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31"/>
  </p:notesMasterIdLst>
  <p:handoutMasterIdLst>
    <p:handoutMasterId r:id="rId32"/>
  </p:handoutMasterIdLst>
  <p:sldIdLst>
    <p:sldId id="461" r:id="rId5"/>
    <p:sldId id="455" r:id="rId6"/>
    <p:sldId id="463" r:id="rId7"/>
    <p:sldId id="350" r:id="rId8"/>
    <p:sldId id="411" r:id="rId9"/>
    <p:sldId id="423" r:id="rId10"/>
    <p:sldId id="460" r:id="rId11"/>
    <p:sldId id="346" r:id="rId12"/>
    <p:sldId id="363" r:id="rId13"/>
    <p:sldId id="330" r:id="rId14"/>
    <p:sldId id="465" r:id="rId15"/>
    <p:sldId id="469" r:id="rId16"/>
    <p:sldId id="427" r:id="rId17"/>
    <p:sldId id="407" r:id="rId18"/>
    <p:sldId id="405" r:id="rId19"/>
    <p:sldId id="466" r:id="rId20"/>
    <p:sldId id="406" r:id="rId21"/>
    <p:sldId id="435" r:id="rId22"/>
    <p:sldId id="467" r:id="rId23"/>
    <p:sldId id="440" r:id="rId24"/>
    <p:sldId id="438" r:id="rId25"/>
    <p:sldId id="439" r:id="rId26"/>
    <p:sldId id="408" r:id="rId27"/>
    <p:sldId id="410" r:id="rId28"/>
    <p:sldId id="391" r:id="rId29"/>
    <p:sldId id="468"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609C92"/>
    <a:srgbClr val="609B91"/>
    <a:srgbClr val="3A8476"/>
    <a:srgbClr val="67CBE4"/>
    <a:srgbClr val="F98421"/>
    <a:srgbClr val="F4F5FA"/>
    <a:srgbClr val="B8C5E6"/>
    <a:srgbClr val="859CD5"/>
    <a:srgbClr val="1E2E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DD08C6-2028-48D3-9C33-1A5908831316}" v="452" dt="2026-05-06T20:13:22.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09" autoAdjust="0"/>
    <p:restoredTop sz="94404" autoAdjust="0"/>
  </p:normalViewPr>
  <p:slideViewPr>
    <p:cSldViewPr snapToGrid="0">
      <p:cViewPr varScale="1">
        <p:scale>
          <a:sx n="70" d="100"/>
          <a:sy n="70" d="100"/>
        </p:scale>
        <p:origin x="404" y="32"/>
      </p:cViewPr>
      <p:guideLst>
        <p:guide orient="horz" pos="2160"/>
        <p:guide pos="3840"/>
      </p:guideLst>
    </p:cSldViewPr>
  </p:slideViewPr>
  <p:outlineViewPr>
    <p:cViewPr>
      <p:scale>
        <a:sx n="33" d="100"/>
        <a:sy n="33" d="100"/>
      </p:scale>
      <p:origin x="0" y="-177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1" d="100"/>
          <a:sy n="121" d="100"/>
        </p:scale>
        <p:origin x="502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is Vertegaal" userId="99d29abd-986d-48eb-8f11-e38a31adf003" providerId="ADAL" clId="{5EFE6422-9441-4E21-96A0-2650CE7F5E96}"/>
    <pc:docChg chg="undo redo custSel addSld delSld modSld sldOrd">
      <pc:chgData name="Doris Vertegaal" userId="99d29abd-986d-48eb-8f11-e38a31adf003" providerId="ADAL" clId="{5EFE6422-9441-4E21-96A0-2650CE7F5E96}" dt="2026-05-06T20:13:22.931" v="6247"/>
      <pc:docMkLst>
        <pc:docMk/>
      </pc:docMkLst>
      <pc:sldChg chg="modSp add del mod modShow">
        <pc:chgData name="Doris Vertegaal" userId="99d29abd-986d-48eb-8f11-e38a31adf003" providerId="ADAL" clId="{5EFE6422-9441-4E21-96A0-2650CE7F5E96}" dt="2026-05-06T15:44:11.746" v="5468" actId="47"/>
        <pc:sldMkLst>
          <pc:docMk/>
          <pc:sldMk cId="757539214" sldId="259"/>
        </pc:sldMkLst>
      </pc:sldChg>
      <pc:sldChg chg="addSp modSp del mod modShow">
        <pc:chgData name="Doris Vertegaal" userId="99d29abd-986d-48eb-8f11-e38a31adf003" providerId="ADAL" clId="{5EFE6422-9441-4E21-96A0-2650CE7F5E96}" dt="2026-05-06T15:44:15.393" v="5469" actId="47"/>
        <pc:sldMkLst>
          <pc:docMk/>
          <pc:sldMk cId="820309730" sldId="261"/>
        </pc:sldMkLst>
      </pc:sldChg>
      <pc:sldChg chg="addSp delSp modSp mod">
        <pc:chgData name="Doris Vertegaal" userId="99d29abd-986d-48eb-8f11-e38a31adf003" providerId="ADAL" clId="{5EFE6422-9441-4E21-96A0-2650CE7F5E96}" dt="2026-05-06T19:56:23.696" v="6002"/>
        <pc:sldMkLst>
          <pc:docMk/>
          <pc:sldMk cId="2704944138" sldId="330"/>
        </pc:sldMkLst>
        <pc:spChg chg="mod">
          <ac:chgData name="Doris Vertegaal" userId="99d29abd-986d-48eb-8f11-e38a31adf003" providerId="ADAL" clId="{5EFE6422-9441-4E21-96A0-2650CE7F5E96}" dt="2026-05-06T15:28:10.586" v="5160" actId="404"/>
          <ac:spMkLst>
            <pc:docMk/>
            <pc:sldMk cId="2704944138" sldId="330"/>
            <ac:spMk id="2" creationId="{39CECF91-EEBC-7547-7F5F-B44A7508AE50}"/>
          </ac:spMkLst>
        </pc:spChg>
        <pc:spChg chg="add del mod">
          <ac:chgData name="Doris Vertegaal" userId="99d29abd-986d-48eb-8f11-e38a31adf003" providerId="ADAL" clId="{5EFE6422-9441-4E21-96A0-2650CE7F5E96}" dt="2026-05-06T19:54:19.106" v="5967" actId="478"/>
          <ac:spMkLst>
            <pc:docMk/>
            <pc:sldMk cId="2704944138" sldId="330"/>
            <ac:spMk id="3" creationId="{0548B5C2-C6AE-288C-1ADD-C4568CEBC200}"/>
          </ac:spMkLst>
        </pc:spChg>
        <pc:spChg chg="add del mod">
          <ac:chgData name="Doris Vertegaal" userId="99d29abd-986d-48eb-8f11-e38a31adf003" providerId="ADAL" clId="{5EFE6422-9441-4E21-96A0-2650CE7F5E96}" dt="2026-05-06T19:54:19.106" v="5967" actId="478"/>
          <ac:spMkLst>
            <pc:docMk/>
            <pc:sldMk cId="2704944138" sldId="330"/>
            <ac:spMk id="4" creationId="{359CE8A1-6D1C-6C4F-85EE-BB256CD60D07}"/>
          </ac:spMkLst>
        </pc:spChg>
        <pc:spChg chg="add mod">
          <ac:chgData name="Doris Vertegaal" userId="99d29abd-986d-48eb-8f11-e38a31adf003" providerId="ADAL" clId="{5EFE6422-9441-4E21-96A0-2650CE7F5E96}" dt="2026-05-06T19:54:19.827" v="5968"/>
          <ac:spMkLst>
            <pc:docMk/>
            <pc:sldMk cId="2704944138" sldId="330"/>
            <ac:spMk id="5" creationId="{3A31E5CA-038B-70C6-86A0-0BBB836940D1}"/>
          </ac:spMkLst>
        </pc:spChg>
        <pc:spChg chg="add mod">
          <ac:chgData name="Doris Vertegaal" userId="99d29abd-986d-48eb-8f11-e38a31adf003" providerId="ADAL" clId="{5EFE6422-9441-4E21-96A0-2650CE7F5E96}" dt="2026-05-06T19:54:19.827" v="5968"/>
          <ac:spMkLst>
            <pc:docMk/>
            <pc:sldMk cId="2704944138" sldId="330"/>
            <ac:spMk id="6" creationId="{6110E7B2-CCD8-44DE-1209-4C1A798FCE3A}"/>
          </ac:spMkLst>
        </pc:spChg>
        <pc:spChg chg="add mod">
          <ac:chgData name="Doris Vertegaal" userId="99d29abd-986d-48eb-8f11-e38a31adf003" providerId="ADAL" clId="{5EFE6422-9441-4E21-96A0-2650CE7F5E96}" dt="2026-05-06T19:54:19.827" v="5968"/>
          <ac:spMkLst>
            <pc:docMk/>
            <pc:sldMk cId="2704944138" sldId="330"/>
            <ac:spMk id="8" creationId="{CFCF5A0A-5B10-B2C9-4E2E-81C772E921FD}"/>
          </ac:spMkLst>
        </pc:spChg>
        <pc:spChg chg="add mod">
          <ac:chgData name="Doris Vertegaal" userId="99d29abd-986d-48eb-8f11-e38a31adf003" providerId="ADAL" clId="{5EFE6422-9441-4E21-96A0-2650CE7F5E96}" dt="2026-05-06T19:54:19.827" v="5968"/>
          <ac:spMkLst>
            <pc:docMk/>
            <pc:sldMk cId="2704944138" sldId="330"/>
            <ac:spMk id="9" creationId="{1D2C2149-2EB3-8E39-40A1-3105EB8150E0}"/>
          </ac:spMkLst>
        </pc:spChg>
        <pc:spChg chg="add del mod">
          <ac:chgData name="Doris Vertegaal" userId="99d29abd-986d-48eb-8f11-e38a31adf003" providerId="ADAL" clId="{5EFE6422-9441-4E21-96A0-2650CE7F5E96}" dt="2026-05-06T19:54:19.106" v="5967" actId="478"/>
          <ac:spMkLst>
            <pc:docMk/>
            <pc:sldMk cId="2704944138" sldId="330"/>
            <ac:spMk id="10" creationId="{36AFA771-E9D1-F0B5-5A63-CDD2689774B7}"/>
          </ac:spMkLst>
        </pc:spChg>
        <pc:spChg chg="add del mod">
          <ac:chgData name="Doris Vertegaal" userId="99d29abd-986d-48eb-8f11-e38a31adf003" providerId="ADAL" clId="{5EFE6422-9441-4E21-96A0-2650CE7F5E96}" dt="2026-05-06T19:54:19.106" v="5967" actId="478"/>
          <ac:spMkLst>
            <pc:docMk/>
            <pc:sldMk cId="2704944138" sldId="330"/>
            <ac:spMk id="13" creationId="{2B1A4043-D708-3540-6AD6-6F9BC6763F42}"/>
          </ac:spMkLst>
        </pc:spChg>
        <pc:spChg chg="del">
          <ac:chgData name="Doris Vertegaal" userId="99d29abd-986d-48eb-8f11-e38a31adf003" providerId="ADAL" clId="{5EFE6422-9441-4E21-96A0-2650CE7F5E96}" dt="2026-05-06T15:12:44.908" v="5016" actId="478"/>
          <ac:spMkLst>
            <pc:docMk/>
            <pc:sldMk cId="2704944138" sldId="330"/>
            <ac:spMk id="14" creationId="{221A30EA-5036-FF56-9A2C-00D2C90D0C10}"/>
          </ac:spMkLst>
        </pc:spChg>
        <pc:spChg chg="mod">
          <ac:chgData name="Doris Vertegaal" userId="99d29abd-986d-48eb-8f11-e38a31adf003" providerId="ADAL" clId="{5EFE6422-9441-4E21-96A0-2650CE7F5E96}" dt="2026-05-06T19:54:19.827" v="5968"/>
          <ac:spMkLst>
            <pc:docMk/>
            <pc:sldMk cId="2704944138" sldId="330"/>
            <ac:spMk id="15" creationId="{3C17CFCF-3691-A201-38E1-6B4287489627}"/>
          </ac:spMkLst>
        </pc:spChg>
        <pc:spChg chg="del">
          <ac:chgData name="Doris Vertegaal" userId="99d29abd-986d-48eb-8f11-e38a31adf003" providerId="ADAL" clId="{5EFE6422-9441-4E21-96A0-2650CE7F5E96}" dt="2026-05-06T15:12:44.908" v="5016" actId="478"/>
          <ac:spMkLst>
            <pc:docMk/>
            <pc:sldMk cId="2704944138" sldId="330"/>
            <ac:spMk id="15" creationId="{75DDB57D-1C2F-34B9-098A-D6E4BAD06A36}"/>
          </ac:spMkLst>
        </pc:spChg>
        <pc:spChg chg="del">
          <ac:chgData name="Doris Vertegaal" userId="99d29abd-986d-48eb-8f11-e38a31adf003" providerId="ADAL" clId="{5EFE6422-9441-4E21-96A0-2650CE7F5E96}" dt="2026-05-06T15:12:44.908" v="5016" actId="478"/>
          <ac:spMkLst>
            <pc:docMk/>
            <pc:sldMk cId="2704944138" sldId="330"/>
            <ac:spMk id="16" creationId="{2994F307-C5E8-77C2-0310-5DD6D99A6DE0}"/>
          </ac:spMkLst>
        </pc:spChg>
        <pc:spChg chg="del mod">
          <ac:chgData name="Doris Vertegaal" userId="99d29abd-986d-48eb-8f11-e38a31adf003" providerId="ADAL" clId="{5EFE6422-9441-4E21-96A0-2650CE7F5E96}" dt="2026-05-06T15:12:44.908" v="5016" actId="478"/>
          <ac:spMkLst>
            <pc:docMk/>
            <pc:sldMk cId="2704944138" sldId="330"/>
            <ac:spMk id="17" creationId="{FBED4861-3DD4-3F6E-339F-7EC2C8274F5D}"/>
          </ac:spMkLst>
        </pc:spChg>
        <pc:spChg chg="add mod">
          <ac:chgData name="Doris Vertegaal" userId="99d29abd-986d-48eb-8f11-e38a31adf003" providerId="ADAL" clId="{5EFE6422-9441-4E21-96A0-2650CE7F5E96}" dt="2026-05-06T19:54:26.411" v="5969"/>
          <ac:spMkLst>
            <pc:docMk/>
            <pc:sldMk cId="2704944138" sldId="330"/>
            <ac:spMk id="18" creationId="{4C7E0DF5-4CF0-6514-4721-958B572F96EF}"/>
          </ac:spMkLst>
        </pc:spChg>
        <pc:spChg chg="del">
          <ac:chgData name="Doris Vertegaal" userId="99d29abd-986d-48eb-8f11-e38a31adf003" providerId="ADAL" clId="{5EFE6422-9441-4E21-96A0-2650CE7F5E96}" dt="2026-05-06T15:12:44.908" v="5016" actId="478"/>
          <ac:spMkLst>
            <pc:docMk/>
            <pc:sldMk cId="2704944138" sldId="330"/>
            <ac:spMk id="18" creationId="{9D7536D7-937A-F77D-58A5-1434BC3B8F8F}"/>
          </ac:spMkLst>
        </pc:spChg>
        <pc:spChg chg="mod">
          <ac:chgData name="Doris Vertegaal" userId="99d29abd-986d-48eb-8f11-e38a31adf003" providerId="ADAL" clId="{5EFE6422-9441-4E21-96A0-2650CE7F5E96}" dt="2026-05-06T15:12:45.698" v="5017"/>
          <ac:spMkLst>
            <pc:docMk/>
            <pc:sldMk cId="2704944138" sldId="330"/>
            <ac:spMk id="20" creationId="{BD8B397D-E5D8-73CF-37A7-14936180C60C}"/>
          </ac:spMkLst>
        </pc:spChg>
        <pc:spChg chg="add mod">
          <ac:chgData name="Doris Vertegaal" userId="99d29abd-986d-48eb-8f11-e38a31adf003" providerId="ADAL" clId="{5EFE6422-9441-4E21-96A0-2650CE7F5E96}" dt="2026-05-06T19:54:32.436" v="5970"/>
          <ac:spMkLst>
            <pc:docMk/>
            <pc:sldMk cId="2704944138" sldId="330"/>
            <ac:spMk id="23" creationId="{076BCC7C-6B0C-769A-79E2-89C368C4CEC3}"/>
          </ac:spMkLst>
        </pc:spChg>
        <pc:grpChg chg="add del mod">
          <ac:chgData name="Doris Vertegaal" userId="99d29abd-986d-48eb-8f11-e38a31adf003" providerId="ADAL" clId="{5EFE6422-9441-4E21-96A0-2650CE7F5E96}" dt="2026-05-06T15:12:44.908" v="5016" actId="478"/>
          <ac:grpSpMkLst>
            <pc:docMk/>
            <pc:sldMk cId="2704944138" sldId="330"/>
            <ac:grpSpMk id="5" creationId="{6DD58289-3577-5F2A-D898-EBF59A370F47}"/>
          </ac:grpSpMkLst>
        </pc:grpChg>
        <pc:grpChg chg="add mod">
          <ac:chgData name="Doris Vertegaal" userId="99d29abd-986d-48eb-8f11-e38a31adf003" providerId="ADAL" clId="{5EFE6422-9441-4E21-96A0-2650CE7F5E96}" dt="2026-05-06T19:54:19.827" v="5968"/>
          <ac:grpSpMkLst>
            <pc:docMk/>
            <pc:sldMk cId="2704944138" sldId="330"/>
            <ac:grpSpMk id="14" creationId="{38B40438-D358-B894-2D40-7369BB540BEB}"/>
          </ac:grpSpMkLst>
        </pc:grpChg>
        <pc:grpChg chg="add del mod">
          <ac:chgData name="Doris Vertegaal" userId="99d29abd-986d-48eb-8f11-e38a31adf003" providerId="ADAL" clId="{5EFE6422-9441-4E21-96A0-2650CE7F5E96}" dt="2026-05-06T19:54:19.106" v="5967" actId="478"/>
          <ac:grpSpMkLst>
            <pc:docMk/>
            <pc:sldMk cId="2704944138" sldId="330"/>
            <ac:grpSpMk id="19" creationId="{19B6AE15-E99C-D987-07B8-463D9DAFA498}"/>
          </ac:grpSpMkLst>
        </pc:grpChg>
        <pc:graphicFrameChg chg="mod modGraphic">
          <ac:chgData name="Doris Vertegaal" userId="99d29abd-986d-48eb-8f11-e38a31adf003" providerId="ADAL" clId="{5EFE6422-9441-4E21-96A0-2650CE7F5E96}" dt="2026-05-01T13:12:45.552" v="4081" actId="1076"/>
          <ac:graphicFrameMkLst>
            <pc:docMk/>
            <pc:sldMk cId="2704944138" sldId="330"/>
            <ac:graphicFrameMk id="7" creationId="{2B64A9EB-D357-48B2-C4F4-59D338791163}"/>
          </ac:graphicFrameMkLst>
        </pc:graphicFrameChg>
        <pc:picChg chg="mod">
          <ac:chgData name="Doris Vertegaal" userId="99d29abd-986d-48eb-8f11-e38a31adf003" providerId="ADAL" clId="{5EFE6422-9441-4E21-96A0-2650CE7F5E96}" dt="2026-05-01T13:07:18.120" v="4000" actId="1076"/>
          <ac:picMkLst>
            <pc:docMk/>
            <pc:sldMk cId="2704944138" sldId="330"/>
            <ac:picMk id="11" creationId="{D4012D10-9B36-DF3F-873F-27D2586B5F00}"/>
          </ac:picMkLst>
        </pc:picChg>
        <pc:picChg chg="mod">
          <ac:chgData name="Doris Vertegaal" userId="99d29abd-986d-48eb-8f11-e38a31adf003" providerId="ADAL" clId="{5EFE6422-9441-4E21-96A0-2650CE7F5E96}" dt="2026-05-01T13:07:01.665" v="3992" actId="1076"/>
          <ac:picMkLst>
            <pc:docMk/>
            <pc:sldMk cId="2704944138" sldId="330"/>
            <ac:picMk id="12" creationId="{2F3F1914-2D02-DA01-708E-DC633C8D7EE0}"/>
          </ac:picMkLst>
        </pc:picChg>
        <pc:picChg chg="mod">
          <ac:chgData name="Doris Vertegaal" userId="99d29abd-986d-48eb-8f11-e38a31adf003" providerId="ADAL" clId="{5EFE6422-9441-4E21-96A0-2650CE7F5E96}" dt="2026-05-06T19:54:19.827" v="5968"/>
          <ac:picMkLst>
            <pc:docMk/>
            <pc:sldMk cId="2704944138" sldId="330"/>
            <ac:picMk id="16" creationId="{C9134CE2-6C1E-062B-AE0D-C847ABB225E3}"/>
          </ac:picMkLst>
        </pc:picChg>
        <pc:picChg chg="mod">
          <ac:chgData name="Doris Vertegaal" userId="99d29abd-986d-48eb-8f11-e38a31adf003" providerId="ADAL" clId="{5EFE6422-9441-4E21-96A0-2650CE7F5E96}" dt="2026-05-06T19:54:19.827" v="5968"/>
          <ac:picMkLst>
            <pc:docMk/>
            <pc:sldMk cId="2704944138" sldId="330"/>
            <ac:picMk id="17" creationId="{4ABFFCBC-0214-6C5A-698D-BE5A76D76092}"/>
          </ac:picMkLst>
        </pc:picChg>
        <pc:picChg chg="mod">
          <ac:chgData name="Doris Vertegaal" userId="99d29abd-986d-48eb-8f11-e38a31adf003" providerId="ADAL" clId="{5EFE6422-9441-4E21-96A0-2650CE7F5E96}" dt="2026-05-06T15:12:45.698" v="5017"/>
          <ac:picMkLst>
            <pc:docMk/>
            <pc:sldMk cId="2704944138" sldId="330"/>
            <ac:picMk id="21" creationId="{67E4EDCF-9FBF-48A0-9FB3-94D344818D72}"/>
          </ac:picMkLst>
        </pc:picChg>
        <pc:picChg chg="mod">
          <ac:chgData name="Doris Vertegaal" userId="99d29abd-986d-48eb-8f11-e38a31adf003" providerId="ADAL" clId="{5EFE6422-9441-4E21-96A0-2650CE7F5E96}" dt="2026-05-06T15:12:45.698" v="5017"/>
          <ac:picMkLst>
            <pc:docMk/>
            <pc:sldMk cId="2704944138" sldId="330"/>
            <ac:picMk id="22" creationId="{733AC260-BBCC-7A0A-4537-F7A18D353B8B}"/>
          </ac:picMkLst>
        </pc:picChg>
        <pc:picChg chg="add mod">
          <ac:chgData name="Doris Vertegaal" userId="99d29abd-986d-48eb-8f11-e38a31adf003" providerId="ADAL" clId="{5EFE6422-9441-4E21-96A0-2650CE7F5E96}" dt="2026-05-06T19:56:23.696" v="6002"/>
          <ac:picMkLst>
            <pc:docMk/>
            <pc:sldMk cId="2704944138" sldId="330"/>
            <ac:picMk id="24" creationId="{31E5A1BE-0509-2C80-AE66-63BDE4FBD516}"/>
          </ac:picMkLst>
        </pc:picChg>
      </pc:sldChg>
      <pc:sldChg chg="addSp delSp modSp mod ord modAnim">
        <pc:chgData name="Doris Vertegaal" userId="99d29abd-986d-48eb-8f11-e38a31adf003" providerId="ADAL" clId="{5EFE6422-9441-4E21-96A0-2650CE7F5E96}" dt="2026-05-06T19:56:28.708" v="6004"/>
        <pc:sldMkLst>
          <pc:docMk/>
          <pc:sldMk cId="970572548" sldId="346"/>
        </pc:sldMkLst>
        <pc:spChg chg="mod">
          <ac:chgData name="Doris Vertegaal" userId="99d29abd-986d-48eb-8f11-e38a31adf003" providerId="ADAL" clId="{5EFE6422-9441-4E21-96A0-2650CE7F5E96}" dt="2026-05-06T15:27:31.388" v="5123" actId="14100"/>
          <ac:spMkLst>
            <pc:docMk/>
            <pc:sldMk cId="970572548" sldId="346"/>
            <ac:spMk id="2" creationId="{398926C3-70C2-D4A2-39E4-FCB329BB2D54}"/>
          </ac:spMkLst>
        </pc:spChg>
        <pc:spChg chg="add mod">
          <ac:chgData name="Doris Vertegaal" userId="99d29abd-986d-48eb-8f11-e38a31adf003" providerId="ADAL" clId="{5EFE6422-9441-4E21-96A0-2650CE7F5E96}" dt="2026-05-06T19:53:15.926" v="5960"/>
          <ac:spMkLst>
            <pc:docMk/>
            <pc:sldMk cId="970572548" sldId="346"/>
            <ac:spMk id="3" creationId="{3E543A16-5C28-43F5-8B90-A173441FCFCE}"/>
          </ac:spMkLst>
        </pc:spChg>
        <pc:spChg chg="add mod">
          <ac:chgData name="Doris Vertegaal" userId="99d29abd-986d-48eb-8f11-e38a31adf003" providerId="ADAL" clId="{5EFE6422-9441-4E21-96A0-2650CE7F5E96}" dt="2026-05-06T19:53:15.926" v="5960"/>
          <ac:spMkLst>
            <pc:docMk/>
            <pc:sldMk cId="970572548" sldId="346"/>
            <ac:spMk id="4" creationId="{BD777687-1EC5-CBE3-7771-09773FD2A24B}"/>
          </ac:spMkLst>
        </pc:spChg>
        <pc:spChg chg="add mod">
          <ac:chgData name="Doris Vertegaal" userId="99d29abd-986d-48eb-8f11-e38a31adf003" providerId="ADAL" clId="{5EFE6422-9441-4E21-96A0-2650CE7F5E96}" dt="2026-05-06T19:53:15.926" v="5960"/>
          <ac:spMkLst>
            <pc:docMk/>
            <pc:sldMk cId="970572548" sldId="346"/>
            <ac:spMk id="5" creationId="{8FF8D46C-4966-33EA-8466-1621C23DAE05}"/>
          </ac:spMkLst>
        </pc:spChg>
        <pc:spChg chg="add mod">
          <ac:chgData name="Doris Vertegaal" userId="99d29abd-986d-48eb-8f11-e38a31adf003" providerId="ADAL" clId="{5EFE6422-9441-4E21-96A0-2650CE7F5E96}" dt="2026-05-06T19:53:15.926" v="5960"/>
          <ac:spMkLst>
            <pc:docMk/>
            <pc:sldMk cId="970572548" sldId="346"/>
            <ac:spMk id="7" creationId="{4938FA44-D70D-0530-DE47-6A3FC8FDB99D}"/>
          </ac:spMkLst>
        </pc:spChg>
        <pc:spChg chg="del">
          <ac:chgData name="Doris Vertegaal" userId="99d29abd-986d-48eb-8f11-e38a31adf003" providerId="ADAL" clId="{5EFE6422-9441-4E21-96A0-2650CE7F5E96}" dt="2026-05-06T15:11:58.796" v="5011" actId="478"/>
          <ac:spMkLst>
            <pc:docMk/>
            <pc:sldMk cId="970572548" sldId="346"/>
            <ac:spMk id="7" creationId="{4B11D3AC-D029-EE16-6827-43EC53D41CCE}"/>
          </ac:spMkLst>
        </pc:spChg>
        <pc:spChg chg="mod">
          <ac:chgData name="Doris Vertegaal" userId="99d29abd-986d-48eb-8f11-e38a31adf003" providerId="ADAL" clId="{5EFE6422-9441-4E21-96A0-2650CE7F5E96}" dt="2026-05-06T19:53:15.926" v="5960"/>
          <ac:spMkLst>
            <pc:docMk/>
            <pc:sldMk cId="970572548" sldId="346"/>
            <ac:spMk id="9" creationId="{8D713ACD-EEC4-CCD5-4CB7-260EEF3B8572}"/>
          </ac:spMkLst>
        </pc:spChg>
        <pc:spChg chg="del">
          <ac:chgData name="Doris Vertegaal" userId="99d29abd-986d-48eb-8f11-e38a31adf003" providerId="ADAL" clId="{5EFE6422-9441-4E21-96A0-2650CE7F5E96}" dt="2026-05-06T15:11:58.796" v="5011" actId="478"/>
          <ac:spMkLst>
            <pc:docMk/>
            <pc:sldMk cId="970572548" sldId="346"/>
            <ac:spMk id="9" creationId="{A8CCD7C4-B1C2-33F6-DA46-84B53C6C7981}"/>
          </ac:spMkLst>
        </pc:spChg>
        <pc:spChg chg="del">
          <ac:chgData name="Doris Vertegaal" userId="99d29abd-986d-48eb-8f11-e38a31adf003" providerId="ADAL" clId="{5EFE6422-9441-4E21-96A0-2650CE7F5E96}" dt="2026-05-06T15:11:58.796" v="5011" actId="478"/>
          <ac:spMkLst>
            <pc:docMk/>
            <pc:sldMk cId="970572548" sldId="346"/>
            <ac:spMk id="10" creationId="{B566594B-05E2-7581-6B3E-9CD37B3A6C63}"/>
          </ac:spMkLst>
        </pc:spChg>
        <pc:spChg chg="del mod">
          <ac:chgData name="Doris Vertegaal" userId="99d29abd-986d-48eb-8f11-e38a31adf003" providerId="ADAL" clId="{5EFE6422-9441-4E21-96A0-2650CE7F5E96}" dt="2026-05-06T15:11:58.796" v="5011" actId="478"/>
          <ac:spMkLst>
            <pc:docMk/>
            <pc:sldMk cId="970572548" sldId="346"/>
            <ac:spMk id="11" creationId="{E180BB83-3EF0-232E-3D94-0FE3D172840C}"/>
          </ac:spMkLst>
        </pc:spChg>
        <pc:spChg chg="del">
          <ac:chgData name="Doris Vertegaal" userId="99d29abd-986d-48eb-8f11-e38a31adf003" providerId="ADAL" clId="{5EFE6422-9441-4E21-96A0-2650CE7F5E96}" dt="2026-05-06T15:11:58.796" v="5011" actId="478"/>
          <ac:spMkLst>
            <pc:docMk/>
            <pc:sldMk cId="970572548" sldId="346"/>
            <ac:spMk id="12" creationId="{248AB7AD-2063-7E2D-BC29-BA3F4822E7DB}"/>
          </ac:spMkLst>
        </pc:spChg>
        <pc:spChg chg="add mod">
          <ac:chgData name="Doris Vertegaal" userId="99d29abd-986d-48eb-8f11-e38a31adf003" providerId="ADAL" clId="{5EFE6422-9441-4E21-96A0-2650CE7F5E96}" dt="2026-05-06T19:53:26.568" v="5961"/>
          <ac:spMkLst>
            <pc:docMk/>
            <pc:sldMk cId="970572548" sldId="346"/>
            <ac:spMk id="12" creationId="{84932FD1-B7BB-EECE-3EAA-5ECBEBA0F26B}"/>
          </ac:spMkLst>
        </pc:spChg>
        <pc:spChg chg="add del mod">
          <ac:chgData name="Doris Vertegaal" userId="99d29abd-986d-48eb-8f11-e38a31adf003" providerId="ADAL" clId="{5EFE6422-9441-4E21-96A0-2650CE7F5E96}" dt="2026-05-06T19:53:14.920" v="5959" actId="478"/>
          <ac:spMkLst>
            <pc:docMk/>
            <pc:sldMk cId="970572548" sldId="346"/>
            <ac:spMk id="13" creationId="{B4DD6F7D-FB52-4315-C1F4-47DAE9ADF316}"/>
          </ac:spMkLst>
        </pc:spChg>
        <pc:spChg chg="add del mod">
          <ac:chgData name="Doris Vertegaal" userId="99d29abd-986d-48eb-8f11-e38a31adf003" providerId="ADAL" clId="{5EFE6422-9441-4E21-96A0-2650CE7F5E96}" dt="2026-05-06T19:53:14.920" v="5959" actId="478"/>
          <ac:spMkLst>
            <pc:docMk/>
            <pc:sldMk cId="970572548" sldId="346"/>
            <ac:spMk id="14" creationId="{DC594AED-6E48-A90A-D6D2-593C476C978C}"/>
          </ac:spMkLst>
        </pc:spChg>
        <pc:spChg chg="add del mod">
          <ac:chgData name="Doris Vertegaal" userId="99d29abd-986d-48eb-8f11-e38a31adf003" providerId="ADAL" clId="{5EFE6422-9441-4E21-96A0-2650CE7F5E96}" dt="2026-05-06T19:53:14.920" v="5959" actId="478"/>
          <ac:spMkLst>
            <pc:docMk/>
            <pc:sldMk cId="970572548" sldId="346"/>
            <ac:spMk id="15" creationId="{5C66F29E-89EC-0FDB-E53C-6AD36A3FC66C}"/>
          </ac:spMkLst>
        </pc:spChg>
        <pc:spChg chg="add del mod">
          <ac:chgData name="Doris Vertegaal" userId="99d29abd-986d-48eb-8f11-e38a31adf003" providerId="ADAL" clId="{5EFE6422-9441-4E21-96A0-2650CE7F5E96}" dt="2026-05-06T19:53:14.920" v="5959" actId="478"/>
          <ac:spMkLst>
            <pc:docMk/>
            <pc:sldMk cId="970572548" sldId="346"/>
            <ac:spMk id="16" creationId="{B9075152-3D90-E4BB-9607-D69DA31A0535}"/>
          </ac:spMkLst>
        </pc:spChg>
        <pc:spChg chg="mod">
          <ac:chgData name="Doris Vertegaal" userId="99d29abd-986d-48eb-8f11-e38a31adf003" providerId="ADAL" clId="{5EFE6422-9441-4E21-96A0-2650CE7F5E96}" dt="2026-05-06T15:11:59.426" v="5012"/>
          <ac:spMkLst>
            <pc:docMk/>
            <pc:sldMk cId="970572548" sldId="346"/>
            <ac:spMk id="18" creationId="{A2AC1CDA-C09A-DE2F-E749-2459930FA324}"/>
          </ac:spMkLst>
        </pc:spChg>
        <pc:spChg chg="add mod">
          <ac:chgData name="Doris Vertegaal" userId="99d29abd-986d-48eb-8f11-e38a31adf003" providerId="ADAL" clId="{5EFE6422-9441-4E21-96A0-2650CE7F5E96}" dt="2026-05-06T15:27:10.667" v="5120" actId="1076"/>
          <ac:spMkLst>
            <pc:docMk/>
            <pc:sldMk cId="970572548" sldId="346"/>
            <ac:spMk id="21" creationId="{0D08C84F-263F-46A2-7590-FB64C5A6A9BB}"/>
          </ac:spMkLst>
        </pc:spChg>
        <pc:spChg chg="add mod">
          <ac:chgData name="Doris Vertegaal" userId="99d29abd-986d-48eb-8f11-e38a31adf003" providerId="ADAL" clId="{5EFE6422-9441-4E21-96A0-2650CE7F5E96}" dt="2026-05-06T19:53:31.675" v="5962"/>
          <ac:spMkLst>
            <pc:docMk/>
            <pc:sldMk cId="970572548" sldId="346"/>
            <ac:spMk id="23" creationId="{B0FC47CB-7CBE-C031-3423-826442CCE8C0}"/>
          </ac:spMkLst>
        </pc:spChg>
        <pc:grpChg chg="add del mod">
          <ac:chgData name="Doris Vertegaal" userId="99d29abd-986d-48eb-8f11-e38a31adf003" providerId="ADAL" clId="{5EFE6422-9441-4E21-96A0-2650CE7F5E96}" dt="2026-05-06T15:11:58.796" v="5011" actId="478"/>
          <ac:grpSpMkLst>
            <pc:docMk/>
            <pc:sldMk cId="970572548" sldId="346"/>
            <ac:grpSpMk id="3" creationId="{14C7FFAF-180C-45D5-5281-89BB64AEF6CC}"/>
          </ac:grpSpMkLst>
        </pc:grpChg>
        <pc:grpChg chg="add mod">
          <ac:chgData name="Doris Vertegaal" userId="99d29abd-986d-48eb-8f11-e38a31adf003" providerId="ADAL" clId="{5EFE6422-9441-4E21-96A0-2650CE7F5E96}" dt="2026-05-06T19:53:15.926" v="5960"/>
          <ac:grpSpMkLst>
            <pc:docMk/>
            <pc:sldMk cId="970572548" sldId="346"/>
            <ac:grpSpMk id="8" creationId="{436DC908-9136-A149-119E-256513BEDC61}"/>
          </ac:grpSpMkLst>
        </pc:grpChg>
        <pc:grpChg chg="add del mod">
          <ac:chgData name="Doris Vertegaal" userId="99d29abd-986d-48eb-8f11-e38a31adf003" providerId="ADAL" clId="{5EFE6422-9441-4E21-96A0-2650CE7F5E96}" dt="2026-05-06T19:53:14.920" v="5959" actId="478"/>
          <ac:grpSpMkLst>
            <pc:docMk/>
            <pc:sldMk cId="970572548" sldId="346"/>
            <ac:grpSpMk id="17" creationId="{A408B992-2197-DBA1-66AC-BDCA74F489FB}"/>
          </ac:grpSpMkLst>
        </pc:grpChg>
        <pc:picChg chg="mod">
          <ac:chgData name="Doris Vertegaal" userId="99d29abd-986d-48eb-8f11-e38a31adf003" providerId="ADAL" clId="{5EFE6422-9441-4E21-96A0-2650CE7F5E96}" dt="2026-05-01T13:23:59.852" v="4105"/>
          <ac:picMkLst>
            <pc:docMk/>
            <pc:sldMk cId="970572548" sldId="346"/>
            <ac:picMk id="6" creationId="{94836EFE-BB6D-0ACF-93E9-8733C8B33443}"/>
          </ac:picMkLst>
        </pc:picChg>
        <pc:picChg chg="mod">
          <ac:chgData name="Doris Vertegaal" userId="99d29abd-986d-48eb-8f11-e38a31adf003" providerId="ADAL" clId="{5EFE6422-9441-4E21-96A0-2650CE7F5E96}" dt="2026-05-06T19:53:15.926" v="5960"/>
          <ac:picMkLst>
            <pc:docMk/>
            <pc:sldMk cId="970572548" sldId="346"/>
            <ac:picMk id="10" creationId="{5E2087D8-65CA-FCC2-43C6-4ACA11E54764}"/>
          </ac:picMkLst>
        </pc:picChg>
        <pc:picChg chg="mod">
          <ac:chgData name="Doris Vertegaal" userId="99d29abd-986d-48eb-8f11-e38a31adf003" providerId="ADAL" clId="{5EFE6422-9441-4E21-96A0-2650CE7F5E96}" dt="2026-05-06T19:53:15.926" v="5960"/>
          <ac:picMkLst>
            <pc:docMk/>
            <pc:sldMk cId="970572548" sldId="346"/>
            <ac:picMk id="11" creationId="{608F5580-C397-76D6-53CE-6BDBE57D3EC4}"/>
          </ac:picMkLst>
        </pc:picChg>
        <pc:picChg chg="mod">
          <ac:chgData name="Doris Vertegaal" userId="99d29abd-986d-48eb-8f11-e38a31adf003" providerId="ADAL" clId="{5EFE6422-9441-4E21-96A0-2650CE7F5E96}" dt="2026-05-06T15:11:59.426" v="5012"/>
          <ac:picMkLst>
            <pc:docMk/>
            <pc:sldMk cId="970572548" sldId="346"/>
            <ac:picMk id="19" creationId="{6875AE56-ABA7-2E55-6570-1C77F42240CE}"/>
          </ac:picMkLst>
        </pc:picChg>
        <pc:picChg chg="mod">
          <ac:chgData name="Doris Vertegaal" userId="99d29abd-986d-48eb-8f11-e38a31adf003" providerId="ADAL" clId="{5EFE6422-9441-4E21-96A0-2650CE7F5E96}" dt="2026-05-06T15:12:10.207" v="5013"/>
          <ac:picMkLst>
            <pc:docMk/>
            <pc:sldMk cId="970572548" sldId="346"/>
            <ac:picMk id="20" creationId="{F64D85F7-8300-2307-8004-5B8CE457386A}"/>
          </ac:picMkLst>
        </pc:picChg>
        <pc:picChg chg="add mod">
          <ac:chgData name="Doris Vertegaal" userId="99d29abd-986d-48eb-8f11-e38a31adf003" providerId="ADAL" clId="{5EFE6422-9441-4E21-96A0-2650CE7F5E96}" dt="2026-05-06T19:56:28.708" v="6004"/>
          <ac:picMkLst>
            <pc:docMk/>
            <pc:sldMk cId="970572548" sldId="346"/>
            <ac:picMk id="25" creationId="{119FB85C-BBE2-ED14-8A44-F45187C89914}"/>
          </ac:picMkLst>
        </pc:picChg>
      </pc:sldChg>
      <pc:sldChg chg="addSp delSp modSp add del mod ord">
        <pc:chgData name="Doris Vertegaal" userId="99d29abd-986d-48eb-8f11-e38a31adf003" providerId="ADAL" clId="{5EFE6422-9441-4E21-96A0-2650CE7F5E96}" dt="2026-05-06T19:56:37.801" v="6008"/>
        <pc:sldMkLst>
          <pc:docMk/>
          <pc:sldMk cId="4249385421" sldId="350"/>
        </pc:sldMkLst>
        <pc:spChg chg="mod">
          <ac:chgData name="Doris Vertegaal" userId="99d29abd-986d-48eb-8f11-e38a31adf003" providerId="ADAL" clId="{5EFE6422-9441-4E21-96A0-2650CE7F5E96}" dt="2026-05-06T19:49:45.341" v="5938" actId="1037"/>
          <ac:spMkLst>
            <pc:docMk/>
            <pc:sldMk cId="4249385421" sldId="350"/>
            <ac:spMk id="5" creationId="{1B47CA95-AAED-444B-7480-0EC99679E3A1}"/>
          </ac:spMkLst>
        </pc:spChg>
        <pc:spChg chg="mod">
          <ac:chgData name="Doris Vertegaal" userId="99d29abd-986d-48eb-8f11-e38a31adf003" providerId="ADAL" clId="{5EFE6422-9441-4E21-96A0-2650CE7F5E96}" dt="2026-05-06T19:49:32.726" v="5921" actId="1035"/>
          <ac:spMkLst>
            <pc:docMk/>
            <pc:sldMk cId="4249385421" sldId="350"/>
            <ac:spMk id="8" creationId="{D8FC0E85-2ACD-51E9-20EF-E8D37D5D9FED}"/>
          </ac:spMkLst>
        </pc:spChg>
        <pc:spChg chg="mod">
          <ac:chgData name="Doris Vertegaal" userId="99d29abd-986d-48eb-8f11-e38a31adf003" providerId="ADAL" clId="{5EFE6422-9441-4E21-96A0-2650CE7F5E96}" dt="2026-05-06T19:49:45.341" v="5938" actId="1037"/>
          <ac:spMkLst>
            <pc:docMk/>
            <pc:sldMk cId="4249385421" sldId="350"/>
            <ac:spMk id="9" creationId="{99774478-23CA-65E5-F8AF-D5FF84CBECB5}"/>
          </ac:spMkLst>
        </pc:spChg>
        <pc:spChg chg="mod">
          <ac:chgData name="Doris Vertegaal" userId="99d29abd-986d-48eb-8f11-e38a31adf003" providerId="ADAL" clId="{5EFE6422-9441-4E21-96A0-2650CE7F5E96}" dt="2026-05-06T19:49:45.341" v="5938" actId="1037"/>
          <ac:spMkLst>
            <pc:docMk/>
            <pc:sldMk cId="4249385421" sldId="350"/>
            <ac:spMk id="10" creationId="{763B7819-7A96-E0B6-C07A-7E6B428FC198}"/>
          </ac:spMkLst>
        </pc:spChg>
        <pc:spChg chg="mod">
          <ac:chgData name="Doris Vertegaal" userId="99d29abd-986d-48eb-8f11-e38a31adf003" providerId="ADAL" clId="{5EFE6422-9441-4E21-96A0-2650CE7F5E96}" dt="2026-05-06T19:49:45.341" v="5938" actId="1037"/>
          <ac:spMkLst>
            <pc:docMk/>
            <pc:sldMk cId="4249385421" sldId="350"/>
            <ac:spMk id="11" creationId="{9D87AED0-302F-6621-341E-2D905352F493}"/>
          </ac:spMkLst>
        </pc:spChg>
        <pc:spChg chg="mod">
          <ac:chgData name="Doris Vertegaal" userId="99d29abd-986d-48eb-8f11-e38a31adf003" providerId="ADAL" clId="{5EFE6422-9441-4E21-96A0-2650CE7F5E96}" dt="2026-05-06T19:49:32.726" v="5921" actId="1035"/>
          <ac:spMkLst>
            <pc:docMk/>
            <pc:sldMk cId="4249385421" sldId="350"/>
            <ac:spMk id="15" creationId="{273F0B6E-A4C7-AE63-1BE8-2986138BFBC6}"/>
          </ac:spMkLst>
        </pc:spChg>
        <pc:spChg chg="add mod">
          <ac:chgData name="Doris Vertegaal" userId="99d29abd-986d-48eb-8f11-e38a31adf003" providerId="ADAL" clId="{5EFE6422-9441-4E21-96A0-2650CE7F5E96}" dt="2026-05-06T19:50:51.840" v="5941"/>
          <ac:spMkLst>
            <pc:docMk/>
            <pc:sldMk cId="4249385421" sldId="350"/>
            <ac:spMk id="18" creationId="{AE7BDD0C-FAD8-4D8E-C5C3-068C7E32E4E8}"/>
          </ac:spMkLst>
        </pc:spChg>
        <pc:spChg chg="add mod">
          <ac:chgData name="Doris Vertegaal" userId="99d29abd-986d-48eb-8f11-e38a31adf003" providerId="ADAL" clId="{5EFE6422-9441-4E21-96A0-2650CE7F5E96}" dt="2026-05-06T19:50:59.857" v="5942"/>
          <ac:spMkLst>
            <pc:docMk/>
            <pc:sldMk cId="4249385421" sldId="350"/>
            <ac:spMk id="19" creationId="{F12904F8-76F8-290D-4005-BCB71CC4D3BE}"/>
          </ac:spMkLst>
        </pc:spChg>
        <pc:grpChg chg="add mod">
          <ac:chgData name="Doris Vertegaal" userId="99d29abd-986d-48eb-8f11-e38a31adf003" providerId="ADAL" clId="{5EFE6422-9441-4E21-96A0-2650CE7F5E96}" dt="2026-05-06T19:49:32.726" v="5921" actId="1035"/>
          <ac:grpSpMkLst>
            <pc:docMk/>
            <pc:sldMk cId="4249385421" sldId="350"/>
            <ac:grpSpMk id="3" creationId="{131005DA-FCC9-1609-2294-83CC32D89047}"/>
          </ac:grpSpMkLst>
        </pc:grpChg>
        <pc:grpChg chg="add del mod">
          <ac:chgData name="Doris Vertegaal" userId="99d29abd-986d-48eb-8f11-e38a31adf003" providerId="ADAL" clId="{5EFE6422-9441-4E21-96A0-2650CE7F5E96}" dt="2026-05-06T19:49:01.236" v="5881" actId="478"/>
          <ac:grpSpMkLst>
            <pc:docMk/>
            <pc:sldMk cId="4249385421" sldId="350"/>
            <ac:grpSpMk id="4" creationId="{ED732555-E29F-DE2F-ABF7-F10A97B0DD2E}"/>
          </ac:grpSpMkLst>
        </pc:grpChg>
        <pc:picChg chg="mod">
          <ac:chgData name="Doris Vertegaal" userId="99d29abd-986d-48eb-8f11-e38a31adf003" providerId="ADAL" clId="{5EFE6422-9441-4E21-96A0-2650CE7F5E96}" dt="2026-05-06T15:05:38.143" v="5000"/>
          <ac:picMkLst>
            <pc:docMk/>
            <pc:sldMk cId="4249385421" sldId="350"/>
            <ac:picMk id="14" creationId="{163F1E27-C97A-F921-8BAB-CF4D181DA878}"/>
          </ac:picMkLst>
        </pc:picChg>
        <pc:picChg chg="mod">
          <ac:chgData name="Doris Vertegaal" userId="99d29abd-986d-48eb-8f11-e38a31adf003" providerId="ADAL" clId="{5EFE6422-9441-4E21-96A0-2650CE7F5E96}" dt="2026-05-06T19:49:32.726" v="5921" actId="1035"/>
          <ac:picMkLst>
            <pc:docMk/>
            <pc:sldMk cId="4249385421" sldId="350"/>
            <ac:picMk id="16" creationId="{FB6327C7-93C0-04AA-77EC-D2200087EA50}"/>
          </ac:picMkLst>
        </pc:picChg>
        <pc:picChg chg="mod">
          <ac:chgData name="Doris Vertegaal" userId="99d29abd-986d-48eb-8f11-e38a31adf003" providerId="ADAL" clId="{5EFE6422-9441-4E21-96A0-2650CE7F5E96}" dt="2026-05-06T19:49:32.726" v="5921" actId="1035"/>
          <ac:picMkLst>
            <pc:docMk/>
            <pc:sldMk cId="4249385421" sldId="350"/>
            <ac:picMk id="17" creationId="{E1E6CD45-D39E-9D32-8227-D93F11E5D874}"/>
          </ac:picMkLst>
        </pc:picChg>
        <pc:picChg chg="add mod">
          <ac:chgData name="Doris Vertegaal" userId="99d29abd-986d-48eb-8f11-e38a31adf003" providerId="ADAL" clId="{5EFE6422-9441-4E21-96A0-2650CE7F5E96}" dt="2026-05-06T19:56:37.801" v="6008"/>
          <ac:picMkLst>
            <pc:docMk/>
            <pc:sldMk cId="4249385421" sldId="350"/>
            <ac:picMk id="20" creationId="{E70FA6C9-359E-4BDB-3648-CE591806DC33}"/>
          </ac:picMkLst>
        </pc:picChg>
      </pc:sldChg>
      <pc:sldChg chg="addSp delSp modSp mod ord modTransition">
        <pc:chgData name="Doris Vertegaal" userId="99d29abd-986d-48eb-8f11-e38a31adf003" providerId="ADAL" clId="{5EFE6422-9441-4E21-96A0-2650CE7F5E96}" dt="2026-05-06T20:10:27.072" v="6243"/>
        <pc:sldMkLst>
          <pc:docMk/>
          <pc:sldMk cId="1875124877" sldId="363"/>
        </pc:sldMkLst>
        <pc:spChg chg="del">
          <ac:chgData name="Doris Vertegaal" userId="99d29abd-986d-48eb-8f11-e38a31adf003" providerId="ADAL" clId="{5EFE6422-9441-4E21-96A0-2650CE7F5E96}" dt="2026-05-06T15:12:36.696" v="5014" actId="478"/>
          <ac:spMkLst>
            <pc:docMk/>
            <pc:sldMk cId="1875124877" sldId="363"/>
            <ac:spMk id="6" creationId="{25560178-6177-ECC5-C38A-3DCD779695CA}"/>
          </ac:spMkLst>
        </pc:spChg>
        <pc:spChg chg="add mod">
          <ac:chgData name="Doris Vertegaal" userId="99d29abd-986d-48eb-8f11-e38a31adf003" providerId="ADAL" clId="{5EFE6422-9441-4E21-96A0-2650CE7F5E96}" dt="2026-05-06T19:53:38.884" v="5964"/>
          <ac:spMkLst>
            <pc:docMk/>
            <pc:sldMk cId="1875124877" sldId="363"/>
            <ac:spMk id="6" creationId="{D8A967E4-7599-3D4E-3968-9012D3C45705}"/>
          </ac:spMkLst>
        </pc:spChg>
        <pc:spChg chg="add mod">
          <ac:chgData name="Doris Vertegaal" userId="99d29abd-986d-48eb-8f11-e38a31adf003" providerId="ADAL" clId="{5EFE6422-9441-4E21-96A0-2650CE7F5E96}" dt="2026-05-06T19:53:38.884" v="5964"/>
          <ac:spMkLst>
            <pc:docMk/>
            <pc:sldMk cId="1875124877" sldId="363"/>
            <ac:spMk id="28" creationId="{938837B1-2B0E-1E35-D58F-590A8CCB411B}"/>
          </ac:spMkLst>
        </pc:spChg>
        <pc:spChg chg="mod">
          <ac:chgData name="Doris Vertegaal" userId="99d29abd-986d-48eb-8f11-e38a31adf003" providerId="ADAL" clId="{5EFE6422-9441-4E21-96A0-2650CE7F5E96}" dt="2026-05-01T13:11:46.620" v="4044" actId="20577"/>
          <ac:spMkLst>
            <pc:docMk/>
            <pc:sldMk cId="1875124877" sldId="363"/>
            <ac:spMk id="30" creationId="{4D57CA10-BA74-0F8F-9326-A962F4140AA8}"/>
          </ac:spMkLst>
        </pc:spChg>
        <pc:spChg chg="add mod">
          <ac:chgData name="Doris Vertegaal" userId="99d29abd-986d-48eb-8f11-e38a31adf003" providerId="ADAL" clId="{5EFE6422-9441-4E21-96A0-2650CE7F5E96}" dt="2026-05-06T19:53:38.884" v="5964"/>
          <ac:spMkLst>
            <pc:docMk/>
            <pc:sldMk cId="1875124877" sldId="363"/>
            <ac:spMk id="31" creationId="{0D02AFA8-5E54-2880-9986-399D94252B9A}"/>
          </ac:spMkLst>
        </pc:spChg>
        <pc:spChg chg="del">
          <ac:chgData name="Doris Vertegaal" userId="99d29abd-986d-48eb-8f11-e38a31adf003" providerId="ADAL" clId="{5EFE6422-9441-4E21-96A0-2650CE7F5E96}" dt="2026-05-06T15:12:36.696" v="5014" actId="478"/>
          <ac:spMkLst>
            <pc:docMk/>
            <pc:sldMk cId="1875124877" sldId="363"/>
            <ac:spMk id="31" creationId="{FAAB40F6-6A8A-88CE-3A71-28F4C66DBF1F}"/>
          </ac:spMkLst>
        </pc:spChg>
        <pc:spChg chg="del">
          <ac:chgData name="Doris Vertegaal" userId="99d29abd-986d-48eb-8f11-e38a31adf003" providerId="ADAL" clId="{5EFE6422-9441-4E21-96A0-2650CE7F5E96}" dt="2026-05-06T15:12:36.696" v="5014" actId="478"/>
          <ac:spMkLst>
            <pc:docMk/>
            <pc:sldMk cId="1875124877" sldId="363"/>
            <ac:spMk id="32" creationId="{5C9B1934-AA81-7DA9-17F5-40AAE163BF07}"/>
          </ac:spMkLst>
        </pc:spChg>
        <pc:spChg chg="add mod">
          <ac:chgData name="Doris Vertegaal" userId="99d29abd-986d-48eb-8f11-e38a31adf003" providerId="ADAL" clId="{5EFE6422-9441-4E21-96A0-2650CE7F5E96}" dt="2026-05-06T19:53:38.884" v="5964"/>
          <ac:spMkLst>
            <pc:docMk/>
            <pc:sldMk cId="1875124877" sldId="363"/>
            <ac:spMk id="32" creationId="{D467E548-8E81-FBCB-9D2F-E392053DCBFC}"/>
          </ac:spMkLst>
        </pc:spChg>
        <pc:spChg chg="del mod">
          <ac:chgData name="Doris Vertegaal" userId="99d29abd-986d-48eb-8f11-e38a31adf003" providerId="ADAL" clId="{5EFE6422-9441-4E21-96A0-2650CE7F5E96}" dt="2026-05-06T15:12:36.696" v="5014" actId="478"/>
          <ac:spMkLst>
            <pc:docMk/>
            <pc:sldMk cId="1875124877" sldId="363"/>
            <ac:spMk id="33" creationId="{182A9D1A-86A3-D394-F086-57D134681925}"/>
          </ac:spMkLst>
        </pc:spChg>
        <pc:spChg chg="del">
          <ac:chgData name="Doris Vertegaal" userId="99d29abd-986d-48eb-8f11-e38a31adf003" providerId="ADAL" clId="{5EFE6422-9441-4E21-96A0-2650CE7F5E96}" dt="2026-05-06T15:12:36.696" v="5014" actId="478"/>
          <ac:spMkLst>
            <pc:docMk/>
            <pc:sldMk cId="1875124877" sldId="363"/>
            <ac:spMk id="34" creationId="{6E24715A-692D-C402-40F2-B4A94E3ED457}"/>
          </ac:spMkLst>
        </pc:spChg>
        <pc:spChg chg="mod">
          <ac:chgData name="Doris Vertegaal" userId="99d29abd-986d-48eb-8f11-e38a31adf003" providerId="ADAL" clId="{5EFE6422-9441-4E21-96A0-2650CE7F5E96}" dt="2026-05-06T19:53:38.884" v="5964"/>
          <ac:spMkLst>
            <pc:docMk/>
            <pc:sldMk cId="1875124877" sldId="363"/>
            <ac:spMk id="34" creationId="{99752545-F7E8-9EB6-A1BA-2D4CB31C0FF5}"/>
          </ac:spMkLst>
        </pc:spChg>
        <pc:spChg chg="add mod">
          <ac:chgData name="Doris Vertegaal" userId="99d29abd-986d-48eb-8f11-e38a31adf003" providerId="ADAL" clId="{5EFE6422-9441-4E21-96A0-2650CE7F5E96}" dt="2026-05-06T19:53:58.238" v="5965"/>
          <ac:spMkLst>
            <pc:docMk/>
            <pc:sldMk cId="1875124877" sldId="363"/>
            <ac:spMk id="37" creationId="{106CFF0B-48F8-6453-4E2D-7C3E8FD662BA}"/>
          </ac:spMkLst>
        </pc:spChg>
        <pc:spChg chg="add del mod">
          <ac:chgData name="Doris Vertegaal" userId="99d29abd-986d-48eb-8f11-e38a31adf003" providerId="ADAL" clId="{5EFE6422-9441-4E21-96A0-2650CE7F5E96}" dt="2026-05-06T19:53:38.236" v="5963" actId="478"/>
          <ac:spMkLst>
            <pc:docMk/>
            <pc:sldMk cId="1875124877" sldId="363"/>
            <ac:spMk id="38" creationId="{518A6E4B-AAB6-BFE4-CA03-2D7B014D7D56}"/>
          </ac:spMkLst>
        </pc:spChg>
        <pc:spChg chg="add del mod">
          <ac:chgData name="Doris Vertegaal" userId="99d29abd-986d-48eb-8f11-e38a31adf003" providerId="ADAL" clId="{5EFE6422-9441-4E21-96A0-2650CE7F5E96}" dt="2026-05-06T19:53:38.236" v="5963" actId="478"/>
          <ac:spMkLst>
            <pc:docMk/>
            <pc:sldMk cId="1875124877" sldId="363"/>
            <ac:spMk id="39" creationId="{4A3754C9-4852-EC01-7956-FA214FA7DD27}"/>
          </ac:spMkLst>
        </pc:spChg>
        <pc:spChg chg="add del mod">
          <ac:chgData name="Doris Vertegaal" userId="99d29abd-986d-48eb-8f11-e38a31adf003" providerId="ADAL" clId="{5EFE6422-9441-4E21-96A0-2650CE7F5E96}" dt="2026-05-06T19:53:38.236" v="5963" actId="478"/>
          <ac:spMkLst>
            <pc:docMk/>
            <pc:sldMk cId="1875124877" sldId="363"/>
            <ac:spMk id="40" creationId="{BD400514-0580-2589-FB9F-00F4269BD934}"/>
          </ac:spMkLst>
        </pc:spChg>
        <pc:spChg chg="add del mod">
          <ac:chgData name="Doris Vertegaal" userId="99d29abd-986d-48eb-8f11-e38a31adf003" providerId="ADAL" clId="{5EFE6422-9441-4E21-96A0-2650CE7F5E96}" dt="2026-05-06T19:53:38.236" v="5963" actId="478"/>
          <ac:spMkLst>
            <pc:docMk/>
            <pc:sldMk cId="1875124877" sldId="363"/>
            <ac:spMk id="41" creationId="{C1D6252E-79DD-08E1-B73D-B1A0220E2B6D}"/>
          </ac:spMkLst>
        </pc:spChg>
        <pc:spChg chg="mod">
          <ac:chgData name="Doris Vertegaal" userId="99d29abd-986d-48eb-8f11-e38a31adf003" providerId="ADAL" clId="{5EFE6422-9441-4E21-96A0-2650CE7F5E96}" dt="2026-05-06T15:12:37.736" v="5015"/>
          <ac:spMkLst>
            <pc:docMk/>
            <pc:sldMk cId="1875124877" sldId="363"/>
            <ac:spMk id="43" creationId="{71B04D1E-DCF7-2433-04DE-8CD318D32712}"/>
          </ac:spMkLst>
        </pc:spChg>
        <pc:spChg chg="add mod">
          <ac:chgData name="Doris Vertegaal" userId="99d29abd-986d-48eb-8f11-e38a31adf003" providerId="ADAL" clId="{5EFE6422-9441-4E21-96A0-2650CE7F5E96}" dt="2026-05-06T19:54:09.618" v="5966"/>
          <ac:spMkLst>
            <pc:docMk/>
            <pc:sldMk cId="1875124877" sldId="363"/>
            <ac:spMk id="46" creationId="{8EB99306-1FD1-5BF5-7123-8DE13880047C}"/>
          </ac:spMkLst>
        </pc:spChg>
        <pc:grpChg chg="add del mod">
          <ac:chgData name="Doris Vertegaal" userId="99d29abd-986d-48eb-8f11-e38a31adf003" providerId="ADAL" clId="{5EFE6422-9441-4E21-96A0-2650CE7F5E96}" dt="2026-05-06T15:12:36.696" v="5014" actId="478"/>
          <ac:grpSpMkLst>
            <pc:docMk/>
            <pc:sldMk cId="1875124877" sldId="363"/>
            <ac:grpSpMk id="28" creationId="{D47C3DA9-D4F1-8434-F754-4201E020A8E2}"/>
          </ac:grpSpMkLst>
        </pc:grpChg>
        <pc:grpChg chg="add mod">
          <ac:chgData name="Doris Vertegaal" userId="99d29abd-986d-48eb-8f11-e38a31adf003" providerId="ADAL" clId="{5EFE6422-9441-4E21-96A0-2650CE7F5E96}" dt="2026-05-06T19:53:38.884" v="5964"/>
          <ac:grpSpMkLst>
            <pc:docMk/>
            <pc:sldMk cId="1875124877" sldId="363"/>
            <ac:grpSpMk id="33" creationId="{C90C974B-1D4B-7B9C-A7CF-B63FC994BD1A}"/>
          </ac:grpSpMkLst>
        </pc:grpChg>
        <pc:grpChg chg="add del mod">
          <ac:chgData name="Doris Vertegaal" userId="99d29abd-986d-48eb-8f11-e38a31adf003" providerId="ADAL" clId="{5EFE6422-9441-4E21-96A0-2650CE7F5E96}" dt="2026-05-06T19:53:38.236" v="5963" actId="478"/>
          <ac:grpSpMkLst>
            <pc:docMk/>
            <pc:sldMk cId="1875124877" sldId="363"/>
            <ac:grpSpMk id="42" creationId="{EF80A72A-8250-857E-A8BD-BD619D7A6168}"/>
          </ac:grpSpMkLst>
        </pc:grpChg>
        <pc:picChg chg="mod">
          <ac:chgData name="Doris Vertegaal" userId="99d29abd-986d-48eb-8f11-e38a31adf003" providerId="ADAL" clId="{5EFE6422-9441-4E21-96A0-2650CE7F5E96}" dt="2026-05-06T15:43:55.876" v="5465"/>
          <ac:picMkLst>
            <pc:docMk/>
            <pc:sldMk cId="1875124877" sldId="363"/>
            <ac:picMk id="11" creationId="{F1BDC5DF-A7F9-94F4-217C-2B17C8E7F1D7}"/>
          </ac:picMkLst>
        </pc:picChg>
        <pc:picChg chg="mod">
          <ac:chgData name="Doris Vertegaal" userId="99d29abd-986d-48eb-8f11-e38a31adf003" providerId="ADAL" clId="{5EFE6422-9441-4E21-96A0-2650CE7F5E96}" dt="2026-05-06T19:53:38.884" v="5964"/>
          <ac:picMkLst>
            <pc:docMk/>
            <pc:sldMk cId="1875124877" sldId="363"/>
            <ac:picMk id="35" creationId="{81B76DE0-42D7-6FF8-31DB-8A31415B2504}"/>
          </ac:picMkLst>
        </pc:picChg>
        <pc:picChg chg="mod">
          <ac:chgData name="Doris Vertegaal" userId="99d29abd-986d-48eb-8f11-e38a31adf003" providerId="ADAL" clId="{5EFE6422-9441-4E21-96A0-2650CE7F5E96}" dt="2026-05-06T19:53:38.884" v="5964"/>
          <ac:picMkLst>
            <pc:docMk/>
            <pc:sldMk cId="1875124877" sldId="363"/>
            <ac:picMk id="36" creationId="{72116476-6689-D534-0AF1-5590B86F5EF7}"/>
          </ac:picMkLst>
        </pc:picChg>
        <pc:picChg chg="mod">
          <ac:chgData name="Doris Vertegaal" userId="99d29abd-986d-48eb-8f11-e38a31adf003" providerId="ADAL" clId="{5EFE6422-9441-4E21-96A0-2650CE7F5E96}" dt="2026-05-06T15:12:37.736" v="5015"/>
          <ac:picMkLst>
            <pc:docMk/>
            <pc:sldMk cId="1875124877" sldId="363"/>
            <ac:picMk id="44" creationId="{5BCCCF30-46A7-DC9A-3D98-9974FE6E4F67}"/>
          </ac:picMkLst>
        </pc:picChg>
        <pc:picChg chg="mod">
          <ac:chgData name="Doris Vertegaal" userId="99d29abd-986d-48eb-8f11-e38a31adf003" providerId="ADAL" clId="{5EFE6422-9441-4E21-96A0-2650CE7F5E96}" dt="2026-05-06T15:12:37.736" v="5015"/>
          <ac:picMkLst>
            <pc:docMk/>
            <pc:sldMk cId="1875124877" sldId="363"/>
            <ac:picMk id="45" creationId="{A04AEC5A-09BD-EB64-B3A2-5EF4A02C8715}"/>
          </ac:picMkLst>
        </pc:picChg>
        <pc:picChg chg="add mod">
          <ac:chgData name="Doris Vertegaal" userId="99d29abd-986d-48eb-8f11-e38a31adf003" providerId="ADAL" clId="{5EFE6422-9441-4E21-96A0-2650CE7F5E96}" dt="2026-05-06T19:56:25.740" v="6003"/>
          <ac:picMkLst>
            <pc:docMk/>
            <pc:sldMk cId="1875124877" sldId="363"/>
            <ac:picMk id="47" creationId="{87B6301A-B247-3621-4022-A3791DC654A3}"/>
          </ac:picMkLst>
        </pc:picChg>
      </pc:sldChg>
      <pc:sldChg chg="addSp modSp add del mod modShow">
        <pc:chgData name="Doris Vertegaal" userId="99d29abd-986d-48eb-8f11-e38a31adf003" providerId="ADAL" clId="{5EFE6422-9441-4E21-96A0-2650CE7F5E96}" dt="2026-05-06T15:44:11.746" v="5468" actId="47"/>
        <pc:sldMkLst>
          <pc:docMk/>
          <pc:sldMk cId="3050580225" sldId="364"/>
        </pc:sldMkLst>
      </pc:sldChg>
      <pc:sldChg chg="addSp modSp del mod modShow">
        <pc:chgData name="Doris Vertegaal" userId="99d29abd-986d-48eb-8f11-e38a31adf003" providerId="ADAL" clId="{5EFE6422-9441-4E21-96A0-2650CE7F5E96}" dt="2026-05-06T15:44:15.393" v="5469" actId="47"/>
        <pc:sldMkLst>
          <pc:docMk/>
          <pc:sldMk cId="70699409" sldId="386"/>
        </pc:sldMkLst>
      </pc:sldChg>
      <pc:sldChg chg="addSp modSp add del mod modShow">
        <pc:chgData name="Doris Vertegaal" userId="99d29abd-986d-48eb-8f11-e38a31adf003" providerId="ADAL" clId="{5EFE6422-9441-4E21-96A0-2650CE7F5E96}" dt="2026-05-06T15:44:11.746" v="5468" actId="47"/>
        <pc:sldMkLst>
          <pc:docMk/>
          <pc:sldMk cId="2519041640" sldId="388"/>
        </pc:sldMkLst>
      </pc:sldChg>
      <pc:sldChg chg="addSp modSp add del mod modShow">
        <pc:chgData name="Doris Vertegaal" userId="99d29abd-986d-48eb-8f11-e38a31adf003" providerId="ADAL" clId="{5EFE6422-9441-4E21-96A0-2650CE7F5E96}" dt="2026-05-06T15:44:11.746" v="5468" actId="47"/>
        <pc:sldMkLst>
          <pc:docMk/>
          <pc:sldMk cId="1500945366" sldId="389"/>
        </pc:sldMkLst>
      </pc:sldChg>
      <pc:sldChg chg="addSp delSp modSp mod modTransition delAnim modShow">
        <pc:chgData name="Doris Vertegaal" userId="99d29abd-986d-48eb-8f11-e38a31adf003" providerId="ADAL" clId="{5EFE6422-9441-4E21-96A0-2650CE7F5E96}" dt="2026-05-06T20:10:18.847" v="6241"/>
        <pc:sldMkLst>
          <pc:docMk/>
          <pc:sldMk cId="1046418594" sldId="391"/>
        </pc:sldMkLst>
        <pc:spChg chg="mod">
          <ac:chgData name="Doris Vertegaal" userId="99d29abd-986d-48eb-8f11-e38a31adf003" providerId="ADAL" clId="{5EFE6422-9441-4E21-96A0-2650CE7F5E96}" dt="2026-05-06T15:46:57.206" v="5497" actId="1076"/>
          <ac:spMkLst>
            <pc:docMk/>
            <pc:sldMk cId="1046418594" sldId="391"/>
            <ac:spMk id="2" creationId="{8F4803F2-8C62-740A-075F-71B21EF92081}"/>
          </ac:spMkLst>
        </pc:spChg>
        <pc:spChg chg="del">
          <ac:chgData name="Doris Vertegaal" userId="99d29abd-986d-48eb-8f11-e38a31adf003" providerId="ADAL" clId="{5EFE6422-9441-4E21-96A0-2650CE7F5E96}" dt="2026-05-06T20:08:10.720" v="6233" actId="478"/>
          <ac:spMkLst>
            <pc:docMk/>
            <pc:sldMk cId="1046418594" sldId="391"/>
            <ac:spMk id="6" creationId="{85EA574E-52C8-59F9-3C57-4BE95D881AD7}"/>
          </ac:spMkLst>
        </pc:spChg>
        <pc:spChg chg="mod">
          <ac:chgData name="Doris Vertegaal" userId="99d29abd-986d-48eb-8f11-e38a31adf003" providerId="ADAL" clId="{5EFE6422-9441-4E21-96A0-2650CE7F5E96}" dt="2026-05-06T15:47:09.391" v="5498" actId="1076"/>
          <ac:spMkLst>
            <pc:docMk/>
            <pc:sldMk cId="1046418594" sldId="391"/>
            <ac:spMk id="7" creationId="{2998AAF6-2529-48F5-E001-0940265EF35F}"/>
          </ac:spMkLst>
        </pc:spChg>
        <pc:spChg chg="mod">
          <ac:chgData name="Doris Vertegaal" userId="99d29abd-986d-48eb-8f11-e38a31adf003" providerId="ADAL" clId="{5EFE6422-9441-4E21-96A0-2650CE7F5E96}" dt="2026-05-06T15:47:09.391" v="5498" actId="1076"/>
          <ac:spMkLst>
            <pc:docMk/>
            <pc:sldMk cId="1046418594" sldId="391"/>
            <ac:spMk id="8" creationId="{2C522DF9-0BB1-E28C-0B13-5AF48628D3BD}"/>
          </ac:spMkLst>
        </pc:spChg>
        <pc:spChg chg="del">
          <ac:chgData name="Doris Vertegaal" userId="99d29abd-986d-48eb-8f11-e38a31adf003" providerId="ADAL" clId="{5EFE6422-9441-4E21-96A0-2650CE7F5E96}" dt="2026-05-06T06:44:28.876" v="4963" actId="478"/>
          <ac:spMkLst>
            <pc:docMk/>
            <pc:sldMk cId="1046418594" sldId="391"/>
            <ac:spMk id="9" creationId="{9CD73703-5566-BEAD-8CFA-0B2DA581941F}"/>
          </ac:spMkLst>
        </pc:spChg>
        <pc:spChg chg="mod">
          <ac:chgData name="Doris Vertegaal" userId="99d29abd-986d-48eb-8f11-e38a31adf003" providerId="ADAL" clId="{5EFE6422-9441-4E21-96A0-2650CE7F5E96}" dt="2026-05-01T13:08:50.037" v="4025"/>
          <ac:spMkLst>
            <pc:docMk/>
            <pc:sldMk cId="1046418594" sldId="391"/>
            <ac:spMk id="11" creationId="{EA9C52C3-0E00-DA5B-DF7E-A4936BB72FFF}"/>
          </ac:spMkLst>
        </pc:spChg>
        <pc:spChg chg="add mod">
          <ac:chgData name="Doris Vertegaal" userId="99d29abd-986d-48eb-8f11-e38a31adf003" providerId="ADAL" clId="{5EFE6422-9441-4E21-96A0-2650CE7F5E96}" dt="2026-05-06T15:47:09.391" v="5498" actId="1076"/>
          <ac:spMkLst>
            <pc:docMk/>
            <pc:sldMk cId="1046418594" sldId="391"/>
            <ac:spMk id="14" creationId="{1DEE1060-014B-CF9C-D4A9-362FE4123EC7}"/>
          </ac:spMkLst>
        </pc:spChg>
        <pc:spChg chg="add mod">
          <ac:chgData name="Doris Vertegaal" userId="99d29abd-986d-48eb-8f11-e38a31adf003" providerId="ADAL" clId="{5EFE6422-9441-4E21-96A0-2650CE7F5E96}" dt="2026-05-06T15:46:22.109" v="5490" actId="14100"/>
          <ac:spMkLst>
            <pc:docMk/>
            <pc:sldMk cId="1046418594" sldId="391"/>
            <ac:spMk id="15" creationId="{15345102-9A80-8082-272A-62899BB7D607}"/>
          </ac:spMkLst>
        </pc:spChg>
        <pc:spChg chg="mod">
          <ac:chgData name="Doris Vertegaal" userId="99d29abd-986d-48eb-8f11-e38a31adf003" providerId="ADAL" clId="{5EFE6422-9441-4E21-96A0-2650CE7F5E96}" dt="2026-05-06T20:08:11.251" v="6234"/>
          <ac:spMkLst>
            <pc:docMk/>
            <pc:sldMk cId="1046418594" sldId="391"/>
            <ac:spMk id="16" creationId="{F12D77AF-0EEA-114B-5218-55623EA8C844}"/>
          </ac:spMkLst>
        </pc:spChg>
        <pc:spChg chg="add mod">
          <ac:chgData name="Doris Vertegaal" userId="99d29abd-986d-48eb-8f11-e38a31adf003" providerId="ADAL" clId="{5EFE6422-9441-4E21-96A0-2650CE7F5E96}" dt="2026-05-06T20:08:28.327" v="6236"/>
          <ac:spMkLst>
            <pc:docMk/>
            <pc:sldMk cId="1046418594" sldId="391"/>
            <ac:spMk id="19" creationId="{7BE1DA2D-F74B-25ED-F2E4-EF8BCA7E48DC}"/>
          </ac:spMkLst>
        </pc:spChg>
        <pc:spChg chg="add mod">
          <ac:chgData name="Doris Vertegaal" userId="99d29abd-986d-48eb-8f11-e38a31adf003" providerId="ADAL" clId="{5EFE6422-9441-4E21-96A0-2650CE7F5E96}" dt="2026-05-06T20:08:21.083" v="6235"/>
          <ac:spMkLst>
            <pc:docMk/>
            <pc:sldMk cId="1046418594" sldId="391"/>
            <ac:spMk id="20" creationId="{AF4DD560-C665-30E9-646E-C187DC684305}"/>
          </ac:spMkLst>
        </pc:spChg>
        <pc:grpChg chg="mod">
          <ac:chgData name="Doris Vertegaal" userId="99d29abd-986d-48eb-8f11-e38a31adf003" providerId="ADAL" clId="{5EFE6422-9441-4E21-96A0-2650CE7F5E96}" dt="2026-05-06T15:47:09.391" v="5498" actId="1076"/>
          <ac:grpSpMkLst>
            <pc:docMk/>
            <pc:sldMk cId="1046418594" sldId="391"/>
            <ac:grpSpMk id="5" creationId="{1A1929A9-C47F-F739-AC9E-7C576DC73550}"/>
          </ac:grpSpMkLst>
        </pc:grpChg>
        <pc:grpChg chg="add mod">
          <ac:chgData name="Doris Vertegaal" userId="99d29abd-986d-48eb-8f11-e38a31adf003" providerId="ADAL" clId="{5EFE6422-9441-4E21-96A0-2650CE7F5E96}" dt="2026-05-06T20:08:11.251" v="6234"/>
          <ac:grpSpMkLst>
            <pc:docMk/>
            <pc:sldMk cId="1046418594" sldId="391"/>
            <ac:grpSpMk id="9" creationId="{9DD4E4A1-D7D5-6324-1E1F-F43824B5E95B}"/>
          </ac:grpSpMkLst>
        </pc:grpChg>
        <pc:grpChg chg="add del mod">
          <ac:chgData name="Doris Vertegaal" userId="99d29abd-986d-48eb-8f11-e38a31adf003" providerId="ADAL" clId="{5EFE6422-9441-4E21-96A0-2650CE7F5E96}" dt="2026-05-06T20:08:10.720" v="6233" actId="478"/>
          <ac:grpSpMkLst>
            <pc:docMk/>
            <pc:sldMk cId="1046418594" sldId="391"/>
            <ac:grpSpMk id="10" creationId="{252639C0-61C1-B436-EBE6-3F4391EDAC80}"/>
          </ac:grpSpMkLst>
        </pc:grpChg>
        <pc:picChg chg="mod">
          <ac:chgData name="Doris Vertegaal" userId="99d29abd-986d-48eb-8f11-e38a31adf003" providerId="ADAL" clId="{5EFE6422-9441-4E21-96A0-2650CE7F5E96}" dt="2026-05-01T13:08:50.037" v="4025"/>
          <ac:picMkLst>
            <pc:docMk/>
            <pc:sldMk cId="1046418594" sldId="391"/>
            <ac:picMk id="12" creationId="{2A6229EC-1141-CDC2-6568-CE5B8AF61BDB}"/>
          </ac:picMkLst>
        </pc:picChg>
        <pc:picChg chg="mod">
          <ac:chgData name="Doris Vertegaal" userId="99d29abd-986d-48eb-8f11-e38a31adf003" providerId="ADAL" clId="{5EFE6422-9441-4E21-96A0-2650CE7F5E96}" dt="2026-05-06T15:46:28.511" v="5491"/>
          <ac:picMkLst>
            <pc:docMk/>
            <pc:sldMk cId="1046418594" sldId="391"/>
            <ac:picMk id="13" creationId="{68BE8117-3BBF-4721-9810-EF185049C3D3}"/>
          </ac:picMkLst>
        </pc:picChg>
        <pc:picChg chg="mod">
          <ac:chgData name="Doris Vertegaal" userId="99d29abd-986d-48eb-8f11-e38a31adf003" providerId="ADAL" clId="{5EFE6422-9441-4E21-96A0-2650CE7F5E96}" dt="2026-05-06T20:08:11.251" v="6234"/>
          <ac:picMkLst>
            <pc:docMk/>
            <pc:sldMk cId="1046418594" sldId="391"/>
            <ac:picMk id="17" creationId="{CDDB3C51-5EDE-F6F7-625A-D153B41AF0B6}"/>
          </ac:picMkLst>
        </pc:picChg>
        <pc:picChg chg="mod">
          <ac:chgData name="Doris Vertegaal" userId="99d29abd-986d-48eb-8f11-e38a31adf003" providerId="ADAL" clId="{5EFE6422-9441-4E21-96A0-2650CE7F5E96}" dt="2026-05-06T20:08:11.251" v="6234"/>
          <ac:picMkLst>
            <pc:docMk/>
            <pc:sldMk cId="1046418594" sldId="391"/>
            <ac:picMk id="18" creationId="{E5AD4EDF-28FC-7A64-5F77-FAF5A01F9C84}"/>
          </ac:picMkLst>
        </pc:picChg>
        <pc:picChg chg="add mod">
          <ac:chgData name="Doris Vertegaal" userId="99d29abd-986d-48eb-8f11-e38a31adf003" providerId="ADAL" clId="{5EFE6422-9441-4E21-96A0-2650CE7F5E96}" dt="2026-05-06T20:08:11.251" v="6234"/>
          <ac:picMkLst>
            <pc:docMk/>
            <pc:sldMk cId="1046418594" sldId="391"/>
            <ac:picMk id="21" creationId="{B16B4534-4234-A313-153E-011FE4411461}"/>
          </ac:picMkLst>
        </pc:picChg>
      </pc:sldChg>
      <pc:sldChg chg="addSp delSp modSp mod">
        <pc:chgData name="Doris Vertegaal" userId="99d29abd-986d-48eb-8f11-e38a31adf003" providerId="ADAL" clId="{5EFE6422-9441-4E21-96A0-2650CE7F5E96}" dt="2026-05-06T20:01:13.974" v="6080"/>
        <pc:sldMkLst>
          <pc:docMk/>
          <pc:sldMk cId="4207975368" sldId="405"/>
        </pc:sldMkLst>
        <pc:spChg chg="add del mod">
          <ac:chgData name="Doris Vertegaal" userId="99d29abd-986d-48eb-8f11-e38a31adf003" providerId="ADAL" clId="{5EFE6422-9441-4E21-96A0-2650CE7F5E96}" dt="2026-05-06T20:00:48.669" v="6077" actId="478"/>
          <ac:spMkLst>
            <pc:docMk/>
            <pc:sldMk cId="4207975368" sldId="405"/>
            <ac:spMk id="3" creationId="{9ADFAAA3-3F15-B489-8741-3CA168574D7B}"/>
          </ac:spMkLst>
        </pc:spChg>
        <pc:spChg chg="add del mod">
          <ac:chgData name="Doris Vertegaal" userId="99d29abd-986d-48eb-8f11-e38a31adf003" providerId="ADAL" clId="{5EFE6422-9441-4E21-96A0-2650CE7F5E96}" dt="2026-05-06T20:00:48.669" v="6077" actId="478"/>
          <ac:spMkLst>
            <pc:docMk/>
            <pc:sldMk cId="4207975368" sldId="405"/>
            <ac:spMk id="4" creationId="{2784A377-23CB-3FCC-E571-86D382F0C881}"/>
          </ac:spMkLst>
        </pc:spChg>
        <pc:spChg chg="add del mod">
          <ac:chgData name="Doris Vertegaal" userId="99d29abd-986d-48eb-8f11-e38a31adf003" providerId="ADAL" clId="{5EFE6422-9441-4E21-96A0-2650CE7F5E96}" dt="2026-05-06T20:00:48.669" v="6077" actId="478"/>
          <ac:spMkLst>
            <pc:docMk/>
            <pc:sldMk cId="4207975368" sldId="405"/>
            <ac:spMk id="5" creationId="{3662497D-AD62-02D1-3478-63D28CE21948}"/>
          </ac:spMkLst>
        </pc:spChg>
        <pc:spChg chg="add mod">
          <ac:chgData name="Doris Vertegaal" userId="99d29abd-986d-48eb-8f11-e38a31adf003" providerId="ADAL" clId="{5EFE6422-9441-4E21-96A0-2650CE7F5E96}" dt="2026-05-06T20:00:49.329" v="6078"/>
          <ac:spMkLst>
            <pc:docMk/>
            <pc:sldMk cId="4207975368" sldId="405"/>
            <ac:spMk id="6" creationId="{534059E7-92F7-7A40-70CA-DB642D78428A}"/>
          </ac:spMkLst>
        </pc:spChg>
        <pc:spChg chg="add mod">
          <ac:chgData name="Doris Vertegaal" userId="99d29abd-986d-48eb-8f11-e38a31adf003" providerId="ADAL" clId="{5EFE6422-9441-4E21-96A0-2650CE7F5E96}" dt="2026-05-06T20:00:49.329" v="6078"/>
          <ac:spMkLst>
            <pc:docMk/>
            <pc:sldMk cId="4207975368" sldId="405"/>
            <ac:spMk id="7" creationId="{9E9307D7-B0E4-C6BE-AB79-96CD49F89630}"/>
          </ac:spMkLst>
        </pc:spChg>
        <pc:spChg chg="del">
          <ac:chgData name="Doris Vertegaal" userId="99d29abd-986d-48eb-8f11-e38a31adf003" providerId="ADAL" clId="{5EFE6422-9441-4E21-96A0-2650CE7F5E96}" dt="2026-05-06T15:15:26.435" v="5029" actId="478"/>
          <ac:spMkLst>
            <pc:docMk/>
            <pc:sldMk cId="4207975368" sldId="405"/>
            <ac:spMk id="8" creationId="{4FF7E37D-59FF-80F9-9ED1-CB10F1CD2A1B}"/>
          </ac:spMkLst>
        </pc:spChg>
        <pc:spChg chg="add mod">
          <ac:chgData name="Doris Vertegaal" userId="99d29abd-986d-48eb-8f11-e38a31adf003" providerId="ADAL" clId="{5EFE6422-9441-4E21-96A0-2650CE7F5E96}" dt="2026-05-06T20:00:49.329" v="6078"/>
          <ac:spMkLst>
            <pc:docMk/>
            <pc:sldMk cId="4207975368" sldId="405"/>
            <ac:spMk id="8" creationId="{655FC12D-50A7-0822-E231-D38E9C5B7529}"/>
          </ac:spMkLst>
        </pc:spChg>
        <pc:spChg chg="add mod">
          <ac:chgData name="Doris Vertegaal" userId="99d29abd-986d-48eb-8f11-e38a31adf003" providerId="ADAL" clId="{5EFE6422-9441-4E21-96A0-2650CE7F5E96}" dt="2026-05-06T20:00:49.329" v="6078"/>
          <ac:spMkLst>
            <pc:docMk/>
            <pc:sldMk cId="4207975368" sldId="405"/>
            <ac:spMk id="9" creationId="{A0B3DD7B-843B-3C66-F40C-D0E611679A70}"/>
          </ac:spMkLst>
        </pc:spChg>
        <pc:spChg chg="add del mod">
          <ac:chgData name="Doris Vertegaal" userId="99d29abd-986d-48eb-8f11-e38a31adf003" providerId="ADAL" clId="{5EFE6422-9441-4E21-96A0-2650CE7F5E96}" dt="2026-05-06T20:00:48.669" v="6077" actId="478"/>
          <ac:spMkLst>
            <pc:docMk/>
            <pc:sldMk cId="4207975368" sldId="405"/>
            <ac:spMk id="11" creationId="{C990F9A5-2784-0CEA-CB24-5DB9270A4439}"/>
          </ac:spMkLst>
        </pc:spChg>
        <pc:spChg chg="add del mod">
          <ac:chgData name="Doris Vertegaal" userId="99d29abd-986d-48eb-8f11-e38a31adf003" providerId="ADAL" clId="{5EFE6422-9441-4E21-96A0-2650CE7F5E96}" dt="2026-05-06T20:00:48.669" v="6077" actId="478"/>
          <ac:spMkLst>
            <pc:docMk/>
            <pc:sldMk cId="4207975368" sldId="405"/>
            <ac:spMk id="12" creationId="{08E1AE28-6427-AD05-9EE5-0A979C9E4618}"/>
          </ac:spMkLst>
        </pc:spChg>
        <pc:spChg chg="del">
          <ac:chgData name="Doris Vertegaal" userId="99d29abd-986d-48eb-8f11-e38a31adf003" providerId="ADAL" clId="{5EFE6422-9441-4E21-96A0-2650CE7F5E96}" dt="2026-05-06T15:15:26.435" v="5029" actId="478"/>
          <ac:spMkLst>
            <pc:docMk/>
            <pc:sldMk cId="4207975368" sldId="405"/>
            <ac:spMk id="13" creationId="{C2EA3DB4-91DD-71DF-BBA9-D53237709867}"/>
          </ac:spMkLst>
        </pc:spChg>
        <pc:spChg chg="mod">
          <ac:chgData name="Doris Vertegaal" userId="99d29abd-986d-48eb-8f11-e38a31adf003" providerId="ADAL" clId="{5EFE6422-9441-4E21-96A0-2650CE7F5E96}" dt="2026-05-06T20:00:49.329" v="6078"/>
          <ac:spMkLst>
            <pc:docMk/>
            <pc:sldMk cId="4207975368" sldId="405"/>
            <ac:spMk id="13" creationId="{FB74EB56-7359-A555-459D-0B2670A18DD1}"/>
          </ac:spMkLst>
        </pc:spChg>
        <pc:spChg chg="del">
          <ac:chgData name="Doris Vertegaal" userId="99d29abd-986d-48eb-8f11-e38a31adf003" providerId="ADAL" clId="{5EFE6422-9441-4E21-96A0-2650CE7F5E96}" dt="2026-05-06T15:15:26.435" v="5029" actId="478"/>
          <ac:spMkLst>
            <pc:docMk/>
            <pc:sldMk cId="4207975368" sldId="405"/>
            <ac:spMk id="14" creationId="{BFD1EE3C-DAE1-C44B-69B8-4A43D14E847E}"/>
          </ac:spMkLst>
        </pc:spChg>
        <pc:spChg chg="del">
          <ac:chgData name="Doris Vertegaal" userId="99d29abd-986d-48eb-8f11-e38a31adf003" providerId="ADAL" clId="{5EFE6422-9441-4E21-96A0-2650CE7F5E96}" dt="2026-05-06T15:15:26.435" v="5029" actId="478"/>
          <ac:spMkLst>
            <pc:docMk/>
            <pc:sldMk cId="4207975368" sldId="405"/>
            <ac:spMk id="15" creationId="{F210636D-497C-CC31-9C6F-A5D0A558BF7C}"/>
          </ac:spMkLst>
        </pc:spChg>
        <pc:spChg chg="del mod">
          <ac:chgData name="Doris Vertegaal" userId="99d29abd-986d-48eb-8f11-e38a31adf003" providerId="ADAL" clId="{5EFE6422-9441-4E21-96A0-2650CE7F5E96}" dt="2026-05-06T15:15:26.435" v="5029" actId="478"/>
          <ac:spMkLst>
            <pc:docMk/>
            <pc:sldMk cId="4207975368" sldId="405"/>
            <ac:spMk id="16" creationId="{F6FF2097-59A7-A2C1-6822-FF0E6CF8533B}"/>
          </ac:spMkLst>
        </pc:spChg>
        <pc:spChg chg="add mod">
          <ac:chgData name="Doris Vertegaal" userId="99d29abd-986d-48eb-8f11-e38a31adf003" providerId="ADAL" clId="{5EFE6422-9441-4E21-96A0-2650CE7F5E96}" dt="2026-05-06T20:01:07.816" v="6079"/>
          <ac:spMkLst>
            <pc:docMk/>
            <pc:sldMk cId="4207975368" sldId="405"/>
            <ac:spMk id="16" creationId="{F987B754-2014-CA94-3AB7-6E3CD757A91B}"/>
          </ac:spMkLst>
        </pc:spChg>
        <pc:spChg chg="mod">
          <ac:chgData name="Doris Vertegaal" userId="99d29abd-986d-48eb-8f11-e38a31adf003" providerId="ADAL" clId="{5EFE6422-9441-4E21-96A0-2650CE7F5E96}" dt="2026-05-06T15:15:27.006" v="5030"/>
          <ac:spMkLst>
            <pc:docMk/>
            <pc:sldMk cId="4207975368" sldId="405"/>
            <ac:spMk id="18" creationId="{EDDE6ACD-43EF-190A-7F9D-F0DBCF924897}"/>
          </ac:spMkLst>
        </pc:spChg>
        <pc:spChg chg="add mod">
          <ac:chgData name="Doris Vertegaal" userId="99d29abd-986d-48eb-8f11-e38a31adf003" providerId="ADAL" clId="{5EFE6422-9441-4E21-96A0-2650CE7F5E96}" dt="2026-05-06T15:29:33.269" v="5174" actId="1076"/>
          <ac:spMkLst>
            <pc:docMk/>
            <pc:sldMk cId="4207975368" sldId="405"/>
            <ac:spMk id="24" creationId="{662A3DA8-7065-E19A-7DE7-0DC1961A72F9}"/>
          </ac:spMkLst>
        </pc:spChg>
        <pc:spChg chg="add mod">
          <ac:chgData name="Doris Vertegaal" userId="99d29abd-986d-48eb-8f11-e38a31adf003" providerId="ADAL" clId="{5EFE6422-9441-4E21-96A0-2650CE7F5E96}" dt="2026-05-06T20:01:13.974" v="6080"/>
          <ac:spMkLst>
            <pc:docMk/>
            <pc:sldMk cId="4207975368" sldId="405"/>
            <ac:spMk id="25" creationId="{1358F4F9-51E1-E406-1469-6DCAE4F97CC7}"/>
          </ac:spMkLst>
        </pc:spChg>
        <pc:spChg chg="add mod">
          <ac:chgData name="Doris Vertegaal" userId="99d29abd-986d-48eb-8f11-e38a31adf003" providerId="ADAL" clId="{5EFE6422-9441-4E21-96A0-2650CE7F5E96}" dt="2026-05-06T15:34:26.578" v="5293" actId="1035"/>
          <ac:spMkLst>
            <pc:docMk/>
            <pc:sldMk cId="4207975368" sldId="405"/>
            <ac:spMk id="26" creationId="{E39F5F2F-F405-3FB0-B4E9-90B84AD847C5}"/>
          </ac:spMkLst>
        </pc:spChg>
        <pc:grpChg chg="add del mod">
          <ac:chgData name="Doris Vertegaal" userId="99d29abd-986d-48eb-8f11-e38a31adf003" providerId="ADAL" clId="{5EFE6422-9441-4E21-96A0-2650CE7F5E96}" dt="2026-05-06T15:15:26.435" v="5029" actId="478"/>
          <ac:grpSpMkLst>
            <pc:docMk/>
            <pc:sldMk cId="4207975368" sldId="405"/>
            <ac:grpSpMk id="6" creationId="{CB1600E6-ACCA-1F89-DA5F-11515B6E8AFA}"/>
          </ac:grpSpMkLst>
        </pc:grpChg>
        <pc:grpChg chg="add del mod">
          <ac:chgData name="Doris Vertegaal" userId="99d29abd-986d-48eb-8f11-e38a31adf003" providerId="ADAL" clId="{5EFE6422-9441-4E21-96A0-2650CE7F5E96}" dt="2026-05-06T20:00:48.669" v="6077" actId="478"/>
          <ac:grpSpMkLst>
            <pc:docMk/>
            <pc:sldMk cId="4207975368" sldId="405"/>
            <ac:grpSpMk id="17" creationId="{3A7079FD-A3F3-B833-0DEB-7503C2DA542F}"/>
          </ac:grpSpMkLst>
        </pc:grpChg>
        <pc:picChg chg="mod">
          <ac:chgData name="Doris Vertegaal" userId="99d29abd-986d-48eb-8f11-e38a31adf003" providerId="ADAL" clId="{5EFE6422-9441-4E21-96A0-2650CE7F5E96}" dt="2026-05-06T20:00:49.329" v="6078"/>
          <ac:picMkLst>
            <pc:docMk/>
            <pc:sldMk cId="4207975368" sldId="405"/>
            <ac:picMk id="14" creationId="{37ADB3EF-B7CA-C560-8CD5-814F368E8B24}"/>
          </ac:picMkLst>
        </pc:picChg>
        <pc:picChg chg="mod">
          <ac:chgData name="Doris Vertegaal" userId="99d29abd-986d-48eb-8f11-e38a31adf003" providerId="ADAL" clId="{5EFE6422-9441-4E21-96A0-2650CE7F5E96}" dt="2026-05-06T20:00:49.329" v="6078"/>
          <ac:picMkLst>
            <pc:docMk/>
            <pc:sldMk cId="4207975368" sldId="405"/>
            <ac:picMk id="15" creationId="{BBD18ACB-D22F-34D5-AA47-53A4478AC33A}"/>
          </ac:picMkLst>
        </pc:picChg>
        <pc:picChg chg="add mod modCrop">
          <ac:chgData name="Doris Vertegaal" userId="99d29abd-986d-48eb-8f11-e38a31adf003" providerId="ADAL" clId="{5EFE6422-9441-4E21-96A0-2650CE7F5E96}" dt="2026-05-06T15:35:34.837" v="5294"/>
          <ac:picMkLst>
            <pc:docMk/>
            <pc:sldMk cId="4207975368" sldId="405"/>
            <ac:picMk id="19" creationId="{4E79FC30-D1BD-0E1E-2BD1-4566BA7AB69B}"/>
          </ac:picMkLst>
        </pc:picChg>
        <pc:picChg chg="mod">
          <ac:chgData name="Doris Vertegaal" userId="99d29abd-986d-48eb-8f11-e38a31adf003" providerId="ADAL" clId="{5EFE6422-9441-4E21-96A0-2650CE7F5E96}" dt="2026-05-06T15:15:27.006" v="5030"/>
          <ac:picMkLst>
            <pc:docMk/>
            <pc:sldMk cId="4207975368" sldId="405"/>
            <ac:picMk id="20" creationId="{0846F17A-D27E-F856-5019-1FEEEF888B72}"/>
          </ac:picMkLst>
        </pc:picChg>
        <pc:picChg chg="add mod modCrop">
          <ac:chgData name="Doris Vertegaal" userId="99d29abd-986d-48eb-8f11-e38a31adf003" providerId="ADAL" clId="{5EFE6422-9441-4E21-96A0-2650CE7F5E96}" dt="2026-05-02T14:44:52.758" v="4171" actId="1076"/>
          <ac:picMkLst>
            <pc:docMk/>
            <pc:sldMk cId="4207975368" sldId="405"/>
            <ac:picMk id="21" creationId="{FB67DC76-25A6-FC67-9B87-C88A1BD9E6A2}"/>
          </ac:picMkLst>
        </pc:picChg>
        <pc:picChg chg="mod">
          <ac:chgData name="Doris Vertegaal" userId="99d29abd-986d-48eb-8f11-e38a31adf003" providerId="ADAL" clId="{5EFE6422-9441-4E21-96A0-2650CE7F5E96}" dt="2026-05-06T15:15:27.006" v="5030"/>
          <ac:picMkLst>
            <pc:docMk/>
            <pc:sldMk cId="4207975368" sldId="405"/>
            <ac:picMk id="22" creationId="{F6C64850-9F2F-39D2-BB5B-A2C984FBFC75}"/>
          </ac:picMkLst>
        </pc:picChg>
        <pc:picChg chg="add mod modCrop">
          <ac:chgData name="Doris Vertegaal" userId="99d29abd-986d-48eb-8f11-e38a31adf003" providerId="ADAL" clId="{5EFE6422-9441-4E21-96A0-2650CE7F5E96}" dt="2026-05-02T14:45:27.007" v="4181" actId="732"/>
          <ac:picMkLst>
            <pc:docMk/>
            <pc:sldMk cId="4207975368" sldId="405"/>
            <ac:picMk id="23" creationId="{5E35F79C-FADE-D96B-2749-435A91F7F257}"/>
          </ac:picMkLst>
        </pc:picChg>
        <pc:picChg chg="add mod">
          <ac:chgData name="Doris Vertegaal" userId="99d29abd-986d-48eb-8f11-e38a31adf003" providerId="ADAL" clId="{5EFE6422-9441-4E21-96A0-2650CE7F5E96}" dt="2026-05-06T20:00:49.329" v="6078"/>
          <ac:picMkLst>
            <pc:docMk/>
            <pc:sldMk cId="4207975368" sldId="405"/>
            <ac:picMk id="27" creationId="{6B0334D4-549E-0396-9013-9DD5EC343935}"/>
          </ac:picMkLst>
        </pc:picChg>
      </pc:sldChg>
      <pc:sldChg chg="addSp delSp modSp mod">
        <pc:chgData name="Doris Vertegaal" userId="99d29abd-986d-48eb-8f11-e38a31adf003" providerId="ADAL" clId="{5EFE6422-9441-4E21-96A0-2650CE7F5E96}" dt="2026-05-06T20:03:12.627" v="6163"/>
        <pc:sldMkLst>
          <pc:docMk/>
          <pc:sldMk cId="4092329043" sldId="406"/>
        </pc:sldMkLst>
        <pc:spChg chg="mod ord">
          <ac:chgData name="Doris Vertegaal" userId="99d29abd-986d-48eb-8f11-e38a31adf003" providerId="ADAL" clId="{5EFE6422-9441-4E21-96A0-2650CE7F5E96}" dt="2026-05-06T20:02:34.445" v="6153" actId="1036"/>
          <ac:spMkLst>
            <pc:docMk/>
            <pc:sldMk cId="4092329043" sldId="406"/>
            <ac:spMk id="2" creationId="{57A3F069-5515-C406-7CD4-5F1EF5942180}"/>
          </ac:spMkLst>
        </pc:spChg>
        <pc:spChg chg="add mod">
          <ac:chgData name="Doris Vertegaal" userId="99d29abd-986d-48eb-8f11-e38a31adf003" providerId="ADAL" clId="{5EFE6422-9441-4E21-96A0-2650CE7F5E96}" dt="2026-05-06T20:02:00.247" v="6110"/>
          <ac:spMkLst>
            <pc:docMk/>
            <pc:sldMk cId="4092329043" sldId="406"/>
            <ac:spMk id="3" creationId="{DA5D4BA9-DD84-F445-2DE6-FAAEB204542F}"/>
          </ac:spMkLst>
        </pc:spChg>
        <pc:spChg chg="add mod">
          <ac:chgData name="Doris Vertegaal" userId="99d29abd-986d-48eb-8f11-e38a31adf003" providerId="ADAL" clId="{5EFE6422-9441-4E21-96A0-2650CE7F5E96}" dt="2026-05-06T20:02:00.247" v="6110"/>
          <ac:spMkLst>
            <pc:docMk/>
            <pc:sldMk cId="4092329043" sldId="406"/>
            <ac:spMk id="4" creationId="{A1983ABB-1B9E-AE81-5105-8453A660FC1F}"/>
          </ac:spMkLst>
        </pc:spChg>
        <pc:spChg chg="add mod">
          <ac:chgData name="Doris Vertegaal" userId="99d29abd-986d-48eb-8f11-e38a31adf003" providerId="ADAL" clId="{5EFE6422-9441-4E21-96A0-2650CE7F5E96}" dt="2026-05-06T20:02:00.247" v="6110"/>
          <ac:spMkLst>
            <pc:docMk/>
            <pc:sldMk cId="4092329043" sldId="406"/>
            <ac:spMk id="5" creationId="{7F4C7BFC-70DA-74C6-EA43-C985C469EBB4}"/>
          </ac:spMkLst>
        </pc:spChg>
        <pc:spChg chg="add mod">
          <ac:chgData name="Doris Vertegaal" userId="99d29abd-986d-48eb-8f11-e38a31adf003" providerId="ADAL" clId="{5EFE6422-9441-4E21-96A0-2650CE7F5E96}" dt="2026-05-06T20:02:00.247" v="6110"/>
          <ac:spMkLst>
            <pc:docMk/>
            <pc:sldMk cId="4092329043" sldId="406"/>
            <ac:spMk id="6" creationId="{36542E6F-7E8F-D60B-1415-04CACC836EA8}"/>
          </ac:spMkLst>
        </pc:spChg>
        <pc:spChg chg="add del mod">
          <ac:chgData name="Doris Vertegaal" userId="99d29abd-986d-48eb-8f11-e38a31adf003" providerId="ADAL" clId="{5EFE6422-9441-4E21-96A0-2650CE7F5E96}" dt="2026-05-06T15:38:48.829" v="5430" actId="478"/>
          <ac:spMkLst>
            <pc:docMk/>
            <pc:sldMk cId="4092329043" sldId="406"/>
            <ac:spMk id="7" creationId="{77CFCD0B-18C3-BB63-CD64-1C6593BBA6A2}"/>
          </ac:spMkLst>
        </pc:spChg>
        <pc:spChg chg="add del mod">
          <ac:chgData name="Doris Vertegaal" userId="99d29abd-986d-48eb-8f11-e38a31adf003" providerId="ADAL" clId="{5EFE6422-9441-4E21-96A0-2650CE7F5E96}" dt="2026-05-06T20:01:58.246" v="6109" actId="478"/>
          <ac:spMkLst>
            <pc:docMk/>
            <pc:sldMk cId="4092329043" sldId="406"/>
            <ac:spMk id="9" creationId="{5B83E218-1B9E-AD5D-1428-2A6B6E0B6843}"/>
          </ac:spMkLst>
        </pc:spChg>
        <pc:spChg chg="add del mod">
          <ac:chgData name="Doris Vertegaal" userId="99d29abd-986d-48eb-8f11-e38a31adf003" providerId="ADAL" clId="{5EFE6422-9441-4E21-96A0-2650CE7F5E96}" dt="2026-05-06T20:01:58.246" v="6109" actId="478"/>
          <ac:spMkLst>
            <pc:docMk/>
            <pc:sldMk cId="4092329043" sldId="406"/>
            <ac:spMk id="11" creationId="{74A9434D-CC23-1194-6EB7-9C55B09DCA96}"/>
          </ac:spMkLst>
        </pc:spChg>
        <pc:spChg chg="add del mod">
          <ac:chgData name="Doris Vertegaal" userId="99d29abd-986d-48eb-8f11-e38a31adf003" providerId="ADAL" clId="{5EFE6422-9441-4E21-96A0-2650CE7F5E96}" dt="2026-05-06T20:01:58.246" v="6109" actId="478"/>
          <ac:spMkLst>
            <pc:docMk/>
            <pc:sldMk cId="4092329043" sldId="406"/>
            <ac:spMk id="13" creationId="{394A6462-3001-924E-2A25-556AC6DFB7B2}"/>
          </ac:spMkLst>
        </pc:spChg>
        <pc:spChg chg="add del mod">
          <ac:chgData name="Doris Vertegaal" userId="99d29abd-986d-48eb-8f11-e38a31adf003" providerId="ADAL" clId="{5EFE6422-9441-4E21-96A0-2650CE7F5E96}" dt="2026-05-06T20:01:58.246" v="6109" actId="478"/>
          <ac:spMkLst>
            <pc:docMk/>
            <pc:sldMk cId="4092329043" sldId="406"/>
            <ac:spMk id="15" creationId="{A34EF82B-4EE6-2E45-27F5-9DC3A0D88905}"/>
          </ac:spMkLst>
        </pc:spChg>
        <pc:spChg chg="del">
          <ac:chgData name="Doris Vertegaal" userId="99d29abd-986d-48eb-8f11-e38a31adf003" providerId="ADAL" clId="{5EFE6422-9441-4E21-96A0-2650CE7F5E96}" dt="2026-05-06T15:21:56.768" v="5039" actId="478"/>
          <ac:spMkLst>
            <pc:docMk/>
            <pc:sldMk cId="4092329043" sldId="406"/>
            <ac:spMk id="18" creationId="{417ECC78-7117-4BE3-04B5-4B88BF8CAC6C}"/>
          </ac:spMkLst>
        </pc:spChg>
        <pc:spChg chg="mod">
          <ac:chgData name="Doris Vertegaal" userId="99d29abd-986d-48eb-8f11-e38a31adf003" providerId="ADAL" clId="{5EFE6422-9441-4E21-96A0-2650CE7F5E96}" dt="2026-05-06T20:02:00.247" v="6110"/>
          <ac:spMkLst>
            <pc:docMk/>
            <pc:sldMk cId="4092329043" sldId="406"/>
            <ac:spMk id="18" creationId="{6C49BCB7-B621-4A68-D94D-E8EC0CE5AB07}"/>
          </ac:spMkLst>
        </pc:spChg>
        <pc:spChg chg="del">
          <ac:chgData name="Doris Vertegaal" userId="99d29abd-986d-48eb-8f11-e38a31adf003" providerId="ADAL" clId="{5EFE6422-9441-4E21-96A0-2650CE7F5E96}" dt="2026-05-06T15:21:56.768" v="5039" actId="478"/>
          <ac:spMkLst>
            <pc:docMk/>
            <pc:sldMk cId="4092329043" sldId="406"/>
            <ac:spMk id="19" creationId="{B6AC6EB2-B42A-C4DA-2B93-A6F77308B946}"/>
          </ac:spMkLst>
        </pc:spChg>
        <pc:spChg chg="del">
          <ac:chgData name="Doris Vertegaal" userId="99d29abd-986d-48eb-8f11-e38a31adf003" providerId="ADAL" clId="{5EFE6422-9441-4E21-96A0-2650CE7F5E96}" dt="2026-05-06T15:21:56.768" v="5039" actId="478"/>
          <ac:spMkLst>
            <pc:docMk/>
            <pc:sldMk cId="4092329043" sldId="406"/>
            <ac:spMk id="20" creationId="{15207905-8CD1-3B66-52D6-FABCD6AB1485}"/>
          </ac:spMkLst>
        </pc:spChg>
        <pc:spChg chg="add mod">
          <ac:chgData name="Doris Vertegaal" userId="99d29abd-986d-48eb-8f11-e38a31adf003" providerId="ADAL" clId="{5EFE6422-9441-4E21-96A0-2650CE7F5E96}" dt="2026-05-06T20:03:04.343" v="6162"/>
          <ac:spMkLst>
            <pc:docMk/>
            <pc:sldMk cId="4092329043" sldId="406"/>
            <ac:spMk id="21" creationId="{92032428-224D-CDC5-5C7D-870407FEE913}"/>
          </ac:spMkLst>
        </pc:spChg>
        <pc:spChg chg="del">
          <ac:chgData name="Doris Vertegaal" userId="99d29abd-986d-48eb-8f11-e38a31adf003" providerId="ADAL" clId="{5EFE6422-9441-4E21-96A0-2650CE7F5E96}" dt="2026-05-06T15:21:56.768" v="5039" actId="478"/>
          <ac:spMkLst>
            <pc:docMk/>
            <pc:sldMk cId="4092329043" sldId="406"/>
            <ac:spMk id="21" creationId="{949C8BDD-4B43-71C8-25A9-D1DBCB29040A}"/>
          </ac:spMkLst>
        </pc:spChg>
        <pc:spChg chg="add mod">
          <ac:chgData name="Doris Vertegaal" userId="99d29abd-986d-48eb-8f11-e38a31adf003" providerId="ADAL" clId="{5EFE6422-9441-4E21-96A0-2650CE7F5E96}" dt="2026-05-06T20:03:12.627" v="6163"/>
          <ac:spMkLst>
            <pc:docMk/>
            <pc:sldMk cId="4092329043" sldId="406"/>
            <ac:spMk id="22" creationId="{0145AF59-4A23-6B65-7D0D-B729D0EA02AF}"/>
          </ac:spMkLst>
        </pc:spChg>
        <pc:spChg chg="del mod">
          <ac:chgData name="Doris Vertegaal" userId="99d29abd-986d-48eb-8f11-e38a31adf003" providerId="ADAL" clId="{5EFE6422-9441-4E21-96A0-2650CE7F5E96}" dt="2026-05-06T15:21:56.768" v="5039" actId="478"/>
          <ac:spMkLst>
            <pc:docMk/>
            <pc:sldMk cId="4092329043" sldId="406"/>
            <ac:spMk id="22" creationId="{2EBB0B7E-B01C-0724-80BC-F2E3F5A1C60C}"/>
          </ac:spMkLst>
        </pc:spChg>
        <pc:spChg chg="mod">
          <ac:chgData name="Doris Vertegaal" userId="99d29abd-986d-48eb-8f11-e38a31adf003" providerId="ADAL" clId="{5EFE6422-9441-4E21-96A0-2650CE7F5E96}" dt="2026-05-06T15:21:57.418" v="5040"/>
          <ac:spMkLst>
            <pc:docMk/>
            <pc:sldMk cId="4092329043" sldId="406"/>
            <ac:spMk id="23" creationId="{194C2CD9-6D84-1E10-7820-4A31895C0CF7}"/>
          </ac:spMkLst>
        </pc:spChg>
        <pc:spChg chg="add mod">
          <ac:chgData name="Doris Vertegaal" userId="99d29abd-986d-48eb-8f11-e38a31adf003" providerId="ADAL" clId="{5EFE6422-9441-4E21-96A0-2650CE7F5E96}" dt="2026-05-06T15:30:02.785" v="5180" actId="1076"/>
          <ac:spMkLst>
            <pc:docMk/>
            <pc:sldMk cId="4092329043" sldId="406"/>
            <ac:spMk id="28" creationId="{2C22029D-F55D-128D-BA48-6B599CE2B185}"/>
          </ac:spMkLst>
        </pc:spChg>
        <pc:grpChg chg="add del mod">
          <ac:chgData name="Doris Vertegaal" userId="99d29abd-986d-48eb-8f11-e38a31adf003" providerId="ADAL" clId="{5EFE6422-9441-4E21-96A0-2650CE7F5E96}" dt="2026-05-06T15:21:56.768" v="5039" actId="478"/>
          <ac:grpSpMkLst>
            <pc:docMk/>
            <pc:sldMk cId="4092329043" sldId="406"/>
            <ac:grpSpMk id="3" creationId="{EA5DA842-D2B0-3AA2-D782-46FF1C289AE3}"/>
          </ac:grpSpMkLst>
        </pc:grpChg>
        <pc:grpChg chg="add del mod">
          <ac:chgData name="Doris Vertegaal" userId="99d29abd-986d-48eb-8f11-e38a31adf003" providerId="ADAL" clId="{5EFE6422-9441-4E21-96A0-2650CE7F5E96}" dt="2026-05-06T20:01:58.246" v="6109" actId="478"/>
          <ac:grpSpMkLst>
            <pc:docMk/>
            <pc:sldMk cId="4092329043" sldId="406"/>
            <ac:grpSpMk id="17" creationId="{83CA3E13-839B-68D0-8712-FFEEDBF28B48}"/>
          </ac:grpSpMkLst>
        </pc:grpChg>
        <pc:grpChg chg="add mod ord">
          <ac:chgData name="Doris Vertegaal" userId="99d29abd-986d-48eb-8f11-e38a31adf003" providerId="ADAL" clId="{5EFE6422-9441-4E21-96A0-2650CE7F5E96}" dt="2026-05-06T20:02:46.829" v="6161" actId="1038"/>
          <ac:grpSpMkLst>
            <pc:docMk/>
            <pc:sldMk cId="4092329043" sldId="406"/>
            <ac:grpSpMk id="25" creationId="{19AC258B-B72A-1147-EBAC-3DE1F31CA081}"/>
          </ac:grpSpMkLst>
        </pc:grpChg>
        <pc:graphicFrameChg chg="add del mod modGraphic">
          <ac:chgData name="Doris Vertegaal" userId="99d29abd-986d-48eb-8f11-e38a31adf003" providerId="ADAL" clId="{5EFE6422-9441-4E21-96A0-2650CE7F5E96}" dt="2026-05-06T15:40:07.829" v="5440" actId="478"/>
          <ac:graphicFrameMkLst>
            <pc:docMk/>
            <pc:sldMk cId="4092329043" sldId="406"/>
            <ac:graphicFrameMk id="30" creationId="{25927D14-2B38-F88B-936B-E92462064FA8}"/>
          </ac:graphicFrameMkLst>
        </pc:graphicFrameChg>
        <pc:graphicFrameChg chg="add del mod modGraphic">
          <ac:chgData name="Doris Vertegaal" userId="99d29abd-986d-48eb-8f11-e38a31adf003" providerId="ADAL" clId="{5EFE6422-9441-4E21-96A0-2650CE7F5E96}" dt="2026-05-06T15:40:06.579" v="5439" actId="478"/>
          <ac:graphicFrameMkLst>
            <pc:docMk/>
            <pc:sldMk cId="4092329043" sldId="406"/>
            <ac:graphicFrameMk id="32" creationId="{7AE0E715-83AE-1254-B820-4AD36C6A994B}"/>
          </ac:graphicFrameMkLst>
        </pc:graphicFrameChg>
        <pc:picChg chg="add mod modCrop">
          <ac:chgData name="Doris Vertegaal" userId="99d29abd-986d-48eb-8f11-e38a31adf003" providerId="ADAL" clId="{5EFE6422-9441-4E21-96A0-2650CE7F5E96}" dt="2026-05-02T15:13:51.176" v="4409" actId="164"/>
          <ac:picMkLst>
            <pc:docMk/>
            <pc:sldMk cId="4092329043" sldId="406"/>
            <ac:picMk id="8" creationId="{6689D4BB-DAD5-85E8-CBB2-FF813E9E47E6}"/>
          </ac:picMkLst>
        </pc:picChg>
        <pc:picChg chg="add mod modCrop">
          <ac:chgData name="Doris Vertegaal" userId="99d29abd-986d-48eb-8f11-e38a31adf003" providerId="ADAL" clId="{5EFE6422-9441-4E21-96A0-2650CE7F5E96}" dt="2026-05-02T15:13:51.176" v="4409" actId="164"/>
          <ac:picMkLst>
            <pc:docMk/>
            <pc:sldMk cId="4092329043" sldId="406"/>
            <ac:picMk id="10" creationId="{837EEBF0-5382-EF55-1FF9-EB9C6A613EF4}"/>
          </ac:picMkLst>
        </pc:picChg>
        <pc:picChg chg="add mod modCrop">
          <ac:chgData name="Doris Vertegaal" userId="99d29abd-986d-48eb-8f11-e38a31adf003" providerId="ADAL" clId="{5EFE6422-9441-4E21-96A0-2650CE7F5E96}" dt="2026-05-02T15:13:51.176" v="4409" actId="164"/>
          <ac:picMkLst>
            <pc:docMk/>
            <pc:sldMk cId="4092329043" sldId="406"/>
            <ac:picMk id="12" creationId="{EEC6E8F0-3E98-C534-7C1C-2C2A0108676D}"/>
          </ac:picMkLst>
        </pc:picChg>
        <pc:picChg chg="add mod modCrop">
          <ac:chgData name="Doris Vertegaal" userId="99d29abd-986d-48eb-8f11-e38a31adf003" providerId="ADAL" clId="{5EFE6422-9441-4E21-96A0-2650CE7F5E96}" dt="2026-05-02T15:13:51.176" v="4409" actId="164"/>
          <ac:picMkLst>
            <pc:docMk/>
            <pc:sldMk cId="4092329043" sldId="406"/>
            <ac:picMk id="14" creationId="{9F1FF6BD-BE13-B41E-2B2B-4933B066D16E}"/>
          </ac:picMkLst>
        </pc:picChg>
        <pc:picChg chg="add mod modCrop">
          <ac:chgData name="Doris Vertegaal" userId="99d29abd-986d-48eb-8f11-e38a31adf003" providerId="ADAL" clId="{5EFE6422-9441-4E21-96A0-2650CE7F5E96}" dt="2026-05-02T15:13:51.176" v="4409" actId="164"/>
          <ac:picMkLst>
            <pc:docMk/>
            <pc:sldMk cId="4092329043" sldId="406"/>
            <ac:picMk id="16" creationId="{007760B5-617D-1A13-2693-04FD3DA597AF}"/>
          </ac:picMkLst>
        </pc:picChg>
        <pc:picChg chg="mod">
          <ac:chgData name="Doris Vertegaal" userId="99d29abd-986d-48eb-8f11-e38a31adf003" providerId="ADAL" clId="{5EFE6422-9441-4E21-96A0-2650CE7F5E96}" dt="2026-05-06T20:02:00.247" v="6110"/>
          <ac:picMkLst>
            <pc:docMk/>
            <pc:sldMk cId="4092329043" sldId="406"/>
            <ac:picMk id="19" creationId="{53882527-4627-A059-123E-4F3B5B21CCFE}"/>
          </ac:picMkLst>
        </pc:picChg>
        <pc:picChg chg="mod">
          <ac:chgData name="Doris Vertegaal" userId="99d29abd-986d-48eb-8f11-e38a31adf003" providerId="ADAL" clId="{5EFE6422-9441-4E21-96A0-2650CE7F5E96}" dt="2026-05-06T20:02:00.247" v="6110"/>
          <ac:picMkLst>
            <pc:docMk/>
            <pc:sldMk cId="4092329043" sldId="406"/>
            <ac:picMk id="20" creationId="{C63E030E-BEB8-559E-561D-B602EEFF1982}"/>
          </ac:picMkLst>
        </pc:picChg>
        <pc:picChg chg="add mod modCrop">
          <ac:chgData name="Doris Vertegaal" userId="99d29abd-986d-48eb-8f11-e38a31adf003" providerId="ADAL" clId="{5EFE6422-9441-4E21-96A0-2650CE7F5E96}" dt="2026-05-02T15:13:51.176" v="4409" actId="164"/>
          <ac:picMkLst>
            <pc:docMk/>
            <pc:sldMk cId="4092329043" sldId="406"/>
            <ac:picMk id="24" creationId="{CCC3309C-B284-CC6F-5641-E5A5B69F7B35}"/>
          </ac:picMkLst>
        </pc:picChg>
        <pc:picChg chg="mod">
          <ac:chgData name="Doris Vertegaal" userId="99d29abd-986d-48eb-8f11-e38a31adf003" providerId="ADAL" clId="{5EFE6422-9441-4E21-96A0-2650CE7F5E96}" dt="2026-05-06T15:21:57.418" v="5040"/>
          <ac:picMkLst>
            <pc:docMk/>
            <pc:sldMk cId="4092329043" sldId="406"/>
            <ac:picMk id="26" creationId="{698B960D-ED98-99D0-E332-DE67982D2B09}"/>
          </ac:picMkLst>
        </pc:picChg>
        <pc:picChg chg="mod">
          <ac:chgData name="Doris Vertegaal" userId="99d29abd-986d-48eb-8f11-e38a31adf003" providerId="ADAL" clId="{5EFE6422-9441-4E21-96A0-2650CE7F5E96}" dt="2026-05-06T15:21:57.418" v="5040"/>
          <ac:picMkLst>
            <pc:docMk/>
            <pc:sldMk cId="4092329043" sldId="406"/>
            <ac:picMk id="27" creationId="{5DC290FA-4F9C-5DA0-37B2-5AD5DB0187A5}"/>
          </ac:picMkLst>
        </pc:picChg>
        <pc:picChg chg="add mod">
          <ac:chgData name="Doris Vertegaal" userId="99d29abd-986d-48eb-8f11-e38a31adf003" providerId="ADAL" clId="{5EFE6422-9441-4E21-96A0-2650CE7F5E96}" dt="2026-05-06T20:02:00.247" v="6110"/>
          <ac:picMkLst>
            <pc:docMk/>
            <pc:sldMk cId="4092329043" sldId="406"/>
            <ac:picMk id="29" creationId="{4E32D58A-854E-B510-5B43-CB0E2911F63E}"/>
          </ac:picMkLst>
        </pc:picChg>
        <pc:picChg chg="add mod">
          <ac:chgData name="Doris Vertegaal" userId="99d29abd-986d-48eb-8f11-e38a31adf003" providerId="ADAL" clId="{5EFE6422-9441-4E21-96A0-2650CE7F5E96}" dt="2026-05-06T15:43:06.580" v="5462" actId="207"/>
          <ac:picMkLst>
            <pc:docMk/>
            <pc:sldMk cId="4092329043" sldId="406"/>
            <ac:picMk id="34" creationId="{883CA984-ED58-6805-43C0-3323304D4300}"/>
          </ac:picMkLst>
        </pc:picChg>
        <pc:picChg chg="add mod">
          <ac:chgData name="Doris Vertegaal" userId="99d29abd-986d-48eb-8f11-e38a31adf003" providerId="ADAL" clId="{5EFE6422-9441-4E21-96A0-2650CE7F5E96}" dt="2026-05-06T15:42:58.371" v="5461" actId="1038"/>
          <ac:picMkLst>
            <pc:docMk/>
            <pc:sldMk cId="4092329043" sldId="406"/>
            <ac:picMk id="36" creationId="{CA25C460-F2F1-52FE-11A1-9FE0208E3553}"/>
          </ac:picMkLst>
        </pc:picChg>
      </pc:sldChg>
      <pc:sldChg chg="addSp delSp modSp mod">
        <pc:chgData name="Doris Vertegaal" userId="99d29abd-986d-48eb-8f11-e38a31adf003" providerId="ADAL" clId="{5EFE6422-9441-4E21-96A0-2650CE7F5E96}" dt="2026-05-06T20:00:37.925" v="6076"/>
        <pc:sldMkLst>
          <pc:docMk/>
          <pc:sldMk cId="66030398" sldId="407"/>
        </pc:sldMkLst>
        <pc:spChg chg="add mod">
          <ac:chgData name="Doris Vertegaal" userId="99d29abd-986d-48eb-8f11-e38a31adf003" providerId="ADAL" clId="{5EFE6422-9441-4E21-96A0-2650CE7F5E96}" dt="2026-05-06T20:00:14.687" v="6051"/>
          <ac:spMkLst>
            <pc:docMk/>
            <pc:sldMk cId="66030398" sldId="407"/>
            <ac:spMk id="2" creationId="{409DD73B-A179-26E9-71A9-47E0A21E9A51}"/>
          </ac:spMkLst>
        </pc:spChg>
        <pc:spChg chg="add mod">
          <ac:chgData name="Doris Vertegaal" userId="99d29abd-986d-48eb-8f11-e38a31adf003" providerId="ADAL" clId="{5EFE6422-9441-4E21-96A0-2650CE7F5E96}" dt="2026-05-06T20:00:14.687" v="6051"/>
          <ac:spMkLst>
            <pc:docMk/>
            <pc:sldMk cId="66030398" sldId="407"/>
            <ac:spMk id="3" creationId="{98B75A7C-EC7F-0235-FBCB-2F6632B6FFF8}"/>
          </ac:spMkLst>
        </pc:spChg>
        <pc:spChg chg="add mod">
          <ac:chgData name="Doris Vertegaal" userId="99d29abd-986d-48eb-8f11-e38a31adf003" providerId="ADAL" clId="{5EFE6422-9441-4E21-96A0-2650CE7F5E96}" dt="2026-05-06T20:00:14.687" v="6051"/>
          <ac:spMkLst>
            <pc:docMk/>
            <pc:sldMk cId="66030398" sldId="407"/>
            <ac:spMk id="4" creationId="{5CCDE6CC-C3F2-4F69-7896-59AB178AFDA3}"/>
          </ac:spMkLst>
        </pc:spChg>
        <pc:spChg chg="add mod">
          <ac:chgData name="Doris Vertegaal" userId="99d29abd-986d-48eb-8f11-e38a31adf003" providerId="ADAL" clId="{5EFE6422-9441-4E21-96A0-2650CE7F5E96}" dt="2026-05-06T20:00:14.687" v="6051"/>
          <ac:spMkLst>
            <pc:docMk/>
            <pc:sldMk cId="66030398" sldId="407"/>
            <ac:spMk id="5" creationId="{27C6B4DC-C033-7242-AD7E-6A22F81D2391}"/>
          </ac:spMkLst>
        </pc:spChg>
        <pc:spChg chg="add del mod">
          <ac:chgData name="Doris Vertegaal" userId="99d29abd-986d-48eb-8f11-e38a31adf003" providerId="ADAL" clId="{5EFE6422-9441-4E21-96A0-2650CE7F5E96}" dt="2026-05-06T15:15:13.785" v="5027" actId="478"/>
          <ac:spMkLst>
            <pc:docMk/>
            <pc:sldMk cId="66030398" sldId="407"/>
            <ac:spMk id="5" creationId="{37B0A849-E3F1-4927-9546-A0296AF62140}"/>
          </ac:spMkLst>
        </pc:spChg>
        <pc:spChg chg="add del mod">
          <ac:chgData name="Doris Vertegaal" userId="99d29abd-986d-48eb-8f11-e38a31adf003" providerId="ADAL" clId="{5EFE6422-9441-4E21-96A0-2650CE7F5E96}" dt="2026-05-06T15:15:13.785" v="5027" actId="478"/>
          <ac:spMkLst>
            <pc:docMk/>
            <pc:sldMk cId="66030398" sldId="407"/>
            <ac:spMk id="7" creationId="{60458B2E-E46C-D52A-C5DD-BB3863AAA89A}"/>
          </ac:spMkLst>
        </pc:spChg>
        <pc:spChg chg="mod">
          <ac:chgData name="Doris Vertegaal" userId="99d29abd-986d-48eb-8f11-e38a31adf003" providerId="ADAL" clId="{5EFE6422-9441-4E21-96A0-2650CE7F5E96}" dt="2026-05-06T20:00:14.687" v="6051"/>
          <ac:spMkLst>
            <pc:docMk/>
            <pc:sldMk cId="66030398" sldId="407"/>
            <ac:spMk id="8" creationId="{2CDE8F4F-514C-BF3A-AFD2-97636EFDE86D}"/>
          </ac:spMkLst>
        </pc:spChg>
        <pc:spChg chg="del">
          <ac:chgData name="Doris Vertegaal" userId="99d29abd-986d-48eb-8f11-e38a31adf003" providerId="ADAL" clId="{5EFE6422-9441-4E21-96A0-2650CE7F5E96}" dt="2026-05-06T15:14:20.610" v="5023" actId="478"/>
          <ac:spMkLst>
            <pc:docMk/>
            <pc:sldMk cId="66030398" sldId="407"/>
            <ac:spMk id="9" creationId="{A4EE074B-999A-373F-779F-FACFE21FC745}"/>
          </ac:spMkLst>
        </pc:spChg>
        <pc:spChg chg="del">
          <ac:chgData name="Doris Vertegaal" userId="99d29abd-986d-48eb-8f11-e38a31adf003" providerId="ADAL" clId="{5EFE6422-9441-4E21-96A0-2650CE7F5E96}" dt="2026-05-06T15:14:20.610" v="5023" actId="478"/>
          <ac:spMkLst>
            <pc:docMk/>
            <pc:sldMk cId="66030398" sldId="407"/>
            <ac:spMk id="10" creationId="{A8B8CF9F-E31F-9F6D-BBF2-72438DB4F042}"/>
          </ac:spMkLst>
        </pc:spChg>
        <pc:spChg chg="add mod">
          <ac:chgData name="Doris Vertegaal" userId="99d29abd-986d-48eb-8f11-e38a31adf003" providerId="ADAL" clId="{5EFE6422-9441-4E21-96A0-2650CE7F5E96}" dt="2026-05-06T20:00:37.925" v="6076"/>
          <ac:spMkLst>
            <pc:docMk/>
            <pc:sldMk cId="66030398" sldId="407"/>
            <ac:spMk id="11" creationId="{673B333E-2B01-5C4D-6A7A-53EA88F287CA}"/>
          </ac:spMkLst>
        </pc:spChg>
        <pc:spChg chg="del">
          <ac:chgData name="Doris Vertegaal" userId="99d29abd-986d-48eb-8f11-e38a31adf003" providerId="ADAL" clId="{5EFE6422-9441-4E21-96A0-2650CE7F5E96}" dt="2026-05-06T15:14:20.610" v="5023" actId="478"/>
          <ac:spMkLst>
            <pc:docMk/>
            <pc:sldMk cId="66030398" sldId="407"/>
            <ac:spMk id="11" creationId="{7B3D9175-61B3-5115-B698-286AC2F96A4D}"/>
          </ac:spMkLst>
        </pc:spChg>
        <pc:spChg chg="add mod">
          <ac:chgData name="Doris Vertegaal" userId="99d29abd-986d-48eb-8f11-e38a31adf003" providerId="ADAL" clId="{5EFE6422-9441-4E21-96A0-2650CE7F5E96}" dt="2026-05-06T20:00:29.129" v="6075"/>
          <ac:spMkLst>
            <pc:docMk/>
            <pc:sldMk cId="66030398" sldId="407"/>
            <ac:spMk id="12" creationId="{838CED28-E013-956D-9D61-4902AC4AAE3C}"/>
          </ac:spMkLst>
        </pc:spChg>
        <pc:spChg chg="del">
          <ac:chgData name="Doris Vertegaal" userId="99d29abd-986d-48eb-8f11-e38a31adf003" providerId="ADAL" clId="{5EFE6422-9441-4E21-96A0-2650CE7F5E96}" dt="2026-05-06T15:14:20.610" v="5023" actId="478"/>
          <ac:spMkLst>
            <pc:docMk/>
            <pc:sldMk cId="66030398" sldId="407"/>
            <ac:spMk id="12" creationId="{C2E23925-332E-EE08-5D74-A099587F85AD}"/>
          </ac:spMkLst>
        </pc:spChg>
        <pc:spChg chg="del mod">
          <ac:chgData name="Doris Vertegaal" userId="99d29abd-986d-48eb-8f11-e38a31adf003" providerId="ADAL" clId="{5EFE6422-9441-4E21-96A0-2650CE7F5E96}" dt="2026-05-06T15:14:20.610" v="5023" actId="478"/>
          <ac:spMkLst>
            <pc:docMk/>
            <pc:sldMk cId="66030398" sldId="407"/>
            <ac:spMk id="13" creationId="{E527CC09-E416-153D-AB98-66056466A09B}"/>
          </ac:spMkLst>
        </pc:spChg>
        <pc:spChg chg="add del mod">
          <ac:chgData name="Doris Vertegaal" userId="99d29abd-986d-48eb-8f11-e38a31adf003" providerId="ADAL" clId="{5EFE6422-9441-4E21-96A0-2650CE7F5E96}" dt="2026-05-06T15:15:13.785" v="5027" actId="478"/>
          <ac:spMkLst>
            <pc:docMk/>
            <pc:sldMk cId="66030398" sldId="407"/>
            <ac:spMk id="14" creationId="{CFC1D59E-A81B-F478-6A6F-975D374E3057}"/>
          </ac:spMkLst>
        </pc:spChg>
        <pc:spChg chg="add del mod">
          <ac:chgData name="Doris Vertegaal" userId="99d29abd-986d-48eb-8f11-e38a31adf003" providerId="ADAL" clId="{5EFE6422-9441-4E21-96A0-2650CE7F5E96}" dt="2026-05-06T15:15:13.785" v="5027" actId="478"/>
          <ac:spMkLst>
            <pc:docMk/>
            <pc:sldMk cId="66030398" sldId="407"/>
            <ac:spMk id="16" creationId="{0248EC02-E62E-8651-84BB-2C39EC2A3519}"/>
          </ac:spMkLst>
        </pc:spChg>
        <pc:spChg chg="add del mod">
          <ac:chgData name="Doris Vertegaal" userId="99d29abd-986d-48eb-8f11-e38a31adf003" providerId="ADAL" clId="{5EFE6422-9441-4E21-96A0-2650CE7F5E96}" dt="2026-05-06T15:15:13.785" v="5027" actId="478"/>
          <ac:spMkLst>
            <pc:docMk/>
            <pc:sldMk cId="66030398" sldId="407"/>
            <ac:spMk id="17" creationId="{007F8D4F-9B40-7BC8-F922-57898718AA78}"/>
          </ac:spMkLst>
        </pc:spChg>
        <pc:spChg chg="mod">
          <ac:chgData name="Doris Vertegaal" userId="99d29abd-986d-48eb-8f11-e38a31adf003" providerId="ADAL" clId="{5EFE6422-9441-4E21-96A0-2650CE7F5E96}" dt="2026-05-06T15:14:21.765" v="5024"/>
          <ac:spMkLst>
            <pc:docMk/>
            <pc:sldMk cId="66030398" sldId="407"/>
            <ac:spMk id="19" creationId="{48611C3F-100E-B601-CFE6-DE52F82CDB27}"/>
          </ac:spMkLst>
        </pc:spChg>
        <pc:spChg chg="add del mod">
          <ac:chgData name="Doris Vertegaal" userId="99d29abd-986d-48eb-8f11-e38a31adf003" providerId="ADAL" clId="{5EFE6422-9441-4E21-96A0-2650CE7F5E96}" dt="2026-05-06T15:20:54.974" v="5035" actId="478"/>
          <ac:spMkLst>
            <pc:docMk/>
            <pc:sldMk cId="66030398" sldId="407"/>
            <ac:spMk id="22" creationId="{BA3600C9-E8B8-8A65-D984-13C20FFBF681}"/>
          </ac:spMkLst>
        </pc:spChg>
        <pc:spChg chg="add del mod">
          <ac:chgData name="Doris Vertegaal" userId="99d29abd-986d-48eb-8f11-e38a31adf003" providerId="ADAL" clId="{5EFE6422-9441-4E21-96A0-2650CE7F5E96}" dt="2026-05-06T15:20:54.974" v="5035" actId="478"/>
          <ac:spMkLst>
            <pc:docMk/>
            <pc:sldMk cId="66030398" sldId="407"/>
            <ac:spMk id="23" creationId="{10A3FDA4-09BD-4898-E075-C1CDD94746CE}"/>
          </ac:spMkLst>
        </pc:spChg>
        <pc:spChg chg="add del mod">
          <ac:chgData name="Doris Vertegaal" userId="99d29abd-986d-48eb-8f11-e38a31adf003" providerId="ADAL" clId="{5EFE6422-9441-4E21-96A0-2650CE7F5E96}" dt="2026-05-06T15:20:54.974" v="5035" actId="478"/>
          <ac:spMkLst>
            <pc:docMk/>
            <pc:sldMk cId="66030398" sldId="407"/>
            <ac:spMk id="24" creationId="{BE3471EA-E6F4-0622-D20D-CC5C5AC228F3}"/>
          </ac:spMkLst>
        </pc:spChg>
        <pc:spChg chg="add del mod">
          <ac:chgData name="Doris Vertegaal" userId="99d29abd-986d-48eb-8f11-e38a31adf003" providerId="ADAL" clId="{5EFE6422-9441-4E21-96A0-2650CE7F5E96}" dt="2026-05-06T15:20:54.974" v="5035" actId="478"/>
          <ac:spMkLst>
            <pc:docMk/>
            <pc:sldMk cId="66030398" sldId="407"/>
            <ac:spMk id="25" creationId="{24572C33-DD87-9EDD-EA5D-C354C9E36CF7}"/>
          </ac:spMkLst>
        </pc:spChg>
        <pc:spChg chg="add del mod">
          <ac:chgData name="Doris Vertegaal" userId="99d29abd-986d-48eb-8f11-e38a31adf003" providerId="ADAL" clId="{5EFE6422-9441-4E21-96A0-2650CE7F5E96}" dt="2026-05-06T15:20:54.974" v="5035" actId="478"/>
          <ac:spMkLst>
            <pc:docMk/>
            <pc:sldMk cId="66030398" sldId="407"/>
            <ac:spMk id="26" creationId="{BA66479C-09C5-A645-E720-0D0E719084F8}"/>
          </ac:spMkLst>
        </pc:spChg>
        <pc:spChg chg="mod">
          <ac:chgData name="Doris Vertegaal" userId="99d29abd-986d-48eb-8f11-e38a31adf003" providerId="ADAL" clId="{5EFE6422-9441-4E21-96A0-2650CE7F5E96}" dt="2026-05-06T15:15:14.348" v="5028"/>
          <ac:spMkLst>
            <pc:docMk/>
            <pc:sldMk cId="66030398" sldId="407"/>
            <ac:spMk id="28" creationId="{39424496-511A-8858-F15D-B2DCB5E67714}"/>
          </ac:spMkLst>
        </pc:spChg>
        <pc:spChg chg="add del mod">
          <ac:chgData name="Doris Vertegaal" userId="99d29abd-986d-48eb-8f11-e38a31adf003" providerId="ADAL" clId="{5EFE6422-9441-4E21-96A0-2650CE7F5E96}" dt="2026-05-06T20:00:12.643" v="6050" actId="478"/>
          <ac:spMkLst>
            <pc:docMk/>
            <pc:sldMk cId="66030398" sldId="407"/>
            <ac:spMk id="31" creationId="{A364D715-1DE8-C9CC-5230-BB5A704024D1}"/>
          </ac:spMkLst>
        </pc:spChg>
        <pc:spChg chg="add del mod">
          <ac:chgData name="Doris Vertegaal" userId="99d29abd-986d-48eb-8f11-e38a31adf003" providerId="ADAL" clId="{5EFE6422-9441-4E21-96A0-2650CE7F5E96}" dt="2026-05-06T20:00:12.643" v="6050" actId="478"/>
          <ac:spMkLst>
            <pc:docMk/>
            <pc:sldMk cId="66030398" sldId="407"/>
            <ac:spMk id="32" creationId="{12FAFB00-54FE-9851-A5C1-286A341DFA30}"/>
          </ac:spMkLst>
        </pc:spChg>
        <pc:spChg chg="add del mod">
          <ac:chgData name="Doris Vertegaal" userId="99d29abd-986d-48eb-8f11-e38a31adf003" providerId="ADAL" clId="{5EFE6422-9441-4E21-96A0-2650CE7F5E96}" dt="2026-05-06T20:00:12.643" v="6050" actId="478"/>
          <ac:spMkLst>
            <pc:docMk/>
            <pc:sldMk cId="66030398" sldId="407"/>
            <ac:spMk id="33" creationId="{8D8A3441-0D8A-9341-0E74-F9E18EF31D91}"/>
          </ac:spMkLst>
        </pc:spChg>
        <pc:spChg chg="add del mod">
          <ac:chgData name="Doris Vertegaal" userId="99d29abd-986d-48eb-8f11-e38a31adf003" providerId="ADAL" clId="{5EFE6422-9441-4E21-96A0-2650CE7F5E96}" dt="2026-05-06T20:00:12.643" v="6050" actId="478"/>
          <ac:spMkLst>
            <pc:docMk/>
            <pc:sldMk cId="66030398" sldId="407"/>
            <ac:spMk id="34" creationId="{D1446664-7846-1944-52BC-6C66275EA5D0}"/>
          </ac:spMkLst>
        </pc:spChg>
        <pc:spChg chg="add del mod">
          <ac:chgData name="Doris Vertegaal" userId="99d29abd-986d-48eb-8f11-e38a31adf003" providerId="ADAL" clId="{5EFE6422-9441-4E21-96A0-2650CE7F5E96}" dt="2026-05-06T20:00:12.643" v="6050" actId="478"/>
          <ac:spMkLst>
            <pc:docMk/>
            <pc:sldMk cId="66030398" sldId="407"/>
            <ac:spMk id="35" creationId="{50C44E9E-0E19-DEA4-25F9-CD2C777FCF89}"/>
          </ac:spMkLst>
        </pc:spChg>
        <pc:spChg chg="mod">
          <ac:chgData name="Doris Vertegaal" userId="99d29abd-986d-48eb-8f11-e38a31adf003" providerId="ADAL" clId="{5EFE6422-9441-4E21-96A0-2650CE7F5E96}" dt="2026-05-06T15:20:55.395" v="5036"/>
          <ac:spMkLst>
            <pc:docMk/>
            <pc:sldMk cId="66030398" sldId="407"/>
            <ac:spMk id="37" creationId="{A8269EC1-DC7B-7AC6-AF00-E2A9E9604AB3}"/>
          </ac:spMkLst>
        </pc:spChg>
        <pc:spChg chg="add mod">
          <ac:chgData name="Doris Vertegaal" userId="99d29abd-986d-48eb-8f11-e38a31adf003" providerId="ADAL" clId="{5EFE6422-9441-4E21-96A0-2650CE7F5E96}" dt="2026-05-06T20:00:20.530" v="6074" actId="1037"/>
          <ac:spMkLst>
            <pc:docMk/>
            <pc:sldMk cId="66030398" sldId="407"/>
            <ac:spMk id="40" creationId="{514C8E03-82CF-6392-0318-9F143F3055B9}"/>
          </ac:spMkLst>
        </pc:spChg>
        <pc:grpChg chg="add del mod">
          <ac:chgData name="Doris Vertegaal" userId="99d29abd-986d-48eb-8f11-e38a31adf003" providerId="ADAL" clId="{5EFE6422-9441-4E21-96A0-2650CE7F5E96}" dt="2026-05-06T15:14:20.610" v="5023" actId="478"/>
          <ac:grpSpMkLst>
            <pc:docMk/>
            <pc:sldMk cId="66030398" sldId="407"/>
            <ac:grpSpMk id="2" creationId="{A125210F-9293-E5F2-2488-1A88F7970766}"/>
          </ac:grpSpMkLst>
        </pc:grpChg>
        <pc:grpChg chg="add del mod">
          <ac:chgData name="Doris Vertegaal" userId="99d29abd-986d-48eb-8f11-e38a31adf003" providerId="ADAL" clId="{5EFE6422-9441-4E21-96A0-2650CE7F5E96}" dt="2026-05-06T15:15:13.785" v="5027" actId="478"/>
          <ac:grpSpMkLst>
            <pc:docMk/>
            <pc:sldMk cId="66030398" sldId="407"/>
            <ac:grpSpMk id="18" creationId="{B291FD13-747A-A844-DABB-935F9F27B6A3}"/>
          </ac:grpSpMkLst>
        </pc:grpChg>
        <pc:grpChg chg="add del mod">
          <ac:chgData name="Doris Vertegaal" userId="99d29abd-986d-48eb-8f11-e38a31adf003" providerId="ADAL" clId="{5EFE6422-9441-4E21-96A0-2650CE7F5E96}" dt="2026-05-06T15:20:54.974" v="5035" actId="478"/>
          <ac:grpSpMkLst>
            <pc:docMk/>
            <pc:sldMk cId="66030398" sldId="407"/>
            <ac:grpSpMk id="27" creationId="{F9EA3AE4-2357-36A6-1A10-FC7386CE3FCE}"/>
          </ac:grpSpMkLst>
        </pc:grpChg>
        <pc:grpChg chg="add del mod">
          <ac:chgData name="Doris Vertegaal" userId="99d29abd-986d-48eb-8f11-e38a31adf003" providerId="ADAL" clId="{5EFE6422-9441-4E21-96A0-2650CE7F5E96}" dt="2026-05-06T20:00:12.643" v="6050" actId="478"/>
          <ac:grpSpMkLst>
            <pc:docMk/>
            <pc:sldMk cId="66030398" sldId="407"/>
            <ac:grpSpMk id="36" creationId="{D38A63A4-25DD-C240-EAFF-500492406939}"/>
          </ac:grpSpMkLst>
        </pc:grpChg>
        <pc:picChg chg="mod">
          <ac:chgData name="Doris Vertegaal" userId="99d29abd-986d-48eb-8f11-e38a31adf003" providerId="ADAL" clId="{5EFE6422-9441-4E21-96A0-2650CE7F5E96}" dt="2026-05-06T20:00:14.687" v="6051"/>
          <ac:picMkLst>
            <pc:docMk/>
            <pc:sldMk cId="66030398" sldId="407"/>
            <ac:picMk id="9" creationId="{801E5BEA-91AB-0564-D04C-DB8F1B5AC64A}"/>
          </ac:picMkLst>
        </pc:picChg>
        <pc:picChg chg="mod">
          <ac:chgData name="Doris Vertegaal" userId="99d29abd-986d-48eb-8f11-e38a31adf003" providerId="ADAL" clId="{5EFE6422-9441-4E21-96A0-2650CE7F5E96}" dt="2026-05-06T20:00:14.687" v="6051"/>
          <ac:picMkLst>
            <pc:docMk/>
            <pc:sldMk cId="66030398" sldId="407"/>
            <ac:picMk id="10" creationId="{ED8C7917-8055-AD8D-9CEF-E9579BAC6401}"/>
          </ac:picMkLst>
        </pc:picChg>
        <pc:picChg chg="add mod">
          <ac:chgData name="Doris Vertegaal" userId="99d29abd-986d-48eb-8f11-e38a31adf003" providerId="ADAL" clId="{5EFE6422-9441-4E21-96A0-2650CE7F5E96}" dt="2026-05-06T20:00:14.687" v="6051"/>
          <ac:picMkLst>
            <pc:docMk/>
            <pc:sldMk cId="66030398" sldId="407"/>
            <ac:picMk id="13" creationId="{909741ED-D3C3-0038-4166-6BC4B495F740}"/>
          </ac:picMkLst>
        </pc:picChg>
        <pc:picChg chg="add mod ord">
          <ac:chgData name="Doris Vertegaal" userId="99d29abd-986d-48eb-8f11-e38a31adf003" providerId="ADAL" clId="{5EFE6422-9441-4E21-96A0-2650CE7F5E96}" dt="2026-05-02T14:34:44.377" v="4127" actId="171"/>
          <ac:picMkLst>
            <pc:docMk/>
            <pc:sldMk cId="66030398" sldId="407"/>
            <ac:picMk id="15" creationId="{693D5EC2-CB56-DECE-8394-8D9C5563C412}"/>
          </ac:picMkLst>
        </pc:picChg>
        <pc:picChg chg="mod">
          <ac:chgData name="Doris Vertegaal" userId="99d29abd-986d-48eb-8f11-e38a31adf003" providerId="ADAL" clId="{5EFE6422-9441-4E21-96A0-2650CE7F5E96}" dt="2026-05-06T15:14:21.765" v="5024"/>
          <ac:picMkLst>
            <pc:docMk/>
            <pc:sldMk cId="66030398" sldId="407"/>
            <ac:picMk id="20" creationId="{4C62CBC9-9561-01DF-4ACC-8519AE4749A9}"/>
          </ac:picMkLst>
        </pc:picChg>
        <pc:picChg chg="mod">
          <ac:chgData name="Doris Vertegaal" userId="99d29abd-986d-48eb-8f11-e38a31adf003" providerId="ADAL" clId="{5EFE6422-9441-4E21-96A0-2650CE7F5E96}" dt="2026-05-06T15:14:21.765" v="5024"/>
          <ac:picMkLst>
            <pc:docMk/>
            <pc:sldMk cId="66030398" sldId="407"/>
            <ac:picMk id="21" creationId="{43CF14C1-24FA-11F2-2BAF-3094F29CDE61}"/>
          </ac:picMkLst>
        </pc:picChg>
        <pc:picChg chg="mod">
          <ac:chgData name="Doris Vertegaal" userId="99d29abd-986d-48eb-8f11-e38a31adf003" providerId="ADAL" clId="{5EFE6422-9441-4E21-96A0-2650CE7F5E96}" dt="2026-05-06T15:15:14.348" v="5028"/>
          <ac:picMkLst>
            <pc:docMk/>
            <pc:sldMk cId="66030398" sldId="407"/>
            <ac:picMk id="29" creationId="{AAF0FA82-0108-6CB7-63EE-8F3EE9F0D133}"/>
          </ac:picMkLst>
        </pc:picChg>
        <pc:picChg chg="mod">
          <ac:chgData name="Doris Vertegaal" userId="99d29abd-986d-48eb-8f11-e38a31adf003" providerId="ADAL" clId="{5EFE6422-9441-4E21-96A0-2650CE7F5E96}" dt="2026-05-06T15:15:14.348" v="5028"/>
          <ac:picMkLst>
            <pc:docMk/>
            <pc:sldMk cId="66030398" sldId="407"/>
            <ac:picMk id="30" creationId="{FB9B6EF0-325C-DA30-E08C-AABB8B956258}"/>
          </ac:picMkLst>
        </pc:picChg>
        <pc:picChg chg="mod">
          <ac:chgData name="Doris Vertegaal" userId="99d29abd-986d-48eb-8f11-e38a31adf003" providerId="ADAL" clId="{5EFE6422-9441-4E21-96A0-2650CE7F5E96}" dt="2026-05-06T15:20:55.395" v="5036"/>
          <ac:picMkLst>
            <pc:docMk/>
            <pc:sldMk cId="66030398" sldId="407"/>
            <ac:picMk id="38" creationId="{19070F42-1E93-4AB3-EDF5-AAD080758173}"/>
          </ac:picMkLst>
        </pc:picChg>
        <pc:picChg chg="mod">
          <ac:chgData name="Doris Vertegaal" userId="99d29abd-986d-48eb-8f11-e38a31adf003" providerId="ADAL" clId="{5EFE6422-9441-4E21-96A0-2650CE7F5E96}" dt="2026-05-06T15:20:55.395" v="5036"/>
          <ac:picMkLst>
            <pc:docMk/>
            <pc:sldMk cId="66030398" sldId="407"/>
            <ac:picMk id="39" creationId="{9BE276B2-7258-37DF-5566-A66DBDB8CCB0}"/>
          </ac:picMkLst>
        </pc:picChg>
      </pc:sldChg>
      <pc:sldChg chg="addSp delSp modSp mod">
        <pc:chgData name="Doris Vertegaal" userId="99d29abd-986d-48eb-8f11-e38a31adf003" providerId="ADAL" clId="{5EFE6422-9441-4E21-96A0-2650CE7F5E96}" dt="2026-05-06T20:07:41.614" v="6228"/>
        <pc:sldMkLst>
          <pc:docMk/>
          <pc:sldMk cId="422993161" sldId="408"/>
        </pc:sldMkLst>
        <pc:spChg chg="mod ord">
          <ac:chgData name="Doris Vertegaal" userId="99d29abd-986d-48eb-8f11-e38a31adf003" providerId="ADAL" clId="{5EFE6422-9441-4E21-96A0-2650CE7F5E96}" dt="2026-05-06T15:46:46.386" v="5495" actId="113"/>
          <ac:spMkLst>
            <pc:docMk/>
            <pc:sldMk cId="422993161" sldId="408"/>
            <ac:spMk id="2" creationId="{A44615BD-5CBA-5996-47D9-40C4E9ECDCCD}"/>
          </ac:spMkLst>
        </pc:spChg>
        <pc:spChg chg="del">
          <ac:chgData name="Doris Vertegaal" userId="99d29abd-986d-48eb-8f11-e38a31adf003" providerId="ADAL" clId="{5EFE6422-9441-4E21-96A0-2650CE7F5E96}" dt="2026-05-05T17:00:59.047" v="4773" actId="478"/>
          <ac:spMkLst>
            <pc:docMk/>
            <pc:sldMk cId="422993161" sldId="408"/>
            <ac:spMk id="4" creationId="{3E86B633-6F7C-73D9-64EA-691DB6D1652E}"/>
          </ac:spMkLst>
        </pc:spChg>
        <pc:spChg chg="mod">
          <ac:chgData name="Doris Vertegaal" userId="99d29abd-986d-48eb-8f11-e38a31adf003" providerId="ADAL" clId="{5EFE6422-9441-4E21-96A0-2650CE7F5E96}" dt="2026-05-06T20:07:21.403" v="6226"/>
          <ac:spMkLst>
            <pc:docMk/>
            <pc:sldMk cId="422993161" sldId="408"/>
            <ac:spMk id="4" creationId="{CECD165C-1933-A7C6-F57E-641F9744E241}"/>
          </ac:spMkLst>
        </pc:spChg>
        <pc:spChg chg="add mod">
          <ac:chgData name="Doris Vertegaal" userId="99d29abd-986d-48eb-8f11-e38a31adf003" providerId="ADAL" clId="{5EFE6422-9441-4E21-96A0-2650CE7F5E96}" dt="2026-05-06T20:07:41.614" v="6228"/>
          <ac:spMkLst>
            <pc:docMk/>
            <pc:sldMk cId="422993161" sldId="408"/>
            <ac:spMk id="7" creationId="{FC61DD20-51C4-237F-271B-54A4E3AEADC4}"/>
          </ac:spMkLst>
        </pc:spChg>
        <pc:spChg chg="add del mod">
          <ac:chgData name="Doris Vertegaal" userId="99d29abd-986d-48eb-8f11-e38a31adf003" providerId="ADAL" clId="{5EFE6422-9441-4E21-96A0-2650CE7F5E96}" dt="2026-05-05T17:01:01.347" v="4774" actId="478"/>
          <ac:spMkLst>
            <pc:docMk/>
            <pc:sldMk cId="422993161" sldId="408"/>
            <ac:spMk id="8" creationId="{AE84BC5C-630E-0B6F-92D7-457CBEDE2252}"/>
          </ac:spMkLst>
        </pc:spChg>
        <pc:spChg chg="add mod">
          <ac:chgData name="Doris Vertegaal" userId="99d29abd-986d-48eb-8f11-e38a31adf003" providerId="ADAL" clId="{5EFE6422-9441-4E21-96A0-2650CE7F5E96}" dt="2026-05-06T20:07:34.381" v="6227"/>
          <ac:spMkLst>
            <pc:docMk/>
            <pc:sldMk cId="422993161" sldId="408"/>
            <ac:spMk id="8" creationId="{FB56682B-DBDC-007A-D6E7-0A427C96EEC8}"/>
          </ac:spMkLst>
        </pc:spChg>
        <pc:spChg chg="mod">
          <ac:chgData name="Doris Vertegaal" userId="99d29abd-986d-48eb-8f11-e38a31adf003" providerId="ADAL" clId="{5EFE6422-9441-4E21-96A0-2650CE7F5E96}" dt="2026-05-06T15:37:53.619" v="5417" actId="14100"/>
          <ac:spMkLst>
            <pc:docMk/>
            <pc:sldMk cId="422993161" sldId="408"/>
            <ac:spMk id="17" creationId="{62EA3B1A-B36C-1E15-D4E1-D4C4A3D77628}"/>
          </ac:spMkLst>
        </pc:spChg>
        <pc:spChg chg="add mod">
          <ac:chgData name="Doris Vertegaal" userId="99d29abd-986d-48eb-8f11-e38a31adf003" providerId="ADAL" clId="{5EFE6422-9441-4E21-96A0-2650CE7F5E96}" dt="2026-05-06T15:46:03.083" v="5486"/>
          <ac:spMkLst>
            <pc:docMk/>
            <pc:sldMk cId="422993161" sldId="408"/>
            <ac:spMk id="20" creationId="{28EC6000-898E-52C2-1839-42BDAEE08FAC}"/>
          </ac:spMkLst>
        </pc:spChg>
        <pc:grpChg chg="add mod">
          <ac:chgData name="Doris Vertegaal" userId="99d29abd-986d-48eb-8f11-e38a31adf003" providerId="ADAL" clId="{5EFE6422-9441-4E21-96A0-2650CE7F5E96}" dt="2026-05-06T20:07:21.403" v="6226"/>
          <ac:grpSpMkLst>
            <pc:docMk/>
            <pc:sldMk cId="422993161" sldId="408"/>
            <ac:grpSpMk id="3" creationId="{5E4830B0-E66E-5F86-A91A-39EB6F72ACFA}"/>
          </ac:grpSpMkLst>
        </pc:grpChg>
        <pc:grpChg chg="add del mod">
          <ac:chgData name="Doris Vertegaal" userId="99d29abd-986d-48eb-8f11-e38a31adf003" providerId="ADAL" clId="{5EFE6422-9441-4E21-96A0-2650CE7F5E96}" dt="2026-05-05T19:24:08.181" v="4843" actId="165"/>
          <ac:grpSpMkLst>
            <pc:docMk/>
            <pc:sldMk cId="422993161" sldId="408"/>
            <ac:grpSpMk id="14" creationId="{71416D15-845C-5D1A-D061-2E9D324D4F3F}"/>
          </ac:grpSpMkLst>
        </pc:grpChg>
        <pc:grpChg chg="add del mod">
          <ac:chgData name="Doris Vertegaal" userId="99d29abd-986d-48eb-8f11-e38a31adf003" providerId="ADAL" clId="{5EFE6422-9441-4E21-96A0-2650CE7F5E96}" dt="2026-05-06T20:07:20.225" v="6225" actId="478"/>
          <ac:grpSpMkLst>
            <pc:docMk/>
            <pc:sldMk cId="422993161" sldId="408"/>
            <ac:grpSpMk id="16" creationId="{C9A695FF-D5F5-5ED0-A244-4F52CB2630DE}"/>
          </ac:grpSpMkLst>
        </pc:grpChg>
        <pc:picChg chg="mod">
          <ac:chgData name="Doris Vertegaal" userId="99d29abd-986d-48eb-8f11-e38a31adf003" providerId="ADAL" clId="{5EFE6422-9441-4E21-96A0-2650CE7F5E96}" dt="2026-05-06T20:07:21.403" v="6226"/>
          <ac:picMkLst>
            <pc:docMk/>
            <pc:sldMk cId="422993161" sldId="408"/>
            <ac:picMk id="5" creationId="{173C1D6B-1FF4-402A-D114-4A8BE7712784}"/>
          </ac:picMkLst>
        </pc:picChg>
        <pc:picChg chg="add del mod">
          <ac:chgData name="Doris Vertegaal" userId="99d29abd-986d-48eb-8f11-e38a31adf003" providerId="ADAL" clId="{5EFE6422-9441-4E21-96A0-2650CE7F5E96}" dt="2026-05-05T19:25:29.762" v="4908" actId="478"/>
          <ac:picMkLst>
            <pc:docMk/>
            <pc:sldMk cId="422993161" sldId="408"/>
            <ac:picMk id="5" creationId="{8F9F794D-1D95-66CC-36FF-E9A18FDF8A54}"/>
          </ac:picMkLst>
        </pc:picChg>
        <pc:picChg chg="del">
          <ac:chgData name="Doris Vertegaal" userId="99d29abd-986d-48eb-8f11-e38a31adf003" providerId="ADAL" clId="{5EFE6422-9441-4E21-96A0-2650CE7F5E96}" dt="2026-05-05T16:38:59.684" v="4681" actId="478"/>
          <ac:picMkLst>
            <pc:docMk/>
            <pc:sldMk cId="422993161" sldId="408"/>
            <ac:picMk id="6" creationId="{D2AE8C32-25D2-D19D-E08E-03BEBC52A5E0}"/>
          </ac:picMkLst>
        </pc:picChg>
        <pc:picChg chg="mod">
          <ac:chgData name="Doris Vertegaal" userId="99d29abd-986d-48eb-8f11-e38a31adf003" providerId="ADAL" clId="{5EFE6422-9441-4E21-96A0-2650CE7F5E96}" dt="2026-05-06T20:07:21.403" v="6226"/>
          <ac:picMkLst>
            <pc:docMk/>
            <pc:sldMk cId="422993161" sldId="408"/>
            <ac:picMk id="6" creationId="{D312E233-EDF0-DAAB-3533-EAB8CB4F6F78}"/>
          </ac:picMkLst>
        </pc:picChg>
        <pc:picChg chg="add mod ord modCrop">
          <ac:chgData name="Doris Vertegaal" userId="99d29abd-986d-48eb-8f11-e38a31adf003" providerId="ADAL" clId="{5EFE6422-9441-4E21-96A0-2650CE7F5E96}" dt="2026-05-06T15:38:00.823" v="5423" actId="1038"/>
          <ac:picMkLst>
            <pc:docMk/>
            <pc:sldMk cId="422993161" sldId="408"/>
            <ac:picMk id="9" creationId="{4028D1BF-25ED-8D36-9E55-5462FE9F1DFB}"/>
          </ac:picMkLst>
        </pc:picChg>
        <pc:picChg chg="add mod ord modCrop">
          <ac:chgData name="Doris Vertegaal" userId="99d29abd-986d-48eb-8f11-e38a31adf003" providerId="ADAL" clId="{5EFE6422-9441-4E21-96A0-2650CE7F5E96}" dt="2026-05-06T15:38:00.823" v="5423" actId="1038"/>
          <ac:picMkLst>
            <pc:docMk/>
            <pc:sldMk cId="422993161" sldId="408"/>
            <ac:picMk id="10" creationId="{4B26BE65-2B90-6558-63FC-47AAA6F6F9C3}"/>
          </ac:picMkLst>
        </pc:picChg>
        <pc:picChg chg="add mod ord modCrop">
          <ac:chgData name="Doris Vertegaal" userId="99d29abd-986d-48eb-8f11-e38a31adf003" providerId="ADAL" clId="{5EFE6422-9441-4E21-96A0-2650CE7F5E96}" dt="2026-05-06T15:45:48.442" v="5483" actId="1076"/>
          <ac:picMkLst>
            <pc:docMk/>
            <pc:sldMk cId="422993161" sldId="408"/>
            <ac:picMk id="11" creationId="{69463A4A-2DF8-55EC-5B53-01ED25B784FC}"/>
          </ac:picMkLst>
        </pc:picChg>
        <pc:picChg chg="add mod ord topLvl modCrop">
          <ac:chgData name="Doris Vertegaal" userId="99d29abd-986d-48eb-8f11-e38a31adf003" providerId="ADAL" clId="{5EFE6422-9441-4E21-96A0-2650CE7F5E96}" dt="2026-05-06T15:38:00.823" v="5423" actId="1038"/>
          <ac:picMkLst>
            <pc:docMk/>
            <pc:sldMk cId="422993161" sldId="408"/>
            <ac:picMk id="12" creationId="{04354C61-44A6-60A7-08FE-41F53A621696}"/>
          </ac:picMkLst>
        </pc:picChg>
        <pc:picChg chg="add mod ord topLvl modCrop">
          <ac:chgData name="Doris Vertegaal" userId="99d29abd-986d-48eb-8f11-e38a31adf003" providerId="ADAL" clId="{5EFE6422-9441-4E21-96A0-2650CE7F5E96}" dt="2026-05-06T15:38:00.823" v="5423" actId="1038"/>
          <ac:picMkLst>
            <pc:docMk/>
            <pc:sldMk cId="422993161" sldId="408"/>
            <ac:picMk id="13" creationId="{FC2E246F-2567-06CB-2D3A-62B048CE28CF}"/>
          </ac:picMkLst>
        </pc:picChg>
        <pc:picChg chg="add mod">
          <ac:chgData name="Doris Vertegaal" userId="99d29abd-986d-48eb-8f11-e38a31adf003" providerId="ADAL" clId="{5EFE6422-9441-4E21-96A0-2650CE7F5E96}" dt="2026-05-06T20:07:21.403" v="6226"/>
          <ac:picMkLst>
            <pc:docMk/>
            <pc:sldMk cId="422993161" sldId="408"/>
            <ac:picMk id="14" creationId="{2EE92444-76AD-2155-1504-191E108CF694}"/>
          </ac:picMkLst>
        </pc:picChg>
        <pc:picChg chg="add mod ord modCrop">
          <ac:chgData name="Doris Vertegaal" userId="99d29abd-986d-48eb-8f11-e38a31adf003" providerId="ADAL" clId="{5EFE6422-9441-4E21-96A0-2650CE7F5E96}" dt="2026-05-06T15:38:00.823" v="5423" actId="1038"/>
          <ac:picMkLst>
            <pc:docMk/>
            <pc:sldMk cId="422993161" sldId="408"/>
            <ac:picMk id="15" creationId="{4DF642A3-7C2B-B7A8-849A-A683C6491AD9}"/>
          </ac:picMkLst>
        </pc:picChg>
        <pc:picChg chg="mod">
          <ac:chgData name="Doris Vertegaal" userId="99d29abd-986d-48eb-8f11-e38a31adf003" providerId="ADAL" clId="{5EFE6422-9441-4E21-96A0-2650CE7F5E96}" dt="2026-05-06T15:37:53.619" v="5417" actId="14100"/>
          <ac:picMkLst>
            <pc:docMk/>
            <pc:sldMk cId="422993161" sldId="408"/>
            <ac:picMk id="18" creationId="{F5E48CD1-C3A0-20BC-ADF5-9E4B21BFEAD4}"/>
          </ac:picMkLst>
        </pc:picChg>
        <pc:picChg chg="mod">
          <ac:chgData name="Doris Vertegaal" userId="99d29abd-986d-48eb-8f11-e38a31adf003" providerId="ADAL" clId="{5EFE6422-9441-4E21-96A0-2650CE7F5E96}" dt="2026-05-06T15:37:53.619" v="5417" actId="14100"/>
          <ac:picMkLst>
            <pc:docMk/>
            <pc:sldMk cId="422993161" sldId="408"/>
            <ac:picMk id="19" creationId="{9BEB7CCD-1654-F43E-61E8-A29B7C7B80DE}"/>
          </ac:picMkLst>
        </pc:picChg>
      </pc:sldChg>
      <pc:sldChg chg="addSp delSp modSp mod">
        <pc:chgData name="Doris Vertegaal" userId="99d29abd-986d-48eb-8f11-e38a31adf003" providerId="ADAL" clId="{5EFE6422-9441-4E21-96A0-2650CE7F5E96}" dt="2026-05-06T20:08:06.704" v="6232"/>
        <pc:sldMkLst>
          <pc:docMk/>
          <pc:sldMk cId="224870496" sldId="410"/>
        </pc:sldMkLst>
        <pc:spChg chg="mod">
          <ac:chgData name="Doris Vertegaal" userId="99d29abd-986d-48eb-8f11-e38a31adf003" providerId="ADAL" clId="{5EFE6422-9441-4E21-96A0-2650CE7F5E96}" dt="2026-05-06T06:54:11.976" v="4996" actId="1076"/>
          <ac:spMkLst>
            <pc:docMk/>
            <pc:sldMk cId="224870496" sldId="410"/>
            <ac:spMk id="2" creationId="{0CDF4F70-F2D8-576A-657B-E6B2F88DCE64}"/>
          </ac:spMkLst>
        </pc:spChg>
        <pc:spChg chg="mod">
          <ac:chgData name="Doris Vertegaal" userId="99d29abd-986d-48eb-8f11-e38a31adf003" providerId="ADAL" clId="{5EFE6422-9441-4E21-96A0-2650CE7F5E96}" dt="2026-05-01T13:08:41.836" v="4022"/>
          <ac:spMkLst>
            <pc:docMk/>
            <pc:sldMk cId="224870496" sldId="410"/>
            <ac:spMk id="5" creationId="{6EEFDA09-8192-F8B2-EFBA-3C9D9876D441}"/>
          </ac:spMkLst>
        </pc:spChg>
        <pc:spChg chg="mod">
          <ac:chgData name="Doris Vertegaal" userId="99d29abd-986d-48eb-8f11-e38a31adf003" providerId="ADAL" clId="{5EFE6422-9441-4E21-96A0-2650CE7F5E96}" dt="2026-05-06T20:07:48.685" v="6230"/>
          <ac:spMkLst>
            <pc:docMk/>
            <pc:sldMk cId="224870496" sldId="410"/>
            <ac:spMk id="8" creationId="{9ECFA42B-1C59-DF91-7D0E-23A3DE1A20F0}"/>
          </ac:spMkLst>
        </pc:spChg>
        <pc:spChg chg="add mod">
          <ac:chgData name="Doris Vertegaal" userId="99d29abd-986d-48eb-8f11-e38a31adf003" providerId="ADAL" clId="{5EFE6422-9441-4E21-96A0-2650CE7F5E96}" dt="2026-05-06T15:46:10.654" v="5487"/>
          <ac:spMkLst>
            <pc:docMk/>
            <pc:sldMk cId="224870496" sldId="410"/>
            <ac:spMk id="12" creationId="{8EF84C66-5372-9B4E-44C8-67E874ECED88}"/>
          </ac:spMkLst>
        </pc:spChg>
        <pc:spChg chg="add mod">
          <ac:chgData name="Doris Vertegaal" userId="99d29abd-986d-48eb-8f11-e38a31adf003" providerId="ADAL" clId="{5EFE6422-9441-4E21-96A0-2650CE7F5E96}" dt="2026-05-06T20:08:06.704" v="6232"/>
          <ac:spMkLst>
            <pc:docMk/>
            <pc:sldMk cId="224870496" sldId="410"/>
            <ac:spMk id="13" creationId="{C036BC8F-4EDB-458C-C520-B5AE402E0399}"/>
          </ac:spMkLst>
        </pc:spChg>
        <pc:spChg chg="add mod">
          <ac:chgData name="Doris Vertegaal" userId="99d29abd-986d-48eb-8f11-e38a31adf003" providerId="ADAL" clId="{5EFE6422-9441-4E21-96A0-2650CE7F5E96}" dt="2026-05-06T20:07:57.110" v="6231"/>
          <ac:spMkLst>
            <pc:docMk/>
            <pc:sldMk cId="224870496" sldId="410"/>
            <ac:spMk id="14" creationId="{60F97973-B353-C17D-FCBF-1C8B2921C59D}"/>
          </ac:spMkLst>
        </pc:spChg>
        <pc:grpChg chg="add mod">
          <ac:chgData name="Doris Vertegaal" userId="99d29abd-986d-48eb-8f11-e38a31adf003" providerId="ADAL" clId="{5EFE6422-9441-4E21-96A0-2650CE7F5E96}" dt="2026-05-06T20:07:48.685" v="6230"/>
          <ac:grpSpMkLst>
            <pc:docMk/>
            <pc:sldMk cId="224870496" sldId="410"/>
            <ac:grpSpMk id="3" creationId="{54EB624F-5F0F-32D3-1CE0-26508D875AFB}"/>
          </ac:grpSpMkLst>
        </pc:grpChg>
        <pc:grpChg chg="add del mod">
          <ac:chgData name="Doris Vertegaal" userId="99d29abd-986d-48eb-8f11-e38a31adf003" providerId="ADAL" clId="{5EFE6422-9441-4E21-96A0-2650CE7F5E96}" dt="2026-05-06T20:07:48.168" v="6229" actId="478"/>
          <ac:grpSpMkLst>
            <pc:docMk/>
            <pc:sldMk cId="224870496" sldId="410"/>
            <ac:grpSpMk id="4" creationId="{58E01B9D-F504-2D43-A704-36E736EA8066}"/>
          </ac:grpSpMkLst>
        </pc:grpChg>
        <pc:grpChg chg="del">
          <ac:chgData name="Doris Vertegaal" userId="99d29abd-986d-48eb-8f11-e38a31adf003" providerId="ADAL" clId="{5EFE6422-9441-4E21-96A0-2650CE7F5E96}" dt="2026-05-06T06:53:16.620" v="4984" actId="478"/>
          <ac:grpSpMkLst>
            <pc:docMk/>
            <pc:sldMk cId="224870496" sldId="410"/>
            <ac:grpSpMk id="20" creationId="{11D12F9A-45E5-BEC7-5C71-C11D8118140A}"/>
          </ac:grpSpMkLst>
        </pc:grpChg>
        <pc:picChg chg="mod">
          <ac:chgData name="Doris Vertegaal" userId="99d29abd-986d-48eb-8f11-e38a31adf003" providerId="ADAL" clId="{5EFE6422-9441-4E21-96A0-2650CE7F5E96}" dt="2026-05-01T13:08:41.836" v="4022"/>
          <ac:picMkLst>
            <pc:docMk/>
            <pc:sldMk cId="224870496" sldId="410"/>
            <ac:picMk id="6" creationId="{2CD80578-BF60-F72C-7295-CDD0E7315B0A}"/>
          </ac:picMkLst>
        </pc:picChg>
        <pc:picChg chg="mod">
          <ac:chgData name="Doris Vertegaal" userId="99d29abd-986d-48eb-8f11-e38a31adf003" providerId="ADAL" clId="{5EFE6422-9441-4E21-96A0-2650CE7F5E96}" dt="2026-05-06T15:38:31.609" v="5429"/>
          <ac:picMkLst>
            <pc:docMk/>
            <pc:sldMk cId="224870496" sldId="410"/>
            <ac:picMk id="7" creationId="{ABD75ABB-3F7D-5031-AFEB-3F28EEBEFFAE}"/>
          </ac:picMkLst>
        </pc:picChg>
        <pc:picChg chg="add mod">
          <ac:chgData name="Doris Vertegaal" userId="99d29abd-986d-48eb-8f11-e38a31adf003" providerId="ADAL" clId="{5EFE6422-9441-4E21-96A0-2650CE7F5E96}" dt="2026-05-06T06:53:52.900" v="4989" actId="1076"/>
          <ac:picMkLst>
            <pc:docMk/>
            <pc:sldMk cId="224870496" sldId="410"/>
            <ac:picMk id="9" creationId="{6E2DEAC5-D295-D73C-0CAD-59F9F4D7A473}"/>
          </ac:picMkLst>
        </pc:picChg>
        <pc:picChg chg="mod">
          <ac:chgData name="Doris Vertegaal" userId="99d29abd-986d-48eb-8f11-e38a31adf003" providerId="ADAL" clId="{5EFE6422-9441-4E21-96A0-2650CE7F5E96}" dt="2026-05-06T20:07:48.685" v="6230"/>
          <ac:picMkLst>
            <pc:docMk/>
            <pc:sldMk cId="224870496" sldId="410"/>
            <ac:picMk id="10" creationId="{81839B33-CD3C-9DF2-34C1-94C217324391}"/>
          </ac:picMkLst>
        </pc:picChg>
        <pc:picChg chg="mod">
          <ac:chgData name="Doris Vertegaal" userId="99d29abd-986d-48eb-8f11-e38a31adf003" providerId="ADAL" clId="{5EFE6422-9441-4E21-96A0-2650CE7F5E96}" dt="2026-05-06T20:07:48.685" v="6230"/>
          <ac:picMkLst>
            <pc:docMk/>
            <pc:sldMk cId="224870496" sldId="410"/>
            <ac:picMk id="11" creationId="{5176FA42-31E1-9B7D-3DF5-33164C5504F7}"/>
          </ac:picMkLst>
        </pc:picChg>
        <pc:picChg chg="add mod">
          <ac:chgData name="Doris Vertegaal" userId="99d29abd-986d-48eb-8f11-e38a31adf003" providerId="ADAL" clId="{5EFE6422-9441-4E21-96A0-2650CE7F5E96}" dt="2026-05-06T20:07:48.685" v="6230"/>
          <ac:picMkLst>
            <pc:docMk/>
            <pc:sldMk cId="224870496" sldId="410"/>
            <ac:picMk id="15" creationId="{DC5445A2-7D25-4347-11AB-85A4CB5A71E2}"/>
          </ac:picMkLst>
        </pc:picChg>
      </pc:sldChg>
      <pc:sldChg chg="addSp delSp modSp add del mod modShow">
        <pc:chgData name="Doris Vertegaal" userId="99d29abd-986d-48eb-8f11-e38a31adf003" providerId="ADAL" clId="{5EFE6422-9441-4E21-96A0-2650CE7F5E96}" dt="2026-05-06T19:57:25.979" v="6018" actId="1038"/>
        <pc:sldMkLst>
          <pc:docMk/>
          <pc:sldMk cId="1374130575" sldId="411"/>
        </pc:sldMkLst>
        <pc:spChg chg="add mod">
          <ac:chgData name="Doris Vertegaal" userId="99d29abd-986d-48eb-8f11-e38a31adf003" providerId="ADAL" clId="{5EFE6422-9441-4E21-96A0-2650CE7F5E96}" dt="2026-05-01T12:51:23.695" v="3721" actId="20577"/>
          <ac:spMkLst>
            <pc:docMk/>
            <pc:sldMk cId="1374130575" sldId="411"/>
            <ac:spMk id="2" creationId="{18C4BBD4-09CE-11DA-55BF-351E48335342}"/>
          </ac:spMkLst>
        </pc:spChg>
        <pc:spChg chg="add mod">
          <ac:chgData name="Doris Vertegaal" userId="99d29abd-986d-48eb-8f11-e38a31adf003" providerId="ADAL" clId="{5EFE6422-9441-4E21-96A0-2650CE7F5E96}" dt="2026-05-06T19:51:21.935" v="5944"/>
          <ac:spMkLst>
            <pc:docMk/>
            <pc:sldMk cId="1374130575" sldId="411"/>
            <ac:spMk id="3" creationId="{18080D5E-61E8-9AAD-362D-153AC11D3C9A}"/>
          </ac:spMkLst>
        </pc:spChg>
        <pc:spChg chg="add mod">
          <ac:chgData name="Doris Vertegaal" userId="99d29abd-986d-48eb-8f11-e38a31adf003" providerId="ADAL" clId="{5EFE6422-9441-4E21-96A0-2650CE7F5E96}" dt="2026-05-06T19:51:21.935" v="5944"/>
          <ac:spMkLst>
            <pc:docMk/>
            <pc:sldMk cId="1374130575" sldId="411"/>
            <ac:spMk id="4" creationId="{DEE738FD-414F-B610-11CE-8FBE37DF41EB}"/>
          </ac:spMkLst>
        </pc:spChg>
        <pc:spChg chg="add mod">
          <ac:chgData name="Doris Vertegaal" userId="99d29abd-986d-48eb-8f11-e38a31adf003" providerId="ADAL" clId="{5EFE6422-9441-4E21-96A0-2650CE7F5E96}" dt="2026-05-06T19:51:21.935" v="5944"/>
          <ac:spMkLst>
            <pc:docMk/>
            <pc:sldMk cId="1374130575" sldId="411"/>
            <ac:spMk id="5" creationId="{E1DE81E3-C3BA-22F4-A72A-3C1CFCE41741}"/>
          </ac:spMkLst>
        </pc:spChg>
        <pc:spChg chg="del">
          <ac:chgData name="Doris Vertegaal" userId="99d29abd-986d-48eb-8f11-e38a31adf003" providerId="ADAL" clId="{5EFE6422-9441-4E21-96A0-2650CE7F5E96}" dt="2026-05-06T15:07:10.465" v="5001" actId="478"/>
          <ac:spMkLst>
            <pc:docMk/>
            <pc:sldMk cId="1374130575" sldId="411"/>
            <ac:spMk id="5" creationId="{EBFEB1FB-FCAE-F99D-7D7A-50AE8AA0F054}"/>
          </ac:spMkLst>
        </pc:spChg>
        <pc:spChg chg="add mod">
          <ac:chgData name="Doris Vertegaal" userId="99d29abd-986d-48eb-8f11-e38a31adf003" providerId="ADAL" clId="{5EFE6422-9441-4E21-96A0-2650CE7F5E96}" dt="2026-05-06T19:51:21.935" v="5944"/>
          <ac:spMkLst>
            <pc:docMk/>
            <pc:sldMk cId="1374130575" sldId="411"/>
            <ac:spMk id="6" creationId="{D1BDF5C2-0E1A-B4EA-DF85-5CA61C344F0E}"/>
          </ac:spMkLst>
        </pc:spChg>
        <pc:spChg chg="del mod">
          <ac:chgData name="Doris Vertegaal" userId="99d29abd-986d-48eb-8f11-e38a31adf003" providerId="ADAL" clId="{5EFE6422-9441-4E21-96A0-2650CE7F5E96}" dt="2026-05-06T15:07:10.465" v="5001" actId="478"/>
          <ac:spMkLst>
            <pc:docMk/>
            <pc:sldMk cId="1374130575" sldId="411"/>
            <ac:spMk id="8" creationId="{AA938F2A-9C07-5C33-FEA7-B41D0E4AD0EB}"/>
          </ac:spMkLst>
        </pc:spChg>
        <pc:spChg chg="mod">
          <ac:chgData name="Doris Vertegaal" userId="99d29abd-986d-48eb-8f11-e38a31adf003" providerId="ADAL" clId="{5EFE6422-9441-4E21-96A0-2650CE7F5E96}" dt="2026-05-06T19:51:21.935" v="5944"/>
          <ac:spMkLst>
            <pc:docMk/>
            <pc:sldMk cId="1374130575" sldId="411"/>
            <ac:spMk id="8" creationId="{D7985AFA-49C2-AF00-4450-A37788C7B5A3}"/>
          </ac:spMkLst>
        </pc:spChg>
        <pc:spChg chg="del mod">
          <ac:chgData name="Doris Vertegaal" userId="99d29abd-986d-48eb-8f11-e38a31adf003" providerId="ADAL" clId="{5EFE6422-9441-4E21-96A0-2650CE7F5E96}" dt="2026-05-06T15:07:10.465" v="5001" actId="478"/>
          <ac:spMkLst>
            <pc:docMk/>
            <pc:sldMk cId="1374130575" sldId="411"/>
            <ac:spMk id="9" creationId="{07C878E8-B3F5-7F11-47B0-2AE7E19C00D4}"/>
          </ac:spMkLst>
        </pc:spChg>
        <pc:spChg chg="mod">
          <ac:chgData name="Doris Vertegaal" userId="99d29abd-986d-48eb-8f11-e38a31adf003" providerId="ADAL" clId="{5EFE6422-9441-4E21-96A0-2650CE7F5E96}" dt="2026-05-01T12:52:28.320" v="3731" actId="20577"/>
          <ac:spMkLst>
            <pc:docMk/>
            <pc:sldMk cId="1374130575" sldId="411"/>
            <ac:spMk id="10" creationId="{77314333-8276-0ED3-9392-4CAC1E952897}"/>
          </ac:spMkLst>
        </pc:spChg>
        <pc:spChg chg="del mod">
          <ac:chgData name="Doris Vertegaal" userId="99d29abd-986d-48eb-8f11-e38a31adf003" providerId="ADAL" clId="{5EFE6422-9441-4E21-96A0-2650CE7F5E96}" dt="2026-05-06T15:07:10.465" v="5001" actId="478"/>
          <ac:spMkLst>
            <pc:docMk/>
            <pc:sldMk cId="1374130575" sldId="411"/>
            <ac:spMk id="11" creationId="{418F2432-D4B5-0535-A5A0-D94A17EA6C68}"/>
          </ac:spMkLst>
        </pc:spChg>
        <pc:spChg chg="add mod">
          <ac:chgData name="Doris Vertegaal" userId="99d29abd-986d-48eb-8f11-e38a31adf003" providerId="ADAL" clId="{5EFE6422-9441-4E21-96A0-2650CE7F5E96}" dt="2026-05-06T19:51:34.820" v="5945"/>
          <ac:spMkLst>
            <pc:docMk/>
            <pc:sldMk cId="1374130575" sldId="411"/>
            <ac:spMk id="12" creationId="{070751AC-4AC4-031D-6308-6B4285899245}"/>
          </ac:spMkLst>
        </pc:spChg>
        <pc:spChg chg="del mod">
          <ac:chgData name="Doris Vertegaal" userId="99d29abd-986d-48eb-8f11-e38a31adf003" providerId="ADAL" clId="{5EFE6422-9441-4E21-96A0-2650CE7F5E96}" dt="2026-05-06T15:07:10.465" v="5001" actId="478"/>
          <ac:spMkLst>
            <pc:docMk/>
            <pc:sldMk cId="1374130575" sldId="411"/>
            <ac:spMk id="12" creationId="{7C02F17B-5BC6-1A65-E934-27879693BAC1}"/>
          </ac:spMkLst>
        </pc:spChg>
        <pc:spChg chg="add mod">
          <ac:chgData name="Doris Vertegaal" userId="99d29abd-986d-48eb-8f11-e38a31adf003" providerId="ADAL" clId="{5EFE6422-9441-4E21-96A0-2650CE7F5E96}" dt="2026-05-06T19:51:41.364" v="5946"/>
          <ac:spMkLst>
            <pc:docMk/>
            <pc:sldMk cId="1374130575" sldId="411"/>
            <ac:spMk id="13" creationId="{10E8EBE1-5A3B-85C7-3CC7-1616F7D7129F}"/>
          </ac:spMkLst>
        </pc:spChg>
        <pc:spChg chg="mod">
          <ac:chgData name="Doris Vertegaal" userId="99d29abd-986d-48eb-8f11-e38a31adf003" providerId="ADAL" clId="{5EFE6422-9441-4E21-96A0-2650CE7F5E96}" dt="2026-05-06T15:07:14.986" v="5002"/>
          <ac:spMkLst>
            <pc:docMk/>
            <pc:sldMk cId="1374130575" sldId="411"/>
            <ac:spMk id="14" creationId="{609AE50D-068C-6551-E18E-9C536C303573}"/>
          </ac:spMkLst>
        </pc:spChg>
        <pc:spChg chg="add del mod">
          <ac:chgData name="Doris Vertegaal" userId="99d29abd-986d-48eb-8f11-e38a31adf003" providerId="ADAL" clId="{5EFE6422-9441-4E21-96A0-2650CE7F5E96}" dt="2026-05-06T15:24:19.318" v="5071" actId="478"/>
          <ac:spMkLst>
            <pc:docMk/>
            <pc:sldMk cId="1374130575" sldId="411"/>
            <ac:spMk id="17" creationId="{71F79DE5-13EF-ACF5-BC0E-549CC050E0ED}"/>
          </ac:spMkLst>
        </pc:spChg>
        <pc:spChg chg="add del mod">
          <ac:chgData name="Doris Vertegaal" userId="99d29abd-986d-48eb-8f11-e38a31adf003" providerId="ADAL" clId="{5EFE6422-9441-4E21-96A0-2650CE7F5E96}" dt="2026-05-06T15:24:19.318" v="5071" actId="478"/>
          <ac:spMkLst>
            <pc:docMk/>
            <pc:sldMk cId="1374130575" sldId="411"/>
            <ac:spMk id="18" creationId="{97104324-BEA9-39B6-5AB0-A1FB1CB0F040}"/>
          </ac:spMkLst>
        </pc:spChg>
        <pc:spChg chg="add del mod">
          <ac:chgData name="Doris Vertegaal" userId="99d29abd-986d-48eb-8f11-e38a31adf003" providerId="ADAL" clId="{5EFE6422-9441-4E21-96A0-2650CE7F5E96}" dt="2026-05-06T15:24:19.318" v="5071" actId="478"/>
          <ac:spMkLst>
            <pc:docMk/>
            <pc:sldMk cId="1374130575" sldId="411"/>
            <ac:spMk id="19" creationId="{8BA76520-0301-2BF5-94FE-F1E9C3696AF6}"/>
          </ac:spMkLst>
        </pc:spChg>
        <pc:spChg chg="add del mod">
          <ac:chgData name="Doris Vertegaal" userId="99d29abd-986d-48eb-8f11-e38a31adf003" providerId="ADAL" clId="{5EFE6422-9441-4E21-96A0-2650CE7F5E96}" dt="2026-05-06T15:24:19.318" v="5071" actId="478"/>
          <ac:spMkLst>
            <pc:docMk/>
            <pc:sldMk cId="1374130575" sldId="411"/>
            <ac:spMk id="20" creationId="{61AF49F6-D2F5-22A0-E2B4-3A5F3F903528}"/>
          </ac:spMkLst>
        </pc:spChg>
        <pc:spChg chg="mod">
          <ac:chgData name="Doris Vertegaal" userId="99d29abd-986d-48eb-8f11-e38a31adf003" providerId="ADAL" clId="{5EFE6422-9441-4E21-96A0-2650CE7F5E96}" dt="2026-05-06T15:24:19.952" v="5072"/>
          <ac:spMkLst>
            <pc:docMk/>
            <pc:sldMk cId="1374130575" sldId="411"/>
            <ac:spMk id="22" creationId="{63AC20D3-D91E-6E45-F11A-DC2CF7C0B8D2}"/>
          </ac:spMkLst>
        </pc:spChg>
        <pc:spChg chg="add del mod">
          <ac:chgData name="Doris Vertegaal" userId="99d29abd-986d-48eb-8f11-e38a31adf003" providerId="ADAL" clId="{5EFE6422-9441-4E21-96A0-2650CE7F5E96}" dt="2026-05-06T19:51:21.132" v="5943" actId="478"/>
          <ac:spMkLst>
            <pc:docMk/>
            <pc:sldMk cId="1374130575" sldId="411"/>
            <ac:spMk id="25" creationId="{D5083DA6-2ECB-8308-15C7-DFCAAC17F29C}"/>
          </ac:spMkLst>
        </pc:spChg>
        <pc:spChg chg="add del mod">
          <ac:chgData name="Doris Vertegaal" userId="99d29abd-986d-48eb-8f11-e38a31adf003" providerId="ADAL" clId="{5EFE6422-9441-4E21-96A0-2650CE7F5E96}" dt="2026-05-06T15:26:27.243" v="5087" actId="21"/>
          <ac:spMkLst>
            <pc:docMk/>
            <pc:sldMk cId="1374130575" sldId="411"/>
            <ac:spMk id="26" creationId="{FFCFC0DE-912E-DAD4-AE58-E32F77116A33}"/>
          </ac:spMkLst>
        </pc:spChg>
        <pc:spChg chg="add del mod">
          <ac:chgData name="Doris Vertegaal" userId="99d29abd-986d-48eb-8f11-e38a31adf003" providerId="ADAL" clId="{5EFE6422-9441-4E21-96A0-2650CE7F5E96}" dt="2026-05-06T19:51:21.132" v="5943" actId="478"/>
          <ac:spMkLst>
            <pc:docMk/>
            <pc:sldMk cId="1374130575" sldId="411"/>
            <ac:spMk id="27" creationId="{B5B06FB5-D733-E169-BC8B-591B85543157}"/>
          </ac:spMkLst>
        </pc:spChg>
        <pc:spChg chg="add del mod">
          <ac:chgData name="Doris Vertegaal" userId="99d29abd-986d-48eb-8f11-e38a31adf003" providerId="ADAL" clId="{5EFE6422-9441-4E21-96A0-2650CE7F5E96}" dt="2026-05-06T19:51:21.132" v="5943" actId="478"/>
          <ac:spMkLst>
            <pc:docMk/>
            <pc:sldMk cId="1374130575" sldId="411"/>
            <ac:spMk id="28" creationId="{FF375C98-8EDC-D358-26E1-78B5DB6EF27A}"/>
          </ac:spMkLst>
        </pc:spChg>
        <pc:spChg chg="add del mod">
          <ac:chgData name="Doris Vertegaal" userId="99d29abd-986d-48eb-8f11-e38a31adf003" providerId="ADAL" clId="{5EFE6422-9441-4E21-96A0-2650CE7F5E96}" dt="2026-05-06T19:51:21.132" v="5943" actId="478"/>
          <ac:spMkLst>
            <pc:docMk/>
            <pc:sldMk cId="1374130575" sldId="411"/>
            <ac:spMk id="29" creationId="{D27A804E-F4E8-AE7B-774F-E330E6C1B43E}"/>
          </ac:spMkLst>
        </pc:spChg>
        <pc:grpChg chg="add del mod">
          <ac:chgData name="Doris Vertegaal" userId="99d29abd-986d-48eb-8f11-e38a31adf003" providerId="ADAL" clId="{5EFE6422-9441-4E21-96A0-2650CE7F5E96}" dt="2026-05-06T15:07:10.465" v="5001" actId="478"/>
          <ac:grpSpMkLst>
            <pc:docMk/>
            <pc:sldMk cId="1374130575" sldId="411"/>
            <ac:grpSpMk id="3" creationId="{E7B2F87F-380E-726F-9EDD-408B78E0578A}"/>
          </ac:grpSpMkLst>
        </pc:grpChg>
        <pc:grpChg chg="add mod">
          <ac:chgData name="Doris Vertegaal" userId="99d29abd-986d-48eb-8f11-e38a31adf003" providerId="ADAL" clId="{5EFE6422-9441-4E21-96A0-2650CE7F5E96}" dt="2026-05-06T19:51:21.935" v="5944"/>
          <ac:grpSpMkLst>
            <pc:docMk/>
            <pc:sldMk cId="1374130575" sldId="411"/>
            <ac:grpSpMk id="7" creationId="{3F96C818-6075-4A53-92A8-CEA4B6EC8D31}"/>
          </ac:grpSpMkLst>
        </pc:grpChg>
        <pc:grpChg chg="add del mod">
          <ac:chgData name="Doris Vertegaal" userId="99d29abd-986d-48eb-8f11-e38a31adf003" providerId="ADAL" clId="{5EFE6422-9441-4E21-96A0-2650CE7F5E96}" dt="2026-05-06T15:24:19.318" v="5071" actId="478"/>
          <ac:grpSpMkLst>
            <pc:docMk/>
            <pc:sldMk cId="1374130575" sldId="411"/>
            <ac:grpSpMk id="13" creationId="{4585A408-6CB2-C820-DDC9-742F39DAD9D7}"/>
          </ac:grpSpMkLst>
        </pc:grpChg>
        <pc:grpChg chg="add del mod">
          <ac:chgData name="Doris Vertegaal" userId="99d29abd-986d-48eb-8f11-e38a31adf003" providerId="ADAL" clId="{5EFE6422-9441-4E21-96A0-2650CE7F5E96}" dt="2026-05-06T19:51:21.132" v="5943" actId="478"/>
          <ac:grpSpMkLst>
            <pc:docMk/>
            <pc:sldMk cId="1374130575" sldId="411"/>
            <ac:grpSpMk id="21" creationId="{4627D2B3-1D74-A457-6A98-DFD440A1CB3B}"/>
          </ac:grpSpMkLst>
        </pc:grpChg>
        <pc:graphicFrameChg chg="add del modGraphic">
          <ac:chgData name="Doris Vertegaal" userId="99d29abd-986d-48eb-8f11-e38a31adf003" providerId="ADAL" clId="{5EFE6422-9441-4E21-96A0-2650CE7F5E96}" dt="2026-05-05T15:19:37.367" v="4550" actId="478"/>
          <ac:graphicFrameMkLst>
            <pc:docMk/>
            <pc:sldMk cId="1374130575" sldId="411"/>
            <ac:graphicFrameMk id="14" creationId="{8CA18BE2-9F41-C26B-58F9-0392133DCD98}"/>
          </ac:graphicFrameMkLst>
        </pc:graphicFrameChg>
        <pc:picChg chg="mod">
          <ac:chgData name="Doris Vertegaal" userId="99d29abd-986d-48eb-8f11-e38a31adf003" providerId="ADAL" clId="{5EFE6422-9441-4E21-96A0-2650CE7F5E96}" dt="2026-05-05T15:21:40.873" v="4555"/>
          <ac:picMkLst>
            <pc:docMk/>
            <pc:sldMk cId="1374130575" sldId="411"/>
            <ac:picMk id="7" creationId="{ECC89DBC-50A5-AE7F-4D38-F872A1BCB907}"/>
          </ac:picMkLst>
        </pc:picChg>
        <pc:picChg chg="mod">
          <ac:chgData name="Doris Vertegaal" userId="99d29abd-986d-48eb-8f11-e38a31adf003" providerId="ADAL" clId="{5EFE6422-9441-4E21-96A0-2650CE7F5E96}" dt="2026-05-06T19:51:21.935" v="5944"/>
          <ac:picMkLst>
            <pc:docMk/>
            <pc:sldMk cId="1374130575" sldId="411"/>
            <ac:picMk id="9" creationId="{5B5750D0-8134-A4A9-759F-9A01CB4ED94A}"/>
          </ac:picMkLst>
        </pc:picChg>
        <pc:picChg chg="mod">
          <ac:chgData name="Doris Vertegaal" userId="99d29abd-986d-48eb-8f11-e38a31adf003" providerId="ADAL" clId="{5EFE6422-9441-4E21-96A0-2650CE7F5E96}" dt="2026-05-06T19:51:21.935" v="5944"/>
          <ac:picMkLst>
            <pc:docMk/>
            <pc:sldMk cId="1374130575" sldId="411"/>
            <ac:picMk id="11" creationId="{3A0FF290-87E4-6BA8-66E6-F0FF624D9878}"/>
          </ac:picMkLst>
        </pc:picChg>
        <pc:picChg chg="add mod">
          <ac:chgData name="Doris Vertegaal" userId="99d29abd-986d-48eb-8f11-e38a31adf003" providerId="ADAL" clId="{5EFE6422-9441-4E21-96A0-2650CE7F5E96}" dt="2026-05-06T19:57:25.979" v="6018" actId="1038"/>
          <ac:picMkLst>
            <pc:docMk/>
            <pc:sldMk cId="1374130575" sldId="411"/>
            <ac:picMk id="14" creationId="{016E3FAA-1D5F-2CFD-353B-D3F29D6E02EA}"/>
          </ac:picMkLst>
        </pc:picChg>
        <pc:picChg chg="mod">
          <ac:chgData name="Doris Vertegaal" userId="99d29abd-986d-48eb-8f11-e38a31adf003" providerId="ADAL" clId="{5EFE6422-9441-4E21-96A0-2650CE7F5E96}" dt="2026-05-06T15:07:14.986" v="5002"/>
          <ac:picMkLst>
            <pc:docMk/>
            <pc:sldMk cId="1374130575" sldId="411"/>
            <ac:picMk id="15" creationId="{121B732A-047B-7F24-FED0-5612929983C6}"/>
          </ac:picMkLst>
        </pc:picChg>
        <pc:picChg chg="mod">
          <ac:chgData name="Doris Vertegaal" userId="99d29abd-986d-48eb-8f11-e38a31adf003" providerId="ADAL" clId="{5EFE6422-9441-4E21-96A0-2650CE7F5E96}" dt="2026-05-06T15:07:14.986" v="5002"/>
          <ac:picMkLst>
            <pc:docMk/>
            <pc:sldMk cId="1374130575" sldId="411"/>
            <ac:picMk id="16" creationId="{0B0E3B04-3A2E-F083-6636-D8EB88CE506D}"/>
          </ac:picMkLst>
        </pc:picChg>
        <pc:picChg chg="mod">
          <ac:chgData name="Doris Vertegaal" userId="99d29abd-986d-48eb-8f11-e38a31adf003" providerId="ADAL" clId="{5EFE6422-9441-4E21-96A0-2650CE7F5E96}" dt="2026-05-06T15:24:19.952" v="5072"/>
          <ac:picMkLst>
            <pc:docMk/>
            <pc:sldMk cId="1374130575" sldId="411"/>
            <ac:picMk id="23" creationId="{E706C575-89DB-0C04-03CC-FAAD0E930AC1}"/>
          </ac:picMkLst>
        </pc:picChg>
        <pc:picChg chg="mod">
          <ac:chgData name="Doris Vertegaal" userId="99d29abd-986d-48eb-8f11-e38a31adf003" providerId="ADAL" clId="{5EFE6422-9441-4E21-96A0-2650CE7F5E96}" dt="2026-05-06T15:24:19.952" v="5072"/>
          <ac:picMkLst>
            <pc:docMk/>
            <pc:sldMk cId="1374130575" sldId="411"/>
            <ac:picMk id="24" creationId="{03A252B7-06E9-E2C3-867C-2F1BBDB68EBE}"/>
          </ac:picMkLst>
        </pc:picChg>
      </pc:sldChg>
      <pc:sldChg chg="addSp delSp modSp mod ord modTransition">
        <pc:chgData name="Doris Vertegaal" userId="99d29abd-986d-48eb-8f11-e38a31adf003" providerId="ADAL" clId="{5EFE6422-9441-4E21-96A0-2650CE7F5E96}" dt="2026-05-06T20:10:32.271" v="6245"/>
        <pc:sldMkLst>
          <pc:docMk/>
          <pc:sldMk cId="934892469" sldId="423"/>
        </pc:sldMkLst>
        <pc:spChg chg="mod">
          <ac:chgData name="Doris Vertegaal" userId="99d29abd-986d-48eb-8f11-e38a31adf003" providerId="ADAL" clId="{5EFE6422-9441-4E21-96A0-2650CE7F5E96}" dt="2026-05-01T12:53:23.861" v="3768" actId="20577"/>
          <ac:spMkLst>
            <pc:docMk/>
            <pc:sldMk cId="934892469" sldId="423"/>
            <ac:spMk id="2" creationId="{E2A599A1-DA49-AEA9-7712-597D10A15DE7}"/>
          </ac:spMkLst>
        </pc:spChg>
        <pc:spChg chg="del">
          <ac:chgData name="Doris Vertegaal" userId="99d29abd-986d-48eb-8f11-e38a31adf003" providerId="ADAL" clId="{5EFE6422-9441-4E21-96A0-2650CE7F5E96}" dt="2026-05-06T15:08:30.560" v="5003" actId="478"/>
          <ac:spMkLst>
            <pc:docMk/>
            <pc:sldMk cId="934892469" sldId="423"/>
            <ac:spMk id="23" creationId="{2698980D-7EEC-3A41-32B5-60F9AC75804F}"/>
          </ac:spMkLst>
        </pc:spChg>
        <pc:spChg chg="add mod">
          <ac:chgData name="Doris Vertegaal" userId="99d29abd-986d-48eb-8f11-e38a31adf003" providerId="ADAL" clId="{5EFE6422-9441-4E21-96A0-2650CE7F5E96}" dt="2026-05-06T19:51:52.305" v="5948"/>
          <ac:spMkLst>
            <pc:docMk/>
            <pc:sldMk cId="934892469" sldId="423"/>
            <ac:spMk id="23" creationId="{A0595CAF-62BF-6443-F913-45B1413B3E5D}"/>
          </ac:spMkLst>
        </pc:spChg>
        <pc:spChg chg="add mod">
          <ac:chgData name="Doris Vertegaal" userId="99d29abd-986d-48eb-8f11-e38a31adf003" providerId="ADAL" clId="{5EFE6422-9441-4E21-96A0-2650CE7F5E96}" dt="2026-05-06T19:51:52.305" v="5948"/>
          <ac:spMkLst>
            <pc:docMk/>
            <pc:sldMk cId="934892469" sldId="423"/>
            <ac:spMk id="24" creationId="{109992E0-98A3-6C71-81A7-DACF1522AC8E}"/>
          </ac:spMkLst>
        </pc:spChg>
        <pc:spChg chg="del">
          <ac:chgData name="Doris Vertegaal" userId="99d29abd-986d-48eb-8f11-e38a31adf003" providerId="ADAL" clId="{5EFE6422-9441-4E21-96A0-2650CE7F5E96}" dt="2026-05-06T15:08:30.560" v="5003" actId="478"/>
          <ac:spMkLst>
            <pc:docMk/>
            <pc:sldMk cId="934892469" sldId="423"/>
            <ac:spMk id="24" creationId="{5D88D0E1-F6E2-CFBD-28EB-1E31DC98E8D5}"/>
          </ac:spMkLst>
        </pc:spChg>
        <pc:spChg chg="del mod">
          <ac:chgData name="Doris Vertegaal" userId="99d29abd-986d-48eb-8f11-e38a31adf003" providerId="ADAL" clId="{5EFE6422-9441-4E21-96A0-2650CE7F5E96}" dt="2026-05-06T15:08:30.560" v="5003" actId="478"/>
          <ac:spMkLst>
            <pc:docMk/>
            <pc:sldMk cId="934892469" sldId="423"/>
            <ac:spMk id="25" creationId="{2DA3F701-88AF-A8D2-8CA7-AB0644A7E60D}"/>
          </ac:spMkLst>
        </pc:spChg>
        <pc:spChg chg="add mod">
          <ac:chgData name="Doris Vertegaal" userId="99d29abd-986d-48eb-8f11-e38a31adf003" providerId="ADAL" clId="{5EFE6422-9441-4E21-96A0-2650CE7F5E96}" dt="2026-05-06T19:51:52.305" v="5948"/>
          <ac:spMkLst>
            <pc:docMk/>
            <pc:sldMk cId="934892469" sldId="423"/>
            <ac:spMk id="25" creationId="{4186A209-B617-9DD2-E1A2-67D03EEFFF8F}"/>
          </ac:spMkLst>
        </pc:spChg>
        <pc:spChg chg="del mod">
          <ac:chgData name="Doris Vertegaal" userId="99d29abd-986d-48eb-8f11-e38a31adf003" providerId="ADAL" clId="{5EFE6422-9441-4E21-96A0-2650CE7F5E96}" dt="2026-05-06T15:08:30.560" v="5003" actId="478"/>
          <ac:spMkLst>
            <pc:docMk/>
            <pc:sldMk cId="934892469" sldId="423"/>
            <ac:spMk id="26" creationId="{37B9818C-1870-8DA6-1C53-F3CADE186C24}"/>
          </ac:spMkLst>
        </pc:spChg>
        <pc:spChg chg="add mod">
          <ac:chgData name="Doris Vertegaal" userId="99d29abd-986d-48eb-8f11-e38a31adf003" providerId="ADAL" clId="{5EFE6422-9441-4E21-96A0-2650CE7F5E96}" dt="2026-05-06T19:51:52.305" v="5948"/>
          <ac:spMkLst>
            <pc:docMk/>
            <pc:sldMk cId="934892469" sldId="423"/>
            <ac:spMk id="26" creationId="{A0F78668-478F-9D32-5223-166D84477C5C}"/>
          </ac:spMkLst>
        </pc:spChg>
        <pc:spChg chg="del">
          <ac:chgData name="Doris Vertegaal" userId="99d29abd-986d-48eb-8f11-e38a31adf003" providerId="ADAL" clId="{5EFE6422-9441-4E21-96A0-2650CE7F5E96}" dt="2026-05-06T15:08:30.560" v="5003" actId="478"/>
          <ac:spMkLst>
            <pc:docMk/>
            <pc:sldMk cId="934892469" sldId="423"/>
            <ac:spMk id="27" creationId="{426329CB-E35C-DD85-4848-2101190C85CC}"/>
          </ac:spMkLst>
        </pc:spChg>
        <pc:spChg chg="mod">
          <ac:chgData name="Doris Vertegaal" userId="99d29abd-986d-48eb-8f11-e38a31adf003" providerId="ADAL" clId="{5EFE6422-9441-4E21-96A0-2650CE7F5E96}" dt="2026-05-06T19:51:52.305" v="5948"/>
          <ac:spMkLst>
            <pc:docMk/>
            <pc:sldMk cId="934892469" sldId="423"/>
            <ac:spMk id="28" creationId="{8C64338B-8CE4-981E-F2D5-ADA0FF868A99}"/>
          </ac:spMkLst>
        </pc:spChg>
        <pc:spChg chg="add mod">
          <ac:chgData name="Doris Vertegaal" userId="99d29abd-986d-48eb-8f11-e38a31adf003" providerId="ADAL" clId="{5EFE6422-9441-4E21-96A0-2650CE7F5E96}" dt="2026-05-06T19:52:01.077" v="5949"/>
          <ac:spMkLst>
            <pc:docMk/>
            <pc:sldMk cId="934892469" sldId="423"/>
            <ac:spMk id="36" creationId="{4B2A8C23-A1FA-1B13-B178-CCEDE0A1567A}"/>
          </ac:spMkLst>
        </pc:spChg>
        <pc:spChg chg="add mod">
          <ac:chgData name="Doris Vertegaal" userId="99d29abd-986d-48eb-8f11-e38a31adf003" providerId="ADAL" clId="{5EFE6422-9441-4E21-96A0-2650CE7F5E96}" dt="2026-05-06T19:52:10.043" v="5950"/>
          <ac:spMkLst>
            <pc:docMk/>
            <pc:sldMk cId="934892469" sldId="423"/>
            <ac:spMk id="37" creationId="{C12F1CD9-2C54-B514-667B-35591A5D305E}"/>
          </ac:spMkLst>
        </pc:spChg>
        <pc:spChg chg="mod">
          <ac:chgData name="Doris Vertegaal" userId="99d29abd-986d-48eb-8f11-e38a31adf003" providerId="ADAL" clId="{5EFE6422-9441-4E21-96A0-2650CE7F5E96}" dt="2026-05-06T15:08:31.626" v="5004"/>
          <ac:spMkLst>
            <pc:docMk/>
            <pc:sldMk cId="934892469" sldId="423"/>
            <ac:spMk id="38" creationId="{30316D13-6CEF-F636-1948-C9A94C1F2965}"/>
          </ac:spMkLst>
        </pc:spChg>
        <pc:spChg chg="add del mod">
          <ac:chgData name="Doris Vertegaal" userId="99d29abd-986d-48eb-8f11-e38a31adf003" providerId="ADAL" clId="{5EFE6422-9441-4E21-96A0-2650CE7F5E96}" dt="2026-05-06T15:24:25.817" v="5073" actId="478"/>
          <ac:spMkLst>
            <pc:docMk/>
            <pc:sldMk cId="934892469" sldId="423"/>
            <ac:spMk id="41" creationId="{4CFF67C3-B7E1-28B2-D8D8-656A265C3DBF}"/>
          </ac:spMkLst>
        </pc:spChg>
        <pc:spChg chg="add del mod">
          <ac:chgData name="Doris Vertegaal" userId="99d29abd-986d-48eb-8f11-e38a31adf003" providerId="ADAL" clId="{5EFE6422-9441-4E21-96A0-2650CE7F5E96}" dt="2026-05-06T15:24:25.817" v="5073" actId="478"/>
          <ac:spMkLst>
            <pc:docMk/>
            <pc:sldMk cId="934892469" sldId="423"/>
            <ac:spMk id="42" creationId="{97CA5CBA-F824-16CC-1D6C-7D8FB9C7F3F1}"/>
          </ac:spMkLst>
        </pc:spChg>
        <pc:spChg chg="add del mod">
          <ac:chgData name="Doris Vertegaal" userId="99d29abd-986d-48eb-8f11-e38a31adf003" providerId="ADAL" clId="{5EFE6422-9441-4E21-96A0-2650CE7F5E96}" dt="2026-05-06T15:24:25.817" v="5073" actId="478"/>
          <ac:spMkLst>
            <pc:docMk/>
            <pc:sldMk cId="934892469" sldId="423"/>
            <ac:spMk id="43" creationId="{3BE41339-35E0-137B-CD56-3821814000CA}"/>
          </ac:spMkLst>
        </pc:spChg>
        <pc:spChg chg="add del mod">
          <ac:chgData name="Doris Vertegaal" userId="99d29abd-986d-48eb-8f11-e38a31adf003" providerId="ADAL" clId="{5EFE6422-9441-4E21-96A0-2650CE7F5E96}" dt="2026-05-06T15:24:25.817" v="5073" actId="478"/>
          <ac:spMkLst>
            <pc:docMk/>
            <pc:sldMk cId="934892469" sldId="423"/>
            <ac:spMk id="44" creationId="{77C6BE19-A21C-F08D-323B-D2C7E5B59077}"/>
          </ac:spMkLst>
        </pc:spChg>
        <pc:spChg chg="mod">
          <ac:chgData name="Doris Vertegaal" userId="99d29abd-986d-48eb-8f11-e38a31adf003" providerId="ADAL" clId="{5EFE6422-9441-4E21-96A0-2650CE7F5E96}" dt="2026-05-06T15:24:26.375" v="5074"/>
          <ac:spMkLst>
            <pc:docMk/>
            <pc:sldMk cId="934892469" sldId="423"/>
            <ac:spMk id="46" creationId="{793A3A8E-1485-EC8F-974F-AD87E231D1BE}"/>
          </ac:spMkLst>
        </pc:spChg>
        <pc:spChg chg="add del mod">
          <ac:chgData name="Doris Vertegaal" userId="99d29abd-986d-48eb-8f11-e38a31adf003" providerId="ADAL" clId="{5EFE6422-9441-4E21-96A0-2650CE7F5E96}" dt="2026-05-06T19:51:51.305" v="5947" actId="478"/>
          <ac:spMkLst>
            <pc:docMk/>
            <pc:sldMk cId="934892469" sldId="423"/>
            <ac:spMk id="49" creationId="{3A8814EC-BB9F-0812-DF7E-449E866D0E24}"/>
          </ac:spMkLst>
        </pc:spChg>
        <pc:spChg chg="add del mod">
          <ac:chgData name="Doris Vertegaal" userId="99d29abd-986d-48eb-8f11-e38a31adf003" providerId="ADAL" clId="{5EFE6422-9441-4E21-96A0-2650CE7F5E96}" dt="2026-05-06T15:24:31.242" v="5075" actId="478"/>
          <ac:spMkLst>
            <pc:docMk/>
            <pc:sldMk cId="934892469" sldId="423"/>
            <ac:spMk id="50" creationId="{150C4980-0369-E8D2-C9C6-2A78B717C925}"/>
          </ac:spMkLst>
        </pc:spChg>
        <pc:spChg chg="add del mod">
          <ac:chgData name="Doris Vertegaal" userId="99d29abd-986d-48eb-8f11-e38a31adf003" providerId="ADAL" clId="{5EFE6422-9441-4E21-96A0-2650CE7F5E96}" dt="2026-05-06T19:51:51.305" v="5947" actId="478"/>
          <ac:spMkLst>
            <pc:docMk/>
            <pc:sldMk cId="934892469" sldId="423"/>
            <ac:spMk id="51" creationId="{74E2047F-4A5D-8BCA-9B98-3A0EB77BA81A}"/>
          </ac:spMkLst>
        </pc:spChg>
        <pc:spChg chg="add del mod">
          <ac:chgData name="Doris Vertegaal" userId="99d29abd-986d-48eb-8f11-e38a31adf003" providerId="ADAL" clId="{5EFE6422-9441-4E21-96A0-2650CE7F5E96}" dt="2026-05-06T19:51:51.305" v="5947" actId="478"/>
          <ac:spMkLst>
            <pc:docMk/>
            <pc:sldMk cId="934892469" sldId="423"/>
            <ac:spMk id="52" creationId="{E554484A-36C7-2000-E5AC-4187EBF684A3}"/>
          </ac:spMkLst>
        </pc:spChg>
        <pc:spChg chg="add del mod">
          <ac:chgData name="Doris Vertegaal" userId="99d29abd-986d-48eb-8f11-e38a31adf003" providerId="ADAL" clId="{5EFE6422-9441-4E21-96A0-2650CE7F5E96}" dt="2026-05-06T19:51:51.305" v="5947" actId="478"/>
          <ac:spMkLst>
            <pc:docMk/>
            <pc:sldMk cId="934892469" sldId="423"/>
            <ac:spMk id="53" creationId="{A1DAFE93-379D-4EDB-72C6-7DE4B02ABCB1}"/>
          </ac:spMkLst>
        </pc:spChg>
        <pc:spChg chg="add mod">
          <ac:chgData name="Doris Vertegaal" userId="99d29abd-986d-48eb-8f11-e38a31adf003" providerId="ADAL" clId="{5EFE6422-9441-4E21-96A0-2650CE7F5E96}" dt="2026-05-06T15:26:42.927" v="5093" actId="1038"/>
          <ac:spMkLst>
            <pc:docMk/>
            <pc:sldMk cId="934892469" sldId="423"/>
            <ac:spMk id="55" creationId="{9635F9A7-869B-A469-9A13-03EFB5511B42}"/>
          </ac:spMkLst>
        </pc:spChg>
        <pc:grpChg chg="add mod">
          <ac:chgData name="Doris Vertegaal" userId="99d29abd-986d-48eb-8f11-e38a31adf003" providerId="ADAL" clId="{5EFE6422-9441-4E21-96A0-2650CE7F5E96}" dt="2026-05-06T19:51:52.305" v="5948"/>
          <ac:grpSpMkLst>
            <pc:docMk/>
            <pc:sldMk cId="934892469" sldId="423"/>
            <ac:grpSpMk id="27" creationId="{EE86FD53-AC0F-9F5A-40CB-164781322944}"/>
          </ac:grpSpMkLst>
        </pc:grpChg>
        <pc:grpChg chg="add del mod">
          <ac:chgData name="Doris Vertegaal" userId="99d29abd-986d-48eb-8f11-e38a31adf003" providerId="ADAL" clId="{5EFE6422-9441-4E21-96A0-2650CE7F5E96}" dt="2026-05-06T15:08:30.560" v="5003" actId="478"/>
          <ac:grpSpMkLst>
            <pc:docMk/>
            <pc:sldMk cId="934892469" sldId="423"/>
            <ac:grpSpMk id="28" creationId="{F997952B-6108-8DC9-A872-F09158D1FCA5}"/>
          </ac:grpSpMkLst>
        </pc:grpChg>
        <pc:grpChg chg="add del mod">
          <ac:chgData name="Doris Vertegaal" userId="99d29abd-986d-48eb-8f11-e38a31adf003" providerId="ADAL" clId="{5EFE6422-9441-4E21-96A0-2650CE7F5E96}" dt="2026-05-06T15:24:25.817" v="5073" actId="478"/>
          <ac:grpSpMkLst>
            <pc:docMk/>
            <pc:sldMk cId="934892469" sldId="423"/>
            <ac:grpSpMk id="37" creationId="{4336593A-B43A-899A-F540-E693194B7846}"/>
          </ac:grpSpMkLst>
        </pc:grpChg>
        <pc:grpChg chg="add del mod">
          <ac:chgData name="Doris Vertegaal" userId="99d29abd-986d-48eb-8f11-e38a31adf003" providerId="ADAL" clId="{5EFE6422-9441-4E21-96A0-2650CE7F5E96}" dt="2026-05-06T19:51:51.305" v="5947" actId="478"/>
          <ac:grpSpMkLst>
            <pc:docMk/>
            <pc:sldMk cId="934892469" sldId="423"/>
            <ac:grpSpMk id="45" creationId="{6D14EEBE-02D5-8A0B-55EA-64F2E1A6E7F2}"/>
          </ac:grpSpMkLst>
        </pc:grpChg>
        <pc:picChg chg="mod">
          <ac:chgData name="Doris Vertegaal" userId="99d29abd-986d-48eb-8f11-e38a31adf003" providerId="ADAL" clId="{5EFE6422-9441-4E21-96A0-2650CE7F5E96}" dt="2026-05-06T19:51:52.305" v="5948"/>
          <ac:picMkLst>
            <pc:docMk/>
            <pc:sldMk cId="934892469" sldId="423"/>
            <ac:picMk id="31" creationId="{A586649E-55BE-7622-B32B-6CB2C280800C}"/>
          </ac:picMkLst>
        </pc:picChg>
        <pc:picChg chg="mod">
          <ac:chgData name="Doris Vertegaal" userId="99d29abd-986d-48eb-8f11-e38a31adf003" providerId="ADAL" clId="{5EFE6422-9441-4E21-96A0-2650CE7F5E96}" dt="2026-05-06T19:51:52.305" v="5948"/>
          <ac:picMkLst>
            <pc:docMk/>
            <pc:sldMk cId="934892469" sldId="423"/>
            <ac:picMk id="35" creationId="{9EC49410-19B1-7CE3-C13B-A2558F126494}"/>
          </ac:picMkLst>
        </pc:picChg>
        <pc:picChg chg="add mod">
          <ac:chgData name="Doris Vertegaal" userId="99d29abd-986d-48eb-8f11-e38a31adf003" providerId="ADAL" clId="{5EFE6422-9441-4E21-96A0-2650CE7F5E96}" dt="2026-05-06T19:56:32.867" v="6006"/>
          <ac:picMkLst>
            <pc:docMk/>
            <pc:sldMk cId="934892469" sldId="423"/>
            <ac:picMk id="38" creationId="{29112894-9D8D-CB74-9F36-0AAC3F3FBACC}"/>
          </ac:picMkLst>
        </pc:picChg>
        <pc:picChg chg="mod">
          <ac:chgData name="Doris Vertegaal" userId="99d29abd-986d-48eb-8f11-e38a31adf003" providerId="ADAL" clId="{5EFE6422-9441-4E21-96A0-2650CE7F5E96}" dt="2026-05-06T15:08:31.626" v="5004"/>
          <ac:picMkLst>
            <pc:docMk/>
            <pc:sldMk cId="934892469" sldId="423"/>
            <ac:picMk id="39" creationId="{4170884F-8EF4-3CF0-C17C-39714F903ED6}"/>
          </ac:picMkLst>
        </pc:picChg>
        <pc:picChg chg="mod">
          <ac:chgData name="Doris Vertegaal" userId="99d29abd-986d-48eb-8f11-e38a31adf003" providerId="ADAL" clId="{5EFE6422-9441-4E21-96A0-2650CE7F5E96}" dt="2026-05-06T15:08:31.626" v="5004"/>
          <ac:picMkLst>
            <pc:docMk/>
            <pc:sldMk cId="934892469" sldId="423"/>
            <ac:picMk id="40" creationId="{74264C1B-3F0C-932C-F49A-D5158D3EE4B4}"/>
          </ac:picMkLst>
        </pc:picChg>
        <pc:picChg chg="mod">
          <ac:chgData name="Doris Vertegaal" userId="99d29abd-986d-48eb-8f11-e38a31adf003" providerId="ADAL" clId="{5EFE6422-9441-4E21-96A0-2650CE7F5E96}" dt="2026-05-06T15:24:26.375" v="5074"/>
          <ac:picMkLst>
            <pc:docMk/>
            <pc:sldMk cId="934892469" sldId="423"/>
            <ac:picMk id="47" creationId="{71241A6B-0FEC-5D03-A72E-53C5B42107F7}"/>
          </ac:picMkLst>
        </pc:picChg>
        <pc:picChg chg="mod">
          <ac:chgData name="Doris Vertegaal" userId="99d29abd-986d-48eb-8f11-e38a31adf003" providerId="ADAL" clId="{5EFE6422-9441-4E21-96A0-2650CE7F5E96}" dt="2026-05-06T15:24:26.375" v="5074"/>
          <ac:picMkLst>
            <pc:docMk/>
            <pc:sldMk cId="934892469" sldId="423"/>
            <ac:picMk id="48" creationId="{5FC32EF9-147A-1597-B8C8-2ACB2248B663}"/>
          </ac:picMkLst>
        </pc:picChg>
      </pc:sldChg>
      <pc:sldChg chg="addSp delSp modSp mod modTransition">
        <pc:chgData name="Doris Vertegaal" userId="99d29abd-986d-48eb-8f11-e38a31adf003" providerId="ADAL" clId="{5EFE6422-9441-4E21-96A0-2650CE7F5E96}" dt="2026-05-06T20:10:24.025" v="6242"/>
        <pc:sldMkLst>
          <pc:docMk/>
          <pc:sldMk cId="348195212" sldId="427"/>
        </pc:sldMkLst>
        <pc:spChg chg="add mod">
          <ac:chgData name="Doris Vertegaal" userId="99d29abd-986d-48eb-8f11-e38a31adf003" providerId="ADAL" clId="{5EFE6422-9441-4E21-96A0-2650CE7F5E96}" dt="2026-05-06T15:29:07.035" v="5169" actId="20577"/>
          <ac:spMkLst>
            <pc:docMk/>
            <pc:sldMk cId="348195212" sldId="427"/>
            <ac:spMk id="7" creationId="{8BFEE3B4-C727-2719-A3FE-4D4CDACAE96E}"/>
          </ac:spMkLst>
        </pc:spChg>
        <pc:spChg chg="add mod">
          <ac:chgData name="Doris Vertegaal" userId="99d29abd-986d-48eb-8f11-e38a31adf003" providerId="ADAL" clId="{5EFE6422-9441-4E21-96A0-2650CE7F5E96}" dt="2026-05-06T19:59:04.119" v="6043"/>
          <ac:spMkLst>
            <pc:docMk/>
            <pc:sldMk cId="348195212" sldId="427"/>
            <ac:spMk id="8" creationId="{0271E590-8E88-E3B1-77D0-607540B6BB9F}"/>
          </ac:spMkLst>
        </pc:spChg>
        <pc:spChg chg="add mod">
          <ac:chgData name="Doris Vertegaal" userId="99d29abd-986d-48eb-8f11-e38a31adf003" providerId="ADAL" clId="{5EFE6422-9441-4E21-96A0-2650CE7F5E96}" dt="2026-05-06T19:59:04.119" v="6043"/>
          <ac:spMkLst>
            <pc:docMk/>
            <pc:sldMk cId="348195212" sldId="427"/>
            <ac:spMk id="9" creationId="{96DEDA83-DF3F-AA11-FB17-1536FD31E6AC}"/>
          </ac:spMkLst>
        </pc:spChg>
        <pc:spChg chg="add mod">
          <ac:chgData name="Doris Vertegaal" userId="99d29abd-986d-48eb-8f11-e38a31adf003" providerId="ADAL" clId="{5EFE6422-9441-4E21-96A0-2650CE7F5E96}" dt="2026-05-06T19:59:28.796" v="6047" actId="113"/>
          <ac:spMkLst>
            <pc:docMk/>
            <pc:sldMk cId="348195212" sldId="427"/>
            <ac:spMk id="10" creationId="{0DB83FA3-0E14-C2C4-FEC8-B065FD9C2A39}"/>
          </ac:spMkLst>
        </pc:spChg>
        <pc:spChg chg="add mod">
          <ac:chgData name="Doris Vertegaal" userId="99d29abd-986d-48eb-8f11-e38a31adf003" providerId="ADAL" clId="{5EFE6422-9441-4E21-96A0-2650CE7F5E96}" dt="2026-05-06T19:59:19.456" v="6045" actId="207"/>
          <ac:spMkLst>
            <pc:docMk/>
            <pc:sldMk cId="348195212" sldId="427"/>
            <ac:spMk id="12" creationId="{3476F8D5-66FE-74BD-202D-2290257033AB}"/>
          </ac:spMkLst>
        </pc:spChg>
        <pc:spChg chg="mod">
          <ac:chgData name="Doris Vertegaal" userId="99d29abd-986d-48eb-8f11-e38a31adf003" providerId="ADAL" clId="{5EFE6422-9441-4E21-96A0-2650CE7F5E96}" dt="2026-05-06T19:59:04.119" v="6043"/>
          <ac:spMkLst>
            <pc:docMk/>
            <pc:sldMk cId="348195212" sldId="427"/>
            <ac:spMk id="14" creationId="{3E22F37C-6D9B-F2FC-CB63-779A9C38783E}"/>
          </ac:spMkLst>
        </pc:spChg>
        <pc:spChg chg="del">
          <ac:chgData name="Doris Vertegaal" userId="99d29abd-986d-48eb-8f11-e38a31adf003" providerId="ADAL" clId="{5EFE6422-9441-4E21-96A0-2650CE7F5E96}" dt="2026-05-06T19:59:03.528" v="6042" actId="478"/>
          <ac:spMkLst>
            <pc:docMk/>
            <pc:sldMk cId="348195212" sldId="427"/>
            <ac:spMk id="16" creationId="{E4969E7E-FA60-78FB-94C1-9F49639C37C5}"/>
          </ac:spMkLst>
        </pc:spChg>
        <pc:spChg chg="del mod">
          <ac:chgData name="Doris Vertegaal" userId="99d29abd-986d-48eb-8f11-e38a31adf003" providerId="ADAL" clId="{5EFE6422-9441-4E21-96A0-2650CE7F5E96}" dt="2026-05-06T19:59:03.528" v="6042" actId="478"/>
          <ac:spMkLst>
            <pc:docMk/>
            <pc:sldMk cId="348195212" sldId="427"/>
            <ac:spMk id="17" creationId="{BD22FCE8-BA8D-408E-8C0D-C2E767EEE0B8}"/>
          </ac:spMkLst>
        </pc:spChg>
        <pc:spChg chg="del mod">
          <ac:chgData name="Doris Vertegaal" userId="99d29abd-986d-48eb-8f11-e38a31adf003" providerId="ADAL" clId="{5EFE6422-9441-4E21-96A0-2650CE7F5E96}" dt="2026-05-06T19:59:03.528" v="6042" actId="478"/>
          <ac:spMkLst>
            <pc:docMk/>
            <pc:sldMk cId="348195212" sldId="427"/>
            <ac:spMk id="18" creationId="{69B7D997-5BBC-9FC0-3097-248957F70CAE}"/>
          </ac:spMkLst>
        </pc:spChg>
        <pc:spChg chg="del mod">
          <ac:chgData name="Doris Vertegaal" userId="99d29abd-986d-48eb-8f11-e38a31adf003" providerId="ADAL" clId="{5EFE6422-9441-4E21-96A0-2650CE7F5E96}" dt="2026-05-06T19:59:03.528" v="6042" actId="478"/>
          <ac:spMkLst>
            <pc:docMk/>
            <pc:sldMk cId="348195212" sldId="427"/>
            <ac:spMk id="19" creationId="{FE2CFC00-610C-2390-571A-EB8A507BA8A5}"/>
          </ac:spMkLst>
        </pc:spChg>
        <pc:spChg chg="del mod">
          <ac:chgData name="Doris Vertegaal" userId="99d29abd-986d-48eb-8f11-e38a31adf003" providerId="ADAL" clId="{5EFE6422-9441-4E21-96A0-2650CE7F5E96}" dt="2026-05-06T19:59:03.528" v="6042" actId="478"/>
          <ac:spMkLst>
            <pc:docMk/>
            <pc:sldMk cId="348195212" sldId="427"/>
            <ac:spMk id="20" creationId="{F334746E-EBDB-6C42-C7EB-8698F9C6D918}"/>
          </ac:spMkLst>
        </pc:spChg>
        <pc:spChg chg="add mod">
          <ac:chgData name="Doris Vertegaal" userId="99d29abd-986d-48eb-8f11-e38a31adf003" providerId="ADAL" clId="{5EFE6422-9441-4E21-96A0-2650CE7F5E96}" dt="2026-05-06T19:59:50.356" v="6048"/>
          <ac:spMkLst>
            <pc:docMk/>
            <pc:sldMk cId="348195212" sldId="427"/>
            <ac:spMk id="22" creationId="{88D436C9-B120-AE81-3B7A-1E51051C1714}"/>
          </ac:spMkLst>
        </pc:spChg>
        <pc:spChg chg="add mod">
          <ac:chgData name="Doris Vertegaal" userId="99d29abd-986d-48eb-8f11-e38a31adf003" providerId="ADAL" clId="{5EFE6422-9441-4E21-96A0-2650CE7F5E96}" dt="2026-05-06T19:59:58.403" v="6049"/>
          <ac:spMkLst>
            <pc:docMk/>
            <pc:sldMk cId="348195212" sldId="427"/>
            <ac:spMk id="23" creationId="{BC8B72C8-26F7-EA7D-AD96-6F71423FE33D}"/>
          </ac:spMkLst>
        </pc:spChg>
        <pc:grpChg chg="add del mod">
          <ac:chgData name="Doris Vertegaal" userId="99d29abd-986d-48eb-8f11-e38a31adf003" providerId="ADAL" clId="{5EFE6422-9441-4E21-96A0-2650CE7F5E96}" dt="2026-05-06T19:59:03.528" v="6042" actId="478"/>
          <ac:grpSpMkLst>
            <pc:docMk/>
            <pc:sldMk cId="348195212" sldId="427"/>
            <ac:grpSpMk id="2" creationId="{AB387899-8BC7-617A-853E-7BA59B46D582}"/>
          </ac:grpSpMkLst>
        </pc:grpChg>
        <pc:picChg chg="mod">
          <ac:chgData name="Doris Vertegaal" userId="99d29abd-986d-48eb-8f11-e38a31adf003" providerId="ADAL" clId="{5EFE6422-9441-4E21-96A0-2650CE7F5E96}" dt="2026-05-06T15:13:40.543" v="5022"/>
          <ac:picMkLst>
            <pc:docMk/>
            <pc:sldMk cId="348195212" sldId="427"/>
            <ac:picMk id="5" creationId="{9FA7413F-1F21-13DA-CA08-B87462C3AA45}"/>
          </ac:picMkLst>
        </pc:picChg>
        <pc:picChg chg="add mod">
          <ac:chgData name="Doris Vertegaal" userId="99d29abd-986d-48eb-8f11-e38a31adf003" providerId="ADAL" clId="{5EFE6422-9441-4E21-96A0-2650CE7F5E96}" dt="2026-05-02T14:37:24.046" v="4149" actId="1076"/>
          <ac:picMkLst>
            <pc:docMk/>
            <pc:sldMk cId="348195212" sldId="427"/>
            <ac:picMk id="11" creationId="{5650B6E4-E884-EF69-50EC-435554ACA8A7}"/>
          </ac:picMkLst>
        </pc:picChg>
        <pc:picChg chg="mod">
          <ac:chgData name="Doris Vertegaal" userId="99d29abd-986d-48eb-8f11-e38a31adf003" providerId="ADAL" clId="{5EFE6422-9441-4E21-96A0-2650CE7F5E96}" dt="2026-05-06T19:59:04.119" v="6043"/>
          <ac:picMkLst>
            <pc:docMk/>
            <pc:sldMk cId="348195212" sldId="427"/>
            <ac:picMk id="15" creationId="{E782C717-3EF8-79B5-3655-A42BE6F3D4F3}"/>
          </ac:picMkLst>
        </pc:picChg>
        <pc:picChg chg="mod">
          <ac:chgData name="Doris Vertegaal" userId="99d29abd-986d-48eb-8f11-e38a31adf003" providerId="ADAL" clId="{5EFE6422-9441-4E21-96A0-2650CE7F5E96}" dt="2026-05-06T19:59:04.119" v="6043"/>
          <ac:picMkLst>
            <pc:docMk/>
            <pc:sldMk cId="348195212" sldId="427"/>
            <ac:picMk id="21" creationId="{3E92BDF8-D5F9-5227-CA47-7E7BFB3FA68A}"/>
          </ac:picMkLst>
        </pc:picChg>
        <pc:picChg chg="add mod">
          <ac:chgData name="Doris Vertegaal" userId="99d29abd-986d-48eb-8f11-e38a31adf003" providerId="ADAL" clId="{5EFE6422-9441-4E21-96A0-2650CE7F5E96}" dt="2026-05-06T19:59:04.119" v="6043"/>
          <ac:picMkLst>
            <pc:docMk/>
            <pc:sldMk cId="348195212" sldId="427"/>
            <ac:picMk id="24" creationId="{D4138FB7-14BC-899E-5D26-780A9387AAD4}"/>
          </ac:picMkLst>
        </pc:picChg>
      </pc:sldChg>
      <pc:sldChg chg="addSp delSp modSp mod modTransition modAnim">
        <pc:chgData name="Doris Vertegaal" userId="99d29abd-986d-48eb-8f11-e38a31adf003" providerId="ADAL" clId="{5EFE6422-9441-4E21-96A0-2650CE7F5E96}" dt="2026-05-06T20:05:20.720" v="6208" actId="1036"/>
        <pc:sldMkLst>
          <pc:docMk/>
          <pc:sldMk cId="609242974" sldId="435"/>
        </pc:sldMkLst>
        <pc:spChg chg="mod">
          <ac:chgData name="Doris Vertegaal" userId="99d29abd-986d-48eb-8f11-e38a31adf003" providerId="ADAL" clId="{5EFE6422-9441-4E21-96A0-2650CE7F5E96}" dt="2026-05-05T15:16:34.068" v="4547" actId="113"/>
          <ac:spMkLst>
            <pc:docMk/>
            <pc:sldMk cId="609242974" sldId="435"/>
            <ac:spMk id="3" creationId="{632FF543-6003-EAE2-8FB1-40C46435AB8C}"/>
          </ac:spMkLst>
        </pc:spChg>
        <pc:spChg chg="add mod">
          <ac:chgData name="Doris Vertegaal" userId="99d29abd-986d-48eb-8f11-e38a31adf003" providerId="ADAL" clId="{5EFE6422-9441-4E21-96A0-2650CE7F5E96}" dt="2026-05-06T19:30:51.363" v="5730" actId="20577"/>
          <ac:spMkLst>
            <pc:docMk/>
            <pc:sldMk cId="609242974" sldId="435"/>
            <ac:spMk id="6" creationId="{D10A5012-B8FF-BB80-CAC3-E43C333E17E7}"/>
          </ac:spMkLst>
        </pc:spChg>
        <pc:spChg chg="add mod">
          <ac:chgData name="Doris Vertegaal" userId="99d29abd-986d-48eb-8f11-e38a31adf003" providerId="ADAL" clId="{5EFE6422-9441-4E21-96A0-2650CE7F5E96}" dt="2026-05-06T20:05:15.218" v="6207" actId="207"/>
          <ac:spMkLst>
            <pc:docMk/>
            <pc:sldMk cId="609242974" sldId="435"/>
            <ac:spMk id="8" creationId="{9E841904-088A-C9A1-36A9-5AE8FDADA260}"/>
          </ac:spMkLst>
        </pc:spChg>
        <pc:spChg chg="add mod">
          <ac:chgData name="Doris Vertegaal" userId="99d29abd-986d-48eb-8f11-e38a31adf003" providerId="ADAL" clId="{5EFE6422-9441-4E21-96A0-2650CE7F5E96}" dt="2026-05-06T20:03:31.688" v="6165"/>
          <ac:spMkLst>
            <pc:docMk/>
            <pc:sldMk cId="609242974" sldId="435"/>
            <ac:spMk id="10" creationId="{424B9F4C-0EB9-F851-CA97-26A749A630F9}"/>
          </ac:spMkLst>
        </pc:spChg>
        <pc:spChg chg="mod">
          <ac:chgData name="Doris Vertegaal" userId="99d29abd-986d-48eb-8f11-e38a31adf003" providerId="ADAL" clId="{5EFE6422-9441-4E21-96A0-2650CE7F5E96}" dt="2026-05-06T20:03:55.719" v="6186" actId="1037"/>
          <ac:spMkLst>
            <pc:docMk/>
            <pc:sldMk cId="609242974" sldId="435"/>
            <ac:spMk id="16" creationId="{FD852910-8F13-02E0-4B85-46CC62586CB0}"/>
          </ac:spMkLst>
        </pc:spChg>
        <pc:spChg chg="del mod">
          <ac:chgData name="Doris Vertegaal" userId="99d29abd-986d-48eb-8f11-e38a31adf003" providerId="ADAL" clId="{5EFE6422-9441-4E21-96A0-2650CE7F5E96}" dt="2026-05-06T20:03:30.796" v="6164" actId="478"/>
          <ac:spMkLst>
            <pc:docMk/>
            <pc:sldMk cId="609242974" sldId="435"/>
            <ac:spMk id="17" creationId="{B217CE90-AA20-0B5A-058D-E06230717C57}"/>
          </ac:spMkLst>
        </pc:spChg>
        <pc:spChg chg="del mod">
          <ac:chgData name="Doris Vertegaal" userId="99d29abd-986d-48eb-8f11-e38a31adf003" providerId="ADAL" clId="{5EFE6422-9441-4E21-96A0-2650CE7F5E96}" dt="2026-05-06T20:03:30.796" v="6164" actId="478"/>
          <ac:spMkLst>
            <pc:docMk/>
            <pc:sldMk cId="609242974" sldId="435"/>
            <ac:spMk id="18" creationId="{72083323-9881-58DF-BCCD-B9066F9855E9}"/>
          </ac:spMkLst>
        </pc:spChg>
        <pc:spChg chg="del mod">
          <ac:chgData name="Doris Vertegaal" userId="99d29abd-986d-48eb-8f11-e38a31adf003" providerId="ADAL" clId="{5EFE6422-9441-4E21-96A0-2650CE7F5E96}" dt="2026-05-06T20:03:30.796" v="6164" actId="478"/>
          <ac:spMkLst>
            <pc:docMk/>
            <pc:sldMk cId="609242974" sldId="435"/>
            <ac:spMk id="19" creationId="{52D4FE6A-160E-8A10-42D8-DE4B2D627F68}"/>
          </ac:spMkLst>
        </pc:spChg>
        <pc:spChg chg="del mod">
          <ac:chgData name="Doris Vertegaal" userId="99d29abd-986d-48eb-8f11-e38a31adf003" providerId="ADAL" clId="{5EFE6422-9441-4E21-96A0-2650CE7F5E96}" dt="2026-05-06T20:03:30.796" v="6164" actId="478"/>
          <ac:spMkLst>
            <pc:docMk/>
            <pc:sldMk cId="609242974" sldId="435"/>
            <ac:spMk id="20" creationId="{3B09130C-DC2D-11EA-5543-BFD91F0F2B1F}"/>
          </ac:spMkLst>
        </pc:spChg>
        <pc:spChg chg="add mod">
          <ac:chgData name="Doris Vertegaal" userId="99d29abd-986d-48eb-8f11-e38a31adf003" providerId="ADAL" clId="{5EFE6422-9441-4E21-96A0-2650CE7F5E96}" dt="2026-05-06T20:03:31.688" v="6165"/>
          <ac:spMkLst>
            <pc:docMk/>
            <pc:sldMk cId="609242974" sldId="435"/>
            <ac:spMk id="21" creationId="{A18AA11E-8B20-64AD-C3D9-C526C6306B1F}"/>
          </ac:spMkLst>
        </pc:spChg>
        <pc:spChg chg="add mod">
          <ac:chgData name="Doris Vertegaal" userId="99d29abd-986d-48eb-8f11-e38a31adf003" providerId="ADAL" clId="{5EFE6422-9441-4E21-96A0-2650CE7F5E96}" dt="2026-05-06T20:05:10.172" v="6205" actId="207"/>
          <ac:spMkLst>
            <pc:docMk/>
            <pc:sldMk cId="609242974" sldId="435"/>
            <ac:spMk id="22" creationId="{F743EBCD-13EB-0033-90F0-49F25532B1EB}"/>
          </ac:spMkLst>
        </pc:spChg>
        <pc:spChg chg="mod">
          <ac:chgData name="Doris Vertegaal" userId="99d29abd-986d-48eb-8f11-e38a31adf003" providerId="ADAL" clId="{5EFE6422-9441-4E21-96A0-2650CE7F5E96}" dt="2026-05-06T20:03:31.688" v="6165"/>
          <ac:spMkLst>
            <pc:docMk/>
            <pc:sldMk cId="609242974" sldId="435"/>
            <ac:spMk id="24" creationId="{16411B77-62D1-FC3B-9DF7-38EC59554594}"/>
          </ac:spMkLst>
        </pc:spChg>
        <pc:spChg chg="add mod">
          <ac:chgData name="Doris Vertegaal" userId="99d29abd-986d-48eb-8f11-e38a31adf003" providerId="ADAL" clId="{5EFE6422-9441-4E21-96A0-2650CE7F5E96}" dt="2026-05-06T20:05:03.278" v="6203"/>
          <ac:spMkLst>
            <pc:docMk/>
            <pc:sldMk cId="609242974" sldId="435"/>
            <ac:spMk id="27" creationId="{173DE83D-22EE-2193-79F0-56D87FC98AC2}"/>
          </ac:spMkLst>
        </pc:spChg>
        <pc:spChg chg="add mod">
          <ac:chgData name="Doris Vertegaal" userId="99d29abd-986d-48eb-8f11-e38a31adf003" providerId="ADAL" clId="{5EFE6422-9441-4E21-96A0-2650CE7F5E96}" dt="2026-05-06T20:05:20.720" v="6208" actId="1036"/>
          <ac:spMkLst>
            <pc:docMk/>
            <pc:sldMk cId="609242974" sldId="435"/>
            <ac:spMk id="28" creationId="{9D6E8F95-751B-DA82-8E54-C7FE51861D9D}"/>
          </ac:spMkLst>
        </pc:spChg>
        <pc:grpChg chg="del">
          <ac:chgData name="Doris Vertegaal" userId="99d29abd-986d-48eb-8f11-e38a31adf003" providerId="ADAL" clId="{5EFE6422-9441-4E21-96A0-2650CE7F5E96}" dt="2026-05-06T20:03:36.553" v="6166" actId="478"/>
          <ac:grpSpMkLst>
            <pc:docMk/>
            <pc:sldMk cId="609242974" sldId="435"/>
            <ac:grpSpMk id="23" creationId="{800C2A0C-A286-5008-301D-FD217751B57C}"/>
          </ac:grpSpMkLst>
        </pc:grpChg>
        <pc:picChg chg="add mod">
          <ac:chgData name="Doris Vertegaal" userId="99d29abd-986d-48eb-8f11-e38a31adf003" providerId="ADAL" clId="{5EFE6422-9441-4E21-96A0-2650CE7F5E96}" dt="2026-05-06T19:30:38.092" v="5716" actId="1076"/>
          <ac:picMkLst>
            <pc:docMk/>
            <pc:sldMk cId="609242974" sldId="435"/>
            <ac:picMk id="4" creationId="{3862BF34-5980-8F2C-DAB8-D99E049B27D4}"/>
          </ac:picMkLst>
        </pc:picChg>
        <pc:picChg chg="mod">
          <ac:chgData name="Doris Vertegaal" userId="99d29abd-986d-48eb-8f11-e38a31adf003" providerId="ADAL" clId="{5EFE6422-9441-4E21-96A0-2650CE7F5E96}" dt="2026-05-06T19:34:27.709" v="5744" actId="1035"/>
          <ac:picMkLst>
            <pc:docMk/>
            <pc:sldMk cId="609242974" sldId="435"/>
            <ac:picMk id="5" creationId="{7CC4FBA2-140D-AADF-50F5-123B61BD7028}"/>
          </ac:picMkLst>
        </pc:picChg>
        <pc:picChg chg="mod">
          <ac:chgData name="Doris Vertegaal" userId="99d29abd-986d-48eb-8f11-e38a31adf003" providerId="ADAL" clId="{5EFE6422-9441-4E21-96A0-2650CE7F5E96}" dt="2026-05-06T19:34:34.682" v="5759" actId="1036"/>
          <ac:picMkLst>
            <pc:docMk/>
            <pc:sldMk cId="609242974" sldId="435"/>
            <ac:picMk id="9" creationId="{954F275F-30DD-B4E6-6529-52F4BBA136C6}"/>
          </ac:picMkLst>
        </pc:picChg>
        <pc:picChg chg="mod">
          <ac:chgData name="Doris Vertegaal" userId="99d29abd-986d-48eb-8f11-e38a31adf003" providerId="ADAL" clId="{5EFE6422-9441-4E21-96A0-2650CE7F5E96}" dt="2026-05-06T19:34:34.682" v="5759" actId="1036"/>
          <ac:picMkLst>
            <pc:docMk/>
            <pc:sldMk cId="609242974" sldId="435"/>
            <ac:picMk id="11" creationId="{28524014-7BD6-FA52-33BB-F254E9AC9D36}"/>
          </ac:picMkLst>
        </pc:picChg>
        <pc:picChg chg="mod">
          <ac:chgData name="Doris Vertegaal" userId="99d29abd-986d-48eb-8f11-e38a31adf003" providerId="ADAL" clId="{5EFE6422-9441-4E21-96A0-2650CE7F5E96}" dt="2026-05-06T15:36:08.986" v="5319"/>
          <ac:picMkLst>
            <pc:docMk/>
            <pc:sldMk cId="609242974" sldId="435"/>
            <ac:picMk id="13" creationId="{A7C435A4-E1BA-9E54-CC8B-B34FE5E91A32}"/>
          </ac:picMkLst>
        </pc:picChg>
        <pc:picChg chg="mod">
          <ac:chgData name="Doris Vertegaal" userId="99d29abd-986d-48eb-8f11-e38a31adf003" providerId="ADAL" clId="{5EFE6422-9441-4E21-96A0-2650CE7F5E96}" dt="2026-05-06T20:03:55.719" v="6186" actId="1037"/>
          <ac:picMkLst>
            <pc:docMk/>
            <pc:sldMk cId="609242974" sldId="435"/>
            <ac:picMk id="15" creationId="{E2FA95F3-3C16-E0CA-09F7-E8320240BDEC}"/>
          </ac:picMkLst>
        </pc:picChg>
        <pc:picChg chg="mod">
          <ac:chgData name="Doris Vertegaal" userId="99d29abd-986d-48eb-8f11-e38a31adf003" providerId="ADAL" clId="{5EFE6422-9441-4E21-96A0-2650CE7F5E96}" dt="2026-05-06T20:03:31.688" v="6165"/>
          <ac:picMkLst>
            <pc:docMk/>
            <pc:sldMk cId="609242974" sldId="435"/>
            <ac:picMk id="25" creationId="{B61B097B-5B67-789F-5855-98C18068FB06}"/>
          </ac:picMkLst>
        </pc:picChg>
        <pc:picChg chg="mod">
          <ac:chgData name="Doris Vertegaal" userId="99d29abd-986d-48eb-8f11-e38a31adf003" providerId="ADAL" clId="{5EFE6422-9441-4E21-96A0-2650CE7F5E96}" dt="2026-05-06T20:03:31.688" v="6165"/>
          <ac:picMkLst>
            <pc:docMk/>
            <pc:sldMk cId="609242974" sldId="435"/>
            <ac:picMk id="26" creationId="{9248BCB7-C62C-3AE5-2020-26EC091F3B83}"/>
          </ac:picMkLst>
        </pc:picChg>
        <pc:picChg chg="add del mod">
          <ac:chgData name="Doris Vertegaal" userId="99d29abd-986d-48eb-8f11-e38a31adf003" providerId="ADAL" clId="{5EFE6422-9441-4E21-96A0-2650CE7F5E96}" dt="2026-05-06T20:03:39.270" v="6167" actId="478"/>
          <ac:picMkLst>
            <pc:docMk/>
            <pc:sldMk cId="609242974" sldId="435"/>
            <ac:picMk id="29" creationId="{500FB2C9-FD0A-2E19-D6B4-751BCDA1658B}"/>
          </ac:picMkLst>
        </pc:picChg>
      </pc:sldChg>
      <pc:sldChg chg="addSp delSp modSp del mod modAnim">
        <pc:chgData name="Doris Vertegaal" userId="99d29abd-986d-48eb-8f11-e38a31adf003" providerId="ADAL" clId="{5EFE6422-9441-4E21-96A0-2650CE7F5E96}" dt="2026-05-06T15:22:58.011" v="5065" actId="47"/>
        <pc:sldMkLst>
          <pc:docMk/>
          <pc:sldMk cId="3425611375" sldId="436"/>
        </pc:sldMkLst>
      </pc:sldChg>
      <pc:sldChg chg="addSp delSp modSp mod">
        <pc:chgData name="Doris Vertegaal" userId="99d29abd-986d-48eb-8f11-e38a31adf003" providerId="ADAL" clId="{5EFE6422-9441-4E21-96A0-2650CE7F5E96}" dt="2026-05-06T20:06:47.147" v="6220"/>
        <pc:sldMkLst>
          <pc:docMk/>
          <pc:sldMk cId="4007313052" sldId="438"/>
        </pc:sldMkLst>
        <pc:spChg chg="mod">
          <ac:chgData name="Doris Vertegaal" userId="99d29abd-986d-48eb-8f11-e38a31adf003" providerId="ADAL" clId="{5EFE6422-9441-4E21-96A0-2650CE7F5E96}" dt="2026-05-06T20:06:30.787" v="6218"/>
          <ac:spMkLst>
            <pc:docMk/>
            <pc:sldMk cId="4007313052" sldId="438"/>
            <ac:spMk id="5" creationId="{7165F34C-65AF-1C8C-0B93-C3AA332A6619}"/>
          </ac:spMkLst>
        </pc:spChg>
        <pc:spChg chg="mod">
          <ac:chgData name="Doris Vertegaal" userId="99d29abd-986d-48eb-8f11-e38a31adf003" providerId="ADAL" clId="{5EFE6422-9441-4E21-96A0-2650CE7F5E96}" dt="2026-05-06T15:36:32.328" v="5321"/>
          <ac:spMkLst>
            <pc:docMk/>
            <pc:sldMk cId="4007313052" sldId="438"/>
            <ac:spMk id="7" creationId="{9F9253C3-50FE-4BFF-9A45-56F1011259FB}"/>
          </ac:spMkLst>
        </pc:spChg>
        <pc:spChg chg="add mod">
          <ac:chgData name="Doris Vertegaal" userId="99d29abd-986d-48eb-8f11-e38a31adf003" providerId="ADAL" clId="{5EFE6422-9441-4E21-96A0-2650CE7F5E96}" dt="2026-05-06T15:45:37.926" v="5479"/>
          <ac:spMkLst>
            <pc:docMk/>
            <pc:sldMk cId="4007313052" sldId="438"/>
            <ac:spMk id="10" creationId="{2DCC349D-20A7-09C9-F5F5-A953C0F27DE2}"/>
          </ac:spMkLst>
        </pc:spChg>
        <pc:spChg chg="add mod">
          <ac:chgData name="Doris Vertegaal" userId="99d29abd-986d-48eb-8f11-e38a31adf003" providerId="ADAL" clId="{5EFE6422-9441-4E21-96A0-2650CE7F5E96}" dt="2026-05-06T20:06:47.147" v="6220"/>
          <ac:spMkLst>
            <pc:docMk/>
            <pc:sldMk cId="4007313052" sldId="438"/>
            <ac:spMk id="13" creationId="{0EA6342F-37D1-11EA-69B6-B4DAEDF9EA1B}"/>
          </ac:spMkLst>
        </pc:spChg>
        <pc:spChg chg="add mod">
          <ac:chgData name="Doris Vertegaal" userId="99d29abd-986d-48eb-8f11-e38a31adf003" providerId="ADAL" clId="{5EFE6422-9441-4E21-96A0-2650CE7F5E96}" dt="2026-05-06T20:06:39.671" v="6219"/>
          <ac:spMkLst>
            <pc:docMk/>
            <pc:sldMk cId="4007313052" sldId="438"/>
            <ac:spMk id="14" creationId="{CF8BF182-DA33-3BF6-2FA5-313C86F4220B}"/>
          </ac:spMkLst>
        </pc:spChg>
        <pc:grpChg chg="add mod">
          <ac:chgData name="Doris Vertegaal" userId="99d29abd-986d-48eb-8f11-e38a31adf003" providerId="ADAL" clId="{5EFE6422-9441-4E21-96A0-2650CE7F5E96}" dt="2026-05-06T20:06:30.787" v="6218"/>
          <ac:grpSpMkLst>
            <pc:docMk/>
            <pc:sldMk cId="4007313052" sldId="438"/>
            <ac:grpSpMk id="3" creationId="{3E72039F-7EF0-3F11-4180-EF58B4EF55E3}"/>
          </ac:grpSpMkLst>
        </pc:grpChg>
        <pc:grpChg chg="add del mod">
          <ac:chgData name="Doris Vertegaal" userId="99d29abd-986d-48eb-8f11-e38a31adf003" providerId="ADAL" clId="{5EFE6422-9441-4E21-96A0-2650CE7F5E96}" dt="2026-05-06T20:06:30.264" v="6217" actId="478"/>
          <ac:grpSpMkLst>
            <pc:docMk/>
            <pc:sldMk cId="4007313052" sldId="438"/>
            <ac:grpSpMk id="6" creationId="{5225A1B7-70E5-C382-1540-C25A14EA5029}"/>
          </ac:grpSpMkLst>
        </pc:grpChg>
        <pc:picChg chg="add mod">
          <ac:chgData name="Doris Vertegaal" userId="99d29abd-986d-48eb-8f11-e38a31adf003" providerId="ADAL" clId="{5EFE6422-9441-4E21-96A0-2650CE7F5E96}" dt="2026-05-05T16:58:56.540" v="4688" actId="1076"/>
          <ac:picMkLst>
            <pc:docMk/>
            <pc:sldMk cId="4007313052" sldId="438"/>
            <ac:picMk id="4" creationId="{CEFC1520-2B42-46F1-3866-1A4E72A64790}"/>
          </ac:picMkLst>
        </pc:picChg>
        <pc:picChg chg="del">
          <ac:chgData name="Doris Vertegaal" userId="99d29abd-986d-48eb-8f11-e38a31adf003" providerId="ADAL" clId="{5EFE6422-9441-4E21-96A0-2650CE7F5E96}" dt="2026-05-05T16:58:47.886" v="4684" actId="478"/>
          <ac:picMkLst>
            <pc:docMk/>
            <pc:sldMk cId="4007313052" sldId="438"/>
            <ac:picMk id="5" creationId="{0219F238-8837-CE95-73D3-06CF4804C853}"/>
          </ac:picMkLst>
        </pc:picChg>
        <pc:picChg chg="mod">
          <ac:chgData name="Doris Vertegaal" userId="99d29abd-986d-48eb-8f11-e38a31adf003" providerId="ADAL" clId="{5EFE6422-9441-4E21-96A0-2650CE7F5E96}" dt="2026-05-06T15:36:32.328" v="5321"/>
          <ac:picMkLst>
            <pc:docMk/>
            <pc:sldMk cId="4007313052" sldId="438"/>
            <ac:picMk id="8" creationId="{4900FA73-FF97-0C43-033C-FAF557938567}"/>
          </ac:picMkLst>
        </pc:picChg>
        <pc:picChg chg="mod">
          <ac:chgData name="Doris Vertegaal" userId="99d29abd-986d-48eb-8f11-e38a31adf003" providerId="ADAL" clId="{5EFE6422-9441-4E21-96A0-2650CE7F5E96}" dt="2026-05-06T15:36:32.328" v="5321"/>
          <ac:picMkLst>
            <pc:docMk/>
            <pc:sldMk cId="4007313052" sldId="438"/>
            <ac:picMk id="9" creationId="{D4A63A11-2549-CBB5-06CF-F1E6DEBD83FC}"/>
          </ac:picMkLst>
        </pc:picChg>
        <pc:picChg chg="mod">
          <ac:chgData name="Doris Vertegaal" userId="99d29abd-986d-48eb-8f11-e38a31adf003" providerId="ADAL" clId="{5EFE6422-9441-4E21-96A0-2650CE7F5E96}" dt="2026-05-06T20:06:30.787" v="6218"/>
          <ac:picMkLst>
            <pc:docMk/>
            <pc:sldMk cId="4007313052" sldId="438"/>
            <ac:picMk id="11" creationId="{884FB93A-BBF9-0002-A4DF-A15EDDB7D440}"/>
          </ac:picMkLst>
        </pc:picChg>
        <pc:picChg chg="mod">
          <ac:chgData name="Doris Vertegaal" userId="99d29abd-986d-48eb-8f11-e38a31adf003" providerId="ADAL" clId="{5EFE6422-9441-4E21-96A0-2650CE7F5E96}" dt="2026-05-06T20:06:30.787" v="6218"/>
          <ac:picMkLst>
            <pc:docMk/>
            <pc:sldMk cId="4007313052" sldId="438"/>
            <ac:picMk id="12" creationId="{1074905A-7175-1082-B01D-AA28E6BF7E4B}"/>
          </ac:picMkLst>
        </pc:picChg>
        <pc:picChg chg="add mod">
          <ac:chgData name="Doris Vertegaal" userId="99d29abd-986d-48eb-8f11-e38a31adf003" providerId="ADAL" clId="{5EFE6422-9441-4E21-96A0-2650CE7F5E96}" dt="2026-05-06T20:06:30.787" v="6218"/>
          <ac:picMkLst>
            <pc:docMk/>
            <pc:sldMk cId="4007313052" sldId="438"/>
            <ac:picMk id="15" creationId="{03359B5A-B3A8-4DBF-7C41-D110FB0D6955}"/>
          </ac:picMkLst>
        </pc:picChg>
      </pc:sldChg>
      <pc:sldChg chg="addSp delSp modSp mod">
        <pc:chgData name="Doris Vertegaal" userId="99d29abd-986d-48eb-8f11-e38a31adf003" providerId="ADAL" clId="{5EFE6422-9441-4E21-96A0-2650CE7F5E96}" dt="2026-05-06T20:07:13.852" v="6224"/>
        <pc:sldMkLst>
          <pc:docMk/>
          <pc:sldMk cId="1762141427" sldId="439"/>
        </pc:sldMkLst>
        <pc:spChg chg="mod">
          <ac:chgData name="Doris Vertegaal" userId="99d29abd-986d-48eb-8f11-e38a31adf003" providerId="ADAL" clId="{5EFE6422-9441-4E21-96A0-2650CE7F5E96}" dt="2026-05-06T15:46:40.151" v="5493" actId="404"/>
          <ac:spMkLst>
            <pc:docMk/>
            <pc:sldMk cId="1762141427" sldId="439"/>
            <ac:spMk id="2" creationId="{94C7F581-90A8-7D90-9A35-5EB4161E56ED}"/>
          </ac:spMkLst>
        </pc:spChg>
        <pc:spChg chg="mod">
          <ac:chgData name="Doris Vertegaal" userId="99d29abd-986d-48eb-8f11-e38a31adf003" providerId="ADAL" clId="{5EFE6422-9441-4E21-96A0-2650CE7F5E96}" dt="2026-05-06T20:06:54.348" v="6222"/>
          <ac:spMkLst>
            <pc:docMk/>
            <pc:sldMk cId="1762141427" sldId="439"/>
            <ac:spMk id="4" creationId="{95E61518-2C70-C4CB-B6B4-46D6F6866A73}"/>
          </ac:spMkLst>
        </pc:spChg>
        <pc:spChg chg="mod">
          <ac:chgData name="Doris Vertegaal" userId="99d29abd-986d-48eb-8f11-e38a31adf003" providerId="ADAL" clId="{5EFE6422-9441-4E21-96A0-2650CE7F5E96}" dt="2026-05-06T15:36:34.653" v="5322"/>
          <ac:spMkLst>
            <pc:docMk/>
            <pc:sldMk cId="1762141427" sldId="439"/>
            <ac:spMk id="7" creationId="{1BC9A385-1E63-F888-ADCC-4B75B53F8478}"/>
          </ac:spMkLst>
        </pc:spChg>
        <pc:spChg chg="add mod">
          <ac:chgData name="Doris Vertegaal" userId="99d29abd-986d-48eb-8f11-e38a31adf003" providerId="ADAL" clId="{5EFE6422-9441-4E21-96A0-2650CE7F5E96}" dt="2026-05-06T15:45:41.146" v="5480"/>
          <ac:spMkLst>
            <pc:docMk/>
            <pc:sldMk cId="1762141427" sldId="439"/>
            <ac:spMk id="10" creationId="{3C410F4F-8BF9-7935-83BC-0409BC99FB6C}"/>
          </ac:spMkLst>
        </pc:spChg>
        <pc:spChg chg="add mod">
          <ac:chgData name="Doris Vertegaal" userId="99d29abd-986d-48eb-8f11-e38a31adf003" providerId="ADAL" clId="{5EFE6422-9441-4E21-96A0-2650CE7F5E96}" dt="2026-05-06T20:07:13.852" v="6224"/>
          <ac:spMkLst>
            <pc:docMk/>
            <pc:sldMk cId="1762141427" sldId="439"/>
            <ac:spMk id="13" creationId="{79D77B6E-C097-00A9-6951-B5E967C2942A}"/>
          </ac:spMkLst>
        </pc:spChg>
        <pc:spChg chg="add mod">
          <ac:chgData name="Doris Vertegaal" userId="99d29abd-986d-48eb-8f11-e38a31adf003" providerId="ADAL" clId="{5EFE6422-9441-4E21-96A0-2650CE7F5E96}" dt="2026-05-06T20:07:03.708" v="6223"/>
          <ac:spMkLst>
            <pc:docMk/>
            <pc:sldMk cId="1762141427" sldId="439"/>
            <ac:spMk id="14" creationId="{C30DDA68-8F7B-DDCF-D14F-79752885580B}"/>
          </ac:spMkLst>
        </pc:spChg>
        <pc:grpChg chg="add mod">
          <ac:chgData name="Doris Vertegaal" userId="99d29abd-986d-48eb-8f11-e38a31adf003" providerId="ADAL" clId="{5EFE6422-9441-4E21-96A0-2650CE7F5E96}" dt="2026-05-06T20:06:54.348" v="6222"/>
          <ac:grpSpMkLst>
            <pc:docMk/>
            <pc:sldMk cId="1762141427" sldId="439"/>
            <ac:grpSpMk id="3" creationId="{4DB54C2A-7D82-07EB-EC72-D0E18D10EAF0}"/>
          </ac:grpSpMkLst>
        </pc:grpChg>
        <pc:grpChg chg="add del mod">
          <ac:chgData name="Doris Vertegaal" userId="99d29abd-986d-48eb-8f11-e38a31adf003" providerId="ADAL" clId="{5EFE6422-9441-4E21-96A0-2650CE7F5E96}" dt="2026-05-06T20:06:53.593" v="6221" actId="478"/>
          <ac:grpSpMkLst>
            <pc:docMk/>
            <pc:sldMk cId="1762141427" sldId="439"/>
            <ac:grpSpMk id="6" creationId="{B7AB882F-12A0-854E-C033-5692F6971E6A}"/>
          </ac:grpSpMkLst>
        </pc:grpChg>
        <pc:picChg chg="del">
          <ac:chgData name="Doris Vertegaal" userId="99d29abd-986d-48eb-8f11-e38a31adf003" providerId="ADAL" clId="{5EFE6422-9441-4E21-96A0-2650CE7F5E96}" dt="2026-05-05T16:24:35.821" v="4675" actId="478"/>
          <ac:picMkLst>
            <pc:docMk/>
            <pc:sldMk cId="1762141427" sldId="439"/>
            <ac:picMk id="4" creationId="{DC6F13D9-0FE5-AF90-E471-34C025EE1FD8}"/>
          </ac:picMkLst>
        </pc:picChg>
        <pc:picChg chg="add mod">
          <ac:chgData name="Doris Vertegaal" userId="99d29abd-986d-48eb-8f11-e38a31adf003" providerId="ADAL" clId="{5EFE6422-9441-4E21-96A0-2650CE7F5E96}" dt="2026-05-05T16:24:48.241" v="4680" actId="14100"/>
          <ac:picMkLst>
            <pc:docMk/>
            <pc:sldMk cId="1762141427" sldId="439"/>
            <ac:picMk id="5" creationId="{6423D4C7-B1AD-AEEB-25CF-B1BE73C11C9C}"/>
          </ac:picMkLst>
        </pc:picChg>
        <pc:picChg chg="mod">
          <ac:chgData name="Doris Vertegaal" userId="99d29abd-986d-48eb-8f11-e38a31adf003" providerId="ADAL" clId="{5EFE6422-9441-4E21-96A0-2650CE7F5E96}" dt="2026-05-06T15:36:34.653" v="5322"/>
          <ac:picMkLst>
            <pc:docMk/>
            <pc:sldMk cId="1762141427" sldId="439"/>
            <ac:picMk id="8" creationId="{B945255F-B304-466C-06D0-40DA419B2723}"/>
          </ac:picMkLst>
        </pc:picChg>
        <pc:picChg chg="mod">
          <ac:chgData name="Doris Vertegaal" userId="99d29abd-986d-48eb-8f11-e38a31adf003" providerId="ADAL" clId="{5EFE6422-9441-4E21-96A0-2650CE7F5E96}" dt="2026-05-06T15:36:34.653" v="5322"/>
          <ac:picMkLst>
            <pc:docMk/>
            <pc:sldMk cId="1762141427" sldId="439"/>
            <ac:picMk id="9" creationId="{4F8179FD-6AAA-8011-C181-2F0211AB5727}"/>
          </ac:picMkLst>
        </pc:picChg>
        <pc:picChg chg="mod">
          <ac:chgData name="Doris Vertegaal" userId="99d29abd-986d-48eb-8f11-e38a31adf003" providerId="ADAL" clId="{5EFE6422-9441-4E21-96A0-2650CE7F5E96}" dt="2026-05-06T20:06:54.348" v="6222"/>
          <ac:picMkLst>
            <pc:docMk/>
            <pc:sldMk cId="1762141427" sldId="439"/>
            <ac:picMk id="11" creationId="{DB8BA39C-B94D-CFBF-B99E-D5C4FA1FD136}"/>
          </ac:picMkLst>
        </pc:picChg>
        <pc:picChg chg="mod">
          <ac:chgData name="Doris Vertegaal" userId="99d29abd-986d-48eb-8f11-e38a31adf003" providerId="ADAL" clId="{5EFE6422-9441-4E21-96A0-2650CE7F5E96}" dt="2026-05-06T20:06:54.348" v="6222"/>
          <ac:picMkLst>
            <pc:docMk/>
            <pc:sldMk cId="1762141427" sldId="439"/>
            <ac:picMk id="12" creationId="{35238C1E-2B61-CE7F-CF87-6AAD76E9E057}"/>
          </ac:picMkLst>
        </pc:picChg>
        <pc:picChg chg="add mod">
          <ac:chgData name="Doris Vertegaal" userId="99d29abd-986d-48eb-8f11-e38a31adf003" providerId="ADAL" clId="{5EFE6422-9441-4E21-96A0-2650CE7F5E96}" dt="2026-05-06T20:06:54.348" v="6222"/>
          <ac:picMkLst>
            <pc:docMk/>
            <pc:sldMk cId="1762141427" sldId="439"/>
            <ac:picMk id="15" creationId="{DA26164D-9551-1665-06F3-06BFF10C2720}"/>
          </ac:picMkLst>
        </pc:picChg>
      </pc:sldChg>
      <pc:sldChg chg="addSp delSp modSp mod modAnim">
        <pc:chgData name="Doris Vertegaal" userId="99d29abd-986d-48eb-8f11-e38a31adf003" providerId="ADAL" clId="{5EFE6422-9441-4E21-96A0-2650CE7F5E96}" dt="2026-05-06T20:06:24.310" v="6216"/>
        <pc:sldMkLst>
          <pc:docMk/>
          <pc:sldMk cId="2155554905" sldId="440"/>
        </pc:sldMkLst>
        <pc:spChg chg="mod">
          <ac:chgData name="Doris Vertegaal" userId="99d29abd-986d-48eb-8f11-e38a31adf003" providerId="ADAL" clId="{5EFE6422-9441-4E21-96A0-2650CE7F5E96}" dt="2026-05-06T20:06:07.323" v="6214"/>
          <ac:spMkLst>
            <pc:docMk/>
            <pc:sldMk cId="2155554905" sldId="440"/>
            <ac:spMk id="5" creationId="{E37FD294-79E0-6CC1-5DA7-8541EA3B822A}"/>
          </ac:spMkLst>
        </pc:spChg>
        <pc:spChg chg="mod">
          <ac:chgData name="Doris Vertegaal" userId="99d29abd-986d-48eb-8f11-e38a31adf003" providerId="ADAL" clId="{5EFE6422-9441-4E21-96A0-2650CE7F5E96}" dt="2026-05-06T15:36:30.476" v="5320"/>
          <ac:spMkLst>
            <pc:docMk/>
            <pc:sldMk cId="2155554905" sldId="440"/>
            <ac:spMk id="7" creationId="{5C3CDA0D-4A68-D24D-D113-CA4AD57D3F23}"/>
          </ac:spMkLst>
        </pc:spChg>
        <pc:spChg chg="add mod">
          <ac:chgData name="Doris Vertegaal" userId="99d29abd-986d-48eb-8f11-e38a31adf003" providerId="ADAL" clId="{5EFE6422-9441-4E21-96A0-2650CE7F5E96}" dt="2026-05-06T15:45:34.315" v="5478"/>
          <ac:spMkLst>
            <pc:docMk/>
            <pc:sldMk cId="2155554905" sldId="440"/>
            <ac:spMk id="10" creationId="{74DBDFE5-9B54-D1FC-59AC-8FBCA569EDBC}"/>
          </ac:spMkLst>
        </pc:spChg>
        <pc:spChg chg="add mod">
          <ac:chgData name="Doris Vertegaal" userId="99d29abd-986d-48eb-8f11-e38a31adf003" providerId="ADAL" clId="{5EFE6422-9441-4E21-96A0-2650CE7F5E96}" dt="2026-05-06T20:06:24.310" v="6216"/>
          <ac:spMkLst>
            <pc:docMk/>
            <pc:sldMk cId="2155554905" sldId="440"/>
            <ac:spMk id="13" creationId="{C8E495D1-3A05-01AC-5E76-95B25B569B77}"/>
          </ac:spMkLst>
        </pc:spChg>
        <pc:spChg chg="add mod">
          <ac:chgData name="Doris Vertegaal" userId="99d29abd-986d-48eb-8f11-e38a31adf003" providerId="ADAL" clId="{5EFE6422-9441-4E21-96A0-2650CE7F5E96}" dt="2026-05-06T20:06:15.515" v="6215"/>
          <ac:spMkLst>
            <pc:docMk/>
            <pc:sldMk cId="2155554905" sldId="440"/>
            <ac:spMk id="14" creationId="{3EA2F63E-8671-3078-E405-C5FC54CCE2D2}"/>
          </ac:spMkLst>
        </pc:spChg>
        <pc:spChg chg="mod">
          <ac:chgData name="Doris Vertegaal" userId="99d29abd-986d-48eb-8f11-e38a31adf003" providerId="ADAL" clId="{5EFE6422-9441-4E21-96A0-2650CE7F5E96}" dt="2026-05-05T16:18:37.211" v="4674" actId="1036"/>
          <ac:spMkLst>
            <pc:docMk/>
            <pc:sldMk cId="2155554905" sldId="440"/>
            <ac:spMk id="18" creationId="{6CBA0443-5110-7076-83B4-EEA109A7BB82}"/>
          </ac:spMkLst>
        </pc:spChg>
        <pc:spChg chg="del">
          <ac:chgData name="Doris Vertegaal" userId="99d29abd-986d-48eb-8f11-e38a31adf003" providerId="ADAL" clId="{5EFE6422-9441-4E21-96A0-2650CE7F5E96}" dt="2026-05-06T20:06:06.656" v="6213" actId="478"/>
          <ac:spMkLst>
            <pc:docMk/>
            <pc:sldMk cId="2155554905" sldId="440"/>
            <ac:spMk id="19" creationId="{77BCEF34-0B4D-21A0-A285-0B4C378D00AD}"/>
          </ac:spMkLst>
        </pc:spChg>
        <pc:grpChg chg="add mod">
          <ac:chgData name="Doris Vertegaal" userId="99d29abd-986d-48eb-8f11-e38a31adf003" providerId="ADAL" clId="{5EFE6422-9441-4E21-96A0-2650CE7F5E96}" dt="2026-05-06T20:06:07.323" v="6214"/>
          <ac:grpSpMkLst>
            <pc:docMk/>
            <pc:sldMk cId="2155554905" sldId="440"/>
            <ac:grpSpMk id="3" creationId="{DD1DDCF0-2E09-FC83-BE12-AD3387A0516A}"/>
          </ac:grpSpMkLst>
        </pc:grpChg>
        <pc:grpChg chg="add del mod">
          <ac:chgData name="Doris Vertegaal" userId="99d29abd-986d-48eb-8f11-e38a31adf003" providerId="ADAL" clId="{5EFE6422-9441-4E21-96A0-2650CE7F5E96}" dt="2026-05-06T20:06:06.656" v="6213" actId="478"/>
          <ac:grpSpMkLst>
            <pc:docMk/>
            <pc:sldMk cId="2155554905" sldId="440"/>
            <ac:grpSpMk id="6" creationId="{F943A07C-3DA4-1556-652D-38453016DA06}"/>
          </ac:grpSpMkLst>
        </pc:grpChg>
        <pc:picChg chg="add mod ord">
          <ac:chgData name="Doris Vertegaal" userId="99d29abd-986d-48eb-8f11-e38a31adf003" providerId="ADAL" clId="{5EFE6422-9441-4E21-96A0-2650CE7F5E96}" dt="2026-05-05T16:18:12.088" v="4662" actId="1076"/>
          <ac:picMkLst>
            <pc:docMk/>
            <pc:sldMk cId="2155554905" sldId="440"/>
            <ac:picMk id="4" creationId="{35B243FC-7924-1681-D63B-0FF2AF91B313}"/>
          </ac:picMkLst>
        </pc:picChg>
        <pc:picChg chg="mod">
          <ac:chgData name="Doris Vertegaal" userId="99d29abd-986d-48eb-8f11-e38a31adf003" providerId="ADAL" clId="{5EFE6422-9441-4E21-96A0-2650CE7F5E96}" dt="2026-05-06T15:36:30.476" v="5320"/>
          <ac:picMkLst>
            <pc:docMk/>
            <pc:sldMk cId="2155554905" sldId="440"/>
            <ac:picMk id="8" creationId="{8AA9B3AB-044A-80E0-818A-3D6EED84C5FA}"/>
          </ac:picMkLst>
        </pc:picChg>
        <pc:picChg chg="mod">
          <ac:chgData name="Doris Vertegaal" userId="99d29abd-986d-48eb-8f11-e38a31adf003" providerId="ADAL" clId="{5EFE6422-9441-4E21-96A0-2650CE7F5E96}" dt="2026-05-06T15:36:30.476" v="5320"/>
          <ac:picMkLst>
            <pc:docMk/>
            <pc:sldMk cId="2155554905" sldId="440"/>
            <ac:picMk id="9" creationId="{84F37BBC-2CA7-02A2-1AF9-3647E2A37047}"/>
          </ac:picMkLst>
        </pc:picChg>
        <pc:picChg chg="mod">
          <ac:chgData name="Doris Vertegaal" userId="99d29abd-986d-48eb-8f11-e38a31adf003" providerId="ADAL" clId="{5EFE6422-9441-4E21-96A0-2650CE7F5E96}" dt="2026-05-06T20:06:07.323" v="6214"/>
          <ac:picMkLst>
            <pc:docMk/>
            <pc:sldMk cId="2155554905" sldId="440"/>
            <ac:picMk id="11" creationId="{9BE45BE4-5FAC-AAC2-8F02-730CF6A53FC4}"/>
          </ac:picMkLst>
        </pc:picChg>
        <pc:picChg chg="mod">
          <ac:chgData name="Doris Vertegaal" userId="99d29abd-986d-48eb-8f11-e38a31adf003" providerId="ADAL" clId="{5EFE6422-9441-4E21-96A0-2650CE7F5E96}" dt="2026-05-06T20:06:07.323" v="6214"/>
          <ac:picMkLst>
            <pc:docMk/>
            <pc:sldMk cId="2155554905" sldId="440"/>
            <ac:picMk id="12" creationId="{0BB623B0-D561-F9B8-9E18-F3DA3C4DA30A}"/>
          </ac:picMkLst>
        </pc:picChg>
        <pc:picChg chg="del">
          <ac:chgData name="Doris Vertegaal" userId="99d29abd-986d-48eb-8f11-e38a31adf003" providerId="ADAL" clId="{5EFE6422-9441-4E21-96A0-2650CE7F5E96}" dt="2026-05-05T16:17:55.782" v="4652" actId="478"/>
          <ac:picMkLst>
            <pc:docMk/>
            <pc:sldMk cId="2155554905" sldId="440"/>
            <ac:picMk id="13" creationId="{B0EC7E47-B755-6C86-F643-840D3FBAE728}"/>
          </ac:picMkLst>
        </pc:picChg>
        <pc:picChg chg="add mod">
          <ac:chgData name="Doris Vertegaal" userId="99d29abd-986d-48eb-8f11-e38a31adf003" providerId="ADAL" clId="{5EFE6422-9441-4E21-96A0-2650CE7F5E96}" dt="2026-05-06T20:06:07.323" v="6214"/>
          <ac:picMkLst>
            <pc:docMk/>
            <pc:sldMk cId="2155554905" sldId="440"/>
            <ac:picMk id="16" creationId="{69CF13ED-F481-43E3-F082-E12C88D9DCC5}"/>
          </ac:picMkLst>
        </pc:picChg>
        <pc:cxnChg chg="mod">
          <ac:chgData name="Doris Vertegaal" userId="99d29abd-986d-48eb-8f11-e38a31adf003" providerId="ADAL" clId="{5EFE6422-9441-4E21-96A0-2650CE7F5E96}" dt="2026-05-05T16:18:32.432" v="4668" actId="14100"/>
          <ac:cxnSpMkLst>
            <pc:docMk/>
            <pc:sldMk cId="2155554905" sldId="440"/>
            <ac:cxnSpMk id="15" creationId="{E6B6F0AA-E4F7-5036-FFBF-57EF3D100D59}"/>
          </ac:cxnSpMkLst>
        </pc:cxnChg>
      </pc:sldChg>
      <pc:sldChg chg="addSp delSp modSp new mod ord modTransition delAnim modAnim">
        <pc:chgData name="Doris Vertegaal" userId="99d29abd-986d-48eb-8f11-e38a31adf003" providerId="ADAL" clId="{5EFE6422-9441-4E21-96A0-2650CE7F5E96}" dt="2026-05-06T19:47:07.734" v="5872" actId="1038"/>
        <pc:sldMkLst>
          <pc:docMk/>
          <pc:sldMk cId="3910788384" sldId="455"/>
        </pc:sldMkLst>
        <pc:spChg chg="add del mod">
          <ac:chgData name="Doris Vertegaal" userId="99d29abd-986d-48eb-8f11-e38a31adf003" providerId="ADAL" clId="{5EFE6422-9441-4E21-96A0-2650CE7F5E96}" dt="2026-05-06T19:44:54.564" v="5832" actId="478"/>
          <ac:spMkLst>
            <pc:docMk/>
            <pc:sldMk cId="3910788384" sldId="455"/>
            <ac:spMk id="3" creationId="{742B1CE1-82BE-02D5-E8EF-63BC4467B914}"/>
          </ac:spMkLst>
        </pc:spChg>
        <pc:spChg chg="add mod">
          <ac:chgData name="Doris Vertegaal" userId="99d29abd-986d-48eb-8f11-e38a31adf003" providerId="ADAL" clId="{5EFE6422-9441-4E21-96A0-2650CE7F5E96}" dt="2026-05-06T19:46:56.801" v="5870"/>
          <ac:spMkLst>
            <pc:docMk/>
            <pc:sldMk cId="3910788384" sldId="455"/>
            <ac:spMk id="5" creationId="{C3187083-1F99-69F2-F1F8-54FEBAF450C2}"/>
          </ac:spMkLst>
        </pc:spChg>
        <pc:spChg chg="add mod">
          <ac:chgData name="Doris Vertegaal" userId="99d29abd-986d-48eb-8f11-e38a31adf003" providerId="ADAL" clId="{5EFE6422-9441-4E21-96A0-2650CE7F5E96}" dt="2026-05-01T12:19:19.976" v="3346" actId="1076"/>
          <ac:spMkLst>
            <pc:docMk/>
            <pc:sldMk cId="3910788384" sldId="455"/>
            <ac:spMk id="9" creationId="{A4728D59-D114-F31F-8C82-6A4ACE90A3CE}"/>
          </ac:spMkLst>
        </pc:spChg>
        <pc:spChg chg="add mod">
          <ac:chgData name="Doris Vertegaal" userId="99d29abd-986d-48eb-8f11-e38a31adf003" providerId="ADAL" clId="{5EFE6422-9441-4E21-96A0-2650CE7F5E96}" dt="2026-05-01T12:19:19.976" v="3346" actId="1076"/>
          <ac:spMkLst>
            <pc:docMk/>
            <pc:sldMk cId="3910788384" sldId="455"/>
            <ac:spMk id="10" creationId="{D1964DC0-E3C4-FCA2-1EFC-16CD72EA865F}"/>
          </ac:spMkLst>
        </pc:spChg>
        <pc:spChg chg="add mod">
          <ac:chgData name="Doris Vertegaal" userId="99d29abd-986d-48eb-8f11-e38a31adf003" providerId="ADAL" clId="{5EFE6422-9441-4E21-96A0-2650CE7F5E96}" dt="2026-05-01T12:19:19.976" v="3346" actId="1076"/>
          <ac:spMkLst>
            <pc:docMk/>
            <pc:sldMk cId="3910788384" sldId="455"/>
            <ac:spMk id="11" creationId="{07B2DC11-1D25-2412-0786-DF6DC4B7B43A}"/>
          </ac:spMkLst>
        </pc:spChg>
        <pc:spChg chg="add mod">
          <ac:chgData name="Doris Vertegaal" userId="99d29abd-986d-48eb-8f11-e38a31adf003" providerId="ADAL" clId="{5EFE6422-9441-4E21-96A0-2650CE7F5E96}" dt="2026-05-06T19:47:07.734" v="5872" actId="1038"/>
          <ac:spMkLst>
            <pc:docMk/>
            <pc:sldMk cId="3910788384" sldId="455"/>
            <ac:spMk id="12" creationId="{7B6A044D-851F-D325-BCCF-CB28C7A442E2}"/>
          </ac:spMkLst>
        </pc:spChg>
        <pc:spChg chg="mod">
          <ac:chgData name="Doris Vertegaal" userId="99d29abd-986d-48eb-8f11-e38a31adf003" providerId="ADAL" clId="{5EFE6422-9441-4E21-96A0-2650CE7F5E96}" dt="2026-05-05T16:05:07.570" v="4575" actId="27803"/>
          <ac:spMkLst>
            <pc:docMk/>
            <pc:sldMk cId="3910788384" sldId="455"/>
            <ac:spMk id="12" creationId="{DBF57352-D8BA-DB7B-B04C-A71EA7978243}"/>
          </ac:spMkLst>
        </pc:spChg>
        <pc:spChg chg="mod">
          <ac:chgData name="Doris Vertegaal" userId="99d29abd-986d-48eb-8f11-e38a31adf003" providerId="ADAL" clId="{5EFE6422-9441-4E21-96A0-2650CE7F5E96}" dt="2026-05-05T16:05:05.671" v="4574" actId="27803"/>
          <ac:spMkLst>
            <pc:docMk/>
            <pc:sldMk cId="3910788384" sldId="455"/>
            <ac:spMk id="13" creationId="{51CBD5C2-CCE7-DFD4-340B-E3A5C99E6E01}"/>
          </ac:spMkLst>
        </pc:spChg>
        <pc:spChg chg="mod">
          <ac:chgData name="Doris Vertegaal" userId="99d29abd-986d-48eb-8f11-e38a31adf003" providerId="ADAL" clId="{5EFE6422-9441-4E21-96A0-2650CE7F5E96}" dt="2026-05-05T16:05:07.570" v="4575" actId="27803"/>
          <ac:spMkLst>
            <pc:docMk/>
            <pc:sldMk cId="3910788384" sldId="455"/>
            <ac:spMk id="14" creationId="{ED090C92-F115-B91B-C566-9F340EE37DEB}"/>
          </ac:spMkLst>
        </pc:spChg>
        <pc:spChg chg="mod">
          <ac:chgData name="Doris Vertegaal" userId="99d29abd-986d-48eb-8f11-e38a31adf003" providerId="ADAL" clId="{5EFE6422-9441-4E21-96A0-2650CE7F5E96}" dt="2026-05-05T16:05:07.570" v="4575" actId="27803"/>
          <ac:spMkLst>
            <pc:docMk/>
            <pc:sldMk cId="3910788384" sldId="455"/>
            <ac:spMk id="15" creationId="{2C98883D-06E0-9514-C9D3-40799BCC677D}"/>
          </ac:spMkLst>
        </pc:spChg>
        <pc:spChg chg="mod">
          <ac:chgData name="Doris Vertegaal" userId="99d29abd-986d-48eb-8f11-e38a31adf003" providerId="ADAL" clId="{5EFE6422-9441-4E21-96A0-2650CE7F5E96}" dt="2026-05-05T16:05:05.671" v="4574" actId="27803"/>
          <ac:spMkLst>
            <pc:docMk/>
            <pc:sldMk cId="3910788384" sldId="455"/>
            <ac:spMk id="19" creationId="{6AF0FE9B-9F39-BBB8-3063-7748BC38D4B8}"/>
          </ac:spMkLst>
        </pc:spChg>
        <pc:spChg chg="mod">
          <ac:chgData name="Doris Vertegaal" userId="99d29abd-986d-48eb-8f11-e38a31adf003" providerId="ADAL" clId="{5EFE6422-9441-4E21-96A0-2650CE7F5E96}" dt="2026-05-05T16:05:05.671" v="4574" actId="27803"/>
          <ac:spMkLst>
            <pc:docMk/>
            <pc:sldMk cId="3910788384" sldId="455"/>
            <ac:spMk id="20" creationId="{7FFE7D24-CC61-81B8-A484-4CC834615911}"/>
          </ac:spMkLst>
        </pc:spChg>
        <pc:spChg chg="mod">
          <ac:chgData name="Doris Vertegaal" userId="99d29abd-986d-48eb-8f11-e38a31adf003" providerId="ADAL" clId="{5EFE6422-9441-4E21-96A0-2650CE7F5E96}" dt="2026-05-05T16:05:07.570" v="4575" actId="27803"/>
          <ac:spMkLst>
            <pc:docMk/>
            <pc:sldMk cId="3910788384" sldId="455"/>
            <ac:spMk id="21" creationId="{9EAF6A44-7326-C9FA-5072-5BE760B48CBF}"/>
          </ac:spMkLst>
        </pc:spChg>
        <pc:spChg chg="mod">
          <ac:chgData name="Doris Vertegaal" userId="99d29abd-986d-48eb-8f11-e38a31adf003" providerId="ADAL" clId="{5EFE6422-9441-4E21-96A0-2650CE7F5E96}" dt="2026-05-05T16:05:07.570" v="4575" actId="27803"/>
          <ac:spMkLst>
            <pc:docMk/>
            <pc:sldMk cId="3910788384" sldId="455"/>
            <ac:spMk id="22" creationId="{E4B8E9D3-9EFD-F9AA-1937-F8A09E006CB8}"/>
          </ac:spMkLst>
        </pc:spChg>
        <pc:spChg chg="mod">
          <ac:chgData name="Doris Vertegaal" userId="99d29abd-986d-48eb-8f11-e38a31adf003" providerId="ADAL" clId="{5EFE6422-9441-4E21-96A0-2650CE7F5E96}" dt="2026-05-05T16:05:07.570" v="4575" actId="27803"/>
          <ac:spMkLst>
            <pc:docMk/>
            <pc:sldMk cId="3910788384" sldId="455"/>
            <ac:spMk id="23" creationId="{526B07A4-F746-01B4-B9C2-8F7F63F2A2C3}"/>
          </ac:spMkLst>
        </pc:spChg>
        <pc:spChg chg="mod">
          <ac:chgData name="Doris Vertegaal" userId="99d29abd-986d-48eb-8f11-e38a31adf003" providerId="ADAL" clId="{5EFE6422-9441-4E21-96A0-2650CE7F5E96}" dt="2026-05-05T16:05:05.671" v="4574" actId="27803"/>
          <ac:spMkLst>
            <pc:docMk/>
            <pc:sldMk cId="3910788384" sldId="455"/>
            <ac:spMk id="25" creationId="{DAFC5366-B2E1-A772-EF59-F989EBDCA43C}"/>
          </ac:spMkLst>
        </pc:spChg>
        <pc:spChg chg="mod">
          <ac:chgData name="Doris Vertegaal" userId="99d29abd-986d-48eb-8f11-e38a31adf003" providerId="ADAL" clId="{5EFE6422-9441-4E21-96A0-2650CE7F5E96}" dt="2026-05-05T16:05:07.570" v="4575" actId="27803"/>
          <ac:spMkLst>
            <pc:docMk/>
            <pc:sldMk cId="3910788384" sldId="455"/>
            <ac:spMk id="26" creationId="{8B613C4E-0C99-45FC-5413-B3F9755CF7F4}"/>
          </ac:spMkLst>
        </pc:spChg>
        <pc:spChg chg="mod">
          <ac:chgData name="Doris Vertegaal" userId="99d29abd-986d-48eb-8f11-e38a31adf003" providerId="ADAL" clId="{5EFE6422-9441-4E21-96A0-2650CE7F5E96}" dt="2026-05-05T16:05:07.570" v="4575" actId="27803"/>
          <ac:spMkLst>
            <pc:docMk/>
            <pc:sldMk cId="3910788384" sldId="455"/>
            <ac:spMk id="27" creationId="{398EF925-8D94-D018-6E0A-DBC162EAD0A1}"/>
          </ac:spMkLst>
        </pc:spChg>
        <pc:spChg chg="mod">
          <ac:chgData name="Doris Vertegaal" userId="99d29abd-986d-48eb-8f11-e38a31adf003" providerId="ADAL" clId="{5EFE6422-9441-4E21-96A0-2650CE7F5E96}" dt="2026-05-05T16:05:07.570" v="4575" actId="27803"/>
          <ac:spMkLst>
            <pc:docMk/>
            <pc:sldMk cId="3910788384" sldId="455"/>
            <ac:spMk id="28" creationId="{3F56A403-BFB7-3A24-4336-11B700DC8409}"/>
          </ac:spMkLst>
        </pc:spChg>
        <pc:spChg chg="mod">
          <ac:chgData name="Doris Vertegaal" userId="99d29abd-986d-48eb-8f11-e38a31adf003" providerId="ADAL" clId="{5EFE6422-9441-4E21-96A0-2650CE7F5E96}" dt="2026-05-05T16:05:05.671" v="4574" actId="27803"/>
          <ac:spMkLst>
            <pc:docMk/>
            <pc:sldMk cId="3910788384" sldId="455"/>
            <ac:spMk id="29" creationId="{9AE511B8-1389-52BF-E224-46F1E3D663F0}"/>
          </ac:spMkLst>
        </pc:spChg>
        <pc:spChg chg="mod">
          <ac:chgData name="Doris Vertegaal" userId="99d29abd-986d-48eb-8f11-e38a31adf003" providerId="ADAL" clId="{5EFE6422-9441-4E21-96A0-2650CE7F5E96}" dt="2026-05-05T16:05:07.570" v="4575" actId="27803"/>
          <ac:spMkLst>
            <pc:docMk/>
            <pc:sldMk cId="3910788384" sldId="455"/>
            <ac:spMk id="31" creationId="{EA463BF5-BA96-CE16-44A2-63660352C58B}"/>
          </ac:spMkLst>
        </pc:spChg>
        <pc:spChg chg="add mod">
          <ac:chgData name="Doris Vertegaal" userId="99d29abd-986d-48eb-8f11-e38a31adf003" providerId="ADAL" clId="{5EFE6422-9441-4E21-96A0-2650CE7F5E96}" dt="2026-05-01T12:19:19.976" v="3346" actId="1076"/>
          <ac:spMkLst>
            <pc:docMk/>
            <pc:sldMk cId="3910788384" sldId="455"/>
            <ac:spMk id="121" creationId="{66C53D27-7218-B34F-86E2-075E4757942B}"/>
          </ac:spMkLst>
        </pc:spChg>
        <pc:spChg chg="add mod">
          <ac:chgData name="Doris Vertegaal" userId="99d29abd-986d-48eb-8f11-e38a31adf003" providerId="ADAL" clId="{5EFE6422-9441-4E21-96A0-2650CE7F5E96}" dt="2026-05-01T12:27:33.723" v="3435" actId="1076"/>
          <ac:spMkLst>
            <pc:docMk/>
            <pc:sldMk cId="3910788384" sldId="455"/>
            <ac:spMk id="124" creationId="{BB774F09-BF7A-3424-849F-433D29112C54}"/>
          </ac:spMkLst>
        </pc:spChg>
        <pc:spChg chg="add mod">
          <ac:chgData name="Doris Vertegaal" userId="99d29abd-986d-48eb-8f11-e38a31adf003" providerId="ADAL" clId="{5EFE6422-9441-4E21-96A0-2650CE7F5E96}" dt="2026-05-01T12:27:04.761" v="3403" actId="14100"/>
          <ac:spMkLst>
            <pc:docMk/>
            <pc:sldMk cId="3910788384" sldId="455"/>
            <ac:spMk id="126" creationId="{E581E24C-28EF-2AD0-DAD3-D1943C3EE9B9}"/>
          </ac:spMkLst>
        </pc:spChg>
        <pc:spChg chg="add mod">
          <ac:chgData name="Doris Vertegaal" userId="99d29abd-986d-48eb-8f11-e38a31adf003" providerId="ADAL" clId="{5EFE6422-9441-4E21-96A0-2650CE7F5E96}" dt="2026-05-01T12:19:02.403" v="3342" actId="1076"/>
          <ac:spMkLst>
            <pc:docMk/>
            <pc:sldMk cId="3910788384" sldId="455"/>
            <ac:spMk id="127" creationId="{A75C56B1-2454-2D67-E6D8-A43D3D955BEE}"/>
          </ac:spMkLst>
        </pc:spChg>
        <pc:grpChg chg="add mod ord">
          <ac:chgData name="Doris Vertegaal" userId="99d29abd-986d-48eb-8f11-e38a31adf003" providerId="ADAL" clId="{5EFE6422-9441-4E21-96A0-2650CE7F5E96}" dt="2026-05-05T16:07:19.436" v="4639" actId="1036"/>
          <ac:grpSpMkLst>
            <pc:docMk/>
            <pc:sldMk cId="3910788384" sldId="455"/>
            <ac:grpSpMk id="2" creationId="{EB5C2396-3626-B538-2301-B7916E193C3D}"/>
          </ac:grpSpMkLst>
        </pc:grpChg>
        <pc:grpChg chg="add mod">
          <ac:chgData name="Doris Vertegaal" userId="99d29abd-986d-48eb-8f11-e38a31adf003" providerId="ADAL" clId="{5EFE6422-9441-4E21-96A0-2650CE7F5E96}" dt="2026-05-05T16:07:43.148" v="4651" actId="555"/>
          <ac:grpSpMkLst>
            <pc:docMk/>
            <pc:sldMk cId="3910788384" sldId="455"/>
            <ac:grpSpMk id="33" creationId="{170D12CF-2DC3-23ED-9003-37CEF8326320}"/>
          </ac:grpSpMkLst>
        </pc:grpChg>
        <pc:grpChg chg="add del mod topLvl">
          <ac:chgData name="Doris Vertegaal" userId="99d29abd-986d-48eb-8f11-e38a31adf003" providerId="ADAL" clId="{5EFE6422-9441-4E21-96A0-2650CE7F5E96}" dt="2026-05-05T16:03:47.139" v="4567" actId="165"/>
          <ac:grpSpMkLst>
            <pc:docMk/>
            <pc:sldMk cId="3910788384" sldId="455"/>
            <ac:grpSpMk id="82" creationId="{4F39B858-0390-11A1-CEDD-F4FF25924688}"/>
          </ac:grpSpMkLst>
        </pc:grpChg>
        <pc:grpChg chg="add del mod">
          <ac:chgData name="Doris Vertegaal" userId="99d29abd-986d-48eb-8f11-e38a31adf003" providerId="ADAL" clId="{5EFE6422-9441-4E21-96A0-2650CE7F5E96}" dt="2026-05-05T16:03:29.726" v="4565" actId="165"/>
          <ac:grpSpMkLst>
            <pc:docMk/>
            <pc:sldMk cId="3910788384" sldId="455"/>
            <ac:grpSpMk id="84" creationId="{C8D94C3F-60D5-419A-4166-77EA9E4B5A5A}"/>
          </ac:grpSpMkLst>
        </pc:grpChg>
        <pc:grpChg chg="add del mod">
          <ac:chgData name="Doris Vertegaal" userId="99d29abd-986d-48eb-8f11-e38a31adf003" providerId="ADAL" clId="{5EFE6422-9441-4E21-96A0-2650CE7F5E96}" dt="2026-05-05T16:03:36.024" v="4566" actId="165"/>
          <ac:grpSpMkLst>
            <pc:docMk/>
            <pc:sldMk cId="3910788384" sldId="455"/>
            <ac:grpSpMk id="129" creationId="{1C7287F1-C14D-61D1-7772-BB2ADBDA57FA}"/>
          </ac:grpSpMkLst>
        </pc:grpChg>
        <pc:picChg chg="add mod">
          <ac:chgData name="Doris Vertegaal" userId="99d29abd-986d-48eb-8f11-e38a31adf003" providerId="ADAL" clId="{5EFE6422-9441-4E21-96A0-2650CE7F5E96}" dt="2026-05-01T12:19:19.976" v="3346" actId="1076"/>
          <ac:picMkLst>
            <pc:docMk/>
            <pc:sldMk cId="3910788384" sldId="455"/>
            <ac:picMk id="4" creationId="{79CD7473-2613-8134-901D-57347CF564AB}"/>
          </ac:picMkLst>
        </pc:picChg>
        <pc:picChg chg="add mod modCrop">
          <ac:chgData name="Doris Vertegaal" userId="99d29abd-986d-48eb-8f11-e38a31adf003" providerId="ADAL" clId="{5EFE6422-9441-4E21-96A0-2650CE7F5E96}" dt="2026-05-01T12:19:19.976" v="3346" actId="1076"/>
          <ac:picMkLst>
            <pc:docMk/>
            <pc:sldMk cId="3910788384" sldId="455"/>
            <ac:picMk id="6" creationId="{B00BAB9C-1B6A-AFD4-5EF1-2DC658860F7C}"/>
          </ac:picMkLst>
        </pc:picChg>
        <pc:picChg chg="add mod modCrop">
          <ac:chgData name="Doris Vertegaal" userId="99d29abd-986d-48eb-8f11-e38a31adf003" providerId="ADAL" clId="{5EFE6422-9441-4E21-96A0-2650CE7F5E96}" dt="2026-05-01T12:19:19.976" v="3346" actId="1076"/>
          <ac:picMkLst>
            <pc:docMk/>
            <pc:sldMk cId="3910788384" sldId="455"/>
            <ac:picMk id="7" creationId="{E4CD348C-5EF6-D946-F1D6-9CA8F6E652C4}"/>
          </ac:picMkLst>
        </pc:picChg>
        <pc:picChg chg="add mod modCrop">
          <ac:chgData name="Doris Vertegaal" userId="99d29abd-986d-48eb-8f11-e38a31adf003" providerId="ADAL" clId="{5EFE6422-9441-4E21-96A0-2650CE7F5E96}" dt="2026-05-01T12:19:19.976" v="3346" actId="1076"/>
          <ac:picMkLst>
            <pc:docMk/>
            <pc:sldMk cId="3910788384" sldId="455"/>
            <ac:picMk id="8" creationId="{2A31065B-7A98-4FD8-C691-8F376A69D0E1}"/>
          </ac:picMkLst>
        </pc:picChg>
        <pc:picChg chg="add mod">
          <ac:chgData name="Doris Vertegaal" userId="99d29abd-986d-48eb-8f11-e38a31adf003" providerId="ADAL" clId="{5EFE6422-9441-4E21-96A0-2650CE7F5E96}" dt="2026-05-06T19:46:33.087" v="5869" actId="1036"/>
          <ac:picMkLst>
            <pc:docMk/>
            <pc:sldMk cId="3910788384" sldId="455"/>
            <ac:picMk id="13" creationId="{34327831-434D-713A-D5A4-DCB613C44188}"/>
          </ac:picMkLst>
        </pc:picChg>
        <pc:picChg chg="add mod topLvl">
          <ac:chgData name="Doris Vertegaal" userId="99d29abd-986d-48eb-8f11-e38a31adf003" providerId="ADAL" clId="{5EFE6422-9441-4E21-96A0-2650CE7F5E96}" dt="2026-05-05T16:07:32.781" v="4643" actId="164"/>
          <ac:picMkLst>
            <pc:docMk/>
            <pc:sldMk cId="3910788384" sldId="455"/>
            <ac:picMk id="16" creationId="{CC60C0F2-5ED2-5B98-7E14-842CF09E9F22}"/>
          </ac:picMkLst>
        </pc:picChg>
        <pc:picChg chg="add mod topLvl">
          <ac:chgData name="Doris Vertegaal" userId="99d29abd-986d-48eb-8f11-e38a31adf003" providerId="ADAL" clId="{5EFE6422-9441-4E21-96A0-2650CE7F5E96}" dt="2026-05-05T16:07:32.781" v="4643" actId="164"/>
          <ac:picMkLst>
            <pc:docMk/>
            <pc:sldMk cId="3910788384" sldId="455"/>
            <ac:picMk id="17" creationId="{C0E91B61-4446-4B5F-6D67-0682B99006FA}"/>
          </ac:picMkLst>
        </pc:picChg>
        <pc:picChg chg="add mod topLvl">
          <ac:chgData name="Doris Vertegaal" userId="99d29abd-986d-48eb-8f11-e38a31adf003" providerId="ADAL" clId="{5EFE6422-9441-4E21-96A0-2650CE7F5E96}" dt="2026-05-05T16:07:32.781" v="4643" actId="164"/>
          <ac:picMkLst>
            <pc:docMk/>
            <pc:sldMk cId="3910788384" sldId="455"/>
            <ac:picMk id="18" creationId="{F5B6E2EC-62FD-45E8-FC9D-F01F9832CF0D}"/>
          </ac:picMkLst>
        </pc:picChg>
        <pc:picChg chg="add mod ord modCrop">
          <ac:chgData name="Doris Vertegaal" userId="99d29abd-986d-48eb-8f11-e38a31adf003" providerId="ADAL" clId="{5EFE6422-9441-4E21-96A0-2650CE7F5E96}" dt="2026-05-05T16:07:14.920" v="4630" actId="555"/>
          <ac:picMkLst>
            <pc:docMk/>
            <pc:sldMk cId="3910788384" sldId="455"/>
            <ac:picMk id="32" creationId="{FF6C84E0-3A58-9308-5ACC-8EFFF452115B}"/>
          </ac:picMkLst>
        </pc:picChg>
        <pc:picChg chg="add del mod topLvl">
          <ac:chgData name="Doris Vertegaal" userId="99d29abd-986d-48eb-8f11-e38a31adf003" providerId="ADAL" clId="{5EFE6422-9441-4E21-96A0-2650CE7F5E96}" dt="2026-05-05T16:05:11.328" v="4576" actId="478"/>
          <ac:picMkLst>
            <pc:docMk/>
            <pc:sldMk cId="3910788384" sldId="455"/>
            <ac:picMk id="75" creationId="{1F1E4531-CB1D-34A7-6011-E36F411CD2AC}"/>
          </ac:picMkLst>
        </pc:picChg>
        <pc:picChg chg="add mod topLvl">
          <ac:chgData name="Doris Vertegaal" userId="99d29abd-986d-48eb-8f11-e38a31adf003" providerId="ADAL" clId="{5EFE6422-9441-4E21-96A0-2650CE7F5E96}" dt="2026-05-05T16:07:43.148" v="4651" actId="555"/>
          <ac:picMkLst>
            <pc:docMk/>
            <pc:sldMk cId="3910788384" sldId="455"/>
            <ac:picMk id="76" creationId="{EE6D5F14-6E17-F35F-BB0D-BA1397B875E2}"/>
          </ac:picMkLst>
        </pc:picChg>
        <pc:picChg chg="add mod topLvl modCrop">
          <ac:chgData name="Doris Vertegaal" userId="99d29abd-986d-48eb-8f11-e38a31adf003" providerId="ADAL" clId="{5EFE6422-9441-4E21-96A0-2650CE7F5E96}" dt="2026-05-05T16:06:42.390" v="4628" actId="1036"/>
          <ac:picMkLst>
            <pc:docMk/>
            <pc:sldMk cId="3910788384" sldId="455"/>
            <ac:picMk id="77" creationId="{252AC33D-CE4C-BBF0-580F-14DF49C02EC8}"/>
          </ac:picMkLst>
        </pc:picChg>
        <pc:picChg chg="add mod topLvl">
          <ac:chgData name="Doris Vertegaal" userId="99d29abd-986d-48eb-8f11-e38a31adf003" providerId="ADAL" clId="{5EFE6422-9441-4E21-96A0-2650CE7F5E96}" dt="2026-05-05T16:04:23.013" v="4569" actId="164"/>
          <ac:picMkLst>
            <pc:docMk/>
            <pc:sldMk cId="3910788384" sldId="455"/>
            <ac:picMk id="78" creationId="{36B06405-F3F9-F25C-5B20-0466A9506E64}"/>
          </ac:picMkLst>
        </pc:picChg>
        <pc:picChg chg="add mod topLvl">
          <ac:chgData name="Doris Vertegaal" userId="99d29abd-986d-48eb-8f11-e38a31adf003" providerId="ADAL" clId="{5EFE6422-9441-4E21-96A0-2650CE7F5E96}" dt="2026-05-05T16:04:23.013" v="4569" actId="164"/>
          <ac:picMkLst>
            <pc:docMk/>
            <pc:sldMk cId="3910788384" sldId="455"/>
            <ac:picMk id="79" creationId="{8E3106D7-0BDD-89E5-FDD5-BAA0F793AD72}"/>
          </ac:picMkLst>
        </pc:picChg>
        <pc:picChg chg="add mod topLvl">
          <ac:chgData name="Doris Vertegaal" userId="99d29abd-986d-48eb-8f11-e38a31adf003" providerId="ADAL" clId="{5EFE6422-9441-4E21-96A0-2650CE7F5E96}" dt="2026-05-05T16:04:23.013" v="4569" actId="164"/>
          <ac:picMkLst>
            <pc:docMk/>
            <pc:sldMk cId="3910788384" sldId="455"/>
            <ac:picMk id="80" creationId="{A6388EC9-7548-C8F3-7FDA-CDC727808C0E}"/>
          </ac:picMkLst>
        </pc:picChg>
        <pc:picChg chg="add mod">
          <ac:chgData name="Doris Vertegaal" userId="99d29abd-986d-48eb-8f11-e38a31adf003" providerId="ADAL" clId="{5EFE6422-9441-4E21-96A0-2650CE7F5E96}" dt="2026-05-01T12:19:05.307" v="3343" actId="1076"/>
          <ac:picMkLst>
            <pc:docMk/>
            <pc:sldMk cId="3910788384" sldId="455"/>
            <ac:picMk id="123" creationId="{DBAF065E-446A-9A20-6881-3EDB53DC6415}"/>
          </ac:picMkLst>
        </pc:picChg>
        <pc:picChg chg="add mod">
          <ac:chgData name="Doris Vertegaal" userId="99d29abd-986d-48eb-8f11-e38a31adf003" providerId="ADAL" clId="{5EFE6422-9441-4E21-96A0-2650CE7F5E96}" dt="2026-05-01T12:27:10.368" v="3422" actId="1037"/>
          <ac:picMkLst>
            <pc:docMk/>
            <pc:sldMk cId="3910788384" sldId="455"/>
            <ac:picMk id="125" creationId="{C6081932-F78B-382A-6E48-2B8CC6C7E5A6}"/>
          </ac:picMkLst>
        </pc:picChg>
        <pc:picChg chg="add mod ord topLvl modCrop">
          <ac:chgData name="Doris Vertegaal" userId="99d29abd-986d-48eb-8f11-e38a31adf003" providerId="ADAL" clId="{5EFE6422-9441-4E21-96A0-2650CE7F5E96}" dt="2026-05-05T16:07:14.920" v="4630" actId="555"/>
          <ac:picMkLst>
            <pc:docMk/>
            <pc:sldMk cId="3910788384" sldId="455"/>
            <ac:picMk id="128" creationId="{91BB7F77-4377-F399-23E7-3D737BB89CE2}"/>
          </ac:picMkLst>
        </pc:picChg>
      </pc:sldChg>
      <pc:sldChg chg="addSp delSp modSp add mod ord modTransition">
        <pc:chgData name="Doris Vertegaal" userId="99d29abd-986d-48eb-8f11-e38a31adf003" providerId="ADAL" clId="{5EFE6422-9441-4E21-96A0-2650CE7F5E96}" dt="2026-05-06T20:13:22.931" v="6247"/>
        <pc:sldMkLst>
          <pc:docMk/>
          <pc:sldMk cId="2208311546" sldId="460"/>
        </pc:sldMkLst>
        <pc:spChg chg="add mod">
          <ac:chgData name="Doris Vertegaal" userId="99d29abd-986d-48eb-8f11-e38a31adf003" providerId="ADAL" clId="{5EFE6422-9441-4E21-96A0-2650CE7F5E96}" dt="2026-05-06T15:26:45.369" v="5094"/>
          <ac:spMkLst>
            <pc:docMk/>
            <pc:sldMk cId="2208311546" sldId="460"/>
            <ac:spMk id="2" creationId="{0616AF89-910B-D585-BAFA-FE008E58EA0F}"/>
          </ac:spMkLst>
        </pc:spChg>
        <pc:spChg chg="add mod">
          <ac:chgData name="Doris Vertegaal" userId="99d29abd-986d-48eb-8f11-e38a31adf003" providerId="ADAL" clId="{5EFE6422-9441-4E21-96A0-2650CE7F5E96}" dt="2026-05-06T19:52:21.369" v="5952"/>
          <ac:spMkLst>
            <pc:docMk/>
            <pc:sldMk cId="2208311546" sldId="460"/>
            <ac:spMk id="3" creationId="{17B811ED-2E4F-1541-311A-25E07FDA91D6}"/>
          </ac:spMkLst>
        </pc:spChg>
        <pc:spChg chg="add mod">
          <ac:chgData name="Doris Vertegaal" userId="99d29abd-986d-48eb-8f11-e38a31adf003" providerId="ADAL" clId="{5EFE6422-9441-4E21-96A0-2650CE7F5E96}" dt="2026-05-06T19:52:41.376" v="5956" actId="207"/>
          <ac:spMkLst>
            <pc:docMk/>
            <pc:sldMk cId="2208311546" sldId="460"/>
            <ac:spMk id="4" creationId="{29BBB580-D8E0-876D-B45C-093F013CE84F}"/>
          </ac:spMkLst>
        </pc:spChg>
        <pc:spChg chg="add mod">
          <ac:chgData name="Doris Vertegaal" userId="99d29abd-986d-48eb-8f11-e38a31adf003" providerId="ADAL" clId="{5EFE6422-9441-4E21-96A0-2650CE7F5E96}" dt="2026-05-06T19:52:31.164" v="5954" actId="207"/>
          <ac:spMkLst>
            <pc:docMk/>
            <pc:sldMk cId="2208311546" sldId="460"/>
            <ac:spMk id="5" creationId="{225AF84F-197B-7D4A-DF45-73B2714BDDB4}"/>
          </ac:spMkLst>
        </pc:spChg>
        <pc:spChg chg="mod topLvl">
          <ac:chgData name="Doris Vertegaal" userId="99d29abd-986d-48eb-8f11-e38a31adf003" providerId="ADAL" clId="{5EFE6422-9441-4E21-96A0-2650CE7F5E96}" dt="2026-05-01T07:51:17.596" v="2430" actId="165"/>
          <ac:spMkLst>
            <pc:docMk/>
            <pc:sldMk cId="2208311546" sldId="460"/>
            <ac:spMk id="6" creationId="{821F46A9-2872-E035-8782-0B2C88955DB5}"/>
          </ac:spMkLst>
        </pc:spChg>
        <pc:spChg chg="mod topLvl">
          <ac:chgData name="Doris Vertegaal" userId="99d29abd-986d-48eb-8f11-e38a31adf003" providerId="ADAL" clId="{5EFE6422-9441-4E21-96A0-2650CE7F5E96}" dt="2026-05-01T07:51:17.596" v="2430" actId="165"/>
          <ac:spMkLst>
            <pc:docMk/>
            <pc:sldMk cId="2208311546" sldId="460"/>
            <ac:spMk id="8" creationId="{AE06A779-4B10-853A-C48D-356E5A6780A3}"/>
          </ac:spMkLst>
        </pc:spChg>
        <pc:spChg chg="add mod">
          <ac:chgData name="Doris Vertegaal" userId="99d29abd-986d-48eb-8f11-e38a31adf003" providerId="ADAL" clId="{5EFE6422-9441-4E21-96A0-2650CE7F5E96}" dt="2026-05-06T19:52:21.369" v="5952"/>
          <ac:spMkLst>
            <pc:docMk/>
            <pc:sldMk cId="2208311546" sldId="460"/>
            <ac:spMk id="9" creationId="{A6DFD5AF-ECD1-11BA-68F1-4C722CFA8067}"/>
          </ac:spMkLst>
        </pc:spChg>
        <pc:spChg chg="mod">
          <ac:chgData name="Doris Vertegaal" userId="99d29abd-986d-48eb-8f11-e38a31adf003" providerId="ADAL" clId="{5EFE6422-9441-4E21-96A0-2650CE7F5E96}" dt="2026-05-06T19:11:45.283" v="5703"/>
          <ac:spMkLst>
            <pc:docMk/>
            <pc:sldMk cId="2208311546" sldId="460"/>
            <ac:spMk id="10" creationId="{ABB9C56E-F4CC-4B5E-7600-878F4E296FBE}"/>
          </ac:spMkLst>
        </pc:spChg>
        <pc:spChg chg="mod ord">
          <ac:chgData name="Doris Vertegaal" userId="99d29abd-986d-48eb-8f11-e38a31adf003" providerId="ADAL" clId="{5EFE6422-9441-4E21-96A0-2650CE7F5E96}" dt="2026-05-06T19:11:37.761" v="5702"/>
          <ac:spMkLst>
            <pc:docMk/>
            <pc:sldMk cId="2208311546" sldId="460"/>
            <ac:spMk id="11" creationId="{26F0416E-F85C-B8B7-18E1-4D995F61A951}"/>
          </ac:spMkLst>
        </pc:spChg>
        <pc:spChg chg="mod">
          <ac:chgData name="Doris Vertegaal" userId="99d29abd-986d-48eb-8f11-e38a31adf003" providerId="ADAL" clId="{5EFE6422-9441-4E21-96A0-2650CE7F5E96}" dt="2026-05-06T19:11:27.608" v="5701"/>
          <ac:spMkLst>
            <pc:docMk/>
            <pc:sldMk cId="2208311546" sldId="460"/>
            <ac:spMk id="12" creationId="{39289FFB-CEAC-3C91-A55E-4E2EB2C12BD4}"/>
          </ac:spMkLst>
        </pc:spChg>
        <pc:spChg chg="mod">
          <ac:chgData name="Doris Vertegaal" userId="99d29abd-986d-48eb-8f11-e38a31adf003" providerId="ADAL" clId="{5EFE6422-9441-4E21-96A0-2650CE7F5E96}" dt="2026-05-06T19:52:21.369" v="5952"/>
          <ac:spMkLst>
            <pc:docMk/>
            <pc:sldMk cId="2208311546" sldId="460"/>
            <ac:spMk id="14" creationId="{EBC73E1E-7660-0F92-F173-C4D541B577F9}"/>
          </ac:spMkLst>
        </pc:spChg>
        <pc:spChg chg="mod">
          <ac:chgData name="Doris Vertegaal" userId="99d29abd-986d-48eb-8f11-e38a31adf003" providerId="ADAL" clId="{5EFE6422-9441-4E21-96A0-2650CE7F5E96}" dt="2026-05-06T19:11:15.007" v="5700"/>
          <ac:spMkLst>
            <pc:docMk/>
            <pc:sldMk cId="2208311546" sldId="460"/>
            <ac:spMk id="17" creationId="{4F829FA4-3625-6F7D-3175-3A79A35B5D3E}"/>
          </ac:spMkLst>
        </pc:spChg>
        <pc:spChg chg="add mod">
          <ac:chgData name="Doris Vertegaal" userId="99d29abd-986d-48eb-8f11-e38a31adf003" providerId="ADAL" clId="{5EFE6422-9441-4E21-96A0-2650CE7F5E96}" dt="2026-05-06T19:52:50.557" v="5957"/>
          <ac:spMkLst>
            <pc:docMk/>
            <pc:sldMk cId="2208311546" sldId="460"/>
            <ac:spMk id="18" creationId="{D3687FDF-22E3-5C2A-DD7A-237523CF2F77}"/>
          </ac:spMkLst>
        </pc:spChg>
        <pc:spChg chg="add mod">
          <ac:chgData name="Doris Vertegaal" userId="99d29abd-986d-48eb-8f11-e38a31adf003" providerId="ADAL" clId="{5EFE6422-9441-4E21-96A0-2650CE7F5E96}" dt="2026-05-06T19:53:00.470" v="5958"/>
          <ac:spMkLst>
            <pc:docMk/>
            <pc:sldMk cId="2208311546" sldId="460"/>
            <ac:spMk id="19" creationId="{9607154C-8179-5AD2-3BD6-8A8678651D40}"/>
          </ac:spMkLst>
        </pc:spChg>
        <pc:spChg chg="add del mod">
          <ac:chgData name="Doris Vertegaal" userId="99d29abd-986d-48eb-8f11-e38a31adf003" providerId="ADAL" clId="{5EFE6422-9441-4E21-96A0-2650CE7F5E96}" dt="2026-05-06T15:26:37.996" v="5089" actId="478"/>
          <ac:spMkLst>
            <pc:docMk/>
            <pc:sldMk cId="2208311546" sldId="460"/>
            <ac:spMk id="26" creationId="{FFCFC0DE-912E-DAD4-AE58-E32F77116A33}"/>
          </ac:spMkLst>
        </pc:spChg>
        <pc:spChg chg="mod topLvl">
          <ac:chgData name="Doris Vertegaal" userId="99d29abd-986d-48eb-8f11-e38a31adf003" providerId="ADAL" clId="{5EFE6422-9441-4E21-96A0-2650CE7F5E96}" dt="2026-05-01T08:15:54.679" v="2794" actId="14100"/>
          <ac:spMkLst>
            <pc:docMk/>
            <pc:sldMk cId="2208311546" sldId="460"/>
            <ac:spMk id="35" creationId="{51A0EA7C-AFE3-18F9-E2D3-3A8B2CDA58E7}"/>
          </ac:spMkLst>
        </pc:spChg>
        <pc:spChg chg="mod">
          <ac:chgData name="Doris Vertegaal" userId="99d29abd-986d-48eb-8f11-e38a31adf003" providerId="ADAL" clId="{5EFE6422-9441-4E21-96A0-2650CE7F5E96}" dt="2026-05-06T19:00:12.059" v="5593"/>
          <ac:spMkLst>
            <pc:docMk/>
            <pc:sldMk cId="2208311546" sldId="460"/>
            <ac:spMk id="36" creationId="{A3585E66-E630-11B3-3B87-4F50BBEEC241}"/>
          </ac:spMkLst>
        </pc:spChg>
        <pc:spChg chg="mod">
          <ac:chgData name="Doris Vertegaal" userId="99d29abd-986d-48eb-8f11-e38a31adf003" providerId="ADAL" clId="{5EFE6422-9441-4E21-96A0-2650CE7F5E96}" dt="2026-05-06T18:59:55.477" v="5592"/>
          <ac:spMkLst>
            <pc:docMk/>
            <pc:sldMk cId="2208311546" sldId="460"/>
            <ac:spMk id="37" creationId="{C171377C-7C8C-5D88-4E23-BF708336BC49}"/>
          </ac:spMkLst>
        </pc:spChg>
        <pc:spChg chg="mod">
          <ac:chgData name="Doris Vertegaal" userId="99d29abd-986d-48eb-8f11-e38a31adf003" providerId="ADAL" clId="{5EFE6422-9441-4E21-96A0-2650CE7F5E96}" dt="2026-05-06T19:10:54.290" v="5699"/>
          <ac:spMkLst>
            <pc:docMk/>
            <pc:sldMk cId="2208311546" sldId="460"/>
            <ac:spMk id="38" creationId="{323D71EA-B1FC-4B12-2E6D-B56664017CEC}"/>
          </ac:spMkLst>
        </pc:spChg>
        <pc:spChg chg="mod">
          <ac:chgData name="Doris Vertegaal" userId="99d29abd-986d-48eb-8f11-e38a31adf003" providerId="ADAL" clId="{5EFE6422-9441-4E21-96A0-2650CE7F5E96}" dt="2026-05-06T19:12:44.429" v="5705"/>
          <ac:spMkLst>
            <pc:docMk/>
            <pc:sldMk cId="2208311546" sldId="460"/>
            <ac:spMk id="39" creationId="{391B7917-1C70-160E-9F25-C571B6795114}"/>
          </ac:spMkLst>
        </pc:spChg>
        <pc:spChg chg="mod">
          <ac:chgData name="Doris Vertegaal" userId="99d29abd-986d-48eb-8f11-e38a31adf003" providerId="ADAL" clId="{5EFE6422-9441-4E21-96A0-2650CE7F5E96}" dt="2026-05-06T19:12:57.828" v="5706"/>
          <ac:spMkLst>
            <pc:docMk/>
            <pc:sldMk cId="2208311546" sldId="460"/>
            <ac:spMk id="40" creationId="{3F8DE49F-5508-67D7-0D47-D7CF94AD4321}"/>
          </ac:spMkLst>
        </pc:spChg>
        <pc:spChg chg="mod">
          <ac:chgData name="Doris Vertegaal" userId="99d29abd-986d-48eb-8f11-e38a31adf003" providerId="ADAL" clId="{5EFE6422-9441-4E21-96A0-2650CE7F5E96}" dt="2026-05-01T08:10:47.277" v="2632" actId="1076"/>
          <ac:spMkLst>
            <pc:docMk/>
            <pc:sldMk cId="2208311546" sldId="460"/>
            <ac:spMk id="41" creationId="{C293EC8C-B83E-66FF-4C4E-DC414CF4F85D}"/>
          </ac:spMkLst>
        </pc:spChg>
        <pc:spChg chg="mod topLvl">
          <ac:chgData name="Doris Vertegaal" userId="99d29abd-986d-48eb-8f11-e38a31adf003" providerId="ADAL" clId="{5EFE6422-9441-4E21-96A0-2650CE7F5E96}" dt="2026-05-01T08:05:53.860" v="2546" actId="20577"/>
          <ac:spMkLst>
            <pc:docMk/>
            <pc:sldMk cId="2208311546" sldId="460"/>
            <ac:spMk id="42" creationId="{F269CACD-1AF1-718F-1A75-A2CABE0B48DB}"/>
          </ac:spMkLst>
        </pc:spChg>
        <pc:spChg chg="mod">
          <ac:chgData name="Doris Vertegaal" userId="99d29abd-986d-48eb-8f11-e38a31adf003" providerId="ADAL" clId="{5EFE6422-9441-4E21-96A0-2650CE7F5E96}" dt="2026-05-01T08:57:07.647" v="3029" actId="403"/>
          <ac:spMkLst>
            <pc:docMk/>
            <pc:sldMk cId="2208311546" sldId="460"/>
            <ac:spMk id="43" creationId="{5AEF552A-B8E0-9384-CC06-818F58BE18EC}"/>
          </ac:spMkLst>
        </pc:spChg>
        <pc:spChg chg="mod">
          <ac:chgData name="Doris Vertegaal" userId="99d29abd-986d-48eb-8f11-e38a31adf003" providerId="ADAL" clId="{5EFE6422-9441-4E21-96A0-2650CE7F5E96}" dt="2026-05-01T12:37:26.007" v="3529" actId="1076"/>
          <ac:spMkLst>
            <pc:docMk/>
            <pc:sldMk cId="2208311546" sldId="460"/>
            <ac:spMk id="44" creationId="{2FBF5BCD-E679-CBB5-B4E5-FC7019F4C6D7}"/>
          </ac:spMkLst>
        </pc:spChg>
        <pc:spChg chg="mod">
          <ac:chgData name="Doris Vertegaal" userId="99d29abd-986d-48eb-8f11-e38a31adf003" providerId="ADAL" clId="{5EFE6422-9441-4E21-96A0-2650CE7F5E96}" dt="2026-05-06T20:13:22.931" v="6247"/>
          <ac:spMkLst>
            <pc:docMk/>
            <pc:sldMk cId="2208311546" sldId="460"/>
            <ac:spMk id="45" creationId="{7773BC6F-6547-9A9D-F3C7-57EC863D447E}"/>
          </ac:spMkLst>
        </pc:spChg>
        <pc:spChg chg="mod topLvl">
          <ac:chgData name="Doris Vertegaal" userId="99d29abd-986d-48eb-8f11-e38a31adf003" providerId="ADAL" clId="{5EFE6422-9441-4E21-96A0-2650CE7F5E96}" dt="2026-05-01T08:14:09.325" v="2717" actId="1076"/>
          <ac:spMkLst>
            <pc:docMk/>
            <pc:sldMk cId="2208311546" sldId="460"/>
            <ac:spMk id="48" creationId="{159CDF1A-2598-3D5E-D212-37F39FFFA058}"/>
          </ac:spMkLst>
        </pc:spChg>
        <pc:spChg chg="mod">
          <ac:chgData name="Doris Vertegaal" userId="99d29abd-986d-48eb-8f11-e38a31adf003" providerId="ADAL" clId="{5EFE6422-9441-4E21-96A0-2650CE7F5E96}" dt="2026-05-01T12:37:26.007" v="3529" actId="1076"/>
          <ac:spMkLst>
            <pc:docMk/>
            <pc:sldMk cId="2208311546" sldId="460"/>
            <ac:spMk id="51" creationId="{34F20F11-F74B-170D-289D-7D8C3F139A63}"/>
          </ac:spMkLst>
        </pc:spChg>
        <pc:spChg chg="mod topLvl">
          <ac:chgData name="Doris Vertegaal" userId="99d29abd-986d-48eb-8f11-e38a31adf003" providerId="ADAL" clId="{5EFE6422-9441-4E21-96A0-2650CE7F5E96}" dt="2026-05-01T12:37:26.007" v="3529" actId="1076"/>
          <ac:spMkLst>
            <pc:docMk/>
            <pc:sldMk cId="2208311546" sldId="460"/>
            <ac:spMk id="53" creationId="{94DCC68E-5AB0-01EF-1FB6-B8845157A9A7}"/>
          </ac:spMkLst>
        </pc:spChg>
        <pc:spChg chg="mod">
          <ac:chgData name="Doris Vertegaal" userId="99d29abd-986d-48eb-8f11-e38a31adf003" providerId="ADAL" clId="{5EFE6422-9441-4E21-96A0-2650CE7F5E96}" dt="2026-05-06T18:58:48.338" v="5588"/>
          <ac:spMkLst>
            <pc:docMk/>
            <pc:sldMk cId="2208311546" sldId="460"/>
            <ac:spMk id="56" creationId="{DD007DE1-453C-CB5C-AB31-3A874CCD01DD}"/>
          </ac:spMkLst>
        </pc:spChg>
        <pc:spChg chg="mod">
          <ac:chgData name="Doris Vertegaal" userId="99d29abd-986d-48eb-8f11-e38a31adf003" providerId="ADAL" clId="{5EFE6422-9441-4E21-96A0-2650CE7F5E96}" dt="2026-05-01T08:42:26.798" v="2945" actId="164"/>
          <ac:spMkLst>
            <pc:docMk/>
            <pc:sldMk cId="2208311546" sldId="460"/>
            <ac:spMk id="57" creationId="{2D278418-D666-D4BD-37A4-4591709C075C}"/>
          </ac:spMkLst>
        </pc:spChg>
        <pc:spChg chg="mod">
          <ac:chgData name="Doris Vertegaal" userId="99d29abd-986d-48eb-8f11-e38a31adf003" providerId="ADAL" clId="{5EFE6422-9441-4E21-96A0-2650CE7F5E96}" dt="2026-05-01T08:14:34.763" v="2721" actId="1076"/>
          <ac:spMkLst>
            <pc:docMk/>
            <pc:sldMk cId="2208311546" sldId="460"/>
            <ac:spMk id="58" creationId="{CE6C6667-AA1E-201A-4907-0380352FB2CA}"/>
          </ac:spMkLst>
        </pc:spChg>
        <pc:spChg chg="mod">
          <ac:chgData name="Doris Vertegaal" userId="99d29abd-986d-48eb-8f11-e38a31adf003" providerId="ADAL" clId="{5EFE6422-9441-4E21-96A0-2650CE7F5E96}" dt="2026-05-06T19:09:23.863" v="5693"/>
          <ac:spMkLst>
            <pc:docMk/>
            <pc:sldMk cId="2208311546" sldId="460"/>
            <ac:spMk id="59" creationId="{03BD1255-8E5B-943F-860D-B7D56E7AC238}"/>
          </ac:spMkLst>
        </pc:spChg>
        <pc:spChg chg="mod">
          <ac:chgData name="Doris Vertegaal" userId="99d29abd-986d-48eb-8f11-e38a31adf003" providerId="ADAL" clId="{5EFE6422-9441-4E21-96A0-2650CE7F5E96}" dt="2026-05-01T07:51:24.332" v="2431" actId="165"/>
          <ac:spMkLst>
            <pc:docMk/>
            <pc:sldMk cId="2208311546" sldId="460"/>
            <ac:spMk id="60" creationId="{99A356F4-7040-D944-AEE8-1E56C8F91FEF}"/>
          </ac:spMkLst>
        </pc:spChg>
        <pc:spChg chg="mod">
          <ac:chgData name="Doris Vertegaal" userId="99d29abd-986d-48eb-8f11-e38a31adf003" providerId="ADAL" clId="{5EFE6422-9441-4E21-96A0-2650CE7F5E96}" dt="2026-05-01T07:51:24.332" v="2431" actId="165"/>
          <ac:spMkLst>
            <pc:docMk/>
            <pc:sldMk cId="2208311546" sldId="460"/>
            <ac:spMk id="2048" creationId="{EF2532BD-CE55-031A-E32F-1F0F60A611ED}"/>
          </ac:spMkLst>
        </pc:spChg>
        <pc:spChg chg="mod">
          <ac:chgData name="Doris Vertegaal" userId="99d29abd-986d-48eb-8f11-e38a31adf003" providerId="ADAL" clId="{5EFE6422-9441-4E21-96A0-2650CE7F5E96}" dt="2026-05-06T19:09:41.595" v="5695"/>
          <ac:spMkLst>
            <pc:docMk/>
            <pc:sldMk cId="2208311546" sldId="460"/>
            <ac:spMk id="2051" creationId="{3ACC3604-E719-82E4-478C-68099E42B758}"/>
          </ac:spMkLst>
        </pc:spChg>
        <pc:spChg chg="mod">
          <ac:chgData name="Doris Vertegaal" userId="99d29abd-986d-48eb-8f11-e38a31adf003" providerId="ADAL" clId="{5EFE6422-9441-4E21-96A0-2650CE7F5E96}" dt="2026-05-06T19:10:22.570" v="5697"/>
          <ac:spMkLst>
            <pc:docMk/>
            <pc:sldMk cId="2208311546" sldId="460"/>
            <ac:spMk id="2052" creationId="{76D59CF3-A988-C333-C5CF-799B47339FFE}"/>
          </ac:spMkLst>
        </pc:spChg>
        <pc:spChg chg="mod">
          <ac:chgData name="Doris Vertegaal" userId="99d29abd-986d-48eb-8f11-e38a31adf003" providerId="ADAL" clId="{5EFE6422-9441-4E21-96A0-2650CE7F5E96}" dt="2026-05-06T19:10:37.941" v="5698"/>
          <ac:spMkLst>
            <pc:docMk/>
            <pc:sldMk cId="2208311546" sldId="460"/>
            <ac:spMk id="2053" creationId="{90A59C94-EC63-F577-E39B-5CBD87C846BF}"/>
          </ac:spMkLst>
        </pc:spChg>
        <pc:spChg chg="mod">
          <ac:chgData name="Doris Vertegaal" userId="99d29abd-986d-48eb-8f11-e38a31adf003" providerId="ADAL" clId="{5EFE6422-9441-4E21-96A0-2650CE7F5E96}" dt="2026-05-01T08:12:17.303" v="2663" actId="113"/>
          <ac:spMkLst>
            <pc:docMk/>
            <pc:sldMk cId="2208311546" sldId="460"/>
            <ac:spMk id="2055" creationId="{DED1C147-9E2D-0E9A-7A82-C62F256197EA}"/>
          </ac:spMkLst>
        </pc:spChg>
        <pc:spChg chg="mod">
          <ac:chgData name="Doris Vertegaal" userId="99d29abd-986d-48eb-8f11-e38a31adf003" providerId="ADAL" clId="{5EFE6422-9441-4E21-96A0-2650CE7F5E96}" dt="2026-05-06T19:10:04.778" v="5696"/>
          <ac:spMkLst>
            <pc:docMk/>
            <pc:sldMk cId="2208311546" sldId="460"/>
            <ac:spMk id="2056" creationId="{D4A34577-38DE-B44B-BA1D-5079EFEE9F01}"/>
          </ac:spMkLst>
        </pc:spChg>
        <pc:spChg chg="mod">
          <ac:chgData name="Doris Vertegaal" userId="99d29abd-986d-48eb-8f11-e38a31adf003" providerId="ADAL" clId="{5EFE6422-9441-4E21-96A0-2650CE7F5E96}" dt="2026-05-01T08:12:49.194" v="2681" actId="113"/>
          <ac:spMkLst>
            <pc:docMk/>
            <pc:sldMk cId="2208311546" sldId="460"/>
            <ac:spMk id="2057" creationId="{801D6513-C826-1E14-0E95-42754A1A3669}"/>
          </ac:spMkLst>
        </pc:spChg>
        <pc:spChg chg="mod">
          <ac:chgData name="Doris Vertegaal" userId="99d29abd-986d-48eb-8f11-e38a31adf003" providerId="ADAL" clId="{5EFE6422-9441-4E21-96A0-2650CE7F5E96}" dt="2026-05-01T08:12:10.717" v="2660" actId="1038"/>
          <ac:spMkLst>
            <pc:docMk/>
            <pc:sldMk cId="2208311546" sldId="460"/>
            <ac:spMk id="2058" creationId="{4D7F3290-185E-F195-0FEB-E29DBE8B55EB}"/>
          </ac:spMkLst>
        </pc:spChg>
        <pc:spChg chg="mod">
          <ac:chgData name="Doris Vertegaal" userId="99d29abd-986d-48eb-8f11-e38a31adf003" providerId="ADAL" clId="{5EFE6422-9441-4E21-96A0-2650CE7F5E96}" dt="2026-05-06T18:59:31.990" v="5590"/>
          <ac:spMkLst>
            <pc:docMk/>
            <pc:sldMk cId="2208311546" sldId="460"/>
            <ac:spMk id="2062" creationId="{B818A22E-3A24-3140-E485-42E74CEF8523}"/>
          </ac:spMkLst>
        </pc:spChg>
        <pc:spChg chg="mod">
          <ac:chgData name="Doris Vertegaal" userId="99d29abd-986d-48eb-8f11-e38a31adf003" providerId="ADAL" clId="{5EFE6422-9441-4E21-96A0-2650CE7F5E96}" dt="2026-05-06T18:58:01.137" v="5585"/>
          <ac:spMkLst>
            <pc:docMk/>
            <pc:sldMk cId="2208311546" sldId="460"/>
            <ac:spMk id="2063" creationId="{56CE4B09-1E75-54BF-703F-7DA3C1261F9A}"/>
          </ac:spMkLst>
        </pc:spChg>
        <pc:spChg chg="mod">
          <ac:chgData name="Doris Vertegaal" userId="99d29abd-986d-48eb-8f11-e38a31adf003" providerId="ADAL" clId="{5EFE6422-9441-4E21-96A0-2650CE7F5E96}" dt="2026-05-06T18:58:57.228" v="5589"/>
          <ac:spMkLst>
            <pc:docMk/>
            <pc:sldMk cId="2208311546" sldId="460"/>
            <ac:spMk id="2065" creationId="{DDC8FB40-9EA0-156B-CC42-1723DBF6A655}"/>
          </ac:spMkLst>
        </pc:spChg>
        <pc:spChg chg="mod">
          <ac:chgData name="Doris Vertegaal" userId="99d29abd-986d-48eb-8f11-e38a31adf003" providerId="ADAL" clId="{5EFE6422-9441-4E21-96A0-2650CE7F5E96}" dt="2026-05-06T18:58:28.259" v="5586"/>
          <ac:spMkLst>
            <pc:docMk/>
            <pc:sldMk cId="2208311546" sldId="460"/>
            <ac:spMk id="2067" creationId="{C5BE89C8-2C4C-9F98-A904-44C248D029C1}"/>
          </ac:spMkLst>
        </pc:spChg>
        <pc:spChg chg="mod">
          <ac:chgData name="Doris Vertegaal" userId="99d29abd-986d-48eb-8f11-e38a31adf003" providerId="ADAL" clId="{5EFE6422-9441-4E21-96A0-2650CE7F5E96}" dt="2026-05-01T08:11:28.117" v="2644" actId="403"/>
          <ac:spMkLst>
            <pc:docMk/>
            <pc:sldMk cId="2208311546" sldId="460"/>
            <ac:spMk id="2068" creationId="{9D6F88C7-4A19-28FF-43F7-8267922CEBD0}"/>
          </ac:spMkLst>
        </pc:spChg>
        <pc:spChg chg="mod">
          <ac:chgData name="Doris Vertegaal" userId="99d29abd-986d-48eb-8f11-e38a31adf003" providerId="ADAL" clId="{5EFE6422-9441-4E21-96A0-2650CE7F5E96}" dt="2026-05-06T18:58:40.473" v="5587"/>
          <ac:spMkLst>
            <pc:docMk/>
            <pc:sldMk cId="2208311546" sldId="460"/>
            <ac:spMk id="2069" creationId="{8FA8086B-0A40-5841-B0A6-659E20FEB4C3}"/>
          </ac:spMkLst>
        </pc:spChg>
        <pc:spChg chg="mod">
          <ac:chgData name="Doris Vertegaal" userId="99d29abd-986d-48eb-8f11-e38a31adf003" providerId="ADAL" clId="{5EFE6422-9441-4E21-96A0-2650CE7F5E96}" dt="2026-05-01T08:11:34.609" v="2647" actId="113"/>
          <ac:spMkLst>
            <pc:docMk/>
            <pc:sldMk cId="2208311546" sldId="460"/>
            <ac:spMk id="2070" creationId="{A773E718-E72A-09AC-9D34-941F9C2AB6AB}"/>
          </ac:spMkLst>
        </pc:spChg>
        <pc:spChg chg="add del mod">
          <ac:chgData name="Doris Vertegaal" userId="99d29abd-986d-48eb-8f11-e38a31adf003" providerId="ADAL" clId="{5EFE6422-9441-4E21-96A0-2650CE7F5E96}" dt="2026-05-06T19:57:43.826" v="6019" actId="478"/>
          <ac:spMkLst>
            <pc:docMk/>
            <pc:sldMk cId="2208311546" sldId="460"/>
            <ac:spMk id="2111" creationId="{86221734-4335-0B41-D30B-3D04D401BD6F}"/>
          </ac:spMkLst>
        </pc:spChg>
        <pc:spChg chg="add del mod">
          <ac:chgData name="Doris Vertegaal" userId="99d29abd-986d-48eb-8f11-e38a31adf003" providerId="ADAL" clId="{5EFE6422-9441-4E21-96A0-2650CE7F5E96}" dt="2026-05-06T19:52:20.765" v="5951" actId="478"/>
          <ac:spMkLst>
            <pc:docMk/>
            <pc:sldMk cId="2208311546" sldId="460"/>
            <ac:spMk id="2112" creationId="{31486CB3-31FC-D361-A3B4-E5E306458628}"/>
          </ac:spMkLst>
        </pc:spChg>
        <pc:spChg chg="add del mod">
          <ac:chgData name="Doris Vertegaal" userId="99d29abd-986d-48eb-8f11-e38a31adf003" providerId="ADAL" clId="{5EFE6422-9441-4E21-96A0-2650CE7F5E96}" dt="2026-05-06T19:52:20.765" v="5951" actId="478"/>
          <ac:spMkLst>
            <pc:docMk/>
            <pc:sldMk cId="2208311546" sldId="460"/>
            <ac:spMk id="2113" creationId="{ACACBD71-D9EF-71E6-12A0-6C2BC0A5352F}"/>
          </ac:spMkLst>
        </pc:spChg>
        <pc:spChg chg="add del mod">
          <ac:chgData name="Doris Vertegaal" userId="99d29abd-986d-48eb-8f11-e38a31adf003" providerId="ADAL" clId="{5EFE6422-9441-4E21-96A0-2650CE7F5E96}" dt="2026-05-06T19:52:20.765" v="5951" actId="478"/>
          <ac:spMkLst>
            <pc:docMk/>
            <pc:sldMk cId="2208311546" sldId="460"/>
            <ac:spMk id="2114" creationId="{E838D80C-CA33-6D3D-87CC-D6B1F195ADAC}"/>
          </ac:spMkLst>
        </pc:spChg>
        <pc:spChg chg="add del mod">
          <ac:chgData name="Doris Vertegaal" userId="99d29abd-986d-48eb-8f11-e38a31adf003" providerId="ADAL" clId="{5EFE6422-9441-4E21-96A0-2650CE7F5E96}" dt="2026-05-06T19:52:20.765" v="5951" actId="478"/>
          <ac:spMkLst>
            <pc:docMk/>
            <pc:sldMk cId="2208311546" sldId="460"/>
            <ac:spMk id="2115" creationId="{B6D12167-EE28-60EB-8C2E-36977B349D2D}"/>
          </ac:spMkLst>
        </pc:spChg>
        <pc:grpChg chg="mod">
          <ac:chgData name="Doris Vertegaal" userId="99d29abd-986d-48eb-8f11-e38a31adf003" providerId="ADAL" clId="{5EFE6422-9441-4E21-96A0-2650CE7F5E96}" dt="2026-05-01T08:42:26.798" v="2945" actId="164"/>
          <ac:grpSpMkLst>
            <pc:docMk/>
            <pc:sldMk cId="2208311546" sldId="460"/>
            <ac:grpSpMk id="7" creationId="{2785DE3F-4EF7-1CFB-434C-4D2669779802}"/>
          </ac:grpSpMkLst>
        </pc:grpChg>
        <pc:grpChg chg="add mod">
          <ac:chgData name="Doris Vertegaal" userId="99d29abd-986d-48eb-8f11-e38a31adf003" providerId="ADAL" clId="{5EFE6422-9441-4E21-96A0-2650CE7F5E96}" dt="2026-05-06T19:52:21.369" v="5952"/>
          <ac:grpSpMkLst>
            <pc:docMk/>
            <pc:sldMk cId="2208311546" sldId="460"/>
            <ac:grpSpMk id="13" creationId="{1099643B-6DE2-3C2E-BE69-1F6A2E588B1E}"/>
          </ac:grpSpMkLst>
        </pc:grpChg>
        <pc:grpChg chg="mod">
          <ac:chgData name="Doris Vertegaal" userId="99d29abd-986d-48eb-8f11-e38a31adf003" providerId="ADAL" clId="{5EFE6422-9441-4E21-96A0-2650CE7F5E96}" dt="2026-05-01T08:14:34.763" v="2721" actId="1076"/>
          <ac:grpSpMkLst>
            <pc:docMk/>
            <pc:sldMk cId="2208311546" sldId="460"/>
            <ac:grpSpMk id="46" creationId="{7F68ACD3-2017-A051-A005-046149852065}"/>
          </ac:grpSpMkLst>
        </pc:grpChg>
        <pc:grpChg chg="mod">
          <ac:chgData name="Doris Vertegaal" userId="99d29abd-986d-48eb-8f11-e38a31adf003" providerId="ADAL" clId="{5EFE6422-9441-4E21-96A0-2650CE7F5E96}" dt="2026-05-01T10:12:30.861" v="3074" actId="14100"/>
          <ac:grpSpMkLst>
            <pc:docMk/>
            <pc:sldMk cId="2208311546" sldId="460"/>
            <ac:grpSpMk id="55" creationId="{25B9D700-935A-7C14-1001-B541BF5A01FE}"/>
          </ac:grpSpMkLst>
        </pc:grpChg>
        <pc:grpChg chg="add mod">
          <ac:chgData name="Doris Vertegaal" userId="99d29abd-986d-48eb-8f11-e38a31adf003" providerId="ADAL" clId="{5EFE6422-9441-4E21-96A0-2650CE7F5E96}" dt="2026-05-01T08:42:26.798" v="2945" actId="164"/>
          <ac:grpSpMkLst>
            <pc:docMk/>
            <pc:sldMk cId="2208311546" sldId="460"/>
            <ac:grpSpMk id="2094" creationId="{0084696E-F253-E7FB-90F5-477964475CAB}"/>
          </ac:grpSpMkLst>
        </pc:grpChg>
        <pc:grpChg chg="add del mod">
          <ac:chgData name="Doris Vertegaal" userId="99d29abd-986d-48eb-8f11-e38a31adf003" providerId="ADAL" clId="{5EFE6422-9441-4E21-96A0-2650CE7F5E96}" dt="2026-05-06T19:52:20.765" v="5951" actId="478"/>
          <ac:grpSpMkLst>
            <pc:docMk/>
            <pc:sldMk cId="2208311546" sldId="460"/>
            <ac:grpSpMk id="2118" creationId="{7AFC03E5-2D63-210A-5C04-153337858D04}"/>
          </ac:grpSpMkLst>
        </pc:grpChg>
        <pc:picChg chg="mod">
          <ac:chgData name="Doris Vertegaal" userId="99d29abd-986d-48eb-8f11-e38a31adf003" providerId="ADAL" clId="{5EFE6422-9441-4E21-96A0-2650CE7F5E96}" dt="2026-05-06T19:52:21.369" v="5952"/>
          <ac:picMkLst>
            <pc:docMk/>
            <pc:sldMk cId="2208311546" sldId="460"/>
            <ac:picMk id="15" creationId="{362D22BE-C300-023F-9938-D980066E0811}"/>
          </ac:picMkLst>
        </pc:picChg>
        <pc:picChg chg="mod">
          <ac:chgData name="Doris Vertegaal" userId="99d29abd-986d-48eb-8f11-e38a31adf003" providerId="ADAL" clId="{5EFE6422-9441-4E21-96A0-2650CE7F5E96}" dt="2026-05-06T19:52:21.369" v="5952"/>
          <ac:picMkLst>
            <pc:docMk/>
            <pc:sldMk cId="2208311546" sldId="460"/>
            <ac:picMk id="16" creationId="{D711478F-A782-B992-EDC5-4046D536A657}"/>
          </ac:picMkLst>
        </pc:picChg>
        <pc:picChg chg="add mod">
          <ac:chgData name="Doris Vertegaal" userId="99d29abd-986d-48eb-8f11-e38a31adf003" providerId="ADAL" clId="{5EFE6422-9441-4E21-96A0-2650CE7F5E96}" dt="2026-05-06T19:56:30.887" v="6005"/>
          <ac:picMkLst>
            <pc:docMk/>
            <pc:sldMk cId="2208311546" sldId="460"/>
            <ac:picMk id="20" creationId="{9367B4B7-FFD4-939E-10A8-5C5D57987B5A}"/>
          </ac:picMkLst>
        </pc:picChg>
        <pc:picChg chg="mod">
          <ac:chgData name="Doris Vertegaal" userId="99d29abd-986d-48eb-8f11-e38a31adf003" providerId="ADAL" clId="{5EFE6422-9441-4E21-96A0-2650CE7F5E96}" dt="2026-05-06T18:59:42.300" v="5591"/>
          <ac:picMkLst>
            <pc:docMk/>
            <pc:sldMk cId="2208311546" sldId="460"/>
            <ac:picMk id="49" creationId="{0E8CC12E-EBEF-4E83-4DA2-3FA9AF18A47F}"/>
          </ac:picMkLst>
        </pc:picChg>
        <pc:picChg chg="add mod">
          <ac:chgData name="Doris Vertegaal" userId="99d29abd-986d-48eb-8f11-e38a31adf003" providerId="ADAL" clId="{5EFE6422-9441-4E21-96A0-2650CE7F5E96}" dt="2026-05-06T15:11:06.309" v="5010"/>
          <ac:picMkLst>
            <pc:docMk/>
            <pc:sldMk cId="2208311546" sldId="460"/>
            <ac:picMk id="130" creationId="{2E3C126C-A2E8-CDE9-4BC1-E386C2B46178}"/>
          </ac:picMkLst>
        </pc:picChg>
        <pc:cxnChg chg="mod">
          <ac:chgData name="Doris Vertegaal" userId="99d29abd-986d-48eb-8f11-e38a31adf003" providerId="ADAL" clId="{5EFE6422-9441-4E21-96A0-2650CE7F5E96}" dt="2026-05-01T08:14:39.207" v="2722" actId="14100"/>
          <ac:cxnSpMkLst>
            <pc:docMk/>
            <pc:sldMk cId="2208311546" sldId="460"/>
            <ac:cxnSpMk id="47" creationId="{00174EC2-B2E4-F417-520F-980B5D3AF1E1}"/>
          </ac:cxnSpMkLst>
        </pc:cxnChg>
        <pc:cxnChg chg="mod">
          <ac:chgData name="Doris Vertegaal" userId="99d29abd-986d-48eb-8f11-e38a31adf003" providerId="ADAL" clId="{5EFE6422-9441-4E21-96A0-2650CE7F5E96}" dt="2026-05-01T08:14:14.109" v="2719" actId="14100"/>
          <ac:cxnSpMkLst>
            <pc:docMk/>
            <pc:sldMk cId="2208311546" sldId="460"/>
            <ac:cxnSpMk id="50" creationId="{F20A1AD9-3E9B-8E2E-559D-6A8B7921202E}"/>
          </ac:cxnSpMkLst>
        </pc:cxnChg>
      </pc:sldChg>
      <pc:sldChg chg="addSp delSp modSp add mod modTransition">
        <pc:chgData name="Doris Vertegaal" userId="99d29abd-986d-48eb-8f11-e38a31adf003" providerId="ADAL" clId="{5EFE6422-9441-4E21-96A0-2650CE7F5E96}" dt="2026-05-06T20:10:35.382" v="6246"/>
        <pc:sldMkLst>
          <pc:docMk/>
          <pc:sldMk cId="2382110972" sldId="461"/>
        </pc:sldMkLst>
        <pc:spChg chg="add mod">
          <ac:chgData name="Doris Vertegaal" userId="99d29abd-986d-48eb-8f11-e38a31adf003" providerId="ADAL" clId="{5EFE6422-9441-4E21-96A0-2650CE7F5E96}" dt="2026-05-01T08:03:53.544" v="2521" actId="1076"/>
          <ac:spMkLst>
            <pc:docMk/>
            <pc:sldMk cId="2382110972" sldId="461"/>
            <ac:spMk id="2" creationId="{F2CD4A74-6CD2-C194-5499-0ADC5B9E34DF}"/>
          </ac:spMkLst>
        </pc:spChg>
        <pc:spChg chg="add mod">
          <ac:chgData name="Doris Vertegaal" userId="99d29abd-986d-48eb-8f11-e38a31adf003" providerId="ADAL" clId="{5EFE6422-9441-4E21-96A0-2650CE7F5E96}" dt="2026-05-06T19:44:40.093" v="5831"/>
          <ac:spMkLst>
            <pc:docMk/>
            <pc:sldMk cId="2382110972" sldId="461"/>
            <ac:spMk id="3" creationId="{2AB1CF62-C3C9-AACC-D586-A51F89835757}"/>
          </ac:spMkLst>
        </pc:spChg>
        <pc:spChg chg="mod">
          <ac:chgData name="Doris Vertegaal" userId="99d29abd-986d-48eb-8f11-e38a31adf003" providerId="ADAL" clId="{5EFE6422-9441-4E21-96A0-2650CE7F5E96}" dt="2026-05-06T19:44:30.067" v="5819" actId="1037"/>
          <ac:spMkLst>
            <pc:docMk/>
            <pc:sldMk cId="2382110972" sldId="461"/>
            <ac:spMk id="12" creationId="{20C80221-0550-7BCC-2C08-866697478F46}"/>
          </ac:spMkLst>
        </pc:spChg>
        <pc:spChg chg="mod">
          <ac:chgData name="Doris Vertegaal" userId="99d29abd-986d-48eb-8f11-e38a31adf003" providerId="ADAL" clId="{5EFE6422-9441-4E21-96A0-2650CE7F5E96}" dt="2026-05-01T12:12:12.049" v="3295" actId="27636"/>
          <ac:spMkLst>
            <pc:docMk/>
            <pc:sldMk cId="2382110972" sldId="461"/>
            <ac:spMk id="2071" creationId="{444F7B5C-4338-39AB-C636-1534EDB592E1}"/>
          </ac:spMkLst>
        </pc:spChg>
        <pc:grpChg chg="mod">
          <ac:chgData name="Doris Vertegaal" userId="99d29abd-986d-48eb-8f11-e38a31adf003" providerId="ADAL" clId="{5EFE6422-9441-4E21-96A0-2650CE7F5E96}" dt="2026-05-01T12:43:43.075" v="3615" actId="1036"/>
          <ac:grpSpMkLst>
            <pc:docMk/>
            <pc:sldMk cId="2382110972" sldId="461"/>
            <ac:grpSpMk id="9" creationId="{6C007216-53C5-C256-BE0C-A5A9A867E445}"/>
          </ac:grpSpMkLst>
        </pc:grpChg>
        <pc:grpChg chg="add mod">
          <ac:chgData name="Doris Vertegaal" userId="99d29abd-986d-48eb-8f11-e38a31adf003" providerId="ADAL" clId="{5EFE6422-9441-4E21-96A0-2650CE7F5E96}" dt="2026-05-06T19:44:30.067" v="5819" actId="1037"/>
          <ac:grpSpMkLst>
            <pc:docMk/>
            <pc:sldMk cId="2382110972" sldId="461"/>
            <ac:grpSpMk id="11" creationId="{90E1ADC3-6E41-3940-232D-A22DC26F07A1}"/>
          </ac:grpSpMkLst>
        </pc:grpChg>
        <pc:picChg chg="mod">
          <ac:chgData name="Doris Vertegaal" userId="99d29abd-986d-48eb-8f11-e38a31adf003" providerId="ADAL" clId="{5EFE6422-9441-4E21-96A0-2650CE7F5E96}" dt="2026-05-01T12:43:36.173" v="3602" actId="1076"/>
          <ac:picMkLst>
            <pc:docMk/>
            <pc:sldMk cId="2382110972" sldId="461"/>
            <ac:picMk id="5" creationId="{6622E256-1434-A064-1B53-F6FA575A0692}"/>
          </ac:picMkLst>
        </pc:picChg>
        <pc:picChg chg="mod">
          <ac:chgData name="Doris Vertegaal" userId="99d29abd-986d-48eb-8f11-e38a31adf003" providerId="ADAL" clId="{5EFE6422-9441-4E21-96A0-2650CE7F5E96}" dt="2026-05-06T19:44:30.067" v="5819" actId="1037"/>
          <ac:picMkLst>
            <pc:docMk/>
            <pc:sldMk cId="2382110972" sldId="461"/>
            <ac:picMk id="17" creationId="{4EBA9DF1-8519-8FBF-94E3-209D2370CF4F}"/>
          </ac:picMkLst>
        </pc:picChg>
        <pc:picChg chg="mod">
          <ac:chgData name="Doris Vertegaal" userId="99d29abd-986d-48eb-8f11-e38a31adf003" providerId="ADAL" clId="{5EFE6422-9441-4E21-96A0-2650CE7F5E96}" dt="2026-05-06T19:44:30.067" v="5819" actId="1037"/>
          <ac:picMkLst>
            <pc:docMk/>
            <pc:sldMk cId="2382110972" sldId="461"/>
            <ac:picMk id="35" creationId="{31ACDE6E-1D51-034B-975A-3B933485FF72}"/>
          </ac:picMkLst>
        </pc:picChg>
        <pc:picChg chg="add del mod">
          <ac:chgData name="Doris Vertegaal" userId="99d29abd-986d-48eb-8f11-e38a31adf003" providerId="ADAL" clId="{5EFE6422-9441-4E21-96A0-2650CE7F5E96}" dt="2026-05-06T15:55:49.351" v="5558" actId="478"/>
          <ac:picMkLst>
            <pc:docMk/>
            <pc:sldMk cId="2382110972" sldId="461"/>
            <ac:picMk id="3074" creationId="{9CEE8E1D-7183-4F9C-1504-A4B9FC133097}"/>
          </ac:picMkLst>
        </pc:picChg>
        <pc:picChg chg="add mod">
          <ac:chgData name="Doris Vertegaal" userId="99d29abd-986d-48eb-8f11-e38a31adf003" providerId="ADAL" clId="{5EFE6422-9441-4E21-96A0-2650CE7F5E96}" dt="2026-05-06T15:55:57.770" v="5560" actId="1076"/>
          <ac:picMkLst>
            <pc:docMk/>
            <pc:sldMk cId="2382110972" sldId="461"/>
            <ac:picMk id="3076" creationId="{64821392-7ECC-65B0-8940-AD62F0289806}"/>
          </ac:picMkLst>
        </pc:picChg>
      </pc:sldChg>
      <pc:sldChg chg="addSp delSp modSp new mod">
        <pc:chgData name="Doris Vertegaal" userId="99d29abd-986d-48eb-8f11-e38a31adf003" providerId="ADAL" clId="{5EFE6422-9441-4E21-96A0-2650CE7F5E96}" dt="2026-05-06T19:56:53.228" v="6017" actId="1038"/>
        <pc:sldMkLst>
          <pc:docMk/>
          <pc:sldMk cId="4098048238" sldId="463"/>
        </pc:sldMkLst>
        <pc:spChg chg="mod">
          <ac:chgData name="Doris Vertegaal" userId="99d29abd-986d-48eb-8f11-e38a31adf003" providerId="ADAL" clId="{5EFE6422-9441-4E21-96A0-2650CE7F5E96}" dt="2026-05-01T12:42:01.997" v="3579" actId="1076"/>
          <ac:spMkLst>
            <pc:docMk/>
            <pc:sldMk cId="4098048238" sldId="463"/>
            <ac:spMk id="2" creationId="{3D7098B2-FE42-E902-D0E6-D75558B50856}"/>
          </ac:spMkLst>
        </pc:spChg>
        <pc:spChg chg="add del mod">
          <ac:chgData name="Doris Vertegaal" userId="99d29abd-986d-48eb-8f11-e38a31adf003" providerId="ADAL" clId="{5EFE6422-9441-4E21-96A0-2650CE7F5E96}" dt="2026-05-06T19:43:44.288" v="5801" actId="478"/>
          <ac:spMkLst>
            <pc:docMk/>
            <pc:sldMk cId="4098048238" sldId="463"/>
            <ac:spMk id="3" creationId="{702E8D5B-1051-8493-EDFC-8894E1A4618D}"/>
          </ac:spMkLst>
        </pc:spChg>
        <pc:spChg chg="add mod">
          <ac:chgData name="Doris Vertegaal" userId="99d29abd-986d-48eb-8f11-e38a31adf003" providerId="ADAL" clId="{5EFE6422-9441-4E21-96A0-2650CE7F5E96}" dt="2026-05-06T19:48:24.718" v="5878" actId="408"/>
          <ac:spMkLst>
            <pc:docMk/>
            <pc:sldMk cId="4098048238" sldId="463"/>
            <ac:spMk id="4" creationId="{F9A9180C-1BE9-E556-03F1-9CC5EBD9A54B}"/>
          </ac:spMkLst>
        </pc:spChg>
        <pc:spChg chg="add mod">
          <ac:chgData name="Doris Vertegaal" userId="99d29abd-986d-48eb-8f11-e38a31adf003" providerId="ADAL" clId="{5EFE6422-9441-4E21-96A0-2650CE7F5E96}" dt="2026-05-06T19:48:42.899" v="5880"/>
          <ac:spMkLst>
            <pc:docMk/>
            <pc:sldMk cId="4098048238" sldId="463"/>
            <ac:spMk id="5" creationId="{BF5FF0BF-A140-45DE-A42A-245BD8BF63B7}"/>
          </ac:spMkLst>
        </pc:spChg>
        <pc:spChg chg="mod">
          <ac:chgData name="Doris Vertegaal" userId="99d29abd-986d-48eb-8f11-e38a31adf003" providerId="ADAL" clId="{5EFE6422-9441-4E21-96A0-2650CE7F5E96}" dt="2026-05-01T12:40:51.115" v="3543"/>
          <ac:spMkLst>
            <pc:docMk/>
            <pc:sldMk cId="4098048238" sldId="463"/>
            <ac:spMk id="13" creationId="{C987BC02-3A77-DB9C-6269-37FFDF4D0284}"/>
          </ac:spMkLst>
        </pc:spChg>
        <pc:spChg chg="mod">
          <ac:chgData name="Doris Vertegaal" userId="99d29abd-986d-48eb-8f11-e38a31adf003" providerId="ADAL" clId="{5EFE6422-9441-4E21-96A0-2650CE7F5E96}" dt="2026-05-01T12:40:51.115" v="3543"/>
          <ac:spMkLst>
            <pc:docMk/>
            <pc:sldMk cId="4098048238" sldId="463"/>
            <ac:spMk id="15" creationId="{B33A7802-0964-B9EC-BE17-CD1034C059E1}"/>
          </ac:spMkLst>
        </pc:spChg>
        <pc:spChg chg="mod">
          <ac:chgData name="Doris Vertegaal" userId="99d29abd-986d-48eb-8f11-e38a31adf003" providerId="ADAL" clId="{5EFE6422-9441-4E21-96A0-2650CE7F5E96}" dt="2026-05-01T12:40:51.115" v="3543"/>
          <ac:spMkLst>
            <pc:docMk/>
            <pc:sldMk cId="4098048238" sldId="463"/>
            <ac:spMk id="16" creationId="{860CAB90-BF37-849C-F278-58B78FE6A267}"/>
          </ac:spMkLst>
        </pc:spChg>
        <pc:spChg chg="mod">
          <ac:chgData name="Doris Vertegaal" userId="99d29abd-986d-48eb-8f11-e38a31adf003" providerId="ADAL" clId="{5EFE6422-9441-4E21-96A0-2650CE7F5E96}" dt="2026-05-01T12:40:51.115" v="3543"/>
          <ac:spMkLst>
            <pc:docMk/>
            <pc:sldMk cId="4098048238" sldId="463"/>
            <ac:spMk id="19" creationId="{B7D189D8-6B3C-015C-A8EE-6B786346A89E}"/>
          </ac:spMkLst>
        </pc:spChg>
        <pc:spChg chg="mod">
          <ac:chgData name="Doris Vertegaal" userId="99d29abd-986d-48eb-8f11-e38a31adf003" providerId="ADAL" clId="{5EFE6422-9441-4E21-96A0-2650CE7F5E96}" dt="2026-05-01T12:40:51.115" v="3543"/>
          <ac:spMkLst>
            <pc:docMk/>
            <pc:sldMk cId="4098048238" sldId="463"/>
            <ac:spMk id="21" creationId="{354F5F71-CBCA-B5AD-D850-D55B76C2C9B3}"/>
          </ac:spMkLst>
        </pc:spChg>
        <pc:spChg chg="add mod">
          <ac:chgData name="Doris Vertegaal" userId="99d29abd-986d-48eb-8f11-e38a31adf003" providerId="ADAL" clId="{5EFE6422-9441-4E21-96A0-2650CE7F5E96}" dt="2026-05-01T12:40:51.115" v="3543"/>
          <ac:spMkLst>
            <pc:docMk/>
            <pc:sldMk cId="4098048238" sldId="463"/>
            <ac:spMk id="22" creationId="{7A300DA1-F832-068F-973B-1F9ECAFDEBB1}"/>
          </ac:spMkLst>
        </pc:spChg>
        <pc:spChg chg="add mod">
          <ac:chgData name="Doris Vertegaal" userId="99d29abd-986d-48eb-8f11-e38a31adf003" providerId="ADAL" clId="{5EFE6422-9441-4E21-96A0-2650CE7F5E96}" dt="2026-05-01T12:45:29.877" v="3619" actId="1036"/>
          <ac:spMkLst>
            <pc:docMk/>
            <pc:sldMk cId="4098048238" sldId="463"/>
            <ac:spMk id="29" creationId="{55A51698-EC6A-2D67-884E-3E9BEDB388A3}"/>
          </ac:spMkLst>
        </pc:spChg>
        <pc:spChg chg="add mod">
          <ac:chgData name="Doris Vertegaal" userId="99d29abd-986d-48eb-8f11-e38a31adf003" providerId="ADAL" clId="{5EFE6422-9441-4E21-96A0-2650CE7F5E96}" dt="2026-05-01T12:45:29.877" v="3619" actId="1036"/>
          <ac:spMkLst>
            <pc:docMk/>
            <pc:sldMk cId="4098048238" sldId="463"/>
            <ac:spMk id="30" creationId="{421D2773-CA09-9315-1976-9759A5FBF643}"/>
          </ac:spMkLst>
        </pc:spChg>
        <pc:spChg chg="add mod">
          <ac:chgData name="Doris Vertegaal" userId="99d29abd-986d-48eb-8f11-e38a31adf003" providerId="ADAL" clId="{5EFE6422-9441-4E21-96A0-2650CE7F5E96}" dt="2026-05-01T12:45:29.877" v="3619" actId="1036"/>
          <ac:spMkLst>
            <pc:docMk/>
            <pc:sldMk cId="4098048238" sldId="463"/>
            <ac:spMk id="31" creationId="{2F0BCAB6-282F-2E8E-E400-5E7F42105D60}"/>
          </ac:spMkLst>
        </pc:spChg>
        <pc:spChg chg="mod">
          <ac:chgData name="Doris Vertegaal" userId="99d29abd-986d-48eb-8f11-e38a31adf003" providerId="ADAL" clId="{5EFE6422-9441-4E21-96A0-2650CE7F5E96}" dt="2026-05-06T19:48:28.654" v="5879" actId="408"/>
          <ac:spMkLst>
            <pc:docMk/>
            <pc:sldMk cId="4098048238" sldId="463"/>
            <ac:spMk id="33" creationId="{D815A5AA-C549-EA71-F467-DEE58F544455}"/>
          </ac:spMkLst>
        </pc:spChg>
        <pc:grpChg chg="add mod">
          <ac:chgData name="Doris Vertegaal" userId="99d29abd-986d-48eb-8f11-e38a31adf003" providerId="ADAL" clId="{5EFE6422-9441-4E21-96A0-2650CE7F5E96}" dt="2026-05-06T19:48:28.654" v="5879" actId="408"/>
          <ac:grpSpMkLst>
            <pc:docMk/>
            <pc:sldMk cId="4098048238" sldId="463"/>
            <ac:grpSpMk id="32" creationId="{60AAE103-65CB-22FA-03B4-6FE343F1014E}"/>
          </ac:grpSpMkLst>
        </pc:grpChg>
        <pc:picChg chg="mod">
          <ac:chgData name="Doris Vertegaal" userId="99d29abd-986d-48eb-8f11-e38a31adf003" providerId="ADAL" clId="{5EFE6422-9441-4E21-96A0-2650CE7F5E96}" dt="2026-05-01T12:40:51.115" v="3543"/>
          <ac:picMkLst>
            <pc:docMk/>
            <pc:sldMk cId="4098048238" sldId="463"/>
            <ac:picMk id="12" creationId="{54975D21-305F-E02D-8CD7-B9DE983F9DCD}"/>
          </ac:picMkLst>
        </pc:picChg>
        <pc:picChg chg="mod">
          <ac:chgData name="Doris Vertegaal" userId="99d29abd-986d-48eb-8f11-e38a31adf003" providerId="ADAL" clId="{5EFE6422-9441-4E21-96A0-2650CE7F5E96}" dt="2026-05-01T12:40:51.115" v="3543"/>
          <ac:picMkLst>
            <pc:docMk/>
            <pc:sldMk cId="4098048238" sldId="463"/>
            <ac:picMk id="14" creationId="{4BD8CBBC-8EE8-A2BC-3912-C532ECCCA916}"/>
          </ac:picMkLst>
        </pc:picChg>
        <pc:picChg chg="mod">
          <ac:chgData name="Doris Vertegaal" userId="99d29abd-986d-48eb-8f11-e38a31adf003" providerId="ADAL" clId="{5EFE6422-9441-4E21-96A0-2650CE7F5E96}" dt="2026-05-01T12:40:51.115" v="3543"/>
          <ac:picMkLst>
            <pc:docMk/>
            <pc:sldMk cId="4098048238" sldId="463"/>
            <ac:picMk id="18" creationId="{F8BBA0E6-5A76-4017-C164-7CB1C0F0D35C}"/>
          </ac:picMkLst>
        </pc:picChg>
        <pc:picChg chg="add mod">
          <ac:chgData name="Doris Vertegaal" userId="99d29abd-986d-48eb-8f11-e38a31adf003" providerId="ADAL" clId="{5EFE6422-9441-4E21-96A0-2650CE7F5E96}" dt="2026-05-06T15:56:07.753" v="5584" actId="1036"/>
          <ac:picMkLst>
            <pc:docMk/>
            <pc:sldMk cId="4098048238" sldId="463"/>
            <ac:picMk id="23" creationId="{E8B52DAE-D5BC-4684-DB04-B5F311FB4E23}"/>
          </ac:picMkLst>
        </pc:picChg>
        <pc:picChg chg="mod">
          <ac:chgData name="Doris Vertegaal" userId="99d29abd-986d-48eb-8f11-e38a31adf003" providerId="ADAL" clId="{5EFE6422-9441-4E21-96A0-2650CE7F5E96}" dt="2026-05-06T15:56:07.753" v="5584" actId="1036"/>
          <ac:picMkLst>
            <pc:docMk/>
            <pc:sldMk cId="4098048238" sldId="463"/>
            <ac:picMk id="24" creationId="{D3813E78-688B-9270-D867-EFB33226D454}"/>
          </ac:picMkLst>
        </pc:picChg>
        <pc:picChg chg="add mod">
          <ac:chgData name="Doris Vertegaal" userId="99d29abd-986d-48eb-8f11-e38a31adf003" providerId="ADAL" clId="{5EFE6422-9441-4E21-96A0-2650CE7F5E96}" dt="2026-05-01T12:41:07.073" v="3551" actId="171"/>
          <ac:picMkLst>
            <pc:docMk/>
            <pc:sldMk cId="4098048238" sldId="463"/>
            <ac:picMk id="25" creationId="{DA31B235-5F56-6474-C8ED-AAD7717F23AA}"/>
          </ac:picMkLst>
        </pc:picChg>
        <pc:picChg chg="add mod ord">
          <ac:chgData name="Doris Vertegaal" userId="99d29abd-986d-48eb-8f11-e38a31adf003" providerId="ADAL" clId="{5EFE6422-9441-4E21-96A0-2650CE7F5E96}" dt="2026-05-01T12:41:22.474" v="3559" actId="171"/>
          <ac:picMkLst>
            <pc:docMk/>
            <pc:sldMk cId="4098048238" sldId="463"/>
            <ac:picMk id="26" creationId="{A219861F-BC6D-F33D-B888-9C779B599B0B}"/>
          </ac:picMkLst>
        </pc:picChg>
        <pc:picChg chg="add mod ord">
          <ac:chgData name="Doris Vertegaal" userId="99d29abd-986d-48eb-8f11-e38a31adf003" providerId="ADAL" clId="{5EFE6422-9441-4E21-96A0-2650CE7F5E96}" dt="2026-05-01T12:41:22.474" v="3559" actId="171"/>
          <ac:picMkLst>
            <pc:docMk/>
            <pc:sldMk cId="4098048238" sldId="463"/>
            <ac:picMk id="27" creationId="{584A320F-E9E9-7D8D-577E-F0F98843CC22}"/>
          </ac:picMkLst>
        </pc:picChg>
        <pc:picChg chg="add mod">
          <ac:chgData name="Doris Vertegaal" userId="99d29abd-986d-48eb-8f11-e38a31adf003" providerId="ADAL" clId="{5EFE6422-9441-4E21-96A0-2650CE7F5E96}" dt="2026-05-01T12:42:30.794" v="3584" actId="1076"/>
          <ac:picMkLst>
            <pc:docMk/>
            <pc:sldMk cId="4098048238" sldId="463"/>
            <ac:picMk id="28" creationId="{25125F8C-1E0B-B9C0-6FB4-15E7E2075C16}"/>
          </ac:picMkLst>
        </pc:picChg>
        <pc:picChg chg="mod">
          <ac:chgData name="Doris Vertegaal" userId="99d29abd-986d-48eb-8f11-e38a31adf003" providerId="ADAL" clId="{5EFE6422-9441-4E21-96A0-2650CE7F5E96}" dt="2026-05-06T19:48:28.654" v="5879" actId="408"/>
          <ac:picMkLst>
            <pc:docMk/>
            <pc:sldMk cId="4098048238" sldId="463"/>
            <ac:picMk id="34" creationId="{E3ED7020-66CB-2AC0-78E7-915A836F580D}"/>
          </ac:picMkLst>
        </pc:picChg>
        <pc:picChg chg="mod">
          <ac:chgData name="Doris Vertegaal" userId="99d29abd-986d-48eb-8f11-e38a31adf003" providerId="ADAL" clId="{5EFE6422-9441-4E21-96A0-2650CE7F5E96}" dt="2026-05-06T19:48:28.654" v="5879" actId="408"/>
          <ac:picMkLst>
            <pc:docMk/>
            <pc:sldMk cId="4098048238" sldId="463"/>
            <ac:picMk id="35" creationId="{C55E36A3-1896-05D6-1EA7-2882598D49C6}"/>
          </ac:picMkLst>
        </pc:picChg>
        <pc:picChg chg="add mod">
          <ac:chgData name="Doris Vertegaal" userId="99d29abd-986d-48eb-8f11-e38a31adf003" providerId="ADAL" clId="{5EFE6422-9441-4E21-96A0-2650CE7F5E96}" dt="2026-05-06T19:56:53.228" v="6017" actId="1038"/>
          <ac:picMkLst>
            <pc:docMk/>
            <pc:sldMk cId="4098048238" sldId="463"/>
            <ac:picMk id="36" creationId="{8B5FD24D-6710-B20F-9582-B192922D89D4}"/>
          </ac:picMkLst>
        </pc:picChg>
      </pc:sldChg>
      <pc:sldChg chg="addSp delSp modSp new mod modNotesTx">
        <pc:chgData name="Doris Vertegaal" userId="99d29abd-986d-48eb-8f11-e38a31adf003" providerId="ADAL" clId="{5EFE6422-9441-4E21-96A0-2650CE7F5E96}" dt="2026-05-06T19:56:08.779" v="6001" actId="1038"/>
        <pc:sldMkLst>
          <pc:docMk/>
          <pc:sldMk cId="3533320230" sldId="465"/>
        </pc:sldMkLst>
        <pc:spChg chg="add del mod">
          <ac:chgData name="Doris Vertegaal" userId="99d29abd-986d-48eb-8f11-e38a31adf003" providerId="ADAL" clId="{5EFE6422-9441-4E21-96A0-2650CE7F5E96}" dt="2026-05-06T19:54:37.414" v="5971" actId="478"/>
          <ac:spMkLst>
            <pc:docMk/>
            <pc:sldMk cId="3533320230" sldId="465"/>
            <ac:spMk id="2" creationId="{4BE72B3B-4766-2529-7F81-590012C39BB5}"/>
          </ac:spMkLst>
        </pc:spChg>
        <pc:spChg chg="add del mod">
          <ac:chgData name="Doris Vertegaal" userId="99d29abd-986d-48eb-8f11-e38a31adf003" providerId="ADAL" clId="{5EFE6422-9441-4E21-96A0-2650CE7F5E96}" dt="2026-05-06T19:54:37.414" v="5971" actId="478"/>
          <ac:spMkLst>
            <pc:docMk/>
            <pc:sldMk cId="3533320230" sldId="465"/>
            <ac:spMk id="3" creationId="{97339C75-2EE8-8E56-2D6A-C9277BA9BB96}"/>
          </ac:spMkLst>
        </pc:spChg>
        <pc:spChg chg="add del mod">
          <ac:chgData name="Doris Vertegaal" userId="99d29abd-986d-48eb-8f11-e38a31adf003" providerId="ADAL" clId="{5EFE6422-9441-4E21-96A0-2650CE7F5E96}" dt="2026-05-06T19:54:37.414" v="5971" actId="478"/>
          <ac:spMkLst>
            <pc:docMk/>
            <pc:sldMk cId="3533320230" sldId="465"/>
            <ac:spMk id="4" creationId="{9FBF16FA-80DD-4240-26AF-310633CBBB9E}"/>
          </ac:spMkLst>
        </pc:spChg>
        <pc:spChg chg="add mod">
          <ac:chgData name="Doris Vertegaal" userId="99d29abd-986d-48eb-8f11-e38a31adf003" providerId="ADAL" clId="{5EFE6422-9441-4E21-96A0-2650CE7F5E96}" dt="2026-05-06T15:48:09.407" v="5500" actId="404"/>
          <ac:spMkLst>
            <pc:docMk/>
            <pc:sldMk cId="3533320230" sldId="465"/>
            <ac:spMk id="6" creationId="{F2613912-EEB5-EBD7-173D-7F6B36BC01AA}"/>
          </ac:spMkLst>
        </pc:spChg>
        <pc:spChg chg="add mod">
          <ac:chgData name="Doris Vertegaal" userId="99d29abd-986d-48eb-8f11-e38a31adf003" providerId="ADAL" clId="{5EFE6422-9441-4E21-96A0-2650CE7F5E96}" dt="2026-05-06T19:54:38.252" v="5972"/>
          <ac:spMkLst>
            <pc:docMk/>
            <pc:sldMk cId="3533320230" sldId="465"/>
            <ac:spMk id="7" creationId="{1A3F805D-3C4A-7C44-4E12-7925742CFD32}"/>
          </ac:spMkLst>
        </pc:spChg>
        <pc:spChg chg="add mod">
          <ac:chgData name="Doris Vertegaal" userId="99d29abd-986d-48eb-8f11-e38a31adf003" providerId="ADAL" clId="{5EFE6422-9441-4E21-96A0-2650CE7F5E96}" dt="2026-05-06T19:54:38.252" v="5972"/>
          <ac:spMkLst>
            <pc:docMk/>
            <pc:sldMk cId="3533320230" sldId="465"/>
            <ac:spMk id="8" creationId="{6A00FEDF-68E8-243A-F192-5B82526D77A3}"/>
          </ac:spMkLst>
        </pc:spChg>
        <pc:spChg chg="add mod">
          <ac:chgData name="Doris Vertegaal" userId="99d29abd-986d-48eb-8f11-e38a31adf003" providerId="ADAL" clId="{5EFE6422-9441-4E21-96A0-2650CE7F5E96}" dt="2026-05-06T19:54:38.252" v="5972"/>
          <ac:spMkLst>
            <pc:docMk/>
            <pc:sldMk cId="3533320230" sldId="465"/>
            <ac:spMk id="9" creationId="{3B1DA1AA-E823-821D-756D-CB0B85DDF590}"/>
          </ac:spMkLst>
        </pc:spChg>
        <pc:spChg chg="add mod">
          <ac:chgData name="Doris Vertegaal" userId="99d29abd-986d-48eb-8f11-e38a31adf003" providerId="ADAL" clId="{5EFE6422-9441-4E21-96A0-2650CE7F5E96}" dt="2026-05-06T19:54:38.252" v="5972"/>
          <ac:spMkLst>
            <pc:docMk/>
            <pc:sldMk cId="3533320230" sldId="465"/>
            <ac:spMk id="10" creationId="{965A5F73-582E-CFAF-7EBA-BD8B365323A9}"/>
          </ac:spMkLst>
        </pc:spChg>
        <pc:spChg chg="add del mod">
          <ac:chgData name="Doris Vertegaal" userId="99d29abd-986d-48eb-8f11-e38a31adf003" providerId="ADAL" clId="{5EFE6422-9441-4E21-96A0-2650CE7F5E96}" dt="2026-05-06T15:12:56.071" v="5018" actId="478"/>
          <ac:spMkLst>
            <pc:docMk/>
            <pc:sldMk cId="3533320230" sldId="465"/>
            <ac:spMk id="11" creationId="{C6D86854-C545-CC07-C23F-6241B927508F}"/>
          </ac:spMkLst>
        </pc:spChg>
        <pc:spChg chg="add del mod">
          <ac:chgData name="Doris Vertegaal" userId="99d29abd-986d-48eb-8f11-e38a31adf003" providerId="ADAL" clId="{5EFE6422-9441-4E21-96A0-2650CE7F5E96}" dt="2026-05-06T15:12:56.071" v="5018" actId="478"/>
          <ac:spMkLst>
            <pc:docMk/>
            <pc:sldMk cId="3533320230" sldId="465"/>
            <ac:spMk id="12" creationId="{0D39575E-5B3D-4CDE-BB4C-58B0DA326C69}"/>
          </ac:spMkLst>
        </pc:spChg>
        <pc:spChg chg="mod">
          <ac:chgData name="Doris Vertegaal" userId="99d29abd-986d-48eb-8f11-e38a31adf003" providerId="ADAL" clId="{5EFE6422-9441-4E21-96A0-2650CE7F5E96}" dt="2026-05-06T19:54:38.252" v="5972"/>
          <ac:spMkLst>
            <pc:docMk/>
            <pc:sldMk cId="3533320230" sldId="465"/>
            <ac:spMk id="12" creationId="{92A9C7ED-F4E7-3DD6-24E2-28A17D79C362}"/>
          </ac:spMkLst>
        </pc:spChg>
        <pc:spChg chg="add del mod">
          <ac:chgData name="Doris Vertegaal" userId="99d29abd-986d-48eb-8f11-e38a31adf003" providerId="ADAL" clId="{5EFE6422-9441-4E21-96A0-2650CE7F5E96}" dt="2026-05-06T15:12:56.071" v="5018" actId="478"/>
          <ac:spMkLst>
            <pc:docMk/>
            <pc:sldMk cId="3533320230" sldId="465"/>
            <ac:spMk id="13" creationId="{1DF3E35E-17EB-B6BC-E712-C3CBC9DF0F4A}"/>
          </ac:spMkLst>
        </pc:spChg>
        <pc:spChg chg="add del mod">
          <ac:chgData name="Doris Vertegaal" userId="99d29abd-986d-48eb-8f11-e38a31adf003" providerId="ADAL" clId="{5EFE6422-9441-4E21-96A0-2650CE7F5E96}" dt="2026-05-06T15:12:56.071" v="5018" actId="478"/>
          <ac:spMkLst>
            <pc:docMk/>
            <pc:sldMk cId="3533320230" sldId="465"/>
            <ac:spMk id="14" creationId="{A27015CF-7B49-87AE-9EC6-7A7F5CEA83E7}"/>
          </ac:spMkLst>
        </pc:spChg>
        <pc:spChg chg="add del mod">
          <ac:chgData name="Doris Vertegaal" userId="99d29abd-986d-48eb-8f11-e38a31adf003" providerId="ADAL" clId="{5EFE6422-9441-4E21-96A0-2650CE7F5E96}" dt="2026-05-06T19:54:37.414" v="5971" actId="478"/>
          <ac:spMkLst>
            <pc:docMk/>
            <pc:sldMk cId="3533320230" sldId="465"/>
            <ac:spMk id="15" creationId="{EE0BE67B-E31D-8399-DE7C-6A7AC0E47EE3}"/>
          </ac:spMkLst>
        </pc:spChg>
        <pc:spChg chg="mod">
          <ac:chgData name="Doris Vertegaal" userId="99d29abd-986d-48eb-8f11-e38a31adf003" providerId="ADAL" clId="{5EFE6422-9441-4E21-96A0-2650CE7F5E96}" dt="2026-05-06T15:12:56.517" v="5019"/>
          <ac:spMkLst>
            <pc:docMk/>
            <pc:sldMk cId="3533320230" sldId="465"/>
            <ac:spMk id="17" creationId="{0B00004B-EEF9-0EB1-C131-D65438CFC937}"/>
          </ac:spMkLst>
        </pc:spChg>
        <pc:spChg chg="add mod">
          <ac:chgData name="Doris Vertegaal" userId="99d29abd-986d-48eb-8f11-e38a31adf003" providerId="ADAL" clId="{5EFE6422-9441-4E21-96A0-2650CE7F5E96}" dt="2026-05-06T19:55:08.716" v="5973"/>
          <ac:spMkLst>
            <pc:docMk/>
            <pc:sldMk cId="3533320230" sldId="465"/>
            <ac:spMk id="20" creationId="{A9AD5607-D18B-5E8E-9200-56112FA3469B}"/>
          </ac:spMkLst>
        </pc:spChg>
        <pc:spChg chg="add mod">
          <ac:chgData name="Doris Vertegaal" userId="99d29abd-986d-48eb-8f11-e38a31adf003" providerId="ADAL" clId="{5EFE6422-9441-4E21-96A0-2650CE7F5E96}" dt="2026-05-06T19:55:17.740" v="5974"/>
          <ac:spMkLst>
            <pc:docMk/>
            <pc:sldMk cId="3533320230" sldId="465"/>
            <ac:spMk id="21" creationId="{EF6F5DE8-9157-2142-798F-301C7AEB5652}"/>
          </ac:spMkLst>
        </pc:spChg>
        <pc:grpChg chg="add del mod">
          <ac:chgData name="Doris Vertegaal" userId="99d29abd-986d-48eb-8f11-e38a31adf003" providerId="ADAL" clId="{5EFE6422-9441-4E21-96A0-2650CE7F5E96}" dt="2026-05-06T15:12:56.071" v="5018" actId="478"/>
          <ac:grpSpMkLst>
            <pc:docMk/>
            <pc:sldMk cId="3533320230" sldId="465"/>
            <ac:grpSpMk id="7" creationId="{1BDE68DB-8AD4-8227-A047-11B89A53D781}"/>
          </ac:grpSpMkLst>
        </pc:grpChg>
        <pc:grpChg chg="add mod">
          <ac:chgData name="Doris Vertegaal" userId="99d29abd-986d-48eb-8f11-e38a31adf003" providerId="ADAL" clId="{5EFE6422-9441-4E21-96A0-2650CE7F5E96}" dt="2026-05-06T19:54:38.252" v="5972"/>
          <ac:grpSpMkLst>
            <pc:docMk/>
            <pc:sldMk cId="3533320230" sldId="465"/>
            <ac:grpSpMk id="11" creationId="{E9CDEEBE-522E-94BA-3085-404556C222C4}"/>
          </ac:grpSpMkLst>
        </pc:grpChg>
        <pc:grpChg chg="add del mod">
          <ac:chgData name="Doris Vertegaal" userId="99d29abd-986d-48eb-8f11-e38a31adf003" providerId="ADAL" clId="{5EFE6422-9441-4E21-96A0-2650CE7F5E96}" dt="2026-05-06T19:54:37.414" v="5971" actId="478"/>
          <ac:grpSpMkLst>
            <pc:docMk/>
            <pc:sldMk cId="3533320230" sldId="465"/>
            <ac:grpSpMk id="16" creationId="{C33671E0-339B-46AD-489F-458A7DEE92EA}"/>
          </ac:grpSpMkLst>
        </pc:grpChg>
        <pc:graphicFrameChg chg="add mod modGraphic">
          <ac:chgData name="Doris Vertegaal" userId="99d29abd-986d-48eb-8f11-e38a31adf003" providerId="ADAL" clId="{5EFE6422-9441-4E21-96A0-2650CE7F5E96}" dt="2026-05-01T13:05:38.173" v="3971" actId="1076"/>
          <ac:graphicFrameMkLst>
            <pc:docMk/>
            <pc:sldMk cId="3533320230" sldId="465"/>
            <ac:graphicFrameMk id="5" creationId="{F457627B-7690-D1D0-D8F6-128D0AB60C0E}"/>
          </ac:graphicFrameMkLst>
        </pc:graphicFrameChg>
        <pc:picChg chg="mod">
          <ac:chgData name="Doris Vertegaal" userId="99d29abd-986d-48eb-8f11-e38a31adf003" providerId="ADAL" clId="{5EFE6422-9441-4E21-96A0-2650CE7F5E96}" dt="2026-05-06T19:54:38.252" v="5972"/>
          <ac:picMkLst>
            <pc:docMk/>
            <pc:sldMk cId="3533320230" sldId="465"/>
            <ac:picMk id="13" creationId="{0A097357-C8B9-7051-9EEB-1FEB7BDC8016}"/>
          </ac:picMkLst>
        </pc:picChg>
        <pc:picChg chg="mod">
          <ac:chgData name="Doris Vertegaal" userId="99d29abd-986d-48eb-8f11-e38a31adf003" providerId="ADAL" clId="{5EFE6422-9441-4E21-96A0-2650CE7F5E96}" dt="2026-05-06T19:54:38.252" v="5972"/>
          <ac:picMkLst>
            <pc:docMk/>
            <pc:sldMk cId="3533320230" sldId="465"/>
            <ac:picMk id="14" creationId="{C4431E7B-0BED-0D96-715A-2B34B2EFD69E}"/>
          </ac:picMkLst>
        </pc:picChg>
        <pc:picChg chg="mod">
          <ac:chgData name="Doris Vertegaal" userId="99d29abd-986d-48eb-8f11-e38a31adf003" providerId="ADAL" clId="{5EFE6422-9441-4E21-96A0-2650CE7F5E96}" dt="2026-05-06T15:12:56.517" v="5019"/>
          <ac:picMkLst>
            <pc:docMk/>
            <pc:sldMk cId="3533320230" sldId="465"/>
            <ac:picMk id="18" creationId="{8B8277E4-6AE9-31FF-FEDA-0D8FA584E639}"/>
          </ac:picMkLst>
        </pc:picChg>
        <pc:picChg chg="mod">
          <ac:chgData name="Doris Vertegaal" userId="99d29abd-986d-48eb-8f11-e38a31adf003" providerId="ADAL" clId="{5EFE6422-9441-4E21-96A0-2650CE7F5E96}" dt="2026-05-06T15:12:56.517" v="5019"/>
          <ac:picMkLst>
            <pc:docMk/>
            <pc:sldMk cId="3533320230" sldId="465"/>
            <ac:picMk id="19" creationId="{53DB63E1-6799-2E75-2317-C41544AEED72}"/>
          </ac:picMkLst>
        </pc:picChg>
        <pc:picChg chg="add mod">
          <ac:chgData name="Doris Vertegaal" userId="99d29abd-986d-48eb-8f11-e38a31adf003" providerId="ADAL" clId="{5EFE6422-9441-4E21-96A0-2650CE7F5E96}" dt="2026-05-06T19:56:08.779" v="6001" actId="1038"/>
          <ac:picMkLst>
            <pc:docMk/>
            <pc:sldMk cId="3533320230" sldId="465"/>
            <ac:picMk id="22" creationId="{949C9071-9045-8ED1-4335-99227426D508}"/>
          </ac:picMkLst>
        </pc:picChg>
      </pc:sldChg>
      <pc:sldChg chg="addSp delSp modSp new mod">
        <pc:chgData name="Doris Vertegaal" userId="99d29abd-986d-48eb-8f11-e38a31adf003" providerId="ADAL" clId="{5EFE6422-9441-4E21-96A0-2650CE7F5E96}" dt="2026-05-06T20:01:49.008" v="6108" actId="1035"/>
        <pc:sldMkLst>
          <pc:docMk/>
          <pc:sldMk cId="357796120" sldId="466"/>
        </pc:sldMkLst>
        <pc:spChg chg="mod">
          <ac:chgData name="Doris Vertegaal" userId="99d29abd-986d-48eb-8f11-e38a31adf003" providerId="ADAL" clId="{5EFE6422-9441-4E21-96A0-2650CE7F5E96}" dt="2026-05-02T14:48:49.080" v="4354" actId="27636"/>
          <ac:spMkLst>
            <pc:docMk/>
            <pc:sldMk cId="357796120" sldId="466"/>
            <ac:spMk id="2" creationId="{B6DC5A55-815E-7424-ADFB-CBBFE30E366A}"/>
          </ac:spMkLst>
        </pc:spChg>
        <pc:spChg chg="add mod">
          <ac:chgData name="Doris Vertegaal" userId="99d29abd-986d-48eb-8f11-e38a31adf003" providerId="ADAL" clId="{5EFE6422-9441-4E21-96A0-2650CE7F5E96}" dt="2026-05-06T20:01:25.715" v="6082"/>
          <ac:spMkLst>
            <pc:docMk/>
            <pc:sldMk cId="357796120" sldId="466"/>
            <ac:spMk id="3" creationId="{6A396131-BAB4-78C2-29C3-3622A18F28E6}"/>
          </ac:spMkLst>
        </pc:spChg>
        <pc:spChg chg="add del mod">
          <ac:chgData name="Doris Vertegaal" userId="99d29abd-986d-48eb-8f11-e38a31adf003" providerId="ADAL" clId="{5EFE6422-9441-4E21-96A0-2650CE7F5E96}" dt="2026-05-06T15:21:02.960" v="5037" actId="478"/>
          <ac:spMkLst>
            <pc:docMk/>
            <pc:sldMk cId="357796120" sldId="466"/>
            <ac:spMk id="3" creationId="{A62D9D8B-9290-52A0-EE84-EF94D642942D}"/>
          </ac:spMkLst>
        </pc:spChg>
        <pc:spChg chg="add del mod">
          <ac:chgData name="Doris Vertegaal" userId="99d29abd-986d-48eb-8f11-e38a31adf003" providerId="ADAL" clId="{5EFE6422-9441-4E21-96A0-2650CE7F5E96}" dt="2026-05-06T15:21:02.960" v="5037" actId="478"/>
          <ac:spMkLst>
            <pc:docMk/>
            <pc:sldMk cId="357796120" sldId="466"/>
            <ac:spMk id="4" creationId="{0BE1728C-6FC9-5857-B847-F194D40BE8E9}"/>
          </ac:spMkLst>
        </pc:spChg>
        <pc:spChg chg="add mod">
          <ac:chgData name="Doris Vertegaal" userId="99d29abd-986d-48eb-8f11-e38a31adf003" providerId="ADAL" clId="{5EFE6422-9441-4E21-96A0-2650CE7F5E96}" dt="2026-05-06T20:01:25.715" v="6082"/>
          <ac:spMkLst>
            <pc:docMk/>
            <pc:sldMk cId="357796120" sldId="466"/>
            <ac:spMk id="4" creationId="{4696AC46-2DF6-35D2-2317-4A63CEC606B4}"/>
          </ac:spMkLst>
        </pc:spChg>
        <pc:spChg chg="add mod">
          <ac:chgData name="Doris Vertegaal" userId="99d29abd-986d-48eb-8f11-e38a31adf003" providerId="ADAL" clId="{5EFE6422-9441-4E21-96A0-2650CE7F5E96}" dt="2026-05-06T20:01:25.715" v="6082"/>
          <ac:spMkLst>
            <pc:docMk/>
            <pc:sldMk cId="357796120" sldId="466"/>
            <ac:spMk id="6" creationId="{099A9CC9-EBA6-C3A1-D088-07FE92960A84}"/>
          </ac:spMkLst>
        </pc:spChg>
        <pc:spChg chg="add del mod">
          <ac:chgData name="Doris Vertegaal" userId="99d29abd-986d-48eb-8f11-e38a31adf003" providerId="ADAL" clId="{5EFE6422-9441-4E21-96A0-2650CE7F5E96}" dt="2026-05-06T15:15:38.584" v="5031" actId="478"/>
          <ac:spMkLst>
            <pc:docMk/>
            <pc:sldMk cId="357796120" sldId="466"/>
            <ac:spMk id="6" creationId="{97196567-FE5D-DDE5-371B-41518B1F31AC}"/>
          </ac:spMkLst>
        </pc:spChg>
        <pc:spChg chg="add mod">
          <ac:chgData name="Doris Vertegaal" userId="99d29abd-986d-48eb-8f11-e38a31adf003" providerId="ADAL" clId="{5EFE6422-9441-4E21-96A0-2650CE7F5E96}" dt="2026-05-06T20:01:25.715" v="6082"/>
          <ac:spMkLst>
            <pc:docMk/>
            <pc:sldMk cId="357796120" sldId="466"/>
            <ac:spMk id="7" creationId="{8CEF801C-A5EE-CFF7-9BAD-A46C73C774A2}"/>
          </ac:spMkLst>
        </pc:spChg>
        <pc:spChg chg="add del mod">
          <ac:chgData name="Doris Vertegaal" userId="99d29abd-986d-48eb-8f11-e38a31adf003" providerId="ADAL" clId="{5EFE6422-9441-4E21-96A0-2650CE7F5E96}" dt="2026-05-06T15:15:38.584" v="5031" actId="478"/>
          <ac:spMkLst>
            <pc:docMk/>
            <pc:sldMk cId="357796120" sldId="466"/>
            <ac:spMk id="7" creationId="{F7BD62AA-AF91-C629-CBD3-73965161D539}"/>
          </ac:spMkLst>
        </pc:spChg>
        <pc:spChg chg="add del mod">
          <ac:chgData name="Doris Vertegaal" userId="99d29abd-986d-48eb-8f11-e38a31adf003" providerId="ADAL" clId="{5EFE6422-9441-4E21-96A0-2650CE7F5E96}" dt="2026-05-06T15:15:38.584" v="5031" actId="478"/>
          <ac:spMkLst>
            <pc:docMk/>
            <pc:sldMk cId="357796120" sldId="466"/>
            <ac:spMk id="8" creationId="{4A04B60D-A65D-DAD3-789D-A60FC9E29A45}"/>
          </ac:spMkLst>
        </pc:spChg>
        <pc:spChg chg="add del mod">
          <ac:chgData name="Doris Vertegaal" userId="99d29abd-986d-48eb-8f11-e38a31adf003" providerId="ADAL" clId="{5EFE6422-9441-4E21-96A0-2650CE7F5E96}" dt="2026-05-06T15:15:38.584" v="5031" actId="478"/>
          <ac:spMkLst>
            <pc:docMk/>
            <pc:sldMk cId="357796120" sldId="466"/>
            <ac:spMk id="9" creationId="{0634F58B-5FEE-3C3B-568B-9EEA9EB00D16}"/>
          </ac:spMkLst>
        </pc:spChg>
        <pc:spChg chg="mod">
          <ac:chgData name="Doris Vertegaal" userId="99d29abd-986d-48eb-8f11-e38a31adf003" providerId="ADAL" clId="{5EFE6422-9441-4E21-96A0-2650CE7F5E96}" dt="2026-05-06T20:01:25.715" v="6082"/>
          <ac:spMkLst>
            <pc:docMk/>
            <pc:sldMk cId="357796120" sldId="466"/>
            <ac:spMk id="9" creationId="{9540D8E4-A9B4-DAD5-F724-C8F6E29D6BE6}"/>
          </ac:spMkLst>
        </pc:spChg>
        <pc:spChg chg="add del mod">
          <ac:chgData name="Doris Vertegaal" userId="99d29abd-986d-48eb-8f11-e38a31adf003" providerId="ADAL" clId="{5EFE6422-9441-4E21-96A0-2650CE7F5E96}" dt="2026-05-06T15:15:38.584" v="5031" actId="478"/>
          <ac:spMkLst>
            <pc:docMk/>
            <pc:sldMk cId="357796120" sldId="466"/>
            <ac:spMk id="10" creationId="{EABEBA56-B9E3-1CB5-3440-EB1B235EA8EE}"/>
          </ac:spMkLst>
        </pc:spChg>
        <pc:spChg chg="add mod">
          <ac:chgData name="Doris Vertegaal" userId="99d29abd-986d-48eb-8f11-e38a31adf003" providerId="ADAL" clId="{5EFE6422-9441-4E21-96A0-2650CE7F5E96}" dt="2026-05-06T20:01:33.434" v="6083"/>
          <ac:spMkLst>
            <pc:docMk/>
            <pc:sldMk cId="357796120" sldId="466"/>
            <ac:spMk id="12" creationId="{18F7ED04-4BE1-8AA5-1E17-764066FBA8AA}"/>
          </ac:spMkLst>
        </pc:spChg>
        <pc:spChg chg="add mod">
          <ac:chgData name="Doris Vertegaal" userId="99d29abd-986d-48eb-8f11-e38a31adf003" providerId="ADAL" clId="{5EFE6422-9441-4E21-96A0-2650CE7F5E96}" dt="2026-05-06T20:01:40.440" v="6084"/>
          <ac:spMkLst>
            <pc:docMk/>
            <pc:sldMk cId="357796120" sldId="466"/>
            <ac:spMk id="13" creationId="{EB97C106-BB2E-A8CD-9EC3-23BA18916E4F}"/>
          </ac:spMkLst>
        </pc:spChg>
        <pc:spChg chg="add del mod">
          <ac:chgData name="Doris Vertegaal" userId="99d29abd-986d-48eb-8f11-e38a31adf003" providerId="ADAL" clId="{5EFE6422-9441-4E21-96A0-2650CE7F5E96}" dt="2026-05-06T15:21:02.960" v="5037" actId="478"/>
          <ac:spMkLst>
            <pc:docMk/>
            <pc:sldMk cId="357796120" sldId="466"/>
            <ac:spMk id="15" creationId="{6A7DEFFD-4671-45E8-55B9-B9BDB249222E}"/>
          </ac:spMkLst>
        </pc:spChg>
        <pc:spChg chg="add del mod">
          <ac:chgData name="Doris Vertegaal" userId="99d29abd-986d-48eb-8f11-e38a31adf003" providerId="ADAL" clId="{5EFE6422-9441-4E21-96A0-2650CE7F5E96}" dt="2026-05-06T15:21:02.960" v="5037" actId="478"/>
          <ac:spMkLst>
            <pc:docMk/>
            <pc:sldMk cId="357796120" sldId="466"/>
            <ac:spMk id="16" creationId="{E2971460-25A6-E3DC-6CA8-4C817BDF662E}"/>
          </ac:spMkLst>
        </pc:spChg>
        <pc:spChg chg="add del mod">
          <ac:chgData name="Doris Vertegaal" userId="99d29abd-986d-48eb-8f11-e38a31adf003" providerId="ADAL" clId="{5EFE6422-9441-4E21-96A0-2650CE7F5E96}" dt="2026-05-06T15:21:02.960" v="5037" actId="478"/>
          <ac:spMkLst>
            <pc:docMk/>
            <pc:sldMk cId="357796120" sldId="466"/>
            <ac:spMk id="17" creationId="{5A696D9A-3875-FC15-994A-ED670B65E1E3}"/>
          </ac:spMkLst>
        </pc:spChg>
        <pc:spChg chg="mod">
          <ac:chgData name="Doris Vertegaal" userId="99d29abd-986d-48eb-8f11-e38a31adf003" providerId="ADAL" clId="{5EFE6422-9441-4E21-96A0-2650CE7F5E96}" dt="2026-05-06T15:15:39.344" v="5032"/>
          <ac:spMkLst>
            <pc:docMk/>
            <pc:sldMk cId="357796120" sldId="466"/>
            <ac:spMk id="19" creationId="{FCB20D02-8CD5-B324-889B-590C8CBF5106}"/>
          </ac:spMkLst>
        </pc:spChg>
        <pc:spChg chg="add del mod">
          <ac:chgData name="Doris Vertegaal" userId="99d29abd-986d-48eb-8f11-e38a31adf003" providerId="ADAL" clId="{5EFE6422-9441-4E21-96A0-2650CE7F5E96}" dt="2026-05-06T20:01:25.191" v="6081" actId="478"/>
          <ac:spMkLst>
            <pc:docMk/>
            <pc:sldMk cId="357796120" sldId="466"/>
            <ac:spMk id="22" creationId="{A5A80435-232C-8ADC-11A6-636499F79B3F}"/>
          </ac:spMkLst>
        </pc:spChg>
        <pc:spChg chg="add del mod">
          <ac:chgData name="Doris Vertegaal" userId="99d29abd-986d-48eb-8f11-e38a31adf003" providerId="ADAL" clId="{5EFE6422-9441-4E21-96A0-2650CE7F5E96}" dt="2026-05-06T20:01:25.191" v="6081" actId="478"/>
          <ac:spMkLst>
            <pc:docMk/>
            <pc:sldMk cId="357796120" sldId="466"/>
            <ac:spMk id="23" creationId="{F2ED6FEF-545B-9809-64DB-ED60BC3B2648}"/>
          </ac:spMkLst>
        </pc:spChg>
        <pc:spChg chg="add del mod">
          <ac:chgData name="Doris Vertegaal" userId="99d29abd-986d-48eb-8f11-e38a31adf003" providerId="ADAL" clId="{5EFE6422-9441-4E21-96A0-2650CE7F5E96}" dt="2026-05-06T20:01:25.191" v="6081" actId="478"/>
          <ac:spMkLst>
            <pc:docMk/>
            <pc:sldMk cId="357796120" sldId="466"/>
            <ac:spMk id="24" creationId="{CE85C520-3E19-1EBD-1B37-0A59CABE9074}"/>
          </ac:spMkLst>
        </pc:spChg>
        <pc:spChg chg="add del mod">
          <ac:chgData name="Doris Vertegaal" userId="99d29abd-986d-48eb-8f11-e38a31adf003" providerId="ADAL" clId="{5EFE6422-9441-4E21-96A0-2650CE7F5E96}" dt="2026-05-06T20:01:25.191" v="6081" actId="478"/>
          <ac:spMkLst>
            <pc:docMk/>
            <pc:sldMk cId="357796120" sldId="466"/>
            <ac:spMk id="25" creationId="{D6BE2BC1-BD2F-6438-2D18-080A63B4D5E5}"/>
          </ac:spMkLst>
        </pc:spChg>
        <pc:spChg chg="add del mod">
          <ac:chgData name="Doris Vertegaal" userId="99d29abd-986d-48eb-8f11-e38a31adf003" providerId="ADAL" clId="{5EFE6422-9441-4E21-96A0-2650CE7F5E96}" dt="2026-05-06T20:01:25.191" v="6081" actId="478"/>
          <ac:spMkLst>
            <pc:docMk/>
            <pc:sldMk cId="357796120" sldId="466"/>
            <ac:spMk id="26" creationId="{C41B54D7-177A-659C-F4E8-82F19F65A439}"/>
          </ac:spMkLst>
        </pc:spChg>
        <pc:spChg chg="mod">
          <ac:chgData name="Doris Vertegaal" userId="99d29abd-986d-48eb-8f11-e38a31adf003" providerId="ADAL" clId="{5EFE6422-9441-4E21-96A0-2650CE7F5E96}" dt="2026-05-06T15:21:03.433" v="5038"/>
          <ac:spMkLst>
            <pc:docMk/>
            <pc:sldMk cId="357796120" sldId="466"/>
            <ac:spMk id="28" creationId="{AB591C1D-F0DF-2D3E-91B5-060A54E61544}"/>
          </ac:spMkLst>
        </pc:spChg>
        <pc:spChg chg="add mod">
          <ac:chgData name="Doris Vertegaal" userId="99d29abd-986d-48eb-8f11-e38a31adf003" providerId="ADAL" clId="{5EFE6422-9441-4E21-96A0-2650CE7F5E96}" dt="2026-05-06T20:01:49.008" v="6108" actId="1035"/>
          <ac:spMkLst>
            <pc:docMk/>
            <pc:sldMk cId="357796120" sldId="466"/>
            <ac:spMk id="31" creationId="{2D5E2F9C-4116-48B2-B78A-391A11A8AC8E}"/>
          </ac:spMkLst>
        </pc:spChg>
        <pc:grpChg chg="add del mod">
          <ac:chgData name="Doris Vertegaal" userId="99d29abd-986d-48eb-8f11-e38a31adf003" providerId="ADAL" clId="{5EFE6422-9441-4E21-96A0-2650CE7F5E96}" dt="2026-05-06T15:15:38.584" v="5031" actId="478"/>
          <ac:grpSpMkLst>
            <pc:docMk/>
            <pc:sldMk cId="357796120" sldId="466"/>
            <ac:grpSpMk id="11" creationId="{07D1A6A0-571C-3AF1-39A5-3813BC508821}"/>
          </ac:grpSpMkLst>
        </pc:grpChg>
        <pc:grpChg chg="add del mod">
          <ac:chgData name="Doris Vertegaal" userId="99d29abd-986d-48eb-8f11-e38a31adf003" providerId="ADAL" clId="{5EFE6422-9441-4E21-96A0-2650CE7F5E96}" dt="2026-05-06T15:21:02.960" v="5037" actId="478"/>
          <ac:grpSpMkLst>
            <pc:docMk/>
            <pc:sldMk cId="357796120" sldId="466"/>
            <ac:grpSpMk id="18" creationId="{EF159179-C210-3A8D-6DE9-6AA18A21975F}"/>
          </ac:grpSpMkLst>
        </pc:grpChg>
        <pc:grpChg chg="add del mod">
          <ac:chgData name="Doris Vertegaal" userId="99d29abd-986d-48eb-8f11-e38a31adf003" providerId="ADAL" clId="{5EFE6422-9441-4E21-96A0-2650CE7F5E96}" dt="2026-05-06T20:01:25.191" v="6081" actId="478"/>
          <ac:grpSpMkLst>
            <pc:docMk/>
            <pc:sldMk cId="357796120" sldId="466"/>
            <ac:grpSpMk id="27" creationId="{D9E832E4-CAD6-985B-B0E6-072B31FE6D18}"/>
          </ac:grpSpMkLst>
        </pc:grpChg>
        <pc:picChg chg="add mod ord">
          <ac:chgData name="Doris Vertegaal" userId="99d29abd-986d-48eb-8f11-e38a31adf003" providerId="ADAL" clId="{5EFE6422-9441-4E21-96A0-2650CE7F5E96}" dt="2026-05-02T14:49:04.119" v="4357" actId="1076"/>
          <ac:picMkLst>
            <pc:docMk/>
            <pc:sldMk cId="357796120" sldId="466"/>
            <ac:picMk id="5" creationId="{CCB13DCF-D478-37C2-9CA4-C1C943D7EA47}"/>
          </ac:picMkLst>
        </pc:picChg>
        <pc:picChg chg="mod">
          <ac:chgData name="Doris Vertegaal" userId="99d29abd-986d-48eb-8f11-e38a31adf003" providerId="ADAL" clId="{5EFE6422-9441-4E21-96A0-2650CE7F5E96}" dt="2026-05-06T20:01:25.715" v="6082"/>
          <ac:picMkLst>
            <pc:docMk/>
            <pc:sldMk cId="357796120" sldId="466"/>
            <ac:picMk id="10" creationId="{EF1545E9-16F2-F84C-9197-C15CDD72F4E7}"/>
          </ac:picMkLst>
        </pc:picChg>
        <pc:picChg chg="mod">
          <ac:chgData name="Doris Vertegaal" userId="99d29abd-986d-48eb-8f11-e38a31adf003" providerId="ADAL" clId="{5EFE6422-9441-4E21-96A0-2650CE7F5E96}" dt="2026-05-06T20:01:25.715" v="6082"/>
          <ac:picMkLst>
            <pc:docMk/>
            <pc:sldMk cId="357796120" sldId="466"/>
            <ac:picMk id="11" creationId="{D40431E2-7B3E-7799-8CDF-3C1D29EDAC16}"/>
          </ac:picMkLst>
        </pc:picChg>
        <pc:picChg chg="add mod">
          <ac:chgData name="Doris Vertegaal" userId="99d29abd-986d-48eb-8f11-e38a31adf003" providerId="ADAL" clId="{5EFE6422-9441-4E21-96A0-2650CE7F5E96}" dt="2026-05-06T20:01:25.715" v="6082"/>
          <ac:picMkLst>
            <pc:docMk/>
            <pc:sldMk cId="357796120" sldId="466"/>
            <ac:picMk id="14" creationId="{16288F3B-52EC-3CF3-33A4-5288F486F57F}"/>
          </ac:picMkLst>
        </pc:picChg>
        <pc:picChg chg="mod">
          <ac:chgData name="Doris Vertegaal" userId="99d29abd-986d-48eb-8f11-e38a31adf003" providerId="ADAL" clId="{5EFE6422-9441-4E21-96A0-2650CE7F5E96}" dt="2026-05-06T15:15:39.344" v="5032"/>
          <ac:picMkLst>
            <pc:docMk/>
            <pc:sldMk cId="357796120" sldId="466"/>
            <ac:picMk id="20" creationId="{3FF393A4-2F18-A5BD-7959-06A37A884716}"/>
          </ac:picMkLst>
        </pc:picChg>
        <pc:picChg chg="mod">
          <ac:chgData name="Doris Vertegaal" userId="99d29abd-986d-48eb-8f11-e38a31adf003" providerId="ADAL" clId="{5EFE6422-9441-4E21-96A0-2650CE7F5E96}" dt="2026-05-06T15:15:39.344" v="5032"/>
          <ac:picMkLst>
            <pc:docMk/>
            <pc:sldMk cId="357796120" sldId="466"/>
            <ac:picMk id="21" creationId="{B2FEB255-EDF3-CAD2-2A64-83E167250C66}"/>
          </ac:picMkLst>
        </pc:picChg>
        <pc:picChg chg="mod">
          <ac:chgData name="Doris Vertegaal" userId="99d29abd-986d-48eb-8f11-e38a31adf003" providerId="ADAL" clId="{5EFE6422-9441-4E21-96A0-2650CE7F5E96}" dt="2026-05-06T15:21:03.433" v="5038"/>
          <ac:picMkLst>
            <pc:docMk/>
            <pc:sldMk cId="357796120" sldId="466"/>
            <ac:picMk id="29" creationId="{D7B98C3A-33BB-AC70-2551-D04B0F913EDC}"/>
          </ac:picMkLst>
        </pc:picChg>
        <pc:picChg chg="mod">
          <ac:chgData name="Doris Vertegaal" userId="99d29abd-986d-48eb-8f11-e38a31adf003" providerId="ADAL" clId="{5EFE6422-9441-4E21-96A0-2650CE7F5E96}" dt="2026-05-06T15:21:03.433" v="5038"/>
          <ac:picMkLst>
            <pc:docMk/>
            <pc:sldMk cId="357796120" sldId="466"/>
            <ac:picMk id="30" creationId="{8F8D9BF4-EBE4-23FB-ACC3-7DA4F77384F6}"/>
          </ac:picMkLst>
        </pc:picChg>
      </pc:sldChg>
      <pc:sldChg chg="addSp delSp modSp new mod ord">
        <pc:chgData name="Doris Vertegaal" userId="99d29abd-986d-48eb-8f11-e38a31adf003" providerId="ADAL" clId="{5EFE6422-9441-4E21-96A0-2650CE7F5E96}" dt="2026-05-06T20:05:57.298" v="6212"/>
        <pc:sldMkLst>
          <pc:docMk/>
          <pc:sldMk cId="1305370490" sldId="467"/>
        </pc:sldMkLst>
        <pc:spChg chg="mod">
          <ac:chgData name="Doris Vertegaal" userId="99d29abd-986d-48eb-8f11-e38a31adf003" providerId="ADAL" clId="{5EFE6422-9441-4E21-96A0-2650CE7F5E96}" dt="2026-05-06T15:36:01.524" v="5318" actId="1076"/>
          <ac:spMkLst>
            <pc:docMk/>
            <pc:sldMk cId="1305370490" sldId="467"/>
            <ac:spMk id="2" creationId="{CEA426C7-8BF7-EA80-8A3F-E4A5A0E3B8A2}"/>
          </ac:spMkLst>
        </pc:spChg>
        <pc:spChg chg="del">
          <ac:chgData name="Doris Vertegaal" userId="99d29abd-986d-48eb-8f11-e38a31adf003" providerId="ADAL" clId="{5EFE6422-9441-4E21-96A0-2650CE7F5E96}" dt="2026-05-06T15:35:57.402" v="5317" actId="478"/>
          <ac:spMkLst>
            <pc:docMk/>
            <pc:sldMk cId="1305370490" sldId="467"/>
            <ac:spMk id="3" creationId="{7FFE1107-5BDB-15C6-8001-6C641E770989}"/>
          </ac:spMkLst>
        </pc:spChg>
        <pc:spChg chg="mod">
          <ac:chgData name="Doris Vertegaal" userId="99d29abd-986d-48eb-8f11-e38a31adf003" providerId="ADAL" clId="{5EFE6422-9441-4E21-96A0-2650CE7F5E96}" dt="2026-05-06T15:47:31.307" v="5499"/>
          <ac:spMkLst>
            <pc:docMk/>
            <pc:sldMk cId="1305370490" sldId="467"/>
            <ac:spMk id="5" creationId="{49465316-5D0F-C3C8-A5B7-A07673F43EFE}"/>
          </ac:spMkLst>
        </pc:spChg>
        <pc:spChg chg="mod">
          <ac:chgData name="Doris Vertegaal" userId="99d29abd-986d-48eb-8f11-e38a31adf003" providerId="ADAL" clId="{5EFE6422-9441-4E21-96A0-2650CE7F5E96}" dt="2026-05-06T20:05:37.664" v="6210"/>
          <ac:spMkLst>
            <pc:docMk/>
            <pc:sldMk cId="1305370490" sldId="467"/>
            <ac:spMk id="8" creationId="{4B77CE3C-9ED0-127A-F6B8-20B1276CE1D6}"/>
          </ac:spMkLst>
        </pc:spChg>
        <pc:spChg chg="add mod">
          <ac:chgData name="Doris Vertegaal" userId="99d29abd-986d-48eb-8f11-e38a31adf003" providerId="ADAL" clId="{5EFE6422-9441-4E21-96A0-2650CE7F5E96}" dt="2026-05-06T20:05:57.298" v="6212"/>
          <ac:spMkLst>
            <pc:docMk/>
            <pc:sldMk cId="1305370490" sldId="467"/>
            <ac:spMk id="11" creationId="{2165C622-1C65-A818-D39B-98455B1EE208}"/>
          </ac:spMkLst>
        </pc:spChg>
        <pc:spChg chg="add mod">
          <ac:chgData name="Doris Vertegaal" userId="99d29abd-986d-48eb-8f11-e38a31adf003" providerId="ADAL" clId="{5EFE6422-9441-4E21-96A0-2650CE7F5E96}" dt="2026-05-06T20:05:51.006" v="6211"/>
          <ac:spMkLst>
            <pc:docMk/>
            <pc:sldMk cId="1305370490" sldId="467"/>
            <ac:spMk id="12" creationId="{A6139B62-9E0D-47C8-0AE7-DCCEF9FA0705}"/>
          </ac:spMkLst>
        </pc:spChg>
        <pc:grpChg chg="add mod">
          <ac:chgData name="Doris Vertegaal" userId="99d29abd-986d-48eb-8f11-e38a31adf003" providerId="ADAL" clId="{5EFE6422-9441-4E21-96A0-2650CE7F5E96}" dt="2026-05-06T20:05:37.664" v="6210"/>
          <ac:grpSpMkLst>
            <pc:docMk/>
            <pc:sldMk cId="1305370490" sldId="467"/>
            <ac:grpSpMk id="3" creationId="{D85583DA-4F73-208A-0E13-D24FEC8D966C}"/>
          </ac:grpSpMkLst>
        </pc:grpChg>
        <pc:grpChg chg="add del mod">
          <ac:chgData name="Doris Vertegaal" userId="99d29abd-986d-48eb-8f11-e38a31adf003" providerId="ADAL" clId="{5EFE6422-9441-4E21-96A0-2650CE7F5E96}" dt="2026-05-06T20:05:37.018" v="6209" actId="478"/>
          <ac:grpSpMkLst>
            <pc:docMk/>
            <pc:sldMk cId="1305370490" sldId="467"/>
            <ac:grpSpMk id="4" creationId="{3C6B25BE-09CA-6406-B795-C3910142D5CD}"/>
          </ac:grpSpMkLst>
        </pc:grpChg>
        <pc:picChg chg="mod">
          <ac:chgData name="Doris Vertegaal" userId="99d29abd-986d-48eb-8f11-e38a31adf003" providerId="ADAL" clId="{5EFE6422-9441-4E21-96A0-2650CE7F5E96}" dt="2026-05-06T15:47:31.307" v="5499"/>
          <ac:picMkLst>
            <pc:docMk/>
            <pc:sldMk cId="1305370490" sldId="467"/>
            <ac:picMk id="6" creationId="{EC35CE75-6334-DB6B-FF8E-CBEF2C48A3D1}"/>
          </ac:picMkLst>
        </pc:picChg>
        <pc:picChg chg="mod">
          <ac:chgData name="Doris Vertegaal" userId="99d29abd-986d-48eb-8f11-e38a31adf003" providerId="ADAL" clId="{5EFE6422-9441-4E21-96A0-2650CE7F5E96}" dt="2026-05-06T15:47:31.307" v="5499"/>
          <ac:picMkLst>
            <pc:docMk/>
            <pc:sldMk cId="1305370490" sldId="467"/>
            <ac:picMk id="7" creationId="{CE4C7403-36A0-B4DC-9327-E32E71580D1D}"/>
          </ac:picMkLst>
        </pc:picChg>
        <pc:picChg chg="mod">
          <ac:chgData name="Doris Vertegaal" userId="99d29abd-986d-48eb-8f11-e38a31adf003" providerId="ADAL" clId="{5EFE6422-9441-4E21-96A0-2650CE7F5E96}" dt="2026-05-06T20:05:37.664" v="6210"/>
          <ac:picMkLst>
            <pc:docMk/>
            <pc:sldMk cId="1305370490" sldId="467"/>
            <ac:picMk id="9" creationId="{57B4FFB5-D2E2-B4BC-CE0B-8FB0D1DDC818}"/>
          </ac:picMkLst>
        </pc:picChg>
        <pc:picChg chg="mod">
          <ac:chgData name="Doris Vertegaal" userId="99d29abd-986d-48eb-8f11-e38a31adf003" providerId="ADAL" clId="{5EFE6422-9441-4E21-96A0-2650CE7F5E96}" dt="2026-05-06T20:05:37.664" v="6210"/>
          <ac:picMkLst>
            <pc:docMk/>
            <pc:sldMk cId="1305370490" sldId="467"/>
            <ac:picMk id="10" creationId="{C793354F-7390-1201-CBD5-815E406C3896}"/>
          </ac:picMkLst>
        </pc:picChg>
        <pc:picChg chg="add mod">
          <ac:chgData name="Doris Vertegaal" userId="99d29abd-986d-48eb-8f11-e38a31adf003" providerId="ADAL" clId="{5EFE6422-9441-4E21-96A0-2650CE7F5E96}" dt="2026-05-06T20:05:37.664" v="6210"/>
          <ac:picMkLst>
            <pc:docMk/>
            <pc:sldMk cId="1305370490" sldId="467"/>
            <ac:picMk id="13" creationId="{5FBAAA3E-F354-E7B5-88DF-8743F573D1A4}"/>
          </ac:picMkLst>
        </pc:picChg>
      </pc:sldChg>
      <pc:sldChg chg="addSp delSp modSp add mod ord">
        <pc:chgData name="Doris Vertegaal" userId="99d29abd-986d-48eb-8f11-e38a31adf003" providerId="ADAL" clId="{5EFE6422-9441-4E21-96A0-2650CE7F5E96}" dt="2026-05-06T20:08:52.686" v="6240" actId="478"/>
        <pc:sldMkLst>
          <pc:docMk/>
          <pc:sldMk cId="2057481367" sldId="468"/>
        </pc:sldMkLst>
        <pc:spChg chg="mod">
          <ac:chgData name="Doris Vertegaal" userId="99d29abd-986d-48eb-8f11-e38a31adf003" providerId="ADAL" clId="{5EFE6422-9441-4E21-96A0-2650CE7F5E96}" dt="2026-05-06T15:48:43.561" v="5521" actId="1076"/>
          <ac:spMkLst>
            <pc:docMk/>
            <pc:sldMk cId="2057481367" sldId="468"/>
            <ac:spMk id="2" creationId="{4699C157-CE92-7827-99C5-9942AFC80766}"/>
          </ac:spMkLst>
        </pc:spChg>
        <pc:spChg chg="add mod">
          <ac:chgData name="Doris Vertegaal" userId="99d29abd-986d-48eb-8f11-e38a31adf003" providerId="ADAL" clId="{5EFE6422-9441-4E21-96A0-2650CE7F5E96}" dt="2026-05-06T19:07:06.612" v="5674" actId="114"/>
          <ac:spMkLst>
            <pc:docMk/>
            <pc:sldMk cId="2057481367" sldId="468"/>
            <ac:spMk id="8" creationId="{D86D874A-8F11-92B2-4220-931B26D665B9}"/>
          </ac:spMkLst>
        </pc:spChg>
        <pc:spChg chg="mod">
          <ac:chgData name="Doris Vertegaal" userId="99d29abd-986d-48eb-8f11-e38a31adf003" providerId="ADAL" clId="{5EFE6422-9441-4E21-96A0-2650CE7F5E96}" dt="2026-05-06T20:08:36.922" v="6238"/>
          <ac:spMkLst>
            <pc:docMk/>
            <pc:sldMk cId="2057481367" sldId="468"/>
            <ac:spMk id="9" creationId="{38B6410B-D5F3-FC5B-5B08-B3743FBEF185}"/>
          </ac:spMkLst>
        </pc:spChg>
        <pc:spChg chg="add del mod">
          <ac:chgData name="Doris Vertegaal" userId="99d29abd-986d-48eb-8f11-e38a31adf003" providerId="ADAL" clId="{5EFE6422-9441-4E21-96A0-2650CE7F5E96}" dt="2026-05-06T20:08:52.686" v="6240" actId="478"/>
          <ac:spMkLst>
            <pc:docMk/>
            <pc:sldMk cId="2057481367" sldId="468"/>
            <ac:spMk id="12" creationId="{47F484C4-DBFD-48AD-D8AE-0380D185FA36}"/>
          </ac:spMkLst>
        </pc:spChg>
        <pc:spChg chg="add mod">
          <ac:chgData name="Doris Vertegaal" userId="99d29abd-986d-48eb-8f11-e38a31adf003" providerId="ADAL" clId="{5EFE6422-9441-4E21-96A0-2650CE7F5E96}" dt="2026-05-06T20:08:50.337" v="6239"/>
          <ac:spMkLst>
            <pc:docMk/>
            <pc:sldMk cId="2057481367" sldId="468"/>
            <ac:spMk id="13" creationId="{811CA5F4-EA43-D2B1-D0B5-F3FDD071293B}"/>
          </ac:spMkLst>
        </pc:spChg>
        <pc:grpChg chg="add mod">
          <ac:chgData name="Doris Vertegaal" userId="99d29abd-986d-48eb-8f11-e38a31adf003" providerId="ADAL" clId="{5EFE6422-9441-4E21-96A0-2650CE7F5E96}" dt="2026-05-06T20:08:36.922" v="6238"/>
          <ac:grpSpMkLst>
            <pc:docMk/>
            <pc:sldMk cId="2057481367" sldId="468"/>
            <ac:grpSpMk id="3" creationId="{5931EB48-0C54-2B03-E327-BE8D8964CA33}"/>
          </ac:grpSpMkLst>
        </pc:grpChg>
        <pc:grpChg chg="del">
          <ac:chgData name="Doris Vertegaal" userId="99d29abd-986d-48eb-8f11-e38a31adf003" providerId="ADAL" clId="{5EFE6422-9441-4E21-96A0-2650CE7F5E96}" dt="2026-05-06T20:08:36.406" v="6237" actId="478"/>
          <ac:grpSpMkLst>
            <pc:docMk/>
            <pc:sldMk cId="2057481367" sldId="468"/>
            <ac:grpSpMk id="4" creationId="{54E0CB67-0598-06FB-5CBE-B0C9DFB5BAC6}"/>
          </ac:grpSpMkLst>
        </pc:grpChg>
        <pc:picChg chg="mod">
          <ac:chgData name="Doris Vertegaal" userId="99d29abd-986d-48eb-8f11-e38a31adf003" providerId="ADAL" clId="{5EFE6422-9441-4E21-96A0-2650CE7F5E96}" dt="2026-05-06T20:08:36.922" v="6238"/>
          <ac:picMkLst>
            <pc:docMk/>
            <pc:sldMk cId="2057481367" sldId="468"/>
            <ac:picMk id="10" creationId="{AE2F6BA1-177A-2030-ACA5-34B623363FB0}"/>
          </ac:picMkLst>
        </pc:picChg>
        <pc:picChg chg="mod">
          <ac:chgData name="Doris Vertegaal" userId="99d29abd-986d-48eb-8f11-e38a31adf003" providerId="ADAL" clId="{5EFE6422-9441-4E21-96A0-2650CE7F5E96}" dt="2026-05-06T20:08:36.922" v="6238"/>
          <ac:picMkLst>
            <pc:docMk/>
            <pc:sldMk cId="2057481367" sldId="468"/>
            <ac:picMk id="11" creationId="{7FA38498-2B73-ED77-0CC8-B15D2320F0C6}"/>
          </ac:picMkLst>
        </pc:picChg>
        <pc:picChg chg="add mod">
          <ac:chgData name="Doris Vertegaal" userId="99d29abd-986d-48eb-8f11-e38a31adf003" providerId="ADAL" clId="{5EFE6422-9441-4E21-96A0-2650CE7F5E96}" dt="2026-05-06T20:08:36.922" v="6238"/>
          <ac:picMkLst>
            <pc:docMk/>
            <pc:sldMk cId="2057481367" sldId="468"/>
            <ac:picMk id="14" creationId="{DDC4CC1A-D486-D540-4A08-12AAEC6AE0C3}"/>
          </ac:picMkLst>
        </pc:picChg>
      </pc:sldChg>
      <pc:sldChg chg="addSp delSp modSp add mod">
        <pc:chgData name="Doris Vertegaal" userId="99d29abd-986d-48eb-8f11-e38a31adf003" providerId="ADAL" clId="{5EFE6422-9441-4E21-96A0-2650CE7F5E96}" dt="2026-05-06T19:58:53.174" v="6041" actId="1035"/>
        <pc:sldMkLst>
          <pc:docMk/>
          <pc:sldMk cId="4148539633" sldId="469"/>
        </pc:sldMkLst>
        <pc:spChg chg="mod">
          <ac:chgData name="Doris Vertegaal" userId="99d29abd-986d-48eb-8f11-e38a31adf003" providerId="ADAL" clId="{5EFE6422-9441-4E21-96A0-2650CE7F5E96}" dt="2026-05-06T19:02:31.436" v="5595" actId="20577"/>
          <ac:spMkLst>
            <pc:docMk/>
            <pc:sldMk cId="4148539633" sldId="469"/>
            <ac:spMk id="2" creationId="{57A3F069-5515-C406-7CD4-5F1EF5942180}"/>
          </ac:spMkLst>
        </pc:spChg>
        <pc:spChg chg="add mod">
          <ac:chgData name="Doris Vertegaal" userId="99d29abd-986d-48eb-8f11-e38a31adf003" providerId="ADAL" clId="{5EFE6422-9441-4E21-96A0-2650CE7F5E96}" dt="2026-05-06T19:58:53.174" v="6041" actId="1035"/>
          <ac:spMkLst>
            <pc:docMk/>
            <pc:sldMk cId="4148539633" sldId="469"/>
            <ac:spMk id="3" creationId="{2A72B1BF-2F1B-88B3-8B85-B63C2AAB59A8}"/>
          </ac:spMkLst>
        </pc:spChg>
        <pc:spChg chg="add del mod">
          <ac:chgData name="Doris Vertegaal" userId="99d29abd-986d-48eb-8f11-e38a31adf003" providerId="ADAL" clId="{5EFE6422-9441-4E21-96A0-2650CE7F5E96}" dt="2026-05-06T19:58:24.632" v="6020" actId="478"/>
          <ac:spMkLst>
            <pc:docMk/>
            <pc:sldMk cId="4148539633" sldId="469"/>
            <ac:spMk id="4" creationId="{3D65E330-A0B3-973B-B6E2-957FC7144FD9}"/>
          </ac:spMkLst>
        </pc:spChg>
        <pc:spChg chg="add del mod">
          <ac:chgData name="Doris Vertegaal" userId="99d29abd-986d-48eb-8f11-e38a31adf003" providerId="ADAL" clId="{5EFE6422-9441-4E21-96A0-2650CE7F5E96}" dt="2026-05-06T19:58:24.632" v="6020" actId="478"/>
          <ac:spMkLst>
            <pc:docMk/>
            <pc:sldMk cId="4148539633" sldId="469"/>
            <ac:spMk id="5" creationId="{3A5F9028-CC62-D51B-B754-FF2F673AB349}"/>
          </ac:spMkLst>
        </pc:spChg>
        <pc:spChg chg="add del mod">
          <ac:chgData name="Doris Vertegaal" userId="99d29abd-986d-48eb-8f11-e38a31adf003" providerId="ADAL" clId="{5EFE6422-9441-4E21-96A0-2650CE7F5E96}" dt="2026-05-06T19:58:24.632" v="6020" actId="478"/>
          <ac:spMkLst>
            <pc:docMk/>
            <pc:sldMk cId="4148539633" sldId="469"/>
            <ac:spMk id="6" creationId="{C1A47E97-D68E-997D-B8A7-F687139779D0}"/>
          </ac:spMkLst>
        </pc:spChg>
        <pc:spChg chg="add del mod">
          <ac:chgData name="Doris Vertegaal" userId="99d29abd-986d-48eb-8f11-e38a31adf003" providerId="ADAL" clId="{5EFE6422-9441-4E21-96A0-2650CE7F5E96}" dt="2026-05-06T19:58:24.632" v="6020" actId="478"/>
          <ac:spMkLst>
            <pc:docMk/>
            <pc:sldMk cId="4148539633" sldId="469"/>
            <ac:spMk id="7" creationId="{453E6E86-1772-AE96-2312-5E20C9092FD9}"/>
          </ac:spMkLst>
        </pc:spChg>
        <pc:spChg chg="mod">
          <ac:chgData name="Doris Vertegaal" userId="99d29abd-986d-48eb-8f11-e38a31adf003" providerId="ADAL" clId="{5EFE6422-9441-4E21-96A0-2650CE7F5E96}" dt="2026-05-06T19:08:29.374" v="5692" actId="20577"/>
          <ac:spMkLst>
            <pc:docMk/>
            <pc:sldMk cId="4148539633" sldId="469"/>
            <ac:spMk id="9" creationId="{644C65ED-C760-A953-5F45-F3A3F21D3CE7}"/>
          </ac:spMkLst>
        </pc:spChg>
        <pc:spChg chg="mod">
          <ac:chgData name="Doris Vertegaal" userId="99d29abd-986d-48eb-8f11-e38a31adf003" providerId="ADAL" clId="{5EFE6422-9441-4E21-96A0-2650CE7F5E96}" dt="2026-05-06T19:07:26.633" v="5675"/>
          <ac:spMkLst>
            <pc:docMk/>
            <pc:sldMk cId="4148539633" sldId="469"/>
            <ac:spMk id="10" creationId="{ACB9F8F1-E1A8-45A7-1764-3EB953784772}"/>
          </ac:spMkLst>
        </pc:spChg>
        <pc:spChg chg="add mod">
          <ac:chgData name="Doris Vertegaal" userId="99d29abd-986d-48eb-8f11-e38a31adf003" providerId="ADAL" clId="{5EFE6422-9441-4E21-96A0-2650CE7F5E96}" dt="2026-05-06T19:58:25.259" v="6021"/>
          <ac:spMkLst>
            <pc:docMk/>
            <pc:sldMk cId="4148539633" sldId="469"/>
            <ac:spMk id="15" creationId="{B1175577-5B6D-398A-875B-BB46F9D1CE50}"/>
          </ac:spMkLst>
        </pc:spChg>
        <pc:spChg chg="add mod">
          <ac:chgData name="Doris Vertegaal" userId="99d29abd-986d-48eb-8f11-e38a31adf003" providerId="ADAL" clId="{5EFE6422-9441-4E21-96A0-2650CE7F5E96}" dt="2026-05-06T19:58:25.259" v="6021"/>
          <ac:spMkLst>
            <pc:docMk/>
            <pc:sldMk cId="4148539633" sldId="469"/>
            <ac:spMk id="16" creationId="{115BFD70-30A0-6C67-2C18-4F7DB2ED051B}"/>
          </ac:spMkLst>
        </pc:spChg>
        <pc:spChg chg="add mod">
          <ac:chgData name="Doris Vertegaal" userId="99d29abd-986d-48eb-8f11-e38a31adf003" providerId="ADAL" clId="{5EFE6422-9441-4E21-96A0-2650CE7F5E96}" dt="2026-05-06T19:58:25.259" v="6021"/>
          <ac:spMkLst>
            <pc:docMk/>
            <pc:sldMk cId="4148539633" sldId="469"/>
            <ac:spMk id="17" creationId="{3CF90989-BEB7-5AA0-4E17-A5E748685A53}"/>
          </ac:spMkLst>
        </pc:spChg>
        <pc:spChg chg="add mod">
          <ac:chgData name="Doris Vertegaal" userId="99d29abd-986d-48eb-8f11-e38a31adf003" providerId="ADAL" clId="{5EFE6422-9441-4E21-96A0-2650CE7F5E96}" dt="2026-05-06T19:58:25.259" v="6021"/>
          <ac:spMkLst>
            <pc:docMk/>
            <pc:sldMk cId="4148539633" sldId="469"/>
            <ac:spMk id="18" creationId="{B533681F-8703-00E3-AC8E-4A4D12643DE0}"/>
          </ac:spMkLst>
        </pc:spChg>
        <pc:spChg chg="mod">
          <ac:chgData name="Doris Vertegaal" userId="99d29abd-986d-48eb-8f11-e38a31adf003" providerId="ADAL" clId="{5EFE6422-9441-4E21-96A0-2650CE7F5E96}" dt="2026-05-06T19:58:25.259" v="6021"/>
          <ac:spMkLst>
            <pc:docMk/>
            <pc:sldMk cId="4148539633" sldId="469"/>
            <ac:spMk id="20" creationId="{64C6BC5F-AF09-62F7-DB7C-113125707AD4}"/>
          </ac:spMkLst>
        </pc:spChg>
        <pc:spChg chg="add mod">
          <ac:chgData name="Doris Vertegaal" userId="99d29abd-986d-48eb-8f11-e38a31adf003" providerId="ADAL" clId="{5EFE6422-9441-4E21-96A0-2650CE7F5E96}" dt="2026-05-06T19:58:41.169" v="6022"/>
          <ac:spMkLst>
            <pc:docMk/>
            <pc:sldMk cId="4148539633" sldId="469"/>
            <ac:spMk id="23" creationId="{CE3E6C29-2FD0-C89C-1C07-1D5C0C149754}"/>
          </ac:spMkLst>
        </pc:spChg>
        <pc:spChg chg="add mod">
          <ac:chgData name="Doris Vertegaal" userId="99d29abd-986d-48eb-8f11-e38a31adf003" providerId="ADAL" clId="{5EFE6422-9441-4E21-96A0-2650CE7F5E96}" dt="2026-05-06T19:58:48.870" v="6023"/>
          <ac:spMkLst>
            <pc:docMk/>
            <pc:sldMk cId="4148539633" sldId="469"/>
            <ac:spMk id="24" creationId="{2EAD173A-7E03-3621-E737-5306365C83EF}"/>
          </ac:spMkLst>
        </pc:spChg>
        <pc:grpChg chg="add del mod">
          <ac:chgData name="Doris Vertegaal" userId="99d29abd-986d-48eb-8f11-e38a31adf003" providerId="ADAL" clId="{5EFE6422-9441-4E21-96A0-2650CE7F5E96}" dt="2026-05-06T19:58:24.632" v="6020" actId="478"/>
          <ac:grpSpMkLst>
            <pc:docMk/>
            <pc:sldMk cId="4148539633" sldId="469"/>
            <ac:grpSpMk id="8" creationId="{8B9F9034-10F3-522D-8FF4-7C84490869FC}"/>
          </ac:grpSpMkLst>
        </pc:grpChg>
        <pc:graphicFrameChg chg="modGraphic">
          <ac:chgData name="Doris Vertegaal" userId="99d29abd-986d-48eb-8f11-e38a31adf003" providerId="ADAL" clId="{5EFE6422-9441-4E21-96A0-2650CE7F5E96}" dt="2026-05-06T19:07:45.588" v="5676" actId="2165"/>
          <ac:graphicFrameMkLst>
            <pc:docMk/>
            <pc:sldMk cId="4148539633" sldId="469"/>
            <ac:graphicFrameMk id="12" creationId="{9F640D8D-90D8-6FBA-678E-8245135AFDDA}"/>
          </ac:graphicFrameMkLst>
        </pc:graphicFrameChg>
        <pc:picChg chg="mod">
          <ac:chgData name="Doris Vertegaal" userId="99d29abd-986d-48eb-8f11-e38a31adf003" providerId="ADAL" clId="{5EFE6422-9441-4E21-96A0-2650CE7F5E96}" dt="2026-05-06T19:07:26.633" v="5675"/>
          <ac:picMkLst>
            <pc:docMk/>
            <pc:sldMk cId="4148539633" sldId="469"/>
            <ac:picMk id="13" creationId="{8A541034-D9A2-4CBB-526B-EEFCB3FF1395}"/>
          </ac:picMkLst>
        </pc:picChg>
        <pc:picChg chg="mod">
          <ac:chgData name="Doris Vertegaal" userId="99d29abd-986d-48eb-8f11-e38a31adf003" providerId="ADAL" clId="{5EFE6422-9441-4E21-96A0-2650CE7F5E96}" dt="2026-05-06T19:07:26.633" v="5675"/>
          <ac:picMkLst>
            <pc:docMk/>
            <pc:sldMk cId="4148539633" sldId="469"/>
            <ac:picMk id="14" creationId="{D439603B-21D6-7147-F10E-2A70A5818E35}"/>
          </ac:picMkLst>
        </pc:picChg>
        <pc:picChg chg="mod">
          <ac:chgData name="Doris Vertegaal" userId="99d29abd-986d-48eb-8f11-e38a31adf003" providerId="ADAL" clId="{5EFE6422-9441-4E21-96A0-2650CE7F5E96}" dt="2026-05-06T19:58:25.259" v="6021"/>
          <ac:picMkLst>
            <pc:docMk/>
            <pc:sldMk cId="4148539633" sldId="469"/>
            <ac:picMk id="21" creationId="{C140AA0E-2290-E975-DA37-4F9D1FCA6DAD}"/>
          </ac:picMkLst>
        </pc:picChg>
        <pc:picChg chg="mod">
          <ac:chgData name="Doris Vertegaal" userId="99d29abd-986d-48eb-8f11-e38a31adf003" providerId="ADAL" clId="{5EFE6422-9441-4E21-96A0-2650CE7F5E96}" dt="2026-05-06T19:58:25.259" v="6021"/>
          <ac:picMkLst>
            <pc:docMk/>
            <pc:sldMk cId="4148539633" sldId="469"/>
            <ac:picMk id="22" creationId="{82AD7AE9-F28B-E797-3D52-448E0E845BD9}"/>
          </ac:picMkLst>
        </pc:picChg>
        <pc:picChg chg="add mod">
          <ac:chgData name="Doris Vertegaal" userId="99d29abd-986d-48eb-8f11-e38a31adf003" providerId="ADAL" clId="{5EFE6422-9441-4E21-96A0-2650CE7F5E96}" dt="2026-05-06T19:58:25.259" v="6021"/>
          <ac:picMkLst>
            <pc:docMk/>
            <pc:sldMk cId="4148539633" sldId="469"/>
            <ac:picMk id="25" creationId="{39D4E1A2-F120-4E55-2B38-68232D5EB06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60114B-8551-5B75-1F3D-159E954D3C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34AFE906-A5BC-858A-8207-EA8184EC0B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B1C9CF-44A5-445C-9B09-4020E46B35EF}" type="datetimeFigureOut">
              <a:rPr lang="nl-NL" smtClean="0"/>
              <a:t>6-5-2026</a:t>
            </a:fld>
            <a:endParaRPr lang="nl-NL"/>
          </a:p>
        </p:txBody>
      </p:sp>
      <p:sp>
        <p:nvSpPr>
          <p:cNvPr id="4" name="Footer Placeholder 3">
            <a:extLst>
              <a:ext uri="{FF2B5EF4-FFF2-40B4-BE49-F238E27FC236}">
                <a16:creationId xmlns:a16="http://schemas.microsoft.com/office/drawing/2014/main" id="{6E0D26C7-9F1C-1042-6E55-96AF25C7F7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42B56FBB-6335-94D3-3FDB-BC12B694B5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0D6404-CFA3-42E5-ACE3-1F1764A5CBD3}" type="slidenum">
              <a:rPr lang="nl-NL" smtClean="0"/>
              <a:t>‹#›</a:t>
            </a:fld>
            <a:endParaRPr lang="nl-NL"/>
          </a:p>
        </p:txBody>
      </p:sp>
    </p:spTree>
    <p:extLst>
      <p:ext uri="{BB962C8B-B14F-4D97-AF65-F5344CB8AC3E}">
        <p14:creationId xmlns:p14="http://schemas.microsoft.com/office/powerpoint/2010/main" val="3179868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A2FE8C-5EB7-4C68-9E4D-87C585211CA4}" type="datetimeFigureOut">
              <a:rPr lang="nl-NL" smtClean="0"/>
              <a:t>6-5-2026</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D24D5-CF90-4C8F-868C-493DE5C1FE64}" type="slidenum">
              <a:rPr lang="nl-NL" smtClean="0"/>
              <a:t>‹#›</a:t>
            </a:fld>
            <a:endParaRPr lang="nl-NL"/>
          </a:p>
        </p:txBody>
      </p:sp>
    </p:spTree>
    <p:extLst>
      <p:ext uri="{BB962C8B-B14F-4D97-AF65-F5344CB8AC3E}">
        <p14:creationId xmlns:p14="http://schemas.microsoft.com/office/powerpoint/2010/main" val="2229363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43CC7-3288-E785-E733-804D5CB2F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D2DB5-D96D-0D14-DE52-E86512619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F8F8A-BF6A-4F5C-73B8-7F7535257B39}"/>
              </a:ext>
            </a:extLst>
          </p:cNvPr>
          <p:cNvSpPr>
            <a:spLocks noGrp="1"/>
          </p:cNvSpPr>
          <p:nvPr>
            <p:ph type="body" idx="1"/>
          </p:nvPr>
        </p:nvSpPr>
        <p:spPr/>
        <p:txBody>
          <a:bodyPr/>
          <a:lstStyle/>
          <a:p>
            <a:pPr marL="0" indent="0">
              <a:buFontTx/>
              <a:buNone/>
            </a:pPr>
            <a:r>
              <a:rPr lang="en-GB" sz="1800" kern="0" dirty="0">
                <a:effectLst/>
                <a:latin typeface="Arial" panose="020B0604020202020204" pitchFamily="34" charset="0"/>
                <a:ea typeface="Times New Roman" panose="02020603050405020304" pitchFamily="18" charset="0"/>
              </a:rPr>
              <a:t>Compound flooding from tropical cyclones can be considered as such a complex event, as it is </a:t>
            </a:r>
            <a:r>
              <a:rPr lang="en-GB" sz="1200" kern="1200" dirty="0">
                <a:solidFill>
                  <a:schemeClr val="tx1"/>
                </a:solidFill>
                <a:effectLst/>
                <a:latin typeface="+mn-lt"/>
                <a:ea typeface="+mn-ea"/>
                <a:cs typeface="+mn-cs"/>
              </a:rPr>
              <a:t>driven by the co-occurrence and interaction of multiple flood drivers such as fluvial, pluvial, and coastal flooding </a:t>
            </a:r>
            <a:endParaRPr lang="en-GB" sz="1800" kern="0" dirty="0">
              <a:effectLst/>
              <a:latin typeface="Arial" panose="020B0604020202020204" pitchFamily="34" charset="0"/>
              <a:ea typeface="Times New Roman" panose="02020603050405020304" pitchFamily="18" charset="0"/>
            </a:endParaRPr>
          </a:p>
          <a:p>
            <a:pPr marL="285750" indent="-285750">
              <a:buFontTx/>
              <a:buChar char="-"/>
            </a:pPr>
            <a:r>
              <a:rPr lang="en-GB" sz="1800" kern="0" dirty="0">
                <a:effectLst/>
                <a:latin typeface="Arial" panose="020B0604020202020204" pitchFamily="34" charset="0"/>
                <a:ea typeface="Times New Roman" panose="02020603050405020304" pitchFamily="18" charset="0"/>
              </a:rPr>
              <a:t>A relevant example of such a devastating event is TC Idai. </a:t>
            </a:r>
          </a:p>
          <a:p>
            <a:pPr marL="285750" indent="-285750">
              <a:buFontTx/>
              <a:buChar char="-"/>
            </a:pPr>
            <a:r>
              <a:rPr lang="en-GB" sz="1800" kern="0" dirty="0">
                <a:effectLst/>
                <a:latin typeface="Arial" panose="020B0604020202020204" pitchFamily="34" charset="0"/>
                <a:ea typeface="Times New Roman" panose="02020603050405020304" pitchFamily="18" charset="0"/>
              </a:rPr>
              <a:t>TC Idai made main landfall close to the city of Beira, located in the </a:t>
            </a:r>
            <a:r>
              <a:rPr lang="en-GB" sz="1800" kern="0" dirty="0" err="1">
                <a:effectLst/>
                <a:latin typeface="Arial" panose="020B0604020202020204" pitchFamily="34" charset="0"/>
                <a:ea typeface="Times New Roman" panose="02020603050405020304" pitchFamily="18" charset="0"/>
              </a:rPr>
              <a:t>Sofala</a:t>
            </a:r>
            <a:r>
              <a:rPr lang="en-GB" sz="1800" kern="0" dirty="0">
                <a:effectLst/>
                <a:latin typeface="Arial" panose="020B0604020202020204" pitchFamily="34" charset="0"/>
                <a:ea typeface="Times New Roman" panose="02020603050405020304" pitchFamily="18" charset="0"/>
              </a:rPr>
              <a:t> Province in central Mozambique in March 2019 and is regarded as one of the deadliest cyclones to have ever hit the Southern Hemisphere (Warren, 2019). </a:t>
            </a:r>
          </a:p>
          <a:p>
            <a:pPr marL="285750" indent="-285750">
              <a:buFontTx/>
              <a:buChar char="-"/>
            </a:pPr>
            <a:r>
              <a:rPr lang="en-GB" sz="1800" dirty="0"/>
              <a:t>Most of the flooding of this event was driven by rainfall but there was also a storm surge flooding parts of the coast, resulting on compound flooding. </a:t>
            </a:r>
            <a:r>
              <a:rPr lang="en-GB" sz="1800" kern="0" dirty="0">
                <a:effectLst/>
                <a:latin typeface="Arial" panose="020B0604020202020204" pitchFamily="34" charset="0"/>
                <a:ea typeface="Times New Roman" panose="02020603050405020304" pitchFamily="18" charset="0"/>
              </a:rPr>
              <a:t>The magnitude of Idai’s impact was heightened due to the region’s very high vulnerability and exposure to flood hazards.</a:t>
            </a:r>
          </a:p>
          <a:p>
            <a:pPr marL="285750" indent="-285750">
              <a:buFontTx/>
              <a:buChar char="-"/>
            </a:pPr>
            <a:endParaRPr lang="en-GB" sz="1800" kern="0" dirty="0">
              <a:effectLst/>
              <a:latin typeface="Arial" panose="020B0604020202020204" pitchFamily="34" charset="0"/>
            </a:endParaRPr>
          </a:p>
          <a:p>
            <a:pPr marL="0" indent="0">
              <a:buFontTx/>
              <a:buNone/>
            </a:pPr>
            <a:r>
              <a:rPr lang="en-GB" sz="1800" kern="0" dirty="0">
                <a:effectLst/>
                <a:latin typeface="Arial" panose="020B0604020202020204" pitchFamily="34" charset="0"/>
              </a:rPr>
              <a:t>[Fig left is the TC track with wind speed; Fig right is the flooding from Idai (larger than our case study region) based on a satellite analysis]</a:t>
            </a:r>
            <a:endParaRPr lang="nl-NL" dirty="0"/>
          </a:p>
        </p:txBody>
      </p:sp>
      <p:sp>
        <p:nvSpPr>
          <p:cNvPr id="4" name="Slide Number Placeholder 3">
            <a:extLst>
              <a:ext uri="{FF2B5EF4-FFF2-40B4-BE49-F238E27FC236}">
                <a16:creationId xmlns:a16="http://schemas.microsoft.com/office/drawing/2014/main" id="{C550381A-0701-45DE-FD5D-5BF67EFEABC3}"/>
              </a:ext>
            </a:extLst>
          </p:cNvPr>
          <p:cNvSpPr>
            <a:spLocks noGrp="1"/>
          </p:cNvSpPr>
          <p:nvPr>
            <p:ph type="sldNum" sz="quarter" idx="5"/>
          </p:nvPr>
        </p:nvSpPr>
        <p:spPr/>
        <p:txBody>
          <a:bodyPr/>
          <a:lstStyle/>
          <a:p>
            <a:fld id="{D69D24D5-CF90-4C8F-868C-493DE5C1FE64}" type="slidenum">
              <a:rPr lang="nl-NL" smtClean="0"/>
              <a:t>1</a:t>
            </a:fld>
            <a:endParaRPr lang="nl-NL"/>
          </a:p>
        </p:txBody>
      </p:sp>
    </p:spTree>
    <p:extLst>
      <p:ext uri="{BB962C8B-B14F-4D97-AF65-F5344CB8AC3E}">
        <p14:creationId xmlns:p14="http://schemas.microsoft.com/office/powerpoint/2010/main" val="1268732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B4DBE-F4D2-A84D-03C6-F16EC56397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563F78-353A-4AF4-9FAD-CCCBB1F7E11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172A8E7-E3C6-D3EA-2758-D3AC1D2AA069}"/>
              </a:ext>
            </a:extLst>
          </p:cNvPr>
          <p:cNvSpPr>
            <a:spLocks noGrp="1"/>
          </p:cNvSpPr>
          <p:nvPr>
            <p:ph type="body" idx="1"/>
          </p:nvPr>
        </p:nvSpPr>
        <p:spPr>
          <a:xfrm>
            <a:off x="685800" y="4400550"/>
            <a:ext cx="5486400" cy="3600450"/>
          </a:xfrm>
          <a:prstGeom prst="rect">
            <a:avLst/>
          </a:prstGeom>
        </p:spPr>
        <p:txBody>
          <a:bodyPr/>
          <a:lstStyle/>
          <a:p>
            <a:r>
              <a:rPr lang="nl-NL" dirty="0" err="1"/>
              <a:t>This</a:t>
            </a:r>
            <a:r>
              <a:rPr lang="nl-NL" dirty="0"/>
              <a:t> means </a:t>
            </a:r>
            <a:r>
              <a:rPr lang="nl-NL" dirty="0" err="1"/>
              <a:t>that</a:t>
            </a:r>
            <a:r>
              <a:rPr lang="nl-NL" dirty="0"/>
              <a:t> we have </a:t>
            </a:r>
            <a:r>
              <a:rPr lang="nl-NL" dirty="0" err="1"/>
              <a:t>four</a:t>
            </a:r>
            <a:r>
              <a:rPr lang="nl-NL" dirty="0"/>
              <a:t> </a:t>
            </a:r>
            <a:r>
              <a:rPr lang="nl-NL" dirty="0" err="1"/>
              <a:t>attribution</a:t>
            </a:r>
            <a:r>
              <a:rPr lang="nl-NL" dirty="0"/>
              <a:t> </a:t>
            </a:r>
            <a:r>
              <a:rPr lang="nl-NL" dirty="0" err="1"/>
              <a:t>scenarios</a:t>
            </a:r>
            <a:endParaRPr lang="nl-NL" dirty="0"/>
          </a:p>
          <a:p>
            <a:r>
              <a:rPr lang="nl-NL" dirty="0"/>
              <a:t>1990: Single human </a:t>
            </a:r>
            <a:r>
              <a:rPr lang="nl-NL" dirty="0" err="1"/>
              <a:t>generation</a:t>
            </a:r>
            <a:r>
              <a:rPr lang="nl-NL" dirty="0"/>
              <a:t> &amp; </a:t>
            </a:r>
            <a:r>
              <a:rPr lang="nl-NL" dirty="0" err="1"/>
              <a:t>because</a:t>
            </a:r>
            <a:r>
              <a:rPr lang="nl-NL" dirty="0"/>
              <a:t> </a:t>
            </a:r>
            <a:r>
              <a:rPr lang="nl-NL" dirty="0" err="1"/>
              <a:t>population</a:t>
            </a:r>
            <a:r>
              <a:rPr lang="nl-NL" dirty="0"/>
              <a:t> </a:t>
            </a:r>
            <a:r>
              <a:rPr lang="nl-NL" dirty="0" err="1"/>
              <a:t>dynamic</a:t>
            </a:r>
            <a:r>
              <a:rPr lang="nl-NL" dirty="0"/>
              <a:t> are </a:t>
            </a:r>
            <a:r>
              <a:rPr lang="nl-NL" dirty="0" err="1"/>
              <a:t>faster</a:t>
            </a:r>
            <a:r>
              <a:rPr lang="nl-NL" dirty="0"/>
              <a:t> </a:t>
            </a:r>
            <a:r>
              <a:rPr lang="nl-NL" dirty="0" err="1"/>
              <a:t>than</a:t>
            </a:r>
            <a:r>
              <a:rPr lang="nl-NL" dirty="0"/>
              <a:t> </a:t>
            </a:r>
            <a:r>
              <a:rPr lang="nl-NL" dirty="0" err="1"/>
              <a:t>climate</a:t>
            </a:r>
            <a:r>
              <a:rPr lang="nl-NL" dirty="0"/>
              <a:t> </a:t>
            </a:r>
            <a:r>
              <a:rPr lang="nl-NL" dirty="0" err="1"/>
              <a:t>dynamics</a:t>
            </a:r>
            <a:r>
              <a:rPr lang="nl-NL" dirty="0"/>
              <a:t>. </a:t>
            </a:r>
            <a:r>
              <a:rPr lang="nl-NL" dirty="0" err="1"/>
              <a:t>Also</a:t>
            </a:r>
            <a:r>
              <a:rPr lang="nl-NL" dirty="0"/>
              <a:t> </a:t>
            </a:r>
            <a:r>
              <a:rPr lang="nl-NL" dirty="0" err="1"/>
              <a:t>after</a:t>
            </a:r>
            <a:r>
              <a:rPr lang="nl-NL" dirty="0"/>
              <a:t> </a:t>
            </a:r>
            <a:r>
              <a:rPr lang="nl-NL" dirty="0" err="1"/>
              <a:t>Civil</a:t>
            </a:r>
            <a:r>
              <a:rPr lang="nl-NL" dirty="0"/>
              <a:t> war</a:t>
            </a:r>
          </a:p>
          <a:p>
            <a:r>
              <a:rPr lang="nl-NL" dirty="0"/>
              <a:t>Medium </a:t>
            </a:r>
            <a:r>
              <a:rPr lang="nl-NL" dirty="0" err="1"/>
              <a:t>counterfactual</a:t>
            </a:r>
            <a:r>
              <a:rPr lang="nl-NL" dirty="0"/>
              <a:t> scenario of paper 1: -8 % </a:t>
            </a:r>
            <a:r>
              <a:rPr lang="nl-NL" dirty="0" err="1"/>
              <a:t>rain</a:t>
            </a:r>
            <a:r>
              <a:rPr lang="nl-NL" dirty="0"/>
              <a:t>, -5 % wind, -10 cm SLR</a:t>
            </a:r>
          </a:p>
        </p:txBody>
      </p:sp>
    </p:spTree>
    <p:extLst>
      <p:ext uri="{BB962C8B-B14F-4D97-AF65-F5344CB8AC3E}">
        <p14:creationId xmlns:p14="http://schemas.microsoft.com/office/powerpoint/2010/main" val="117662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https://climate.copernicus.eu/climate-indicators/temperature </a:t>
            </a:r>
          </a:p>
        </p:txBody>
      </p:sp>
      <p:sp>
        <p:nvSpPr>
          <p:cNvPr id="4" name="Slide Number Placeholder 3"/>
          <p:cNvSpPr>
            <a:spLocks noGrp="1"/>
          </p:cNvSpPr>
          <p:nvPr>
            <p:ph type="sldNum" sz="quarter" idx="5"/>
          </p:nvPr>
        </p:nvSpPr>
        <p:spPr/>
        <p:txBody>
          <a:bodyPr/>
          <a:lstStyle/>
          <a:p>
            <a:fld id="{D69D24D5-CF90-4C8F-868C-493DE5C1FE64}" type="slidenum">
              <a:rPr lang="nl-NL" smtClean="0"/>
              <a:t>11</a:t>
            </a:fld>
            <a:endParaRPr lang="nl-NL"/>
          </a:p>
        </p:txBody>
      </p:sp>
    </p:spTree>
    <p:extLst>
      <p:ext uri="{BB962C8B-B14F-4D97-AF65-F5344CB8AC3E}">
        <p14:creationId xmlns:p14="http://schemas.microsoft.com/office/powerpoint/2010/main" val="20570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https://statics.teams.cdn.office.net/evergreen-assets/safelinks/2/atp-safelinks.html</a:t>
            </a:r>
          </a:p>
        </p:txBody>
      </p:sp>
      <p:sp>
        <p:nvSpPr>
          <p:cNvPr id="4" name="Slide Number Placeholder 3"/>
          <p:cNvSpPr>
            <a:spLocks noGrp="1"/>
          </p:cNvSpPr>
          <p:nvPr>
            <p:ph type="sldNum" sz="quarter" idx="5"/>
          </p:nvPr>
        </p:nvSpPr>
        <p:spPr/>
        <p:txBody>
          <a:bodyPr/>
          <a:lstStyle/>
          <a:p>
            <a:fld id="{D69D24D5-CF90-4C8F-868C-493DE5C1FE64}" type="slidenum">
              <a:rPr lang="nl-NL" smtClean="0"/>
              <a:t>12</a:t>
            </a:fld>
            <a:endParaRPr lang="nl-NL"/>
          </a:p>
        </p:txBody>
      </p:sp>
    </p:spTree>
    <p:extLst>
      <p:ext uri="{BB962C8B-B14F-4D97-AF65-F5344CB8AC3E}">
        <p14:creationId xmlns:p14="http://schemas.microsoft.com/office/powerpoint/2010/main" val="847047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9C66-EA74-E052-031C-07EB1C9BB2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02BBD7-79E8-8068-F442-E2B643D42A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8C910-BE8A-25BE-E037-ACC74C098DCD}"/>
              </a:ext>
            </a:extLst>
          </p:cNvPr>
          <p:cNvSpPr>
            <a:spLocks noGrp="1"/>
          </p:cNvSpPr>
          <p:nvPr>
            <p:ph type="body" idx="1"/>
          </p:nvPr>
        </p:nvSpPr>
        <p:spPr/>
        <p:txBody>
          <a:bodyPr/>
          <a:lstStyle/>
          <a:p>
            <a:r>
              <a:rPr lang="en-GB" dirty="0"/>
              <a:t>Make sure to explain figure!!</a:t>
            </a:r>
            <a:endParaRPr lang="nl-NL" dirty="0"/>
          </a:p>
        </p:txBody>
      </p:sp>
      <p:sp>
        <p:nvSpPr>
          <p:cNvPr id="4" name="Slide Number Placeholder 3">
            <a:extLst>
              <a:ext uri="{FF2B5EF4-FFF2-40B4-BE49-F238E27FC236}">
                <a16:creationId xmlns:a16="http://schemas.microsoft.com/office/drawing/2014/main" id="{F515A996-CBAE-787F-54EA-1E87C05323C9}"/>
              </a:ext>
            </a:extLst>
          </p:cNvPr>
          <p:cNvSpPr>
            <a:spLocks noGrp="1"/>
          </p:cNvSpPr>
          <p:nvPr>
            <p:ph type="sldNum" sz="quarter" idx="5"/>
          </p:nvPr>
        </p:nvSpPr>
        <p:spPr/>
        <p:txBody>
          <a:bodyPr/>
          <a:lstStyle/>
          <a:p>
            <a:fld id="{D69D24D5-CF90-4C8F-868C-493DE5C1FE64}" type="slidenum">
              <a:rPr lang="nl-NL" smtClean="0"/>
              <a:t>13</a:t>
            </a:fld>
            <a:endParaRPr lang="nl-NL"/>
          </a:p>
        </p:txBody>
      </p:sp>
    </p:spTree>
    <p:extLst>
      <p:ext uri="{BB962C8B-B14F-4D97-AF65-F5344CB8AC3E}">
        <p14:creationId xmlns:p14="http://schemas.microsoft.com/office/powerpoint/2010/main" val="2447387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Climate</a:t>
            </a:r>
            <a:r>
              <a:rPr lang="nl-NL" dirty="0"/>
              <a:t> change </a:t>
            </a:r>
            <a:r>
              <a:rPr lang="nl-NL" dirty="0" err="1"/>
              <a:t>result</a:t>
            </a:r>
            <a:r>
              <a:rPr lang="nl-NL" dirty="0"/>
              <a:t> in 24,000 </a:t>
            </a:r>
            <a:r>
              <a:rPr lang="nl-NL" dirty="0" err="1"/>
              <a:t>people</a:t>
            </a:r>
            <a:r>
              <a:rPr lang="nl-NL" dirty="0"/>
              <a:t> more </a:t>
            </a:r>
            <a:r>
              <a:rPr lang="nl-NL" dirty="0" err="1"/>
              <a:t>exposed</a:t>
            </a:r>
            <a:r>
              <a:rPr lang="nl-NL" dirty="0"/>
              <a:t> </a:t>
            </a:r>
            <a:r>
              <a:rPr lang="nl-NL" dirty="0" err="1"/>
              <a:t>to</a:t>
            </a:r>
            <a:r>
              <a:rPr lang="nl-NL" dirty="0"/>
              <a:t> </a:t>
            </a:r>
            <a:r>
              <a:rPr lang="nl-NL" dirty="0" err="1"/>
              <a:t>flooding</a:t>
            </a:r>
            <a:r>
              <a:rPr lang="nl-NL" dirty="0"/>
              <a:t> </a:t>
            </a:r>
            <a:r>
              <a:rPr lang="nl-NL" dirty="0" err="1"/>
              <a:t>from</a:t>
            </a:r>
            <a:r>
              <a:rPr lang="nl-NL" dirty="0"/>
              <a:t> </a:t>
            </a:r>
            <a:r>
              <a:rPr lang="nl-NL" dirty="0" err="1"/>
              <a:t>Idai</a:t>
            </a:r>
            <a:r>
              <a:rPr lang="nl-NL" dirty="0"/>
              <a:t>, </a:t>
            </a:r>
            <a:r>
              <a:rPr lang="nl-NL" dirty="0" err="1"/>
              <a:t>which</a:t>
            </a:r>
            <a:r>
              <a:rPr lang="nl-NL" dirty="0"/>
              <a:t> is 7% of </a:t>
            </a:r>
            <a:r>
              <a:rPr lang="nl-NL" dirty="0" err="1"/>
              <a:t>the</a:t>
            </a:r>
            <a:r>
              <a:rPr lang="nl-NL" dirty="0"/>
              <a:t> </a:t>
            </a:r>
            <a:r>
              <a:rPr lang="nl-NL" dirty="0" err="1"/>
              <a:t>total</a:t>
            </a:r>
            <a:r>
              <a:rPr lang="nl-NL" dirty="0"/>
              <a:t> </a:t>
            </a:r>
            <a:r>
              <a:rPr lang="nl-NL" dirty="0" err="1"/>
              <a:t>exposed</a:t>
            </a:r>
            <a:r>
              <a:rPr lang="nl-NL" dirty="0"/>
              <a:t> </a:t>
            </a:r>
            <a:r>
              <a:rPr lang="nl-NL" dirty="0" err="1"/>
              <a:t>population</a:t>
            </a:r>
            <a:r>
              <a:rPr lang="nl-NL" dirty="0"/>
              <a:t> in </a:t>
            </a:r>
            <a:r>
              <a:rPr lang="nl-NL" dirty="0" err="1"/>
              <a:t>the</a:t>
            </a:r>
            <a:r>
              <a:rPr lang="nl-NL" dirty="0"/>
              <a:t> </a:t>
            </a:r>
            <a:r>
              <a:rPr lang="nl-NL" dirty="0" err="1"/>
              <a:t>factual</a:t>
            </a:r>
            <a:r>
              <a:rPr lang="nl-NL" dirty="0"/>
              <a:t> scenario. </a:t>
            </a:r>
            <a:r>
              <a:rPr lang="nl-NL" dirty="0" err="1"/>
              <a:t>Population</a:t>
            </a:r>
            <a:r>
              <a:rPr lang="nl-NL" dirty="0"/>
              <a:t> change has a </a:t>
            </a:r>
            <a:r>
              <a:rPr lang="nl-NL" dirty="0" err="1"/>
              <a:t>larger</a:t>
            </a:r>
            <a:r>
              <a:rPr lang="nl-NL" dirty="0"/>
              <a:t> effect on </a:t>
            </a:r>
            <a:r>
              <a:rPr lang="nl-NL" dirty="0" err="1"/>
              <a:t>the</a:t>
            </a:r>
            <a:r>
              <a:rPr lang="nl-NL" dirty="0"/>
              <a:t> </a:t>
            </a:r>
            <a:r>
              <a:rPr lang="nl-NL" dirty="0" err="1"/>
              <a:t>exposed</a:t>
            </a:r>
            <a:r>
              <a:rPr lang="nl-NL" dirty="0"/>
              <a:t> </a:t>
            </a:r>
            <a:r>
              <a:rPr lang="nl-NL" dirty="0" err="1"/>
              <a:t>population</a:t>
            </a:r>
            <a:r>
              <a:rPr lang="nl-NL" dirty="0"/>
              <a:t>, accounting </a:t>
            </a:r>
            <a:r>
              <a:rPr lang="nl-NL" dirty="0" err="1"/>
              <a:t>for</a:t>
            </a:r>
            <a:r>
              <a:rPr lang="nl-NL" dirty="0"/>
              <a:t> 43 % of </a:t>
            </a:r>
            <a:r>
              <a:rPr lang="nl-NL" dirty="0" err="1"/>
              <a:t>the</a:t>
            </a:r>
            <a:r>
              <a:rPr lang="nl-NL" dirty="0"/>
              <a:t> </a:t>
            </a:r>
            <a:r>
              <a:rPr lang="nl-NL" dirty="0" err="1"/>
              <a:t>exposed</a:t>
            </a:r>
            <a:r>
              <a:rPr lang="nl-NL" dirty="0"/>
              <a:t> </a:t>
            </a:r>
            <a:r>
              <a:rPr lang="nl-NL" dirty="0" err="1"/>
              <a:t>population</a:t>
            </a:r>
            <a:r>
              <a:rPr lang="nl-NL" dirty="0"/>
              <a:t> </a:t>
            </a:r>
            <a:r>
              <a:rPr lang="nl-NL" dirty="0" err="1"/>
              <a:t>and</a:t>
            </a:r>
            <a:r>
              <a:rPr lang="nl-NL" dirty="0"/>
              <a:t> 154,000 </a:t>
            </a:r>
            <a:r>
              <a:rPr lang="nl-NL" dirty="0" err="1"/>
              <a:t>people</a:t>
            </a:r>
            <a:r>
              <a:rPr lang="nl-NL" dirty="0"/>
              <a:t>. The </a:t>
            </a:r>
            <a:r>
              <a:rPr lang="nl-NL" dirty="0" err="1"/>
              <a:t>combined</a:t>
            </a:r>
            <a:r>
              <a:rPr lang="nl-NL" dirty="0"/>
              <a:t> effect of </a:t>
            </a:r>
            <a:r>
              <a:rPr lang="nl-NL" dirty="0" err="1"/>
              <a:t>the</a:t>
            </a:r>
            <a:r>
              <a:rPr lang="nl-NL" dirty="0"/>
              <a:t> </a:t>
            </a:r>
            <a:r>
              <a:rPr lang="nl-NL" dirty="0" err="1"/>
              <a:t>two</a:t>
            </a:r>
            <a:r>
              <a:rPr lang="nl-NL" dirty="0"/>
              <a:t> drivers is </a:t>
            </a:r>
            <a:r>
              <a:rPr lang="nl-NL" dirty="0" err="1"/>
              <a:t>not</a:t>
            </a:r>
            <a:r>
              <a:rPr lang="nl-NL" dirty="0"/>
              <a:t> additive, as </a:t>
            </a:r>
            <a:r>
              <a:rPr lang="nl-NL" dirty="0" err="1"/>
              <a:t>areas</a:t>
            </a:r>
            <a:r>
              <a:rPr lang="nl-NL" dirty="0"/>
              <a:t> </a:t>
            </a:r>
            <a:r>
              <a:rPr lang="nl-NL" dirty="0" err="1"/>
              <a:t>where</a:t>
            </a:r>
            <a:r>
              <a:rPr lang="nl-NL" dirty="0"/>
              <a:t> </a:t>
            </a:r>
            <a:r>
              <a:rPr lang="nl-NL" dirty="0" err="1"/>
              <a:t>there</a:t>
            </a:r>
            <a:r>
              <a:rPr lang="nl-NL" dirty="0"/>
              <a:t> is </a:t>
            </a:r>
            <a:r>
              <a:rPr lang="nl-NL" dirty="0" err="1"/>
              <a:t>climate</a:t>
            </a:r>
            <a:r>
              <a:rPr lang="nl-NL" dirty="0"/>
              <a:t> change </a:t>
            </a:r>
            <a:r>
              <a:rPr lang="nl-NL" dirty="0" err="1"/>
              <a:t>and</a:t>
            </a:r>
            <a:r>
              <a:rPr lang="nl-NL" dirty="0"/>
              <a:t> </a:t>
            </a:r>
            <a:r>
              <a:rPr lang="nl-NL" dirty="0" err="1"/>
              <a:t>population</a:t>
            </a:r>
            <a:r>
              <a:rPr lang="nl-NL" dirty="0"/>
              <a:t> change are </a:t>
            </a:r>
            <a:r>
              <a:rPr lang="nl-NL" dirty="0" err="1"/>
              <a:t>not</a:t>
            </a:r>
            <a:r>
              <a:rPr lang="nl-NL" dirty="0"/>
              <a:t> double </a:t>
            </a:r>
            <a:r>
              <a:rPr lang="nl-NL" dirty="0" err="1"/>
              <a:t>counted</a:t>
            </a:r>
            <a:r>
              <a:rPr lang="nl-NL" dirty="0"/>
              <a:t>, </a:t>
            </a:r>
            <a:r>
              <a:rPr lang="nl-NL" dirty="0" err="1"/>
              <a:t>yet</a:t>
            </a:r>
            <a:r>
              <a:rPr lang="nl-NL" dirty="0"/>
              <a:t> </a:t>
            </a:r>
            <a:r>
              <a:rPr lang="nl-NL" dirty="0" err="1"/>
              <a:t>the</a:t>
            </a:r>
            <a:r>
              <a:rPr lang="nl-NL" dirty="0"/>
              <a:t> </a:t>
            </a:r>
            <a:r>
              <a:rPr lang="nl-NL" dirty="0" err="1"/>
              <a:t>combined</a:t>
            </a:r>
            <a:r>
              <a:rPr lang="nl-NL" dirty="0"/>
              <a:t> effect is </a:t>
            </a:r>
            <a:r>
              <a:rPr lang="nl-NL" dirty="0" err="1"/>
              <a:t>still</a:t>
            </a:r>
            <a:r>
              <a:rPr lang="nl-NL" dirty="0"/>
              <a:t> more </a:t>
            </a:r>
            <a:r>
              <a:rPr lang="nl-NL" dirty="0" err="1"/>
              <a:t>than</a:t>
            </a:r>
            <a:r>
              <a:rPr lang="nl-NL" dirty="0"/>
              <a:t> </a:t>
            </a:r>
            <a:r>
              <a:rPr lang="nl-NL" dirty="0" err="1"/>
              <a:t>that</a:t>
            </a:r>
            <a:r>
              <a:rPr lang="nl-NL" dirty="0"/>
              <a:t> of </a:t>
            </a:r>
            <a:r>
              <a:rPr lang="nl-NL" dirty="0" err="1"/>
              <a:t>population</a:t>
            </a:r>
            <a:r>
              <a:rPr lang="nl-NL" dirty="0"/>
              <a:t> change </a:t>
            </a:r>
            <a:r>
              <a:rPr lang="nl-NL" dirty="0" err="1"/>
              <a:t>alone</a:t>
            </a:r>
            <a:r>
              <a:rPr lang="nl-NL" dirty="0"/>
              <a:t>.</a:t>
            </a:r>
          </a:p>
          <a:p>
            <a:endParaRPr lang="nl-NL" dirty="0"/>
          </a:p>
          <a:p>
            <a:r>
              <a:rPr lang="nl-NL" dirty="0"/>
              <a:t>Here we </a:t>
            </a:r>
            <a:r>
              <a:rPr lang="nl-NL" dirty="0" err="1"/>
              <a:t>use</a:t>
            </a:r>
            <a:r>
              <a:rPr lang="nl-NL" dirty="0"/>
              <a:t> </a:t>
            </a:r>
            <a:r>
              <a:rPr lang="nl-NL" dirty="0" err="1"/>
              <a:t>exposed</a:t>
            </a:r>
            <a:r>
              <a:rPr lang="nl-NL" dirty="0"/>
              <a:t> </a:t>
            </a:r>
            <a:r>
              <a:rPr lang="nl-NL" dirty="0" err="1"/>
              <a:t>population</a:t>
            </a:r>
            <a:r>
              <a:rPr lang="nl-NL" dirty="0"/>
              <a:t> as a </a:t>
            </a:r>
            <a:r>
              <a:rPr lang="nl-NL" dirty="0" err="1"/>
              <a:t>binary</a:t>
            </a:r>
            <a:r>
              <a:rPr lang="nl-NL" dirty="0"/>
              <a:t> </a:t>
            </a:r>
            <a:r>
              <a:rPr lang="nl-NL" dirty="0" err="1"/>
              <a:t>metric</a:t>
            </a:r>
            <a:r>
              <a:rPr lang="nl-NL" dirty="0"/>
              <a:t>, </a:t>
            </a:r>
            <a:r>
              <a:rPr lang="nl-NL" dirty="0" err="1"/>
              <a:t>so</a:t>
            </a:r>
            <a:r>
              <a:rPr lang="nl-NL" dirty="0"/>
              <a:t> </a:t>
            </a:r>
            <a:r>
              <a:rPr lang="nl-NL" dirty="0" err="1"/>
              <a:t>when</a:t>
            </a:r>
            <a:r>
              <a:rPr lang="nl-NL" dirty="0"/>
              <a:t> a person </a:t>
            </a:r>
            <a:r>
              <a:rPr lang="nl-NL" dirty="0" err="1"/>
              <a:t>lives</a:t>
            </a:r>
            <a:r>
              <a:rPr lang="nl-NL" dirty="0"/>
              <a:t> in a </a:t>
            </a:r>
            <a:r>
              <a:rPr lang="nl-NL" dirty="0" err="1"/>
              <a:t>flooded</a:t>
            </a:r>
            <a:r>
              <a:rPr lang="nl-NL" dirty="0"/>
              <a:t> </a:t>
            </a:r>
            <a:r>
              <a:rPr lang="nl-NL" dirty="0" err="1"/>
              <a:t>cell</a:t>
            </a:r>
            <a:r>
              <a:rPr lang="nl-NL" dirty="0"/>
              <a:t> </a:t>
            </a:r>
            <a:r>
              <a:rPr lang="nl-NL" dirty="0" err="1"/>
              <a:t>they</a:t>
            </a:r>
            <a:r>
              <a:rPr lang="nl-NL" dirty="0"/>
              <a:t> are </a:t>
            </a:r>
            <a:r>
              <a:rPr lang="nl-NL" dirty="0" err="1"/>
              <a:t>exposed</a:t>
            </a:r>
            <a:r>
              <a:rPr lang="nl-NL" dirty="0"/>
              <a:t>, </a:t>
            </a:r>
            <a:r>
              <a:rPr lang="nl-NL" dirty="0" err="1"/>
              <a:t>regardless</a:t>
            </a:r>
            <a:r>
              <a:rPr lang="nl-NL" dirty="0"/>
              <a:t> of </a:t>
            </a:r>
            <a:r>
              <a:rPr lang="nl-NL" dirty="0" err="1"/>
              <a:t>flood</a:t>
            </a:r>
            <a:r>
              <a:rPr lang="nl-NL" dirty="0"/>
              <a:t> </a:t>
            </a:r>
            <a:r>
              <a:rPr lang="nl-NL" dirty="0" err="1"/>
              <a:t>depth</a:t>
            </a:r>
            <a:r>
              <a:rPr lang="nl-NL" dirty="0"/>
              <a:t>. C</a:t>
            </a:r>
            <a:r>
              <a:rPr lang="en-GB" sz="1200" kern="1200" dirty="0" err="1">
                <a:solidFill>
                  <a:schemeClr val="tx1"/>
                </a:solidFill>
                <a:effectLst/>
                <a:latin typeface="+mn-lt"/>
                <a:ea typeface="+mn-ea"/>
                <a:cs typeface="+mn-cs"/>
              </a:rPr>
              <a:t>limate</a:t>
            </a:r>
            <a:r>
              <a:rPr lang="en-GB" sz="1200" kern="1200" dirty="0">
                <a:solidFill>
                  <a:schemeClr val="tx1"/>
                </a:solidFill>
                <a:effectLst/>
                <a:latin typeface="+mn-lt"/>
                <a:ea typeface="+mn-ea"/>
                <a:cs typeface="+mn-cs"/>
              </a:rPr>
              <a:t> change </a:t>
            </a:r>
            <a:r>
              <a:rPr lang="en-GB" sz="1200" u="none" kern="1200" dirty="0">
                <a:solidFill>
                  <a:schemeClr val="tx1"/>
                </a:solidFill>
                <a:effectLst/>
                <a:latin typeface="+mn-lt"/>
                <a:ea typeface="+mn-ea"/>
                <a:cs typeface="+mn-cs"/>
              </a:rPr>
              <a:t>can only </a:t>
            </a:r>
            <a:r>
              <a:rPr lang="en-GB" sz="1200" kern="1200" dirty="0">
                <a:solidFill>
                  <a:schemeClr val="tx1"/>
                </a:solidFill>
                <a:effectLst/>
                <a:latin typeface="+mn-lt"/>
                <a:ea typeface="+mn-ea"/>
                <a:cs typeface="+mn-cs"/>
              </a:rPr>
              <a:t>drive additional exposure through changes in flood extent</a:t>
            </a:r>
            <a:r>
              <a:rPr lang="en-GB" sz="1200" u="sng" kern="1200" dirty="0">
                <a:solidFill>
                  <a:schemeClr val="tx1"/>
                </a:solidFill>
                <a:effectLst/>
                <a:latin typeface="+mn-lt"/>
                <a:ea typeface="+mn-ea"/>
                <a:cs typeface="+mn-cs"/>
              </a:rPr>
              <a:t>.</a:t>
            </a:r>
            <a:r>
              <a:rPr lang="en-GB" sz="1200" u="none" kern="1200" dirty="0">
                <a:solidFill>
                  <a:schemeClr val="tx1"/>
                </a:solidFill>
                <a:effectLst/>
                <a:latin typeface="+mn-lt"/>
                <a:ea typeface="+mn-ea"/>
                <a:cs typeface="+mn-cs"/>
              </a:rPr>
              <a:t> This is not the case for the </a:t>
            </a:r>
            <a:r>
              <a:rPr lang="en-GB" sz="1200" kern="1200" dirty="0">
                <a:solidFill>
                  <a:schemeClr val="tx1"/>
                </a:solidFill>
                <a:effectLst/>
                <a:latin typeface="+mn-lt"/>
                <a:ea typeface="+mn-ea"/>
                <a:cs typeface="+mn-cs"/>
              </a:rPr>
              <a:t>population change </a:t>
            </a:r>
            <a:r>
              <a:rPr lang="en-GB" sz="1200" u="none" kern="1200" dirty="0">
                <a:solidFill>
                  <a:schemeClr val="tx1"/>
                </a:solidFill>
                <a:effectLst/>
                <a:latin typeface="+mn-lt"/>
                <a:ea typeface="+mn-ea"/>
                <a:cs typeface="+mn-cs"/>
              </a:rPr>
              <a:t>scenario where it </a:t>
            </a:r>
            <a:r>
              <a:rPr lang="en-GB" sz="1200" kern="1200" dirty="0">
                <a:solidFill>
                  <a:schemeClr val="tx1"/>
                </a:solidFill>
                <a:effectLst/>
                <a:latin typeface="+mn-lt"/>
                <a:ea typeface="+mn-ea"/>
                <a:cs typeface="+mn-cs"/>
              </a:rPr>
              <a:t>can lead to more people exposed in already flooded areas. </a:t>
            </a:r>
            <a:endParaRPr lang="nl-NL" dirty="0"/>
          </a:p>
        </p:txBody>
      </p:sp>
      <p:sp>
        <p:nvSpPr>
          <p:cNvPr id="4" name="Slide Number Placeholder 3"/>
          <p:cNvSpPr>
            <a:spLocks noGrp="1"/>
          </p:cNvSpPr>
          <p:nvPr>
            <p:ph type="sldNum" sz="quarter" idx="5"/>
          </p:nvPr>
        </p:nvSpPr>
        <p:spPr/>
        <p:txBody>
          <a:bodyPr/>
          <a:lstStyle/>
          <a:p>
            <a:fld id="{D69D24D5-CF90-4C8F-868C-493DE5C1FE64}" type="slidenum">
              <a:rPr lang="nl-NL" smtClean="0"/>
              <a:t>14</a:t>
            </a:fld>
            <a:endParaRPr lang="nl-NL"/>
          </a:p>
        </p:txBody>
      </p:sp>
    </p:spTree>
    <p:extLst>
      <p:ext uri="{BB962C8B-B14F-4D97-AF65-F5344CB8AC3E}">
        <p14:creationId xmlns:p14="http://schemas.microsoft.com/office/powerpoint/2010/main" val="420608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When</a:t>
            </a:r>
            <a:r>
              <a:rPr lang="nl-NL" dirty="0"/>
              <a:t> we move </a:t>
            </a:r>
            <a:r>
              <a:rPr lang="nl-NL" dirty="0" err="1"/>
              <a:t>from</a:t>
            </a:r>
            <a:r>
              <a:rPr lang="nl-NL" dirty="0"/>
              <a:t> </a:t>
            </a:r>
            <a:r>
              <a:rPr lang="nl-NL" dirty="0" err="1"/>
              <a:t>this</a:t>
            </a:r>
            <a:r>
              <a:rPr lang="nl-NL" dirty="0"/>
              <a:t> </a:t>
            </a:r>
            <a:r>
              <a:rPr lang="nl-NL" dirty="0" err="1"/>
              <a:t>binary</a:t>
            </a:r>
            <a:r>
              <a:rPr lang="nl-NL" dirty="0"/>
              <a:t> </a:t>
            </a:r>
            <a:r>
              <a:rPr lang="nl-NL" dirty="0" err="1"/>
              <a:t>metric</a:t>
            </a:r>
            <a:r>
              <a:rPr lang="nl-NL" dirty="0"/>
              <a:t> of </a:t>
            </a:r>
            <a:r>
              <a:rPr lang="nl-NL" dirty="0" err="1"/>
              <a:t>exposed</a:t>
            </a:r>
            <a:r>
              <a:rPr lang="nl-NL" dirty="0"/>
              <a:t> </a:t>
            </a:r>
            <a:r>
              <a:rPr lang="nl-NL" dirty="0" err="1"/>
              <a:t>population</a:t>
            </a:r>
            <a:r>
              <a:rPr lang="nl-NL" dirty="0"/>
              <a:t> </a:t>
            </a:r>
            <a:r>
              <a:rPr lang="nl-NL" dirty="0" err="1"/>
              <a:t>to</a:t>
            </a:r>
            <a:r>
              <a:rPr lang="nl-NL" dirty="0"/>
              <a:t> a </a:t>
            </a:r>
            <a:r>
              <a:rPr lang="nl-NL" dirty="0" err="1"/>
              <a:t>flood</a:t>
            </a:r>
            <a:r>
              <a:rPr lang="nl-NL" dirty="0"/>
              <a:t> </a:t>
            </a:r>
            <a:r>
              <a:rPr lang="nl-NL" dirty="0" err="1"/>
              <a:t>depth</a:t>
            </a:r>
            <a:r>
              <a:rPr lang="nl-NL" dirty="0"/>
              <a:t> </a:t>
            </a:r>
            <a:r>
              <a:rPr lang="nl-NL" dirty="0" err="1"/>
              <a:t>based</a:t>
            </a:r>
            <a:r>
              <a:rPr lang="nl-NL" dirty="0"/>
              <a:t> </a:t>
            </a:r>
            <a:r>
              <a:rPr lang="nl-NL" dirty="0" err="1"/>
              <a:t>metric</a:t>
            </a:r>
            <a:r>
              <a:rPr lang="nl-NL" dirty="0"/>
              <a:t>, we </a:t>
            </a:r>
            <a:r>
              <a:rPr lang="nl-NL" dirty="0" err="1"/>
              <a:t>find</a:t>
            </a:r>
            <a:r>
              <a:rPr lang="nl-NL" dirty="0"/>
              <a:t> </a:t>
            </a:r>
            <a:r>
              <a:rPr lang="nl-NL" dirty="0" err="1"/>
              <a:t>that</a:t>
            </a:r>
            <a:r>
              <a:rPr lang="nl-NL" dirty="0"/>
              <a:t> </a:t>
            </a:r>
            <a:r>
              <a:rPr lang="en-GB" sz="1200" kern="1200" dirty="0">
                <a:solidFill>
                  <a:schemeClr val="tx1"/>
                </a:solidFill>
                <a:effectLst/>
                <a:latin typeface="+mn-lt"/>
                <a:ea typeface="+mn-ea"/>
                <a:cs typeface="+mn-cs"/>
              </a:rPr>
              <a:t>climate change and population change alter the distribution of the exposed population per flood depth category.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have divided this flood maps in low, moderate and high flood depth categories as can be seen in panel a, where the blue intensity is linked to flood depth category. In panel b you can see the change in flood depth category because of climate change across the flood plain. We find the most changes from moderate to high flood depth category in rural areas, and less in Beira, although there we see some changes of low to moderate flood depth.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looking at the attributable exposed population per flood depth category in panel c, we that climate change </a:t>
            </a:r>
            <a:r>
              <a:rPr lang="en-GB" sz="1200" b="0" u="none" kern="1200" dirty="0">
                <a:solidFill>
                  <a:schemeClr val="tx1"/>
                </a:solidFill>
                <a:effectLst/>
                <a:latin typeface="+mn-lt"/>
                <a:ea typeface="+mn-ea"/>
                <a:cs typeface="+mn-cs"/>
              </a:rPr>
              <a:t>results in </a:t>
            </a:r>
            <a:r>
              <a:rPr lang="en-GB" sz="1200" kern="1200" dirty="0">
                <a:solidFill>
                  <a:schemeClr val="tx1"/>
                </a:solidFill>
                <a:effectLst/>
                <a:latin typeface="+mn-lt"/>
                <a:ea typeface="+mn-ea"/>
                <a:cs typeface="+mn-cs"/>
              </a:rPr>
              <a:t>less people </a:t>
            </a:r>
            <a:r>
              <a:rPr lang="en-GB" sz="1200" strike="noStrike" kern="1200" dirty="0">
                <a:solidFill>
                  <a:schemeClr val="tx1"/>
                </a:solidFill>
                <a:effectLst/>
                <a:latin typeface="+mn-lt"/>
                <a:ea typeface="+mn-ea"/>
                <a:cs typeface="+mn-cs"/>
              </a:rPr>
              <a:t>exposed </a:t>
            </a:r>
            <a:r>
              <a:rPr lang="en-GB" sz="1200" kern="1200" dirty="0">
                <a:solidFill>
                  <a:schemeClr val="tx1"/>
                </a:solidFill>
                <a:effectLst/>
                <a:latin typeface="+mn-lt"/>
                <a:ea typeface="+mn-ea"/>
                <a:cs typeface="+mn-cs"/>
              </a:rPr>
              <a:t>to low flood depths, as</a:t>
            </a:r>
            <a:r>
              <a:rPr lang="en-GB" sz="1200"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a:t>
            </a:r>
            <a:r>
              <a:rPr lang="en-GB" sz="1200" strike="noStrike" kern="1200" dirty="0">
                <a:solidFill>
                  <a:schemeClr val="tx1"/>
                </a:solidFill>
                <a:effectLst/>
                <a:latin typeface="+mn-lt"/>
                <a:ea typeface="+mn-ea"/>
                <a:cs typeface="+mn-cs"/>
              </a:rPr>
              <a:t>population </a:t>
            </a:r>
            <a:r>
              <a:rPr lang="en-GB" sz="1200" kern="1200" dirty="0">
                <a:solidFill>
                  <a:schemeClr val="tx1"/>
                </a:solidFill>
                <a:effectLst/>
                <a:latin typeface="+mn-lt"/>
                <a:ea typeface="+mn-ea"/>
                <a:cs typeface="+mn-cs"/>
              </a:rPr>
              <a:t>is now exposed to medium flood depths. The attributable affected population to climate change is greatest at high flood depths.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Compared to climate change, population change accounts for larger changes in affected population over </a:t>
            </a:r>
            <a:r>
              <a:rPr lang="en-GB" sz="1200" u="none" kern="1200" dirty="0">
                <a:solidFill>
                  <a:schemeClr val="tx1"/>
                </a:solidFill>
                <a:effectLst/>
                <a:latin typeface="+mn-lt"/>
                <a:ea typeface="+mn-ea"/>
                <a:cs typeface="+mn-cs"/>
              </a:rPr>
              <a:t>each </a:t>
            </a:r>
            <a:r>
              <a:rPr lang="en-GB" sz="1200" kern="1200" dirty="0">
                <a:solidFill>
                  <a:schemeClr val="tx1"/>
                </a:solidFill>
                <a:effectLst/>
                <a:latin typeface="+mn-lt"/>
                <a:ea typeface="+mn-ea"/>
                <a:cs typeface="+mn-cs"/>
              </a:rPr>
              <a:t>flood depth category</a:t>
            </a:r>
            <a:r>
              <a:rPr lang="nl-NL"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largest difference is found at low and medium flood depths, where 38 % (~73,000 people) and 52 % (~71,000 people) can be attributed to population change, respectively (Fig. </a:t>
            </a:r>
            <a:r>
              <a:rPr lang="en-GB" sz="1200" u="sng" kern="1200" dirty="0">
                <a:solidFill>
                  <a:schemeClr val="tx1"/>
                </a:solidFill>
                <a:effectLst/>
                <a:latin typeface="+mn-lt"/>
                <a:ea typeface="+mn-ea"/>
                <a:cs typeface="+mn-cs"/>
              </a:rPr>
              <a:t>4c</a:t>
            </a:r>
            <a:r>
              <a:rPr lang="en-GB" sz="1200" strike="sngStrike" kern="12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and Table S2). For exposure changes at high flood depths, 30 % (9,000 people) can be attributed to population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Since population change increases the total population, fewer people are affected to low and high flood depths in relative terms (-2 % and -1 %, respectively). However, in absolute terms, the population exposure still increases (with 73,000 and 9,000 people, respectively). This means that </a:t>
            </a:r>
            <a:r>
              <a:rPr lang="en-GB" sz="1200" i="1" kern="1200" dirty="0">
                <a:solidFill>
                  <a:schemeClr val="tx1"/>
                </a:solidFill>
                <a:effectLst/>
                <a:latin typeface="+mn-lt"/>
                <a:ea typeface="+mn-ea"/>
                <a:cs typeface="+mn-cs"/>
              </a:rPr>
              <a:t>relatively</a:t>
            </a:r>
            <a:r>
              <a:rPr lang="en-GB" sz="1200" kern="1200" dirty="0">
                <a:solidFill>
                  <a:schemeClr val="tx1"/>
                </a:solidFill>
                <a:effectLst/>
                <a:latin typeface="+mn-lt"/>
                <a:ea typeface="+mn-ea"/>
                <a:cs typeface="+mn-cs"/>
              </a:rPr>
              <a:t> more people moved to medium- compared to low- and high-flood depth zones (Fig. S6).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medium and high flood depths, the largest change in affected population can be attributed to the combined effect of climate and population change (62 % and 46 %, respectively). Climate and population change have an opposite effect on changes in affected population to low flood depths, resulting in a smaller combined change </a:t>
            </a:r>
            <a:endParaRPr lang="nl-NL"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actual flood depth that most people within the medium flood depth category are affected to is pushed ~17 cm higher due to climate change (from 1.04 m to 1.21 m; Fig S4). </a:t>
            </a:r>
            <a:endParaRPr lang="nl-NL" dirty="0"/>
          </a:p>
        </p:txBody>
      </p:sp>
      <p:sp>
        <p:nvSpPr>
          <p:cNvPr id="4" name="Slide Number Placeholder 3"/>
          <p:cNvSpPr>
            <a:spLocks noGrp="1"/>
          </p:cNvSpPr>
          <p:nvPr>
            <p:ph type="sldNum" sz="quarter" idx="5"/>
          </p:nvPr>
        </p:nvSpPr>
        <p:spPr/>
        <p:txBody>
          <a:bodyPr/>
          <a:lstStyle/>
          <a:p>
            <a:fld id="{D69D24D5-CF90-4C8F-868C-493DE5C1FE64}" type="slidenum">
              <a:rPr lang="nl-NL" smtClean="0"/>
              <a:t>15</a:t>
            </a:fld>
            <a:endParaRPr lang="nl-NL"/>
          </a:p>
        </p:txBody>
      </p:sp>
    </p:spTree>
    <p:extLst>
      <p:ext uri="{BB962C8B-B14F-4D97-AF65-F5344CB8AC3E}">
        <p14:creationId xmlns:p14="http://schemas.microsoft.com/office/powerpoint/2010/main" val="383607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69D24D5-CF90-4C8F-868C-493DE5C1FE64}" type="slidenum">
              <a:rPr lang="nl-NL" smtClean="0"/>
              <a:t>16</a:t>
            </a:fld>
            <a:endParaRPr lang="nl-NL"/>
          </a:p>
        </p:txBody>
      </p:sp>
    </p:spTree>
    <p:extLst>
      <p:ext uri="{BB962C8B-B14F-4D97-AF65-F5344CB8AC3E}">
        <p14:creationId xmlns:p14="http://schemas.microsoft.com/office/powerpoint/2010/main" val="2783272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By disaggregating per socio-economic group, we </a:t>
            </a:r>
            <a:r>
              <a:rPr lang="en-GB" sz="1200" b="1" dirty="0"/>
              <a:t>exemplify</a:t>
            </a:r>
            <a:r>
              <a:rPr lang="en-GB" sz="1200" dirty="0"/>
              <a:t> that climate change </a:t>
            </a:r>
            <a:r>
              <a:rPr lang="en-GB" sz="1200" b="0" dirty="0"/>
              <a:t>disproportionally</a:t>
            </a:r>
            <a:r>
              <a:rPr lang="en-GB" sz="1200" dirty="0"/>
              <a:t> impacts different socio-economic groups. Which group is concluded as </a:t>
            </a:r>
            <a:r>
              <a:rPr lang="en-GB" sz="1200" dirty="0" err="1"/>
              <a:t>disproportially</a:t>
            </a:r>
            <a:r>
              <a:rPr lang="en-GB" sz="1200" dirty="0"/>
              <a:t> impacted depends on </a:t>
            </a:r>
            <a:r>
              <a:rPr lang="en-GB" sz="1200" dirty="0" err="1"/>
              <a:t>wheter</a:t>
            </a:r>
            <a:r>
              <a:rPr lang="en-GB" sz="1200" dirty="0"/>
              <a:t> flood depths are aggregated or disaggregated, and whether absolute or relative changes in exposed population are considered.</a:t>
            </a:r>
            <a:r>
              <a:rPr lang="nl-NL" sz="1200" dirty="0"/>
              <a:t> </a:t>
            </a:r>
          </a:p>
        </p:txBody>
      </p:sp>
      <p:sp>
        <p:nvSpPr>
          <p:cNvPr id="4" name="Slide Number Placeholder 3"/>
          <p:cNvSpPr>
            <a:spLocks noGrp="1"/>
          </p:cNvSpPr>
          <p:nvPr>
            <p:ph type="sldNum" sz="quarter" idx="5"/>
          </p:nvPr>
        </p:nvSpPr>
        <p:spPr/>
        <p:txBody>
          <a:bodyPr/>
          <a:lstStyle/>
          <a:p>
            <a:fld id="{D69D24D5-CF90-4C8F-868C-493DE5C1FE64}" type="slidenum">
              <a:rPr lang="nl-NL" smtClean="0"/>
              <a:t>17</a:t>
            </a:fld>
            <a:endParaRPr lang="nl-NL"/>
          </a:p>
        </p:txBody>
      </p:sp>
    </p:spTree>
    <p:extLst>
      <p:ext uri="{BB962C8B-B14F-4D97-AF65-F5344CB8AC3E}">
        <p14:creationId xmlns:p14="http://schemas.microsoft.com/office/powerpoint/2010/main" val="847047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42E3B-6581-2325-3831-3526E33C7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1FDFA2-8F41-F78F-C872-EBF1E0AD8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2667C-82D1-D7EA-7F92-A22B70EFFE31}"/>
              </a:ext>
            </a:extLst>
          </p:cNvPr>
          <p:cNvSpPr>
            <a:spLocks noGrp="1"/>
          </p:cNvSpPr>
          <p:nvPr>
            <p:ph type="body" idx="1"/>
          </p:nvPr>
        </p:nvSpPr>
        <p:spPr/>
        <p:txBody>
          <a:bodyPr/>
          <a:lstStyle/>
          <a:p>
            <a:pPr lvl="0"/>
            <a:r>
              <a:rPr lang="en-GB" sz="1200" dirty="0"/>
              <a:t>The largest part of the exposed population to flooding from TC Idai can be attributed to population change, with climate change further exacerbating the exposed population </a:t>
            </a:r>
            <a:endParaRPr lang="nl-NL" sz="1200" dirty="0"/>
          </a:p>
          <a:p>
            <a:pPr lvl="0"/>
            <a:r>
              <a:rPr lang="en-GB" sz="1200" dirty="0"/>
              <a:t>Effect of climate and population change are projected to further worsen in the (near-)future</a:t>
            </a:r>
          </a:p>
          <a:p>
            <a:pPr marL="0" indent="0">
              <a:buNone/>
            </a:pPr>
            <a:endParaRPr lang="nl-NL" sz="1200" dirty="0"/>
          </a:p>
        </p:txBody>
      </p:sp>
      <p:sp>
        <p:nvSpPr>
          <p:cNvPr id="4" name="Slide Number Placeholder 3">
            <a:extLst>
              <a:ext uri="{FF2B5EF4-FFF2-40B4-BE49-F238E27FC236}">
                <a16:creationId xmlns:a16="http://schemas.microsoft.com/office/drawing/2014/main" id="{12294821-C7E5-0E66-0383-FBF754F108D8}"/>
              </a:ext>
            </a:extLst>
          </p:cNvPr>
          <p:cNvSpPr>
            <a:spLocks noGrp="1"/>
          </p:cNvSpPr>
          <p:nvPr>
            <p:ph type="sldNum" sz="quarter" idx="5"/>
          </p:nvPr>
        </p:nvSpPr>
        <p:spPr/>
        <p:txBody>
          <a:bodyPr/>
          <a:lstStyle/>
          <a:p>
            <a:fld id="{D69D24D5-CF90-4C8F-868C-493DE5C1FE64}" type="slidenum">
              <a:rPr lang="nl-NL" smtClean="0"/>
              <a:t>18</a:t>
            </a:fld>
            <a:endParaRPr lang="nl-NL"/>
          </a:p>
        </p:txBody>
      </p:sp>
    </p:spTree>
    <p:extLst>
      <p:ext uri="{BB962C8B-B14F-4D97-AF65-F5344CB8AC3E}">
        <p14:creationId xmlns:p14="http://schemas.microsoft.com/office/powerpoint/2010/main" val="399012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69D24D5-CF90-4C8F-868C-493DE5C1FE64}" type="slidenum">
              <a:rPr lang="nl-NL" smtClean="0"/>
              <a:t>20</a:t>
            </a:fld>
            <a:endParaRPr lang="nl-NL"/>
          </a:p>
        </p:txBody>
      </p:sp>
    </p:spTree>
    <p:extLst>
      <p:ext uri="{BB962C8B-B14F-4D97-AF65-F5344CB8AC3E}">
        <p14:creationId xmlns:p14="http://schemas.microsoft.com/office/powerpoint/2010/main" val="179363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69D24D5-CF90-4C8F-868C-493DE5C1FE64}" type="slidenum">
              <a:rPr lang="nl-NL" smtClean="0"/>
              <a:t>2</a:t>
            </a:fld>
            <a:endParaRPr lang="nl-NL"/>
          </a:p>
        </p:txBody>
      </p:sp>
    </p:spTree>
    <p:extLst>
      <p:ext uri="{BB962C8B-B14F-4D97-AF65-F5344CB8AC3E}">
        <p14:creationId xmlns:p14="http://schemas.microsoft.com/office/powerpoint/2010/main" val="2166933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69D24D5-CF90-4C8F-868C-493DE5C1FE64}" type="slidenum">
              <a:rPr lang="nl-NL" smtClean="0"/>
              <a:t>21</a:t>
            </a:fld>
            <a:endParaRPr lang="nl-NL"/>
          </a:p>
        </p:txBody>
      </p:sp>
    </p:spTree>
    <p:extLst>
      <p:ext uri="{BB962C8B-B14F-4D97-AF65-F5344CB8AC3E}">
        <p14:creationId xmlns:p14="http://schemas.microsoft.com/office/powerpoint/2010/main" val="468476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69D24D5-CF90-4C8F-868C-493DE5C1FE64}" type="slidenum">
              <a:rPr lang="nl-NL" smtClean="0"/>
              <a:t>22</a:t>
            </a:fld>
            <a:endParaRPr lang="nl-NL"/>
          </a:p>
        </p:txBody>
      </p:sp>
    </p:spTree>
    <p:extLst>
      <p:ext uri="{BB962C8B-B14F-4D97-AF65-F5344CB8AC3E}">
        <p14:creationId xmlns:p14="http://schemas.microsoft.com/office/powerpoint/2010/main" val="2931832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532D3-0A86-4501-1250-C185AF3D3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BAFBD-CD5B-55DB-2FED-0A83BF185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0C9A9-07F6-169A-2A30-85F4FE73B90F}"/>
              </a:ext>
            </a:extLst>
          </p:cNvPr>
          <p:cNvSpPr>
            <a:spLocks noGrp="1"/>
          </p:cNvSpPr>
          <p:nvPr>
            <p:ph type="body" idx="1"/>
          </p:nvPr>
        </p:nvSpPr>
        <p:spPr/>
        <p:txBody>
          <a:bodyPr/>
          <a:lstStyle/>
          <a:p>
            <a:r>
              <a:rPr lang="nl-NL" dirty="0"/>
              <a:t>https://statics.teams.cdn.office.net/evergreen-assets/safelinks/2/atp-safelinks.html</a:t>
            </a:r>
          </a:p>
        </p:txBody>
      </p:sp>
      <p:sp>
        <p:nvSpPr>
          <p:cNvPr id="4" name="Slide Number Placeholder 3">
            <a:extLst>
              <a:ext uri="{FF2B5EF4-FFF2-40B4-BE49-F238E27FC236}">
                <a16:creationId xmlns:a16="http://schemas.microsoft.com/office/drawing/2014/main" id="{5763E5A3-C0E0-25DD-9E5E-10C398E8FCF1}"/>
              </a:ext>
            </a:extLst>
          </p:cNvPr>
          <p:cNvSpPr>
            <a:spLocks noGrp="1"/>
          </p:cNvSpPr>
          <p:nvPr>
            <p:ph type="sldNum" sz="quarter" idx="5"/>
          </p:nvPr>
        </p:nvSpPr>
        <p:spPr/>
        <p:txBody>
          <a:bodyPr/>
          <a:lstStyle/>
          <a:p>
            <a:fld id="{D69D24D5-CF90-4C8F-868C-493DE5C1FE64}" type="slidenum">
              <a:rPr lang="nl-NL" smtClean="0"/>
              <a:t>23</a:t>
            </a:fld>
            <a:endParaRPr lang="nl-NL"/>
          </a:p>
        </p:txBody>
      </p:sp>
    </p:spTree>
    <p:extLst>
      <p:ext uri="{BB962C8B-B14F-4D97-AF65-F5344CB8AC3E}">
        <p14:creationId xmlns:p14="http://schemas.microsoft.com/office/powerpoint/2010/main" val="2382025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69D24D5-CF90-4C8F-868C-493DE5C1FE64}" type="slidenum">
              <a:rPr lang="nl-NL" smtClean="0"/>
              <a:t>24</a:t>
            </a:fld>
            <a:endParaRPr lang="nl-NL"/>
          </a:p>
        </p:txBody>
      </p:sp>
    </p:spTree>
    <p:extLst>
      <p:ext uri="{BB962C8B-B14F-4D97-AF65-F5344CB8AC3E}">
        <p14:creationId xmlns:p14="http://schemas.microsoft.com/office/powerpoint/2010/main" val="1950260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1303-EDF8-5F17-115B-238B2252A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B4A2D-ED51-52C1-D421-7E54638E1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90598-6F9D-3E6E-C1B2-3A643C5899FE}"/>
              </a:ext>
            </a:extLst>
          </p:cNvPr>
          <p:cNvSpPr>
            <a:spLocks noGrp="1"/>
          </p:cNvSpPr>
          <p:nvPr>
            <p:ph type="body" idx="1"/>
          </p:nvPr>
        </p:nvSpPr>
        <p:spPr/>
        <p:txBody>
          <a:bodyPr/>
          <a:lstStyle/>
          <a:p>
            <a:pPr marL="171450" indent="-171450">
              <a:buFont typeface="Arial" panose="020B0604020202020204" pitchFamily="34" charset="0"/>
              <a:buChar char="•"/>
            </a:pPr>
            <a:r>
              <a:rPr lang="en-GB" dirty="0"/>
              <a:t>The maximum flood extent is validated against two satellite products, which show reasonable agreement (hit rate &gt;76 %), but also considerable uncertainty in flood detection; especially North of Beira.</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[explain metrics]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critical success index (C) is the ratio between the correctly classified instances and the union of both error and correct instances.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hit rate (H) is the proportion of observed flooding that is correctly estimated by the model.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false-alarm ratio (F) is the proportion of modelled flooded area that is not flooded in the observation dataset.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For the region North East of Beira, we underpredict flooding compared. This area might be difficult to observe due to the larger elevation gradient with forest transitioning to grass- and cropland (Lisboa et al., 2024)</a:t>
            </a:r>
            <a:endParaRPr lang="en-GB" dirty="0"/>
          </a:p>
          <a:p>
            <a:pPr marL="171450" indent="-171450">
              <a:buFont typeface="Arial" panose="020B0604020202020204" pitchFamily="34" charset="0"/>
              <a:buChar char="•"/>
            </a:pPr>
            <a:endParaRPr lang="en-GB" sz="1800" noProof="0" dirty="0">
              <a:solidFill>
                <a:schemeClr val="tx1">
                  <a:lumMod val="50000"/>
                  <a:lumOff val="5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With regards to the flood damage, the Government of Mozambique (2019) estimated the total housing damages at 410 million USD for the </a:t>
            </a:r>
            <a:r>
              <a:rPr lang="en-GB" sz="1200" kern="1200" dirty="0" err="1">
                <a:solidFill>
                  <a:schemeClr val="tx1"/>
                </a:solidFill>
                <a:effectLst/>
                <a:latin typeface="+mn-lt"/>
                <a:ea typeface="+mn-ea"/>
                <a:cs typeface="+mn-cs"/>
              </a:rPr>
              <a:t>Sofala</a:t>
            </a:r>
            <a:r>
              <a:rPr lang="en-GB" sz="1200" kern="1200" dirty="0">
                <a:solidFill>
                  <a:schemeClr val="tx1"/>
                </a:solidFill>
                <a:effectLst/>
                <a:latin typeface="+mn-lt"/>
                <a:ea typeface="+mn-ea"/>
                <a:cs typeface="+mn-cs"/>
              </a:rPr>
              <a:t>, Manica, Tete and Zambezia provinces in Mozambique. Our estimated damage of 349 million USD only includes districts within the most heavily impacted </a:t>
            </a:r>
            <a:r>
              <a:rPr lang="en-GB" sz="1200" kern="1200" dirty="0" err="1">
                <a:solidFill>
                  <a:schemeClr val="tx1"/>
                </a:solidFill>
                <a:effectLst/>
                <a:latin typeface="+mn-lt"/>
                <a:ea typeface="+mn-ea"/>
                <a:cs typeface="+mn-cs"/>
              </a:rPr>
              <a:t>Sofala</a:t>
            </a:r>
            <a:r>
              <a:rPr lang="en-GB" sz="1200" kern="1200" dirty="0">
                <a:solidFill>
                  <a:schemeClr val="tx1"/>
                </a:solidFill>
                <a:effectLst/>
                <a:latin typeface="+mn-lt"/>
                <a:ea typeface="+mn-ea"/>
                <a:cs typeface="+mn-cs"/>
              </a:rPr>
              <a:t> province and is thus in agreement with reported damages.</a:t>
            </a:r>
            <a:endParaRPr lang="nl-NL"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800" noProof="0"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3D53F04D-6A6A-4814-19CF-09D6EF718BE8}"/>
              </a:ext>
            </a:extLst>
          </p:cNvPr>
          <p:cNvSpPr>
            <a:spLocks noGrp="1"/>
          </p:cNvSpPr>
          <p:nvPr>
            <p:ph type="sldNum" sz="quarter" idx="5"/>
          </p:nvPr>
        </p:nvSpPr>
        <p:spPr/>
        <p:txBody>
          <a:bodyPr/>
          <a:lstStyle/>
          <a:p>
            <a:fld id="{D69D24D5-CF90-4C8F-868C-493DE5C1FE64}" type="slidenum">
              <a:rPr lang="nl-NL" smtClean="0"/>
              <a:t>25</a:t>
            </a:fld>
            <a:endParaRPr lang="nl-NL"/>
          </a:p>
        </p:txBody>
      </p:sp>
    </p:spTree>
    <p:extLst>
      <p:ext uri="{BB962C8B-B14F-4D97-AF65-F5344CB8AC3E}">
        <p14:creationId xmlns:p14="http://schemas.microsoft.com/office/powerpoint/2010/main" val="46743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69D24D5-CF90-4C8F-868C-493DE5C1FE64}" type="slidenum">
              <a:rPr lang="nl-NL" smtClean="0"/>
              <a:t>3</a:t>
            </a:fld>
            <a:endParaRPr lang="nl-NL"/>
          </a:p>
        </p:txBody>
      </p:sp>
    </p:spTree>
    <p:extLst>
      <p:ext uri="{BB962C8B-B14F-4D97-AF65-F5344CB8AC3E}">
        <p14:creationId xmlns:p14="http://schemas.microsoft.com/office/powerpoint/2010/main" val="332195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800" kern="0" dirty="0">
                <a:effectLst/>
                <a:latin typeface="Arial" panose="020B0604020202020204" pitchFamily="34" charset="0"/>
                <a:ea typeface="Times New Roman" panose="02020603050405020304" pitchFamily="18" charset="0"/>
              </a:rPr>
              <a:t>Compound flooding from tropical cyclones can be considered as such a complex event, as it is </a:t>
            </a:r>
            <a:r>
              <a:rPr lang="en-GB" sz="1200" kern="1200" dirty="0">
                <a:solidFill>
                  <a:schemeClr val="tx1"/>
                </a:solidFill>
                <a:effectLst/>
                <a:latin typeface="+mn-lt"/>
                <a:ea typeface="+mn-ea"/>
                <a:cs typeface="+mn-cs"/>
              </a:rPr>
              <a:t>driven by the co-occurrence and interaction of multiple flood drivers such as fluvial, pluvial, and coastal flooding </a:t>
            </a:r>
            <a:endParaRPr lang="en-GB" sz="1800" kern="0" dirty="0">
              <a:effectLst/>
              <a:latin typeface="Arial" panose="020B0604020202020204" pitchFamily="34" charset="0"/>
              <a:ea typeface="Times New Roman" panose="02020603050405020304" pitchFamily="18" charset="0"/>
            </a:endParaRPr>
          </a:p>
          <a:p>
            <a:pPr marL="285750" indent="-285750">
              <a:buFontTx/>
              <a:buChar char="-"/>
            </a:pPr>
            <a:r>
              <a:rPr lang="en-GB" sz="1800" kern="0" dirty="0">
                <a:effectLst/>
                <a:latin typeface="Arial" panose="020B0604020202020204" pitchFamily="34" charset="0"/>
                <a:ea typeface="Times New Roman" panose="02020603050405020304" pitchFamily="18" charset="0"/>
              </a:rPr>
              <a:t>A relevant example of such a devastating event is TC Idai. </a:t>
            </a:r>
          </a:p>
          <a:p>
            <a:pPr marL="285750" indent="-285750">
              <a:buFontTx/>
              <a:buChar char="-"/>
            </a:pPr>
            <a:r>
              <a:rPr lang="en-GB" sz="1800" kern="0" dirty="0">
                <a:effectLst/>
                <a:latin typeface="Arial" panose="020B0604020202020204" pitchFamily="34" charset="0"/>
                <a:ea typeface="Times New Roman" panose="02020603050405020304" pitchFamily="18" charset="0"/>
              </a:rPr>
              <a:t>TC Idai made main landfall close to the city of Beira, located in the </a:t>
            </a:r>
            <a:r>
              <a:rPr lang="en-GB" sz="1800" kern="0" dirty="0" err="1">
                <a:effectLst/>
                <a:latin typeface="Arial" panose="020B0604020202020204" pitchFamily="34" charset="0"/>
                <a:ea typeface="Times New Roman" panose="02020603050405020304" pitchFamily="18" charset="0"/>
              </a:rPr>
              <a:t>Sofala</a:t>
            </a:r>
            <a:r>
              <a:rPr lang="en-GB" sz="1800" kern="0" dirty="0">
                <a:effectLst/>
                <a:latin typeface="Arial" panose="020B0604020202020204" pitchFamily="34" charset="0"/>
                <a:ea typeface="Times New Roman" panose="02020603050405020304" pitchFamily="18" charset="0"/>
              </a:rPr>
              <a:t> Province in central Mozambique in March 2019 and is regarded as one of the deadliest cyclones to have ever hit the Southern Hemisphere (Warren, 2019). </a:t>
            </a:r>
          </a:p>
          <a:p>
            <a:pPr marL="285750" indent="-285750">
              <a:buFontTx/>
              <a:buChar char="-"/>
            </a:pPr>
            <a:r>
              <a:rPr lang="en-GB" sz="1800" dirty="0"/>
              <a:t>Most of the flooding of this event was driven by rainfall but there was also a storm surge flooding parts of the coast, resulting on compound flooding. </a:t>
            </a:r>
            <a:r>
              <a:rPr lang="en-GB" sz="1800" kern="0" dirty="0">
                <a:effectLst/>
                <a:latin typeface="Arial" panose="020B0604020202020204" pitchFamily="34" charset="0"/>
                <a:ea typeface="Times New Roman" panose="02020603050405020304" pitchFamily="18" charset="0"/>
              </a:rPr>
              <a:t>The magnitude of Idai’s impact was heightened due to the region’s very high vulnerability and exposure to flood hazards.</a:t>
            </a:r>
          </a:p>
          <a:p>
            <a:pPr marL="285750" indent="-285750">
              <a:buFontTx/>
              <a:buChar char="-"/>
            </a:pPr>
            <a:endParaRPr lang="en-GB" sz="1800" kern="0" dirty="0">
              <a:effectLst/>
              <a:latin typeface="Arial" panose="020B0604020202020204" pitchFamily="34" charset="0"/>
            </a:endParaRPr>
          </a:p>
          <a:p>
            <a:pPr marL="0" indent="0">
              <a:buFontTx/>
              <a:buNone/>
            </a:pPr>
            <a:r>
              <a:rPr lang="en-GB" sz="1800" kern="0" dirty="0">
                <a:effectLst/>
                <a:latin typeface="Arial" panose="020B0604020202020204" pitchFamily="34" charset="0"/>
              </a:rPr>
              <a:t>[Fig left is the TC track with wind speed; Fig right is the flooding from Idai (larger than our case study region) based on a satellite analysis]</a:t>
            </a:r>
            <a:endParaRPr lang="nl-NL" dirty="0"/>
          </a:p>
        </p:txBody>
      </p:sp>
      <p:sp>
        <p:nvSpPr>
          <p:cNvPr id="4" name="Slide Number Placeholder 3"/>
          <p:cNvSpPr>
            <a:spLocks noGrp="1"/>
          </p:cNvSpPr>
          <p:nvPr>
            <p:ph type="sldNum" sz="quarter" idx="5"/>
          </p:nvPr>
        </p:nvSpPr>
        <p:spPr/>
        <p:txBody>
          <a:bodyPr/>
          <a:lstStyle/>
          <a:p>
            <a:fld id="{D69D24D5-CF90-4C8F-868C-493DE5C1FE64}" type="slidenum">
              <a:rPr lang="nl-NL" smtClean="0"/>
              <a:t>4</a:t>
            </a:fld>
            <a:endParaRPr lang="nl-NL"/>
          </a:p>
        </p:txBody>
      </p:sp>
    </p:spTree>
    <p:extLst>
      <p:ext uri="{BB962C8B-B14F-4D97-AF65-F5344CB8AC3E}">
        <p14:creationId xmlns:p14="http://schemas.microsoft.com/office/powerpoint/2010/main" val="52082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dirty="0">
                <a:effectLst/>
                <a:latin typeface="Arial" panose="020B0604020202020204" pitchFamily="34" charset="0"/>
                <a:ea typeface="Times New Roman" panose="02020603050405020304" pitchFamily="18" charset="0"/>
              </a:rPr>
              <a:t>In the context of climate change and vast growing population in Mozambique, with this work we</a:t>
            </a:r>
            <a:r>
              <a:rPr lang="nl-NL" dirty="0"/>
              <a:t> are </a:t>
            </a:r>
            <a:r>
              <a:rPr lang="nl-NL" dirty="0" err="1"/>
              <a:t>aiming</a:t>
            </a:r>
            <a:r>
              <a:rPr lang="nl-NL" dirty="0"/>
              <a:t> </a:t>
            </a:r>
            <a:r>
              <a:rPr lang="nl-NL" dirty="0" err="1"/>
              <a:t>to</a:t>
            </a:r>
            <a:r>
              <a:rPr lang="nl-NL" dirty="0"/>
              <a:t> </a:t>
            </a:r>
            <a:r>
              <a:rPr lang="nl-NL" dirty="0" err="1"/>
              <a:t>answer</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r>
              <a:rPr lang="nl-NL" i="1" dirty="0"/>
              <a:t>(</a:t>
            </a:r>
            <a:r>
              <a:rPr lang="nl-NL" i="1" dirty="0" err="1"/>
              <a:t>read</a:t>
            </a:r>
            <a:r>
              <a:rPr lang="nl-NL" i="1" dirty="0"/>
              <a:t> RQ)</a:t>
            </a:r>
          </a:p>
        </p:txBody>
      </p:sp>
      <p:sp>
        <p:nvSpPr>
          <p:cNvPr id="4" name="Slide Number Placeholder 3"/>
          <p:cNvSpPr>
            <a:spLocks noGrp="1"/>
          </p:cNvSpPr>
          <p:nvPr>
            <p:ph type="sldNum" sz="quarter" idx="5"/>
          </p:nvPr>
        </p:nvSpPr>
        <p:spPr/>
        <p:txBody>
          <a:bodyPr/>
          <a:lstStyle/>
          <a:p>
            <a:fld id="{D69D24D5-CF90-4C8F-868C-493DE5C1FE64}" type="slidenum">
              <a:rPr lang="nl-NL" smtClean="0"/>
              <a:t>5</a:t>
            </a:fld>
            <a:endParaRPr lang="nl-NL"/>
          </a:p>
        </p:txBody>
      </p:sp>
    </p:spTree>
    <p:extLst>
      <p:ext uri="{BB962C8B-B14F-4D97-AF65-F5344CB8AC3E}">
        <p14:creationId xmlns:p14="http://schemas.microsoft.com/office/powerpoint/2010/main" val="3049288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Evaluating</a:t>
            </a:r>
            <a:r>
              <a:rPr lang="nl-NL" dirty="0"/>
              <a:t> </a:t>
            </a:r>
            <a:r>
              <a:rPr lang="nl-NL" dirty="0" err="1"/>
              <a:t>the</a:t>
            </a:r>
            <a:r>
              <a:rPr lang="nl-NL" dirty="0"/>
              <a:t> effect of </a:t>
            </a:r>
            <a:r>
              <a:rPr lang="nl-NL" dirty="0" err="1"/>
              <a:t>climate</a:t>
            </a:r>
            <a:r>
              <a:rPr lang="nl-NL" dirty="0"/>
              <a:t> drivers </a:t>
            </a:r>
            <a:r>
              <a:rPr lang="nl-NL" dirty="0" err="1"/>
              <a:t>such</a:t>
            </a:r>
            <a:r>
              <a:rPr lang="nl-NL" dirty="0"/>
              <a:t> as </a:t>
            </a:r>
            <a:r>
              <a:rPr lang="nl-NL" dirty="0" err="1"/>
              <a:t>climate</a:t>
            </a:r>
            <a:r>
              <a:rPr lang="nl-NL" dirty="0"/>
              <a:t> change on </a:t>
            </a:r>
            <a:r>
              <a:rPr lang="nl-NL" dirty="0" err="1"/>
              <a:t>the</a:t>
            </a:r>
            <a:r>
              <a:rPr lang="nl-NL" dirty="0"/>
              <a:t> hazard is </a:t>
            </a:r>
            <a:r>
              <a:rPr lang="nl-NL" dirty="0" err="1"/>
              <a:t>called</a:t>
            </a:r>
            <a:r>
              <a:rPr lang="nl-NL" dirty="0"/>
              <a:t> </a:t>
            </a:r>
            <a:r>
              <a:rPr lang="nl-NL" dirty="0" err="1"/>
              <a:t>climate</a:t>
            </a:r>
            <a:r>
              <a:rPr lang="nl-NL" dirty="0"/>
              <a:t> </a:t>
            </a:r>
            <a:r>
              <a:rPr lang="nl-NL" dirty="0" err="1"/>
              <a:t>attribution</a:t>
            </a:r>
            <a:endParaRPr lang="nl-NL" dirty="0"/>
          </a:p>
          <a:p>
            <a:endParaRPr lang="nl-NL" dirty="0"/>
          </a:p>
          <a:p>
            <a:r>
              <a:rPr lang="nl-NL" dirty="0" err="1"/>
              <a:t>Propagating</a:t>
            </a:r>
            <a:r>
              <a:rPr lang="nl-NL" dirty="0"/>
              <a:t> </a:t>
            </a:r>
            <a:r>
              <a:rPr lang="nl-NL" dirty="0" err="1"/>
              <a:t>the</a:t>
            </a:r>
            <a:r>
              <a:rPr lang="nl-NL" dirty="0"/>
              <a:t> effect </a:t>
            </a:r>
            <a:r>
              <a:rPr lang="nl-NL" dirty="0" err="1"/>
              <a:t>from</a:t>
            </a:r>
            <a:r>
              <a:rPr lang="nl-NL" dirty="0"/>
              <a:t> hazard </a:t>
            </a:r>
            <a:r>
              <a:rPr lang="nl-NL" dirty="0" err="1"/>
              <a:t>to</a:t>
            </a:r>
            <a:r>
              <a:rPr lang="nl-NL" dirty="0"/>
              <a:t> impact is </a:t>
            </a:r>
            <a:r>
              <a:rPr lang="nl-NL" dirty="0" err="1"/>
              <a:t>called</a:t>
            </a:r>
            <a:r>
              <a:rPr lang="nl-NL" dirty="0"/>
              <a:t> impact </a:t>
            </a:r>
            <a:r>
              <a:rPr lang="nl-NL" dirty="0" err="1"/>
              <a:t>attribution</a:t>
            </a:r>
            <a:r>
              <a:rPr lang="nl-NL" dirty="0"/>
              <a:t>, </a:t>
            </a:r>
            <a:r>
              <a:rPr lang="nl-NL" dirty="0" err="1"/>
              <a:t>which</a:t>
            </a:r>
            <a:r>
              <a:rPr lang="nl-NL" dirty="0"/>
              <a:t> is a </a:t>
            </a:r>
            <a:r>
              <a:rPr lang="nl-NL" dirty="0" err="1"/>
              <a:t>newer</a:t>
            </a:r>
            <a:r>
              <a:rPr lang="nl-NL" dirty="0"/>
              <a:t> </a:t>
            </a:r>
            <a:r>
              <a:rPr lang="nl-NL" dirty="0" err="1"/>
              <a:t>and</a:t>
            </a:r>
            <a:r>
              <a:rPr lang="nl-NL" dirty="0"/>
              <a:t> </a:t>
            </a:r>
            <a:r>
              <a:rPr lang="nl-NL" dirty="0" err="1"/>
              <a:t>rapidly</a:t>
            </a:r>
            <a:r>
              <a:rPr lang="nl-NL" dirty="0"/>
              <a:t> </a:t>
            </a:r>
            <a:r>
              <a:rPr lang="nl-NL" dirty="0" err="1"/>
              <a:t>evoling</a:t>
            </a:r>
            <a:r>
              <a:rPr lang="nl-NL" dirty="0"/>
              <a:t> field </a:t>
            </a:r>
            <a:r>
              <a:rPr lang="nl-NL" dirty="0" err="1"/>
              <a:t>within</a:t>
            </a:r>
            <a:r>
              <a:rPr lang="nl-NL" dirty="0"/>
              <a:t> </a:t>
            </a:r>
            <a:r>
              <a:rPr lang="nl-NL" dirty="0" err="1"/>
              <a:t>attribution</a:t>
            </a:r>
            <a:r>
              <a:rPr lang="nl-NL" dirty="0"/>
              <a:t> </a:t>
            </a:r>
            <a:r>
              <a:rPr lang="nl-NL" dirty="0" err="1"/>
              <a:t>science</a:t>
            </a:r>
            <a:r>
              <a:rPr lang="nl-NL" dirty="0"/>
              <a:t>. </a:t>
            </a:r>
            <a:r>
              <a:rPr lang="nl-NL" dirty="0" err="1"/>
              <a:t>Only</a:t>
            </a:r>
            <a:r>
              <a:rPr lang="nl-NL" dirty="0"/>
              <a:t> recent studies are </a:t>
            </a:r>
            <a:r>
              <a:rPr lang="nl-NL" dirty="0" err="1"/>
              <a:t>expanding</a:t>
            </a:r>
            <a:r>
              <a:rPr lang="nl-NL" dirty="0"/>
              <a:t> impact </a:t>
            </a:r>
            <a:r>
              <a:rPr lang="nl-NL" dirty="0" err="1"/>
              <a:t>attribution</a:t>
            </a:r>
            <a:r>
              <a:rPr lang="nl-NL" dirty="0"/>
              <a:t> </a:t>
            </a:r>
            <a:r>
              <a:rPr lang="nl-NL" dirty="0" err="1"/>
              <a:t>to</a:t>
            </a:r>
            <a:r>
              <a:rPr lang="nl-NL" dirty="0"/>
              <a:t> </a:t>
            </a:r>
            <a:r>
              <a:rPr lang="nl-NL" dirty="0" err="1"/>
              <a:t>also</a:t>
            </a:r>
            <a:r>
              <a:rPr lang="nl-NL" dirty="0"/>
              <a:t> </a:t>
            </a:r>
            <a:r>
              <a:rPr lang="nl-NL" dirty="0" err="1"/>
              <a:t>evaluate</a:t>
            </a:r>
            <a:r>
              <a:rPr lang="nl-NL" dirty="0"/>
              <a:t> </a:t>
            </a:r>
            <a:r>
              <a:rPr lang="nl-NL" dirty="0" err="1"/>
              <a:t>the</a:t>
            </a:r>
            <a:r>
              <a:rPr lang="nl-NL" dirty="0"/>
              <a:t> effect of non-</a:t>
            </a:r>
            <a:r>
              <a:rPr lang="nl-NL" dirty="0" err="1"/>
              <a:t>climate</a:t>
            </a:r>
            <a:r>
              <a:rPr lang="nl-NL" dirty="0"/>
              <a:t> drivers, </a:t>
            </a:r>
            <a:r>
              <a:rPr lang="nl-NL" dirty="0" err="1"/>
              <a:t>such</a:t>
            </a:r>
            <a:r>
              <a:rPr lang="nl-NL" dirty="0"/>
              <a:t> as </a:t>
            </a:r>
            <a:r>
              <a:rPr lang="nl-NL" dirty="0" err="1"/>
              <a:t>socio-economic</a:t>
            </a:r>
            <a:r>
              <a:rPr lang="nl-NL" dirty="0"/>
              <a:t> drivers. In </a:t>
            </a:r>
            <a:r>
              <a:rPr lang="nl-NL" dirty="0" err="1"/>
              <a:t>this</a:t>
            </a:r>
            <a:r>
              <a:rPr lang="nl-NL" dirty="0"/>
              <a:t> </a:t>
            </a:r>
            <a:r>
              <a:rPr lang="nl-NL" dirty="0" err="1"/>
              <a:t>study</a:t>
            </a:r>
            <a:r>
              <a:rPr lang="nl-NL" dirty="0"/>
              <a:t>, we focus on impact </a:t>
            </a:r>
            <a:r>
              <a:rPr lang="nl-NL" dirty="0" err="1"/>
              <a:t>attribution</a:t>
            </a:r>
            <a:r>
              <a:rPr lang="nl-NL" dirty="0"/>
              <a:t> </a:t>
            </a:r>
            <a:r>
              <a:rPr lang="nl-NL" dirty="0" err="1"/>
              <a:t>considering</a:t>
            </a:r>
            <a:r>
              <a:rPr lang="nl-NL" dirty="0"/>
              <a:t> </a:t>
            </a:r>
            <a:r>
              <a:rPr lang="nl-NL" dirty="0" err="1"/>
              <a:t>both</a:t>
            </a:r>
            <a:r>
              <a:rPr lang="nl-NL" dirty="0"/>
              <a:t> </a:t>
            </a:r>
            <a:r>
              <a:rPr lang="nl-NL" dirty="0" err="1"/>
              <a:t>climate</a:t>
            </a:r>
            <a:r>
              <a:rPr lang="nl-NL" dirty="0"/>
              <a:t> </a:t>
            </a:r>
            <a:r>
              <a:rPr lang="nl-NL" dirty="0" err="1"/>
              <a:t>and</a:t>
            </a:r>
            <a:r>
              <a:rPr lang="nl-NL" dirty="0"/>
              <a:t> non-</a:t>
            </a:r>
            <a:r>
              <a:rPr lang="nl-NL" dirty="0" err="1"/>
              <a:t>climatic</a:t>
            </a:r>
            <a:r>
              <a:rPr lang="nl-NL" dirty="0"/>
              <a:t> drivers</a:t>
            </a:r>
          </a:p>
        </p:txBody>
      </p:sp>
      <p:sp>
        <p:nvSpPr>
          <p:cNvPr id="4" name="Slide Number Placeholder 3"/>
          <p:cNvSpPr>
            <a:spLocks noGrp="1"/>
          </p:cNvSpPr>
          <p:nvPr>
            <p:ph type="sldNum" sz="quarter" idx="5"/>
          </p:nvPr>
        </p:nvSpPr>
        <p:spPr/>
        <p:txBody>
          <a:bodyPr/>
          <a:lstStyle/>
          <a:p>
            <a:fld id="{D69D24D5-CF90-4C8F-868C-493DE5C1FE64}" type="slidenum">
              <a:rPr lang="nl-NL" smtClean="0"/>
              <a:t>6</a:t>
            </a:fld>
            <a:endParaRPr lang="nl-NL"/>
          </a:p>
        </p:txBody>
      </p:sp>
    </p:spTree>
    <p:extLst>
      <p:ext uri="{BB962C8B-B14F-4D97-AF65-F5344CB8AC3E}">
        <p14:creationId xmlns:p14="http://schemas.microsoft.com/office/powerpoint/2010/main" val="227403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65F8-3E87-81BC-1450-B389ECBD7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4D5C4-8837-558F-0CF0-7844E45D1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F97C5-959B-8D43-E6AB-222B4C02264D}"/>
              </a:ext>
            </a:extLst>
          </p:cNvPr>
          <p:cNvSpPr>
            <a:spLocks noGrp="1"/>
          </p:cNvSpPr>
          <p:nvPr>
            <p:ph type="body" idx="1"/>
          </p:nvPr>
        </p:nvSpPr>
        <p:spPr/>
        <p:txBody>
          <a:bodyPr/>
          <a:lstStyle/>
          <a:p>
            <a:pPr marL="0" indent="0">
              <a:buFontTx/>
              <a:buNone/>
            </a:pPr>
            <a:r>
              <a:rPr lang="en-GB" sz="1800" kern="0" dirty="0">
                <a:effectLst/>
                <a:latin typeface="Arial" panose="020B0604020202020204" pitchFamily="34" charset="0"/>
                <a:ea typeface="Times New Roman" panose="02020603050405020304" pitchFamily="18" charset="0"/>
              </a:rPr>
              <a:t>Compound flooding from tropical cyclones can be considered as such a complex event, as it is </a:t>
            </a:r>
            <a:r>
              <a:rPr lang="en-GB" sz="1200" kern="1200" dirty="0">
                <a:solidFill>
                  <a:schemeClr val="tx1"/>
                </a:solidFill>
                <a:effectLst/>
                <a:latin typeface="+mn-lt"/>
                <a:ea typeface="+mn-ea"/>
                <a:cs typeface="+mn-cs"/>
              </a:rPr>
              <a:t>driven by the co-occurrence and interaction of multiple flood drivers such as fluvial, pluvial, and coastal flooding </a:t>
            </a:r>
            <a:endParaRPr lang="en-GB" sz="1800" kern="0" dirty="0">
              <a:effectLst/>
              <a:latin typeface="Arial" panose="020B0604020202020204" pitchFamily="34" charset="0"/>
              <a:ea typeface="Times New Roman" panose="02020603050405020304" pitchFamily="18" charset="0"/>
            </a:endParaRPr>
          </a:p>
          <a:p>
            <a:pPr marL="285750" indent="-285750">
              <a:buFontTx/>
              <a:buChar char="-"/>
            </a:pPr>
            <a:r>
              <a:rPr lang="en-GB" sz="1800" kern="0" dirty="0">
                <a:effectLst/>
                <a:latin typeface="Arial" panose="020B0604020202020204" pitchFamily="34" charset="0"/>
                <a:ea typeface="Times New Roman" panose="02020603050405020304" pitchFamily="18" charset="0"/>
              </a:rPr>
              <a:t>A relevant example of such a devastating event is TC Idai. </a:t>
            </a:r>
          </a:p>
          <a:p>
            <a:pPr marL="285750" indent="-285750">
              <a:buFontTx/>
              <a:buChar char="-"/>
            </a:pPr>
            <a:r>
              <a:rPr lang="en-GB" sz="1800" kern="0" dirty="0">
                <a:effectLst/>
                <a:latin typeface="Arial" panose="020B0604020202020204" pitchFamily="34" charset="0"/>
                <a:ea typeface="Times New Roman" panose="02020603050405020304" pitchFamily="18" charset="0"/>
              </a:rPr>
              <a:t>TC Idai made main landfall close to the city of Beira, located in the </a:t>
            </a:r>
            <a:r>
              <a:rPr lang="en-GB" sz="1800" kern="0" dirty="0" err="1">
                <a:effectLst/>
                <a:latin typeface="Arial" panose="020B0604020202020204" pitchFamily="34" charset="0"/>
                <a:ea typeface="Times New Roman" panose="02020603050405020304" pitchFamily="18" charset="0"/>
              </a:rPr>
              <a:t>Sofala</a:t>
            </a:r>
            <a:r>
              <a:rPr lang="en-GB" sz="1800" kern="0" dirty="0">
                <a:effectLst/>
                <a:latin typeface="Arial" panose="020B0604020202020204" pitchFamily="34" charset="0"/>
                <a:ea typeface="Times New Roman" panose="02020603050405020304" pitchFamily="18" charset="0"/>
              </a:rPr>
              <a:t> Province in central Mozambique in March 2019 and is regarded as one of the deadliest cyclones to have ever hit the Southern Hemisphere (Warren, 2019). </a:t>
            </a:r>
          </a:p>
          <a:p>
            <a:pPr marL="285750" indent="-285750">
              <a:buFontTx/>
              <a:buChar char="-"/>
            </a:pPr>
            <a:r>
              <a:rPr lang="en-GB" sz="1800" dirty="0"/>
              <a:t>Most of the flooding of this event was driven by rainfall but there was also a storm surge flooding parts of the coast, resulting on compound flooding. </a:t>
            </a:r>
            <a:r>
              <a:rPr lang="en-GB" sz="1800" kern="0" dirty="0">
                <a:effectLst/>
                <a:latin typeface="Arial" panose="020B0604020202020204" pitchFamily="34" charset="0"/>
                <a:ea typeface="Times New Roman" panose="02020603050405020304" pitchFamily="18" charset="0"/>
              </a:rPr>
              <a:t>The magnitude of Idai’s impact was heightened due to the region’s very high vulnerability and exposure to flood hazards.</a:t>
            </a:r>
          </a:p>
          <a:p>
            <a:pPr marL="285750" indent="-285750">
              <a:buFontTx/>
              <a:buChar char="-"/>
            </a:pPr>
            <a:endParaRPr lang="en-GB" sz="1800" kern="0" dirty="0">
              <a:effectLst/>
              <a:latin typeface="Arial" panose="020B0604020202020204" pitchFamily="34" charset="0"/>
            </a:endParaRPr>
          </a:p>
          <a:p>
            <a:pPr marL="0" indent="0">
              <a:buFontTx/>
              <a:buNone/>
            </a:pPr>
            <a:r>
              <a:rPr lang="en-GB" sz="1800" kern="0" dirty="0">
                <a:effectLst/>
                <a:latin typeface="Arial" panose="020B0604020202020204" pitchFamily="34" charset="0"/>
              </a:rPr>
              <a:t>[Fig left is the TC track with wind speed; Fig right is the flooding from Idai (larger than our case study region) based on a satellite analysis]</a:t>
            </a:r>
            <a:endParaRPr lang="nl-NL" dirty="0"/>
          </a:p>
        </p:txBody>
      </p:sp>
      <p:sp>
        <p:nvSpPr>
          <p:cNvPr id="4" name="Slide Number Placeholder 3">
            <a:extLst>
              <a:ext uri="{FF2B5EF4-FFF2-40B4-BE49-F238E27FC236}">
                <a16:creationId xmlns:a16="http://schemas.microsoft.com/office/drawing/2014/main" id="{D9D1D0E4-022B-D417-0255-EB6E00F85B52}"/>
              </a:ext>
            </a:extLst>
          </p:cNvPr>
          <p:cNvSpPr>
            <a:spLocks noGrp="1"/>
          </p:cNvSpPr>
          <p:nvPr>
            <p:ph type="sldNum" sz="quarter" idx="5"/>
          </p:nvPr>
        </p:nvSpPr>
        <p:spPr/>
        <p:txBody>
          <a:bodyPr/>
          <a:lstStyle/>
          <a:p>
            <a:fld id="{D69D24D5-CF90-4C8F-868C-493DE5C1FE64}" type="slidenum">
              <a:rPr lang="nl-NL" smtClean="0"/>
              <a:t>7</a:t>
            </a:fld>
            <a:endParaRPr lang="nl-NL"/>
          </a:p>
        </p:txBody>
      </p:sp>
    </p:spTree>
    <p:extLst>
      <p:ext uri="{BB962C8B-B14F-4D97-AF65-F5344CB8AC3E}">
        <p14:creationId xmlns:p14="http://schemas.microsoft.com/office/powerpoint/2010/main" val="224618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Here is </a:t>
            </a:r>
            <a:r>
              <a:rPr lang="nl-NL" dirty="0" err="1"/>
              <a:t>our</a:t>
            </a:r>
            <a:r>
              <a:rPr lang="nl-NL" dirty="0"/>
              <a:t> case </a:t>
            </a:r>
            <a:r>
              <a:rPr lang="nl-NL" dirty="0" err="1"/>
              <a:t>study</a:t>
            </a:r>
            <a:r>
              <a:rPr lang="nl-NL" dirty="0"/>
              <a:t> area </a:t>
            </a:r>
            <a:r>
              <a:rPr lang="nl-NL" dirty="0" err="1"/>
              <a:t>with</a:t>
            </a:r>
            <a:r>
              <a:rPr lang="nl-NL" dirty="0"/>
              <a:t> in red </a:t>
            </a:r>
            <a:r>
              <a:rPr lang="nl-NL" dirty="0" err="1"/>
              <a:t>the</a:t>
            </a:r>
            <a:r>
              <a:rPr lang="nl-NL" dirty="0"/>
              <a:t> track of TC </a:t>
            </a:r>
            <a:r>
              <a:rPr lang="nl-NL" dirty="0" err="1"/>
              <a:t>Idai</a:t>
            </a:r>
            <a:r>
              <a:rPr lang="nl-NL" dirty="0"/>
              <a:t>, </a:t>
            </a:r>
            <a:r>
              <a:rPr lang="nl-NL" dirty="0" err="1"/>
              <a:t>where</a:t>
            </a:r>
            <a:r>
              <a:rPr lang="nl-NL" dirty="0"/>
              <a:t> </a:t>
            </a:r>
            <a:r>
              <a:rPr lang="nl-NL" dirty="0" err="1"/>
              <a:t>bigger</a:t>
            </a:r>
            <a:r>
              <a:rPr lang="nl-NL" dirty="0"/>
              <a:t> </a:t>
            </a:r>
            <a:r>
              <a:rPr lang="nl-NL" dirty="0" err="1"/>
              <a:t>and</a:t>
            </a:r>
            <a:r>
              <a:rPr lang="nl-NL" dirty="0"/>
              <a:t> more red </a:t>
            </a:r>
            <a:r>
              <a:rPr lang="nl-NL" dirty="0" err="1"/>
              <a:t>circles</a:t>
            </a:r>
            <a:r>
              <a:rPr lang="nl-NL" dirty="0"/>
              <a:t> </a:t>
            </a:r>
            <a:r>
              <a:rPr lang="nl-NL" dirty="0" err="1"/>
              <a:t>resemble</a:t>
            </a:r>
            <a:r>
              <a:rPr lang="nl-NL" dirty="0"/>
              <a:t> </a:t>
            </a:r>
            <a:r>
              <a:rPr lang="nl-NL" dirty="0" err="1"/>
              <a:t>stronger</a:t>
            </a:r>
            <a:r>
              <a:rPr lang="nl-NL" dirty="0"/>
              <a:t> wind speeds.</a:t>
            </a:r>
          </a:p>
          <a:p>
            <a:endParaRPr lang="nl-NL" dirty="0"/>
          </a:p>
          <a:p>
            <a:r>
              <a:rPr lang="nl-NL" sz="1200" kern="0" dirty="0">
                <a:effectLst/>
                <a:latin typeface="Arial" panose="020B0604020202020204" pitchFamily="34" charset="0"/>
                <a:ea typeface="Times New Roman" panose="02020603050405020304" pitchFamily="18" charset="0"/>
              </a:rPr>
              <a:t>We </a:t>
            </a:r>
            <a:r>
              <a:rPr lang="nl-NL" sz="1200" kern="0" dirty="0" err="1">
                <a:effectLst/>
                <a:latin typeface="Arial" panose="020B0604020202020204" pitchFamily="34" charset="0"/>
                <a:ea typeface="Times New Roman" panose="02020603050405020304" pitchFamily="18" charset="0"/>
              </a:rPr>
              <a:t>adopt</a:t>
            </a:r>
            <a:r>
              <a:rPr lang="nl-NL" sz="1200" kern="0" dirty="0">
                <a:effectLst/>
                <a:latin typeface="Arial" panose="020B0604020202020204" pitchFamily="34" charset="0"/>
                <a:ea typeface="Times New Roman" panose="02020603050405020304" pitchFamily="18" charset="0"/>
              </a:rPr>
              <a:t> multiple </a:t>
            </a:r>
            <a:r>
              <a:rPr lang="nl-NL" sz="1200" kern="0" dirty="0" err="1">
                <a:effectLst/>
                <a:latin typeface="Arial" panose="020B0604020202020204" pitchFamily="34" charset="0"/>
                <a:ea typeface="Times New Roman" panose="02020603050405020304" pitchFamily="18" charset="0"/>
              </a:rPr>
              <a:t>models</a:t>
            </a:r>
            <a:r>
              <a:rPr lang="nl-NL" sz="1200" kern="0" dirty="0">
                <a:effectLst/>
                <a:latin typeface="Arial" panose="020B0604020202020204" pitchFamily="34" charset="0"/>
                <a:ea typeface="Times New Roman" panose="02020603050405020304" pitchFamily="18" charset="0"/>
              </a:rPr>
              <a:t> </a:t>
            </a:r>
            <a:r>
              <a:rPr lang="nl-NL" sz="1200" kern="0" dirty="0" err="1">
                <a:effectLst/>
                <a:latin typeface="Arial" panose="020B0604020202020204" pitchFamily="34" charset="0"/>
                <a:ea typeface="Times New Roman" panose="02020603050405020304" pitchFamily="18" charset="0"/>
              </a:rPr>
              <a:t>to</a:t>
            </a:r>
            <a:r>
              <a:rPr lang="nl-NL" sz="1200" kern="0" dirty="0">
                <a:effectLst/>
                <a:latin typeface="Arial" panose="020B0604020202020204" pitchFamily="34" charset="0"/>
                <a:ea typeface="Times New Roman" panose="02020603050405020304" pitchFamily="18" charset="0"/>
              </a:rPr>
              <a:t> </a:t>
            </a:r>
            <a:r>
              <a:rPr lang="nl-NL" sz="1200" kern="0" dirty="0" err="1">
                <a:effectLst/>
                <a:latin typeface="Arial" panose="020B0604020202020204" pitchFamily="34" charset="0"/>
                <a:ea typeface="Times New Roman" panose="02020603050405020304" pitchFamily="18" charset="0"/>
              </a:rPr>
              <a:t>simulate</a:t>
            </a:r>
            <a:r>
              <a:rPr lang="nl-NL" sz="1200" kern="0" dirty="0">
                <a:effectLst/>
                <a:latin typeface="Arial" panose="020B0604020202020204" pitchFamily="34" charset="0"/>
                <a:ea typeface="Times New Roman" panose="02020603050405020304" pitchFamily="18" charset="0"/>
              </a:rPr>
              <a:t> </a:t>
            </a:r>
            <a:r>
              <a:rPr lang="nl-NL" sz="1200" kern="0" dirty="0" err="1">
                <a:effectLst/>
                <a:latin typeface="Arial" panose="020B0604020202020204" pitchFamily="34" charset="0"/>
                <a:ea typeface="Times New Roman" panose="02020603050405020304" pitchFamily="18" charset="0"/>
              </a:rPr>
              <a:t>the</a:t>
            </a:r>
            <a:r>
              <a:rPr lang="nl-NL" sz="1200" kern="0" dirty="0">
                <a:effectLst/>
                <a:latin typeface="Arial" panose="020B0604020202020204" pitchFamily="34" charset="0"/>
                <a:ea typeface="Times New Roman" panose="02020603050405020304" pitchFamily="18" charset="0"/>
              </a:rPr>
              <a:t> compound </a:t>
            </a:r>
            <a:r>
              <a:rPr lang="nl-NL" sz="1200" kern="0" dirty="0" err="1">
                <a:effectLst/>
                <a:latin typeface="Arial" panose="020B0604020202020204" pitchFamily="34" charset="0"/>
                <a:ea typeface="Times New Roman" panose="02020603050405020304" pitchFamily="18" charset="0"/>
              </a:rPr>
              <a:t>flooding</a:t>
            </a:r>
            <a:r>
              <a:rPr lang="nl-NL" sz="1200" kern="0" dirty="0">
                <a:effectLst/>
                <a:latin typeface="Arial" panose="020B0604020202020204" pitchFamily="34" charset="0"/>
                <a:ea typeface="Times New Roman" panose="02020603050405020304" pitchFamily="18" charset="0"/>
              </a:rPr>
              <a:t> </a:t>
            </a:r>
            <a:r>
              <a:rPr lang="nl-NL" sz="1200" kern="0" dirty="0" err="1">
                <a:effectLst/>
                <a:latin typeface="Arial" panose="020B0604020202020204" pitchFamily="34" charset="0"/>
                <a:ea typeface="Times New Roman" panose="02020603050405020304" pitchFamily="18" charset="0"/>
              </a:rPr>
              <a:t>under</a:t>
            </a:r>
            <a:r>
              <a:rPr lang="nl-NL" sz="1200" kern="0" dirty="0">
                <a:effectLst/>
                <a:latin typeface="Arial" panose="020B0604020202020204" pitchFamily="34" charset="0"/>
                <a:ea typeface="Times New Roman" panose="02020603050405020304" pitchFamily="18" charset="0"/>
              </a:rPr>
              <a:t> </a:t>
            </a:r>
            <a:r>
              <a:rPr lang="nl-NL" sz="1200" kern="0" dirty="0" err="1">
                <a:effectLst/>
                <a:latin typeface="Arial" panose="020B0604020202020204" pitchFamily="34" charset="0"/>
                <a:ea typeface="Times New Roman" panose="02020603050405020304" pitchFamily="18" charset="0"/>
              </a:rPr>
              <a:t>the</a:t>
            </a:r>
            <a:r>
              <a:rPr lang="nl-NL" sz="1200" kern="0" dirty="0">
                <a:effectLst/>
                <a:latin typeface="Arial" panose="020B0604020202020204" pitchFamily="34" charset="0"/>
                <a:ea typeface="Times New Roman" panose="02020603050405020304" pitchFamily="18" charset="0"/>
              </a:rPr>
              <a:t> different </a:t>
            </a:r>
            <a:r>
              <a:rPr lang="nl-NL" sz="1200" kern="0" dirty="0" err="1">
                <a:effectLst/>
                <a:latin typeface="Arial" panose="020B0604020202020204" pitchFamily="34" charset="0"/>
                <a:ea typeface="Times New Roman" panose="02020603050405020304" pitchFamily="18" charset="0"/>
              </a:rPr>
              <a:t>scenarios</a:t>
            </a:r>
            <a:r>
              <a:rPr lang="nl-NL" sz="1200" kern="0" dirty="0">
                <a:effectLst/>
                <a:latin typeface="Arial" panose="020B0604020202020204" pitchFamily="34" charset="0"/>
                <a:ea typeface="Times New Roman" panose="02020603050405020304" pitchFamily="18" charset="0"/>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tide and storm surge are simulated using a regional hydrodynamic D-Flow FM model, shows in white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Which is combined with dynamically modelled wave setup, calculated from </a:t>
            </a:r>
            <a:r>
              <a:rPr lang="en-GB" sz="1200" kern="1200" dirty="0" err="1">
                <a:solidFill>
                  <a:schemeClr val="tx1"/>
                </a:solidFill>
                <a:effectLst/>
                <a:latin typeface="+mn-lt"/>
                <a:ea typeface="+mn-ea"/>
                <a:cs typeface="+mn-cs"/>
              </a:rPr>
              <a:t>SnapWave</a:t>
            </a:r>
            <a:r>
              <a:rPr lang="en-GB" sz="1200" kern="1200" dirty="0">
                <a:solidFill>
                  <a:schemeClr val="tx1"/>
                </a:solidFill>
                <a:effectLst/>
                <a:latin typeface="+mn-lt"/>
                <a:ea typeface="+mn-ea"/>
                <a:cs typeface="+mn-cs"/>
              </a:rPr>
              <a:t> simulations, here in yellow</a:t>
            </a:r>
          </a:p>
          <a:p>
            <a:pPr marL="171450" indent="-171450">
              <a:buFont typeface="Arial" panose="020B0604020202020204" pitchFamily="34" charset="0"/>
              <a:buChar char="•"/>
            </a:pPr>
            <a:r>
              <a:rPr lang="en-GB" sz="1800" noProof="0" dirty="0">
                <a:solidFill>
                  <a:schemeClr val="tx1">
                    <a:lumMod val="50000"/>
                    <a:lumOff val="50000"/>
                  </a:schemeClr>
                </a:solidFill>
              </a:rPr>
              <a:t>River</a:t>
            </a:r>
            <a:r>
              <a:rPr lang="en-GB" sz="1200" kern="1200" dirty="0">
                <a:solidFill>
                  <a:schemeClr val="tx1"/>
                </a:solidFill>
                <a:effectLst/>
                <a:latin typeface="+mn-lt"/>
                <a:ea typeface="+mn-ea"/>
                <a:cs typeface="+mn-cs"/>
              </a:rPr>
              <a:t> discharge is simulated using the distributed hydrological model </a:t>
            </a:r>
            <a:r>
              <a:rPr lang="en-GB" sz="1200" kern="1200" dirty="0" err="1">
                <a:solidFill>
                  <a:schemeClr val="tx1"/>
                </a:solidFill>
                <a:effectLst/>
                <a:latin typeface="+mn-lt"/>
                <a:ea typeface="+mn-ea"/>
                <a:cs typeface="+mn-cs"/>
              </a:rPr>
              <a:t>wflow</a:t>
            </a:r>
            <a:r>
              <a:rPr lang="en-GB" sz="1200" kern="1200" dirty="0">
                <a:solidFill>
                  <a:schemeClr val="tx1"/>
                </a:solidFill>
                <a:effectLst/>
                <a:latin typeface="+mn-lt"/>
                <a:ea typeface="+mn-ea"/>
                <a:cs typeface="+mn-cs"/>
              </a:rPr>
              <a:t>, in blue </a:t>
            </a:r>
          </a:p>
          <a:p>
            <a:pPr marL="171450" indent="-171450">
              <a:buFont typeface="Arial" panose="020B0604020202020204" pitchFamily="34" charset="0"/>
              <a:buChar char="•"/>
            </a:pPr>
            <a:r>
              <a:rPr lang="en-GB" sz="1200" kern="1200" noProof="0" dirty="0">
                <a:solidFill>
                  <a:schemeClr val="tx1"/>
                </a:solidFill>
                <a:effectLst/>
                <a:latin typeface="+mn-lt"/>
                <a:ea typeface="+mn-ea"/>
                <a:cs typeface="+mn-cs"/>
              </a:rPr>
              <a:t>All of which provide boundary conditions for the c</a:t>
            </a:r>
            <a:r>
              <a:rPr lang="en-GB" sz="1200" kern="1200" dirty="0" err="1">
                <a:solidFill>
                  <a:schemeClr val="tx1"/>
                </a:solidFill>
                <a:effectLst/>
                <a:latin typeface="+mn-lt"/>
                <a:ea typeface="+mn-ea"/>
                <a:cs typeface="+mn-cs"/>
              </a:rPr>
              <a:t>ompound</a:t>
            </a:r>
            <a:r>
              <a:rPr lang="en-GB" sz="1200" kern="1200" dirty="0">
                <a:solidFill>
                  <a:schemeClr val="tx1"/>
                </a:solidFill>
                <a:effectLst/>
                <a:latin typeface="+mn-lt"/>
                <a:ea typeface="+mn-ea"/>
                <a:cs typeface="+mn-cs"/>
              </a:rPr>
              <a:t> flood model SFINCS, here in pink </a:t>
            </a:r>
            <a:endParaRPr lang="nl-NL" dirty="0"/>
          </a:p>
          <a:p>
            <a:endParaRPr lang="nl-NL" dirty="0"/>
          </a:p>
        </p:txBody>
      </p:sp>
      <p:sp>
        <p:nvSpPr>
          <p:cNvPr id="4" name="Slide Number Placeholder 3"/>
          <p:cNvSpPr>
            <a:spLocks noGrp="1"/>
          </p:cNvSpPr>
          <p:nvPr>
            <p:ph type="sldNum" sz="quarter" idx="5"/>
          </p:nvPr>
        </p:nvSpPr>
        <p:spPr/>
        <p:txBody>
          <a:bodyPr/>
          <a:lstStyle/>
          <a:p>
            <a:fld id="{D69D24D5-CF90-4C8F-868C-493DE5C1FE64}" type="slidenum">
              <a:rPr lang="nl-NL" smtClean="0"/>
              <a:t>8</a:t>
            </a:fld>
            <a:endParaRPr lang="nl-NL"/>
          </a:p>
        </p:txBody>
      </p:sp>
    </p:spTree>
    <p:extLst>
      <p:ext uri="{BB962C8B-B14F-4D97-AF65-F5344CB8AC3E}">
        <p14:creationId xmlns:p14="http://schemas.microsoft.com/office/powerpoint/2010/main" val="3532106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noProof="0" dirty="0">
                <a:solidFill>
                  <a:schemeClr val="tx1"/>
                </a:solidFill>
                <a:effectLst/>
                <a:latin typeface="+mn-lt"/>
                <a:ea typeface="+mn-ea"/>
                <a:cs typeface="+mn-cs"/>
              </a:rPr>
              <a:t>The factual and counterfactual flood maps are overlayed with the factual and counterfactual population </a:t>
            </a:r>
            <a:r>
              <a:rPr lang="en-GB" sz="1200" kern="1200" noProof="0" dirty="0" err="1">
                <a:solidFill>
                  <a:schemeClr val="tx1"/>
                </a:solidFill>
                <a:effectLst/>
                <a:latin typeface="+mn-lt"/>
                <a:ea typeface="+mn-ea"/>
                <a:cs typeface="+mn-cs"/>
              </a:rPr>
              <a:t>rasters</a:t>
            </a:r>
            <a:r>
              <a:rPr lang="en-GB" sz="1200" kern="1200" noProof="0" dirty="0">
                <a:solidFill>
                  <a:schemeClr val="tx1"/>
                </a:solidFill>
                <a:effectLst/>
                <a:latin typeface="+mn-lt"/>
                <a:ea typeface="+mn-ea"/>
                <a:cs typeface="+mn-cs"/>
              </a:rPr>
              <a:t>, which are first downscaled to match the flood grid</a:t>
            </a:r>
          </a:p>
        </p:txBody>
      </p:sp>
      <p:sp>
        <p:nvSpPr>
          <p:cNvPr id="4" name="Slide Number Placeholder 3"/>
          <p:cNvSpPr>
            <a:spLocks noGrp="1"/>
          </p:cNvSpPr>
          <p:nvPr>
            <p:ph type="sldNum" sz="quarter" idx="5"/>
          </p:nvPr>
        </p:nvSpPr>
        <p:spPr/>
        <p:txBody>
          <a:bodyPr/>
          <a:lstStyle/>
          <a:p>
            <a:fld id="{D69D24D5-CF90-4C8F-868C-493DE5C1FE64}" type="slidenum">
              <a:rPr lang="nl-NL" smtClean="0"/>
              <a:t>9</a:t>
            </a:fld>
            <a:endParaRPr lang="nl-NL"/>
          </a:p>
        </p:txBody>
      </p:sp>
    </p:spTree>
    <p:extLst>
      <p:ext uri="{BB962C8B-B14F-4D97-AF65-F5344CB8AC3E}">
        <p14:creationId xmlns:p14="http://schemas.microsoft.com/office/powerpoint/2010/main" val="1609354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compass-climate.eu/"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A7BA-0794-455F-AED4-E9809CCCEE88}"/>
              </a:ext>
            </a:extLst>
          </p:cNvPr>
          <p:cNvSpPr>
            <a:spLocks noGrp="1"/>
          </p:cNvSpPr>
          <p:nvPr>
            <p:ph type="ctrTitle"/>
          </p:nvPr>
        </p:nvSpPr>
        <p:spPr>
          <a:xfrm>
            <a:off x="1663429" y="866327"/>
            <a:ext cx="8579796" cy="1361872"/>
          </a:xfrm>
        </p:spPr>
        <p:txBody>
          <a:bodyPr anchor="b">
            <a:normAutofit/>
          </a:bodyPr>
          <a:lstStyle>
            <a:lvl1pPr algn="ctr">
              <a:defRPr sz="4800" b="1">
                <a:solidFill>
                  <a:srgbClr val="609C92"/>
                </a:solidFill>
              </a:defRPr>
            </a:lvl1pPr>
          </a:lstStyle>
          <a:p>
            <a:r>
              <a:rPr lang="en-US" dirty="0"/>
              <a:t>Click to edit Master title</a:t>
            </a:r>
            <a:endParaRPr lang="nl-NL" dirty="0"/>
          </a:p>
        </p:txBody>
      </p:sp>
      <p:sp>
        <p:nvSpPr>
          <p:cNvPr id="3" name="Subtitle 2">
            <a:extLst>
              <a:ext uri="{FF2B5EF4-FFF2-40B4-BE49-F238E27FC236}">
                <a16:creationId xmlns:a16="http://schemas.microsoft.com/office/drawing/2014/main" id="{E38463B7-5D02-48A0-A532-2C17DB5100B3}"/>
              </a:ext>
            </a:extLst>
          </p:cNvPr>
          <p:cNvSpPr>
            <a:spLocks noGrp="1"/>
          </p:cNvSpPr>
          <p:nvPr>
            <p:ph type="subTitle" idx="1" hasCustomPrompt="1"/>
          </p:nvPr>
        </p:nvSpPr>
        <p:spPr>
          <a:xfrm>
            <a:off x="1663429" y="2386994"/>
            <a:ext cx="8579796" cy="805658"/>
          </a:xfrm>
        </p:spPr>
        <p:txBody>
          <a:bodyPr>
            <a:normAutofit/>
          </a:bodyPr>
          <a:lstStyle>
            <a:lvl1pPr marL="0" indent="0" algn="ctr">
              <a:buNone/>
              <a:defRPr lang="en-US" sz="2400" b="1" kern="1200" baseline="0" dirty="0" smtClean="0">
                <a:solidFill>
                  <a:srgbClr val="609C9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218940" y="264698"/>
            <a:ext cx="2749182" cy="5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userDrawn="1"/>
        </p:nvSpPr>
        <p:spPr>
          <a:xfrm>
            <a:off x="0" y="6207071"/>
            <a:ext cx="12192000" cy="549146"/>
          </a:xfrm>
          <a:prstGeom prst="rect">
            <a:avLst/>
          </a:prstGeom>
          <a:solidFill>
            <a:srgbClr val="609C92"/>
          </a:solidFill>
          <a:ln>
            <a:solidFill>
              <a:srgbClr val="609C92"/>
            </a:solidFill>
          </a:ln>
        </p:spPr>
        <p:txBody>
          <a:bodyPr spcFirstLastPara="1" wrap="square" lIns="91425" tIns="91425" rIns="91425" bIns="91425" anchor="ctr" anchorCtr="0">
            <a:noAutofit/>
          </a:bodyPr>
          <a:lstStyle/>
          <a:p>
            <a:pPr algn="r">
              <a:lnSpc>
                <a:spcPct val="100000"/>
              </a:lnSpc>
              <a:spcAft>
                <a:spcPts val="0"/>
              </a:spcAft>
            </a:pPr>
            <a:r>
              <a:rPr lang="en-US" sz="1000" spc="30" dirty="0">
                <a:solidFill>
                  <a:schemeClr val="bg1"/>
                </a:solidFill>
              </a:rPr>
              <a:t>The COMPASS project has received funding from the European Union’s HORIZON</a:t>
            </a:r>
            <a:r>
              <a:rPr lang="en-US" sz="1000" spc="30" baseline="0" dirty="0">
                <a:solidFill>
                  <a:schemeClr val="bg1"/>
                </a:solidFill>
              </a:rPr>
              <a:t> </a:t>
            </a:r>
          </a:p>
          <a:p>
            <a:pPr algn="r">
              <a:lnSpc>
                <a:spcPct val="100000"/>
              </a:lnSpc>
              <a:spcAft>
                <a:spcPts val="0"/>
              </a:spcAft>
            </a:pPr>
            <a:r>
              <a:rPr lang="en-US" sz="1000" dirty="0">
                <a:solidFill>
                  <a:schemeClr val="bg1"/>
                </a:solidFill>
              </a:rPr>
              <a:t>Research and Innovation Actions Programme under Grant Agreement No. 101135481</a:t>
            </a:r>
          </a:p>
        </p:txBody>
      </p:sp>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89995" y="6320165"/>
            <a:ext cx="532173"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userDrawn="1"/>
        </p:nvSpPr>
        <p:spPr>
          <a:xfrm>
            <a:off x="0" y="6188550"/>
            <a:ext cx="12192000" cy="549146"/>
          </a:xfrm>
          <a:prstGeom prst="rect">
            <a:avLst/>
          </a:prstGeom>
          <a:solidFill>
            <a:srgbClr val="609C92"/>
          </a:solidFill>
          <a:ln>
            <a:solidFill>
              <a:srgbClr val="609C92"/>
            </a:solidFill>
          </a:ln>
        </p:spPr>
        <p:txBody>
          <a:bodyPr spcFirstLastPara="1" wrap="square" lIns="91425" tIns="91425" rIns="91425" bIns="91425" anchor="ctr" anchorCtr="0">
            <a:noAutofit/>
          </a:bodyPr>
          <a:lstStyle/>
          <a:p>
            <a:pPr algn="r">
              <a:lnSpc>
                <a:spcPct val="100000"/>
              </a:lnSpc>
              <a:spcAft>
                <a:spcPts val="0"/>
              </a:spcAft>
            </a:pPr>
            <a:r>
              <a:rPr lang="en-US" sz="1000" spc="30" dirty="0">
                <a:solidFill>
                  <a:schemeClr val="bg1"/>
                </a:solidFill>
              </a:rPr>
              <a:t>The COMPASS project has received funding from the European Union’s HORIZON</a:t>
            </a:r>
            <a:r>
              <a:rPr lang="en-US" sz="1000" spc="30" baseline="0" dirty="0">
                <a:solidFill>
                  <a:schemeClr val="bg1"/>
                </a:solidFill>
              </a:rPr>
              <a:t> </a:t>
            </a:r>
          </a:p>
          <a:p>
            <a:pPr algn="r">
              <a:lnSpc>
                <a:spcPct val="100000"/>
              </a:lnSpc>
              <a:spcAft>
                <a:spcPts val="0"/>
              </a:spcAft>
            </a:pPr>
            <a:r>
              <a:rPr lang="en-US" sz="1000" dirty="0">
                <a:solidFill>
                  <a:schemeClr val="bg1"/>
                </a:solidFill>
              </a:rPr>
              <a:t>Research and Innovation Actions Programme under Grant Agreement No. 101135481</a:t>
            </a:r>
          </a:p>
        </p:txBody>
      </p:sp>
      <p:sp>
        <p:nvSpPr>
          <p:cNvPr id="6" name="TextBox 5"/>
          <p:cNvSpPr txBox="1"/>
          <p:nvPr userDrawn="1"/>
        </p:nvSpPr>
        <p:spPr>
          <a:xfrm>
            <a:off x="2758698" y="3363132"/>
            <a:ext cx="1379349" cy="369332"/>
          </a:xfrm>
          <a:prstGeom prst="rect">
            <a:avLst/>
          </a:prstGeom>
          <a:noFill/>
        </p:spPr>
        <p:txBody>
          <a:bodyPr wrap="square" rtlCol="0">
            <a:spAutoFit/>
          </a:bodyPr>
          <a:lstStyle/>
          <a:p>
            <a:endParaRPr lang="en-US" dirty="0"/>
          </a:p>
        </p:txBody>
      </p:sp>
      <p:sp>
        <p:nvSpPr>
          <p:cNvPr id="23" name="Content Placeholder 5"/>
          <p:cNvSpPr>
            <a:spLocks noGrp="1"/>
          </p:cNvSpPr>
          <p:nvPr>
            <p:ph idx="10" hasCustomPrompt="1"/>
          </p:nvPr>
        </p:nvSpPr>
        <p:spPr>
          <a:xfrm>
            <a:off x="1661584" y="3325790"/>
            <a:ext cx="8579797" cy="623816"/>
          </a:xfrm>
        </p:spPr>
        <p:txBody>
          <a:bodyPr>
            <a:normAutofit/>
          </a:bodyPr>
          <a:lstStyle>
            <a:lvl1pPr>
              <a:defRPr sz="2400" b="1" i="0" baseline="0">
                <a:solidFill>
                  <a:schemeClr val="accent2"/>
                </a:solidFill>
              </a:defRPr>
            </a:lvl1pPr>
          </a:lstStyle>
          <a:p>
            <a:pPr marL="0" indent="0" algn="ctr">
              <a:buNone/>
            </a:pPr>
            <a:r>
              <a:rPr lang="en-US" dirty="0"/>
              <a:t>Click to add Presenters</a:t>
            </a:r>
          </a:p>
        </p:txBody>
      </p:sp>
      <p:sp>
        <p:nvSpPr>
          <p:cNvPr id="24" name="Content Placeholder 5"/>
          <p:cNvSpPr>
            <a:spLocks noGrp="1"/>
          </p:cNvSpPr>
          <p:nvPr>
            <p:ph idx="11" hasCustomPrompt="1"/>
          </p:nvPr>
        </p:nvSpPr>
        <p:spPr>
          <a:xfrm>
            <a:off x="1667166" y="4011479"/>
            <a:ext cx="8579797" cy="517926"/>
          </a:xfrm>
        </p:spPr>
        <p:txBody>
          <a:bodyPr>
            <a:normAutofit/>
          </a:bodyPr>
          <a:lstStyle>
            <a:lvl1pPr>
              <a:defRPr sz="2000" b="1" i="0" baseline="0">
                <a:solidFill>
                  <a:schemeClr val="accent2"/>
                </a:solidFill>
              </a:defRPr>
            </a:lvl1pPr>
          </a:lstStyle>
          <a:p>
            <a:pPr marL="0" indent="0" algn="ctr">
              <a:buNone/>
            </a:pPr>
            <a:r>
              <a:rPr lang="en-US" dirty="0"/>
              <a:t>Click to add Event, Date</a:t>
            </a:r>
          </a:p>
        </p:txBody>
      </p:sp>
      <p:sp>
        <p:nvSpPr>
          <p:cNvPr id="25" name="Subtitle 2">
            <a:extLst>
              <a:ext uri="{FF2B5EF4-FFF2-40B4-BE49-F238E27FC236}">
                <a16:creationId xmlns:a16="http://schemas.microsoft.com/office/drawing/2014/main" id="{E38463B7-5D02-48A0-A532-2C17DB5100B3}"/>
              </a:ext>
            </a:extLst>
          </p:cNvPr>
          <p:cNvSpPr txBox="1">
            <a:spLocks/>
          </p:cNvSpPr>
          <p:nvPr userDrawn="1"/>
        </p:nvSpPr>
        <p:spPr>
          <a:xfrm>
            <a:off x="-841526" y="3205821"/>
            <a:ext cx="8579796" cy="80565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400" b="1" kern="1200" baseline="0" dirty="0" smtClean="0">
                <a:solidFill>
                  <a:srgbClr val="609C9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14" name="Picture 13"/>
          <p:cNvPicPr/>
          <p:nvPr userDrawn="1"/>
        </p:nvPicPr>
        <p:blipFill rotWithShape="1">
          <a:blip r:embed="rId4">
            <a:extLst>
              <a:ext uri="{28A0092B-C50C-407E-A947-70E740481C1C}">
                <a14:useLocalDpi xmlns:a14="http://schemas.microsoft.com/office/drawing/2010/main" val="0"/>
              </a:ext>
            </a:extLst>
          </a:blip>
          <a:srcRect l="3223" t="18980" b="17139"/>
          <a:stretch/>
        </p:blipFill>
        <p:spPr bwMode="auto">
          <a:xfrm>
            <a:off x="5900415" y="6241141"/>
            <a:ext cx="1713938" cy="459594"/>
          </a:xfrm>
          <a:prstGeom prst="rect">
            <a:avLst/>
          </a:prstGeom>
          <a:noFill/>
          <a:ln>
            <a:noFill/>
          </a:ln>
        </p:spPr>
      </p:pic>
    </p:spTree>
    <p:extLst>
      <p:ext uri="{BB962C8B-B14F-4D97-AF65-F5344CB8AC3E}">
        <p14:creationId xmlns:p14="http://schemas.microsoft.com/office/powerpoint/2010/main" val="9603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A5AF-FB0A-4485-A746-91AD91E928C3}"/>
              </a:ext>
            </a:extLst>
          </p:cNvPr>
          <p:cNvSpPr>
            <a:spLocks noGrp="1"/>
          </p:cNvSpPr>
          <p:nvPr>
            <p:ph type="title"/>
          </p:nvPr>
        </p:nvSpPr>
        <p:spPr/>
        <p:txBody>
          <a:bodyPr/>
          <a:lstStyle>
            <a:lvl1pPr>
              <a:defRPr b="1" baseline="0">
                <a:solidFill>
                  <a:srgbClr val="609C92"/>
                </a:solidFill>
              </a:defRPr>
            </a:lvl1pPr>
          </a:lstStyle>
          <a:p>
            <a:r>
              <a:rPr lang="en-US" dirty="0"/>
              <a:t>Click to edit Master title style</a:t>
            </a:r>
            <a:endParaRPr lang="nl-NL" dirty="0"/>
          </a:p>
        </p:txBody>
      </p:sp>
      <p:sp>
        <p:nvSpPr>
          <p:cNvPr id="3" name="Content Placeholder 2">
            <a:extLst>
              <a:ext uri="{FF2B5EF4-FFF2-40B4-BE49-F238E27FC236}">
                <a16:creationId xmlns:a16="http://schemas.microsoft.com/office/drawing/2014/main" id="{8CC6AD86-8685-46EF-925D-90C8F0A915F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06235" y="6355532"/>
            <a:ext cx="137459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1F6899AD-ED5E-0C80-1575-22F389BDD56A}"/>
              </a:ext>
            </a:extLst>
          </p:cNvPr>
          <p:cNvSpPr>
            <a:spLocks noGrp="1"/>
          </p:cNvSpPr>
          <p:nvPr>
            <p:ph type="sldNum" sz="quarter" idx="10"/>
          </p:nvPr>
        </p:nvSpPr>
        <p:spPr>
          <a:xfrm>
            <a:off x="9221930" y="6347653"/>
            <a:ext cx="2743200" cy="365125"/>
          </a:xfrm>
        </p:spPr>
        <p:txBody>
          <a:bodyPr/>
          <a:lstStyle/>
          <a:p>
            <a:fld id="{2C800789-BD62-4B1B-A44F-CAF39409F636}" type="slidenum">
              <a:rPr lang="nl-NL" smtClean="0"/>
              <a:t>‹#›</a:t>
            </a:fld>
            <a:endParaRPr lang="nl-NL"/>
          </a:p>
        </p:txBody>
      </p:sp>
    </p:spTree>
    <p:extLst>
      <p:ext uri="{BB962C8B-B14F-4D97-AF65-F5344CB8AC3E}">
        <p14:creationId xmlns:p14="http://schemas.microsoft.com/office/powerpoint/2010/main" val="331588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9ADF-552D-423B-BE9B-55125843F3F1}"/>
              </a:ext>
            </a:extLst>
          </p:cNvPr>
          <p:cNvSpPr>
            <a:spLocks noGrp="1"/>
          </p:cNvSpPr>
          <p:nvPr>
            <p:ph type="title"/>
          </p:nvPr>
        </p:nvSpPr>
        <p:spPr/>
        <p:txBody>
          <a:bodyPr/>
          <a:lstStyle>
            <a:lvl1pPr>
              <a:defRPr b="1">
                <a:solidFill>
                  <a:srgbClr val="609C92"/>
                </a:solidFill>
              </a:defRPr>
            </a:lvl1pPr>
          </a:lstStyle>
          <a:p>
            <a:r>
              <a:rPr lang="en-US" dirty="0"/>
              <a:t>Click to edit Master title style</a:t>
            </a:r>
            <a:endParaRPr lang="nl-NL" dirty="0"/>
          </a:p>
        </p:txBody>
      </p:sp>
      <p:sp>
        <p:nvSpPr>
          <p:cNvPr id="3" name="Content Placeholder 2">
            <a:extLst>
              <a:ext uri="{FF2B5EF4-FFF2-40B4-BE49-F238E27FC236}">
                <a16:creationId xmlns:a16="http://schemas.microsoft.com/office/drawing/2014/main" id="{037C30D2-A3BF-46AB-B20C-59B16769F062}"/>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Content Placeholder 3">
            <a:extLst>
              <a:ext uri="{FF2B5EF4-FFF2-40B4-BE49-F238E27FC236}">
                <a16:creationId xmlns:a16="http://schemas.microsoft.com/office/drawing/2014/main" id="{0894679C-A0FB-41E5-94E0-EA145DF6BA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06235" y="6355532"/>
            <a:ext cx="137459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008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9ADF-552D-423B-BE9B-55125843F3F1}"/>
              </a:ext>
            </a:extLst>
          </p:cNvPr>
          <p:cNvSpPr>
            <a:spLocks noGrp="1"/>
          </p:cNvSpPr>
          <p:nvPr>
            <p:ph type="title"/>
          </p:nvPr>
        </p:nvSpPr>
        <p:spPr/>
        <p:txBody>
          <a:bodyPr/>
          <a:lstStyle>
            <a:lvl1pPr>
              <a:defRPr b="1">
                <a:solidFill>
                  <a:srgbClr val="609C92"/>
                </a:solidFill>
              </a:defRPr>
            </a:lvl1pPr>
          </a:lstStyle>
          <a:p>
            <a:r>
              <a:rPr lang="en-US" dirty="0"/>
              <a:t>Click to edit Master title style</a:t>
            </a:r>
            <a:endParaRPr lang="nl-NL" dirty="0"/>
          </a:p>
        </p:txBody>
      </p:sp>
      <p:sp>
        <p:nvSpPr>
          <p:cNvPr id="3" name="Content Placeholder 2">
            <a:extLst>
              <a:ext uri="{FF2B5EF4-FFF2-40B4-BE49-F238E27FC236}">
                <a16:creationId xmlns:a16="http://schemas.microsoft.com/office/drawing/2014/main" id="{037C30D2-A3BF-46AB-B20C-59B16769F062}"/>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06235" y="6355532"/>
            <a:ext cx="137459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userDrawn="1">
            <p:extLst>
              <p:ext uri="{D42A27DB-BD31-4B8C-83A1-F6EECF244321}">
                <p14:modId xmlns:p14="http://schemas.microsoft.com/office/powerpoint/2010/main" val="1811537079"/>
              </p:ext>
            </p:extLst>
          </p:nvPr>
        </p:nvGraphicFramePr>
        <p:xfrm>
          <a:off x="6222567" y="1843293"/>
          <a:ext cx="5129940" cy="4389120"/>
        </p:xfrm>
        <a:graphic>
          <a:graphicData uri="http://schemas.openxmlformats.org/drawingml/2006/table">
            <a:tbl>
              <a:tblPr firstRow="1" bandRow="1">
                <a:tableStyleId>{93296810-A885-4BE3-A3E7-6D5BEEA58F35}</a:tableStyleId>
              </a:tblPr>
              <a:tblGrid>
                <a:gridCol w="1282485">
                  <a:extLst>
                    <a:ext uri="{9D8B030D-6E8A-4147-A177-3AD203B41FA5}">
                      <a16:colId xmlns:a16="http://schemas.microsoft.com/office/drawing/2014/main" val="20000"/>
                    </a:ext>
                  </a:extLst>
                </a:gridCol>
                <a:gridCol w="1282485">
                  <a:extLst>
                    <a:ext uri="{9D8B030D-6E8A-4147-A177-3AD203B41FA5}">
                      <a16:colId xmlns:a16="http://schemas.microsoft.com/office/drawing/2014/main" val="20001"/>
                    </a:ext>
                  </a:extLst>
                </a:gridCol>
                <a:gridCol w="1282485">
                  <a:extLst>
                    <a:ext uri="{9D8B030D-6E8A-4147-A177-3AD203B41FA5}">
                      <a16:colId xmlns:a16="http://schemas.microsoft.com/office/drawing/2014/main" val="20002"/>
                    </a:ext>
                  </a:extLst>
                </a:gridCol>
                <a:gridCol w="1282485">
                  <a:extLst>
                    <a:ext uri="{9D8B030D-6E8A-4147-A177-3AD203B41FA5}">
                      <a16:colId xmlns:a16="http://schemas.microsoft.com/office/drawing/2014/main" val="20003"/>
                    </a:ext>
                  </a:extLst>
                </a:gridCol>
              </a:tblGrid>
              <a:tr h="359128">
                <a:tc>
                  <a:txBody>
                    <a:bodyPr/>
                    <a:lstStyle/>
                    <a:p>
                      <a:endParaRPr lang="en-US" dirty="0"/>
                    </a:p>
                  </a:txBody>
                  <a:tcPr>
                    <a:solidFill>
                      <a:srgbClr val="609C92"/>
                    </a:solidFill>
                  </a:tcPr>
                </a:tc>
                <a:tc>
                  <a:txBody>
                    <a:bodyPr/>
                    <a:lstStyle/>
                    <a:p>
                      <a:endParaRPr lang="en-US" dirty="0"/>
                    </a:p>
                  </a:txBody>
                  <a:tcPr>
                    <a:solidFill>
                      <a:srgbClr val="609C92"/>
                    </a:solidFill>
                  </a:tcPr>
                </a:tc>
                <a:tc>
                  <a:txBody>
                    <a:bodyPr/>
                    <a:lstStyle/>
                    <a:p>
                      <a:endParaRPr lang="en-US" dirty="0"/>
                    </a:p>
                  </a:txBody>
                  <a:tcPr>
                    <a:solidFill>
                      <a:srgbClr val="609C92"/>
                    </a:solidFill>
                  </a:tcPr>
                </a:tc>
                <a:tc>
                  <a:txBody>
                    <a:bodyPr/>
                    <a:lstStyle/>
                    <a:p>
                      <a:endParaRPr lang="en-US" dirty="0"/>
                    </a:p>
                  </a:txBody>
                  <a:tcPr>
                    <a:solidFill>
                      <a:srgbClr val="609C92"/>
                    </a:solidFill>
                  </a:tcPr>
                </a:tc>
                <a:extLst>
                  <a:ext uri="{0D108BD9-81ED-4DB2-BD59-A6C34878D82A}">
                    <a16:rowId xmlns:a16="http://schemas.microsoft.com/office/drawing/2014/main" val="10000"/>
                  </a:ext>
                </a:extLst>
              </a:tr>
              <a:tr h="359128">
                <a:tc>
                  <a:txBody>
                    <a:bodyPr/>
                    <a:lstStyle/>
                    <a:p>
                      <a:endParaRPr lang="en-US" dirty="0"/>
                    </a:p>
                  </a:txBody>
                  <a:tcPr>
                    <a:solidFill>
                      <a:srgbClr val="E0ECEA"/>
                    </a:solidFill>
                  </a:tcPr>
                </a:tc>
                <a:tc>
                  <a:txBody>
                    <a:bodyPr/>
                    <a:lstStyle/>
                    <a:p>
                      <a:endParaRPr lang="en-US"/>
                    </a:p>
                  </a:txBody>
                  <a:tcPr>
                    <a:solidFill>
                      <a:srgbClr val="E0ECEA"/>
                    </a:solidFill>
                  </a:tcPr>
                </a:tc>
                <a:tc>
                  <a:txBody>
                    <a:bodyPr/>
                    <a:lstStyle/>
                    <a:p>
                      <a:endParaRPr lang="en-US"/>
                    </a:p>
                  </a:txBody>
                  <a:tcPr>
                    <a:solidFill>
                      <a:srgbClr val="E0ECEA"/>
                    </a:solidFill>
                  </a:tcPr>
                </a:tc>
                <a:tc>
                  <a:txBody>
                    <a:bodyPr/>
                    <a:lstStyle/>
                    <a:p>
                      <a:endParaRPr lang="en-US"/>
                    </a:p>
                  </a:txBody>
                  <a:tcPr>
                    <a:solidFill>
                      <a:srgbClr val="E0ECEA"/>
                    </a:solidFill>
                  </a:tcPr>
                </a:tc>
                <a:extLst>
                  <a:ext uri="{0D108BD9-81ED-4DB2-BD59-A6C34878D82A}">
                    <a16:rowId xmlns:a16="http://schemas.microsoft.com/office/drawing/2014/main" val="10001"/>
                  </a:ext>
                </a:extLst>
              </a:tr>
              <a:tr h="359128">
                <a:tc>
                  <a:txBody>
                    <a:bodyPr/>
                    <a:lstStyle/>
                    <a:p>
                      <a:endParaRPr lang="en-US" dirty="0"/>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02"/>
                  </a:ext>
                </a:extLst>
              </a:tr>
              <a:tr h="359128">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a:p>
                  </a:txBody>
                  <a:tcPr>
                    <a:solidFill>
                      <a:srgbClr val="E0ECEA"/>
                    </a:solidFill>
                  </a:tcPr>
                </a:tc>
                <a:tc>
                  <a:txBody>
                    <a:bodyPr/>
                    <a:lstStyle/>
                    <a:p>
                      <a:endParaRPr lang="en-US"/>
                    </a:p>
                  </a:txBody>
                  <a:tcPr>
                    <a:solidFill>
                      <a:srgbClr val="E0ECEA"/>
                    </a:solidFill>
                  </a:tcPr>
                </a:tc>
                <a:extLst>
                  <a:ext uri="{0D108BD9-81ED-4DB2-BD59-A6C34878D82A}">
                    <a16:rowId xmlns:a16="http://schemas.microsoft.com/office/drawing/2014/main" val="10003"/>
                  </a:ext>
                </a:extLst>
              </a:tr>
              <a:tr h="359128">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04"/>
                  </a:ext>
                </a:extLst>
              </a:tr>
              <a:tr h="359128">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05"/>
                  </a:ext>
                </a:extLst>
              </a:tr>
              <a:tr h="359128">
                <a:tc>
                  <a:txBody>
                    <a:bodyPr/>
                    <a:lstStyle/>
                    <a:p>
                      <a:endParaRPr lang="en-US"/>
                    </a:p>
                  </a:txBody>
                  <a:tcPr>
                    <a:solidFill>
                      <a:srgbClr val="E0ECEA"/>
                    </a:solidFill>
                  </a:tcPr>
                </a:tc>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06"/>
                  </a:ext>
                </a:extLst>
              </a:tr>
              <a:tr h="359128">
                <a:tc>
                  <a:txBody>
                    <a:bodyPr/>
                    <a:lstStyle/>
                    <a:p>
                      <a:endParaRPr lang="en-US"/>
                    </a:p>
                  </a:txBody>
                  <a:tcPr>
                    <a:solidFill>
                      <a:srgbClr val="E0ECEA"/>
                    </a:solidFill>
                  </a:tcPr>
                </a:tc>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07"/>
                  </a:ext>
                </a:extLst>
              </a:tr>
              <a:tr h="359128">
                <a:tc>
                  <a:txBody>
                    <a:bodyPr/>
                    <a:lstStyle/>
                    <a:p>
                      <a:endParaRPr lang="en-US"/>
                    </a:p>
                  </a:txBody>
                  <a:tcPr>
                    <a:solidFill>
                      <a:srgbClr val="E0ECEA"/>
                    </a:solidFill>
                  </a:tcPr>
                </a:tc>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08"/>
                  </a:ext>
                </a:extLst>
              </a:tr>
              <a:tr h="359128">
                <a:tc>
                  <a:txBody>
                    <a:bodyPr/>
                    <a:lstStyle/>
                    <a:p>
                      <a:endParaRPr lang="en-US"/>
                    </a:p>
                  </a:txBody>
                  <a:tcPr>
                    <a:solidFill>
                      <a:srgbClr val="E0ECEA"/>
                    </a:solidFill>
                  </a:tcPr>
                </a:tc>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09"/>
                  </a:ext>
                </a:extLst>
              </a:tr>
              <a:tr h="359128">
                <a:tc>
                  <a:txBody>
                    <a:bodyPr/>
                    <a:lstStyle/>
                    <a:p>
                      <a:endParaRPr lang="en-US"/>
                    </a:p>
                  </a:txBody>
                  <a:tcPr>
                    <a:solidFill>
                      <a:srgbClr val="E0ECEA"/>
                    </a:solidFill>
                  </a:tcPr>
                </a:tc>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10"/>
                  </a:ext>
                </a:extLst>
              </a:tr>
              <a:tr h="359128">
                <a:tc>
                  <a:txBody>
                    <a:bodyPr/>
                    <a:lstStyle/>
                    <a:p>
                      <a:endParaRPr lang="en-US"/>
                    </a:p>
                  </a:txBody>
                  <a:tcPr>
                    <a:solidFill>
                      <a:srgbClr val="E0ECEA"/>
                    </a:solidFill>
                  </a:tcPr>
                </a:tc>
                <a:tc>
                  <a:txBody>
                    <a:bodyPr/>
                    <a:lstStyle/>
                    <a:p>
                      <a:endParaRPr lang="en-US"/>
                    </a:p>
                  </a:txBody>
                  <a:tcPr>
                    <a:solidFill>
                      <a:srgbClr val="E0ECEA"/>
                    </a:solidFill>
                  </a:tcPr>
                </a:tc>
                <a:tc>
                  <a:txBody>
                    <a:bodyPr/>
                    <a:lstStyle/>
                    <a:p>
                      <a:endParaRPr lang="en-US" dirty="0"/>
                    </a:p>
                  </a:txBody>
                  <a:tcPr>
                    <a:solidFill>
                      <a:srgbClr val="E0ECEA"/>
                    </a:solidFill>
                  </a:tcPr>
                </a:tc>
                <a:tc>
                  <a:txBody>
                    <a:bodyPr/>
                    <a:lstStyle/>
                    <a:p>
                      <a:endParaRPr lang="en-US" dirty="0"/>
                    </a:p>
                  </a:txBody>
                  <a:tcPr>
                    <a:solidFill>
                      <a:srgbClr val="E0ECEA"/>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959203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78266" y="4898155"/>
            <a:ext cx="316871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hasCustomPrompt="1"/>
          </p:nvPr>
        </p:nvSpPr>
        <p:spPr>
          <a:xfrm>
            <a:off x="830451" y="1199343"/>
            <a:ext cx="10515600" cy="2125043"/>
          </a:xfrm>
        </p:spPr>
        <p:txBody>
          <a:bodyPr/>
          <a:lstStyle>
            <a:lvl1pPr>
              <a:defRPr baseline="0">
                <a:solidFill>
                  <a:schemeClr val="tx1"/>
                </a:solidFill>
              </a:defRPr>
            </a:lvl1pPr>
          </a:lstStyle>
          <a:p>
            <a:pPr marL="0" indent="0" algn="ctr">
              <a:buNone/>
            </a:pPr>
            <a:r>
              <a:rPr lang="en-US" sz="3400" b="1" dirty="0"/>
              <a:t>Thank you!</a:t>
            </a:r>
          </a:p>
          <a:p>
            <a:pPr marL="0" indent="0" algn="ctr">
              <a:buNone/>
            </a:pPr>
            <a:endParaRPr lang="en-US" sz="3000" b="1" dirty="0"/>
          </a:p>
          <a:p>
            <a:pPr marL="0" indent="0" algn="ctr">
              <a:buNone/>
            </a:pPr>
            <a:r>
              <a:rPr lang="en-US" dirty="0"/>
              <a:t>Name of presenter</a:t>
            </a:r>
          </a:p>
          <a:p>
            <a:pPr marL="0" indent="0" algn="ctr">
              <a:buNone/>
            </a:pPr>
            <a:r>
              <a:rPr lang="en-US" dirty="0"/>
              <a:t>Contact: Email address</a:t>
            </a:r>
          </a:p>
        </p:txBody>
      </p:sp>
      <p:sp>
        <p:nvSpPr>
          <p:cNvPr id="4" name="Rectangle 3"/>
          <p:cNvSpPr/>
          <p:nvPr userDrawn="1"/>
        </p:nvSpPr>
        <p:spPr>
          <a:xfrm>
            <a:off x="8385276" y="5545654"/>
            <a:ext cx="3453540" cy="1107996"/>
          </a:xfrm>
          <a:prstGeom prst="rect">
            <a:avLst/>
          </a:prstGeom>
          <a:solidFill>
            <a:schemeClr val="bg1"/>
          </a:solidFill>
        </p:spPr>
        <p:txBody>
          <a:bodyPr wrap="square">
            <a:spAutoFit/>
          </a:bodyPr>
          <a:lstStyle/>
          <a:p>
            <a:pPr algn="ctr"/>
            <a:r>
              <a:rPr lang="en-US" sz="1400" b="1" i="0" u="none" strike="noStrike" kern="1200" baseline="0" dirty="0">
                <a:solidFill>
                  <a:srgbClr val="609C92"/>
                </a:solidFill>
                <a:latin typeface="+mn-lt"/>
                <a:ea typeface="+mn-ea"/>
                <a:cs typeface="+mn-cs"/>
              </a:rPr>
              <a:t>Compound extremes attribution of climate change: towards an operational service</a:t>
            </a:r>
          </a:p>
          <a:p>
            <a:pPr algn="ctr">
              <a:spcBef>
                <a:spcPts val="600"/>
              </a:spcBef>
            </a:pPr>
            <a:r>
              <a:rPr lang="en-US" sz="1400" b="1" i="0" u="none" strike="noStrike" kern="1200" baseline="0" dirty="0">
                <a:solidFill>
                  <a:srgbClr val="609C92"/>
                </a:solidFill>
                <a:latin typeface="+mn-lt"/>
                <a:ea typeface="+mn-ea"/>
                <a:cs typeface="+mn-cs"/>
                <a:hlinkClick r:id="rId3"/>
              </a:rPr>
              <a:t>www.compass-climate.eu</a:t>
            </a:r>
            <a:r>
              <a:rPr lang="en-US" sz="1400" b="1" i="0" u="none" strike="noStrike" kern="1200" baseline="0" dirty="0">
                <a:solidFill>
                  <a:srgbClr val="609C92"/>
                </a:solidFill>
                <a:latin typeface="+mn-lt"/>
                <a:ea typeface="+mn-ea"/>
                <a:cs typeface="+mn-cs"/>
              </a:rPr>
              <a:t> </a:t>
            </a:r>
          </a:p>
          <a:p>
            <a:pPr algn="ctr">
              <a:spcBef>
                <a:spcPts val="600"/>
              </a:spcBef>
            </a:pPr>
            <a:endParaRPr lang="en-US" sz="1400" b="1" i="0" u="none" strike="noStrike" kern="1200" baseline="0" dirty="0">
              <a:solidFill>
                <a:srgbClr val="609C92"/>
              </a:solidFill>
              <a:latin typeface="+mn-lt"/>
              <a:ea typeface="+mn-ea"/>
              <a:cs typeface="+mn-cs"/>
            </a:endParaRPr>
          </a:p>
        </p:txBody>
      </p:sp>
      <p:sp>
        <p:nvSpPr>
          <p:cNvPr id="7" name="Rectangle 6"/>
          <p:cNvSpPr/>
          <p:nvPr userDrawn="1"/>
        </p:nvSpPr>
        <p:spPr>
          <a:xfrm>
            <a:off x="2076610" y="5597909"/>
            <a:ext cx="4693405" cy="400110"/>
          </a:xfrm>
          <a:prstGeom prst="rect">
            <a:avLst/>
          </a:prstGeom>
        </p:spPr>
        <p:txBody>
          <a:bodyPr wrap="square">
            <a:spAutoFit/>
          </a:bodyPr>
          <a:lstStyle/>
          <a:p>
            <a:pPr algn="just">
              <a:lnSpc>
                <a:spcPct val="100000"/>
              </a:lnSpc>
              <a:spcAft>
                <a:spcPts val="0"/>
              </a:spcAft>
            </a:pPr>
            <a:r>
              <a:rPr lang="en-US" sz="1000" spc="10" baseline="0" dirty="0">
                <a:solidFill>
                  <a:schemeClr val="tx1"/>
                </a:solidFill>
              </a:rPr>
              <a:t>The COMPASS project has received funding from the European Union’s HORIZON </a:t>
            </a:r>
          </a:p>
          <a:p>
            <a:pPr algn="just">
              <a:lnSpc>
                <a:spcPct val="100000"/>
              </a:lnSpc>
              <a:spcAft>
                <a:spcPts val="0"/>
              </a:spcAft>
            </a:pPr>
            <a:r>
              <a:rPr lang="en-US" sz="1000" spc="10" baseline="0" dirty="0">
                <a:solidFill>
                  <a:schemeClr val="tx1"/>
                </a:solidFill>
              </a:rPr>
              <a:t>Research and Innovation Actions Programme under Grant Agreement No. 101135481</a:t>
            </a:r>
          </a:p>
        </p:txBody>
      </p:sp>
      <p:sp>
        <p:nvSpPr>
          <p:cNvPr id="15" name="Content Placeholder 5"/>
          <p:cNvSpPr>
            <a:spLocks noGrp="1"/>
          </p:cNvSpPr>
          <p:nvPr>
            <p:ph idx="10" hasCustomPrompt="1"/>
          </p:nvPr>
        </p:nvSpPr>
        <p:spPr>
          <a:xfrm>
            <a:off x="836971" y="3479374"/>
            <a:ext cx="10515600" cy="798162"/>
          </a:xfrm>
        </p:spPr>
        <p:txBody>
          <a:bodyPr>
            <a:normAutofit/>
          </a:bodyPr>
          <a:lstStyle>
            <a:lvl1pPr>
              <a:defRPr sz="1600" i="1" baseline="0"/>
            </a:lvl1pPr>
          </a:lstStyle>
          <a:p>
            <a:pPr marL="0" indent="0" algn="ctr">
              <a:buNone/>
            </a:pPr>
            <a:r>
              <a:rPr lang="en-US" dirty="0"/>
              <a:t>Company/Institute Logo</a:t>
            </a:r>
          </a:p>
        </p:txBody>
      </p:sp>
      <p:sp>
        <p:nvSpPr>
          <p:cNvPr id="2" name="Rectangle 1"/>
          <p:cNvSpPr/>
          <p:nvPr userDrawn="1"/>
        </p:nvSpPr>
        <p:spPr>
          <a:xfrm>
            <a:off x="414015" y="6120617"/>
            <a:ext cx="6356000" cy="707886"/>
          </a:xfrm>
          <a:prstGeom prst="rect">
            <a:avLst/>
          </a:prstGeom>
        </p:spPr>
        <p:txBody>
          <a:bodyPr wrap="square">
            <a:spAutoFit/>
          </a:bodyPr>
          <a:lstStyle/>
          <a:p>
            <a:pPr algn="l"/>
            <a:r>
              <a:rPr lang="en-US" sz="1000" b="1" kern="1200" dirty="0">
                <a:solidFill>
                  <a:schemeClr val="tx1"/>
                </a:solidFill>
                <a:effectLst/>
                <a:latin typeface="+mn-lt"/>
                <a:ea typeface="+mn-ea"/>
                <a:cs typeface="+mn-cs"/>
              </a:rPr>
              <a:t>Disclaimer</a:t>
            </a:r>
            <a:r>
              <a:rPr lang="en-US" sz="1000" kern="1200" dirty="0">
                <a:solidFill>
                  <a:schemeClr val="tx1"/>
                </a:solidFill>
                <a:effectLst/>
                <a:latin typeface="+mn-lt"/>
                <a:ea typeface="+mn-ea"/>
                <a:cs typeface="+mn-cs"/>
              </a:rPr>
              <a:t>	</a:t>
            </a:r>
          </a:p>
          <a:p>
            <a:pPr algn="l"/>
            <a:r>
              <a:rPr lang="en-US" sz="1000" kern="1200" dirty="0">
                <a:solidFill>
                  <a:schemeClr val="tx1"/>
                </a:solidFill>
                <a:effectLst/>
                <a:latin typeface="+mn-lt"/>
                <a:ea typeface="+mn-ea"/>
                <a:cs typeface="+mn-cs"/>
              </a:rPr>
              <a:t>Funded by the European Union. Views and opinions expressed are however those of the author(s) only and do not necessarily reflect those of the European Union or of the European Health and Digital Executive Agency (HADEA). Neither the European Union nor the granting authority HADEA can be held responsible for them</a:t>
            </a:r>
          </a:p>
        </p:txBody>
      </p:sp>
      <p:pic>
        <p:nvPicPr>
          <p:cNvPr id="10" name="Picture 9"/>
          <p:cNvPicPr/>
          <p:nvPr userDrawn="1"/>
        </p:nvPicPr>
        <p:blipFill rotWithShape="1">
          <a:blip r:embed="rId4">
            <a:extLst>
              <a:ext uri="{28A0092B-C50C-407E-A947-70E740481C1C}">
                <a14:useLocalDpi xmlns:a14="http://schemas.microsoft.com/office/drawing/2010/main" val="0"/>
              </a:ext>
            </a:extLst>
          </a:blip>
          <a:srcRect l="3223" t="18980" b="17139"/>
          <a:stretch/>
        </p:blipFill>
        <p:spPr bwMode="auto">
          <a:xfrm>
            <a:off x="414015" y="5568167"/>
            <a:ext cx="1713938" cy="459594"/>
          </a:xfrm>
          <a:prstGeom prst="rect">
            <a:avLst/>
          </a:prstGeom>
          <a:noFill/>
          <a:ln>
            <a:noFill/>
          </a:ln>
        </p:spPr>
      </p:pic>
    </p:spTree>
    <p:extLst>
      <p:ext uri="{BB962C8B-B14F-4D97-AF65-F5344CB8AC3E}">
        <p14:creationId xmlns:p14="http://schemas.microsoft.com/office/powerpoint/2010/main" val="256389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6B7026-F689-47F3-A380-2937BF2630EA}"/>
              </a:ext>
            </a:extLst>
          </p:cNvPr>
          <p:cNvSpPr>
            <a:spLocks noGrp="1"/>
          </p:cNvSpPr>
          <p:nvPr>
            <p:ph type="title"/>
          </p:nvPr>
        </p:nvSpPr>
        <p:spPr/>
        <p:txBody>
          <a:body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7B057708-D1C8-4296-B46B-067A31C01D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datum 3">
            <a:extLst>
              <a:ext uri="{FF2B5EF4-FFF2-40B4-BE49-F238E27FC236}">
                <a16:creationId xmlns:a16="http://schemas.microsoft.com/office/drawing/2014/main" id="{64E27E2C-1D1C-4583-BE92-667A3F59195E}"/>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C5975139-6F7D-413F-A27C-C9F0FF41A9D0}"/>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0544E85F-82EE-4EE8-932D-1F60D0238F40}"/>
              </a:ext>
            </a:extLst>
          </p:cNvPr>
          <p:cNvSpPr>
            <a:spLocks noGrp="1"/>
          </p:cNvSpPr>
          <p:nvPr>
            <p:ph type="sldNum" sz="quarter" idx="12"/>
          </p:nvPr>
        </p:nvSpPr>
        <p:spPr/>
        <p:txBody>
          <a:bodyPr/>
          <a:lstStyle/>
          <a:p>
            <a:fld id="{F42B3F14-D836-496B-80A2-23BE75BD68CB}" type="slidenum">
              <a:rPr lang="nl-NL" smtClean="0"/>
              <a:t>‹#›</a:t>
            </a:fld>
            <a:endParaRPr lang="nl-NL"/>
          </a:p>
        </p:txBody>
      </p:sp>
    </p:spTree>
    <p:extLst>
      <p:ext uri="{BB962C8B-B14F-4D97-AF65-F5344CB8AC3E}">
        <p14:creationId xmlns:p14="http://schemas.microsoft.com/office/powerpoint/2010/main" val="2956161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EB0E4-B7C8-410C-846D-9F646C5832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773B1535-400D-487C-8293-BC2E240D5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Slide Number Placeholder 4">
            <a:extLst>
              <a:ext uri="{FF2B5EF4-FFF2-40B4-BE49-F238E27FC236}">
                <a16:creationId xmlns:a16="http://schemas.microsoft.com/office/drawing/2014/main" id="{23953D99-59E0-9B52-046E-C614BDAA88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800789-BD62-4B1B-A44F-CAF39409F636}" type="slidenum">
              <a:rPr lang="nl-NL" smtClean="0"/>
              <a:t>‹#›</a:t>
            </a:fld>
            <a:endParaRPr lang="nl-NL"/>
          </a:p>
        </p:txBody>
      </p:sp>
    </p:spTree>
    <p:extLst>
      <p:ext uri="{BB962C8B-B14F-4D97-AF65-F5344CB8AC3E}">
        <p14:creationId xmlns:p14="http://schemas.microsoft.com/office/powerpoint/2010/main" val="1043488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3" Type="http://schemas.openxmlformats.org/officeDocument/2006/relationships/hyperlink" Target="https://s.w-x.co/wu/idai-landfall-modis.jpg" TargetMode="External"/><Relationship Id="rId7" Type="http://schemas.openxmlformats.org/officeDocument/2006/relationships/image" Target="../media/image8.png"/><Relationship Id="rId12" Type="http://schemas.openxmlformats.org/officeDocument/2006/relationships/hyperlink" Target="https://www.researchgate.net/figure/Trajectory-of-Tropical-Cyclone-Idai-over-the-southern-Indian-Ocean-Trajectory-data-are_fig1_375651828" TargetMode="External"/><Relationship Id="rId17" Type="http://schemas.openxmlformats.org/officeDocument/2006/relationships/slide" Target="slide2.xml"/><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11.xml"/><Relationship Id="rId7" Type="http://schemas.openxmlformats.org/officeDocument/2006/relationships/slide" Target="slide18.xml"/><Relationship Id="rId12"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1.png"/><Relationship Id="rId5" Type="http://schemas.openxmlformats.org/officeDocument/2006/relationships/image" Target="../media/image30.png"/><Relationship Id="rId10" Type="http://schemas.openxmlformats.org/officeDocument/2006/relationships/slide" Target="slide13.xml"/><Relationship Id="rId4" Type="http://schemas.openxmlformats.org/officeDocument/2006/relationships/slide" Target="slide24.xml"/><Relationship Id="rId9" Type="http://schemas.openxmlformats.org/officeDocument/2006/relationships/slide" Target="slide7.xml"/></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8.xml"/><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slide" Target="slide13.xml"/><Relationship Id="rId5" Type="http://schemas.openxmlformats.org/officeDocument/2006/relationships/slide" Target="slide7.xml"/><Relationship Id="rId4" Type="http://schemas.openxmlformats.org/officeDocument/2006/relationships/slide" Target="slide4.xml"/><Relationship Id="rId9"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png"/><Relationship Id="rId7"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slide" Target="slide18.xml"/><Relationship Id="rId9"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4.xml"/><Relationship Id="rId10" Type="http://schemas.openxmlformats.org/officeDocument/2006/relationships/slide" Target="slide12.xml"/><Relationship Id="rId4" Type="http://schemas.openxmlformats.org/officeDocument/2006/relationships/slide" Target="slide18.xml"/><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png"/><Relationship Id="rId7" Type="http://schemas.openxmlformats.org/officeDocument/2006/relationships/slide" Target="slide1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slide" Target="slide18.xml"/><Relationship Id="rId9"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4.xml"/><Relationship Id="rId3" Type="http://schemas.openxmlformats.org/officeDocument/2006/relationships/slide" Target="slide21.xml"/><Relationship Id="rId7" Type="http://schemas.openxmlformats.org/officeDocument/2006/relationships/slide" Target="slide18.xml"/><Relationship Id="rId12"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image" Target="../media/image1.png"/><Relationship Id="rId5" Type="http://schemas.openxmlformats.org/officeDocument/2006/relationships/slide" Target="slide22.xml"/><Relationship Id="rId10" Type="http://schemas.openxmlformats.org/officeDocument/2006/relationships/slide" Target="slide13.xml"/><Relationship Id="rId4" Type="http://schemas.openxmlformats.org/officeDocument/2006/relationships/image" Target="../media/image35.png"/><Relationship Id="rId9" Type="http://schemas.openxmlformats.org/officeDocument/2006/relationships/slide" Target="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6.png"/><Relationship Id="rId7" Type="http://schemas.openxmlformats.org/officeDocument/2006/relationships/slide" Target="slide1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4.xml"/><Relationship Id="rId10" Type="http://schemas.openxmlformats.org/officeDocument/2006/relationships/slide" Target="slide15.xml"/><Relationship Id="rId4" Type="http://schemas.openxmlformats.org/officeDocument/2006/relationships/slide" Target="slide18.xml"/><Relationship Id="rId9"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16.xml"/><Relationship Id="rId3" Type="http://schemas.openxmlformats.org/officeDocument/2006/relationships/image" Target="../media/image37.png"/><Relationship Id="rId7" Type="http://schemas.openxmlformats.org/officeDocument/2006/relationships/image" Target="../media/image39.svg"/><Relationship Id="rId12"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slide" Target="slide13.xml"/><Relationship Id="rId5" Type="http://schemas.openxmlformats.org/officeDocument/2006/relationships/image" Target="../media/image38.svg"/><Relationship Id="rId10" Type="http://schemas.openxmlformats.org/officeDocument/2006/relationships/slide" Target="slide7.xml"/><Relationship Id="rId4" Type="http://schemas.openxmlformats.org/officeDocument/2006/relationships/slide" Target="slide23.xml"/><Relationship Id="rId9" Type="http://schemas.openxmlformats.org/officeDocument/2006/relationships/slide" Target="slide4.xml"/></Relationships>
</file>

<file path=ppt/slides/_rels/slide18.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8.xml"/><Relationship Id="rId3" Type="http://schemas.openxmlformats.org/officeDocument/2006/relationships/image" Target="../media/image40.svg"/><Relationship Id="rId7" Type="http://schemas.openxmlformats.org/officeDocument/2006/relationships/hyperlink" Target="mailto:doris.vertegaal@deltares.nl" TargetMode="External"/><Relationship Id="rId12" Type="http://schemas.openxmlformats.org/officeDocument/2006/relationships/image" Target="../media/image20.png"/><Relationship Id="rId17" Type="http://schemas.openxmlformats.org/officeDocument/2006/relationships/slide" Target="slide17.xml"/><Relationship Id="rId2" Type="http://schemas.openxmlformats.org/officeDocument/2006/relationships/notesSlide" Target="../notesSlides/notesSlide18.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31.png"/><Relationship Id="rId5" Type="http://schemas.openxmlformats.org/officeDocument/2006/relationships/image" Target="../media/image41.svg"/><Relationship Id="rId15" Type="http://schemas.openxmlformats.org/officeDocument/2006/relationships/slide" Target="slide13.xml"/><Relationship Id="rId10" Type="http://schemas.openxmlformats.org/officeDocument/2006/relationships/hyperlink" Target="http://www.compass-climate.eu/" TargetMode="External"/><Relationship Id="rId4" Type="http://schemas.openxmlformats.org/officeDocument/2006/relationships/image" Target="../media/image18.svg"/><Relationship Id="rId9" Type="http://schemas.openxmlformats.org/officeDocument/2006/relationships/image" Target="../media/image1.png"/><Relationship Id="rId1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xml"/><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hyperlink" Target="http://www.compass-climate.eu/" TargetMode="External"/><Relationship Id="rId5" Type="http://schemas.openxmlformats.org/officeDocument/2006/relationships/image" Target="../media/image17.svg"/><Relationship Id="rId10" Type="http://schemas.openxmlformats.org/officeDocument/2006/relationships/image" Target="../media/image1.png"/><Relationship Id="rId4" Type="http://schemas.openxmlformats.org/officeDocument/2006/relationships/image" Target="../media/image16.svg"/><Relationship Id="rId9" Type="http://schemas.openxmlformats.org/officeDocument/2006/relationships/hyperlink" Target="mailto:doris.vertegaal@deltares.nl" TargetMode="Externa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3.png"/><Relationship Id="rId7" Type="http://schemas.openxmlformats.org/officeDocument/2006/relationships/slide" Target="slide1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1.png"/><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4.png"/><Relationship Id="rId7" Type="http://schemas.openxmlformats.org/officeDocument/2006/relationships/slide" Target="slide2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image" Target="../media/image1.png"/><Relationship Id="rId4" Type="http://schemas.openxmlformats.org/officeDocument/2006/relationships/slide" Target="slide15.xml"/></Relationships>
</file>

<file path=ppt/slides/_rels/slide2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5.png"/><Relationship Id="rId7"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image" Target="../media/image1.png"/><Relationship Id="rId4" Type="http://schemas.openxmlformats.org/officeDocument/2006/relationships/slide" Target="slide15.xml"/></Relationships>
</file>

<file path=ppt/slides/_rels/slide2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6.png"/><Relationship Id="rId7" Type="http://schemas.openxmlformats.org/officeDocument/2006/relationships/slide" Target="slide2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1.png"/><Relationship Id="rId4" Type="http://schemas.openxmlformats.org/officeDocument/2006/relationships/slide" Target="slide17.xml"/></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7.png"/><Relationship Id="rId7" Type="http://schemas.openxmlformats.org/officeDocument/2006/relationships/slide" Target="slide2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1.png"/><Relationship Id="rId4" Type="http://schemas.openxmlformats.org/officeDocument/2006/relationships/slide" Target="slide17.xml"/></Relationships>
</file>

<file path=ppt/slides/_rels/slide2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8.png"/><Relationship Id="rId7" Type="http://schemas.openxmlformats.org/officeDocument/2006/relationships/slide" Target="slide2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1.png"/><Relationship Id="rId4" Type="http://schemas.openxmlformats.org/officeDocument/2006/relationships/slide" Target="slide9.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png"/><Relationship Id="rId18" Type="http://schemas.openxmlformats.org/officeDocument/2006/relationships/slide" Target="slide7.xml"/><Relationship Id="rId3" Type="http://schemas.openxmlformats.org/officeDocument/2006/relationships/hyperlink" Target="https://s.w-x.co/wu/idai-landfall-modis.jpg" TargetMode="External"/><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slide" Target="slide2.xml"/><Relationship Id="rId2" Type="http://schemas.openxmlformats.org/officeDocument/2006/relationships/notesSlide" Target="../notesSlides/notesSlide3.xml"/><Relationship Id="rId16"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1.png"/><Relationship Id="rId5" Type="http://schemas.openxmlformats.org/officeDocument/2006/relationships/image" Target="../media/image6.png"/><Relationship Id="rId1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5.jpeg"/><Relationship Id="rId9" Type="http://schemas.openxmlformats.org/officeDocument/2006/relationships/image" Target="../media/image11.png"/><Relationship Id="rId14" Type="http://schemas.openxmlformats.org/officeDocument/2006/relationships/hyperlink" Target="mailto:doris.vertegaal@deltares.nl"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xml"/><Relationship Id="rId3" Type="http://schemas.openxmlformats.org/officeDocument/2006/relationships/slide" Target="slide18.xml"/><Relationship Id="rId7" Type="http://schemas.openxmlformats.org/officeDocument/2006/relationships/image" Target="../media/image22.png"/><Relationship Id="rId12"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unitar.org/sites/default/files/media/file/TC_Idai_MozambiqueCropped.pdf" TargetMode="External"/><Relationship Id="rId11" Type="http://schemas.openxmlformats.org/officeDocument/2006/relationships/image" Target="../media/image1.png"/><Relationship Id="rId5" Type="http://schemas.openxmlformats.org/officeDocument/2006/relationships/image" Target="../media/image13.jpeg"/><Relationship Id="rId10" Type="http://schemas.openxmlformats.org/officeDocument/2006/relationships/slide" Target="slide13.xml"/><Relationship Id="rId4" Type="http://schemas.openxmlformats.org/officeDocument/2006/relationships/hyperlink" Target="https://www.researchgate.net/figure/Trajectory-of-Tropical-Cyclone-Idai-over-the-southern-Indian-Ocean-Trajectory-data-are_fig1_375651828" TargetMode="External"/><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8.xml"/><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8.xml"/><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7.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slide" Target="slide17.xml"/><Relationship Id="rId18" Type="http://schemas.openxmlformats.org/officeDocument/2006/relationships/image" Target="../media/image1.png"/><Relationship Id="rId3" Type="http://schemas.openxmlformats.org/officeDocument/2006/relationships/slide" Target="slide13.xml"/><Relationship Id="rId7" Type="http://schemas.openxmlformats.org/officeDocument/2006/relationships/slide" Target="slide14.xml"/><Relationship Id="rId12" Type="http://schemas.openxmlformats.org/officeDocument/2006/relationships/image" Target="../media/image18.svg"/><Relationship Id="rId17" Type="http://schemas.openxmlformats.org/officeDocument/2006/relationships/slide" Target="slide7.xml"/><Relationship Id="rId2" Type="http://schemas.openxmlformats.org/officeDocument/2006/relationships/notesSlide" Target="../notesSlides/notesSlide7.xml"/><Relationship Id="rId16"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10.xml"/><Relationship Id="rId5" Type="http://schemas.openxmlformats.org/officeDocument/2006/relationships/slide" Target="slide9.xml"/><Relationship Id="rId15" Type="http://schemas.openxmlformats.org/officeDocument/2006/relationships/slide" Target="slide18.xml"/><Relationship Id="rId10" Type="http://schemas.openxmlformats.org/officeDocument/2006/relationships/image" Target="../media/image25.svg"/><Relationship Id="rId19" Type="http://schemas.openxmlformats.org/officeDocument/2006/relationships/slide" Target="slide6.xml"/><Relationship Id="rId4" Type="http://schemas.openxmlformats.org/officeDocument/2006/relationships/slide" Target="slide8.xml"/><Relationship Id="rId9" Type="http://schemas.openxmlformats.org/officeDocument/2006/relationships/image" Target="../media/image24.svg"/><Relationship Id="rId14" Type="http://schemas.openxmlformats.org/officeDocument/2006/relationships/slide" Target="slide15.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png"/><Relationship Id="rId3" Type="http://schemas.openxmlformats.org/officeDocument/2006/relationships/image" Target="../media/image26.png"/><Relationship Id="rId7" Type="http://schemas.openxmlformats.org/officeDocument/2006/relationships/slide" Target="slide9.xml"/><Relationship Id="rId12" Type="http://schemas.openxmlformats.org/officeDocument/2006/relationships/slide" Target="slide1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slide" Target="slide7.xml"/><Relationship Id="rId5" Type="http://schemas.openxmlformats.org/officeDocument/2006/relationships/image" Target="../media/image28.png"/><Relationship Id="rId10" Type="http://schemas.openxmlformats.org/officeDocument/2006/relationships/slide" Target="slide4.xml"/><Relationship Id="rId4" Type="http://schemas.openxmlformats.org/officeDocument/2006/relationships/image" Target="../media/image27.png"/><Relationship Id="rId9" Type="http://schemas.openxmlformats.org/officeDocument/2006/relationships/slide" Target="slide18.xml"/></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25.xml"/><Relationship Id="rId7" Type="http://schemas.openxmlformats.org/officeDocument/2006/relationships/slide" Target="slide4.xml"/><Relationship Id="rId12"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8.xml"/><Relationship Id="rId11" Type="http://schemas.openxmlformats.org/officeDocument/2006/relationships/slide" Target="slide10.xml"/><Relationship Id="rId5" Type="http://schemas.openxmlformats.org/officeDocument/2006/relationships/image" Target="../media/image1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E7931-A9ED-BEC4-2D63-07A56DED50D1}"/>
            </a:ext>
          </a:extLst>
        </p:cNvPr>
        <p:cNvGrpSpPr/>
        <p:nvPr/>
      </p:nvGrpSpPr>
      <p:grpSpPr>
        <a:xfrm>
          <a:off x="0" y="0"/>
          <a:ext cx="0" cy="0"/>
          <a:chOff x="0" y="0"/>
          <a:chExt cx="0" cy="0"/>
        </a:xfrm>
      </p:grpSpPr>
      <p:pic>
        <p:nvPicPr>
          <p:cNvPr id="34" name="Picture 7" descr="article image">
            <a:hlinkClick r:id="rId3"/>
            <a:extLst>
              <a:ext uri="{FF2B5EF4-FFF2-40B4-BE49-F238E27FC236}">
                <a16:creationId xmlns:a16="http://schemas.microsoft.com/office/drawing/2014/main" id="{1C7061A3-9F82-496D-4181-E9A2BDDE1A7D}"/>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b="13402"/>
          <a:stretch/>
        </p:blipFill>
        <p:spPr bwMode="auto">
          <a:xfrm>
            <a:off x="-3579" y="1"/>
            <a:ext cx="12195579" cy="62763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A350C7E-1287-A19E-BBB0-A9A373606F50}"/>
              </a:ext>
            </a:extLst>
          </p:cNvPr>
          <p:cNvPicPr>
            <a:picLocks noChangeAspect="1"/>
          </p:cNvPicPr>
          <p:nvPr/>
        </p:nvPicPr>
        <p:blipFill>
          <a:blip r:embed="rId5"/>
          <a:srcRect l="126" r="77186"/>
          <a:stretch>
            <a:fillRect/>
          </a:stretch>
        </p:blipFill>
        <p:spPr>
          <a:xfrm>
            <a:off x="6368315" y="6277777"/>
            <a:ext cx="2766060" cy="580571"/>
          </a:xfrm>
          <a:prstGeom prst="rect">
            <a:avLst/>
          </a:prstGeom>
        </p:spPr>
      </p:pic>
      <p:pic>
        <p:nvPicPr>
          <p:cNvPr id="4" name="Picture 3" descr="A map of the world&#10;&#10;AI-generated content may be incorrect.">
            <a:extLst>
              <a:ext uri="{FF2B5EF4-FFF2-40B4-BE49-F238E27FC236}">
                <a16:creationId xmlns:a16="http://schemas.microsoft.com/office/drawing/2014/main" id="{73F19660-D9BA-E0D7-CAB8-0972FA9FC470}"/>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l="6615" t="6320" r="55740" b="6052"/>
          <a:stretch>
            <a:fillRect/>
          </a:stretch>
        </p:blipFill>
        <p:spPr>
          <a:xfrm>
            <a:off x="2594201" y="4560588"/>
            <a:ext cx="90805" cy="102821"/>
          </a:xfrm>
          <a:prstGeom prst="rect">
            <a:avLst/>
          </a:prstGeom>
        </p:spPr>
      </p:pic>
      <p:pic>
        <p:nvPicPr>
          <p:cNvPr id="13" name="Picture 12">
            <a:extLst>
              <a:ext uri="{FF2B5EF4-FFF2-40B4-BE49-F238E27FC236}">
                <a16:creationId xmlns:a16="http://schemas.microsoft.com/office/drawing/2014/main" id="{A53FA33E-7B19-B420-C6E4-638C59E194A4}"/>
              </a:ext>
            </a:extLst>
          </p:cNvPr>
          <p:cNvPicPr>
            <a:picLocks noChangeAspect="1"/>
          </p:cNvPicPr>
          <p:nvPr/>
        </p:nvPicPr>
        <p:blipFill>
          <a:blip r:embed="rId5"/>
          <a:srcRect l="47687"/>
          <a:stretch>
            <a:fillRect/>
          </a:stretch>
        </p:blipFill>
        <p:spPr>
          <a:xfrm>
            <a:off x="0" y="6277429"/>
            <a:ext cx="6377940" cy="580571"/>
          </a:xfrm>
          <a:prstGeom prst="rect">
            <a:avLst/>
          </a:prstGeom>
        </p:spPr>
      </p:pic>
      <p:grpSp>
        <p:nvGrpSpPr>
          <p:cNvPr id="9" name="Group 8">
            <a:extLst>
              <a:ext uri="{FF2B5EF4-FFF2-40B4-BE49-F238E27FC236}">
                <a16:creationId xmlns:a16="http://schemas.microsoft.com/office/drawing/2014/main" id="{6C007216-53C5-C256-BE0C-A5A9A867E445}"/>
              </a:ext>
            </a:extLst>
          </p:cNvPr>
          <p:cNvGrpSpPr/>
          <p:nvPr/>
        </p:nvGrpSpPr>
        <p:grpSpPr>
          <a:xfrm>
            <a:off x="498695" y="148287"/>
            <a:ext cx="11194610" cy="1590264"/>
            <a:chOff x="498695" y="60875"/>
            <a:chExt cx="11194610" cy="1590264"/>
          </a:xfrm>
        </p:grpSpPr>
        <p:sp>
          <p:nvSpPr>
            <p:cNvPr id="15" name="Title 3">
              <a:extLst>
                <a:ext uri="{FF2B5EF4-FFF2-40B4-BE49-F238E27FC236}">
                  <a16:creationId xmlns:a16="http://schemas.microsoft.com/office/drawing/2014/main" id="{FE039383-B19A-CE3F-F618-D1777037DFF5}"/>
                </a:ext>
              </a:extLst>
            </p:cNvPr>
            <p:cNvSpPr txBox="1">
              <a:spLocks/>
            </p:cNvSpPr>
            <p:nvPr/>
          </p:nvSpPr>
          <p:spPr>
            <a:xfrm>
              <a:off x="498695" y="60875"/>
              <a:ext cx="11194610" cy="7772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baseline="0">
                  <a:solidFill>
                    <a:srgbClr val="609C92"/>
                  </a:solidFill>
                  <a:latin typeface="+mj-lt"/>
                  <a:ea typeface="+mj-ea"/>
                  <a:cs typeface="+mj-cs"/>
                </a:defRPr>
              </a:lvl1pPr>
            </a:lstStyle>
            <a:p>
              <a:pPr algn="ctr"/>
              <a:r>
                <a:rPr lang="en-GB" sz="3200" dirty="0"/>
                <a:t>Attributing the effect of climate change and population change on compound flood impacts from tropical cyclone Idai in Mozambique</a:t>
              </a:r>
              <a:endParaRPr lang="nl-NL" sz="3200" dirty="0"/>
            </a:p>
          </p:txBody>
        </p:sp>
        <p:sp>
          <p:nvSpPr>
            <p:cNvPr id="16" name="Content Placeholder 5">
              <a:extLst>
                <a:ext uri="{FF2B5EF4-FFF2-40B4-BE49-F238E27FC236}">
                  <a16:creationId xmlns:a16="http://schemas.microsoft.com/office/drawing/2014/main" id="{B35194E8-F39C-BF89-CA97-1ECC73C3C384}"/>
                </a:ext>
              </a:extLst>
            </p:cNvPr>
            <p:cNvSpPr txBox="1">
              <a:spLocks/>
            </p:cNvSpPr>
            <p:nvPr/>
          </p:nvSpPr>
          <p:spPr>
            <a:xfrm>
              <a:off x="1651071" y="811561"/>
              <a:ext cx="8889858" cy="839578"/>
            </a:xfrm>
            <a:prstGeom prst="rect">
              <a:avLst/>
            </a:prstGeom>
          </p:spPr>
          <p:txBody>
            <a:bodyPr vert="horz" lIns="91440" tIns="45720" rIns="91440" bIns="45720" rtlCol="0" anchor="ctr">
              <a:normAutofit/>
            </a:bodyPr>
            <a:lstStyle>
              <a:defPPr>
                <a:defRPr lang="nl-NL"/>
              </a:defPPr>
              <a:lvl1pPr marL="0" algn="r" defTabSz="914400" rtl="0" eaLnBrk="1" latinLnBrk="0" hangingPunct="1">
                <a:defRPr sz="2400" b="1" i="0" kern="120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Doris M. Vertegaal</a:t>
              </a:r>
              <a:r>
                <a:rPr lang="en-GB" baseline="30000" dirty="0"/>
                <a:t>1,2</a:t>
              </a:r>
              <a:r>
                <a:rPr lang="en-GB" b="0" dirty="0"/>
                <a:t>, Bart J. J. M. van den Hurk</a:t>
              </a:r>
              <a:r>
                <a:rPr lang="en-GB" b="0" baseline="30000" dirty="0"/>
                <a:t>1,2</a:t>
              </a:r>
              <a:r>
                <a:rPr lang="en-GB" b="0" dirty="0"/>
                <a:t>,</a:t>
              </a:r>
              <a:r>
                <a:rPr lang="en-GB" dirty="0"/>
                <a:t> </a:t>
              </a:r>
              <a:r>
                <a:rPr lang="en-GB" b="0" dirty="0"/>
                <a:t>Anaïs Couasnon</a:t>
              </a:r>
              <a:r>
                <a:rPr lang="en-GB" b="0" baseline="30000" dirty="0"/>
                <a:t>1,2</a:t>
              </a:r>
              <a:r>
                <a:rPr lang="en-GB" b="0" dirty="0"/>
                <a:t>, Dominik Paprotny</a:t>
              </a:r>
              <a:r>
                <a:rPr lang="en-GB" b="0" baseline="30000" dirty="0"/>
                <a:t>3,4,5</a:t>
              </a:r>
              <a:r>
                <a:rPr lang="en-GB" b="0" dirty="0"/>
                <a:t>,</a:t>
              </a:r>
              <a:r>
                <a:rPr lang="en-GB" b="0" baseline="30000" dirty="0"/>
                <a:t> </a:t>
              </a:r>
              <a:r>
                <a:rPr lang="en-GB" b="0" dirty="0"/>
                <a:t>and Sanne Muis</a:t>
              </a:r>
              <a:r>
                <a:rPr lang="en-GB" b="0" baseline="30000" dirty="0"/>
                <a:t>1,2</a:t>
              </a:r>
              <a:endParaRPr lang="en-GB" b="0" dirty="0"/>
            </a:p>
          </p:txBody>
        </p:sp>
      </p:grpSp>
      <p:grpSp>
        <p:nvGrpSpPr>
          <p:cNvPr id="18" name="Group 17">
            <a:extLst>
              <a:ext uri="{FF2B5EF4-FFF2-40B4-BE49-F238E27FC236}">
                <a16:creationId xmlns:a16="http://schemas.microsoft.com/office/drawing/2014/main" id="{C04718C6-6087-E061-36B5-22BAF787703C}"/>
              </a:ext>
            </a:extLst>
          </p:cNvPr>
          <p:cNvGrpSpPr/>
          <p:nvPr/>
        </p:nvGrpSpPr>
        <p:grpSpPr>
          <a:xfrm>
            <a:off x="498695" y="5522511"/>
            <a:ext cx="11194610" cy="727382"/>
            <a:chOff x="238271" y="5205036"/>
            <a:chExt cx="11539208" cy="813997"/>
          </a:xfrm>
        </p:grpSpPr>
        <p:grpSp>
          <p:nvGrpSpPr>
            <p:cNvPr id="19" name="Group 18">
              <a:extLst>
                <a:ext uri="{FF2B5EF4-FFF2-40B4-BE49-F238E27FC236}">
                  <a16:creationId xmlns:a16="http://schemas.microsoft.com/office/drawing/2014/main" id="{F559450E-5F66-49A9-6EA9-FD459D203204}"/>
                </a:ext>
              </a:extLst>
            </p:cNvPr>
            <p:cNvGrpSpPr/>
            <p:nvPr/>
          </p:nvGrpSpPr>
          <p:grpSpPr>
            <a:xfrm>
              <a:off x="7172852" y="5205036"/>
              <a:ext cx="1732488" cy="813997"/>
              <a:chOff x="5287563" y="5209911"/>
              <a:chExt cx="1806404" cy="817425"/>
            </a:xfrm>
          </p:grpSpPr>
          <p:pic>
            <p:nvPicPr>
              <p:cNvPr id="32" name="Picture 4" descr="Potsdam Institute for Climate Impact Research (PIK ...">
                <a:extLst>
                  <a:ext uri="{FF2B5EF4-FFF2-40B4-BE49-F238E27FC236}">
                    <a16:creationId xmlns:a16="http://schemas.microsoft.com/office/drawing/2014/main" id="{7F49BEBB-90D7-1E37-C87D-781DEEE71A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7563" y="5319930"/>
                <a:ext cx="1613293" cy="707406"/>
              </a:xfrm>
              <a:prstGeom prst="rect">
                <a:avLst/>
              </a:prstGeom>
              <a:noFill/>
              <a:extLst>
                <a:ext uri="{909E8E84-426E-40DD-AFC4-6F175D3DCCD1}">
                  <a14:hiddenFill xmlns:a14="http://schemas.microsoft.com/office/drawing/2010/main">
                    <a:solidFill>
                      <a:srgbClr val="FFFFFF"/>
                    </a:solidFill>
                  </a14:hiddenFill>
                </a:ext>
              </a:extLst>
            </p:spPr>
          </p:pic>
          <p:sp>
            <p:nvSpPr>
              <p:cNvPr id="33" name="Subtitle 2">
                <a:extLst>
                  <a:ext uri="{FF2B5EF4-FFF2-40B4-BE49-F238E27FC236}">
                    <a16:creationId xmlns:a16="http://schemas.microsoft.com/office/drawing/2014/main" id="{55924C0C-A7C9-7C08-0C64-66D425CE3EF5}"/>
                  </a:ext>
                </a:extLst>
              </p:cNvPr>
              <p:cNvSpPr txBox="1">
                <a:spLocks/>
              </p:cNvSpPr>
              <p:nvPr/>
            </p:nvSpPr>
            <p:spPr>
              <a:xfrm>
                <a:off x="6707744" y="5209911"/>
                <a:ext cx="386223" cy="3127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noProof="0" dirty="0">
                    <a:solidFill>
                      <a:schemeClr val="tx1">
                        <a:lumMod val="50000"/>
                        <a:lumOff val="50000"/>
                      </a:schemeClr>
                    </a:solidFill>
                  </a:rPr>
                  <a:t>4</a:t>
                </a:r>
                <a:endParaRPr lang="en-GB" sz="1800" baseline="30000" noProof="0" dirty="0">
                  <a:solidFill>
                    <a:schemeClr val="tx1">
                      <a:lumMod val="50000"/>
                      <a:lumOff val="50000"/>
                    </a:schemeClr>
                  </a:solidFill>
                </a:endParaRPr>
              </a:p>
            </p:txBody>
          </p:sp>
        </p:grpSp>
        <p:grpSp>
          <p:nvGrpSpPr>
            <p:cNvPr id="20" name="Group 19">
              <a:extLst>
                <a:ext uri="{FF2B5EF4-FFF2-40B4-BE49-F238E27FC236}">
                  <a16:creationId xmlns:a16="http://schemas.microsoft.com/office/drawing/2014/main" id="{60AAA0E7-130E-4061-30BA-27360F1AF401}"/>
                </a:ext>
              </a:extLst>
            </p:cNvPr>
            <p:cNvGrpSpPr/>
            <p:nvPr/>
          </p:nvGrpSpPr>
          <p:grpSpPr>
            <a:xfrm>
              <a:off x="5208874" y="5224069"/>
              <a:ext cx="1789605" cy="775932"/>
              <a:chOff x="3146138" y="5209911"/>
              <a:chExt cx="1865958" cy="779200"/>
            </a:xfrm>
          </p:grpSpPr>
          <p:pic>
            <p:nvPicPr>
              <p:cNvPr id="30" name="Picture 6" descr="University profile">
                <a:extLst>
                  <a:ext uri="{FF2B5EF4-FFF2-40B4-BE49-F238E27FC236}">
                    <a16:creationId xmlns:a16="http://schemas.microsoft.com/office/drawing/2014/main" id="{B3703BB0-3974-213A-9079-183C8F3FC6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6138" y="5384597"/>
                <a:ext cx="1746376" cy="604514"/>
              </a:xfrm>
              <a:prstGeom prst="rect">
                <a:avLst/>
              </a:prstGeom>
              <a:noFill/>
              <a:extLst>
                <a:ext uri="{909E8E84-426E-40DD-AFC4-6F175D3DCCD1}">
                  <a14:hiddenFill xmlns:a14="http://schemas.microsoft.com/office/drawing/2010/main">
                    <a:solidFill>
                      <a:srgbClr val="FFFFFF"/>
                    </a:solidFill>
                  </a14:hiddenFill>
                </a:ext>
              </a:extLst>
            </p:spPr>
          </p:pic>
          <p:sp>
            <p:nvSpPr>
              <p:cNvPr id="31" name="Subtitle 2">
                <a:extLst>
                  <a:ext uri="{FF2B5EF4-FFF2-40B4-BE49-F238E27FC236}">
                    <a16:creationId xmlns:a16="http://schemas.microsoft.com/office/drawing/2014/main" id="{AA53C27F-AE81-F6E8-D02D-E0E6BA300342}"/>
                  </a:ext>
                </a:extLst>
              </p:cNvPr>
              <p:cNvSpPr txBox="1">
                <a:spLocks/>
              </p:cNvSpPr>
              <p:nvPr/>
            </p:nvSpPr>
            <p:spPr>
              <a:xfrm>
                <a:off x="4625873" y="5209911"/>
                <a:ext cx="386223" cy="3127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dirty="0">
                    <a:solidFill>
                      <a:schemeClr val="tx1">
                        <a:lumMod val="50000"/>
                        <a:lumOff val="50000"/>
                      </a:schemeClr>
                    </a:solidFill>
                  </a:rPr>
                  <a:t>3</a:t>
                </a:r>
                <a:endParaRPr lang="en-GB" sz="1800" baseline="30000" noProof="0" dirty="0">
                  <a:solidFill>
                    <a:schemeClr val="tx1">
                      <a:lumMod val="50000"/>
                      <a:lumOff val="50000"/>
                    </a:schemeClr>
                  </a:solidFill>
                </a:endParaRPr>
              </a:p>
            </p:txBody>
          </p:sp>
        </p:grpSp>
        <p:grpSp>
          <p:nvGrpSpPr>
            <p:cNvPr id="21" name="Group 20">
              <a:extLst>
                <a:ext uri="{FF2B5EF4-FFF2-40B4-BE49-F238E27FC236}">
                  <a16:creationId xmlns:a16="http://schemas.microsoft.com/office/drawing/2014/main" id="{3A717AE6-5C9D-6ECA-A3A6-AA2DCB48AF58}"/>
                </a:ext>
              </a:extLst>
            </p:cNvPr>
            <p:cNvGrpSpPr/>
            <p:nvPr/>
          </p:nvGrpSpPr>
          <p:grpSpPr>
            <a:xfrm>
              <a:off x="9030164" y="5218772"/>
              <a:ext cx="2747315" cy="670320"/>
              <a:chOff x="9060644" y="5218772"/>
              <a:chExt cx="2747315" cy="670320"/>
            </a:xfrm>
          </p:grpSpPr>
          <p:sp>
            <p:nvSpPr>
              <p:cNvPr id="28" name="Subtitle 2">
                <a:extLst>
                  <a:ext uri="{FF2B5EF4-FFF2-40B4-BE49-F238E27FC236}">
                    <a16:creationId xmlns:a16="http://schemas.microsoft.com/office/drawing/2014/main" id="{93709E1C-78C5-0402-F106-BD97A24B67C5}"/>
                  </a:ext>
                </a:extLst>
              </p:cNvPr>
              <p:cNvSpPr txBox="1">
                <a:spLocks/>
              </p:cNvSpPr>
              <p:nvPr/>
            </p:nvSpPr>
            <p:spPr>
              <a:xfrm>
                <a:off x="11437540" y="5218772"/>
                <a:ext cx="370419" cy="3114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dirty="0">
                    <a:solidFill>
                      <a:schemeClr val="tx1">
                        <a:lumMod val="50000"/>
                        <a:lumOff val="50000"/>
                      </a:schemeClr>
                    </a:solidFill>
                  </a:rPr>
                  <a:t>5</a:t>
                </a:r>
                <a:endParaRPr lang="en-GB" sz="1800" baseline="30000" noProof="0" dirty="0">
                  <a:solidFill>
                    <a:schemeClr val="tx1">
                      <a:lumMod val="50000"/>
                      <a:lumOff val="50000"/>
                    </a:schemeClr>
                  </a:solidFill>
                </a:endParaRPr>
              </a:p>
            </p:txBody>
          </p:sp>
          <p:pic>
            <p:nvPicPr>
              <p:cNvPr id="29" name="Picture 28">
                <a:extLst>
                  <a:ext uri="{FF2B5EF4-FFF2-40B4-BE49-F238E27FC236}">
                    <a16:creationId xmlns:a16="http://schemas.microsoft.com/office/drawing/2014/main" id="{153341E4-8C00-4802-9E68-3E5CF2A656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0644" y="5372943"/>
                <a:ext cx="2529431" cy="516149"/>
              </a:xfrm>
              <a:prstGeom prst="rect">
                <a:avLst/>
              </a:prstGeom>
            </p:spPr>
          </p:pic>
        </p:grpSp>
        <p:grpSp>
          <p:nvGrpSpPr>
            <p:cNvPr id="22" name="Group 21">
              <a:extLst>
                <a:ext uri="{FF2B5EF4-FFF2-40B4-BE49-F238E27FC236}">
                  <a16:creationId xmlns:a16="http://schemas.microsoft.com/office/drawing/2014/main" id="{5FCFD2ED-9AEF-EE19-B053-F03AD6C85404}"/>
                </a:ext>
              </a:extLst>
            </p:cNvPr>
            <p:cNvGrpSpPr/>
            <p:nvPr/>
          </p:nvGrpSpPr>
          <p:grpSpPr>
            <a:xfrm>
              <a:off x="238271" y="5372943"/>
              <a:ext cx="1553423" cy="500626"/>
              <a:chOff x="0" y="5677914"/>
              <a:chExt cx="1675166" cy="519213"/>
            </a:xfrm>
          </p:grpSpPr>
          <p:pic>
            <p:nvPicPr>
              <p:cNvPr id="26" name="Picture 25" descr="A blue text on a black background&#10;&#10;Description automatically generated">
                <a:extLst>
                  <a:ext uri="{FF2B5EF4-FFF2-40B4-BE49-F238E27FC236}">
                    <a16:creationId xmlns:a16="http://schemas.microsoft.com/office/drawing/2014/main" id="{77A7C091-ED9C-7CBE-7AD7-C35304A6FF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683600"/>
                <a:ext cx="1580082" cy="513527"/>
              </a:xfrm>
              <a:prstGeom prst="rect">
                <a:avLst/>
              </a:prstGeom>
            </p:spPr>
          </p:pic>
          <p:sp>
            <p:nvSpPr>
              <p:cNvPr id="27" name="Subtitle 2">
                <a:extLst>
                  <a:ext uri="{FF2B5EF4-FFF2-40B4-BE49-F238E27FC236}">
                    <a16:creationId xmlns:a16="http://schemas.microsoft.com/office/drawing/2014/main" id="{0441B437-AF91-AF19-EDEB-96CF21E67FD0}"/>
                  </a:ext>
                </a:extLst>
              </p:cNvPr>
              <p:cNvSpPr txBox="1">
                <a:spLocks/>
              </p:cNvSpPr>
              <p:nvPr/>
            </p:nvSpPr>
            <p:spPr>
              <a:xfrm>
                <a:off x="1288943" y="5677914"/>
                <a:ext cx="386223" cy="3127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noProof="0" dirty="0">
                    <a:solidFill>
                      <a:schemeClr val="tx1">
                        <a:lumMod val="50000"/>
                        <a:lumOff val="50000"/>
                      </a:schemeClr>
                    </a:solidFill>
                  </a:rPr>
                  <a:t>1</a:t>
                </a:r>
                <a:endParaRPr lang="en-GB" sz="1800" baseline="30000" noProof="0" dirty="0">
                  <a:solidFill>
                    <a:schemeClr val="tx1">
                      <a:lumMod val="50000"/>
                      <a:lumOff val="50000"/>
                    </a:schemeClr>
                  </a:solidFill>
                </a:endParaRPr>
              </a:p>
            </p:txBody>
          </p:sp>
        </p:grpSp>
        <p:grpSp>
          <p:nvGrpSpPr>
            <p:cNvPr id="23" name="Group 22">
              <a:extLst>
                <a:ext uri="{FF2B5EF4-FFF2-40B4-BE49-F238E27FC236}">
                  <a16:creationId xmlns:a16="http://schemas.microsoft.com/office/drawing/2014/main" id="{196523DA-D097-8095-B1E3-B93194A07ECC}"/>
                </a:ext>
              </a:extLst>
            </p:cNvPr>
            <p:cNvGrpSpPr/>
            <p:nvPr/>
          </p:nvGrpSpPr>
          <p:grpSpPr>
            <a:xfrm>
              <a:off x="1927967" y="5247228"/>
              <a:ext cx="3090020" cy="634504"/>
              <a:chOff x="6473395" y="4407764"/>
              <a:chExt cx="3332187" cy="658061"/>
            </a:xfrm>
          </p:grpSpPr>
          <p:pic>
            <p:nvPicPr>
              <p:cNvPr id="24" name="Picture 23">
                <a:extLst>
                  <a:ext uri="{FF2B5EF4-FFF2-40B4-BE49-F238E27FC236}">
                    <a16:creationId xmlns:a16="http://schemas.microsoft.com/office/drawing/2014/main" id="{7BB9B420-DC55-A9EE-81C4-A6F12701A2A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73395" y="4620824"/>
                <a:ext cx="3185653" cy="445001"/>
              </a:xfrm>
              <a:prstGeom prst="rect">
                <a:avLst/>
              </a:prstGeom>
            </p:spPr>
          </p:pic>
          <p:sp>
            <p:nvSpPr>
              <p:cNvPr id="25" name="Subtitle 2">
                <a:extLst>
                  <a:ext uri="{FF2B5EF4-FFF2-40B4-BE49-F238E27FC236}">
                    <a16:creationId xmlns:a16="http://schemas.microsoft.com/office/drawing/2014/main" id="{F92DE6FE-DCB0-BCBF-BD5F-8FEA48CF2613}"/>
                  </a:ext>
                </a:extLst>
              </p:cNvPr>
              <p:cNvSpPr txBox="1">
                <a:spLocks/>
              </p:cNvSpPr>
              <p:nvPr/>
            </p:nvSpPr>
            <p:spPr>
              <a:xfrm>
                <a:off x="9419359" y="4407764"/>
                <a:ext cx="386223" cy="3127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noProof="0" dirty="0">
                    <a:solidFill>
                      <a:schemeClr val="tx1">
                        <a:lumMod val="50000"/>
                        <a:lumOff val="50000"/>
                      </a:schemeClr>
                    </a:solidFill>
                  </a:rPr>
                  <a:t>2</a:t>
                </a:r>
              </a:p>
            </p:txBody>
          </p:sp>
        </p:grpSp>
      </p:grpSp>
      <p:sp>
        <p:nvSpPr>
          <p:cNvPr id="2071" name="Content Placeholder 5">
            <a:extLst>
              <a:ext uri="{FF2B5EF4-FFF2-40B4-BE49-F238E27FC236}">
                <a16:creationId xmlns:a16="http://schemas.microsoft.com/office/drawing/2014/main" id="{444F7B5C-4338-39AB-C636-1534EDB592E1}"/>
              </a:ext>
            </a:extLst>
          </p:cNvPr>
          <p:cNvSpPr txBox="1">
            <a:spLocks/>
          </p:cNvSpPr>
          <p:nvPr/>
        </p:nvSpPr>
        <p:spPr>
          <a:xfrm>
            <a:off x="6901394" y="6411480"/>
            <a:ext cx="1986492" cy="40081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solidFill>
                  <a:schemeClr val="tx1">
                    <a:lumMod val="75000"/>
                    <a:lumOff val="25000"/>
                  </a:schemeClr>
                </a:solidFill>
              </a:rPr>
              <a:t>EGU 2026 – HS2.4.6</a:t>
            </a:r>
            <a:endParaRPr lang="en-GB" sz="1400" dirty="0">
              <a:solidFill>
                <a:schemeClr val="tx1">
                  <a:lumMod val="75000"/>
                  <a:lumOff val="25000"/>
                </a:schemeClr>
              </a:solidFill>
            </a:endParaRPr>
          </a:p>
        </p:txBody>
      </p:sp>
      <p:pic>
        <p:nvPicPr>
          <p:cNvPr id="5" name="Picture 4" descr="Trajectory of Tropical Cyclone Idai over the southern Indian Ocean. Trajectory data are based on the IBTrACS database (Knapp et al., 2010). Mozambican administrative boundaries (GADM, 2018) in white; satellite image background by © Google Maps (Google Maps, 2022a). Dates and tropical cyclone status adopted from ReliefWeb (ReliefWeb, 2019a).">
            <a:hlinkClick r:id="rId12"/>
            <a:extLst>
              <a:ext uri="{FF2B5EF4-FFF2-40B4-BE49-F238E27FC236}">
                <a16:creationId xmlns:a16="http://schemas.microsoft.com/office/drawing/2014/main" id="{6622E256-1434-A064-1B53-F6FA575A06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85654" y="1802134"/>
            <a:ext cx="5220692" cy="36913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CD4A74-6CD2-C194-5499-0ADC5B9E34DF}"/>
              </a:ext>
            </a:extLst>
          </p:cNvPr>
          <p:cNvSpPr txBox="1"/>
          <p:nvPr/>
        </p:nvSpPr>
        <p:spPr>
          <a:xfrm rot="16200000">
            <a:off x="8026841" y="4585289"/>
            <a:ext cx="1662444" cy="261610"/>
          </a:xfrm>
          <a:prstGeom prst="rect">
            <a:avLst/>
          </a:prstGeom>
          <a:noFill/>
        </p:spPr>
        <p:txBody>
          <a:bodyPr wrap="square">
            <a:spAutoFit/>
          </a:bodyPr>
          <a:lstStyle/>
          <a:p>
            <a:pPr algn="r"/>
            <a:r>
              <a:rPr lang="en-GB" sz="1100" i="1" noProof="0" dirty="0">
                <a:solidFill>
                  <a:schemeClr val="tx1">
                    <a:lumMod val="50000"/>
                    <a:lumOff val="50000"/>
                  </a:schemeClr>
                </a:solidFill>
              </a:rPr>
              <a:t>From Mester et al. (2023)</a:t>
            </a:r>
          </a:p>
        </p:txBody>
      </p:sp>
      <p:pic>
        <p:nvPicPr>
          <p:cNvPr id="3076" name="Picture 4">
            <a:extLst>
              <a:ext uri="{FF2B5EF4-FFF2-40B4-BE49-F238E27FC236}">
                <a16:creationId xmlns:a16="http://schemas.microsoft.com/office/drawing/2014/main" id="{64821392-7ECC-65B0-8940-AD62F0289806}"/>
              </a:ext>
            </a:extLst>
          </p:cNvPr>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1147017" y="4153576"/>
            <a:ext cx="929149" cy="123771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0E1ADC3-6E41-3940-232D-A22DC26F07A1}"/>
              </a:ext>
            </a:extLst>
          </p:cNvPr>
          <p:cNvGrpSpPr/>
          <p:nvPr/>
        </p:nvGrpSpPr>
        <p:grpSpPr>
          <a:xfrm>
            <a:off x="9374365" y="6271544"/>
            <a:ext cx="2282866" cy="553674"/>
            <a:chOff x="9837002" y="6279776"/>
            <a:chExt cx="2282866" cy="553674"/>
          </a:xfrm>
        </p:grpSpPr>
        <p:sp>
          <p:nvSpPr>
            <p:cNvPr id="12" name="Rectangle 11">
              <a:extLst>
                <a:ext uri="{FF2B5EF4-FFF2-40B4-BE49-F238E27FC236}">
                  <a16:creationId xmlns:a16="http://schemas.microsoft.com/office/drawing/2014/main" id="{20C80221-0550-7BCC-2C08-866697478F46}"/>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2">
              <a:extLst>
                <a:ext uri="{FF2B5EF4-FFF2-40B4-BE49-F238E27FC236}">
                  <a16:creationId xmlns:a16="http://schemas.microsoft.com/office/drawing/2014/main" id="{4EBA9DF1-8519-8FBF-94E3-209D2370CF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a:hlinkClick r:id="rId16" action="ppaction://hlinksldjump"/>
              <a:extLst>
                <a:ext uri="{FF2B5EF4-FFF2-40B4-BE49-F238E27FC236}">
                  <a16:creationId xmlns:a16="http://schemas.microsoft.com/office/drawing/2014/main" id="{31ACDE6E-1D51-034B-975A-3B933485FF7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Flowchart: Extract 2">
            <a:hlinkClick r:id="rId17" action="ppaction://hlinksldjump"/>
            <a:extLst>
              <a:ext uri="{FF2B5EF4-FFF2-40B4-BE49-F238E27FC236}">
                <a16:creationId xmlns:a16="http://schemas.microsoft.com/office/drawing/2014/main" id="{2AB1CF62-C3C9-AACC-D586-A51F89835757}"/>
              </a:ext>
            </a:extLst>
          </p:cNvPr>
          <p:cNvSpPr/>
          <p:nvPr/>
        </p:nvSpPr>
        <p:spPr>
          <a:xfrm rot="5400000">
            <a:off x="11799983" y="6436553"/>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8211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EA1F4-D5A0-3F4F-9480-09BA955DB0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CECF91-EEBC-7547-7F5F-B44A7508AE50}"/>
              </a:ext>
            </a:extLst>
          </p:cNvPr>
          <p:cNvSpPr>
            <a:spLocks noGrp="1"/>
          </p:cNvSpPr>
          <p:nvPr>
            <p:ph type="title"/>
          </p:nvPr>
        </p:nvSpPr>
        <p:spPr>
          <a:xfrm>
            <a:off x="838200" y="365125"/>
            <a:ext cx="10515600" cy="958117"/>
          </a:xfrm>
        </p:spPr>
        <p:txBody>
          <a:bodyPr>
            <a:normAutofit/>
          </a:bodyPr>
          <a:lstStyle/>
          <a:p>
            <a:r>
              <a:rPr lang="en-GB" sz="3200" dirty="0">
                <a:solidFill>
                  <a:srgbClr val="609C92"/>
                </a:solidFill>
                <a:latin typeface="Calibri Light"/>
              </a:rPr>
              <a:t>Attribution scenarios for climate and population change</a:t>
            </a:r>
            <a:endParaRPr lang="en-GB" sz="4000" noProof="0" dirty="0"/>
          </a:p>
        </p:txBody>
      </p:sp>
      <p:graphicFrame>
        <p:nvGraphicFramePr>
          <p:cNvPr id="7" name="Table 6">
            <a:extLst>
              <a:ext uri="{FF2B5EF4-FFF2-40B4-BE49-F238E27FC236}">
                <a16:creationId xmlns:a16="http://schemas.microsoft.com/office/drawing/2014/main" id="{2B64A9EB-D357-48B2-C4F4-59D338791163}"/>
              </a:ext>
            </a:extLst>
          </p:cNvPr>
          <p:cNvGraphicFramePr>
            <a:graphicFrameLocks noGrp="1"/>
          </p:cNvGraphicFramePr>
          <p:nvPr>
            <p:extLst>
              <p:ext uri="{D42A27DB-BD31-4B8C-83A1-F6EECF244321}">
                <p14:modId xmlns:p14="http://schemas.microsoft.com/office/powerpoint/2010/main" val="650309162"/>
              </p:ext>
            </p:extLst>
          </p:nvPr>
        </p:nvGraphicFramePr>
        <p:xfrm>
          <a:off x="911352" y="1519805"/>
          <a:ext cx="9769094" cy="2158870"/>
        </p:xfrm>
        <a:graphic>
          <a:graphicData uri="http://schemas.openxmlformats.org/drawingml/2006/table">
            <a:tbl>
              <a:tblPr firstRow="1" firstCol="1" bandRow="1">
                <a:tableStyleId>{5940675A-B579-460E-94D1-54222C63F5DA}</a:tableStyleId>
              </a:tblPr>
              <a:tblGrid>
                <a:gridCol w="3904880">
                  <a:extLst>
                    <a:ext uri="{9D8B030D-6E8A-4147-A177-3AD203B41FA5}">
                      <a16:colId xmlns:a16="http://schemas.microsoft.com/office/drawing/2014/main" val="3543642019"/>
                    </a:ext>
                  </a:extLst>
                </a:gridCol>
                <a:gridCol w="5864214">
                  <a:extLst>
                    <a:ext uri="{9D8B030D-6E8A-4147-A177-3AD203B41FA5}">
                      <a16:colId xmlns:a16="http://schemas.microsoft.com/office/drawing/2014/main" val="1933555937"/>
                    </a:ext>
                  </a:extLst>
                </a:gridCol>
              </a:tblGrid>
              <a:tr h="345450">
                <a:tc>
                  <a:txBody>
                    <a:bodyPr/>
                    <a:lstStyle/>
                    <a:p>
                      <a:pPr>
                        <a:lnSpc>
                          <a:spcPct val="115000"/>
                        </a:lnSpc>
                        <a:spcAft>
                          <a:spcPts val="800"/>
                        </a:spcAft>
                        <a:buNone/>
                      </a:pPr>
                      <a:r>
                        <a:rPr lang="en-GB" sz="1600" b="1" kern="100" dirty="0">
                          <a:effectLst/>
                        </a:rPr>
                        <a:t>Scenario</a:t>
                      </a:r>
                      <a:endParaRPr lang="nl-NL"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nSpc>
                          <a:spcPct val="115000"/>
                        </a:lnSpc>
                        <a:spcAft>
                          <a:spcPts val="800"/>
                        </a:spcAft>
                        <a:buNone/>
                      </a:pPr>
                      <a:r>
                        <a:rPr lang="en-GB" sz="1600" b="1" kern="100" dirty="0">
                          <a:effectLst/>
                        </a:rPr>
                        <a:t>Description</a:t>
                      </a:r>
                      <a:endParaRPr lang="nl-NL"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519733898"/>
                  </a:ext>
                </a:extLst>
              </a:tr>
              <a:tr h="345450">
                <a:tc>
                  <a:txBody>
                    <a:bodyPr/>
                    <a:lstStyle/>
                    <a:p>
                      <a:pPr>
                        <a:lnSpc>
                          <a:spcPct val="115000"/>
                        </a:lnSpc>
                        <a:spcAft>
                          <a:spcPts val="800"/>
                        </a:spcAft>
                        <a:buNone/>
                      </a:pPr>
                      <a:r>
                        <a:rPr lang="en-GB" sz="1600" b="1" kern="100" dirty="0">
                          <a:effectLst/>
                        </a:rPr>
                        <a:t>Factual</a:t>
                      </a:r>
                      <a:endParaRPr lang="nl-NL"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600" kern="100" dirty="0">
                          <a:effectLst/>
                        </a:rPr>
                        <a:t>Climate conditions during TC Idai in 2019 &amp; population of 2019</a:t>
                      </a:r>
                      <a:endParaRPr lang="nl-NL"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8326890"/>
                  </a:ext>
                </a:extLst>
              </a:tr>
              <a:tr h="410714">
                <a:tc>
                  <a:txBody>
                    <a:bodyPr/>
                    <a:lstStyle/>
                    <a:p>
                      <a:pPr>
                        <a:lnSpc>
                          <a:spcPct val="115000"/>
                        </a:lnSpc>
                        <a:spcAft>
                          <a:spcPts val="800"/>
                        </a:spcAft>
                        <a:buNone/>
                      </a:pPr>
                      <a:r>
                        <a:rPr lang="en-GB" sz="1600" b="1" kern="100" dirty="0">
                          <a:effectLst/>
                        </a:rPr>
                        <a:t>Counterfactual climate</a:t>
                      </a:r>
                      <a:endParaRPr lang="nl-NL"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600" kern="100" dirty="0">
                          <a:effectLst/>
                          <a:hlinkClick r:id="rId3" action="ppaction://hlinksldjump"/>
                        </a:rPr>
                        <a:t>Climate trend removal of rain, wind and SLR until 1975</a:t>
                      </a:r>
                      <a:endParaRPr lang="nl-NL"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8284288"/>
                  </a:ext>
                </a:extLst>
              </a:tr>
              <a:tr h="345450">
                <a:tc>
                  <a:txBody>
                    <a:bodyPr/>
                    <a:lstStyle/>
                    <a:p>
                      <a:pPr>
                        <a:lnSpc>
                          <a:spcPct val="115000"/>
                        </a:lnSpc>
                        <a:spcAft>
                          <a:spcPts val="800"/>
                        </a:spcAft>
                        <a:buNone/>
                      </a:pPr>
                      <a:r>
                        <a:rPr lang="en-GB" sz="1600" b="1" kern="100" dirty="0">
                          <a:effectLst/>
                        </a:rPr>
                        <a:t>Counterfactual population</a:t>
                      </a:r>
                      <a:endParaRPr lang="nl-NL"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600" kern="100" dirty="0">
                          <a:effectLst/>
                        </a:rPr>
                        <a:t>Population of 1975</a:t>
                      </a:r>
                      <a:endParaRPr lang="nl-NL"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2137722"/>
                  </a:ext>
                </a:extLst>
              </a:tr>
              <a:tr h="711806">
                <a:tc>
                  <a:txBody>
                    <a:bodyPr/>
                    <a:lstStyle/>
                    <a:p>
                      <a:pPr>
                        <a:lnSpc>
                          <a:spcPct val="115000"/>
                        </a:lnSpc>
                        <a:spcAft>
                          <a:spcPts val="800"/>
                        </a:spcAft>
                        <a:buNone/>
                      </a:pPr>
                      <a:r>
                        <a:rPr lang="en-GB" sz="1600" b="1" kern="100" dirty="0">
                          <a:effectLst/>
                        </a:rPr>
                        <a:t>Counterfactual climate + population</a:t>
                      </a:r>
                      <a:endParaRPr lang="nl-NL"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600" kern="100" dirty="0">
                          <a:effectLst/>
                        </a:rPr>
                        <a:t>Climate trend removal of rain, wind and SLR and population of 1975 </a:t>
                      </a:r>
                      <a:endParaRPr lang="nl-NL"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8027504"/>
                  </a:ext>
                </a:extLst>
              </a:tr>
            </a:tbl>
          </a:graphicData>
        </a:graphic>
      </p:graphicFrame>
      <p:pic>
        <p:nvPicPr>
          <p:cNvPr id="11" name="Picture 10">
            <a:hlinkClick r:id="rId4" action="ppaction://hlinksldjump"/>
            <a:extLst>
              <a:ext uri="{FF2B5EF4-FFF2-40B4-BE49-F238E27FC236}">
                <a16:creationId xmlns:a16="http://schemas.microsoft.com/office/drawing/2014/main" id="{D4012D10-9B36-DF3F-873F-27D2586B5F00}"/>
              </a:ext>
            </a:extLst>
          </p:cNvPr>
          <p:cNvPicPr>
            <a:picLocks noChangeAspect="1"/>
          </p:cNvPicPr>
          <p:nvPr/>
        </p:nvPicPr>
        <p:blipFill>
          <a:blip r:embed="rId5"/>
          <a:stretch>
            <a:fillRect/>
          </a:stretch>
        </p:blipFill>
        <p:spPr>
          <a:xfrm>
            <a:off x="7169689" y="4269681"/>
            <a:ext cx="3510757" cy="1958806"/>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2F3F1914-2D02-DA01-708E-DC633C8D7EE0}"/>
              </a:ext>
            </a:extLst>
          </p:cNvPr>
          <p:cNvPicPr>
            <a:picLocks noChangeAspect="1"/>
          </p:cNvPicPr>
          <p:nvPr/>
        </p:nvPicPr>
        <p:blipFill>
          <a:blip r:embed="rId6"/>
          <a:stretch>
            <a:fillRect/>
          </a:stretch>
        </p:blipFill>
        <p:spPr>
          <a:xfrm>
            <a:off x="10836553" y="5076936"/>
            <a:ext cx="1135080" cy="1135080"/>
          </a:xfrm>
          <a:prstGeom prst="rect">
            <a:avLst/>
          </a:prstGeom>
          <a:effectLst>
            <a:outerShdw blurRad="63500" sx="102000" sy="102000" algn="ctr" rotWithShape="0">
              <a:prstClr val="black">
                <a:alpha val="40000"/>
              </a:prstClr>
            </a:outerShdw>
          </a:effectLst>
        </p:spPr>
      </p:pic>
      <p:sp>
        <p:nvSpPr>
          <p:cNvPr id="5" name="Rectangle 4">
            <a:hlinkClick r:id="rId7" action="ppaction://hlinksldjump"/>
            <a:extLst>
              <a:ext uri="{FF2B5EF4-FFF2-40B4-BE49-F238E27FC236}">
                <a16:creationId xmlns:a16="http://schemas.microsoft.com/office/drawing/2014/main" id="{3A31E5CA-038B-70C6-86A0-0BBB836940D1}"/>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6" name="Rectangle 5">
            <a:hlinkClick r:id="rId8" action="ppaction://hlinksldjump"/>
            <a:extLst>
              <a:ext uri="{FF2B5EF4-FFF2-40B4-BE49-F238E27FC236}">
                <a16:creationId xmlns:a16="http://schemas.microsoft.com/office/drawing/2014/main" id="{6110E7B2-CCD8-44DE-1209-4C1A798FCE3A}"/>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8" name="Rectangle 7">
            <a:hlinkClick r:id="rId9" action="ppaction://hlinksldjump"/>
            <a:extLst>
              <a:ext uri="{FF2B5EF4-FFF2-40B4-BE49-F238E27FC236}">
                <a16:creationId xmlns:a16="http://schemas.microsoft.com/office/drawing/2014/main" id="{CFCF5A0A-5B10-B2C9-4E2E-81C772E921FD}"/>
              </a:ext>
            </a:extLst>
          </p:cNvPr>
          <p:cNvSpPr/>
          <p:nvPr/>
        </p:nvSpPr>
        <p:spPr>
          <a:xfrm>
            <a:off x="3025164" y="6676346"/>
            <a:ext cx="2023896" cy="181653"/>
          </a:xfrm>
          <a:prstGeom prst="rect">
            <a:avLst/>
          </a:prstGeom>
          <a:solidFill>
            <a:schemeClr val="bg2">
              <a:lumMod val="9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Methods</a:t>
            </a:r>
            <a:endParaRPr lang="nl-NL" sz="1200" b="1" dirty="0">
              <a:solidFill>
                <a:schemeClr val="tx1">
                  <a:lumMod val="75000"/>
                  <a:lumOff val="25000"/>
                </a:schemeClr>
              </a:solidFill>
              <a:latin typeface="+mj-lt"/>
            </a:endParaRPr>
          </a:p>
        </p:txBody>
      </p:sp>
      <p:sp>
        <p:nvSpPr>
          <p:cNvPr id="9" name="Rectangle 8">
            <a:hlinkClick r:id="rId10" action="ppaction://hlinksldjump"/>
            <a:extLst>
              <a:ext uri="{FF2B5EF4-FFF2-40B4-BE49-F238E27FC236}">
                <a16:creationId xmlns:a16="http://schemas.microsoft.com/office/drawing/2014/main" id="{1D2C2149-2EB3-8E39-40A1-3105EB8150E0}"/>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14" name="Group 13">
            <a:extLst>
              <a:ext uri="{FF2B5EF4-FFF2-40B4-BE49-F238E27FC236}">
                <a16:creationId xmlns:a16="http://schemas.microsoft.com/office/drawing/2014/main" id="{38B40438-D358-B894-2D40-7369BB540BEB}"/>
              </a:ext>
            </a:extLst>
          </p:cNvPr>
          <p:cNvGrpSpPr/>
          <p:nvPr/>
        </p:nvGrpSpPr>
        <p:grpSpPr>
          <a:xfrm>
            <a:off x="9558510" y="6305755"/>
            <a:ext cx="2282866" cy="553674"/>
            <a:chOff x="9837002" y="6279776"/>
            <a:chExt cx="2282866" cy="553674"/>
          </a:xfrm>
        </p:grpSpPr>
        <p:sp>
          <p:nvSpPr>
            <p:cNvPr id="15" name="Rectangle 14">
              <a:extLst>
                <a:ext uri="{FF2B5EF4-FFF2-40B4-BE49-F238E27FC236}">
                  <a16:creationId xmlns:a16="http://schemas.microsoft.com/office/drawing/2014/main" id="{3C17CFCF-3691-A201-38E1-6B4287489627}"/>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2">
              <a:extLst>
                <a:ext uri="{FF2B5EF4-FFF2-40B4-BE49-F238E27FC236}">
                  <a16:creationId xmlns:a16="http://schemas.microsoft.com/office/drawing/2014/main" id="{C9134CE2-6C1E-062B-AE0D-C847ABB225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4ABFFCBC-0214-6C5A-698D-BE5A76D7609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Flowchart: Extract 17">
            <a:hlinkClick r:id="rId3" action="ppaction://hlinksldjump"/>
            <a:extLst>
              <a:ext uri="{FF2B5EF4-FFF2-40B4-BE49-F238E27FC236}">
                <a16:creationId xmlns:a16="http://schemas.microsoft.com/office/drawing/2014/main" id="{4C7E0DF5-4CF0-6514-4721-958B572F96EF}"/>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Flowchart: Extract 22">
            <a:hlinkClick r:id="rId12" action="ppaction://hlinksldjump"/>
            <a:extLst>
              <a:ext uri="{FF2B5EF4-FFF2-40B4-BE49-F238E27FC236}">
                <a16:creationId xmlns:a16="http://schemas.microsoft.com/office/drawing/2014/main" id="{076BCC7C-6B0C-769A-79E2-89C368C4CEC3}"/>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Picture 2">
            <a:hlinkClick r:id="rId9" action="ppaction://hlinksldjump"/>
            <a:extLst>
              <a:ext uri="{FF2B5EF4-FFF2-40B4-BE49-F238E27FC236}">
                <a16:creationId xmlns:a16="http://schemas.microsoft.com/office/drawing/2014/main" id="{31E5A1BE-0509-2C80-AE66-63BDE4FBD51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944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457627B-7690-D1D0-D8F6-128D0AB60C0E}"/>
              </a:ext>
            </a:extLst>
          </p:cNvPr>
          <p:cNvGraphicFramePr>
            <a:graphicFrameLocks noGrp="1"/>
          </p:cNvGraphicFramePr>
          <p:nvPr>
            <p:extLst>
              <p:ext uri="{D42A27DB-BD31-4B8C-83A1-F6EECF244321}">
                <p14:modId xmlns:p14="http://schemas.microsoft.com/office/powerpoint/2010/main" val="4142406464"/>
              </p:ext>
            </p:extLst>
          </p:nvPr>
        </p:nvGraphicFramePr>
        <p:xfrm>
          <a:off x="838200" y="1754678"/>
          <a:ext cx="7467599" cy="2977634"/>
        </p:xfrm>
        <a:graphic>
          <a:graphicData uri="http://schemas.openxmlformats.org/drawingml/2006/table">
            <a:tbl>
              <a:tblPr firstRow="1" bandRow="1">
                <a:tableStyleId>{5C22544A-7EE6-4342-B048-85BDC9FD1C3A}</a:tableStyleId>
              </a:tblPr>
              <a:tblGrid>
                <a:gridCol w="2202113">
                  <a:extLst>
                    <a:ext uri="{9D8B030D-6E8A-4147-A177-3AD203B41FA5}">
                      <a16:colId xmlns:a16="http://schemas.microsoft.com/office/drawing/2014/main" val="2888112541"/>
                    </a:ext>
                  </a:extLst>
                </a:gridCol>
                <a:gridCol w="2650734">
                  <a:extLst>
                    <a:ext uri="{9D8B030D-6E8A-4147-A177-3AD203B41FA5}">
                      <a16:colId xmlns:a16="http://schemas.microsoft.com/office/drawing/2014/main" val="1461226367"/>
                    </a:ext>
                  </a:extLst>
                </a:gridCol>
                <a:gridCol w="2614752">
                  <a:extLst>
                    <a:ext uri="{9D8B030D-6E8A-4147-A177-3AD203B41FA5}">
                      <a16:colId xmlns:a16="http://schemas.microsoft.com/office/drawing/2014/main" val="3245742819"/>
                    </a:ext>
                  </a:extLst>
                </a:gridCol>
              </a:tblGrid>
              <a:tr h="691634">
                <a:tc>
                  <a:txBody>
                    <a:bodyPr/>
                    <a:lstStyle/>
                    <a:p>
                      <a:pPr algn="ctr"/>
                      <a:r>
                        <a:rPr lang="nl-NL" sz="1800" dirty="0" err="1"/>
                        <a:t>Variable</a:t>
                      </a:r>
                      <a:endParaRPr lang="nl-NL" sz="1800" dirty="0"/>
                    </a:p>
                  </a:txBody>
                  <a:tcPr anchor="ctr">
                    <a:solidFill>
                      <a:srgbClr val="1E2E5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800" dirty="0" err="1"/>
                        <a:t>Climate</a:t>
                      </a:r>
                      <a:r>
                        <a:rPr lang="nl-NL" sz="1800" dirty="0"/>
                        <a:t> trend </a:t>
                      </a:r>
                      <a:r>
                        <a:rPr lang="nl-NL" sz="1800" dirty="0" err="1"/>
                        <a:t>between</a:t>
                      </a:r>
                      <a:r>
                        <a:rPr lang="nl-NL" sz="1800" dirty="0"/>
                        <a:t> 1975 </a:t>
                      </a:r>
                      <a:r>
                        <a:rPr lang="nl-NL" sz="1800" dirty="0" err="1"/>
                        <a:t>and</a:t>
                      </a:r>
                      <a:r>
                        <a:rPr lang="nl-NL" sz="1800" dirty="0"/>
                        <a:t> 2019</a:t>
                      </a:r>
                    </a:p>
                  </a:txBody>
                  <a:tcPr anchor="ctr">
                    <a:solidFill>
                      <a:srgbClr val="1E2E57"/>
                    </a:solidFill>
                  </a:tcPr>
                </a:tc>
                <a:tc>
                  <a:txBody>
                    <a:bodyPr/>
                    <a:lstStyle/>
                    <a:p>
                      <a:pPr algn="ctr"/>
                      <a:r>
                        <a:rPr lang="nl-NL" sz="1800" dirty="0"/>
                        <a:t>Reference</a:t>
                      </a:r>
                    </a:p>
                  </a:txBody>
                  <a:tcPr anchor="ctr">
                    <a:solidFill>
                      <a:srgbClr val="1E2E57"/>
                    </a:solidFill>
                  </a:tcPr>
                </a:tc>
                <a:extLst>
                  <a:ext uri="{0D108BD9-81ED-4DB2-BD59-A6C34878D82A}">
                    <a16:rowId xmlns:a16="http://schemas.microsoft.com/office/drawing/2014/main" val="1556733748"/>
                  </a:ext>
                </a:extLst>
              </a:tr>
              <a:tr h="486705">
                <a:tc>
                  <a:txBody>
                    <a:bodyPr/>
                    <a:lstStyle/>
                    <a:p>
                      <a:pPr algn="ctr"/>
                      <a:r>
                        <a:rPr lang="nl-NL" sz="1800" dirty="0" err="1"/>
                        <a:t>Average</a:t>
                      </a:r>
                      <a:r>
                        <a:rPr lang="nl-NL" sz="1800" dirty="0"/>
                        <a:t> </a:t>
                      </a:r>
                      <a:r>
                        <a:rPr lang="nl-NL" sz="1800" dirty="0" err="1"/>
                        <a:t>atmospheric</a:t>
                      </a:r>
                      <a:r>
                        <a:rPr lang="nl-NL" sz="1800" dirty="0"/>
                        <a:t> </a:t>
                      </a:r>
                      <a:r>
                        <a:rPr lang="nl-NL" sz="1800" b="1" dirty="0"/>
                        <a:t>warming</a:t>
                      </a:r>
                      <a:r>
                        <a:rPr lang="nl-NL" sz="1800" dirty="0"/>
                        <a:t> </a:t>
                      </a:r>
                    </a:p>
                  </a:txBody>
                  <a:tcPr/>
                </a:tc>
                <a:tc>
                  <a:txBody>
                    <a:bodyPr/>
                    <a:lstStyle/>
                    <a:p>
                      <a:pPr algn="ctr"/>
                      <a:r>
                        <a:rPr lang="nl-NL" sz="1800" b="1" dirty="0"/>
                        <a:t>0.9 °C</a:t>
                      </a:r>
                      <a:endParaRPr lang="nl-NL" sz="1800" dirty="0"/>
                    </a:p>
                  </a:txBody>
                  <a:tcPr/>
                </a:tc>
                <a:tc>
                  <a:txBody>
                    <a:bodyPr/>
                    <a:lstStyle/>
                    <a:p>
                      <a:pPr algn="ctr"/>
                      <a:r>
                        <a:rPr lang="nl-NL" dirty="0"/>
                        <a:t>(Copernicus </a:t>
                      </a:r>
                      <a:r>
                        <a:rPr lang="nl-NL" dirty="0" err="1"/>
                        <a:t>Climate</a:t>
                      </a:r>
                      <a:r>
                        <a:rPr lang="nl-NL" dirty="0"/>
                        <a:t> Change Service, </a:t>
                      </a:r>
                      <a:r>
                        <a:rPr lang="nl-NL" dirty="0" err="1"/>
                        <a:t>n.d</a:t>
                      </a:r>
                      <a:r>
                        <a:rPr lang="nl-NL" dirty="0"/>
                        <a:t>.)</a:t>
                      </a:r>
                      <a:endParaRPr lang="nl-NL" sz="1800" dirty="0"/>
                    </a:p>
                  </a:txBody>
                  <a:tcPr anchor="ctr"/>
                </a:tc>
                <a:extLst>
                  <a:ext uri="{0D108BD9-81ED-4DB2-BD59-A6C34878D82A}">
                    <a16:rowId xmlns:a16="http://schemas.microsoft.com/office/drawing/2014/main" val="3284271839"/>
                  </a:ext>
                </a:extLst>
              </a:tr>
              <a:tr h="486705">
                <a:tc>
                  <a:txBody>
                    <a:bodyPr/>
                    <a:lstStyle/>
                    <a:p>
                      <a:pPr algn="ctr"/>
                      <a:r>
                        <a:rPr lang="nl-NL" sz="1800" b="1" dirty="0" err="1"/>
                        <a:t>Rain</a:t>
                      </a:r>
                      <a:r>
                        <a:rPr lang="nl-NL" sz="1800" dirty="0"/>
                        <a:t> </a:t>
                      </a:r>
                    </a:p>
                    <a:p>
                      <a:pPr algn="ctr"/>
                      <a:r>
                        <a:rPr lang="nl-NL" sz="1800" dirty="0"/>
                        <a:t>(7%/°C)</a:t>
                      </a:r>
                    </a:p>
                  </a:txBody>
                  <a:tcPr/>
                </a:tc>
                <a:tc>
                  <a:txBody>
                    <a:bodyPr/>
                    <a:lstStyle/>
                    <a:p>
                      <a:pPr algn="ctr"/>
                      <a:r>
                        <a:rPr lang="nl-NL" sz="1800" b="1" dirty="0"/>
                        <a:t>6 %</a:t>
                      </a:r>
                    </a:p>
                  </a:txBody>
                  <a:tcPr/>
                </a:tc>
                <a:tc>
                  <a:txBody>
                    <a:bodyPr/>
                    <a:lstStyle/>
                    <a:p>
                      <a:pPr algn="ctr"/>
                      <a:r>
                        <a:rPr lang="nl-NL" sz="1800" dirty="0" err="1"/>
                        <a:t>Clausius-Clapeyron</a:t>
                      </a:r>
                      <a:endParaRPr lang="nl-NL" sz="1800" dirty="0"/>
                    </a:p>
                  </a:txBody>
                  <a:tcPr anchor="ctr"/>
                </a:tc>
                <a:extLst>
                  <a:ext uri="{0D108BD9-81ED-4DB2-BD59-A6C34878D82A}">
                    <a16:rowId xmlns:a16="http://schemas.microsoft.com/office/drawing/2014/main" val="2988051082"/>
                  </a:ext>
                </a:extLst>
              </a:tr>
              <a:tr h="486705">
                <a:tc>
                  <a:txBody>
                    <a:bodyPr/>
                    <a:lstStyle/>
                    <a:p>
                      <a:pPr algn="ctr"/>
                      <a:r>
                        <a:rPr lang="nl-NL" sz="1800" b="1" dirty="0"/>
                        <a:t>Wind</a:t>
                      </a:r>
                    </a:p>
                    <a:p>
                      <a:pPr algn="ctr"/>
                      <a:r>
                        <a:rPr lang="nl-NL" sz="1800" dirty="0"/>
                        <a:t>(0.2 </a:t>
                      </a:r>
                      <a:r>
                        <a:rPr lang="nl-NL" sz="1800" dirty="0" err="1"/>
                        <a:t>kn</a:t>
                      </a:r>
                      <a:r>
                        <a:rPr lang="nl-NL" sz="1800" dirty="0"/>
                        <a:t> per </a:t>
                      </a:r>
                      <a:r>
                        <a:rPr lang="nl-NL" sz="1800" dirty="0" err="1"/>
                        <a:t>yr</a:t>
                      </a:r>
                      <a:r>
                        <a:rPr lang="nl-NL" sz="1800" dirty="0"/>
                        <a:t>)</a:t>
                      </a:r>
                    </a:p>
                  </a:txBody>
                  <a:tcPr/>
                </a:tc>
                <a:tc>
                  <a:txBody>
                    <a:bodyPr/>
                    <a:lstStyle/>
                    <a:p>
                      <a:pPr algn="ctr"/>
                      <a:r>
                        <a:rPr lang="nl-NL" sz="1800" b="1" dirty="0"/>
                        <a:t>4 %</a:t>
                      </a:r>
                    </a:p>
                  </a:txBody>
                  <a:tcPr/>
                </a:tc>
                <a:tc>
                  <a:txBody>
                    <a:bodyPr/>
                    <a:lstStyle/>
                    <a:p>
                      <a:pPr algn="ctr"/>
                      <a:r>
                        <a:rPr lang="nl-NL" sz="1800" dirty="0" err="1"/>
                        <a:t>Knutson</a:t>
                      </a:r>
                      <a:r>
                        <a:rPr lang="nl-NL" sz="1800" dirty="0"/>
                        <a:t> et al. (2020); Mester et al. (2023)</a:t>
                      </a:r>
                    </a:p>
                  </a:txBody>
                  <a:tcPr/>
                </a:tc>
                <a:extLst>
                  <a:ext uri="{0D108BD9-81ED-4DB2-BD59-A6C34878D82A}">
                    <a16:rowId xmlns:a16="http://schemas.microsoft.com/office/drawing/2014/main" val="3974882882"/>
                  </a:ext>
                </a:extLst>
              </a:tr>
              <a:tr h="283445">
                <a:tc>
                  <a:txBody>
                    <a:bodyPr/>
                    <a:lstStyle/>
                    <a:p>
                      <a:pPr algn="ctr"/>
                      <a:r>
                        <a:rPr lang="nl-NL" sz="1800" b="1" dirty="0"/>
                        <a:t>Sea level </a:t>
                      </a:r>
                      <a:r>
                        <a:rPr lang="nl-NL" sz="1800" b="1" dirty="0" err="1"/>
                        <a:t>rise</a:t>
                      </a:r>
                      <a:endParaRPr lang="nl-NL" sz="1800" b="1" dirty="0"/>
                    </a:p>
                  </a:txBody>
                  <a:tcPr/>
                </a:tc>
                <a:tc>
                  <a:txBody>
                    <a:bodyPr/>
                    <a:lstStyle/>
                    <a:p>
                      <a:pPr algn="ctr"/>
                      <a:r>
                        <a:rPr lang="nl-NL" sz="1800" b="1" dirty="0"/>
                        <a:t>7 cm</a:t>
                      </a:r>
                    </a:p>
                  </a:txBody>
                  <a:tcPr/>
                </a:tc>
                <a:tc>
                  <a:txBody>
                    <a:bodyPr/>
                    <a:lstStyle/>
                    <a:p>
                      <a:pPr algn="ctr"/>
                      <a:r>
                        <a:rPr lang="nl-NL" sz="1800" dirty="0"/>
                        <a:t>Treu et al. (2024)</a:t>
                      </a:r>
                    </a:p>
                  </a:txBody>
                  <a:tcPr/>
                </a:tc>
                <a:extLst>
                  <a:ext uri="{0D108BD9-81ED-4DB2-BD59-A6C34878D82A}">
                    <a16:rowId xmlns:a16="http://schemas.microsoft.com/office/drawing/2014/main" val="4234652780"/>
                  </a:ext>
                </a:extLst>
              </a:tr>
            </a:tbl>
          </a:graphicData>
        </a:graphic>
      </p:graphicFrame>
      <p:sp>
        <p:nvSpPr>
          <p:cNvPr id="6" name="Titel 1">
            <a:extLst>
              <a:ext uri="{FF2B5EF4-FFF2-40B4-BE49-F238E27FC236}">
                <a16:creationId xmlns:a16="http://schemas.microsoft.com/office/drawing/2014/main" id="{F2613912-EEB5-EBD7-173D-7F6B36BC01AA}"/>
              </a:ext>
            </a:extLst>
          </p:cNvPr>
          <p:cNvSpPr txBox="1">
            <a:spLocks/>
          </p:cNvSpPr>
          <p:nvPr/>
        </p:nvSpPr>
        <p:spPr>
          <a:xfrm>
            <a:off x="838200" y="365125"/>
            <a:ext cx="10515600" cy="9581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609C92"/>
                </a:solidFill>
                <a:latin typeface="Calibri Light"/>
              </a:rPr>
              <a:t>Plausible climate trend</a:t>
            </a:r>
            <a:endParaRPr lang="en-GB" sz="4000" dirty="0"/>
          </a:p>
        </p:txBody>
      </p:sp>
      <p:sp>
        <p:nvSpPr>
          <p:cNvPr id="7" name="Rectangle 6">
            <a:hlinkClick r:id="rId3" action="ppaction://hlinksldjump"/>
            <a:extLst>
              <a:ext uri="{FF2B5EF4-FFF2-40B4-BE49-F238E27FC236}">
                <a16:creationId xmlns:a16="http://schemas.microsoft.com/office/drawing/2014/main" id="{1A3F805D-3C4A-7C44-4E12-7925742CFD32}"/>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8" name="Rectangle 7">
            <a:hlinkClick r:id="rId4" action="ppaction://hlinksldjump"/>
            <a:extLst>
              <a:ext uri="{FF2B5EF4-FFF2-40B4-BE49-F238E27FC236}">
                <a16:creationId xmlns:a16="http://schemas.microsoft.com/office/drawing/2014/main" id="{6A00FEDF-68E8-243A-F192-5B82526D77A3}"/>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9" name="Rectangle 8">
            <a:hlinkClick r:id="rId5" action="ppaction://hlinksldjump"/>
            <a:extLst>
              <a:ext uri="{FF2B5EF4-FFF2-40B4-BE49-F238E27FC236}">
                <a16:creationId xmlns:a16="http://schemas.microsoft.com/office/drawing/2014/main" id="{3B1DA1AA-E823-821D-756D-CB0B85DDF590}"/>
              </a:ext>
            </a:extLst>
          </p:cNvPr>
          <p:cNvSpPr/>
          <p:nvPr/>
        </p:nvSpPr>
        <p:spPr>
          <a:xfrm>
            <a:off x="3025164" y="6676346"/>
            <a:ext cx="2023896" cy="181653"/>
          </a:xfrm>
          <a:prstGeom prst="rect">
            <a:avLst/>
          </a:prstGeom>
          <a:solidFill>
            <a:schemeClr val="bg2">
              <a:lumMod val="9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Methods</a:t>
            </a:r>
            <a:endParaRPr lang="nl-NL" sz="1200" b="1" dirty="0">
              <a:solidFill>
                <a:schemeClr val="tx1">
                  <a:lumMod val="75000"/>
                  <a:lumOff val="25000"/>
                </a:schemeClr>
              </a:solidFill>
              <a:latin typeface="+mj-lt"/>
            </a:endParaRPr>
          </a:p>
        </p:txBody>
      </p:sp>
      <p:sp>
        <p:nvSpPr>
          <p:cNvPr id="10" name="Rectangle 9">
            <a:hlinkClick r:id="rId6" action="ppaction://hlinksldjump"/>
            <a:extLst>
              <a:ext uri="{FF2B5EF4-FFF2-40B4-BE49-F238E27FC236}">
                <a16:creationId xmlns:a16="http://schemas.microsoft.com/office/drawing/2014/main" id="{965A5F73-582E-CFAF-7EBA-BD8B365323A9}"/>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11" name="Group 10">
            <a:extLst>
              <a:ext uri="{FF2B5EF4-FFF2-40B4-BE49-F238E27FC236}">
                <a16:creationId xmlns:a16="http://schemas.microsoft.com/office/drawing/2014/main" id="{E9CDEEBE-522E-94BA-3085-404556C222C4}"/>
              </a:ext>
            </a:extLst>
          </p:cNvPr>
          <p:cNvGrpSpPr/>
          <p:nvPr/>
        </p:nvGrpSpPr>
        <p:grpSpPr>
          <a:xfrm>
            <a:off x="9558510" y="6305755"/>
            <a:ext cx="2282866" cy="553674"/>
            <a:chOff x="9837002" y="6279776"/>
            <a:chExt cx="2282866" cy="553674"/>
          </a:xfrm>
        </p:grpSpPr>
        <p:sp>
          <p:nvSpPr>
            <p:cNvPr id="12" name="Rectangle 11">
              <a:extLst>
                <a:ext uri="{FF2B5EF4-FFF2-40B4-BE49-F238E27FC236}">
                  <a16:creationId xmlns:a16="http://schemas.microsoft.com/office/drawing/2014/main" id="{92A9C7ED-F4E7-3DD6-24E2-28A17D79C362}"/>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2">
              <a:extLst>
                <a:ext uri="{FF2B5EF4-FFF2-40B4-BE49-F238E27FC236}">
                  <a16:creationId xmlns:a16="http://schemas.microsoft.com/office/drawing/2014/main" id="{0A097357-C8B9-7051-9EEB-1FEB7BDC8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C4431E7B-0BED-0D96-715A-2B34B2EFD6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Flowchart: Extract 19">
            <a:hlinkClick r:id="rId8" action="ppaction://hlinksldjump"/>
            <a:extLst>
              <a:ext uri="{FF2B5EF4-FFF2-40B4-BE49-F238E27FC236}">
                <a16:creationId xmlns:a16="http://schemas.microsoft.com/office/drawing/2014/main" id="{A9AD5607-D18B-5E8E-9200-56112FA3469B}"/>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Flowchart: Extract 20">
            <a:hlinkClick r:id="rId9" action="ppaction://hlinksldjump"/>
            <a:extLst>
              <a:ext uri="{FF2B5EF4-FFF2-40B4-BE49-F238E27FC236}">
                <a16:creationId xmlns:a16="http://schemas.microsoft.com/office/drawing/2014/main" id="{EF6F5DE8-9157-2142-798F-301C7AEB5652}"/>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Picture 2">
            <a:hlinkClick r:id="rId5" action="ppaction://hlinksldjump"/>
            <a:extLst>
              <a:ext uri="{FF2B5EF4-FFF2-40B4-BE49-F238E27FC236}">
                <a16:creationId xmlns:a16="http://schemas.microsoft.com/office/drawing/2014/main" id="{949C9071-9045-8ED1-4335-99227426D5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320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B0E73-2CD8-4DC2-A0A0-1FE492975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3F069-5515-C406-7CD4-5F1EF5942180}"/>
              </a:ext>
            </a:extLst>
          </p:cNvPr>
          <p:cNvSpPr>
            <a:spLocks noGrp="1"/>
          </p:cNvSpPr>
          <p:nvPr>
            <p:ph type="title"/>
          </p:nvPr>
        </p:nvSpPr>
        <p:spPr>
          <a:xfrm>
            <a:off x="838200" y="365126"/>
            <a:ext cx="10515600" cy="751498"/>
          </a:xfrm>
        </p:spPr>
        <p:txBody>
          <a:bodyPr>
            <a:normAutofit/>
          </a:bodyPr>
          <a:lstStyle/>
          <a:p>
            <a:r>
              <a:rPr lang="nl-NL" sz="3200" dirty="0" err="1"/>
              <a:t>Disaggregated</a:t>
            </a:r>
            <a:r>
              <a:rPr lang="nl-NL" sz="3200" dirty="0"/>
              <a:t> </a:t>
            </a:r>
            <a:r>
              <a:rPr lang="nl-NL" sz="3200" dirty="0" err="1"/>
              <a:t>attribution</a:t>
            </a:r>
            <a:r>
              <a:rPr lang="nl-NL" sz="3200" dirty="0"/>
              <a:t> per </a:t>
            </a:r>
            <a:r>
              <a:rPr lang="nl-NL" sz="3200" dirty="0" err="1"/>
              <a:t>socio-economic</a:t>
            </a:r>
            <a:r>
              <a:rPr lang="nl-NL" sz="3200" dirty="0"/>
              <a:t> </a:t>
            </a:r>
            <a:r>
              <a:rPr lang="nl-NL" sz="3200" dirty="0" err="1"/>
              <a:t>group</a:t>
            </a:r>
            <a:endParaRPr lang="nl-NL" sz="3200" dirty="0"/>
          </a:p>
        </p:txBody>
      </p:sp>
      <p:sp>
        <p:nvSpPr>
          <p:cNvPr id="9" name="Content Placeholder 8">
            <a:extLst>
              <a:ext uri="{FF2B5EF4-FFF2-40B4-BE49-F238E27FC236}">
                <a16:creationId xmlns:a16="http://schemas.microsoft.com/office/drawing/2014/main" id="{644C65ED-C760-A953-5F45-F3A3F21D3CE7}"/>
              </a:ext>
            </a:extLst>
          </p:cNvPr>
          <p:cNvSpPr>
            <a:spLocks noGrp="1"/>
          </p:cNvSpPr>
          <p:nvPr>
            <p:ph idx="1"/>
          </p:nvPr>
        </p:nvSpPr>
        <p:spPr>
          <a:xfrm>
            <a:off x="811824" y="1555335"/>
            <a:ext cx="5284176" cy="4644639"/>
          </a:xfrm>
        </p:spPr>
        <p:txBody>
          <a:bodyPr>
            <a:normAutofit/>
          </a:bodyPr>
          <a:lstStyle/>
          <a:p>
            <a:r>
              <a:rPr lang="nl-NL" sz="1800" dirty="0"/>
              <a:t>Using GLOPOP-SG as </a:t>
            </a:r>
            <a:r>
              <a:rPr lang="nl-NL" sz="1800" b="1" dirty="0" err="1"/>
              <a:t>example</a:t>
            </a:r>
            <a:endParaRPr lang="nl-NL" sz="1800" b="1" dirty="0"/>
          </a:p>
          <a:p>
            <a:r>
              <a:rPr lang="nl-NL" sz="1800" dirty="0"/>
              <a:t>At 1 km </a:t>
            </a:r>
            <a:r>
              <a:rPr lang="nl-NL" sz="1800" dirty="0" err="1"/>
              <a:t>resolution</a:t>
            </a:r>
            <a:endParaRPr lang="nl-NL" sz="1800" dirty="0"/>
          </a:p>
          <a:p>
            <a:r>
              <a:rPr lang="nl-NL" sz="1800" dirty="0" err="1"/>
              <a:t>Modelled</a:t>
            </a:r>
            <a:r>
              <a:rPr lang="nl-NL" sz="1800" dirty="0"/>
              <a:t> data </a:t>
            </a:r>
            <a:r>
              <a:rPr lang="nl-NL" sz="1800" dirty="0" err="1"/>
              <a:t>for</a:t>
            </a:r>
            <a:r>
              <a:rPr lang="nl-NL" sz="1800" dirty="0"/>
              <a:t> Mozambique </a:t>
            </a:r>
            <a:r>
              <a:rPr lang="nl-NL" sz="1800" dirty="0" err="1"/>
              <a:t>using</a:t>
            </a:r>
            <a:r>
              <a:rPr lang="nl-NL" sz="1800" dirty="0"/>
              <a:t> DHS (3 </a:t>
            </a:r>
            <a:r>
              <a:rPr lang="nl-NL" sz="1800" dirty="0" err="1"/>
              <a:t>similar</a:t>
            </a:r>
            <a:r>
              <a:rPr lang="nl-NL" sz="1800" dirty="0"/>
              <a:t> </a:t>
            </a:r>
            <a:r>
              <a:rPr lang="nl-NL" sz="1800" dirty="0" err="1"/>
              <a:t>countries</a:t>
            </a:r>
            <a:r>
              <a:rPr lang="nl-NL" sz="1800" dirty="0"/>
              <a:t>)</a:t>
            </a:r>
          </a:p>
          <a:p>
            <a:r>
              <a:rPr lang="nl-NL" sz="1800" dirty="0"/>
              <a:t>For </a:t>
            </a:r>
            <a:r>
              <a:rPr lang="nl-NL" sz="1800" dirty="0" err="1"/>
              <a:t>the</a:t>
            </a:r>
            <a:r>
              <a:rPr lang="nl-NL" sz="1800" dirty="0"/>
              <a:t> </a:t>
            </a:r>
            <a:r>
              <a:rPr lang="nl-NL" sz="1800" dirty="0" err="1"/>
              <a:t>year</a:t>
            </a:r>
            <a:r>
              <a:rPr lang="nl-NL" sz="1800" dirty="0"/>
              <a:t> 2015</a:t>
            </a:r>
          </a:p>
          <a:p>
            <a:endParaRPr lang="nl-NL" sz="2000" dirty="0"/>
          </a:p>
          <a:p>
            <a:endParaRPr lang="nl-NL" sz="2000" dirty="0"/>
          </a:p>
        </p:txBody>
      </p:sp>
      <p:pic>
        <p:nvPicPr>
          <p:cNvPr id="11" name="Picture 10">
            <a:extLst>
              <a:ext uri="{FF2B5EF4-FFF2-40B4-BE49-F238E27FC236}">
                <a16:creationId xmlns:a16="http://schemas.microsoft.com/office/drawing/2014/main" id="{33EB7F0C-2D21-97AD-4565-536EFDB91129}"/>
              </a:ext>
            </a:extLst>
          </p:cNvPr>
          <p:cNvPicPr>
            <a:picLocks noChangeAspect="1"/>
          </p:cNvPicPr>
          <p:nvPr/>
        </p:nvPicPr>
        <p:blipFill>
          <a:blip r:embed="rId3"/>
          <a:stretch>
            <a:fillRect/>
          </a:stretch>
        </p:blipFill>
        <p:spPr>
          <a:xfrm>
            <a:off x="6772515" y="1767321"/>
            <a:ext cx="5324031" cy="1229867"/>
          </a:xfrm>
          <a:prstGeom prst="rect">
            <a:avLst/>
          </a:prstGeom>
          <a:ln>
            <a:solidFill>
              <a:schemeClr val="tx1"/>
            </a:solidFill>
          </a:ln>
          <a:effectLst>
            <a:outerShdw blurRad="50800" dist="38100" dir="5400000" algn="t" rotWithShape="0">
              <a:prstClr val="black">
                <a:alpha val="40000"/>
              </a:prstClr>
            </a:outerShdw>
          </a:effectLst>
        </p:spPr>
      </p:pic>
      <p:graphicFrame>
        <p:nvGraphicFramePr>
          <p:cNvPr id="12" name="Table 11">
            <a:extLst>
              <a:ext uri="{FF2B5EF4-FFF2-40B4-BE49-F238E27FC236}">
                <a16:creationId xmlns:a16="http://schemas.microsoft.com/office/drawing/2014/main" id="{9F640D8D-90D8-6FBA-678E-8245135AFDDA}"/>
              </a:ext>
            </a:extLst>
          </p:cNvPr>
          <p:cNvGraphicFramePr>
            <a:graphicFrameLocks noGrp="1"/>
          </p:cNvGraphicFramePr>
          <p:nvPr>
            <p:extLst>
              <p:ext uri="{D42A27DB-BD31-4B8C-83A1-F6EECF244321}">
                <p14:modId xmlns:p14="http://schemas.microsoft.com/office/powerpoint/2010/main" val="3271716296"/>
              </p:ext>
            </p:extLst>
          </p:nvPr>
        </p:nvGraphicFramePr>
        <p:xfrm>
          <a:off x="5170178" y="3117027"/>
          <a:ext cx="6957746" cy="2595880"/>
        </p:xfrm>
        <a:graphic>
          <a:graphicData uri="http://schemas.openxmlformats.org/drawingml/2006/table">
            <a:tbl>
              <a:tblPr firstRow="1" bandRow="1">
                <a:tableStyleId>{7DF18680-E054-41AD-8BC1-D1AEF772440D}</a:tableStyleId>
              </a:tblPr>
              <a:tblGrid>
                <a:gridCol w="861746">
                  <a:extLst>
                    <a:ext uri="{9D8B030D-6E8A-4147-A177-3AD203B41FA5}">
                      <a16:colId xmlns:a16="http://schemas.microsoft.com/office/drawing/2014/main" val="1230271671"/>
                    </a:ext>
                  </a:extLst>
                </a:gridCol>
                <a:gridCol w="2032000">
                  <a:extLst>
                    <a:ext uri="{9D8B030D-6E8A-4147-A177-3AD203B41FA5}">
                      <a16:colId xmlns:a16="http://schemas.microsoft.com/office/drawing/2014/main" val="1801560961"/>
                    </a:ext>
                  </a:extLst>
                </a:gridCol>
                <a:gridCol w="2032000">
                  <a:extLst>
                    <a:ext uri="{9D8B030D-6E8A-4147-A177-3AD203B41FA5}">
                      <a16:colId xmlns:a16="http://schemas.microsoft.com/office/drawing/2014/main" val="431965180"/>
                    </a:ext>
                  </a:extLst>
                </a:gridCol>
                <a:gridCol w="2032000">
                  <a:extLst>
                    <a:ext uri="{9D8B030D-6E8A-4147-A177-3AD203B41FA5}">
                      <a16:colId xmlns:a16="http://schemas.microsoft.com/office/drawing/2014/main" val="1388706183"/>
                    </a:ext>
                  </a:extLst>
                </a:gridCol>
              </a:tblGrid>
              <a:tr h="370840">
                <a:tc>
                  <a:txBody>
                    <a:bodyPr/>
                    <a:lstStyle/>
                    <a:p>
                      <a:r>
                        <a:rPr lang="nl-NL" sz="1400" dirty="0" err="1"/>
                        <a:t>Nr</a:t>
                      </a:r>
                      <a:endParaRPr lang="nl-NL" sz="1400" dirty="0"/>
                    </a:p>
                  </a:txBody>
                  <a:tcPr/>
                </a:tc>
                <a:tc>
                  <a:txBody>
                    <a:bodyPr/>
                    <a:lstStyle/>
                    <a:p>
                      <a:r>
                        <a:rPr lang="nl-NL" sz="1400" dirty="0" err="1"/>
                        <a:t>Characteristic</a:t>
                      </a:r>
                      <a:endParaRPr lang="nl-NL" sz="1400" dirty="0"/>
                    </a:p>
                  </a:txBody>
                  <a:tcPr/>
                </a:tc>
                <a:tc>
                  <a:txBody>
                    <a:bodyPr/>
                    <a:lstStyle/>
                    <a:p>
                      <a:r>
                        <a:rPr lang="nl-NL" sz="1400" dirty="0" err="1"/>
                        <a:t>Higher</a:t>
                      </a:r>
                      <a:r>
                        <a:rPr lang="nl-NL" sz="1400" dirty="0"/>
                        <a:t> </a:t>
                      </a:r>
                      <a:r>
                        <a:rPr lang="nl-NL" sz="1400" dirty="0" err="1"/>
                        <a:t>vulnerability</a:t>
                      </a:r>
                      <a:endParaRPr lang="nl-NL" sz="1400" dirty="0"/>
                    </a:p>
                  </a:txBody>
                  <a:tcPr/>
                </a:tc>
                <a:tc>
                  <a:txBody>
                    <a:bodyPr/>
                    <a:lstStyle/>
                    <a:p>
                      <a:r>
                        <a:rPr lang="nl-NL" sz="1400" dirty="0" err="1"/>
                        <a:t>Lower</a:t>
                      </a:r>
                      <a:r>
                        <a:rPr lang="nl-NL" sz="1400" dirty="0"/>
                        <a:t> </a:t>
                      </a:r>
                      <a:r>
                        <a:rPr lang="nl-NL" sz="1400" dirty="0" err="1"/>
                        <a:t>vulnerability</a:t>
                      </a:r>
                      <a:endParaRPr lang="nl-NL" sz="1400" dirty="0"/>
                    </a:p>
                  </a:txBody>
                  <a:tcPr/>
                </a:tc>
                <a:extLst>
                  <a:ext uri="{0D108BD9-81ED-4DB2-BD59-A6C34878D82A}">
                    <a16:rowId xmlns:a16="http://schemas.microsoft.com/office/drawing/2014/main" val="2477783010"/>
                  </a:ext>
                </a:extLst>
              </a:tr>
              <a:tr h="370840">
                <a:tc>
                  <a:txBody>
                    <a:bodyPr/>
                    <a:lstStyle/>
                    <a:p>
                      <a:r>
                        <a:rPr lang="nl-NL" sz="1400" dirty="0"/>
                        <a:t>1</a:t>
                      </a:r>
                    </a:p>
                  </a:txBody>
                  <a:tcPr/>
                </a:tc>
                <a:tc>
                  <a:txBody>
                    <a:bodyPr/>
                    <a:lstStyle/>
                    <a:p>
                      <a:r>
                        <a:rPr lang="nl-NL" sz="1400" dirty="0" err="1"/>
                        <a:t>Wealth</a:t>
                      </a:r>
                      <a:endParaRPr lang="nl-NL" sz="1400" dirty="0"/>
                    </a:p>
                  </a:txBody>
                  <a:tcPr/>
                </a:tc>
                <a:tc>
                  <a:txBody>
                    <a:bodyPr/>
                    <a:lstStyle/>
                    <a:p>
                      <a:r>
                        <a:rPr lang="nl-NL" sz="1400" dirty="0" err="1"/>
                        <a:t>Poor</a:t>
                      </a:r>
                      <a:r>
                        <a:rPr lang="nl-NL" sz="1400" dirty="0"/>
                        <a:t> </a:t>
                      </a:r>
                    </a:p>
                  </a:txBody>
                  <a:tcPr/>
                </a:tc>
                <a:tc>
                  <a:txBody>
                    <a:bodyPr/>
                    <a:lstStyle/>
                    <a:p>
                      <a:r>
                        <a:rPr lang="nl-NL" sz="1400" dirty="0" err="1"/>
                        <a:t>Rich</a:t>
                      </a:r>
                      <a:r>
                        <a:rPr lang="nl-NL" sz="1400" dirty="0"/>
                        <a:t> </a:t>
                      </a:r>
                    </a:p>
                  </a:txBody>
                  <a:tcPr/>
                </a:tc>
                <a:extLst>
                  <a:ext uri="{0D108BD9-81ED-4DB2-BD59-A6C34878D82A}">
                    <a16:rowId xmlns:a16="http://schemas.microsoft.com/office/drawing/2014/main" val="3252216718"/>
                  </a:ext>
                </a:extLst>
              </a:tr>
              <a:tr h="370840">
                <a:tc>
                  <a:txBody>
                    <a:bodyPr/>
                    <a:lstStyle/>
                    <a:p>
                      <a:r>
                        <a:rPr lang="nl-NL" sz="1400" dirty="0"/>
                        <a:t>2</a:t>
                      </a:r>
                    </a:p>
                  </a:txBody>
                  <a:tcPr/>
                </a:tc>
                <a:tc>
                  <a:txBody>
                    <a:bodyPr/>
                    <a:lstStyle/>
                    <a:p>
                      <a:r>
                        <a:rPr lang="nl-NL" sz="1400" dirty="0" err="1"/>
                        <a:t>Settlement</a:t>
                      </a:r>
                      <a:r>
                        <a:rPr lang="nl-NL" sz="1400" dirty="0"/>
                        <a:t> type</a:t>
                      </a:r>
                    </a:p>
                  </a:txBody>
                  <a:tcPr/>
                </a:tc>
                <a:tc>
                  <a:txBody>
                    <a:bodyPr/>
                    <a:lstStyle/>
                    <a:p>
                      <a:r>
                        <a:rPr lang="nl-NL" sz="1400" dirty="0" err="1"/>
                        <a:t>Rural</a:t>
                      </a:r>
                      <a:r>
                        <a:rPr lang="nl-NL" sz="1400" dirty="0"/>
                        <a:t> </a:t>
                      </a:r>
                    </a:p>
                  </a:txBody>
                  <a:tcPr/>
                </a:tc>
                <a:tc>
                  <a:txBody>
                    <a:bodyPr/>
                    <a:lstStyle/>
                    <a:p>
                      <a:r>
                        <a:rPr lang="nl-NL" sz="1400" dirty="0"/>
                        <a:t>Urban </a:t>
                      </a:r>
                    </a:p>
                  </a:txBody>
                  <a:tcPr/>
                </a:tc>
                <a:extLst>
                  <a:ext uri="{0D108BD9-81ED-4DB2-BD59-A6C34878D82A}">
                    <a16:rowId xmlns:a16="http://schemas.microsoft.com/office/drawing/2014/main" val="2478981744"/>
                  </a:ext>
                </a:extLst>
              </a:tr>
              <a:tr h="370840">
                <a:tc>
                  <a:txBody>
                    <a:bodyPr/>
                    <a:lstStyle/>
                    <a:p>
                      <a:r>
                        <a:rPr lang="nl-NL" sz="1400" dirty="0"/>
                        <a:t>3</a:t>
                      </a:r>
                    </a:p>
                  </a:txBody>
                  <a:tcPr/>
                </a:tc>
                <a:tc>
                  <a:txBody>
                    <a:bodyPr/>
                    <a:lstStyle/>
                    <a:p>
                      <a:r>
                        <a:rPr lang="nl-NL" sz="1400" dirty="0"/>
                        <a:t>Age</a:t>
                      </a:r>
                    </a:p>
                  </a:txBody>
                  <a:tcPr/>
                </a:tc>
                <a:tc>
                  <a:txBody>
                    <a:bodyPr/>
                    <a:lstStyle/>
                    <a:p>
                      <a:r>
                        <a:rPr lang="nl-NL" sz="1400" dirty="0"/>
                        <a:t>&lt;5 &amp; 65+ </a:t>
                      </a:r>
                      <a:r>
                        <a:rPr lang="nl-NL" sz="1400" dirty="0" err="1"/>
                        <a:t>yr</a:t>
                      </a:r>
                      <a:endParaRPr lang="nl-NL" sz="1400" dirty="0"/>
                    </a:p>
                  </a:txBody>
                  <a:tcPr/>
                </a:tc>
                <a:tc>
                  <a:txBody>
                    <a:bodyPr/>
                    <a:lstStyle/>
                    <a:p>
                      <a:r>
                        <a:rPr lang="nl-NL" sz="1400" dirty="0"/>
                        <a:t>5-65 </a:t>
                      </a:r>
                      <a:r>
                        <a:rPr lang="nl-NL" sz="1400" dirty="0" err="1"/>
                        <a:t>yr</a:t>
                      </a:r>
                      <a:endParaRPr lang="nl-NL" sz="1400" dirty="0"/>
                    </a:p>
                  </a:txBody>
                  <a:tcPr/>
                </a:tc>
                <a:extLst>
                  <a:ext uri="{0D108BD9-81ED-4DB2-BD59-A6C34878D82A}">
                    <a16:rowId xmlns:a16="http://schemas.microsoft.com/office/drawing/2014/main" val="2153120028"/>
                  </a:ext>
                </a:extLst>
              </a:tr>
              <a:tr h="370840">
                <a:tc>
                  <a:txBody>
                    <a:bodyPr/>
                    <a:lstStyle/>
                    <a:p>
                      <a:r>
                        <a:rPr lang="nl-NL" sz="1400" dirty="0"/>
                        <a:t>4</a:t>
                      </a:r>
                    </a:p>
                  </a:txBody>
                  <a:tcPr/>
                </a:tc>
                <a:tc>
                  <a:txBody>
                    <a:bodyPr/>
                    <a:lstStyle/>
                    <a:p>
                      <a:r>
                        <a:rPr lang="nl-NL" sz="1400" dirty="0" err="1"/>
                        <a:t>Education</a:t>
                      </a:r>
                      <a:endParaRPr lang="nl-NL" sz="1400" dirty="0"/>
                    </a:p>
                  </a:txBody>
                  <a:tcPr/>
                </a:tc>
                <a:tc>
                  <a:txBody>
                    <a:bodyPr/>
                    <a:lstStyle/>
                    <a:p>
                      <a:r>
                        <a:rPr lang="nl-NL" sz="1400" dirty="0"/>
                        <a:t>Low</a:t>
                      </a:r>
                    </a:p>
                  </a:txBody>
                  <a:tcPr/>
                </a:tc>
                <a:tc>
                  <a:txBody>
                    <a:bodyPr/>
                    <a:lstStyle/>
                    <a:p>
                      <a:r>
                        <a:rPr lang="nl-NL" sz="1400" dirty="0"/>
                        <a:t>High</a:t>
                      </a:r>
                    </a:p>
                  </a:txBody>
                  <a:tcPr/>
                </a:tc>
                <a:extLst>
                  <a:ext uri="{0D108BD9-81ED-4DB2-BD59-A6C34878D82A}">
                    <a16:rowId xmlns:a16="http://schemas.microsoft.com/office/drawing/2014/main" val="3088641668"/>
                  </a:ext>
                </a:extLst>
              </a:tr>
              <a:tr h="370840">
                <a:tc>
                  <a:txBody>
                    <a:bodyPr/>
                    <a:lstStyle/>
                    <a:p>
                      <a:r>
                        <a:rPr lang="nl-NL" sz="1400" dirty="0"/>
                        <a:t>5</a:t>
                      </a:r>
                    </a:p>
                  </a:txBody>
                  <a:tcPr/>
                </a:tc>
                <a:tc>
                  <a:txBody>
                    <a:bodyPr/>
                    <a:lstStyle/>
                    <a:p>
                      <a:r>
                        <a:rPr lang="nl-NL" sz="1400" dirty="0"/>
                        <a:t>Gender</a:t>
                      </a:r>
                    </a:p>
                  </a:txBody>
                  <a:tcPr/>
                </a:tc>
                <a:tc>
                  <a:txBody>
                    <a:bodyPr/>
                    <a:lstStyle/>
                    <a:p>
                      <a:r>
                        <a:rPr lang="nl-NL" sz="1400" dirty="0" err="1"/>
                        <a:t>Woman</a:t>
                      </a:r>
                      <a:r>
                        <a:rPr lang="nl-NL" sz="1400" dirty="0"/>
                        <a:t> </a:t>
                      </a:r>
                    </a:p>
                  </a:txBody>
                  <a:tcPr/>
                </a:tc>
                <a:tc>
                  <a:txBody>
                    <a:bodyPr/>
                    <a:lstStyle/>
                    <a:p>
                      <a:r>
                        <a:rPr lang="nl-NL" sz="1400" dirty="0"/>
                        <a:t>Man </a:t>
                      </a:r>
                    </a:p>
                  </a:txBody>
                  <a:tcPr/>
                </a:tc>
                <a:extLst>
                  <a:ext uri="{0D108BD9-81ED-4DB2-BD59-A6C34878D82A}">
                    <a16:rowId xmlns:a16="http://schemas.microsoft.com/office/drawing/2014/main" val="151586112"/>
                  </a:ext>
                </a:extLst>
              </a:tr>
              <a:tr h="370840">
                <a:tc>
                  <a:txBody>
                    <a:bodyPr/>
                    <a:lstStyle/>
                    <a:p>
                      <a:r>
                        <a:rPr lang="nl-NL" sz="1400" dirty="0"/>
                        <a:t>6</a:t>
                      </a:r>
                    </a:p>
                  </a:txBody>
                  <a:tcPr/>
                </a:tc>
                <a:tc>
                  <a:txBody>
                    <a:bodyPr/>
                    <a:lstStyle/>
                    <a:p>
                      <a:r>
                        <a:rPr lang="nl-NL" sz="1400" dirty="0"/>
                        <a:t>Household </a:t>
                      </a:r>
                      <a:r>
                        <a:rPr lang="nl-NL" sz="1400" dirty="0" err="1"/>
                        <a:t>size</a:t>
                      </a:r>
                      <a:endParaRPr lang="nl-NL" sz="1400" dirty="0"/>
                    </a:p>
                  </a:txBody>
                  <a:tcPr/>
                </a:tc>
                <a:tc>
                  <a:txBody>
                    <a:bodyPr/>
                    <a:lstStyle/>
                    <a:p>
                      <a:r>
                        <a:rPr lang="nl-NL" sz="1400" dirty="0"/>
                        <a:t>1</a:t>
                      </a:r>
                    </a:p>
                  </a:txBody>
                  <a:tcPr/>
                </a:tc>
                <a:tc>
                  <a:txBody>
                    <a:bodyPr/>
                    <a:lstStyle/>
                    <a:p>
                      <a:r>
                        <a:rPr lang="nl-NL" sz="1400" dirty="0"/>
                        <a:t>1+</a:t>
                      </a:r>
                    </a:p>
                  </a:txBody>
                  <a:tcPr/>
                </a:tc>
                <a:extLst>
                  <a:ext uri="{0D108BD9-81ED-4DB2-BD59-A6C34878D82A}">
                    <a16:rowId xmlns:a16="http://schemas.microsoft.com/office/drawing/2014/main" val="2163199020"/>
                  </a:ext>
                </a:extLst>
              </a:tr>
            </a:tbl>
          </a:graphicData>
        </a:graphic>
      </p:graphicFrame>
      <p:sp>
        <p:nvSpPr>
          <p:cNvPr id="3" name="TextBox 2">
            <a:extLst>
              <a:ext uri="{FF2B5EF4-FFF2-40B4-BE49-F238E27FC236}">
                <a16:creationId xmlns:a16="http://schemas.microsoft.com/office/drawing/2014/main" id="{2A72B1BF-2F1B-88B3-8B85-B63C2AAB59A8}"/>
              </a:ext>
            </a:extLst>
          </p:cNvPr>
          <p:cNvSpPr txBox="1"/>
          <p:nvPr/>
        </p:nvSpPr>
        <p:spPr>
          <a:xfrm>
            <a:off x="5154263" y="5723264"/>
            <a:ext cx="3236503" cy="261610"/>
          </a:xfrm>
          <a:prstGeom prst="rect">
            <a:avLst/>
          </a:prstGeom>
          <a:noFill/>
        </p:spPr>
        <p:txBody>
          <a:bodyPr wrap="square">
            <a:spAutoFit/>
          </a:bodyPr>
          <a:lstStyle/>
          <a:p>
            <a:r>
              <a:rPr lang="en-GB" sz="1100" i="1" noProof="0" dirty="0">
                <a:solidFill>
                  <a:schemeClr val="tx1">
                    <a:lumMod val="50000"/>
                    <a:lumOff val="50000"/>
                  </a:schemeClr>
                </a:solidFill>
              </a:rPr>
              <a:t>Ton et al. (2025) based on Ton et al. (2024)</a:t>
            </a:r>
          </a:p>
        </p:txBody>
      </p:sp>
      <p:sp>
        <p:nvSpPr>
          <p:cNvPr id="15" name="Rectangle 14">
            <a:hlinkClick r:id="rId4" action="ppaction://hlinksldjump"/>
            <a:extLst>
              <a:ext uri="{FF2B5EF4-FFF2-40B4-BE49-F238E27FC236}">
                <a16:creationId xmlns:a16="http://schemas.microsoft.com/office/drawing/2014/main" id="{B1175577-5B6D-398A-875B-BB46F9D1CE50}"/>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16" name="Rectangle 15">
            <a:hlinkClick r:id="rId5" action="ppaction://hlinksldjump"/>
            <a:extLst>
              <a:ext uri="{FF2B5EF4-FFF2-40B4-BE49-F238E27FC236}">
                <a16:creationId xmlns:a16="http://schemas.microsoft.com/office/drawing/2014/main" id="{115BFD70-30A0-6C67-2C18-4F7DB2ED051B}"/>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17" name="Rectangle 16">
            <a:hlinkClick r:id="rId6" action="ppaction://hlinksldjump"/>
            <a:extLst>
              <a:ext uri="{FF2B5EF4-FFF2-40B4-BE49-F238E27FC236}">
                <a16:creationId xmlns:a16="http://schemas.microsoft.com/office/drawing/2014/main" id="{3CF90989-BEB7-5AA0-4E17-A5E748685A53}"/>
              </a:ext>
            </a:extLst>
          </p:cNvPr>
          <p:cNvSpPr/>
          <p:nvPr/>
        </p:nvSpPr>
        <p:spPr>
          <a:xfrm>
            <a:off x="3025164" y="6676346"/>
            <a:ext cx="2023896" cy="181653"/>
          </a:xfrm>
          <a:prstGeom prst="rect">
            <a:avLst/>
          </a:prstGeom>
          <a:solidFill>
            <a:schemeClr val="bg2">
              <a:lumMod val="9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Methods</a:t>
            </a:r>
            <a:endParaRPr lang="nl-NL" sz="1200" b="1" dirty="0">
              <a:solidFill>
                <a:schemeClr val="tx1">
                  <a:lumMod val="75000"/>
                  <a:lumOff val="25000"/>
                </a:schemeClr>
              </a:solidFill>
              <a:latin typeface="+mj-lt"/>
            </a:endParaRPr>
          </a:p>
        </p:txBody>
      </p:sp>
      <p:sp>
        <p:nvSpPr>
          <p:cNvPr id="18" name="Rectangle 17">
            <a:hlinkClick r:id="rId7" action="ppaction://hlinksldjump"/>
            <a:extLst>
              <a:ext uri="{FF2B5EF4-FFF2-40B4-BE49-F238E27FC236}">
                <a16:creationId xmlns:a16="http://schemas.microsoft.com/office/drawing/2014/main" id="{B533681F-8703-00E3-AC8E-4A4D12643DE0}"/>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19" name="Group 18">
            <a:extLst>
              <a:ext uri="{FF2B5EF4-FFF2-40B4-BE49-F238E27FC236}">
                <a16:creationId xmlns:a16="http://schemas.microsoft.com/office/drawing/2014/main" id="{8FFAEC53-F713-AB56-D375-F2EF881F011F}"/>
              </a:ext>
            </a:extLst>
          </p:cNvPr>
          <p:cNvGrpSpPr/>
          <p:nvPr/>
        </p:nvGrpSpPr>
        <p:grpSpPr>
          <a:xfrm>
            <a:off x="9558510" y="6305755"/>
            <a:ext cx="2282866" cy="553674"/>
            <a:chOff x="9837002" y="6279776"/>
            <a:chExt cx="2282866" cy="553674"/>
          </a:xfrm>
        </p:grpSpPr>
        <p:sp>
          <p:nvSpPr>
            <p:cNvPr id="20" name="Rectangle 19">
              <a:extLst>
                <a:ext uri="{FF2B5EF4-FFF2-40B4-BE49-F238E27FC236}">
                  <a16:creationId xmlns:a16="http://schemas.microsoft.com/office/drawing/2014/main" id="{64C6BC5F-AF09-62F7-DB7C-113125707AD4}"/>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Picture 2">
              <a:extLst>
                <a:ext uri="{FF2B5EF4-FFF2-40B4-BE49-F238E27FC236}">
                  <a16:creationId xmlns:a16="http://schemas.microsoft.com/office/drawing/2014/main" id="{C140AA0E-2290-E975-DA37-4F9D1FCA6D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a:extLst>
                <a:ext uri="{FF2B5EF4-FFF2-40B4-BE49-F238E27FC236}">
                  <a16:creationId xmlns:a16="http://schemas.microsoft.com/office/drawing/2014/main" id="{82AD7AE9-F28B-E797-3D52-448E0E845B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Flowchart: Extract 22">
            <a:hlinkClick r:id="rId7" action="ppaction://hlinksldjump"/>
            <a:extLst>
              <a:ext uri="{FF2B5EF4-FFF2-40B4-BE49-F238E27FC236}">
                <a16:creationId xmlns:a16="http://schemas.microsoft.com/office/drawing/2014/main" id="{CE3E6C29-2FD0-C89C-1C07-1D5C0C149754}"/>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Flowchart: Extract 23">
            <a:hlinkClick r:id="rId9" action="ppaction://hlinksldjump"/>
            <a:extLst>
              <a:ext uri="{FF2B5EF4-FFF2-40B4-BE49-F238E27FC236}">
                <a16:creationId xmlns:a16="http://schemas.microsoft.com/office/drawing/2014/main" id="{2EAD173A-7E03-3621-E737-5306365C83EF}"/>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2">
            <a:hlinkClick r:id="rId6" action="ppaction://hlinksldjump"/>
            <a:extLst>
              <a:ext uri="{FF2B5EF4-FFF2-40B4-BE49-F238E27FC236}">
                <a16:creationId xmlns:a16="http://schemas.microsoft.com/office/drawing/2014/main" id="{39D4E1A2-F120-4E55-2B38-68232D5EB0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539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2CAFD-EF10-A789-DF63-E8AF178AADA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D9B1B3F-4885-BF75-246C-50261976FFA6}"/>
              </a:ext>
            </a:extLst>
          </p:cNvPr>
          <p:cNvSpPr>
            <a:spLocks noGrp="1"/>
          </p:cNvSpPr>
          <p:nvPr>
            <p:ph type="title"/>
          </p:nvPr>
        </p:nvSpPr>
        <p:spPr>
          <a:xfrm>
            <a:off x="838200" y="539296"/>
            <a:ext cx="10515600" cy="740864"/>
          </a:xfrm>
        </p:spPr>
        <p:txBody>
          <a:bodyPr>
            <a:noAutofit/>
          </a:bodyPr>
          <a:lstStyle/>
          <a:p>
            <a:r>
              <a:rPr lang="en-GB" sz="3200" dirty="0"/>
              <a:t>The increase in population is concentrated in urban areas, while climate change increases the flooding more widespread  </a:t>
            </a:r>
          </a:p>
        </p:txBody>
      </p:sp>
      <p:pic>
        <p:nvPicPr>
          <p:cNvPr id="11" name="Picture 10">
            <a:extLst>
              <a:ext uri="{FF2B5EF4-FFF2-40B4-BE49-F238E27FC236}">
                <a16:creationId xmlns:a16="http://schemas.microsoft.com/office/drawing/2014/main" id="{5650B6E4-E884-EF69-50EC-435554ACA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37" y="1489875"/>
            <a:ext cx="10997725" cy="3878249"/>
          </a:xfrm>
          <a:prstGeom prst="rect">
            <a:avLst/>
          </a:prstGeom>
        </p:spPr>
      </p:pic>
      <p:sp>
        <p:nvSpPr>
          <p:cNvPr id="7" name="TextBox 6">
            <a:extLst>
              <a:ext uri="{FF2B5EF4-FFF2-40B4-BE49-F238E27FC236}">
                <a16:creationId xmlns:a16="http://schemas.microsoft.com/office/drawing/2014/main" id="{8BFEE3B4-C727-2719-A3FE-4D4CDACAE96E}"/>
              </a:ext>
            </a:extLst>
          </p:cNvPr>
          <p:cNvSpPr txBox="1"/>
          <p:nvPr/>
        </p:nvSpPr>
        <p:spPr>
          <a:xfrm>
            <a:off x="9646439" y="5381467"/>
            <a:ext cx="1948423" cy="261610"/>
          </a:xfrm>
          <a:prstGeom prst="rect">
            <a:avLst/>
          </a:prstGeom>
          <a:noFill/>
        </p:spPr>
        <p:txBody>
          <a:bodyPr wrap="square">
            <a:spAutoFit/>
          </a:bodyPr>
          <a:lstStyle/>
          <a:p>
            <a:pPr algn="r"/>
            <a:r>
              <a:rPr lang="en-GB" sz="1100" i="1" noProof="0" dirty="0">
                <a:solidFill>
                  <a:schemeClr val="tx1">
                    <a:lumMod val="50000"/>
                    <a:lumOff val="50000"/>
                  </a:schemeClr>
                </a:solidFill>
              </a:rPr>
              <a:t>Vertegaal et al. (in prep)</a:t>
            </a:r>
          </a:p>
        </p:txBody>
      </p:sp>
      <p:sp>
        <p:nvSpPr>
          <p:cNvPr id="8" name="Rectangle 7">
            <a:hlinkClick r:id="rId4" action="ppaction://hlinksldjump"/>
            <a:extLst>
              <a:ext uri="{FF2B5EF4-FFF2-40B4-BE49-F238E27FC236}">
                <a16:creationId xmlns:a16="http://schemas.microsoft.com/office/drawing/2014/main" id="{0271E590-8E88-E3B1-77D0-607540B6BB9F}"/>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9" name="Rectangle 8">
            <a:hlinkClick r:id="rId5" action="ppaction://hlinksldjump"/>
            <a:extLst>
              <a:ext uri="{FF2B5EF4-FFF2-40B4-BE49-F238E27FC236}">
                <a16:creationId xmlns:a16="http://schemas.microsoft.com/office/drawing/2014/main" id="{96DEDA83-DF3F-AA11-FB17-1536FD31E6AC}"/>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10" name="Rectangle 9">
            <a:hlinkClick r:id="rId6" action="ppaction://hlinksldjump"/>
            <a:extLst>
              <a:ext uri="{FF2B5EF4-FFF2-40B4-BE49-F238E27FC236}">
                <a16:creationId xmlns:a16="http://schemas.microsoft.com/office/drawing/2014/main" id="{0DB83FA3-0E14-C2C4-FEC8-B065FD9C2A39}"/>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12" name="Rectangle 11">
            <a:hlinkClick r:id="rId7" action="ppaction://hlinksldjump"/>
            <a:extLst>
              <a:ext uri="{FF2B5EF4-FFF2-40B4-BE49-F238E27FC236}">
                <a16:creationId xmlns:a16="http://schemas.microsoft.com/office/drawing/2014/main" id="{3476F8D5-66FE-74BD-202D-2290257033AB}"/>
              </a:ext>
            </a:extLst>
          </p:cNvPr>
          <p:cNvSpPr/>
          <p:nvPr/>
        </p:nvSpPr>
        <p:spPr>
          <a:xfrm>
            <a:off x="5047488" y="6676346"/>
            <a:ext cx="2023896" cy="181653"/>
          </a:xfrm>
          <a:prstGeom prst="rect">
            <a:avLst/>
          </a:prstGeom>
          <a:solidFill>
            <a:srgbClr val="D9D9D9"/>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Results</a:t>
            </a:r>
            <a:endParaRPr lang="nl-NL" sz="1200" b="1" dirty="0">
              <a:solidFill>
                <a:schemeClr val="tx1">
                  <a:lumMod val="75000"/>
                  <a:lumOff val="25000"/>
                </a:schemeClr>
              </a:solidFill>
              <a:latin typeface="+mj-lt"/>
            </a:endParaRPr>
          </a:p>
        </p:txBody>
      </p:sp>
      <p:grpSp>
        <p:nvGrpSpPr>
          <p:cNvPr id="13" name="Group 12">
            <a:extLst>
              <a:ext uri="{FF2B5EF4-FFF2-40B4-BE49-F238E27FC236}">
                <a16:creationId xmlns:a16="http://schemas.microsoft.com/office/drawing/2014/main" id="{FC7E1DAD-6B30-8685-B431-DB6B5B809613}"/>
              </a:ext>
            </a:extLst>
          </p:cNvPr>
          <p:cNvGrpSpPr/>
          <p:nvPr/>
        </p:nvGrpSpPr>
        <p:grpSpPr>
          <a:xfrm>
            <a:off x="9558510" y="6305755"/>
            <a:ext cx="2282866" cy="553674"/>
            <a:chOff x="9837002" y="6279776"/>
            <a:chExt cx="2282866" cy="553674"/>
          </a:xfrm>
        </p:grpSpPr>
        <p:sp>
          <p:nvSpPr>
            <p:cNvPr id="14" name="Rectangle 13">
              <a:extLst>
                <a:ext uri="{FF2B5EF4-FFF2-40B4-BE49-F238E27FC236}">
                  <a16:creationId xmlns:a16="http://schemas.microsoft.com/office/drawing/2014/main" id="{3E22F37C-6D9B-F2FC-CB63-779A9C38783E}"/>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a:extLst>
                <a:ext uri="{FF2B5EF4-FFF2-40B4-BE49-F238E27FC236}">
                  <a16:creationId xmlns:a16="http://schemas.microsoft.com/office/drawing/2014/main" id="{E782C717-3EF8-79B5-3655-A42BE6F3D4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3E92BDF8-D5F9-5227-CA47-7E7BFB3FA6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Flowchart: Extract 21">
            <a:hlinkClick r:id="rId9" action="ppaction://hlinksldjump"/>
            <a:extLst>
              <a:ext uri="{FF2B5EF4-FFF2-40B4-BE49-F238E27FC236}">
                <a16:creationId xmlns:a16="http://schemas.microsoft.com/office/drawing/2014/main" id="{88D436C9-B120-AE81-3B7A-1E51051C1714}"/>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Flowchart: Extract 22">
            <a:hlinkClick r:id="rId10" action="ppaction://hlinksldjump"/>
            <a:extLst>
              <a:ext uri="{FF2B5EF4-FFF2-40B4-BE49-F238E27FC236}">
                <a16:creationId xmlns:a16="http://schemas.microsoft.com/office/drawing/2014/main" id="{BC8B72C8-26F7-EA7D-AD96-6F71423FE33D}"/>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4" name="Picture 2">
            <a:hlinkClick r:id="rId6" action="ppaction://hlinksldjump"/>
            <a:extLst>
              <a:ext uri="{FF2B5EF4-FFF2-40B4-BE49-F238E27FC236}">
                <a16:creationId xmlns:a16="http://schemas.microsoft.com/office/drawing/2014/main" id="{D4138FB7-14BC-899E-5D26-780A9387AA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9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1DEDAEA-E94F-E26D-A51B-86FC986F87E3}"/>
              </a:ext>
            </a:extLst>
          </p:cNvPr>
          <p:cNvSpPr>
            <a:spLocks noGrp="1"/>
          </p:cNvSpPr>
          <p:nvPr>
            <p:ph type="title"/>
          </p:nvPr>
        </p:nvSpPr>
        <p:spPr>
          <a:xfrm>
            <a:off x="838200" y="407989"/>
            <a:ext cx="10515600" cy="902651"/>
          </a:xfrm>
        </p:spPr>
        <p:txBody>
          <a:bodyPr>
            <a:noAutofit/>
          </a:bodyPr>
          <a:lstStyle/>
          <a:p>
            <a:r>
              <a:rPr lang="en-GB" sz="3200" dirty="0"/>
              <a:t>The exposed population is reduced substantially when removing the contributions from climate change and population change </a:t>
            </a:r>
            <a:endParaRPr lang="nl-NL" sz="3200" dirty="0"/>
          </a:p>
        </p:txBody>
      </p:sp>
      <p:pic>
        <p:nvPicPr>
          <p:cNvPr id="15" name="Picture 14">
            <a:extLst>
              <a:ext uri="{FF2B5EF4-FFF2-40B4-BE49-F238E27FC236}">
                <a16:creationId xmlns:a16="http://schemas.microsoft.com/office/drawing/2014/main" id="{693D5EC2-CB56-DECE-8394-8D9C5563C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497" y="1490468"/>
            <a:ext cx="10159005" cy="3877064"/>
          </a:xfrm>
          <a:prstGeom prst="rect">
            <a:avLst/>
          </a:prstGeom>
        </p:spPr>
      </p:pic>
      <p:sp>
        <p:nvSpPr>
          <p:cNvPr id="40" name="TextBox 39">
            <a:extLst>
              <a:ext uri="{FF2B5EF4-FFF2-40B4-BE49-F238E27FC236}">
                <a16:creationId xmlns:a16="http://schemas.microsoft.com/office/drawing/2014/main" id="{514C8E03-82CF-6392-0318-9F143F3055B9}"/>
              </a:ext>
            </a:extLst>
          </p:cNvPr>
          <p:cNvSpPr txBox="1"/>
          <p:nvPr/>
        </p:nvSpPr>
        <p:spPr>
          <a:xfrm>
            <a:off x="9317255" y="5381467"/>
            <a:ext cx="1948423" cy="261610"/>
          </a:xfrm>
          <a:prstGeom prst="rect">
            <a:avLst/>
          </a:prstGeom>
          <a:noFill/>
        </p:spPr>
        <p:txBody>
          <a:bodyPr wrap="square">
            <a:spAutoFit/>
          </a:bodyPr>
          <a:lstStyle/>
          <a:p>
            <a:pPr algn="r"/>
            <a:r>
              <a:rPr lang="en-GB" sz="1100" i="1" noProof="0" dirty="0">
                <a:solidFill>
                  <a:schemeClr val="tx1">
                    <a:lumMod val="50000"/>
                    <a:lumOff val="50000"/>
                  </a:schemeClr>
                </a:solidFill>
              </a:rPr>
              <a:t>Vertegaal et al. (in prep)</a:t>
            </a:r>
          </a:p>
        </p:txBody>
      </p:sp>
      <p:sp>
        <p:nvSpPr>
          <p:cNvPr id="2" name="Rectangle 1">
            <a:hlinkClick r:id="rId4" action="ppaction://hlinksldjump"/>
            <a:extLst>
              <a:ext uri="{FF2B5EF4-FFF2-40B4-BE49-F238E27FC236}">
                <a16:creationId xmlns:a16="http://schemas.microsoft.com/office/drawing/2014/main" id="{409DD73B-A179-26E9-71A9-47E0A21E9A51}"/>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3" name="Rectangle 2">
            <a:hlinkClick r:id="rId5" action="ppaction://hlinksldjump"/>
            <a:extLst>
              <a:ext uri="{FF2B5EF4-FFF2-40B4-BE49-F238E27FC236}">
                <a16:creationId xmlns:a16="http://schemas.microsoft.com/office/drawing/2014/main" id="{98B75A7C-EC7F-0235-FBCB-2F6632B6FFF8}"/>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4" name="Rectangle 3">
            <a:hlinkClick r:id="rId6" action="ppaction://hlinksldjump"/>
            <a:extLst>
              <a:ext uri="{FF2B5EF4-FFF2-40B4-BE49-F238E27FC236}">
                <a16:creationId xmlns:a16="http://schemas.microsoft.com/office/drawing/2014/main" id="{5CCDE6CC-C3F2-4F69-7896-59AB178AFDA3}"/>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5" name="Rectangle 4">
            <a:hlinkClick r:id="rId7" action="ppaction://hlinksldjump"/>
            <a:extLst>
              <a:ext uri="{FF2B5EF4-FFF2-40B4-BE49-F238E27FC236}">
                <a16:creationId xmlns:a16="http://schemas.microsoft.com/office/drawing/2014/main" id="{27C6B4DC-C033-7242-AD7E-6A22F81D2391}"/>
              </a:ext>
            </a:extLst>
          </p:cNvPr>
          <p:cNvSpPr/>
          <p:nvPr/>
        </p:nvSpPr>
        <p:spPr>
          <a:xfrm>
            <a:off x="5047488" y="6676346"/>
            <a:ext cx="2023896" cy="181653"/>
          </a:xfrm>
          <a:prstGeom prst="rect">
            <a:avLst/>
          </a:prstGeom>
          <a:solidFill>
            <a:srgbClr val="D9D9D9"/>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Results</a:t>
            </a:r>
            <a:endParaRPr lang="nl-NL" sz="1200" b="1" dirty="0">
              <a:solidFill>
                <a:schemeClr val="tx1">
                  <a:lumMod val="75000"/>
                  <a:lumOff val="25000"/>
                </a:schemeClr>
              </a:solidFill>
              <a:latin typeface="+mj-lt"/>
            </a:endParaRPr>
          </a:p>
        </p:txBody>
      </p:sp>
      <p:grpSp>
        <p:nvGrpSpPr>
          <p:cNvPr id="7" name="Group 6">
            <a:extLst>
              <a:ext uri="{FF2B5EF4-FFF2-40B4-BE49-F238E27FC236}">
                <a16:creationId xmlns:a16="http://schemas.microsoft.com/office/drawing/2014/main" id="{5B27D1A6-338B-1090-EEAE-3C2B1919A215}"/>
              </a:ext>
            </a:extLst>
          </p:cNvPr>
          <p:cNvGrpSpPr/>
          <p:nvPr/>
        </p:nvGrpSpPr>
        <p:grpSpPr>
          <a:xfrm>
            <a:off x="9558510" y="6305755"/>
            <a:ext cx="2282866" cy="553674"/>
            <a:chOff x="9837002" y="6279776"/>
            <a:chExt cx="2282866" cy="553674"/>
          </a:xfrm>
        </p:grpSpPr>
        <p:sp>
          <p:nvSpPr>
            <p:cNvPr id="8" name="Rectangle 7">
              <a:extLst>
                <a:ext uri="{FF2B5EF4-FFF2-40B4-BE49-F238E27FC236}">
                  <a16:creationId xmlns:a16="http://schemas.microsoft.com/office/drawing/2014/main" id="{2CDE8F4F-514C-BF3A-AFD2-97636EFDE86D}"/>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2">
              <a:extLst>
                <a:ext uri="{FF2B5EF4-FFF2-40B4-BE49-F238E27FC236}">
                  <a16:creationId xmlns:a16="http://schemas.microsoft.com/office/drawing/2014/main" id="{801E5BEA-91AB-0564-D04C-DB8F1B5AC6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ED8C7917-8055-AD8D-9CEF-E9579BAC64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Flowchart: Extract 10">
            <a:hlinkClick r:id="rId9" action="ppaction://hlinksldjump"/>
            <a:extLst>
              <a:ext uri="{FF2B5EF4-FFF2-40B4-BE49-F238E27FC236}">
                <a16:creationId xmlns:a16="http://schemas.microsoft.com/office/drawing/2014/main" id="{673B333E-2B01-5C4D-6A7A-53EA88F287CA}"/>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Flowchart: Extract 11">
            <a:hlinkClick r:id="rId7" action="ppaction://hlinksldjump"/>
            <a:extLst>
              <a:ext uri="{FF2B5EF4-FFF2-40B4-BE49-F238E27FC236}">
                <a16:creationId xmlns:a16="http://schemas.microsoft.com/office/drawing/2014/main" id="{838CED28-E013-956D-9D61-4902AC4AAE3C}"/>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2">
            <a:hlinkClick r:id="rId6" action="ppaction://hlinksldjump"/>
            <a:extLst>
              <a:ext uri="{FF2B5EF4-FFF2-40B4-BE49-F238E27FC236}">
                <a16:creationId xmlns:a16="http://schemas.microsoft.com/office/drawing/2014/main" id="{909741ED-D3C3-0038-4166-6BC4B495F7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30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04FC3-E12F-F55C-F270-81F982ECB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A2479-64AF-E942-2461-AB1927D5F8F0}"/>
              </a:ext>
            </a:extLst>
          </p:cNvPr>
          <p:cNvSpPr>
            <a:spLocks noGrp="1"/>
          </p:cNvSpPr>
          <p:nvPr>
            <p:ph type="title"/>
          </p:nvPr>
        </p:nvSpPr>
        <p:spPr>
          <a:xfrm>
            <a:off x="838200" y="365125"/>
            <a:ext cx="10515600" cy="878987"/>
          </a:xfrm>
        </p:spPr>
        <p:txBody>
          <a:bodyPr>
            <a:noAutofit/>
          </a:bodyPr>
          <a:lstStyle/>
          <a:p>
            <a:r>
              <a:rPr lang="en-GB" sz="3200" dirty="0"/>
              <a:t>Climate change and population change alter the distribution of the exposed population per flood depth category </a:t>
            </a:r>
            <a:endParaRPr lang="nl-NL" sz="3200" dirty="0"/>
          </a:p>
        </p:txBody>
      </p:sp>
      <p:pic>
        <p:nvPicPr>
          <p:cNvPr id="19" name="Picture 18">
            <a:hlinkClick r:id="rId3" action="ppaction://hlinksldjump"/>
            <a:extLst>
              <a:ext uri="{FF2B5EF4-FFF2-40B4-BE49-F238E27FC236}">
                <a16:creationId xmlns:a16="http://schemas.microsoft.com/office/drawing/2014/main" id="{4E79FC30-D1BD-0E1E-2BD1-4566BA7AB69B}"/>
              </a:ext>
            </a:extLst>
          </p:cNvPr>
          <p:cNvPicPr>
            <a:picLocks noChangeAspect="1"/>
          </p:cNvPicPr>
          <p:nvPr/>
        </p:nvPicPr>
        <p:blipFill>
          <a:blip r:embed="rId4">
            <a:extLst>
              <a:ext uri="{28A0092B-C50C-407E-A947-70E740481C1C}">
                <a14:useLocalDpi xmlns:a14="http://schemas.microsoft.com/office/drawing/2010/main" val="0"/>
              </a:ext>
            </a:extLst>
          </a:blip>
          <a:srcRect l="19848" t="54595" r="16894" b="1106"/>
          <a:stretch>
            <a:fillRect/>
          </a:stretch>
        </p:blipFill>
        <p:spPr>
          <a:xfrm>
            <a:off x="7574220" y="1702436"/>
            <a:ext cx="4282559" cy="3061549"/>
          </a:xfrm>
          <a:prstGeom prst="rect">
            <a:avLst/>
          </a:prstGeom>
        </p:spPr>
      </p:pic>
      <p:pic>
        <p:nvPicPr>
          <p:cNvPr id="21" name="Picture 20">
            <a:extLst>
              <a:ext uri="{FF2B5EF4-FFF2-40B4-BE49-F238E27FC236}">
                <a16:creationId xmlns:a16="http://schemas.microsoft.com/office/drawing/2014/main" id="{FB67DC76-25A6-FC67-9B87-C88A1BD9E6A2}"/>
              </a:ext>
            </a:extLst>
          </p:cNvPr>
          <p:cNvPicPr>
            <a:picLocks noChangeAspect="1"/>
          </p:cNvPicPr>
          <p:nvPr/>
        </p:nvPicPr>
        <p:blipFill>
          <a:blip r:embed="rId4">
            <a:extLst>
              <a:ext uri="{28A0092B-C50C-407E-A947-70E740481C1C}">
                <a14:useLocalDpi xmlns:a14="http://schemas.microsoft.com/office/drawing/2010/main" val="0"/>
              </a:ext>
            </a:extLst>
          </a:blip>
          <a:srcRect b="45405"/>
          <a:stretch>
            <a:fillRect/>
          </a:stretch>
        </p:blipFill>
        <p:spPr>
          <a:xfrm>
            <a:off x="186376" y="1244112"/>
            <a:ext cx="7137780" cy="3978199"/>
          </a:xfrm>
          <a:prstGeom prst="rect">
            <a:avLst/>
          </a:prstGeom>
        </p:spPr>
      </p:pic>
      <p:pic>
        <p:nvPicPr>
          <p:cNvPr id="23" name="Picture 22">
            <a:extLst>
              <a:ext uri="{FF2B5EF4-FFF2-40B4-BE49-F238E27FC236}">
                <a16:creationId xmlns:a16="http://schemas.microsoft.com/office/drawing/2014/main" id="{5E35F79C-FADE-D96B-2749-435A91F7F257}"/>
              </a:ext>
            </a:extLst>
          </p:cNvPr>
          <p:cNvPicPr>
            <a:picLocks noChangeAspect="1"/>
          </p:cNvPicPr>
          <p:nvPr/>
        </p:nvPicPr>
        <p:blipFill>
          <a:blip r:embed="rId4">
            <a:extLst>
              <a:ext uri="{28A0092B-C50C-407E-A947-70E740481C1C}">
                <a14:useLocalDpi xmlns:a14="http://schemas.microsoft.com/office/drawing/2010/main" val="0"/>
              </a:ext>
            </a:extLst>
          </a:blip>
          <a:srcRect l="54143" b="45544"/>
          <a:stretch>
            <a:fillRect/>
          </a:stretch>
        </p:blipFill>
        <p:spPr>
          <a:xfrm>
            <a:off x="4042610" y="1244112"/>
            <a:ext cx="3281545" cy="3978198"/>
          </a:xfrm>
          <a:prstGeom prst="rect">
            <a:avLst/>
          </a:prstGeom>
        </p:spPr>
      </p:pic>
      <p:sp>
        <p:nvSpPr>
          <p:cNvPr id="24" name="TextBox 23">
            <a:extLst>
              <a:ext uri="{FF2B5EF4-FFF2-40B4-BE49-F238E27FC236}">
                <a16:creationId xmlns:a16="http://schemas.microsoft.com/office/drawing/2014/main" id="{662A3DA8-7065-E19A-7DE7-0DC1961A72F9}"/>
              </a:ext>
            </a:extLst>
          </p:cNvPr>
          <p:cNvSpPr txBox="1"/>
          <p:nvPr/>
        </p:nvSpPr>
        <p:spPr>
          <a:xfrm>
            <a:off x="9908356" y="5222309"/>
            <a:ext cx="1948423" cy="261610"/>
          </a:xfrm>
          <a:prstGeom prst="rect">
            <a:avLst/>
          </a:prstGeom>
          <a:noFill/>
        </p:spPr>
        <p:txBody>
          <a:bodyPr wrap="square">
            <a:spAutoFit/>
          </a:bodyPr>
          <a:lstStyle/>
          <a:p>
            <a:pPr algn="r"/>
            <a:r>
              <a:rPr lang="en-GB" sz="1100" i="1" noProof="0" dirty="0">
                <a:solidFill>
                  <a:schemeClr val="tx1">
                    <a:lumMod val="50000"/>
                    <a:lumOff val="50000"/>
                  </a:schemeClr>
                </a:solidFill>
              </a:rPr>
              <a:t>Vertegaal et al. (in prep)</a:t>
            </a:r>
          </a:p>
        </p:txBody>
      </p:sp>
      <p:sp>
        <p:nvSpPr>
          <p:cNvPr id="26" name="TextBox 25">
            <a:extLst>
              <a:ext uri="{FF2B5EF4-FFF2-40B4-BE49-F238E27FC236}">
                <a16:creationId xmlns:a16="http://schemas.microsoft.com/office/drawing/2014/main" id="{E39F5F2F-F405-3FB0-B4E9-90B84AD847C5}"/>
              </a:ext>
            </a:extLst>
          </p:cNvPr>
          <p:cNvSpPr txBox="1"/>
          <p:nvPr/>
        </p:nvSpPr>
        <p:spPr>
          <a:xfrm>
            <a:off x="1102093" y="5605284"/>
            <a:ext cx="9870707" cy="646331"/>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r>
              <a:rPr lang="en-GB" sz="1800" dirty="0">
                <a:solidFill>
                  <a:schemeClr val="tx1">
                    <a:lumMod val="75000"/>
                    <a:lumOff val="25000"/>
                  </a:schemeClr>
                </a:solidFill>
                <a:effectLst/>
                <a:latin typeface="Aptos" panose="020B0004020202020204" pitchFamily="34" charset="0"/>
                <a:ea typeface="Aptos" panose="020B0004020202020204" pitchFamily="34" charset="0"/>
                <a:cs typeface="Arial" panose="020B0604020202020204" pitchFamily="34" charset="0"/>
              </a:rPr>
              <a:t>Relatively more people </a:t>
            </a:r>
            <a:r>
              <a:rPr lang="en-GB" sz="1800" dirty="0">
                <a:solidFill>
                  <a:schemeClr val="tx1">
                    <a:lumMod val="75000"/>
                    <a:lumOff val="25000"/>
                  </a:schemeClr>
                </a:solidFill>
                <a:effectLst/>
                <a:latin typeface="Aptos" panose="020B0004020202020204" pitchFamily="34" charset="0"/>
                <a:ea typeface="Aptos" panose="020B0004020202020204" pitchFamily="34" charset="0"/>
                <a:cs typeface="Arial" panose="020B0604020202020204" pitchFamily="34" charset="0"/>
                <a:hlinkClick r:id="rId5" action="ppaction://hlinksldjump"/>
              </a:rPr>
              <a:t>moved</a:t>
            </a:r>
            <a:r>
              <a:rPr lang="en-GB" sz="1800" dirty="0">
                <a:solidFill>
                  <a:schemeClr val="tx1">
                    <a:lumMod val="75000"/>
                    <a:lumOff val="25000"/>
                  </a:schemeClr>
                </a:solidFill>
                <a:effectLst/>
                <a:latin typeface="Aptos" panose="020B0004020202020204" pitchFamily="34" charset="0"/>
                <a:ea typeface="Aptos" panose="020B0004020202020204" pitchFamily="34" charset="0"/>
                <a:cs typeface="Arial" panose="020B0604020202020204" pitchFamily="34" charset="0"/>
              </a:rPr>
              <a:t> into moderate-to-high flood depth zones </a:t>
            </a:r>
            <a:r>
              <a:rPr lang="en-GB" dirty="0">
                <a:solidFill>
                  <a:schemeClr val="tx1">
                    <a:lumMod val="75000"/>
                    <a:lumOff val="25000"/>
                  </a:schemeClr>
                </a:solidFill>
              </a:rPr>
              <a:t>flood, where climate change increases the flood depth among the peak exposed population by </a:t>
            </a:r>
            <a:r>
              <a:rPr lang="en-GB" dirty="0">
                <a:solidFill>
                  <a:schemeClr val="tx1">
                    <a:lumMod val="75000"/>
                    <a:lumOff val="25000"/>
                  </a:schemeClr>
                </a:solidFill>
                <a:hlinkClick r:id="rId6" action="ppaction://hlinksldjump"/>
              </a:rPr>
              <a:t>11 cm </a:t>
            </a:r>
            <a:r>
              <a:rPr lang="en-GB" dirty="0">
                <a:solidFill>
                  <a:schemeClr val="tx1">
                    <a:lumMod val="75000"/>
                    <a:lumOff val="25000"/>
                  </a:schemeClr>
                </a:solidFill>
              </a:rPr>
              <a:t>(from 1.10 m to 1.21 m)</a:t>
            </a:r>
            <a:endParaRPr lang="nl-NL" dirty="0">
              <a:solidFill>
                <a:schemeClr val="tx1">
                  <a:lumMod val="75000"/>
                  <a:lumOff val="25000"/>
                </a:schemeClr>
              </a:solidFill>
            </a:endParaRPr>
          </a:p>
        </p:txBody>
      </p:sp>
      <p:sp>
        <p:nvSpPr>
          <p:cNvPr id="6" name="Rectangle 5">
            <a:hlinkClick r:id="rId7" action="ppaction://hlinksldjump"/>
            <a:extLst>
              <a:ext uri="{FF2B5EF4-FFF2-40B4-BE49-F238E27FC236}">
                <a16:creationId xmlns:a16="http://schemas.microsoft.com/office/drawing/2014/main" id="{534059E7-92F7-7A40-70CA-DB642D78428A}"/>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7" name="Rectangle 6">
            <a:hlinkClick r:id="rId8" action="ppaction://hlinksldjump"/>
            <a:extLst>
              <a:ext uri="{FF2B5EF4-FFF2-40B4-BE49-F238E27FC236}">
                <a16:creationId xmlns:a16="http://schemas.microsoft.com/office/drawing/2014/main" id="{9E9307D7-B0E4-C6BE-AB79-96CD49F89630}"/>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8" name="Rectangle 7">
            <a:hlinkClick r:id="rId9" action="ppaction://hlinksldjump"/>
            <a:extLst>
              <a:ext uri="{FF2B5EF4-FFF2-40B4-BE49-F238E27FC236}">
                <a16:creationId xmlns:a16="http://schemas.microsoft.com/office/drawing/2014/main" id="{655FC12D-50A7-0822-E231-D38E9C5B7529}"/>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9" name="Rectangle 8">
            <a:hlinkClick r:id="rId10" action="ppaction://hlinksldjump"/>
            <a:extLst>
              <a:ext uri="{FF2B5EF4-FFF2-40B4-BE49-F238E27FC236}">
                <a16:creationId xmlns:a16="http://schemas.microsoft.com/office/drawing/2014/main" id="{A0B3DD7B-843B-3C66-F40C-D0E611679A70}"/>
              </a:ext>
            </a:extLst>
          </p:cNvPr>
          <p:cNvSpPr/>
          <p:nvPr/>
        </p:nvSpPr>
        <p:spPr>
          <a:xfrm>
            <a:off x="5047488" y="6676346"/>
            <a:ext cx="2023896" cy="181653"/>
          </a:xfrm>
          <a:prstGeom prst="rect">
            <a:avLst/>
          </a:prstGeom>
          <a:solidFill>
            <a:srgbClr val="D9D9D9"/>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Results</a:t>
            </a:r>
            <a:endParaRPr lang="nl-NL" sz="1200" b="1" dirty="0">
              <a:solidFill>
                <a:schemeClr val="tx1">
                  <a:lumMod val="75000"/>
                  <a:lumOff val="25000"/>
                </a:schemeClr>
              </a:solidFill>
              <a:latin typeface="+mj-lt"/>
            </a:endParaRPr>
          </a:p>
        </p:txBody>
      </p:sp>
      <p:grpSp>
        <p:nvGrpSpPr>
          <p:cNvPr id="10" name="Group 9">
            <a:extLst>
              <a:ext uri="{FF2B5EF4-FFF2-40B4-BE49-F238E27FC236}">
                <a16:creationId xmlns:a16="http://schemas.microsoft.com/office/drawing/2014/main" id="{E747BDA4-A0EA-E82E-26CD-394048640E98}"/>
              </a:ext>
            </a:extLst>
          </p:cNvPr>
          <p:cNvGrpSpPr/>
          <p:nvPr/>
        </p:nvGrpSpPr>
        <p:grpSpPr>
          <a:xfrm>
            <a:off x="9558510" y="6305755"/>
            <a:ext cx="2282866" cy="553674"/>
            <a:chOff x="9837002" y="6279776"/>
            <a:chExt cx="2282866" cy="553674"/>
          </a:xfrm>
        </p:grpSpPr>
        <p:sp>
          <p:nvSpPr>
            <p:cNvPr id="13" name="Rectangle 12">
              <a:extLst>
                <a:ext uri="{FF2B5EF4-FFF2-40B4-BE49-F238E27FC236}">
                  <a16:creationId xmlns:a16="http://schemas.microsoft.com/office/drawing/2014/main" id="{FB74EB56-7359-A555-459D-0B2670A18DD1}"/>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2">
              <a:extLst>
                <a:ext uri="{FF2B5EF4-FFF2-40B4-BE49-F238E27FC236}">
                  <a16:creationId xmlns:a16="http://schemas.microsoft.com/office/drawing/2014/main" id="{37ADB3EF-B7CA-C560-8CD5-814F368E8B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BBD18ACB-D22F-34D5-AA47-53A4478AC33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Flowchart: Extract 15">
            <a:hlinkClick r:id="rId12" action="ppaction://hlinksldjump"/>
            <a:extLst>
              <a:ext uri="{FF2B5EF4-FFF2-40B4-BE49-F238E27FC236}">
                <a16:creationId xmlns:a16="http://schemas.microsoft.com/office/drawing/2014/main" id="{F987B754-2014-CA94-3AB7-6E3CD757A91B}"/>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Flowchart: Extract 24">
            <a:hlinkClick r:id="rId13" action="ppaction://hlinksldjump"/>
            <a:extLst>
              <a:ext uri="{FF2B5EF4-FFF2-40B4-BE49-F238E27FC236}">
                <a16:creationId xmlns:a16="http://schemas.microsoft.com/office/drawing/2014/main" id="{1358F4F9-51E1-E406-1469-6DCAE4F97CC7}"/>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7" name="Picture 2">
            <a:hlinkClick r:id="rId9" action="ppaction://hlinksldjump"/>
            <a:extLst>
              <a:ext uri="{FF2B5EF4-FFF2-40B4-BE49-F238E27FC236}">
                <a16:creationId xmlns:a16="http://schemas.microsoft.com/office/drawing/2014/main" id="{6B0334D4-549E-0396-9013-9DD5EC34393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7975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5A55-815E-7424-ADFB-CBBFE30E366A}"/>
              </a:ext>
            </a:extLst>
          </p:cNvPr>
          <p:cNvSpPr>
            <a:spLocks noGrp="1"/>
          </p:cNvSpPr>
          <p:nvPr>
            <p:ph type="title"/>
          </p:nvPr>
        </p:nvSpPr>
        <p:spPr>
          <a:xfrm>
            <a:off x="838200" y="365125"/>
            <a:ext cx="10515600" cy="1068327"/>
          </a:xfrm>
        </p:spPr>
        <p:txBody>
          <a:bodyPr>
            <a:normAutofit fontScale="90000"/>
          </a:bodyPr>
          <a:lstStyle/>
          <a:p>
            <a:r>
              <a:rPr lang="nl-NL" sz="3600" dirty="0" err="1"/>
              <a:t>Among</a:t>
            </a:r>
            <a:r>
              <a:rPr lang="nl-NL" sz="3600" dirty="0"/>
              <a:t> </a:t>
            </a:r>
            <a:r>
              <a:rPr lang="nl-NL" sz="3600" dirty="0" err="1"/>
              <a:t>the</a:t>
            </a:r>
            <a:r>
              <a:rPr lang="nl-NL" sz="3600" dirty="0"/>
              <a:t> </a:t>
            </a:r>
            <a:r>
              <a:rPr lang="nl-NL" sz="3600" dirty="0" err="1"/>
              <a:t>exposed</a:t>
            </a:r>
            <a:r>
              <a:rPr lang="nl-NL" sz="3600" dirty="0"/>
              <a:t> </a:t>
            </a:r>
            <a:r>
              <a:rPr lang="nl-NL" sz="3600" dirty="0" err="1"/>
              <a:t>population</a:t>
            </a:r>
            <a:r>
              <a:rPr lang="nl-NL" sz="3600" dirty="0"/>
              <a:t>, changes </a:t>
            </a:r>
            <a:r>
              <a:rPr lang="nl-NL" sz="3600" dirty="0" err="1"/>
              <a:t>to</a:t>
            </a:r>
            <a:r>
              <a:rPr lang="nl-NL" sz="3600" dirty="0"/>
              <a:t> </a:t>
            </a:r>
            <a:r>
              <a:rPr lang="nl-NL" sz="3600" dirty="0" err="1"/>
              <a:t>mod</a:t>
            </a:r>
            <a:r>
              <a:rPr lang="nl-NL" sz="3600" dirty="0"/>
              <a:t>-high </a:t>
            </a:r>
            <a:r>
              <a:rPr lang="nl-NL" sz="3600" dirty="0" err="1"/>
              <a:t>and</a:t>
            </a:r>
            <a:r>
              <a:rPr lang="nl-NL" sz="3600" dirty="0"/>
              <a:t> </a:t>
            </a:r>
            <a:r>
              <a:rPr lang="nl-NL" sz="3600" dirty="0" err="1"/>
              <a:t>very</a:t>
            </a:r>
            <a:r>
              <a:rPr lang="nl-NL" sz="3600" dirty="0"/>
              <a:t> high happen </a:t>
            </a:r>
            <a:r>
              <a:rPr lang="nl-NL" sz="3600" dirty="0" err="1"/>
              <a:t>mostly</a:t>
            </a:r>
            <a:r>
              <a:rPr lang="nl-NL" sz="3600" dirty="0"/>
              <a:t> in </a:t>
            </a:r>
            <a:r>
              <a:rPr lang="nl-NL" sz="3600" dirty="0" err="1"/>
              <a:t>urban</a:t>
            </a:r>
            <a:r>
              <a:rPr lang="nl-NL" sz="3600" dirty="0"/>
              <a:t> </a:t>
            </a:r>
            <a:r>
              <a:rPr lang="nl-NL" sz="3600" dirty="0" err="1"/>
              <a:t>areas</a:t>
            </a:r>
            <a:endParaRPr lang="nl-NL" sz="3600" dirty="0"/>
          </a:p>
        </p:txBody>
      </p:sp>
      <p:pic>
        <p:nvPicPr>
          <p:cNvPr id="5" name="Content Placeholder 4">
            <a:extLst>
              <a:ext uri="{FF2B5EF4-FFF2-40B4-BE49-F238E27FC236}">
                <a16:creationId xmlns:a16="http://schemas.microsoft.com/office/drawing/2014/main" id="{CCB13DCF-D478-37C2-9CA4-C1C943D7EA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5891" y="1386557"/>
            <a:ext cx="7340218" cy="5135901"/>
          </a:xfrm>
          <a:prstGeom prst="rect">
            <a:avLst/>
          </a:prstGeom>
        </p:spPr>
      </p:pic>
      <p:sp>
        <p:nvSpPr>
          <p:cNvPr id="31" name="TextBox 30">
            <a:extLst>
              <a:ext uri="{FF2B5EF4-FFF2-40B4-BE49-F238E27FC236}">
                <a16:creationId xmlns:a16="http://schemas.microsoft.com/office/drawing/2014/main" id="{2D5E2F9C-4116-48B2-B78A-391A11A8AC8E}"/>
              </a:ext>
            </a:extLst>
          </p:cNvPr>
          <p:cNvSpPr txBox="1"/>
          <p:nvPr/>
        </p:nvSpPr>
        <p:spPr>
          <a:xfrm>
            <a:off x="7779581" y="6118336"/>
            <a:ext cx="1948423" cy="261610"/>
          </a:xfrm>
          <a:prstGeom prst="rect">
            <a:avLst/>
          </a:prstGeom>
          <a:noFill/>
        </p:spPr>
        <p:txBody>
          <a:bodyPr wrap="square">
            <a:spAutoFit/>
          </a:bodyPr>
          <a:lstStyle/>
          <a:p>
            <a:pPr algn="r"/>
            <a:r>
              <a:rPr lang="en-GB" sz="1100" i="1" noProof="0" dirty="0">
                <a:solidFill>
                  <a:schemeClr val="tx1">
                    <a:lumMod val="50000"/>
                    <a:lumOff val="50000"/>
                  </a:schemeClr>
                </a:solidFill>
              </a:rPr>
              <a:t>Vertegaal et al. (in prep)</a:t>
            </a:r>
          </a:p>
        </p:txBody>
      </p:sp>
      <p:sp>
        <p:nvSpPr>
          <p:cNvPr id="3" name="Rectangle 2">
            <a:hlinkClick r:id="rId4" action="ppaction://hlinksldjump"/>
            <a:extLst>
              <a:ext uri="{FF2B5EF4-FFF2-40B4-BE49-F238E27FC236}">
                <a16:creationId xmlns:a16="http://schemas.microsoft.com/office/drawing/2014/main" id="{6A396131-BAB4-78C2-29C3-3622A18F28E6}"/>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4" name="Rectangle 3">
            <a:hlinkClick r:id="rId5" action="ppaction://hlinksldjump"/>
            <a:extLst>
              <a:ext uri="{FF2B5EF4-FFF2-40B4-BE49-F238E27FC236}">
                <a16:creationId xmlns:a16="http://schemas.microsoft.com/office/drawing/2014/main" id="{4696AC46-2DF6-35D2-2317-4A63CEC606B4}"/>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6" name="Rectangle 5">
            <a:hlinkClick r:id="rId6" action="ppaction://hlinksldjump"/>
            <a:extLst>
              <a:ext uri="{FF2B5EF4-FFF2-40B4-BE49-F238E27FC236}">
                <a16:creationId xmlns:a16="http://schemas.microsoft.com/office/drawing/2014/main" id="{099A9CC9-EBA6-C3A1-D088-07FE92960A84}"/>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7" name="Rectangle 6">
            <a:hlinkClick r:id="rId7" action="ppaction://hlinksldjump"/>
            <a:extLst>
              <a:ext uri="{FF2B5EF4-FFF2-40B4-BE49-F238E27FC236}">
                <a16:creationId xmlns:a16="http://schemas.microsoft.com/office/drawing/2014/main" id="{8CEF801C-A5EE-CFF7-9BAD-A46C73C774A2}"/>
              </a:ext>
            </a:extLst>
          </p:cNvPr>
          <p:cNvSpPr/>
          <p:nvPr/>
        </p:nvSpPr>
        <p:spPr>
          <a:xfrm>
            <a:off x="5047488" y="6676346"/>
            <a:ext cx="2023896" cy="181653"/>
          </a:xfrm>
          <a:prstGeom prst="rect">
            <a:avLst/>
          </a:prstGeom>
          <a:solidFill>
            <a:srgbClr val="D9D9D9"/>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Results</a:t>
            </a:r>
            <a:endParaRPr lang="nl-NL" sz="1200" b="1" dirty="0">
              <a:solidFill>
                <a:schemeClr val="tx1">
                  <a:lumMod val="75000"/>
                  <a:lumOff val="25000"/>
                </a:schemeClr>
              </a:solidFill>
              <a:latin typeface="+mj-lt"/>
            </a:endParaRPr>
          </a:p>
        </p:txBody>
      </p:sp>
      <p:grpSp>
        <p:nvGrpSpPr>
          <p:cNvPr id="8" name="Group 7">
            <a:extLst>
              <a:ext uri="{FF2B5EF4-FFF2-40B4-BE49-F238E27FC236}">
                <a16:creationId xmlns:a16="http://schemas.microsoft.com/office/drawing/2014/main" id="{5E469259-545F-15D6-E5D0-D00ADD9C0675}"/>
              </a:ext>
            </a:extLst>
          </p:cNvPr>
          <p:cNvGrpSpPr/>
          <p:nvPr/>
        </p:nvGrpSpPr>
        <p:grpSpPr>
          <a:xfrm>
            <a:off x="9558510" y="6305755"/>
            <a:ext cx="2282866" cy="553674"/>
            <a:chOff x="9837002" y="6279776"/>
            <a:chExt cx="2282866" cy="553674"/>
          </a:xfrm>
        </p:grpSpPr>
        <p:sp>
          <p:nvSpPr>
            <p:cNvPr id="9" name="Rectangle 8">
              <a:extLst>
                <a:ext uri="{FF2B5EF4-FFF2-40B4-BE49-F238E27FC236}">
                  <a16:creationId xmlns:a16="http://schemas.microsoft.com/office/drawing/2014/main" id="{9540D8E4-A9B4-DAD5-F724-C8F6E29D6BE6}"/>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2">
              <a:extLst>
                <a:ext uri="{FF2B5EF4-FFF2-40B4-BE49-F238E27FC236}">
                  <a16:creationId xmlns:a16="http://schemas.microsoft.com/office/drawing/2014/main" id="{EF1545E9-16F2-F84C-9197-C15CDD72F4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D40431E2-7B3E-7799-8CDF-3C1D29EDAC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Flowchart: Extract 11">
            <a:hlinkClick r:id="rId9" action="ppaction://hlinksldjump"/>
            <a:extLst>
              <a:ext uri="{FF2B5EF4-FFF2-40B4-BE49-F238E27FC236}">
                <a16:creationId xmlns:a16="http://schemas.microsoft.com/office/drawing/2014/main" id="{18F7ED04-4BE1-8AA5-1E17-764066FBA8AA}"/>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Flowchart: Extract 12">
            <a:hlinkClick r:id="rId10" action="ppaction://hlinksldjump"/>
            <a:extLst>
              <a:ext uri="{FF2B5EF4-FFF2-40B4-BE49-F238E27FC236}">
                <a16:creationId xmlns:a16="http://schemas.microsoft.com/office/drawing/2014/main" id="{EB97C106-BB2E-A8CD-9EC3-23BA18916E4F}"/>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2">
            <a:hlinkClick r:id="rId6" action="ppaction://hlinksldjump"/>
            <a:extLst>
              <a:ext uri="{FF2B5EF4-FFF2-40B4-BE49-F238E27FC236}">
                <a16:creationId xmlns:a16="http://schemas.microsoft.com/office/drawing/2014/main" id="{16288F3B-52EC-3CF3-33A4-5288F486F57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9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B0E73-2CD8-4DC2-A0A0-1FE492975167}"/>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19AC258B-B72A-1147-EBAC-3DE1F31CA081}"/>
              </a:ext>
            </a:extLst>
          </p:cNvPr>
          <p:cNvGrpSpPr/>
          <p:nvPr/>
        </p:nvGrpSpPr>
        <p:grpSpPr>
          <a:xfrm>
            <a:off x="880212" y="929442"/>
            <a:ext cx="10105724" cy="5451037"/>
            <a:chOff x="1436300" y="1116624"/>
            <a:chExt cx="9297073" cy="4671219"/>
          </a:xfrm>
        </p:grpSpPr>
        <p:pic>
          <p:nvPicPr>
            <p:cNvPr id="8" name="Picture 7">
              <a:extLst>
                <a:ext uri="{FF2B5EF4-FFF2-40B4-BE49-F238E27FC236}">
                  <a16:creationId xmlns:a16="http://schemas.microsoft.com/office/drawing/2014/main" id="{6689D4BB-DAD5-85E8-CBB2-FF813E9E47E6}"/>
                </a:ext>
              </a:extLst>
            </p:cNvPr>
            <p:cNvPicPr>
              <a:picLocks noChangeAspect="1"/>
            </p:cNvPicPr>
            <p:nvPr/>
          </p:nvPicPr>
          <p:blipFill>
            <a:blip r:embed="rId3">
              <a:extLst>
                <a:ext uri="{28A0092B-C50C-407E-A947-70E740481C1C}">
                  <a14:useLocalDpi xmlns:a14="http://schemas.microsoft.com/office/drawing/2010/main" val="0"/>
                </a:ext>
              </a:extLst>
            </a:blip>
            <a:srcRect b="66906"/>
            <a:stretch>
              <a:fillRect/>
            </a:stretch>
          </p:blipFill>
          <p:spPr>
            <a:xfrm>
              <a:off x="1460580" y="1116624"/>
              <a:ext cx="6291847" cy="2269596"/>
            </a:xfrm>
            <a:prstGeom prst="rect">
              <a:avLst/>
            </a:prstGeom>
          </p:spPr>
        </p:pic>
        <p:pic>
          <p:nvPicPr>
            <p:cNvPr id="10" name="Picture 9">
              <a:extLst>
                <a:ext uri="{FF2B5EF4-FFF2-40B4-BE49-F238E27FC236}">
                  <a16:creationId xmlns:a16="http://schemas.microsoft.com/office/drawing/2014/main" id="{837EEBF0-5382-EF55-1FF9-EB9C6A613EF4}"/>
                </a:ext>
              </a:extLst>
            </p:cNvPr>
            <p:cNvPicPr>
              <a:picLocks noChangeAspect="1"/>
            </p:cNvPicPr>
            <p:nvPr/>
          </p:nvPicPr>
          <p:blipFill>
            <a:blip r:embed="rId3">
              <a:extLst>
                <a:ext uri="{28A0092B-C50C-407E-A947-70E740481C1C}">
                  <a14:useLocalDpi xmlns:a14="http://schemas.microsoft.com/office/drawing/2010/main" val="0"/>
                </a:ext>
              </a:extLst>
            </a:blip>
            <a:srcRect l="5472" t="32809" r="47105" b="34455"/>
            <a:stretch>
              <a:fillRect/>
            </a:stretch>
          </p:blipFill>
          <p:spPr>
            <a:xfrm>
              <a:off x="7732225" y="1141175"/>
              <a:ext cx="2983833" cy="2245045"/>
            </a:xfrm>
            <a:prstGeom prst="rect">
              <a:avLst/>
            </a:prstGeom>
          </p:spPr>
        </p:pic>
        <p:pic>
          <p:nvPicPr>
            <p:cNvPr id="12" name="Picture 11">
              <a:extLst>
                <a:ext uri="{FF2B5EF4-FFF2-40B4-BE49-F238E27FC236}">
                  <a16:creationId xmlns:a16="http://schemas.microsoft.com/office/drawing/2014/main" id="{EEC6E8F0-3E98-C534-7C1C-2C2A0108676D}"/>
                </a:ext>
              </a:extLst>
            </p:cNvPr>
            <p:cNvPicPr>
              <a:picLocks noChangeAspect="1"/>
            </p:cNvPicPr>
            <p:nvPr/>
          </p:nvPicPr>
          <p:blipFill>
            <a:blip r:embed="rId3">
              <a:extLst>
                <a:ext uri="{28A0092B-C50C-407E-A947-70E740481C1C}">
                  <a14:useLocalDpi xmlns:a14="http://schemas.microsoft.com/office/drawing/2010/main" val="0"/>
                </a:ext>
              </a:extLst>
            </a:blip>
            <a:srcRect l="52576" t="32917" b="34347"/>
            <a:stretch>
              <a:fillRect/>
            </a:stretch>
          </p:blipFill>
          <p:spPr>
            <a:xfrm>
              <a:off x="1784761" y="3386220"/>
              <a:ext cx="2983833" cy="2245045"/>
            </a:xfrm>
            <a:prstGeom prst="rect">
              <a:avLst/>
            </a:prstGeom>
          </p:spPr>
        </p:pic>
        <p:pic>
          <p:nvPicPr>
            <p:cNvPr id="14" name="Picture 13">
              <a:extLst>
                <a:ext uri="{FF2B5EF4-FFF2-40B4-BE49-F238E27FC236}">
                  <a16:creationId xmlns:a16="http://schemas.microsoft.com/office/drawing/2014/main" id="{9F1FF6BD-BE13-B41E-2B2B-4933B066D16E}"/>
                </a:ext>
              </a:extLst>
            </p:cNvPr>
            <p:cNvPicPr>
              <a:picLocks noChangeAspect="1"/>
            </p:cNvPicPr>
            <p:nvPr/>
          </p:nvPicPr>
          <p:blipFill>
            <a:blip r:embed="rId3">
              <a:extLst>
                <a:ext uri="{28A0092B-C50C-407E-A947-70E740481C1C}">
                  <a14:useLocalDpi xmlns:a14="http://schemas.microsoft.com/office/drawing/2010/main" val="0"/>
                </a:ext>
              </a:extLst>
            </a:blip>
            <a:srcRect l="5244" t="65417"/>
            <a:stretch>
              <a:fillRect/>
            </a:stretch>
          </p:blipFill>
          <p:spPr>
            <a:xfrm>
              <a:off x="4771481" y="3410771"/>
              <a:ext cx="5961892" cy="2371725"/>
            </a:xfrm>
            <a:prstGeom prst="rect">
              <a:avLst/>
            </a:prstGeom>
          </p:spPr>
        </p:pic>
        <p:pic>
          <p:nvPicPr>
            <p:cNvPr id="16" name="Picture 15">
              <a:extLst>
                <a:ext uri="{FF2B5EF4-FFF2-40B4-BE49-F238E27FC236}">
                  <a16:creationId xmlns:a16="http://schemas.microsoft.com/office/drawing/2014/main" id="{007760B5-617D-1A13-2693-04FD3DA597AF}"/>
                </a:ext>
              </a:extLst>
            </p:cNvPr>
            <p:cNvPicPr>
              <a:picLocks noChangeAspect="1"/>
            </p:cNvPicPr>
            <p:nvPr/>
          </p:nvPicPr>
          <p:blipFill>
            <a:blip r:embed="rId3">
              <a:extLst>
                <a:ext uri="{28A0092B-C50C-407E-A947-70E740481C1C}">
                  <a14:useLocalDpi xmlns:a14="http://schemas.microsoft.com/office/drawing/2010/main" val="0"/>
                </a:ext>
              </a:extLst>
            </a:blip>
            <a:srcRect t="67264" r="94508"/>
            <a:stretch>
              <a:fillRect/>
            </a:stretch>
          </p:blipFill>
          <p:spPr>
            <a:xfrm>
              <a:off x="1436300" y="3508876"/>
              <a:ext cx="345574" cy="2245045"/>
            </a:xfrm>
            <a:prstGeom prst="rect">
              <a:avLst/>
            </a:prstGeom>
          </p:spPr>
        </p:pic>
        <p:pic>
          <p:nvPicPr>
            <p:cNvPr id="24" name="Picture 23">
              <a:extLst>
                <a:ext uri="{FF2B5EF4-FFF2-40B4-BE49-F238E27FC236}">
                  <a16:creationId xmlns:a16="http://schemas.microsoft.com/office/drawing/2014/main" id="{CCC3309C-B284-CC6F-5641-E5A5B69F7B35}"/>
                </a:ext>
              </a:extLst>
            </p:cNvPr>
            <p:cNvPicPr>
              <a:picLocks noChangeAspect="1"/>
            </p:cNvPicPr>
            <p:nvPr/>
          </p:nvPicPr>
          <p:blipFill>
            <a:blip r:embed="rId3">
              <a:extLst>
                <a:ext uri="{28A0092B-C50C-407E-A947-70E740481C1C}">
                  <a14:useLocalDpi xmlns:a14="http://schemas.microsoft.com/office/drawing/2010/main" val="0"/>
                </a:ext>
              </a:extLst>
            </a:blip>
            <a:srcRect l="20177" t="97639" r="58713"/>
            <a:stretch>
              <a:fillRect/>
            </a:stretch>
          </p:blipFill>
          <p:spPr>
            <a:xfrm>
              <a:off x="2707882" y="5625918"/>
              <a:ext cx="1328204" cy="161925"/>
            </a:xfrm>
            <a:prstGeom prst="rect">
              <a:avLst/>
            </a:prstGeom>
          </p:spPr>
        </p:pic>
      </p:grpSp>
      <p:sp>
        <p:nvSpPr>
          <p:cNvPr id="2" name="Title 1">
            <a:extLst>
              <a:ext uri="{FF2B5EF4-FFF2-40B4-BE49-F238E27FC236}">
                <a16:creationId xmlns:a16="http://schemas.microsoft.com/office/drawing/2014/main" id="{57A3F069-5515-C406-7CD4-5F1EF5942180}"/>
              </a:ext>
            </a:extLst>
          </p:cNvPr>
          <p:cNvSpPr>
            <a:spLocks noGrp="1"/>
          </p:cNvSpPr>
          <p:nvPr>
            <p:ph type="title"/>
          </p:nvPr>
        </p:nvSpPr>
        <p:spPr>
          <a:xfrm>
            <a:off x="838200" y="191390"/>
            <a:ext cx="9525000" cy="751498"/>
          </a:xfrm>
        </p:spPr>
        <p:txBody>
          <a:bodyPr>
            <a:noAutofit/>
          </a:bodyPr>
          <a:lstStyle/>
          <a:p>
            <a:r>
              <a:rPr lang="en-GB" sz="3200" dirty="0"/>
              <a:t>We exemplify how climate change can disproportionally impact different socio-economic groups</a:t>
            </a:r>
            <a:endParaRPr lang="nl-NL" sz="3200" dirty="0"/>
          </a:p>
        </p:txBody>
      </p:sp>
      <p:sp>
        <p:nvSpPr>
          <p:cNvPr id="28" name="TextBox 27">
            <a:extLst>
              <a:ext uri="{FF2B5EF4-FFF2-40B4-BE49-F238E27FC236}">
                <a16:creationId xmlns:a16="http://schemas.microsoft.com/office/drawing/2014/main" id="{2C22029D-F55D-128D-BA48-6B599CE2B185}"/>
              </a:ext>
            </a:extLst>
          </p:cNvPr>
          <p:cNvSpPr txBox="1"/>
          <p:nvPr/>
        </p:nvSpPr>
        <p:spPr>
          <a:xfrm rot="16200000">
            <a:off x="10135029" y="2121503"/>
            <a:ext cx="1948423" cy="261610"/>
          </a:xfrm>
          <a:prstGeom prst="rect">
            <a:avLst/>
          </a:prstGeom>
          <a:noFill/>
        </p:spPr>
        <p:txBody>
          <a:bodyPr wrap="square">
            <a:spAutoFit/>
          </a:bodyPr>
          <a:lstStyle/>
          <a:p>
            <a:pPr algn="r"/>
            <a:r>
              <a:rPr lang="en-GB" sz="1100" i="1" noProof="0" dirty="0">
                <a:solidFill>
                  <a:schemeClr val="tx1">
                    <a:lumMod val="50000"/>
                    <a:lumOff val="50000"/>
                  </a:schemeClr>
                </a:solidFill>
              </a:rPr>
              <a:t>Vertegaal et al. (in prep)</a:t>
            </a:r>
          </a:p>
        </p:txBody>
      </p:sp>
      <p:pic>
        <p:nvPicPr>
          <p:cNvPr id="34" name="Graphic 33" descr="Abacus with solid fill">
            <a:hlinkClick r:id="rId4" action="ppaction://hlinksldjump"/>
            <a:extLst>
              <a:ext uri="{FF2B5EF4-FFF2-40B4-BE49-F238E27FC236}">
                <a16:creationId xmlns:a16="http://schemas.microsoft.com/office/drawing/2014/main" id="{883CA984-ED58-6805-43C0-3323304D430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309055" y="5429146"/>
            <a:ext cx="724792" cy="724792"/>
          </a:xfrm>
          <a:prstGeom prst="rect">
            <a:avLst/>
          </a:prstGeom>
        </p:spPr>
      </p:pic>
      <p:pic>
        <p:nvPicPr>
          <p:cNvPr id="36" name="Graphic 35" descr="Mortgage with solid fill">
            <a:hlinkClick r:id="rId6" action="ppaction://hlinksldjump"/>
            <a:extLst>
              <a:ext uri="{FF2B5EF4-FFF2-40B4-BE49-F238E27FC236}">
                <a16:creationId xmlns:a16="http://schemas.microsoft.com/office/drawing/2014/main" id="{CA25C460-F2F1-52FE-11A1-9FE0208E355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283176" y="4612987"/>
            <a:ext cx="724792" cy="724792"/>
          </a:xfrm>
          <a:prstGeom prst="rect">
            <a:avLst/>
          </a:prstGeom>
        </p:spPr>
      </p:pic>
      <p:sp>
        <p:nvSpPr>
          <p:cNvPr id="3" name="Rectangle 2">
            <a:hlinkClick r:id="rId8" action="ppaction://hlinksldjump"/>
            <a:extLst>
              <a:ext uri="{FF2B5EF4-FFF2-40B4-BE49-F238E27FC236}">
                <a16:creationId xmlns:a16="http://schemas.microsoft.com/office/drawing/2014/main" id="{DA5D4BA9-DD84-F445-2DE6-FAAEB204542F}"/>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4" name="Rectangle 3">
            <a:hlinkClick r:id="rId9" action="ppaction://hlinksldjump"/>
            <a:extLst>
              <a:ext uri="{FF2B5EF4-FFF2-40B4-BE49-F238E27FC236}">
                <a16:creationId xmlns:a16="http://schemas.microsoft.com/office/drawing/2014/main" id="{A1983ABB-1B9E-AE81-5105-8453A660FC1F}"/>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5" name="Rectangle 4">
            <a:hlinkClick r:id="rId10" action="ppaction://hlinksldjump"/>
            <a:extLst>
              <a:ext uri="{FF2B5EF4-FFF2-40B4-BE49-F238E27FC236}">
                <a16:creationId xmlns:a16="http://schemas.microsoft.com/office/drawing/2014/main" id="{7F4C7BFC-70DA-74C6-EA43-C985C469EBB4}"/>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6" name="Rectangle 5">
            <a:hlinkClick r:id="rId11" action="ppaction://hlinksldjump"/>
            <a:extLst>
              <a:ext uri="{FF2B5EF4-FFF2-40B4-BE49-F238E27FC236}">
                <a16:creationId xmlns:a16="http://schemas.microsoft.com/office/drawing/2014/main" id="{36542E6F-7E8F-D60B-1415-04CACC836EA8}"/>
              </a:ext>
            </a:extLst>
          </p:cNvPr>
          <p:cNvSpPr/>
          <p:nvPr/>
        </p:nvSpPr>
        <p:spPr>
          <a:xfrm>
            <a:off x="5047488" y="6676346"/>
            <a:ext cx="2023896" cy="181653"/>
          </a:xfrm>
          <a:prstGeom prst="rect">
            <a:avLst/>
          </a:prstGeom>
          <a:solidFill>
            <a:srgbClr val="D9D9D9"/>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Results</a:t>
            </a:r>
            <a:endParaRPr lang="nl-NL" sz="1200" b="1" dirty="0">
              <a:solidFill>
                <a:schemeClr val="tx1">
                  <a:lumMod val="75000"/>
                  <a:lumOff val="25000"/>
                </a:schemeClr>
              </a:solidFill>
              <a:latin typeface="+mj-lt"/>
            </a:endParaRPr>
          </a:p>
        </p:txBody>
      </p:sp>
      <p:grpSp>
        <p:nvGrpSpPr>
          <p:cNvPr id="7" name="Group 6">
            <a:extLst>
              <a:ext uri="{FF2B5EF4-FFF2-40B4-BE49-F238E27FC236}">
                <a16:creationId xmlns:a16="http://schemas.microsoft.com/office/drawing/2014/main" id="{E320EB29-0B03-05B9-7029-3E66C03B42AF}"/>
              </a:ext>
            </a:extLst>
          </p:cNvPr>
          <p:cNvGrpSpPr/>
          <p:nvPr/>
        </p:nvGrpSpPr>
        <p:grpSpPr>
          <a:xfrm>
            <a:off x="9558510" y="6305755"/>
            <a:ext cx="2282866" cy="553674"/>
            <a:chOff x="9837002" y="6279776"/>
            <a:chExt cx="2282866" cy="553674"/>
          </a:xfrm>
        </p:grpSpPr>
        <p:sp>
          <p:nvSpPr>
            <p:cNvPr id="18" name="Rectangle 17">
              <a:extLst>
                <a:ext uri="{FF2B5EF4-FFF2-40B4-BE49-F238E27FC236}">
                  <a16:creationId xmlns:a16="http://schemas.microsoft.com/office/drawing/2014/main" id="{6C49BCB7-B621-4A68-D94D-E8EC0CE5AB07}"/>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Picture 2">
              <a:extLst>
                <a:ext uri="{FF2B5EF4-FFF2-40B4-BE49-F238E27FC236}">
                  <a16:creationId xmlns:a16="http://schemas.microsoft.com/office/drawing/2014/main" id="{53882527-4627-A059-123E-4F3B5B21CC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C63E030E-BEB8-559E-561D-B602EEFF198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Flowchart: Extract 20">
            <a:hlinkClick r:id="rId8" action="ppaction://hlinksldjump"/>
            <a:extLst>
              <a:ext uri="{FF2B5EF4-FFF2-40B4-BE49-F238E27FC236}">
                <a16:creationId xmlns:a16="http://schemas.microsoft.com/office/drawing/2014/main" id="{92032428-224D-CDC5-5C7D-870407FEE913}"/>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Flowchart: Extract 21">
            <a:hlinkClick r:id="rId13" action="ppaction://hlinksldjump"/>
            <a:extLst>
              <a:ext uri="{FF2B5EF4-FFF2-40B4-BE49-F238E27FC236}">
                <a16:creationId xmlns:a16="http://schemas.microsoft.com/office/drawing/2014/main" id="{0145AF59-4A23-6B65-7D0D-B729D0EA02AF}"/>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Picture 2">
            <a:hlinkClick r:id="rId10" action="ppaction://hlinksldjump"/>
            <a:extLst>
              <a:ext uri="{FF2B5EF4-FFF2-40B4-BE49-F238E27FC236}">
                <a16:creationId xmlns:a16="http://schemas.microsoft.com/office/drawing/2014/main" id="{4E32D58A-854E-B510-5B43-CB0E2911F63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329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4D57E-135B-62E8-89E3-22303C525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FAE7B-5EA8-22DF-FD59-23B37929FB5D}"/>
              </a:ext>
            </a:extLst>
          </p:cNvPr>
          <p:cNvSpPr>
            <a:spLocks noGrp="1"/>
          </p:cNvSpPr>
          <p:nvPr>
            <p:ph type="title"/>
          </p:nvPr>
        </p:nvSpPr>
        <p:spPr>
          <a:xfrm>
            <a:off x="659130" y="434161"/>
            <a:ext cx="10873740" cy="983614"/>
          </a:xfrm>
        </p:spPr>
        <p:txBody>
          <a:bodyPr>
            <a:noAutofit/>
          </a:bodyPr>
          <a:lstStyle/>
          <a:p>
            <a:r>
              <a:rPr lang="en-GB" sz="3200" dirty="0"/>
              <a:t>Take aways of impact attribution of TC Idai</a:t>
            </a:r>
            <a:endParaRPr lang="nl-NL" sz="3200" dirty="0"/>
          </a:p>
        </p:txBody>
      </p:sp>
      <p:sp>
        <p:nvSpPr>
          <p:cNvPr id="3" name="Content Placeholder 2">
            <a:extLst>
              <a:ext uri="{FF2B5EF4-FFF2-40B4-BE49-F238E27FC236}">
                <a16:creationId xmlns:a16="http://schemas.microsoft.com/office/drawing/2014/main" id="{632FF543-6003-EAE2-8FB1-40C46435AB8C}"/>
              </a:ext>
            </a:extLst>
          </p:cNvPr>
          <p:cNvSpPr>
            <a:spLocks noGrp="1"/>
          </p:cNvSpPr>
          <p:nvPr>
            <p:ph idx="1"/>
          </p:nvPr>
        </p:nvSpPr>
        <p:spPr>
          <a:xfrm>
            <a:off x="1057598" y="1747702"/>
            <a:ext cx="10844887" cy="4730691"/>
          </a:xfrm>
        </p:spPr>
        <p:txBody>
          <a:bodyPr>
            <a:normAutofit/>
          </a:bodyPr>
          <a:lstStyle/>
          <a:p>
            <a:pPr marL="0" lvl="0" indent="0">
              <a:spcAft>
                <a:spcPts val="1800"/>
              </a:spcAft>
              <a:buNone/>
            </a:pPr>
            <a:r>
              <a:rPr lang="en-GB" sz="2000" dirty="0"/>
              <a:t>Our storyline attribution framework can attribute the effect of </a:t>
            </a:r>
            <a:r>
              <a:rPr lang="en-GB" sz="2000" b="1" dirty="0"/>
              <a:t>climate and non-climate drivers </a:t>
            </a:r>
            <a:r>
              <a:rPr lang="en-GB" sz="2000" dirty="0"/>
              <a:t>on compound flooding from TCs in </a:t>
            </a:r>
            <a:r>
              <a:rPr lang="en-GB" sz="2000" b="1" dirty="0"/>
              <a:t>data-scarce regions</a:t>
            </a:r>
          </a:p>
          <a:p>
            <a:pPr marL="0" lvl="0" indent="0">
              <a:spcAft>
                <a:spcPts val="1800"/>
              </a:spcAft>
              <a:buNone/>
            </a:pPr>
            <a:r>
              <a:rPr lang="en-GB" sz="2000" dirty="0"/>
              <a:t>We find that </a:t>
            </a:r>
            <a:r>
              <a:rPr lang="en-GB" sz="2000" b="1" dirty="0"/>
              <a:t>80 %</a:t>
            </a:r>
            <a:r>
              <a:rPr lang="en-GB" sz="2000" dirty="0"/>
              <a:t> the exposed population can be </a:t>
            </a:r>
            <a:r>
              <a:rPr lang="en-GB" sz="2000" b="1" dirty="0"/>
              <a:t>attributed to population change </a:t>
            </a:r>
            <a:r>
              <a:rPr lang="en-GB" sz="2000" dirty="0"/>
              <a:t>alone, and </a:t>
            </a:r>
            <a:r>
              <a:rPr lang="en-GB" sz="2000" b="1" dirty="0"/>
              <a:t>9 %</a:t>
            </a:r>
            <a:r>
              <a:rPr lang="en-GB" sz="2000" dirty="0"/>
              <a:t> to </a:t>
            </a:r>
            <a:r>
              <a:rPr lang="en-GB" sz="2000" b="1" dirty="0"/>
              <a:t>climate change </a:t>
            </a:r>
            <a:r>
              <a:rPr lang="en-GB" sz="2000" dirty="0"/>
              <a:t>alone. </a:t>
            </a:r>
            <a:r>
              <a:rPr lang="en-GB" sz="2000" b="1" dirty="0"/>
              <a:t>Climate and population change combined further exacerbate </a:t>
            </a:r>
            <a:r>
              <a:rPr lang="en-GB" sz="2000" dirty="0"/>
              <a:t>the exposed population (84 %). </a:t>
            </a:r>
          </a:p>
          <a:p>
            <a:pPr marL="0" lvl="0" indent="0">
              <a:spcAft>
                <a:spcPts val="1800"/>
              </a:spcAft>
              <a:buNone/>
            </a:pPr>
            <a:r>
              <a:rPr lang="en-GB" sz="2000" dirty="0"/>
              <a:t>Climate change affects the flood depth </a:t>
            </a:r>
            <a:r>
              <a:rPr lang="en-GB" sz="2000" b="1" dirty="0"/>
              <a:t>distribution</a:t>
            </a:r>
            <a:r>
              <a:rPr lang="en-GB" sz="2000" dirty="0"/>
              <a:t> and population change the spatial distribution of residential area, </a:t>
            </a:r>
            <a:r>
              <a:rPr lang="en-GB" sz="2000" b="1" dirty="0"/>
              <a:t>leading to different attribution assessments </a:t>
            </a:r>
            <a:r>
              <a:rPr lang="en-GB" sz="2000" dirty="0"/>
              <a:t>per flood depth category</a:t>
            </a:r>
          </a:p>
          <a:p>
            <a:pPr marL="0" indent="0">
              <a:spcAft>
                <a:spcPts val="1800"/>
              </a:spcAft>
              <a:buNone/>
            </a:pPr>
            <a:r>
              <a:rPr lang="en-GB" sz="2000" b="1" dirty="0"/>
              <a:t>Spatial aggregation </a:t>
            </a:r>
            <a:r>
              <a:rPr lang="en-GB" sz="2000" dirty="0"/>
              <a:t>has the potential to </a:t>
            </a:r>
            <a:r>
              <a:rPr lang="en-GB" sz="2000" b="1" dirty="0"/>
              <a:t>mask the disproportional effect</a:t>
            </a:r>
            <a:r>
              <a:rPr lang="en-GB" sz="2000" dirty="0"/>
              <a:t> of climate change between social groups</a:t>
            </a:r>
          </a:p>
          <a:p>
            <a:pPr lvl="0"/>
            <a:endParaRPr lang="en-GB" sz="1800" dirty="0"/>
          </a:p>
          <a:p>
            <a:pPr marL="0" lvl="0" indent="0">
              <a:buNone/>
            </a:pPr>
            <a:endParaRPr lang="en-GB" sz="1800" dirty="0"/>
          </a:p>
          <a:p>
            <a:pPr marL="0" lvl="0" indent="0">
              <a:buNone/>
            </a:pPr>
            <a:endParaRPr lang="nl-NL" sz="1800" dirty="0"/>
          </a:p>
          <a:p>
            <a:pPr lvl="0"/>
            <a:endParaRPr lang="nl-NL" sz="1800" dirty="0"/>
          </a:p>
          <a:p>
            <a:pPr marL="0" indent="0">
              <a:buNone/>
            </a:pPr>
            <a:endParaRPr lang="nl-NL" sz="1800" dirty="0"/>
          </a:p>
        </p:txBody>
      </p:sp>
      <p:pic>
        <p:nvPicPr>
          <p:cNvPr id="5" name="Graphic 4" descr="Earth globe: Africa and Europe with solid fill">
            <a:extLst>
              <a:ext uri="{FF2B5EF4-FFF2-40B4-BE49-F238E27FC236}">
                <a16:creationId xmlns:a16="http://schemas.microsoft.com/office/drawing/2014/main" id="{7CC4FBA2-140D-AADF-50F5-123B61BD70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6805" y="1781309"/>
            <a:ext cx="542498" cy="542498"/>
          </a:xfrm>
          <a:prstGeom prst="rect">
            <a:avLst/>
          </a:prstGeom>
        </p:spPr>
      </p:pic>
      <p:pic>
        <p:nvPicPr>
          <p:cNvPr id="7" name="Graphic 6" descr="Group of people with solid fill">
            <a:extLst>
              <a:ext uri="{FF2B5EF4-FFF2-40B4-BE49-F238E27FC236}">
                <a16:creationId xmlns:a16="http://schemas.microsoft.com/office/drawing/2014/main" id="{754C2E9F-C306-2F6B-CF46-A2D8720404B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6805" y="2825373"/>
            <a:ext cx="542498" cy="542498"/>
          </a:xfrm>
          <a:prstGeom prst="rect">
            <a:avLst/>
          </a:prstGeom>
        </p:spPr>
      </p:pic>
      <p:pic>
        <p:nvPicPr>
          <p:cNvPr id="9" name="Graphic 8" descr="Normal Distribution outline">
            <a:extLst>
              <a:ext uri="{FF2B5EF4-FFF2-40B4-BE49-F238E27FC236}">
                <a16:creationId xmlns:a16="http://schemas.microsoft.com/office/drawing/2014/main" id="{954F275F-30DD-B4E6-6529-52F4BBA136C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5100" y="3851149"/>
            <a:ext cx="542498" cy="542498"/>
          </a:xfrm>
          <a:prstGeom prst="rect">
            <a:avLst/>
          </a:prstGeom>
        </p:spPr>
      </p:pic>
      <p:pic>
        <p:nvPicPr>
          <p:cNvPr id="11" name="Graphic 10" descr="Table outline">
            <a:extLst>
              <a:ext uri="{FF2B5EF4-FFF2-40B4-BE49-F238E27FC236}">
                <a16:creationId xmlns:a16="http://schemas.microsoft.com/office/drawing/2014/main" id="{28524014-7BD6-FA52-33BB-F254E9AC9D3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5100" y="4739765"/>
            <a:ext cx="542498" cy="542498"/>
          </a:xfrm>
          <a:prstGeom prst="rect">
            <a:avLst/>
          </a:prstGeom>
        </p:spPr>
      </p:pic>
      <p:sp>
        <p:nvSpPr>
          <p:cNvPr id="12" name="Content Placeholder 5">
            <a:extLst>
              <a:ext uri="{FF2B5EF4-FFF2-40B4-BE49-F238E27FC236}">
                <a16:creationId xmlns:a16="http://schemas.microsoft.com/office/drawing/2014/main" id="{DD2FACAE-AB90-46F7-5627-022E0BCE826D}"/>
              </a:ext>
            </a:extLst>
          </p:cNvPr>
          <p:cNvSpPr txBox="1">
            <a:spLocks/>
          </p:cNvSpPr>
          <p:nvPr/>
        </p:nvSpPr>
        <p:spPr>
          <a:xfrm>
            <a:off x="2823006" y="6057901"/>
            <a:ext cx="4272815" cy="6184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Doris Vertegaal</a:t>
            </a:r>
          </a:p>
          <a:p>
            <a:pPr marL="0" indent="0" algn="ctr">
              <a:buNone/>
            </a:pPr>
            <a:r>
              <a:rPr lang="en-US" sz="1600" dirty="0"/>
              <a:t>Contact: </a:t>
            </a:r>
            <a:r>
              <a:rPr lang="en-US" sz="1600" dirty="0">
                <a:hlinkClick r:id="rId7"/>
              </a:rPr>
              <a:t>doris.vertegaal@deltares.nl</a:t>
            </a:r>
            <a:r>
              <a:rPr lang="en-US" sz="1600" dirty="0"/>
              <a:t> </a:t>
            </a:r>
          </a:p>
        </p:txBody>
      </p:sp>
      <p:pic>
        <p:nvPicPr>
          <p:cNvPr id="13" name="Picture 2">
            <a:hlinkClick r:id="rId8" action="ppaction://hlinksldjump"/>
            <a:extLst>
              <a:ext uri="{FF2B5EF4-FFF2-40B4-BE49-F238E27FC236}">
                <a16:creationId xmlns:a16="http://schemas.microsoft.com/office/drawing/2014/main" id="{A7C435A4-E1BA-9E54-CC8B-B34FE5E91A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7525" y="5333501"/>
            <a:ext cx="316871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FB706EBB-0620-A745-03F5-25B035357A85}"/>
              </a:ext>
            </a:extLst>
          </p:cNvPr>
          <p:cNvSpPr/>
          <p:nvPr/>
        </p:nvSpPr>
        <p:spPr>
          <a:xfrm>
            <a:off x="8605110" y="5952210"/>
            <a:ext cx="3453540" cy="723275"/>
          </a:xfrm>
          <a:prstGeom prst="rect">
            <a:avLst/>
          </a:prstGeom>
          <a:solidFill>
            <a:schemeClr val="bg1"/>
          </a:solidFill>
        </p:spPr>
        <p:txBody>
          <a:bodyPr wrap="square">
            <a:spAutoFit/>
          </a:bodyPr>
          <a:lstStyle/>
          <a:p>
            <a:pPr algn="ctr"/>
            <a:r>
              <a:rPr lang="en-US" sz="1200" b="1" i="0" u="none" strike="noStrike" kern="1200" baseline="0" dirty="0">
                <a:solidFill>
                  <a:srgbClr val="609C92"/>
                </a:solidFill>
                <a:latin typeface="+mn-lt"/>
                <a:ea typeface="+mn-ea"/>
                <a:cs typeface="+mn-cs"/>
              </a:rPr>
              <a:t>Compound extremes attribution of climate change: towards an operational service</a:t>
            </a:r>
          </a:p>
          <a:p>
            <a:pPr algn="ctr">
              <a:spcBef>
                <a:spcPts val="600"/>
              </a:spcBef>
            </a:pPr>
            <a:r>
              <a:rPr lang="en-US" sz="1200" b="1" i="0" u="none" strike="noStrike" kern="1200" baseline="0" dirty="0">
                <a:solidFill>
                  <a:srgbClr val="609C92"/>
                </a:solidFill>
                <a:latin typeface="+mn-lt"/>
                <a:ea typeface="+mn-ea"/>
                <a:cs typeface="+mn-cs"/>
                <a:hlinkClick r:id="rId10"/>
              </a:rPr>
              <a:t>www.compass-climate.eu</a:t>
            </a:r>
            <a:r>
              <a:rPr lang="en-US" sz="1200" b="1" i="0" u="none" strike="noStrike" kern="1200" baseline="0" dirty="0">
                <a:solidFill>
                  <a:srgbClr val="609C92"/>
                </a:solidFill>
                <a:latin typeface="+mn-lt"/>
                <a:ea typeface="+mn-ea"/>
                <a:cs typeface="+mn-cs"/>
              </a:rPr>
              <a:t> </a:t>
            </a:r>
          </a:p>
        </p:txBody>
      </p:sp>
      <p:pic>
        <p:nvPicPr>
          <p:cNvPr id="15" name="Picture 14">
            <a:extLst>
              <a:ext uri="{FF2B5EF4-FFF2-40B4-BE49-F238E27FC236}">
                <a16:creationId xmlns:a16="http://schemas.microsoft.com/office/drawing/2014/main" id="{E2FA95F3-3C16-E0CA-09F7-E8320240BDEC}"/>
              </a:ext>
            </a:extLst>
          </p:cNvPr>
          <p:cNvPicPr>
            <a:picLocks noChangeAspect="1"/>
          </p:cNvPicPr>
          <p:nvPr/>
        </p:nvPicPr>
        <p:blipFill>
          <a:blip r:embed="rId11"/>
          <a:stretch>
            <a:fillRect/>
          </a:stretch>
        </p:blipFill>
        <p:spPr>
          <a:xfrm>
            <a:off x="107797" y="5622479"/>
            <a:ext cx="1008474" cy="1008474"/>
          </a:xfrm>
          <a:prstGeom prst="rect">
            <a:avLst/>
          </a:prstGeom>
          <a:effectLst>
            <a:outerShdw blurRad="63500" sx="102000" sy="102000" algn="ctr" rotWithShape="0">
              <a:prstClr val="black">
                <a:alpha val="40000"/>
              </a:prstClr>
            </a:outerShdw>
          </a:effectLst>
        </p:spPr>
      </p:pic>
      <p:sp>
        <p:nvSpPr>
          <p:cNvPr id="16" name="Content Placeholder 5">
            <a:extLst>
              <a:ext uri="{FF2B5EF4-FFF2-40B4-BE49-F238E27FC236}">
                <a16:creationId xmlns:a16="http://schemas.microsoft.com/office/drawing/2014/main" id="{FD852910-8F13-02E0-4B85-46CC62586CB0}"/>
              </a:ext>
            </a:extLst>
          </p:cNvPr>
          <p:cNvSpPr txBox="1">
            <a:spLocks/>
          </p:cNvSpPr>
          <p:nvPr/>
        </p:nvSpPr>
        <p:spPr>
          <a:xfrm>
            <a:off x="-322838" y="5324325"/>
            <a:ext cx="1855675" cy="389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t>Earlier paper</a:t>
            </a:r>
          </a:p>
        </p:txBody>
      </p:sp>
      <p:pic>
        <p:nvPicPr>
          <p:cNvPr id="4" name="Picture 3">
            <a:extLst>
              <a:ext uri="{FF2B5EF4-FFF2-40B4-BE49-F238E27FC236}">
                <a16:creationId xmlns:a16="http://schemas.microsoft.com/office/drawing/2014/main" id="{3862BF34-5980-8F2C-DAB8-D99E049B27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96237" y="104234"/>
            <a:ext cx="1073266" cy="1073266"/>
          </a:xfrm>
          <a:prstGeom prst="rect">
            <a:avLst/>
          </a:prstGeom>
          <a:effectLst>
            <a:outerShdw blurRad="63500" sx="102000" sy="102000" algn="ctr" rotWithShape="0">
              <a:prstClr val="black">
                <a:alpha val="40000"/>
              </a:prstClr>
            </a:outerShdw>
          </a:effectLst>
        </p:spPr>
      </p:pic>
      <p:sp>
        <p:nvSpPr>
          <p:cNvPr id="6" name="Content Placeholder 5">
            <a:extLst>
              <a:ext uri="{FF2B5EF4-FFF2-40B4-BE49-F238E27FC236}">
                <a16:creationId xmlns:a16="http://schemas.microsoft.com/office/drawing/2014/main" id="{D10A5012-B8FF-BB80-CAC3-E43C333E17E7}"/>
              </a:ext>
            </a:extLst>
          </p:cNvPr>
          <p:cNvSpPr txBox="1">
            <a:spLocks/>
          </p:cNvSpPr>
          <p:nvPr/>
        </p:nvSpPr>
        <p:spPr>
          <a:xfrm>
            <a:off x="10605032" y="1193511"/>
            <a:ext cx="1855675" cy="389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t>EGU abstract</a:t>
            </a:r>
          </a:p>
        </p:txBody>
      </p:sp>
      <p:sp>
        <p:nvSpPr>
          <p:cNvPr id="8" name="Rectangle 7">
            <a:hlinkClick r:id="rId13" action="ppaction://hlinksldjump"/>
            <a:extLst>
              <a:ext uri="{FF2B5EF4-FFF2-40B4-BE49-F238E27FC236}">
                <a16:creationId xmlns:a16="http://schemas.microsoft.com/office/drawing/2014/main" id="{9E841904-088A-C9A1-36A9-5AE8FDADA260}"/>
              </a:ext>
            </a:extLst>
          </p:cNvPr>
          <p:cNvSpPr/>
          <p:nvPr/>
        </p:nvSpPr>
        <p:spPr>
          <a:xfrm>
            <a:off x="7069812" y="6676346"/>
            <a:ext cx="2023896" cy="181653"/>
          </a:xfrm>
          <a:prstGeom prst="rect">
            <a:avLst/>
          </a:prstGeom>
          <a:solidFill>
            <a:srgbClr val="D9D9D9"/>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Conclusion</a:t>
            </a:r>
            <a:endParaRPr lang="nl-NL" sz="1200" b="1" dirty="0">
              <a:solidFill>
                <a:schemeClr val="tx1">
                  <a:lumMod val="75000"/>
                  <a:lumOff val="25000"/>
                </a:schemeClr>
              </a:solidFill>
              <a:latin typeface="+mj-lt"/>
            </a:endParaRPr>
          </a:p>
        </p:txBody>
      </p:sp>
      <p:sp>
        <p:nvSpPr>
          <p:cNvPr id="10" name="Rectangle 9">
            <a:hlinkClick r:id="rId14" action="ppaction://hlinksldjump"/>
            <a:extLst>
              <a:ext uri="{FF2B5EF4-FFF2-40B4-BE49-F238E27FC236}">
                <a16:creationId xmlns:a16="http://schemas.microsoft.com/office/drawing/2014/main" id="{424B9F4C-0EB9-F851-CA97-26A749A630F9}"/>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21" name="Rectangle 20">
            <a:hlinkClick r:id="rId8" action="ppaction://hlinksldjump"/>
            <a:extLst>
              <a:ext uri="{FF2B5EF4-FFF2-40B4-BE49-F238E27FC236}">
                <a16:creationId xmlns:a16="http://schemas.microsoft.com/office/drawing/2014/main" id="{A18AA11E-8B20-64AD-C3D9-C526C6306B1F}"/>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22" name="Rectangle 21">
            <a:hlinkClick r:id="rId15" action="ppaction://hlinksldjump"/>
            <a:extLst>
              <a:ext uri="{FF2B5EF4-FFF2-40B4-BE49-F238E27FC236}">
                <a16:creationId xmlns:a16="http://schemas.microsoft.com/office/drawing/2014/main" id="{F743EBCD-13EB-0033-90F0-49F25532B1EB}"/>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sp>
        <p:nvSpPr>
          <p:cNvPr id="27" name="Flowchart: Extract 26">
            <a:hlinkClick r:id="rId16" action="ppaction://hlinksldjump"/>
            <a:extLst>
              <a:ext uri="{FF2B5EF4-FFF2-40B4-BE49-F238E27FC236}">
                <a16:creationId xmlns:a16="http://schemas.microsoft.com/office/drawing/2014/main" id="{173DE83D-22EE-2193-79F0-56D87FC98AC2}"/>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Flowchart: Extract 27">
            <a:hlinkClick r:id="rId17" action="ppaction://hlinksldjump"/>
            <a:extLst>
              <a:ext uri="{FF2B5EF4-FFF2-40B4-BE49-F238E27FC236}">
                <a16:creationId xmlns:a16="http://schemas.microsoft.com/office/drawing/2014/main" id="{9D6E8F95-751B-DA82-8E54-C7FE51861D9D}"/>
              </a:ext>
            </a:extLst>
          </p:cNvPr>
          <p:cNvSpPr/>
          <p:nvPr/>
        </p:nvSpPr>
        <p:spPr>
          <a:xfrm rot="16200000">
            <a:off x="11350242" y="6444883"/>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09242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26C7-8BF7-EA80-8A3F-E4A5A0E3B8A2}"/>
              </a:ext>
            </a:extLst>
          </p:cNvPr>
          <p:cNvSpPr>
            <a:spLocks noGrp="1"/>
          </p:cNvSpPr>
          <p:nvPr>
            <p:ph type="title"/>
          </p:nvPr>
        </p:nvSpPr>
        <p:spPr>
          <a:xfrm>
            <a:off x="898585" y="2642499"/>
            <a:ext cx="10515600" cy="1325563"/>
          </a:xfrm>
        </p:spPr>
        <p:txBody>
          <a:bodyPr/>
          <a:lstStyle/>
          <a:p>
            <a:pPr algn="ctr"/>
            <a:r>
              <a:rPr lang="nl-NL" dirty="0"/>
              <a:t>Supplement </a:t>
            </a:r>
            <a:r>
              <a:rPr lang="nl-NL" dirty="0" err="1"/>
              <a:t>results</a:t>
            </a:r>
            <a:endParaRPr lang="nl-NL" dirty="0"/>
          </a:p>
        </p:txBody>
      </p:sp>
      <p:grpSp>
        <p:nvGrpSpPr>
          <p:cNvPr id="3" name="Group 2">
            <a:extLst>
              <a:ext uri="{FF2B5EF4-FFF2-40B4-BE49-F238E27FC236}">
                <a16:creationId xmlns:a16="http://schemas.microsoft.com/office/drawing/2014/main" id="{D85583DA-4F73-208A-0E13-D24FEC8D966C}"/>
              </a:ext>
            </a:extLst>
          </p:cNvPr>
          <p:cNvGrpSpPr/>
          <p:nvPr/>
        </p:nvGrpSpPr>
        <p:grpSpPr>
          <a:xfrm>
            <a:off x="9558510" y="6305755"/>
            <a:ext cx="2282866" cy="553674"/>
            <a:chOff x="9837002" y="6279776"/>
            <a:chExt cx="2282866" cy="553674"/>
          </a:xfrm>
        </p:grpSpPr>
        <p:sp>
          <p:nvSpPr>
            <p:cNvPr id="8" name="Rectangle 7">
              <a:extLst>
                <a:ext uri="{FF2B5EF4-FFF2-40B4-BE49-F238E27FC236}">
                  <a16:creationId xmlns:a16="http://schemas.microsoft.com/office/drawing/2014/main" id="{4B77CE3C-9ED0-127A-F6B8-20B1276CE1D6}"/>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2">
              <a:extLst>
                <a:ext uri="{FF2B5EF4-FFF2-40B4-BE49-F238E27FC236}">
                  <a16:creationId xmlns:a16="http://schemas.microsoft.com/office/drawing/2014/main" id="{57B4FFB5-D2E2-B4BC-CE0B-8FB0D1DDC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C793354F-7390-1201-CBD5-815E406C38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Flowchart: Extract 10">
            <a:hlinkClick r:id="rId3" action="ppaction://hlinksldjump"/>
            <a:extLst>
              <a:ext uri="{FF2B5EF4-FFF2-40B4-BE49-F238E27FC236}">
                <a16:creationId xmlns:a16="http://schemas.microsoft.com/office/drawing/2014/main" id="{2165C622-1C65-A818-D39B-98455B1EE208}"/>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Flowchart: Extract 11">
            <a:hlinkClick r:id="rId4" action="ppaction://hlinksldjump"/>
            <a:extLst>
              <a:ext uri="{FF2B5EF4-FFF2-40B4-BE49-F238E27FC236}">
                <a16:creationId xmlns:a16="http://schemas.microsoft.com/office/drawing/2014/main" id="{A6139B62-9E0D-47C8-0AE7-DCCEF9FA0705}"/>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2">
            <a:hlinkClick r:id="rId5" action="ppaction://hlinksldjump"/>
            <a:extLst>
              <a:ext uri="{FF2B5EF4-FFF2-40B4-BE49-F238E27FC236}">
                <a16:creationId xmlns:a16="http://schemas.microsoft.com/office/drawing/2014/main" id="{5FBAAA3E-F354-E7B5-88DF-8743F573D1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5370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descr="Group of people with solid fill">
            <a:extLst>
              <a:ext uri="{FF2B5EF4-FFF2-40B4-BE49-F238E27FC236}">
                <a16:creationId xmlns:a16="http://schemas.microsoft.com/office/drawing/2014/main" id="{FF6C84E0-3A58-9308-5ACC-8EFFF452115B}"/>
              </a:ext>
            </a:extLst>
          </p:cNvPr>
          <p:cNvPicPr>
            <a:picLocks noChangeAspect="1"/>
          </p:cNvPicPr>
          <p:nvPr/>
        </p:nvPicPr>
        <p:blipFill>
          <a:blip>
            <a:extLst>
              <a:ext uri="{96DAC541-7B7A-43D3-8B79-37D633B846F1}">
                <asvg:svgBlip xmlns:asvg="http://schemas.microsoft.com/office/drawing/2016/SVG/main" r:embed="rId3"/>
              </a:ext>
            </a:extLst>
          </a:blip>
          <a:srcRect l="33737" t="34434" r="31666" b="35681"/>
          <a:stretch>
            <a:fillRect/>
          </a:stretch>
        </p:blipFill>
        <p:spPr>
          <a:xfrm>
            <a:off x="10112593" y="2277482"/>
            <a:ext cx="962024" cy="830998"/>
          </a:xfrm>
          <a:prstGeom prst="rect">
            <a:avLst/>
          </a:prstGeom>
        </p:spPr>
      </p:pic>
      <p:grpSp>
        <p:nvGrpSpPr>
          <p:cNvPr id="2" name="Group 1">
            <a:extLst>
              <a:ext uri="{FF2B5EF4-FFF2-40B4-BE49-F238E27FC236}">
                <a16:creationId xmlns:a16="http://schemas.microsoft.com/office/drawing/2014/main" id="{EB5C2396-3626-B538-2301-B7916E193C3D}"/>
              </a:ext>
            </a:extLst>
          </p:cNvPr>
          <p:cNvGrpSpPr/>
          <p:nvPr/>
        </p:nvGrpSpPr>
        <p:grpSpPr>
          <a:xfrm>
            <a:off x="10049343" y="2604643"/>
            <a:ext cx="1025274" cy="673485"/>
            <a:chOff x="10049343" y="2516802"/>
            <a:chExt cx="1025274" cy="673485"/>
          </a:xfrm>
        </p:grpSpPr>
        <p:pic>
          <p:nvPicPr>
            <p:cNvPr id="78" name="Graphic 77" descr="Wave with solid fill">
              <a:extLst>
                <a:ext uri="{FF2B5EF4-FFF2-40B4-BE49-F238E27FC236}">
                  <a16:creationId xmlns:a16="http://schemas.microsoft.com/office/drawing/2014/main" id="{36B06405-F3F9-F25C-5B20-0466A9506E64}"/>
                </a:ext>
              </a:extLst>
            </p:cNvPr>
            <p:cNvPicPr>
              <a:picLocks noChangeAspect="1"/>
            </p:cNvPicPr>
            <p:nvPr/>
          </p:nvPicPr>
          <p:blipFill>
            <a:blip>
              <a:extLst>
                <a:ext uri="{96DAC541-7B7A-43D3-8B79-37D633B846F1}">
                  <asvg:svgBlip xmlns:asvg="http://schemas.microsoft.com/office/drawing/2016/SVG/main" r:embed="rId4"/>
                </a:ext>
              </a:extLst>
            </a:blip>
            <a:srcRect l="26380" t="71061" r="17287" b="11801"/>
            <a:stretch>
              <a:fillRect/>
            </a:stretch>
          </p:blipFill>
          <p:spPr>
            <a:xfrm>
              <a:off x="10049343" y="2781706"/>
              <a:ext cx="1025274" cy="408581"/>
            </a:xfrm>
            <a:prstGeom prst="rect">
              <a:avLst/>
            </a:prstGeom>
          </p:spPr>
        </p:pic>
        <p:pic>
          <p:nvPicPr>
            <p:cNvPr id="79" name="Graphic 78" descr="Wave with solid fill">
              <a:extLst>
                <a:ext uri="{FF2B5EF4-FFF2-40B4-BE49-F238E27FC236}">
                  <a16:creationId xmlns:a16="http://schemas.microsoft.com/office/drawing/2014/main" id="{8E3106D7-0BDD-89E5-FDD5-BAA0F793AD72}"/>
                </a:ext>
              </a:extLst>
            </p:cNvPr>
            <p:cNvPicPr>
              <a:picLocks noChangeAspect="1"/>
            </p:cNvPicPr>
            <p:nvPr/>
          </p:nvPicPr>
          <p:blipFill>
            <a:blip>
              <a:extLst>
                <a:ext uri="{96DAC541-7B7A-43D3-8B79-37D633B846F1}">
                  <asvg:svgBlip xmlns:asvg="http://schemas.microsoft.com/office/drawing/2016/SVG/main" r:embed="rId4"/>
                </a:ext>
              </a:extLst>
            </a:blip>
            <a:srcRect l="26380" t="71061" r="17287" b="11801"/>
            <a:stretch>
              <a:fillRect/>
            </a:stretch>
          </p:blipFill>
          <p:spPr>
            <a:xfrm>
              <a:off x="10049343" y="2646474"/>
              <a:ext cx="1025274" cy="408581"/>
            </a:xfrm>
            <a:prstGeom prst="rect">
              <a:avLst/>
            </a:prstGeom>
          </p:spPr>
        </p:pic>
        <p:pic>
          <p:nvPicPr>
            <p:cNvPr id="80" name="Graphic 79" descr="Wave with solid fill">
              <a:extLst>
                <a:ext uri="{FF2B5EF4-FFF2-40B4-BE49-F238E27FC236}">
                  <a16:creationId xmlns:a16="http://schemas.microsoft.com/office/drawing/2014/main" id="{A6388EC9-7548-C8F3-7FDA-CDC727808C0E}"/>
                </a:ext>
              </a:extLst>
            </p:cNvPr>
            <p:cNvPicPr>
              <a:picLocks noChangeAspect="1"/>
            </p:cNvPicPr>
            <p:nvPr/>
          </p:nvPicPr>
          <p:blipFill>
            <a:blip>
              <a:extLst>
                <a:ext uri="{96DAC541-7B7A-43D3-8B79-37D633B846F1}">
                  <asvg:svgBlip xmlns:asvg="http://schemas.microsoft.com/office/drawing/2016/SVG/main" r:embed="rId4"/>
                </a:ext>
              </a:extLst>
            </a:blip>
            <a:srcRect l="26380" t="71061" r="17287" b="11801"/>
            <a:stretch>
              <a:fillRect/>
            </a:stretch>
          </p:blipFill>
          <p:spPr>
            <a:xfrm>
              <a:off x="10049343" y="2516802"/>
              <a:ext cx="1025274" cy="408581"/>
            </a:xfrm>
            <a:prstGeom prst="rect">
              <a:avLst/>
            </a:prstGeom>
          </p:spPr>
        </p:pic>
      </p:grpSp>
      <p:pic>
        <p:nvPicPr>
          <p:cNvPr id="4" name="Graphic 3" descr="Group of people with solid fill">
            <a:extLst>
              <a:ext uri="{FF2B5EF4-FFF2-40B4-BE49-F238E27FC236}">
                <a16:creationId xmlns:a16="http://schemas.microsoft.com/office/drawing/2014/main" id="{79CD7473-2613-8134-901D-57347CF564A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98772" y="1934059"/>
            <a:ext cx="2780686" cy="2780686"/>
          </a:xfrm>
          <a:prstGeom prst="rect">
            <a:avLst/>
          </a:prstGeom>
        </p:spPr>
      </p:pic>
      <p:pic>
        <p:nvPicPr>
          <p:cNvPr id="6" name="Graphic 5" descr="Group of people with solid fill">
            <a:extLst>
              <a:ext uri="{FF2B5EF4-FFF2-40B4-BE49-F238E27FC236}">
                <a16:creationId xmlns:a16="http://schemas.microsoft.com/office/drawing/2014/main" id="{B00BAB9C-1B6A-AFD4-5EF1-2DC658860F7C}"/>
              </a:ext>
            </a:extLst>
          </p:cNvPr>
          <p:cNvPicPr>
            <a:picLocks noChangeAspect="1"/>
          </p:cNvPicPr>
          <p:nvPr/>
        </p:nvPicPr>
        <p:blipFill>
          <a:blip>
            <a:extLst>
              <a:ext uri="{96DAC541-7B7A-43D3-8B79-37D633B846F1}">
                <asvg:svgBlip xmlns:asvg="http://schemas.microsoft.com/office/drawing/2016/SVG/main" r:embed="rId3"/>
              </a:ext>
            </a:extLst>
          </a:blip>
          <a:srcRect l="45080" t="19293" r="43360" b="65635"/>
          <a:stretch>
            <a:fillRect/>
          </a:stretch>
        </p:blipFill>
        <p:spPr>
          <a:xfrm>
            <a:off x="2251730" y="2471273"/>
            <a:ext cx="321466" cy="419100"/>
          </a:xfrm>
          <a:prstGeom prst="rect">
            <a:avLst/>
          </a:prstGeom>
        </p:spPr>
      </p:pic>
      <p:pic>
        <p:nvPicPr>
          <p:cNvPr id="7" name="Graphic 6" descr="Group of people with solid fill">
            <a:extLst>
              <a:ext uri="{FF2B5EF4-FFF2-40B4-BE49-F238E27FC236}">
                <a16:creationId xmlns:a16="http://schemas.microsoft.com/office/drawing/2014/main" id="{E4CD348C-5EF6-D946-F1D6-9CA8F6E652C4}"/>
              </a:ext>
            </a:extLst>
          </p:cNvPr>
          <p:cNvPicPr>
            <a:picLocks noChangeAspect="1"/>
          </p:cNvPicPr>
          <p:nvPr/>
        </p:nvPicPr>
        <p:blipFill>
          <a:blip>
            <a:extLst>
              <a:ext uri="{96DAC541-7B7A-43D3-8B79-37D633B846F1}">
                <asvg:svgBlip xmlns:asvg="http://schemas.microsoft.com/office/drawing/2016/SVG/main" r:embed="rId6"/>
              </a:ext>
            </a:extLst>
          </a:blip>
          <a:srcRect t="34435"/>
          <a:stretch>
            <a:fillRect/>
          </a:stretch>
        </p:blipFill>
        <p:spPr>
          <a:xfrm>
            <a:off x="998772" y="2894365"/>
            <a:ext cx="2780686" cy="1823158"/>
          </a:xfrm>
          <a:prstGeom prst="rect">
            <a:avLst/>
          </a:prstGeom>
        </p:spPr>
      </p:pic>
      <p:pic>
        <p:nvPicPr>
          <p:cNvPr id="8" name="Graphic 7" descr="Group of people with solid fill">
            <a:extLst>
              <a:ext uri="{FF2B5EF4-FFF2-40B4-BE49-F238E27FC236}">
                <a16:creationId xmlns:a16="http://schemas.microsoft.com/office/drawing/2014/main" id="{2A31065B-7A98-4FD8-C691-8F376A69D0E1}"/>
              </a:ext>
            </a:extLst>
          </p:cNvPr>
          <p:cNvPicPr>
            <a:picLocks noChangeAspect="1"/>
          </p:cNvPicPr>
          <p:nvPr/>
        </p:nvPicPr>
        <p:blipFill>
          <a:blip>
            <a:extLst>
              <a:ext uri="{96DAC541-7B7A-43D3-8B79-37D633B846F1}">
                <asvg:svgBlip xmlns:asvg="http://schemas.microsoft.com/office/drawing/2016/SVG/main" r:embed="rId3"/>
              </a:ext>
            </a:extLst>
          </a:blip>
          <a:srcRect l="56726" t="3850" r="29915" b="65835"/>
          <a:stretch>
            <a:fillRect/>
          </a:stretch>
        </p:blipFill>
        <p:spPr>
          <a:xfrm>
            <a:off x="2573196" y="2041854"/>
            <a:ext cx="371475" cy="842963"/>
          </a:xfrm>
          <a:prstGeom prst="rect">
            <a:avLst/>
          </a:prstGeom>
        </p:spPr>
      </p:pic>
      <p:sp>
        <p:nvSpPr>
          <p:cNvPr id="9" name="TextBox 8">
            <a:extLst>
              <a:ext uri="{FF2B5EF4-FFF2-40B4-BE49-F238E27FC236}">
                <a16:creationId xmlns:a16="http://schemas.microsoft.com/office/drawing/2014/main" id="{A4728D59-D114-F31F-8C82-6A4ACE90A3CE}"/>
              </a:ext>
            </a:extLst>
          </p:cNvPr>
          <p:cNvSpPr txBox="1"/>
          <p:nvPr/>
        </p:nvSpPr>
        <p:spPr>
          <a:xfrm>
            <a:off x="1804719" y="595816"/>
            <a:ext cx="35492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IMPACT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B050"/>
                </a:solidFill>
                <a:effectLst/>
                <a:uLnTx/>
                <a:uFillTx/>
                <a:latin typeface="Arial Rounded MT Bold" panose="020F0704030504030204" pitchFamily="34" charset="0"/>
                <a:ea typeface="+mn-ea"/>
                <a:cs typeface="+mn-cs"/>
              </a:rPr>
              <a:t>Exposed population</a:t>
            </a:r>
            <a:endParaRPr kumimoji="0" lang="en-GB"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p:txBody>
      </p:sp>
      <p:sp>
        <p:nvSpPr>
          <p:cNvPr id="10" name="TextBox 9">
            <a:extLst>
              <a:ext uri="{FF2B5EF4-FFF2-40B4-BE49-F238E27FC236}">
                <a16:creationId xmlns:a16="http://schemas.microsoft.com/office/drawing/2014/main" id="{D1964DC0-E3C4-FCA2-1EFC-16CD72EA865F}"/>
              </a:ext>
            </a:extLst>
          </p:cNvPr>
          <p:cNvSpPr txBox="1"/>
          <p:nvPr/>
        </p:nvSpPr>
        <p:spPr>
          <a:xfrm>
            <a:off x="3130986" y="2167628"/>
            <a:ext cx="2085374" cy="830997"/>
          </a:xfrm>
          <a:prstGeom prst="rect">
            <a:avLst/>
          </a:prstGeom>
          <a:noFill/>
        </p:spPr>
        <p:txBody>
          <a:bodyPr wrap="square" rtlCol="0">
            <a:spAutoFit/>
          </a:bodyPr>
          <a:lstStyle/>
          <a:p>
            <a:pPr algn="ctr"/>
            <a:r>
              <a:rPr lang="nl-NL" sz="2400" b="1" dirty="0" err="1">
                <a:solidFill>
                  <a:srgbClr val="1E2E57"/>
                </a:solidFill>
                <a:latin typeface="+mj-lt"/>
              </a:rPr>
              <a:t>Climate</a:t>
            </a:r>
            <a:r>
              <a:rPr lang="nl-NL" sz="2400" b="1" dirty="0">
                <a:solidFill>
                  <a:srgbClr val="1E2E57"/>
                </a:solidFill>
              </a:rPr>
              <a:t> </a:t>
            </a:r>
            <a:r>
              <a:rPr lang="nl-NL" sz="2400" b="1" dirty="0">
                <a:solidFill>
                  <a:srgbClr val="1E2E57"/>
                </a:solidFill>
                <a:latin typeface="+mj-lt"/>
              </a:rPr>
              <a:t>change</a:t>
            </a:r>
          </a:p>
          <a:p>
            <a:pPr algn="ctr"/>
            <a:r>
              <a:rPr lang="nl-NL" sz="2400" b="1" dirty="0">
                <a:solidFill>
                  <a:srgbClr val="1E2E57"/>
                </a:solidFill>
                <a:latin typeface="+mj-lt"/>
              </a:rPr>
              <a:t>9 %</a:t>
            </a:r>
          </a:p>
        </p:txBody>
      </p:sp>
      <p:sp>
        <p:nvSpPr>
          <p:cNvPr id="11" name="TextBox 10">
            <a:extLst>
              <a:ext uri="{FF2B5EF4-FFF2-40B4-BE49-F238E27FC236}">
                <a16:creationId xmlns:a16="http://schemas.microsoft.com/office/drawing/2014/main" id="{07B2DC11-1D25-2412-0786-DF6DC4B7B43A}"/>
              </a:ext>
            </a:extLst>
          </p:cNvPr>
          <p:cNvSpPr txBox="1"/>
          <p:nvPr/>
        </p:nvSpPr>
        <p:spPr>
          <a:xfrm>
            <a:off x="3516716" y="3429000"/>
            <a:ext cx="2861693" cy="830997"/>
          </a:xfrm>
          <a:prstGeom prst="rect">
            <a:avLst/>
          </a:prstGeom>
          <a:noFill/>
        </p:spPr>
        <p:txBody>
          <a:bodyPr wrap="square" rtlCol="0">
            <a:spAutoFit/>
          </a:bodyPr>
          <a:lstStyle/>
          <a:p>
            <a:pPr algn="ctr"/>
            <a:r>
              <a:rPr lang="nl-NL" sz="2400" b="1" dirty="0" err="1">
                <a:solidFill>
                  <a:srgbClr val="67CBE4"/>
                </a:solidFill>
                <a:latin typeface="+mj-lt"/>
              </a:rPr>
              <a:t>Population</a:t>
            </a:r>
            <a:r>
              <a:rPr lang="nl-NL" sz="2400" b="1" dirty="0">
                <a:solidFill>
                  <a:srgbClr val="67CBE4"/>
                </a:solidFill>
              </a:rPr>
              <a:t> </a:t>
            </a:r>
            <a:r>
              <a:rPr lang="nl-NL" sz="2400" b="1" dirty="0">
                <a:solidFill>
                  <a:srgbClr val="67CBE4"/>
                </a:solidFill>
                <a:latin typeface="+mj-lt"/>
              </a:rPr>
              <a:t>change</a:t>
            </a:r>
          </a:p>
          <a:p>
            <a:pPr algn="ctr"/>
            <a:r>
              <a:rPr lang="nl-NL" sz="2400" b="1" dirty="0">
                <a:solidFill>
                  <a:srgbClr val="67CBE4"/>
                </a:solidFill>
                <a:latin typeface="+mj-lt"/>
              </a:rPr>
              <a:t>80 %</a:t>
            </a:r>
          </a:p>
        </p:txBody>
      </p:sp>
      <p:pic>
        <p:nvPicPr>
          <p:cNvPr id="128" name="Graphic 127" descr="Group of people with solid fill">
            <a:extLst>
              <a:ext uri="{FF2B5EF4-FFF2-40B4-BE49-F238E27FC236}">
                <a16:creationId xmlns:a16="http://schemas.microsoft.com/office/drawing/2014/main" id="{91BB7F77-4377-F399-23E7-3D737BB89CE2}"/>
              </a:ext>
            </a:extLst>
          </p:cNvPr>
          <p:cNvPicPr>
            <a:picLocks noChangeAspect="1"/>
          </p:cNvPicPr>
          <p:nvPr/>
        </p:nvPicPr>
        <p:blipFill>
          <a:blip>
            <a:extLst>
              <a:ext uri="{96DAC541-7B7A-43D3-8B79-37D633B846F1}">
                <asvg:svgBlip xmlns:asvg="http://schemas.microsoft.com/office/drawing/2016/SVG/main" r:embed="rId3"/>
              </a:ext>
            </a:extLst>
          </a:blip>
          <a:srcRect t="34435" b="35201"/>
          <a:stretch>
            <a:fillRect/>
          </a:stretch>
        </p:blipFill>
        <p:spPr>
          <a:xfrm>
            <a:off x="6717951" y="2264143"/>
            <a:ext cx="2780686" cy="844337"/>
          </a:xfrm>
          <a:prstGeom prst="rect">
            <a:avLst/>
          </a:prstGeom>
        </p:spPr>
      </p:pic>
      <p:grpSp>
        <p:nvGrpSpPr>
          <p:cNvPr id="33" name="Group 32">
            <a:extLst>
              <a:ext uri="{FF2B5EF4-FFF2-40B4-BE49-F238E27FC236}">
                <a16:creationId xmlns:a16="http://schemas.microsoft.com/office/drawing/2014/main" id="{170D12CF-2DC3-23ED-9003-37CEF8326320}"/>
              </a:ext>
            </a:extLst>
          </p:cNvPr>
          <p:cNvGrpSpPr/>
          <p:nvPr/>
        </p:nvGrpSpPr>
        <p:grpSpPr>
          <a:xfrm>
            <a:off x="7491175" y="1533451"/>
            <a:ext cx="1303039" cy="654013"/>
            <a:chOff x="7491175" y="1499584"/>
            <a:chExt cx="1303039" cy="654013"/>
          </a:xfrm>
        </p:grpSpPr>
        <p:pic>
          <p:nvPicPr>
            <p:cNvPr id="16" name="Graphic 15" descr="Dollar with solid fill">
              <a:extLst>
                <a:ext uri="{FF2B5EF4-FFF2-40B4-BE49-F238E27FC236}">
                  <a16:creationId xmlns:a16="http://schemas.microsoft.com/office/drawing/2014/main" id="{CC60C0F2-5ED2-5B98-7E14-842CF09E9F2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491175" y="1506099"/>
              <a:ext cx="647498" cy="647498"/>
            </a:xfrm>
            <a:prstGeom prst="rect">
              <a:avLst/>
            </a:prstGeom>
          </p:spPr>
        </p:pic>
        <p:pic>
          <p:nvPicPr>
            <p:cNvPr id="17" name="Graphic 16" descr="Dollar with solid fill">
              <a:extLst>
                <a:ext uri="{FF2B5EF4-FFF2-40B4-BE49-F238E27FC236}">
                  <a16:creationId xmlns:a16="http://schemas.microsoft.com/office/drawing/2014/main" id="{C0E91B61-4446-4B5F-6D67-0682B99006F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27756" y="1499584"/>
              <a:ext cx="654013" cy="654013"/>
            </a:xfrm>
            <a:prstGeom prst="rect">
              <a:avLst/>
            </a:prstGeom>
          </p:spPr>
        </p:pic>
        <p:pic>
          <p:nvPicPr>
            <p:cNvPr id="18" name="Graphic 17" descr="Dollar with solid fill">
              <a:extLst>
                <a:ext uri="{FF2B5EF4-FFF2-40B4-BE49-F238E27FC236}">
                  <a16:creationId xmlns:a16="http://schemas.microsoft.com/office/drawing/2014/main" id="{F5B6E2EC-62FD-45E8-FC9D-F01F9832CF0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146716" y="1506099"/>
              <a:ext cx="647498" cy="647498"/>
            </a:xfrm>
            <a:prstGeom prst="rect">
              <a:avLst/>
            </a:prstGeom>
          </p:spPr>
        </p:pic>
      </p:grpSp>
      <p:pic>
        <p:nvPicPr>
          <p:cNvPr id="77" name="Graphic 76" descr="Wave with solid fill">
            <a:extLst>
              <a:ext uri="{FF2B5EF4-FFF2-40B4-BE49-F238E27FC236}">
                <a16:creationId xmlns:a16="http://schemas.microsoft.com/office/drawing/2014/main" id="{252AC33D-CE4C-BBF0-580F-14DF49C02EC8}"/>
              </a:ext>
            </a:extLst>
          </p:cNvPr>
          <p:cNvPicPr>
            <a:picLocks noChangeAspect="1"/>
          </p:cNvPicPr>
          <p:nvPr/>
        </p:nvPicPr>
        <p:blipFill>
          <a:blip>
            <a:extLst>
              <a:ext uri="{96DAC541-7B7A-43D3-8B79-37D633B846F1}">
                <asvg:svgBlip xmlns:asvg="http://schemas.microsoft.com/office/drawing/2016/SVG/main" r:embed="rId4"/>
              </a:ext>
            </a:extLst>
          </a:blip>
          <a:srcRect l="6537" t="71061" r="-3324" b="16034"/>
          <a:stretch>
            <a:fillRect/>
          </a:stretch>
        </p:blipFill>
        <p:spPr>
          <a:xfrm>
            <a:off x="7348574" y="2887425"/>
            <a:ext cx="1761563" cy="247797"/>
          </a:xfrm>
          <a:prstGeom prst="rect">
            <a:avLst/>
          </a:prstGeom>
        </p:spPr>
      </p:pic>
      <p:pic>
        <p:nvPicPr>
          <p:cNvPr id="76" name="Graphic 75" descr="Dollar with solid fill">
            <a:extLst>
              <a:ext uri="{FF2B5EF4-FFF2-40B4-BE49-F238E27FC236}">
                <a16:creationId xmlns:a16="http://schemas.microsoft.com/office/drawing/2014/main" id="{EE6D5F14-6E17-F35F-BB0D-BA1397B875E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219375" y="1539966"/>
            <a:ext cx="647498" cy="647498"/>
          </a:xfrm>
          <a:prstGeom prst="rect">
            <a:avLst/>
          </a:prstGeom>
        </p:spPr>
      </p:pic>
      <p:sp>
        <p:nvSpPr>
          <p:cNvPr id="121" name="TextBox 120">
            <a:extLst>
              <a:ext uri="{FF2B5EF4-FFF2-40B4-BE49-F238E27FC236}">
                <a16:creationId xmlns:a16="http://schemas.microsoft.com/office/drawing/2014/main" id="{66C53D27-7218-B34F-86E2-075E4757942B}"/>
              </a:ext>
            </a:extLst>
          </p:cNvPr>
          <p:cNvSpPr txBox="1"/>
          <p:nvPr/>
        </p:nvSpPr>
        <p:spPr>
          <a:xfrm>
            <a:off x="7525348" y="595816"/>
            <a:ext cx="35492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Disaggregated</a:t>
            </a:r>
          </a:p>
        </p:txBody>
      </p:sp>
      <p:pic>
        <p:nvPicPr>
          <p:cNvPr id="123" name="Picture 122">
            <a:extLst>
              <a:ext uri="{FF2B5EF4-FFF2-40B4-BE49-F238E27FC236}">
                <a16:creationId xmlns:a16="http://schemas.microsoft.com/office/drawing/2014/main" id="{DBAF065E-446A-9A20-6881-3EDB53DC64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350" y="5057777"/>
            <a:ext cx="1333333" cy="1333333"/>
          </a:xfrm>
          <a:prstGeom prst="rect">
            <a:avLst/>
          </a:prstGeom>
        </p:spPr>
      </p:pic>
      <p:sp>
        <p:nvSpPr>
          <p:cNvPr id="124" name="Content Placeholder 5">
            <a:extLst>
              <a:ext uri="{FF2B5EF4-FFF2-40B4-BE49-F238E27FC236}">
                <a16:creationId xmlns:a16="http://schemas.microsoft.com/office/drawing/2014/main" id="{BB774F09-BF7A-3424-849F-433D29112C54}"/>
              </a:ext>
            </a:extLst>
          </p:cNvPr>
          <p:cNvSpPr txBox="1">
            <a:spLocks/>
          </p:cNvSpPr>
          <p:nvPr/>
        </p:nvSpPr>
        <p:spPr>
          <a:xfrm>
            <a:off x="3455979" y="5980754"/>
            <a:ext cx="4525808" cy="8480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Doris Vertegaal</a:t>
            </a:r>
          </a:p>
          <a:p>
            <a:pPr marL="0" indent="0" algn="ctr">
              <a:buNone/>
            </a:pPr>
            <a:r>
              <a:rPr lang="en-US" sz="2000" dirty="0"/>
              <a:t>Contact: </a:t>
            </a:r>
            <a:r>
              <a:rPr lang="en-US" sz="2000" dirty="0">
                <a:hlinkClick r:id="rId9"/>
              </a:rPr>
              <a:t>doris.vertegaal@deltares.nl</a:t>
            </a:r>
            <a:r>
              <a:rPr lang="en-US" sz="2000" dirty="0"/>
              <a:t> </a:t>
            </a:r>
          </a:p>
        </p:txBody>
      </p:sp>
      <p:pic>
        <p:nvPicPr>
          <p:cNvPr id="125" name="Picture 2">
            <a:extLst>
              <a:ext uri="{FF2B5EF4-FFF2-40B4-BE49-F238E27FC236}">
                <a16:creationId xmlns:a16="http://schemas.microsoft.com/office/drawing/2014/main" id="{C6081932-F78B-382A-6E48-2B8CC6C7E5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9260" y="5333501"/>
            <a:ext cx="3168710"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 name="Rectangle 125">
            <a:extLst>
              <a:ext uri="{FF2B5EF4-FFF2-40B4-BE49-F238E27FC236}">
                <a16:creationId xmlns:a16="http://schemas.microsoft.com/office/drawing/2014/main" id="{E581E24C-28EF-2AD0-DAD3-D1943C3EE9B9}"/>
              </a:ext>
            </a:extLst>
          </p:cNvPr>
          <p:cNvSpPr/>
          <p:nvPr/>
        </p:nvSpPr>
        <p:spPr>
          <a:xfrm>
            <a:off x="8081682" y="5952210"/>
            <a:ext cx="3976968" cy="907941"/>
          </a:xfrm>
          <a:prstGeom prst="rect">
            <a:avLst/>
          </a:prstGeom>
          <a:solidFill>
            <a:schemeClr val="bg1"/>
          </a:solidFill>
        </p:spPr>
        <p:txBody>
          <a:bodyPr wrap="square">
            <a:spAutoFit/>
          </a:bodyPr>
          <a:lstStyle/>
          <a:p>
            <a:pPr algn="ctr"/>
            <a:r>
              <a:rPr lang="en-US" sz="1600" b="1" i="0" u="none" strike="noStrike" kern="1200" baseline="0" dirty="0">
                <a:solidFill>
                  <a:srgbClr val="609C92"/>
                </a:solidFill>
                <a:latin typeface="+mn-lt"/>
                <a:ea typeface="+mn-ea"/>
                <a:cs typeface="+mn-cs"/>
              </a:rPr>
              <a:t>Compound extremes attribution of climate change: towards an operational service</a:t>
            </a:r>
          </a:p>
          <a:p>
            <a:pPr algn="ctr">
              <a:spcBef>
                <a:spcPts val="600"/>
              </a:spcBef>
            </a:pPr>
            <a:r>
              <a:rPr lang="en-US" sz="1600" b="1" i="0" u="none" strike="noStrike" kern="1200" baseline="0" dirty="0">
                <a:solidFill>
                  <a:srgbClr val="609C92"/>
                </a:solidFill>
                <a:latin typeface="+mn-lt"/>
                <a:ea typeface="+mn-ea"/>
                <a:cs typeface="+mn-cs"/>
                <a:hlinkClick r:id="rId11"/>
              </a:rPr>
              <a:t>www.compass-climate.eu</a:t>
            </a:r>
            <a:r>
              <a:rPr lang="en-US" sz="1600" b="1" i="0" u="none" strike="noStrike" kern="1200" baseline="0" dirty="0">
                <a:solidFill>
                  <a:srgbClr val="609C92"/>
                </a:solidFill>
                <a:latin typeface="+mn-lt"/>
                <a:ea typeface="+mn-ea"/>
                <a:cs typeface="+mn-cs"/>
              </a:rPr>
              <a:t> </a:t>
            </a:r>
          </a:p>
        </p:txBody>
      </p:sp>
      <p:sp>
        <p:nvSpPr>
          <p:cNvPr id="127" name="TextBox 126">
            <a:extLst>
              <a:ext uri="{FF2B5EF4-FFF2-40B4-BE49-F238E27FC236}">
                <a16:creationId xmlns:a16="http://schemas.microsoft.com/office/drawing/2014/main" id="{A75C56B1-2454-2D67-E6D8-A43D3D955BEE}"/>
              </a:ext>
            </a:extLst>
          </p:cNvPr>
          <p:cNvSpPr txBox="1"/>
          <p:nvPr/>
        </p:nvSpPr>
        <p:spPr>
          <a:xfrm>
            <a:off x="0" y="6367124"/>
            <a:ext cx="3455979" cy="461665"/>
          </a:xfrm>
          <a:prstGeom prst="rect">
            <a:avLst/>
          </a:prstGeom>
          <a:noFill/>
        </p:spPr>
        <p:txBody>
          <a:bodyPr wrap="square">
            <a:spAutoFit/>
          </a:bodyPr>
          <a:lstStyle/>
          <a:p>
            <a:r>
              <a:rPr lang="en-NL" sz="2400" b="1" i="1" dirty="0">
                <a:solidFill>
                  <a:srgbClr val="3A8476"/>
                </a:solidFill>
                <a:latin typeface="Arial" pitchFamily="34" charset="0"/>
                <a:cs typeface="Arial" pitchFamily="34" charset="0"/>
              </a:rPr>
              <a:t>Find me at </a:t>
            </a:r>
            <a:r>
              <a:rPr lang="en-US" sz="2400" b="1" i="1" dirty="0">
                <a:solidFill>
                  <a:srgbClr val="3A8476"/>
                </a:solidFill>
                <a:latin typeface="Arial" pitchFamily="34" charset="0"/>
                <a:cs typeface="Arial" pitchFamily="34" charset="0"/>
              </a:rPr>
              <a:t>PICO4.8</a:t>
            </a:r>
            <a:endParaRPr lang="en-NL" sz="2400" b="1" i="1" dirty="0">
              <a:solidFill>
                <a:srgbClr val="3A8476"/>
              </a:solidFill>
              <a:latin typeface="Arial" pitchFamily="34" charset="0"/>
              <a:cs typeface="Arial" pitchFamily="34" charset="0"/>
            </a:endParaRPr>
          </a:p>
        </p:txBody>
      </p:sp>
      <p:sp>
        <p:nvSpPr>
          <p:cNvPr id="5" name="Flowchart: Extract 4">
            <a:hlinkClick r:id="rId12" action="ppaction://hlinksldjump"/>
            <a:extLst>
              <a:ext uri="{FF2B5EF4-FFF2-40B4-BE49-F238E27FC236}">
                <a16:creationId xmlns:a16="http://schemas.microsoft.com/office/drawing/2014/main" id="{C3187083-1F99-69F2-F1F8-54FEBAF450C2}"/>
              </a:ext>
            </a:extLst>
          </p:cNvPr>
          <p:cNvSpPr/>
          <p:nvPr/>
        </p:nvSpPr>
        <p:spPr>
          <a:xfrm rot="5400000">
            <a:off x="11799983" y="6500561"/>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Flowchart: Extract 11">
            <a:hlinkClick r:id="rId13" action="ppaction://hlinksldjump"/>
            <a:extLst>
              <a:ext uri="{FF2B5EF4-FFF2-40B4-BE49-F238E27FC236}">
                <a16:creationId xmlns:a16="http://schemas.microsoft.com/office/drawing/2014/main" id="{7B6A044D-851F-D325-BCCF-CB28C7A442E2}"/>
              </a:ext>
            </a:extLst>
          </p:cNvPr>
          <p:cNvSpPr/>
          <p:nvPr/>
        </p:nvSpPr>
        <p:spPr>
          <a:xfrm rot="16200000">
            <a:off x="11303490" y="6510067"/>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2">
            <a:hlinkClick r:id="rId14" action="ppaction://hlinksldjump"/>
            <a:extLst>
              <a:ext uri="{FF2B5EF4-FFF2-40B4-BE49-F238E27FC236}">
                <a16:creationId xmlns:a16="http://schemas.microsoft.com/office/drawing/2014/main" id="{34327831-434D-713A-D5A4-DCB613C4418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856" r="64289"/>
          <a:stretch>
            <a:fillRect/>
          </a:stretch>
        </p:blipFill>
        <p:spPr bwMode="auto">
          <a:xfrm>
            <a:off x="8993807" y="5332455"/>
            <a:ext cx="704723" cy="65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0788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B243FC-7924-1681-D63B-0FF2AF91B313}"/>
              </a:ext>
            </a:extLst>
          </p:cNvPr>
          <p:cNvPicPr>
            <a:picLocks noChangeAspect="1"/>
          </p:cNvPicPr>
          <p:nvPr/>
        </p:nvPicPr>
        <p:blipFill>
          <a:blip r:embed="rId3"/>
          <a:stretch>
            <a:fillRect/>
          </a:stretch>
        </p:blipFill>
        <p:spPr>
          <a:xfrm>
            <a:off x="838200" y="1089660"/>
            <a:ext cx="8706274" cy="5441421"/>
          </a:xfrm>
          <a:prstGeom prst="rect">
            <a:avLst/>
          </a:prstGeom>
        </p:spPr>
      </p:pic>
      <p:sp>
        <p:nvSpPr>
          <p:cNvPr id="2" name="Title 1">
            <a:extLst>
              <a:ext uri="{FF2B5EF4-FFF2-40B4-BE49-F238E27FC236}">
                <a16:creationId xmlns:a16="http://schemas.microsoft.com/office/drawing/2014/main" id="{BEDAB930-B8A5-E54A-5C1A-FD7C687B1646}"/>
              </a:ext>
            </a:extLst>
          </p:cNvPr>
          <p:cNvSpPr>
            <a:spLocks noGrp="1"/>
          </p:cNvSpPr>
          <p:nvPr>
            <p:ph type="title"/>
          </p:nvPr>
        </p:nvSpPr>
        <p:spPr>
          <a:xfrm>
            <a:off x="838200" y="365125"/>
            <a:ext cx="11003280" cy="724535"/>
          </a:xfrm>
        </p:spPr>
        <p:txBody>
          <a:bodyPr>
            <a:normAutofit fontScale="90000"/>
          </a:bodyPr>
          <a:lstStyle/>
          <a:p>
            <a:r>
              <a:rPr lang="nl-NL" sz="3600" dirty="0" err="1"/>
              <a:t>Climate</a:t>
            </a:r>
            <a:r>
              <a:rPr lang="nl-NL" sz="3600" dirty="0"/>
              <a:t> change </a:t>
            </a:r>
            <a:r>
              <a:rPr lang="nl-NL" sz="3600" dirty="0" err="1"/>
              <a:t>pushed</a:t>
            </a:r>
            <a:r>
              <a:rPr lang="nl-NL" sz="3600" dirty="0"/>
              <a:t> </a:t>
            </a:r>
            <a:r>
              <a:rPr lang="nl-NL" sz="3600" dirty="0" err="1"/>
              <a:t>the</a:t>
            </a:r>
            <a:r>
              <a:rPr lang="nl-NL" sz="3600" dirty="0"/>
              <a:t> </a:t>
            </a:r>
            <a:r>
              <a:rPr lang="nl-NL" sz="3600" dirty="0" err="1"/>
              <a:t>exposed</a:t>
            </a:r>
            <a:r>
              <a:rPr lang="nl-NL" sz="3600" dirty="0"/>
              <a:t> </a:t>
            </a:r>
            <a:r>
              <a:rPr lang="nl-NL" sz="3600" dirty="0" err="1"/>
              <a:t>population</a:t>
            </a:r>
            <a:r>
              <a:rPr lang="nl-NL" sz="3600" dirty="0"/>
              <a:t> peak of </a:t>
            </a:r>
            <a:r>
              <a:rPr lang="nl-NL" sz="3600" dirty="0" err="1"/>
              <a:t>the</a:t>
            </a:r>
            <a:r>
              <a:rPr lang="nl-NL" sz="3600" dirty="0"/>
              <a:t> moderate </a:t>
            </a:r>
            <a:r>
              <a:rPr lang="nl-NL" sz="3600" dirty="0" err="1"/>
              <a:t>flood</a:t>
            </a:r>
            <a:r>
              <a:rPr lang="nl-NL" sz="3600" dirty="0"/>
              <a:t> </a:t>
            </a:r>
            <a:r>
              <a:rPr lang="nl-NL" sz="3600" dirty="0" err="1"/>
              <a:t>depth</a:t>
            </a:r>
            <a:r>
              <a:rPr lang="nl-NL" sz="3600" dirty="0"/>
              <a:t> </a:t>
            </a:r>
            <a:r>
              <a:rPr lang="nl-NL" sz="3600" dirty="0" err="1"/>
              <a:t>category</a:t>
            </a:r>
            <a:r>
              <a:rPr lang="nl-NL" sz="3600" dirty="0"/>
              <a:t> </a:t>
            </a:r>
            <a:r>
              <a:rPr lang="nl-NL" sz="3600" dirty="0" err="1"/>
              <a:t>by</a:t>
            </a:r>
            <a:r>
              <a:rPr lang="nl-NL" sz="3600" dirty="0"/>
              <a:t> 17 cm</a:t>
            </a:r>
          </a:p>
        </p:txBody>
      </p:sp>
      <p:cxnSp>
        <p:nvCxnSpPr>
          <p:cNvPr id="15" name="Straight Arrow Connector 14">
            <a:extLst>
              <a:ext uri="{FF2B5EF4-FFF2-40B4-BE49-F238E27FC236}">
                <a16:creationId xmlns:a16="http://schemas.microsoft.com/office/drawing/2014/main" id="{E6B6F0AA-E4F7-5036-FFBF-57EF3D100D59}"/>
              </a:ext>
            </a:extLst>
          </p:cNvPr>
          <p:cNvCxnSpPr>
            <a:cxnSpLocks/>
          </p:cNvCxnSpPr>
          <p:nvPr/>
        </p:nvCxnSpPr>
        <p:spPr>
          <a:xfrm>
            <a:off x="3866727" y="3508982"/>
            <a:ext cx="297180" cy="457200"/>
          </a:xfrm>
          <a:prstGeom prst="straightConnector1">
            <a:avLst/>
          </a:prstGeom>
          <a:ln w="28575">
            <a:solidFill>
              <a:srgbClr val="2E3C6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BA0443-5110-7076-83B4-EEA109A7BB82}"/>
              </a:ext>
            </a:extLst>
          </p:cNvPr>
          <p:cNvSpPr txBox="1"/>
          <p:nvPr/>
        </p:nvSpPr>
        <p:spPr>
          <a:xfrm>
            <a:off x="4072467" y="3559784"/>
            <a:ext cx="1584960" cy="338554"/>
          </a:xfrm>
          <a:prstGeom prst="rect">
            <a:avLst/>
          </a:prstGeom>
          <a:noFill/>
        </p:spPr>
        <p:txBody>
          <a:bodyPr wrap="square" rtlCol="0">
            <a:spAutoFit/>
          </a:bodyPr>
          <a:lstStyle/>
          <a:p>
            <a:r>
              <a:rPr lang="nl-NL" sz="1600" b="1" dirty="0" err="1">
                <a:solidFill>
                  <a:srgbClr val="2E3C62"/>
                </a:solidFill>
                <a:latin typeface="+mj-lt"/>
              </a:rPr>
              <a:t>Climate</a:t>
            </a:r>
            <a:r>
              <a:rPr lang="nl-NL" sz="1600" b="1" dirty="0">
                <a:solidFill>
                  <a:srgbClr val="2E3C62"/>
                </a:solidFill>
                <a:latin typeface="+mj-lt"/>
              </a:rPr>
              <a:t> change</a:t>
            </a:r>
          </a:p>
        </p:txBody>
      </p:sp>
      <p:sp>
        <p:nvSpPr>
          <p:cNvPr id="10" name="Arrow: Left 9">
            <a:hlinkClick r:id="rId4" action="ppaction://hlinksldjump"/>
            <a:extLst>
              <a:ext uri="{FF2B5EF4-FFF2-40B4-BE49-F238E27FC236}">
                <a16:creationId xmlns:a16="http://schemas.microsoft.com/office/drawing/2014/main" id="{74DBDFE5-9B54-D1FC-59AC-8FBCA569EDBC}"/>
              </a:ext>
            </a:extLst>
          </p:cNvPr>
          <p:cNvSpPr/>
          <p:nvPr/>
        </p:nvSpPr>
        <p:spPr>
          <a:xfrm>
            <a:off x="11197087" y="5520906"/>
            <a:ext cx="660901" cy="409520"/>
          </a:xfrm>
          <a:prstGeom prst="leftArrow">
            <a:avLst/>
          </a:prstGeom>
          <a:solidFill>
            <a:srgbClr val="609C9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up 2">
            <a:extLst>
              <a:ext uri="{FF2B5EF4-FFF2-40B4-BE49-F238E27FC236}">
                <a16:creationId xmlns:a16="http://schemas.microsoft.com/office/drawing/2014/main" id="{DD1DDCF0-2E09-FC83-BE12-AD3387A0516A}"/>
              </a:ext>
            </a:extLst>
          </p:cNvPr>
          <p:cNvGrpSpPr/>
          <p:nvPr/>
        </p:nvGrpSpPr>
        <p:grpSpPr>
          <a:xfrm>
            <a:off x="9558510" y="6305755"/>
            <a:ext cx="2282866" cy="553674"/>
            <a:chOff x="9837002" y="6279776"/>
            <a:chExt cx="2282866" cy="553674"/>
          </a:xfrm>
        </p:grpSpPr>
        <p:sp>
          <p:nvSpPr>
            <p:cNvPr id="5" name="Rectangle 4">
              <a:extLst>
                <a:ext uri="{FF2B5EF4-FFF2-40B4-BE49-F238E27FC236}">
                  <a16:creationId xmlns:a16="http://schemas.microsoft.com/office/drawing/2014/main" id="{E37FD294-79E0-6CC1-5DA7-8541EA3B822A}"/>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2">
              <a:extLst>
                <a:ext uri="{FF2B5EF4-FFF2-40B4-BE49-F238E27FC236}">
                  <a16:creationId xmlns:a16="http://schemas.microsoft.com/office/drawing/2014/main" id="{9BE45BE4-5FAC-AAC2-8F02-730CF6A53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0BB623B0-D561-F9B8-9E18-F3DA3C4DA3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Flowchart: Extract 12">
            <a:hlinkClick r:id="rId6" action="ppaction://hlinksldjump"/>
            <a:extLst>
              <a:ext uri="{FF2B5EF4-FFF2-40B4-BE49-F238E27FC236}">
                <a16:creationId xmlns:a16="http://schemas.microsoft.com/office/drawing/2014/main" id="{C8E495D1-3A05-01AC-5E76-95B25B569B77}"/>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Flowchart: Extract 13">
            <a:hlinkClick r:id="rId7" action="ppaction://hlinksldjump"/>
            <a:extLst>
              <a:ext uri="{FF2B5EF4-FFF2-40B4-BE49-F238E27FC236}">
                <a16:creationId xmlns:a16="http://schemas.microsoft.com/office/drawing/2014/main" id="{3EA2F63E-8671-3078-E405-C5FC54CCE2D2}"/>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2">
            <a:hlinkClick r:id="rId8" action="ppaction://hlinksldjump"/>
            <a:extLst>
              <a:ext uri="{FF2B5EF4-FFF2-40B4-BE49-F238E27FC236}">
                <a16:creationId xmlns:a16="http://schemas.microsoft.com/office/drawing/2014/main" id="{69CF13ED-F481-43E3-F082-E12C88D9DC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554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5699-61ED-B63F-C6BC-260E7B9CE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C707CC-DA61-EB2B-6DBD-F894232C582A}"/>
              </a:ext>
            </a:extLst>
          </p:cNvPr>
          <p:cNvSpPr>
            <a:spLocks noGrp="1"/>
          </p:cNvSpPr>
          <p:nvPr>
            <p:ph type="title"/>
          </p:nvPr>
        </p:nvSpPr>
        <p:spPr>
          <a:xfrm>
            <a:off x="838199" y="365125"/>
            <a:ext cx="10854747" cy="799843"/>
          </a:xfrm>
        </p:spPr>
        <p:txBody>
          <a:bodyPr>
            <a:normAutofit/>
          </a:bodyPr>
          <a:lstStyle/>
          <a:p>
            <a:r>
              <a:rPr lang="nl-NL" sz="3600" dirty="0"/>
              <a:t>Absolute change in </a:t>
            </a:r>
            <a:r>
              <a:rPr lang="nl-NL" sz="3600" dirty="0" err="1"/>
              <a:t>exposed</a:t>
            </a:r>
            <a:r>
              <a:rPr lang="nl-NL" sz="3600" dirty="0"/>
              <a:t> </a:t>
            </a:r>
            <a:r>
              <a:rPr lang="nl-NL" sz="3600" dirty="0" err="1"/>
              <a:t>population</a:t>
            </a:r>
            <a:endParaRPr lang="nl-NL" sz="3600" dirty="0"/>
          </a:p>
        </p:txBody>
      </p:sp>
      <p:pic>
        <p:nvPicPr>
          <p:cNvPr id="4" name="Picture 3">
            <a:extLst>
              <a:ext uri="{FF2B5EF4-FFF2-40B4-BE49-F238E27FC236}">
                <a16:creationId xmlns:a16="http://schemas.microsoft.com/office/drawing/2014/main" id="{CEFC1520-2B42-46F1-3866-1A4E72A64790}"/>
              </a:ext>
            </a:extLst>
          </p:cNvPr>
          <p:cNvPicPr>
            <a:picLocks noChangeAspect="1"/>
          </p:cNvPicPr>
          <p:nvPr/>
        </p:nvPicPr>
        <p:blipFill>
          <a:blip r:embed="rId3"/>
          <a:stretch>
            <a:fillRect/>
          </a:stretch>
        </p:blipFill>
        <p:spPr>
          <a:xfrm>
            <a:off x="928127" y="1164968"/>
            <a:ext cx="7127737" cy="5060728"/>
          </a:xfrm>
          <a:prstGeom prst="rect">
            <a:avLst/>
          </a:prstGeom>
          <a:ln>
            <a:solidFill>
              <a:schemeClr val="tx1"/>
            </a:solidFill>
          </a:ln>
        </p:spPr>
      </p:pic>
      <p:sp>
        <p:nvSpPr>
          <p:cNvPr id="10" name="Arrow: Left 9">
            <a:hlinkClick r:id="rId4" action="ppaction://hlinksldjump"/>
            <a:extLst>
              <a:ext uri="{FF2B5EF4-FFF2-40B4-BE49-F238E27FC236}">
                <a16:creationId xmlns:a16="http://schemas.microsoft.com/office/drawing/2014/main" id="{2DCC349D-20A7-09C9-F5F5-A953C0F27DE2}"/>
              </a:ext>
            </a:extLst>
          </p:cNvPr>
          <p:cNvSpPr/>
          <p:nvPr/>
        </p:nvSpPr>
        <p:spPr>
          <a:xfrm>
            <a:off x="11197087" y="5520906"/>
            <a:ext cx="660901" cy="409520"/>
          </a:xfrm>
          <a:prstGeom prst="leftArrow">
            <a:avLst/>
          </a:prstGeom>
          <a:solidFill>
            <a:srgbClr val="609C9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up 2">
            <a:extLst>
              <a:ext uri="{FF2B5EF4-FFF2-40B4-BE49-F238E27FC236}">
                <a16:creationId xmlns:a16="http://schemas.microsoft.com/office/drawing/2014/main" id="{3E72039F-7EF0-3F11-4180-EF58B4EF55E3}"/>
              </a:ext>
            </a:extLst>
          </p:cNvPr>
          <p:cNvGrpSpPr/>
          <p:nvPr/>
        </p:nvGrpSpPr>
        <p:grpSpPr>
          <a:xfrm>
            <a:off x="9558510" y="6305755"/>
            <a:ext cx="2282866" cy="553674"/>
            <a:chOff x="9837002" y="6279776"/>
            <a:chExt cx="2282866" cy="553674"/>
          </a:xfrm>
        </p:grpSpPr>
        <p:sp>
          <p:nvSpPr>
            <p:cNvPr id="5" name="Rectangle 4">
              <a:extLst>
                <a:ext uri="{FF2B5EF4-FFF2-40B4-BE49-F238E27FC236}">
                  <a16:creationId xmlns:a16="http://schemas.microsoft.com/office/drawing/2014/main" id="{7165F34C-65AF-1C8C-0B93-C3AA332A6619}"/>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2">
              <a:extLst>
                <a:ext uri="{FF2B5EF4-FFF2-40B4-BE49-F238E27FC236}">
                  <a16:creationId xmlns:a16="http://schemas.microsoft.com/office/drawing/2014/main" id="{884FB93A-BBF9-0002-A4DF-A15EDDB7D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1074905A-7175-1082-B01D-AA28E6BF7E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Flowchart: Extract 12">
            <a:hlinkClick r:id="rId6" action="ppaction://hlinksldjump"/>
            <a:extLst>
              <a:ext uri="{FF2B5EF4-FFF2-40B4-BE49-F238E27FC236}">
                <a16:creationId xmlns:a16="http://schemas.microsoft.com/office/drawing/2014/main" id="{0EA6342F-37D1-11EA-69B6-B4DAEDF9EA1B}"/>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Flowchart: Extract 13">
            <a:hlinkClick r:id="rId7" action="ppaction://hlinksldjump"/>
            <a:extLst>
              <a:ext uri="{FF2B5EF4-FFF2-40B4-BE49-F238E27FC236}">
                <a16:creationId xmlns:a16="http://schemas.microsoft.com/office/drawing/2014/main" id="{CF8BF182-DA33-3BF6-2FA5-313C86F4220B}"/>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a:hlinkClick r:id="rId8" action="ppaction://hlinksldjump"/>
            <a:extLst>
              <a:ext uri="{FF2B5EF4-FFF2-40B4-BE49-F238E27FC236}">
                <a16:creationId xmlns:a16="http://schemas.microsoft.com/office/drawing/2014/main" id="{03359B5A-B3A8-4DBF-7C41-D110FB0D69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313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171BD-B7E5-CB6A-406C-258D4756D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7F581-90A8-7D90-9A35-5EB4161E56ED}"/>
              </a:ext>
            </a:extLst>
          </p:cNvPr>
          <p:cNvSpPr>
            <a:spLocks noGrp="1"/>
          </p:cNvSpPr>
          <p:nvPr>
            <p:ph type="title"/>
          </p:nvPr>
        </p:nvSpPr>
        <p:spPr>
          <a:xfrm>
            <a:off x="838199" y="365125"/>
            <a:ext cx="10854747" cy="799843"/>
          </a:xfrm>
        </p:spPr>
        <p:txBody>
          <a:bodyPr>
            <a:normAutofit/>
          </a:bodyPr>
          <a:lstStyle/>
          <a:p>
            <a:r>
              <a:rPr lang="nl-NL" sz="3200" b="0" dirty="0"/>
              <a:t>Uniform </a:t>
            </a:r>
            <a:r>
              <a:rPr lang="nl-NL" sz="3200" b="0" dirty="0" err="1"/>
              <a:t>population</a:t>
            </a:r>
            <a:r>
              <a:rPr lang="nl-NL" sz="3200" b="0" dirty="0"/>
              <a:t> </a:t>
            </a:r>
            <a:r>
              <a:rPr lang="nl-NL" sz="3200" b="0" dirty="0" err="1"/>
              <a:t>growth</a:t>
            </a:r>
            <a:endParaRPr lang="nl-NL" sz="3200" b="0" dirty="0"/>
          </a:p>
        </p:txBody>
      </p:sp>
      <p:pic>
        <p:nvPicPr>
          <p:cNvPr id="5" name="Picture 4">
            <a:extLst>
              <a:ext uri="{FF2B5EF4-FFF2-40B4-BE49-F238E27FC236}">
                <a16:creationId xmlns:a16="http://schemas.microsoft.com/office/drawing/2014/main" id="{6423D4C7-B1AD-AEEB-25CF-B1BE73C11C9C}"/>
              </a:ext>
            </a:extLst>
          </p:cNvPr>
          <p:cNvPicPr>
            <a:picLocks noChangeAspect="1"/>
          </p:cNvPicPr>
          <p:nvPr/>
        </p:nvPicPr>
        <p:blipFill>
          <a:blip r:embed="rId3"/>
          <a:stretch>
            <a:fillRect/>
          </a:stretch>
        </p:blipFill>
        <p:spPr>
          <a:xfrm>
            <a:off x="979251" y="1164969"/>
            <a:ext cx="7762413" cy="4851508"/>
          </a:xfrm>
          <a:prstGeom prst="rect">
            <a:avLst/>
          </a:prstGeom>
          <a:ln>
            <a:solidFill>
              <a:schemeClr val="tx1"/>
            </a:solidFill>
          </a:ln>
        </p:spPr>
      </p:pic>
      <p:sp>
        <p:nvSpPr>
          <p:cNvPr id="10" name="Arrow: Left 9">
            <a:hlinkClick r:id="rId4" action="ppaction://hlinksldjump"/>
            <a:extLst>
              <a:ext uri="{FF2B5EF4-FFF2-40B4-BE49-F238E27FC236}">
                <a16:creationId xmlns:a16="http://schemas.microsoft.com/office/drawing/2014/main" id="{3C410F4F-8BF9-7935-83BC-0409BC99FB6C}"/>
              </a:ext>
            </a:extLst>
          </p:cNvPr>
          <p:cNvSpPr/>
          <p:nvPr/>
        </p:nvSpPr>
        <p:spPr>
          <a:xfrm>
            <a:off x="11197087" y="5520906"/>
            <a:ext cx="660901" cy="409520"/>
          </a:xfrm>
          <a:prstGeom prst="leftArrow">
            <a:avLst/>
          </a:prstGeom>
          <a:solidFill>
            <a:srgbClr val="609C9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up 2">
            <a:extLst>
              <a:ext uri="{FF2B5EF4-FFF2-40B4-BE49-F238E27FC236}">
                <a16:creationId xmlns:a16="http://schemas.microsoft.com/office/drawing/2014/main" id="{4DB54C2A-7D82-07EB-EC72-D0E18D10EAF0}"/>
              </a:ext>
            </a:extLst>
          </p:cNvPr>
          <p:cNvGrpSpPr/>
          <p:nvPr/>
        </p:nvGrpSpPr>
        <p:grpSpPr>
          <a:xfrm>
            <a:off x="9558510" y="6305755"/>
            <a:ext cx="2282866" cy="553674"/>
            <a:chOff x="9837002" y="6279776"/>
            <a:chExt cx="2282866" cy="553674"/>
          </a:xfrm>
        </p:grpSpPr>
        <p:sp>
          <p:nvSpPr>
            <p:cNvPr id="4" name="Rectangle 3">
              <a:extLst>
                <a:ext uri="{FF2B5EF4-FFF2-40B4-BE49-F238E27FC236}">
                  <a16:creationId xmlns:a16="http://schemas.microsoft.com/office/drawing/2014/main" id="{95E61518-2C70-C4CB-B6B4-46D6F6866A73}"/>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2">
              <a:extLst>
                <a:ext uri="{FF2B5EF4-FFF2-40B4-BE49-F238E27FC236}">
                  <a16:creationId xmlns:a16="http://schemas.microsoft.com/office/drawing/2014/main" id="{DB8BA39C-B94D-CFBF-B99E-D5C4FA1FD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35238C1E-2B61-CE7F-CF87-6AAD76E9E0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Flowchart: Extract 12">
            <a:hlinkClick r:id="rId6" action="ppaction://hlinksldjump"/>
            <a:extLst>
              <a:ext uri="{FF2B5EF4-FFF2-40B4-BE49-F238E27FC236}">
                <a16:creationId xmlns:a16="http://schemas.microsoft.com/office/drawing/2014/main" id="{79D77B6E-C097-00A9-6951-B5E967C2942A}"/>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Flowchart: Extract 13">
            <a:hlinkClick r:id="rId7" action="ppaction://hlinksldjump"/>
            <a:extLst>
              <a:ext uri="{FF2B5EF4-FFF2-40B4-BE49-F238E27FC236}">
                <a16:creationId xmlns:a16="http://schemas.microsoft.com/office/drawing/2014/main" id="{C30DDA68-8F7B-DDCF-D14F-79752885580B}"/>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a:hlinkClick r:id="rId8" action="ppaction://hlinksldjump"/>
            <a:extLst>
              <a:ext uri="{FF2B5EF4-FFF2-40B4-BE49-F238E27FC236}">
                <a16:creationId xmlns:a16="http://schemas.microsoft.com/office/drawing/2014/main" id="{DA26164D-9551-1665-06F3-06BFF10C27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141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3F56F-61C0-9BD5-EB12-B86A5BCA48A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028D1BF-25ED-8D36-9E55-5462FE9F1DFB}"/>
              </a:ext>
            </a:extLst>
          </p:cNvPr>
          <p:cNvPicPr>
            <a:picLocks noChangeAspect="1"/>
          </p:cNvPicPr>
          <p:nvPr/>
        </p:nvPicPr>
        <p:blipFill>
          <a:blip r:embed="rId3">
            <a:extLst>
              <a:ext uri="{28A0092B-C50C-407E-A947-70E740481C1C}">
                <a14:useLocalDpi xmlns:a14="http://schemas.microsoft.com/office/drawing/2010/main" val="0"/>
              </a:ext>
            </a:extLst>
          </a:blip>
          <a:srcRect r="198" b="66756"/>
          <a:stretch>
            <a:fillRect/>
          </a:stretch>
        </p:blipFill>
        <p:spPr>
          <a:xfrm>
            <a:off x="411312" y="914873"/>
            <a:ext cx="7593105" cy="2756872"/>
          </a:xfrm>
          <a:prstGeom prst="rect">
            <a:avLst/>
          </a:prstGeom>
        </p:spPr>
      </p:pic>
      <p:pic>
        <p:nvPicPr>
          <p:cNvPr id="10" name="Picture 9">
            <a:extLst>
              <a:ext uri="{FF2B5EF4-FFF2-40B4-BE49-F238E27FC236}">
                <a16:creationId xmlns:a16="http://schemas.microsoft.com/office/drawing/2014/main" id="{4B26BE65-2B90-6558-63FC-47AAA6F6F9C3}"/>
              </a:ext>
            </a:extLst>
          </p:cNvPr>
          <p:cNvPicPr>
            <a:picLocks noChangeAspect="1"/>
          </p:cNvPicPr>
          <p:nvPr/>
        </p:nvPicPr>
        <p:blipFill>
          <a:blip r:embed="rId3">
            <a:extLst>
              <a:ext uri="{28A0092B-C50C-407E-A947-70E740481C1C}">
                <a14:useLocalDpi xmlns:a14="http://schemas.microsoft.com/office/drawing/2010/main" val="0"/>
              </a:ext>
            </a:extLst>
          </a:blip>
          <a:srcRect l="6743" t="33248" r="46752" b="34901"/>
          <a:stretch>
            <a:fillRect/>
          </a:stretch>
        </p:blipFill>
        <p:spPr>
          <a:xfrm>
            <a:off x="7995028" y="930081"/>
            <a:ext cx="3590938" cy="2680735"/>
          </a:xfrm>
          <a:prstGeom prst="rect">
            <a:avLst/>
          </a:prstGeom>
        </p:spPr>
      </p:pic>
      <p:pic>
        <p:nvPicPr>
          <p:cNvPr id="11" name="Picture 10">
            <a:extLst>
              <a:ext uri="{FF2B5EF4-FFF2-40B4-BE49-F238E27FC236}">
                <a16:creationId xmlns:a16="http://schemas.microsoft.com/office/drawing/2014/main" id="{69463A4A-2DF8-55EC-5B53-01ED25B784FC}"/>
              </a:ext>
            </a:extLst>
          </p:cNvPr>
          <p:cNvPicPr>
            <a:picLocks noChangeAspect="1"/>
          </p:cNvPicPr>
          <p:nvPr/>
        </p:nvPicPr>
        <p:blipFill>
          <a:blip r:embed="rId3">
            <a:extLst>
              <a:ext uri="{28A0092B-C50C-407E-A947-70E740481C1C}">
                <a14:useLocalDpi xmlns:a14="http://schemas.microsoft.com/office/drawing/2010/main" val="0"/>
              </a:ext>
            </a:extLst>
          </a:blip>
          <a:srcRect l="6888" t="65378"/>
          <a:stretch>
            <a:fillRect/>
          </a:stretch>
        </p:blipFill>
        <p:spPr>
          <a:xfrm>
            <a:off x="4453646" y="3597344"/>
            <a:ext cx="7150608" cy="2898073"/>
          </a:xfrm>
          <a:prstGeom prst="rect">
            <a:avLst/>
          </a:prstGeom>
        </p:spPr>
      </p:pic>
      <p:pic>
        <p:nvPicPr>
          <p:cNvPr id="12" name="Picture 11">
            <a:extLst>
              <a:ext uri="{FF2B5EF4-FFF2-40B4-BE49-F238E27FC236}">
                <a16:creationId xmlns:a16="http://schemas.microsoft.com/office/drawing/2014/main" id="{04354C61-44A6-60A7-08FE-41F53A621696}"/>
              </a:ext>
            </a:extLst>
          </p:cNvPr>
          <p:cNvPicPr>
            <a:picLocks noChangeAspect="1"/>
          </p:cNvPicPr>
          <p:nvPr/>
        </p:nvPicPr>
        <p:blipFill>
          <a:blip r:embed="rId3">
            <a:extLst>
              <a:ext uri="{28A0092B-C50C-407E-A947-70E740481C1C}">
                <a14:useLocalDpi xmlns:a14="http://schemas.microsoft.com/office/drawing/2010/main" val="0"/>
              </a:ext>
            </a:extLst>
          </a:blip>
          <a:srcRect l="53247" t="32978" r="199" b="34622"/>
          <a:stretch>
            <a:fillRect/>
          </a:stretch>
        </p:blipFill>
        <p:spPr>
          <a:xfrm>
            <a:off x="908672" y="3607737"/>
            <a:ext cx="3541521" cy="2686544"/>
          </a:xfrm>
          <a:prstGeom prst="rect">
            <a:avLst/>
          </a:prstGeom>
        </p:spPr>
      </p:pic>
      <p:pic>
        <p:nvPicPr>
          <p:cNvPr id="13" name="Picture 12">
            <a:extLst>
              <a:ext uri="{FF2B5EF4-FFF2-40B4-BE49-F238E27FC236}">
                <a16:creationId xmlns:a16="http://schemas.microsoft.com/office/drawing/2014/main" id="{FC2E246F-2567-06CB-2D3A-62B048CE28CF}"/>
              </a:ext>
            </a:extLst>
          </p:cNvPr>
          <p:cNvPicPr>
            <a:picLocks noChangeAspect="1"/>
          </p:cNvPicPr>
          <p:nvPr/>
        </p:nvPicPr>
        <p:blipFill>
          <a:blip r:embed="rId3">
            <a:extLst>
              <a:ext uri="{28A0092B-C50C-407E-A947-70E740481C1C}">
                <a14:useLocalDpi xmlns:a14="http://schemas.microsoft.com/office/drawing/2010/main" val="0"/>
              </a:ext>
            </a:extLst>
          </a:blip>
          <a:srcRect t="69111" r="93112"/>
          <a:stretch>
            <a:fillRect/>
          </a:stretch>
        </p:blipFill>
        <p:spPr>
          <a:xfrm>
            <a:off x="402168" y="3902198"/>
            <a:ext cx="523954" cy="2561246"/>
          </a:xfrm>
          <a:prstGeom prst="rect">
            <a:avLst/>
          </a:prstGeom>
        </p:spPr>
      </p:pic>
      <p:pic>
        <p:nvPicPr>
          <p:cNvPr id="15" name="Picture 14">
            <a:extLst>
              <a:ext uri="{FF2B5EF4-FFF2-40B4-BE49-F238E27FC236}">
                <a16:creationId xmlns:a16="http://schemas.microsoft.com/office/drawing/2014/main" id="{4DF642A3-7C2B-B7A8-849A-A683C6491AD9}"/>
              </a:ext>
            </a:extLst>
          </p:cNvPr>
          <p:cNvPicPr>
            <a:picLocks noChangeAspect="1"/>
          </p:cNvPicPr>
          <p:nvPr/>
        </p:nvPicPr>
        <p:blipFill>
          <a:blip r:embed="rId3">
            <a:extLst>
              <a:ext uri="{28A0092B-C50C-407E-A947-70E740481C1C}">
                <a14:useLocalDpi xmlns:a14="http://schemas.microsoft.com/office/drawing/2010/main" val="0"/>
              </a:ext>
            </a:extLst>
          </a:blip>
          <a:srcRect l="6888" t="97750" r="56756"/>
          <a:stretch>
            <a:fillRect/>
          </a:stretch>
        </p:blipFill>
        <p:spPr>
          <a:xfrm>
            <a:off x="905219" y="6294281"/>
            <a:ext cx="2791968" cy="188347"/>
          </a:xfrm>
          <a:prstGeom prst="rect">
            <a:avLst/>
          </a:prstGeom>
        </p:spPr>
      </p:pic>
      <p:sp>
        <p:nvSpPr>
          <p:cNvPr id="2" name="Title 1">
            <a:extLst>
              <a:ext uri="{FF2B5EF4-FFF2-40B4-BE49-F238E27FC236}">
                <a16:creationId xmlns:a16="http://schemas.microsoft.com/office/drawing/2014/main" id="{A44615BD-5CBA-5996-47D9-40C4E9ECDCCD}"/>
              </a:ext>
            </a:extLst>
          </p:cNvPr>
          <p:cNvSpPr>
            <a:spLocks noGrp="1"/>
          </p:cNvSpPr>
          <p:nvPr>
            <p:ph type="title"/>
          </p:nvPr>
        </p:nvSpPr>
        <p:spPr>
          <a:xfrm>
            <a:off x="436822" y="101181"/>
            <a:ext cx="11368082" cy="873627"/>
          </a:xfrm>
        </p:spPr>
        <p:txBody>
          <a:bodyPr>
            <a:noAutofit/>
          </a:bodyPr>
          <a:lstStyle/>
          <a:p>
            <a:r>
              <a:rPr lang="nl-NL" sz="3200" dirty="0"/>
              <a:t>Absolute changes </a:t>
            </a:r>
            <a:r>
              <a:rPr lang="nl-NL" sz="3200" dirty="0" err="1"/>
              <a:t>disaggregated</a:t>
            </a:r>
            <a:r>
              <a:rPr lang="nl-NL" sz="3200" dirty="0"/>
              <a:t> per </a:t>
            </a:r>
            <a:r>
              <a:rPr lang="nl-NL" sz="3200" dirty="0" err="1"/>
              <a:t>socio-economic</a:t>
            </a:r>
            <a:r>
              <a:rPr lang="nl-NL" sz="3200" dirty="0"/>
              <a:t> </a:t>
            </a:r>
            <a:r>
              <a:rPr lang="nl-NL" sz="3200" dirty="0" err="1"/>
              <a:t>group</a:t>
            </a:r>
            <a:r>
              <a:rPr lang="nl-NL" sz="3200" dirty="0"/>
              <a:t> </a:t>
            </a:r>
            <a:r>
              <a:rPr lang="nl-NL" sz="3200" dirty="0" err="1"/>
              <a:t>reflects</a:t>
            </a:r>
            <a:r>
              <a:rPr lang="nl-NL" sz="3200" dirty="0"/>
              <a:t> </a:t>
            </a:r>
            <a:r>
              <a:rPr lang="nl-NL" sz="3200" dirty="0" err="1"/>
              <a:t>the</a:t>
            </a:r>
            <a:r>
              <a:rPr lang="nl-NL" sz="3200" dirty="0"/>
              <a:t> </a:t>
            </a:r>
            <a:r>
              <a:rPr lang="nl-NL" sz="3200" dirty="0" err="1"/>
              <a:t>regional</a:t>
            </a:r>
            <a:r>
              <a:rPr lang="nl-NL" sz="3200" dirty="0"/>
              <a:t> </a:t>
            </a:r>
            <a:r>
              <a:rPr lang="nl-NL" sz="3200" dirty="0" err="1"/>
              <a:t>socio-economic</a:t>
            </a:r>
            <a:r>
              <a:rPr lang="nl-NL" sz="3200" dirty="0"/>
              <a:t> </a:t>
            </a:r>
            <a:r>
              <a:rPr lang="nl-NL" sz="3200" dirty="0" err="1"/>
              <a:t>distribution</a:t>
            </a:r>
            <a:r>
              <a:rPr lang="nl-NL" sz="3200" dirty="0"/>
              <a:t> </a:t>
            </a:r>
          </a:p>
        </p:txBody>
      </p:sp>
      <p:sp>
        <p:nvSpPr>
          <p:cNvPr id="20" name="Arrow: Left 19">
            <a:hlinkClick r:id="rId4" action="ppaction://hlinksldjump"/>
            <a:extLst>
              <a:ext uri="{FF2B5EF4-FFF2-40B4-BE49-F238E27FC236}">
                <a16:creationId xmlns:a16="http://schemas.microsoft.com/office/drawing/2014/main" id="{28EC6000-898E-52C2-1839-42BDAEE08FAC}"/>
              </a:ext>
            </a:extLst>
          </p:cNvPr>
          <p:cNvSpPr/>
          <p:nvPr/>
        </p:nvSpPr>
        <p:spPr>
          <a:xfrm>
            <a:off x="11671540" y="5883215"/>
            <a:ext cx="448328" cy="374328"/>
          </a:xfrm>
          <a:prstGeom prst="leftArrow">
            <a:avLst/>
          </a:prstGeom>
          <a:solidFill>
            <a:srgbClr val="609C9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up 2">
            <a:extLst>
              <a:ext uri="{FF2B5EF4-FFF2-40B4-BE49-F238E27FC236}">
                <a16:creationId xmlns:a16="http://schemas.microsoft.com/office/drawing/2014/main" id="{5E4830B0-E66E-5F86-A91A-39EB6F72ACFA}"/>
              </a:ext>
            </a:extLst>
          </p:cNvPr>
          <p:cNvGrpSpPr/>
          <p:nvPr/>
        </p:nvGrpSpPr>
        <p:grpSpPr>
          <a:xfrm>
            <a:off x="9558510" y="6305755"/>
            <a:ext cx="2282866" cy="553674"/>
            <a:chOff x="9837002" y="6279776"/>
            <a:chExt cx="2282866" cy="553674"/>
          </a:xfrm>
        </p:grpSpPr>
        <p:sp>
          <p:nvSpPr>
            <p:cNvPr id="4" name="Rectangle 3">
              <a:extLst>
                <a:ext uri="{FF2B5EF4-FFF2-40B4-BE49-F238E27FC236}">
                  <a16:creationId xmlns:a16="http://schemas.microsoft.com/office/drawing/2014/main" id="{CECD165C-1933-A7C6-F57E-641F9744E241}"/>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2">
              <a:extLst>
                <a:ext uri="{FF2B5EF4-FFF2-40B4-BE49-F238E27FC236}">
                  <a16:creationId xmlns:a16="http://schemas.microsoft.com/office/drawing/2014/main" id="{173C1D6B-1FF4-402A-D114-4A8BE7712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D312E233-EDF0-DAAB-3533-EAB8CB4F6F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Flowchart: Extract 6">
            <a:hlinkClick r:id="rId6" action="ppaction://hlinksldjump"/>
            <a:extLst>
              <a:ext uri="{FF2B5EF4-FFF2-40B4-BE49-F238E27FC236}">
                <a16:creationId xmlns:a16="http://schemas.microsoft.com/office/drawing/2014/main" id="{FC61DD20-51C4-237F-271B-54A4E3AEADC4}"/>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Flowchart: Extract 7">
            <a:hlinkClick r:id="rId7" action="ppaction://hlinksldjump"/>
            <a:extLst>
              <a:ext uri="{FF2B5EF4-FFF2-40B4-BE49-F238E27FC236}">
                <a16:creationId xmlns:a16="http://schemas.microsoft.com/office/drawing/2014/main" id="{FB56682B-DBDC-007A-D6E7-0A427C96EEC8}"/>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2">
            <a:hlinkClick r:id="rId8" action="ppaction://hlinksldjump"/>
            <a:extLst>
              <a:ext uri="{FF2B5EF4-FFF2-40B4-BE49-F238E27FC236}">
                <a16:creationId xmlns:a16="http://schemas.microsoft.com/office/drawing/2014/main" id="{2EE92444-76AD-2155-1504-191E108CF6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993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4F70-F2D8-576A-657B-E6B2F88DCE64}"/>
              </a:ext>
            </a:extLst>
          </p:cNvPr>
          <p:cNvSpPr>
            <a:spLocks noGrp="1"/>
          </p:cNvSpPr>
          <p:nvPr>
            <p:ph type="title"/>
          </p:nvPr>
        </p:nvSpPr>
        <p:spPr>
          <a:xfrm>
            <a:off x="8816153" y="97759"/>
            <a:ext cx="2887274" cy="2195195"/>
          </a:xfrm>
        </p:spPr>
        <p:txBody>
          <a:bodyPr>
            <a:normAutofit fontScale="90000"/>
          </a:bodyPr>
          <a:lstStyle/>
          <a:p>
            <a:r>
              <a:rPr lang="nl-NL" sz="3600" dirty="0" err="1"/>
              <a:t>Spatial</a:t>
            </a:r>
            <a:r>
              <a:rPr lang="nl-NL" sz="3600" dirty="0"/>
              <a:t> </a:t>
            </a:r>
            <a:r>
              <a:rPr lang="nl-NL" sz="3600" dirty="0" err="1"/>
              <a:t>distribution</a:t>
            </a:r>
            <a:r>
              <a:rPr lang="nl-NL" sz="3600" dirty="0"/>
              <a:t> of </a:t>
            </a:r>
            <a:r>
              <a:rPr lang="nl-NL" sz="3600" dirty="0" err="1"/>
              <a:t>socio-economic</a:t>
            </a:r>
            <a:r>
              <a:rPr lang="nl-NL" sz="3600" dirty="0"/>
              <a:t> </a:t>
            </a:r>
            <a:r>
              <a:rPr lang="nl-NL" sz="3600" dirty="0" err="1"/>
              <a:t>groups</a:t>
            </a:r>
            <a:endParaRPr lang="nl-NL" sz="3600" dirty="0"/>
          </a:p>
        </p:txBody>
      </p:sp>
      <p:pic>
        <p:nvPicPr>
          <p:cNvPr id="9" name="Picture 8">
            <a:extLst>
              <a:ext uri="{FF2B5EF4-FFF2-40B4-BE49-F238E27FC236}">
                <a16:creationId xmlns:a16="http://schemas.microsoft.com/office/drawing/2014/main" id="{6E2DEAC5-D295-D73C-0CAD-59F9F4D7A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54" y="97759"/>
            <a:ext cx="8090157" cy="6662482"/>
          </a:xfrm>
          <a:prstGeom prst="rect">
            <a:avLst/>
          </a:prstGeom>
        </p:spPr>
      </p:pic>
      <p:sp>
        <p:nvSpPr>
          <p:cNvPr id="12" name="Arrow: Left 11">
            <a:hlinkClick r:id="rId4" action="ppaction://hlinksldjump"/>
            <a:extLst>
              <a:ext uri="{FF2B5EF4-FFF2-40B4-BE49-F238E27FC236}">
                <a16:creationId xmlns:a16="http://schemas.microsoft.com/office/drawing/2014/main" id="{8EF84C66-5372-9B4E-44C8-67E874ECED88}"/>
              </a:ext>
            </a:extLst>
          </p:cNvPr>
          <p:cNvSpPr/>
          <p:nvPr/>
        </p:nvSpPr>
        <p:spPr>
          <a:xfrm>
            <a:off x="11671540" y="5883215"/>
            <a:ext cx="448328" cy="374328"/>
          </a:xfrm>
          <a:prstGeom prst="leftArrow">
            <a:avLst/>
          </a:prstGeom>
          <a:solidFill>
            <a:srgbClr val="609C9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 name="Group 2">
            <a:extLst>
              <a:ext uri="{FF2B5EF4-FFF2-40B4-BE49-F238E27FC236}">
                <a16:creationId xmlns:a16="http://schemas.microsoft.com/office/drawing/2014/main" id="{54EB624F-5F0F-32D3-1CE0-26508D875AFB}"/>
              </a:ext>
            </a:extLst>
          </p:cNvPr>
          <p:cNvGrpSpPr/>
          <p:nvPr/>
        </p:nvGrpSpPr>
        <p:grpSpPr>
          <a:xfrm>
            <a:off x="9558510" y="6305755"/>
            <a:ext cx="2282866" cy="553674"/>
            <a:chOff x="9837002" y="6279776"/>
            <a:chExt cx="2282866" cy="553674"/>
          </a:xfrm>
        </p:grpSpPr>
        <p:sp>
          <p:nvSpPr>
            <p:cNvPr id="8" name="Rectangle 7">
              <a:extLst>
                <a:ext uri="{FF2B5EF4-FFF2-40B4-BE49-F238E27FC236}">
                  <a16:creationId xmlns:a16="http://schemas.microsoft.com/office/drawing/2014/main" id="{9ECFA42B-1C59-DF91-7D0E-23A3DE1A20F0}"/>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2">
              <a:extLst>
                <a:ext uri="{FF2B5EF4-FFF2-40B4-BE49-F238E27FC236}">
                  <a16:creationId xmlns:a16="http://schemas.microsoft.com/office/drawing/2014/main" id="{81839B33-CD3C-9DF2-34C1-94C217324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5176FA42-31E1-9B7D-3DF5-33164C5504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Flowchart: Extract 12">
            <a:hlinkClick r:id="rId6" action="ppaction://hlinksldjump"/>
            <a:extLst>
              <a:ext uri="{FF2B5EF4-FFF2-40B4-BE49-F238E27FC236}">
                <a16:creationId xmlns:a16="http://schemas.microsoft.com/office/drawing/2014/main" id="{C036BC8F-4EDB-458C-C520-B5AE402E0399}"/>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Flowchart: Extract 13">
            <a:hlinkClick r:id="rId7" action="ppaction://hlinksldjump"/>
            <a:extLst>
              <a:ext uri="{FF2B5EF4-FFF2-40B4-BE49-F238E27FC236}">
                <a16:creationId xmlns:a16="http://schemas.microsoft.com/office/drawing/2014/main" id="{60F97973-B353-C17D-FCBF-1C8B2921C59D}"/>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a:hlinkClick r:id="rId8" action="ppaction://hlinksldjump"/>
            <a:extLst>
              <a:ext uri="{FF2B5EF4-FFF2-40B4-BE49-F238E27FC236}">
                <a16:creationId xmlns:a16="http://schemas.microsoft.com/office/drawing/2014/main" id="{DC5445A2-7D25-4347-11AB-85A4CB5A71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70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38E5F-D14D-5F4A-E382-0D26C827A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803F2-8C62-740A-075F-71B21EF92081}"/>
              </a:ext>
            </a:extLst>
          </p:cNvPr>
          <p:cNvSpPr>
            <a:spLocks noGrp="1"/>
          </p:cNvSpPr>
          <p:nvPr>
            <p:ph type="title"/>
          </p:nvPr>
        </p:nvSpPr>
        <p:spPr>
          <a:xfrm>
            <a:off x="838200" y="365125"/>
            <a:ext cx="10515600" cy="1014095"/>
          </a:xfrm>
        </p:spPr>
        <p:txBody>
          <a:bodyPr>
            <a:normAutofit/>
          </a:bodyPr>
          <a:lstStyle/>
          <a:p>
            <a:r>
              <a:rPr lang="en-GB" sz="3200" noProof="0" dirty="0"/>
              <a:t>Reasonable agreement with satellite observations</a:t>
            </a:r>
          </a:p>
        </p:txBody>
      </p:sp>
      <p:grpSp>
        <p:nvGrpSpPr>
          <p:cNvPr id="5" name="Group 4">
            <a:extLst>
              <a:ext uri="{FF2B5EF4-FFF2-40B4-BE49-F238E27FC236}">
                <a16:creationId xmlns:a16="http://schemas.microsoft.com/office/drawing/2014/main" id="{1A1929A9-C47F-F739-AC9E-7C576DC73550}"/>
              </a:ext>
            </a:extLst>
          </p:cNvPr>
          <p:cNvGrpSpPr/>
          <p:nvPr/>
        </p:nvGrpSpPr>
        <p:grpSpPr>
          <a:xfrm>
            <a:off x="988916" y="1397852"/>
            <a:ext cx="4795958" cy="4681800"/>
            <a:chOff x="928186" y="1597977"/>
            <a:chExt cx="4382002" cy="4292283"/>
          </a:xfrm>
        </p:grpSpPr>
        <p:pic>
          <p:nvPicPr>
            <p:cNvPr id="3" name="Picture 2" descr="A screenshot of maps of the united states&#10;&#10;AI-generated content may be incorrect.">
              <a:extLst>
                <a:ext uri="{FF2B5EF4-FFF2-40B4-BE49-F238E27FC236}">
                  <a16:creationId xmlns:a16="http://schemas.microsoft.com/office/drawing/2014/main" id="{4AD2E027-CD32-BA19-6823-E4011E5F8779}"/>
                </a:ext>
              </a:extLst>
            </p:cNvPr>
            <p:cNvPicPr>
              <a:picLocks noChangeAspect="1"/>
            </p:cNvPicPr>
            <p:nvPr/>
          </p:nvPicPr>
          <p:blipFill>
            <a:blip r:embed="rId3" cstate="print">
              <a:extLst>
                <a:ext uri="{28A0092B-C50C-407E-A947-70E740481C1C}">
                  <a14:useLocalDpi xmlns:a14="http://schemas.microsoft.com/office/drawing/2010/main" val="0"/>
                </a:ext>
              </a:extLst>
            </a:blip>
            <a:srcRect r="50092"/>
            <a:stretch>
              <a:fillRect/>
            </a:stretch>
          </p:blipFill>
          <p:spPr bwMode="auto">
            <a:xfrm>
              <a:off x="928186" y="1597977"/>
              <a:ext cx="3865270" cy="4292283"/>
            </a:xfrm>
            <a:prstGeom prst="rect">
              <a:avLst/>
            </a:prstGeom>
            <a:noFill/>
            <a:ln>
              <a:noFill/>
            </a:ln>
          </p:spPr>
        </p:pic>
        <p:pic>
          <p:nvPicPr>
            <p:cNvPr id="4" name="Picture 3" descr="A screenshot of maps of the united states&#10;&#10;AI-generated content may be incorrect.">
              <a:extLst>
                <a:ext uri="{FF2B5EF4-FFF2-40B4-BE49-F238E27FC236}">
                  <a16:creationId xmlns:a16="http://schemas.microsoft.com/office/drawing/2014/main" id="{4DD84F15-C465-5E5A-F3E6-75E08B5F30F3}"/>
                </a:ext>
              </a:extLst>
            </p:cNvPr>
            <p:cNvPicPr>
              <a:picLocks noChangeAspect="1"/>
            </p:cNvPicPr>
            <p:nvPr/>
          </p:nvPicPr>
          <p:blipFill>
            <a:blip r:embed="rId3" cstate="print">
              <a:extLst>
                <a:ext uri="{28A0092B-C50C-407E-A947-70E740481C1C}">
                  <a14:useLocalDpi xmlns:a14="http://schemas.microsoft.com/office/drawing/2010/main" val="0"/>
                </a:ext>
              </a:extLst>
            </a:blip>
            <a:srcRect l="93322" r="6"/>
            <a:stretch>
              <a:fillRect/>
            </a:stretch>
          </p:blipFill>
          <p:spPr bwMode="auto">
            <a:xfrm>
              <a:off x="4793456" y="1597977"/>
              <a:ext cx="516732" cy="4292283"/>
            </a:xfrm>
            <a:prstGeom prst="rect">
              <a:avLst/>
            </a:prstGeom>
            <a:noFill/>
            <a:ln>
              <a:noFill/>
            </a:ln>
          </p:spPr>
        </p:pic>
      </p:grpSp>
      <p:sp>
        <p:nvSpPr>
          <p:cNvPr id="7" name="Rectangle 6">
            <a:extLst>
              <a:ext uri="{FF2B5EF4-FFF2-40B4-BE49-F238E27FC236}">
                <a16:creationId xmlns:a16="http://schemas.microsoft.com/office/drawing/2014/main" id="{2998AAF6-2529-48F5-E001-0940265EF35F}"/>
              </a:ext>
            </a:extLst>
          </p:cNvPr>
          <p:cNvSpPr/>
          <p:nvPr/>
        </p:nvSpPr>
        <p:spPr>
          <a:xfrm>
            <a:off x="988916" y="1397850"/>
            <a:ext cx="4795958" cy="468179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2C522DF9-0BB1-E28C-0B13-5AF48628D3BD}"/>
              </a:ext>
            </a:extLst>
          </p:cNvPr>
          <p:cNvSpPr/>
          <p:nvPr/>
        </p:nvSpPr>
        <p:spPr>
          <a:xfrm>
            <a:off x="1468049" y="1478656"/>
            <a:ext cx="521494" cy="2071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xtBox 13">
            <a:extLst>
              <a:ext uri="{FF2B5EF4-FFF2-40B4-BE49-F238E27FC236}">
                <a16:creationId xmlns:a16="http://schemas.microsoft.com/office/drawing/2014/main" id="{1DEE1060-014B-CF9C-D4A9-362FE4123EC7}"/>
              </a:ext>
            </a:extLst>
          </p:cNvPr>
          <p:cNvSpPr txBox="1"/>
          <p:nvPr/>
        </p:nvSpPr>
        <p:spPr>
          <a:xfrm>
            <a:off x="3897411" y="6106960"/>
            <a:ext cx="1948423" cy="261610"/>
          </a:xfrm>
          <a:prstGeom prst="rect">
            <a:avLst/>
          </a:prstGeom>
          <a:noFill/>
        </p:spPr>
        <p:txBody>
          <a:bodyPr wrap="square">
            <a:spAutoFit/>
          </a:bodyPr>
          <a:lstStyle/>
          <a:p>
            <a:pPr algn="r"/>
            <a:r>
              <a:rPr lang="en-GB" sz="1100" i="1" noProof="0" dirty="0">
                <a:solidFill>
                  <a:schemeClr val="tx1">
                    <a:lumMod val="50000"/>
                    <a:lumOff val="50000"/>
                  </a:schemeClr>
                </a:solidFill>
              </a:rPr>
              <a:t>Vertegaal et al. (2026)</a:t>
            </a:r>
          </a:p>
        </p:txBody>
      </p:sp>
      <p:sp>
        <p:nvSpPr>
          <p:cNvPr id="15" name="Arrow: Left 14">
            <a:hlinkClick r:id="rId4" action="ppaction://hlinksldjump"/>
            <a:extLst>
              <a:ext uri="{FF2B5EF4-FFF2-40B4-BE49-F238E27FC236}">
                <a16:creationId xmlns:a16="http://schemas.microsoft.com/office/drawing/2014/main" id="{15345102-9A80-8082-272A-62899BB7D607}"/>
              </a:ext>
            </a:extLst>
          </p:cNvPr>
          <p:cNvSpPr/>
          <p:nvPr/>
        </p:nvSpPr>
        <p:spPr>
          <a:xfrm>
            <a:off x="11554322" y="5883215"/>
            <a:ext cx="565546" cy="374328"/>
          </a:xfrm>
          <a:prstGeom prst="leftArrow">
            <a:avLst/>
          </a:prstGeom>
          <a:solidFill>
            <a:srgbClr val="609C9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up 8">
            <a:extLst>
              <a:ext uri="{FF2B5EF4-FFF2-40B4-BE49-F238E27FC236}">
                <a16:creationId xmlns:a16="http://schemas.microsoft.com/office/drawing/2014/main" id="{9DD4E4A1-D7D5-6324-1E1F-F43824B5E95B}"/>
              </a:ext>
            </a:extLst>
          </p:cNvPr>
          <p:cNvGrpSpPr/>
          <p:nvPr/>
        </p:nvGrpSpPr>
        <p:grpSpPr>
          <a:xfrm>
            <a:off x="9558510" y="6305755"/>
            <a:ext cx="2282866" cy="553674"/>
            <a:chOff x="9837002" y="6279776"/>
            <a:chExt cx="2282866" cy="553674"/>
          </a:xfrm>
        </p:grpSpPr>
        <p:sp>
          <p:nvSpPr>
            <p:cNvPr id="16" name="Rectangle 15">
              <a:extLst>
                <a:ext uri="{FF2B5EF4-FFF2-40B4-BE49-F238E27FC236}">
                  <a16:creationId xmlns:a16="http://schemas.microsoft.com/office/drawing/2014/main" id="{F12D77AF-0EEA-114B-5218-55623EA8C844}"/>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Picture 2">
              <a:extLst>
                <a:ext uri="{FF2B5EF4-FFF2-40B4-BE49-F238E27FC236}">
                  <a16:creationId xmlns:a16="http://schemas.microsoft.com/office/drawing/2014/main" id="{CDDB3C51-5EDE-F6F7-625A-D153B41AF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E5AD4EDF-28FC-7A64-5F77-FAF5A01F9C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Flowchart: Extract 18">
            <a:hlinkClick r:id="rId6" action="ppaction://hlinksldjump"/>
            <a:extLst>
              <a:ext uri="{FF2B5EF4-FFF2-40B4-BE49-F238E27FC236}">
                <a16:creationId xmlns:a16="http://schemas.microsoft.com/office/drawing/2014/main" id="{7BE1DA2D-F74B-25ED-F2E4-EF8BCA7E48DC}"/>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Flowchart: Extract 19">
            <a:hlinkClick r:id="rId7" action="ppaction://hlinksldjump"/>
            <a:extLst>
              <a:ext uri="{FF2B5EF4-FFF2-40B4-BE49-F238E27FC236}">
                <a16:creationId xmlns:a16="http://schemas.microsoft.com/office/drawing/2014/main" id="{AF4DD560-C665-30E9-646E-C187DC684305}"/>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Picture 2">
            <a:hlinkClick r:id="rId8" action="ppaction://hlinksldjump"/>
            <a:extLst>
              <a:ext uri="{FF2B5EF4-FFF2-40B4-BE49-F238E27FC236}">
                <a16:creationId xmlns:a16="http://schemas.microsoft.com/office/drawing/2014/main" id="{B16B4534-4234-A313-153E-011FE44114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418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91659-7925-708B-A962-E7B7F181E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C157-CE92-7827-99C5-9942AFC80766}"/>
              </a:ext>
            </a:extLst>
          </p:cNvPr>
          <p:cNvSpPr>
            <a:spLocks noGrp="1"/>
          </p:cNvSpPr>
          <p:nvPr>
            <p:ph type="title"/>
          </p:nvPr>
        </p:nvSpPr>
        <p:spPr>
          <a:xfrm>
            <a:off x="883384" y="537654"/>
            <a:ext cx="9936192" cy="764934"/>
          </a:xfrm>
        </p:spPr>
        <p:txBody>
          <a:bodyPr>
            <a:normAutofit/>
          </a:bodyPr>
          <a:lstStyle/>
          <a:p>
            <a:r>
              <a:rPr lang="nl-NL" sz="3600" dirty="0" err="1"/>
              <a:t>References</a:t>
            </a:r>
            <a:endParaRPr lang="nl-NL" sz="3600" dirty="0"/>
          </a:p>
        </p:txBody>
      </p:sp>
      <p:sp>
        <p:nvSpPr>
          <p:cNvPr id="8" name="TextBox 7">
            <a:extLst>
              <a:ext uri="{FF2B5EF4-FFF2-40B4-BE49-F238E27FC236}">
                <a16:creationId xmlns:a16="http://schemas.microsoft.com/office/drawing/2014/main" id="{D86D874A-8F11-92B2-4220-931B26D665B9}"/>
              </a:ext>
            </a:extLst>
          </p:cNvPr>
          <p:cNvSpPr txBox="1"/>
          <p:nvPr/>
        </p:nvSpPr>
        <p:spPr>
          <a:xfrm>
            <a:off x="883384" y="1281812"/>
            <a:ext cx="11175655" cy="5360570"/>
          </a:xfrm>
          <a:prstGeom prst="rect">
            <a:avLst/>
          </a:prstGeom>
          <a:noFill/>
        </p:spPr>
        <p:txBody>
          <a:bodyPr wrap="square">
            <a:spAutoFit/>
          </a:bodyPr>
          <a:lstStyle/>
          <a:p>
            <a:pPr indent="-304800">
              <a:lnSpc>
                <a:spcPct val="115000"/>
              </a:lnSpc>
              <a:spcAft>
                <a:spcPts val="800"/>
              </a:spcAft>
              <a:buNone/>
            </a:pPr>
            <a:r>
              <a:rPr lang="en-GB" sz="1400" dirty="0">
                <a:latin typeface="+mj-lt"/>
              </a:rPr>
              <a:t>Copernicus Climate Change Service. (n.d.). Temperature. Retrieved May 1, 2026, from https://climate.copernicus.eu/climate-indicators/temperature</a:t>
            </a:r>
          </a:p>
          <a:p>
            <a:pPr indent="-304800">
              <a:lnSpc>
                <a:spcPct val="115000"/>
              </a:lnSpc>
              <a:spcAft>
                <a:spcPts val="800"/>
              </a:spcAft>
            </a:pPr>
            <a:r>
              <a:rPr lang="nl-NL" sz="1400" dirty="0" err="1">
                <a:latin typeface="+mj-lt"/>
              </a:rPr>
              <a:t>Intergovernmental</a:t>
            </a:r>
            <a:r>
              <a:rPr lang="nl-NL" sz="1400" dirty="0">
                <a:latin typeface="+mj-lt"/>
              </a:rPr>
              <a:t> Panel on </a:t>
            </a:r>
            <a:r>
              <a:rPr lang="nl-NL" sz="1400" dirty="0" err="1">
                <a:latin typeface="+mj-lt"/>
              </a:rPr>
              <a:t>Climate</a:t>
            </a:r>
            <a:r>
              <a:rPr lang="nl-NL" sz="1400" dirty="0">
                <a:latin typeface="+mj-lt"/>
              </a:rPr>
              <a:t> Change (IPCC). (2023b). </a:t>
            </a:r>
            <a:r>
              <a:rPr lang="nl-NL" sz="1400" dirty="0" err="1">
                <a:latin typeface="+mj-lt"/>
              </a:rPr>
              <a:t>Key</a:t>
            </a:r>
            <a:r>
              <a:rPr lang="nl-NL" sz="1400" dirty="0">
                <a:latin typeface="+mj-lt"/>
              </a:rPr>
              <a:t> Risks </a:t>
            </a:r>
            <a:r>
              <a:rPr lang="nl-NL" sz="1400" dirty="0" err="1">
                <a:latin typeface="+mj-lt"/>
              </a:rPr>
              <a:t>across</a:t>
            </a:r>
            <a:r>
              <a:rPr lang="nl-NL" sz="1400" dirty="0">
                <a:latin typeface="+mj-lt"/>
              </a:rPr>
              <a:t> Sectors </a:t>
            </a:r>
            <a:r>
              <a:rPr lang="nl-NL" sz="1400" dirty="0" err="1">
                <a:latin typeface="+mj-lt"/>
              </a:rPr>
              <a:t>and</a:t>
            </a:r>
            <a:r>
              <a:rPr lang="nl-NL" sz="1400" dirty="0">
                <a:latin typeface="+mj-lt"/>
              </a:rPr>
              <a:t> </a:t>
            </a:r>
            <a:r>
              <a:rPr lang="nl-NL" sz="1400" dirty="0" err="1">
                <a:latin typeface="+mj-lt"/>
              </a:rPr>
              <a:t>Regions</a:t>
            </a:r>
            <a:r>
              <a:rPr lang="nl-NL" sz="1400" dirty="0">
                <a:latin typeface="+mj-lt"/>
              </a:rPr>
              <a:t>. </a:t>
            </a:r>
            <a:r>
              <a:rPr lang="nl-NL" sz="1400" i="1" dirty="0" err="1">
                <a:latin typeface="+mj-lt"/>
              </a:rPr>
              <a:t>Climate</a:t>
            </a:r>
            <a:r>
              <a:rPr lang="nl-NL" sz="1400" i="1" dirty="0">
                <a:latin typeface="+mj-lt"/>
              </a:rPr>
              <a:t> Change 2022 – Impacts, Adaptation </a:t>
            </a:r>
            <a:r>
              <a:rPr lang="nl-NL" sz="1400" i="1" dirty="0" err="1">
                <a:latin typeface="+mj-lt"/>
              </a:rPr>
              <a:t>and</a:t>
            </a:r>
            <a:r>
              <a:rPr lang="nl-NL" sz="1400" i="1" dirty="0">
                <a:latin typeface="+mj-lt"/>
              </a:rPr>
              <a:t> </a:t>
            </a:r>
            <a:r>
              <a:rPr lang="nl-NL" sz="1400" i="1" dirty="0" err="1">
                <a:latin typeface="+mj-lt"/>
              </a:rPr>
              <a:t>Vulnerability</a:t>
            </a:r>
            <a:r>
              <a:rPr lang="nl-NL" sz="1400" dirty="0">
                <a:latin typeface="+mj-lt"/>
              </a:rPr>
              <a:t>, 2411–2538. https://doi.org/10.1017/9781009325844.025</a:t>
            </a:r>
            <a:endParaRPr lang="en-GB" sz="1400" dirty="0">
              <a:latin typeface="+mj-lt"/>
            </a:endParaRPr>
          </a:p>
          <a:p>
            <a:pPr indent="-304800">
              <a:lnSpc>
                <a:spcPct val="115000"/>
              </a:lnSpc>
              <a:spcAft>
                <a:spcPts val="800"/>
              </a:spcAft>
            </a:pPr>
            <a:r>
              <a:rPr lang="en-GB" sz="1400" dirty="0">
                <a:latin typeface="+mj-lt"/>
              </a:rPr>
              <a:t>Knutson, T., Camargo, S. J., Chan, J. C. L., Emanuel, K., Ho, C. H., Kossin, J., Mohapatra, M., Satoh, M., Sugi, M., Walsh, K., &amp; Wu, L. (2020). Tropical Cyclones and Climate Change Assessment: Part II: Projected Response to Anthropogenic Warming. </a:t>
            </a:r>
            <a:r>
              <a:rPr lang="en-GB" sz="1400" i="1" dirty="0">
                <a:latin typeface="+mj-lt"/>
              </a:rPr>
              <a:t>Bulletin of the American Meteorological Society</a:t>
            </a:r>
            <a:r>
              <a:rPr lang="en-GB" sz="1400" dirty="0">
                <a:latin typeface="+mj-lt"/>
              </a:rPr>
              <a:t>, </a:t>
            </a:r>
            <a:r>
              <a:rPr lang="en-GB" sz="1400" i="1" dirty="0">
                <a:latin typeface="+mj-lt"/>
              </a:rPr>
              <a:t>101</a:t>
            </a:r>
            <a:r>
              <a:rPr lang="en-GB" sz="1400" dirty="0">
                <a:latin typeface="+mj-lt"/>
              </a:rPr>
              <a:t>(3), E303–E322. https://doi.org/10.1175/BAMS-D-18-0194.1</a:t>
            </a:r>
            <a:endParaRPr lang="en-GB" sz="1400" kern="100" dirty="0">
              <a:solidFill>
                <a:srgbClr val="000000"/>
              </a:solidFill>
              <a:effectLst/>
              <a:latin typeface="+mj-lt"/>
              <a:ea typeface="Times New Roman" panose="02020603050405020304" pitchFamily="18" charset="0"/>
              <a:cs typeface="Arial" panose="020B0604020202020204" pitchFamily="34" charset="0"/>
            </a:endParaRPr>
          </a:p>
          <a:p>
            <a:pPr indent="-304800">
              <a:lnSpc>
                <a:spcPct val="115000"/>
              </a:lnSpc>
              <a:spcAft>
                <a:spcPts val="800"/>
              </a:spcAft>
              <a:buNone/>
            </a:pPr>
            <a:r>
              <a:rPr lang="en-GB" sz="1400" kern="100" dirty="0">
                <a:solidFill>
                  <a:srgbClr val="000000"/>
                </a:solidFill>
                <a:effectLst/>
                <a:latin typeface="+mj-lt"/>
                <a:ea typeface="Times New Roman" panose="02020603050405020304" pitchFamily="18" charset="0"/>
                <a:cs typeface="Arial" panose="020B0604020202020204" pitchFamily="34" charset="0"/>
              </a:rPr>
              <a:t>Mester, B., Vogt, T., Bryant, S., Otto, C., Frieler, K., &amp; Schewe, J. (2023). Human displacements from Tropical Cyclone Idai attributable to climate change. </a:t>
            </a:r>
            <a:r>
              <a:rPr lang="en-GB" sz="1400" i="1" kern="100" dirty="0">
                <a:solidFill>
                  <a:srgbClr val="000000"/>
                </a:solidFill>
                <a:effectLst/>
                <a:latin typeface="+mj-lt"/>
                <a:ea typeface="Times New Roman" panose="02020603050405020304" pitchFamily="18" charset="0"/>
                <a:cs typeface="Arial" panose="020B0604020202020204" pitchFamily="34" charset="0"/>
              </a:rPr>
              <a:t>Hazards Earth Syst. Sci</a:t>
            </a:r>
            <a:r>
              <a:rPr lang="en-GB" sz="1400" kern="100" dirty="0">
                <a:solidFill>
                  <a:srgbClr val="000000"/>
                </a:solidFill>
                <a:effectLst/>
                <a:latin typeface="+mj-lt"/>
                <a:ea typeface="Times New Roman" panose="02020603050405020304" pitchFamily="18" charset="0"/>
                <a:cs typeface="Arial" panose="020B0604020202020204" pitchFamily="34" charset="0"/>
              </a:rPr>
              <a:t>, </a:t>
            </a:r>
            <a:r>
              <a:rPr lang="en-GB" sz="1400" i="1" kern="100" dirty="0">
                <a:solidFill>
                  <a:srgbClr val="000000"/>
                </a:solidFill>
                <a:effectLst/>
                <a:latin typeface="+mj-lt"/>
                <a:ea typeface="Times New Roman" panose="02020603050405020304" pitchFamily="18" charset="0"/>
                <a:cs typeface="Arial" panose="020B0604020202020204" pitchFamily="34" charset="0"/>
              </a:rPr>
              <a:t>23</a:t>
            </a:r>
            <a:r>
              <a:rPr lang="en-GB" sz="1400" kern="100" dirty="0">
                <a:solidFill>
                  <a:srgbClr val="000000"/>
                </a:solidFill>
                <a:effectLst/>
                <a:latin typeface="+mj-lt"/>
                <a:ea typeface="Times New Roman" panose="02020603050405020304" pitchFamily="18" charset="0"/>
                <a:cs typeface="Arial" panose="020B0604020202020204" pitchFamily="34" charset="0"/>
              </a:rPr>
              <a:t>, 3467–3485. https://doi.org/10.5194/nhess-23-3467-2023</a:t>
            </a:r>
          </a:p>
          <a:p>
            <a:pPr indent="-304800">
              <a:lnSpc>
                <a:spcPct val="115000"/>
              </a:lnSpc>
              <a:spcAft>
                <a:spcPts val="800"/>
              </a:spcAft>
            </a:pPr>
            <a:r>
              <a:rPr lang="en-GB" sz="1400" dirty="0">
                <a:latin typeface="+mj-lt"/>
              </a:rPr>
              <a:t>Ton, M. J., </a:t>
            </a:r>
            <a:r>
              <a:rPr lang="en-GB" sz="1400" dirty="0" err="1">
                <a:latin typeface="+mj-lt"/>
              </a:rPr>
              <a:t>Cominola</a:t>
            </a:r>
            <a:r>
              <a:rPr lang="en-GB" sz="1400" dirty="0">
                <a:latin typeface="+mj-lt"/>
              </a:rPr>
              <a:t>, A., Kreibich, H., de Bruijn, J. A., de Moel, H., </a:t>
            </a:r>
            <a:r>
              <a:rPr lang="en-GB" sz="1400" dirty="0" err="1">
                <a:latin typeface="+mj-lt"/>
              </a:rPr>
              <a:t>Botzen</a:t>
            </a:r>
            <a:r>
              <a:rPr lang="en-GB" sz="1400" dirty="0">
                <a:latin typeface="+mj-lt"/>
              </a:rPr>
              <a:t>, W. J. W., &amp; Aerts, J. C. J. H. (2025). GLOPOP-SG. https://doi.org/10.5281/ZENODO.17076088</a:t>
            </a:r>
          </a:p>
          <a:p>
            <a:pPr indent="-304800">
              <a:lnSpc>
                <a:spcPct val="115000"/>
              </a:lnSpc>
              <a:spcAft>
                <a:spcPts val="800"/>
              </a:spcAft>
            </a:pPr>
            <a:r>
              <a:rPr lang="en-GB" sz="1400" dirty="0">
                <a:latin typeface="+mj-lt"/>
              </a:rPr>
              <a:t>Ton, M. J., Ingels, M. W., de Bruijn, J. A., de Moel, H., Reimann, L., </a:t>
            </a:r>
            <a:r>
              <a:rPr lang="en-GB" sz="1400" dirty="0" err="1">
                <a:latin typeface="+mj-lt"/>
              </a:rPr>
              <a:t>Botzen</a:t>
            </a:r>
            <a:r>
              <a:rPr lang="en-GB" sz="1400" dirty="0">
                <a:latin typeface="+mj-lt"/>
              </a:rPr>
              <a:t>, W. J. W., &amp; Aerts, J. C. J. H. (2024). A global dataset of 7 billion individuals with socio-economic characteristics. </a:t>
            </a:r>
            <a:r>
              <a:rPr lang="en-GB" sz="1400" i="1" dirty="0">
                <a:latin typeface="+mj-lt"/>
              </a:rPr>
              <a:t>Scientific Data</a:t>
            </a:r>
            <a:r>
              <a:rPr lang="en-GB" sz="1400" dirty="0">
                <a:latin typeface="+mj-lt"/>
              </a:rPr>
              <a:t>, 11(1), 1–11. https://doi.org/10.1038/S41597-024-03864-2;SUBJMETA</a:t>
            </a:r>
          </a:p>
          <a:p>
            <a:pPr indent="-304800">
              <a:lnSpc>
                <a:spcPct val="115000"/>
              </a:lnSpc>
              <a:spcAft>
                <a:spcPts val="800"/>
              </a:spcAft>
            </a:pPr>
            <a:r>
              <a:rPr lang="en-GB" sz="1400" dirty="0">
                <a:latin typeface="+mj-lt"/>
              </a:rPr>
              <a:t>Treu, S., Muis, S., </a:t>
            </a:r>
            <a:r>
              <a:rPr lang="en-GB" sz="1400" dirty="0" err="1">
                <a:latin typeface="+mj-lt"/>
              </a:rPr>
              <a:t>Dangendorf</a:t>
            </a:r>
            <a:r>
              <a:rPr lang="en-GB" sz="1400" dirty="0">
                <a:latin typeface="+mj-lt"/>
              </a:rPr>
              <a:t>, S., Wahl, T., </a:t>
            </a:r>
            <a:r>
              <a:rPr lang="en-GB" sz="1400" dirty="0" err="1">
                <a:latin typeface="+mj-lt"/>
              </a:rPr>
              <a:t>Oelsmann</a:t>
            </a:r>
            <a:r>
              <a:rPr lang="en-GB" sz="1400" dirty="0">
                <a:latin typeface="+mj-lt"/>
              </a:rPr>
              <a:t>, J., Heinicke, S., Frieler, K., and Mengel, M.: Reconstruction of hourly coastal water levels and counterfactuals without sea level rise for impact attribution, </a:t>
            </a:r>
            <a:r>
              <a:rPr lang="en-GB" sz="1400" i="1" dirty="0">
                <a:latin typeface="+mj-lt"/>
              </a:rPr>
              <a:t>Earth Syst. Sci. Data</a:t>
            </a:r>
            <a:r>
              <a:rPr lang="en-GB" sz="1400" dirty="0">
                <a:latin typeface="+mj-lt"/>
              </a:rPr>
              <a:t>, 16, 1121–1136, https://doi.org/10.5194/ESSD-16-1121-2024, 2024.</a:t>
            </a:r>
            <a:endParaRPr lang="en-GB" sz="1400" kern="100" dirty="0">
              <a:solidFill>
                <a:srgbClr val="000000"/>
              </a:solidFill>
              <a:effectLst/>
              <a:latin typeface="+mj-lt"/>
              <a:ea typeface="Times New Roman" panose="02020603050405020304" pitchFamily="18" charset="0"/>
              <a:cs typeface="Arial" panose="020B0604020202020204" pitchFamily="34" charset="0"/>
            </a:endParaRPr>
          </a:p>
          <a:p>
            <a:pPr indent="-304800">
              <a:lnSpc>
                <a:spcPct val="115000"/>
              </a:lnSpc>
              <a:spcAft>
                <a:spcPts val="800"/>
              </a:spcAft>
            </a:pPr>
            <a:r>
              <a:rPr lang="nl-NL" sz="1400" dirty="0">
                <a:latin typeface="+mj-lt"/>
              </a:rPr>
              <a:t>Vertegaal, D. M., van den Hurk, B. J. J. M., Couasnon, A., Aleksandrova, N., Bovenschen, T., Gradiyanto, F., Leijnse, T. W. B., Goulart, H. M. D., &amp; Muis, S. (2026). </a:t>
            </a:r>
            <a:r>
              <a:rPr lang="en-GB" sz="1400" dirty="0">
                <a:latin typeface="+mj-lt"/>
              </a:rPr>
              <a:t>Climate and impact attribution of compound flooding induced by tropical cyclone Idai in Mozambique. </a:t>
            </a:r>
            <a:r>
              <a:rPr lang="en-GB" sz="1400" i="1" dirty="0">
                <a:latin typeface="+mj-lt"/>
              </a:rPr>
              <a:t>Natural Hazards and Earth System Sciences</a:t>
            </a:r>
            <a:r>
              <a:rPr lang="en-GB" sz="1400" dirty="0">
                <a:latin typeface="+mj-lt"/>
              </a:rPr>
              <a:t>, </a:t>
            </a:r>
            <a:r>
              <a:rPr lang="en-GB" sz="1400" i="1" dirty="0">
                <a:latin typeface="+mj-lt"/>
              </a:rPr>
              <a:t>26</a:t>
            </a:r>
            <a:r>
              <a:rPr lang="en-GB" sz="1400" dirty="0">
                <a:latin typeface="+mj-lt"/>
              </a:rPr>
              <a:t>(3), 1417–1433. https://doi.org/10.5194/nhess-26-1417-2026</a:t>
            </a:r>
            <a:endParaRPr lang="nl-NL" sz="1400" dirty="0">
              <a:latin typeface="+mj-lt"/>
            </a:endParaRPr>
          </a:p>
          <a:p>
            <a:pPr indent="-304800">
              <a:lnSpc>
                <a:spcPct val="115000"/>
              </a:lnSpc>
              <a:spcAft>
                <a:spcPts val="800"/>
              </a:spcAft>
              <a:buNone/>
            </a:pPr>
            <a:endParaRPr lang="nl-NL" sz="1400" kern="100" dirty="0">
              <a:effectLst/>
              <a:latin typeface="+mj-lt"/>
              <a:ea typeface="Aptos" panose="020B00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931EB48-0C54-2B03-E327-BE8D8964CA33}"/>
              </a:ext>
            </a:extLst>
          </p:cNvPr>
          <p:cNvGrpSpPr/>
          <p:nvPr/>
        </p:nvGrpSpPr>
        <p:grpSpPr>
          <a:xfrm>
            <a:off x="9558510" y="6305755"/>
            <a:ext cx="2282866" cy="553674"/>
            <a:chOff x="9837002" y="6279776"/>
            <a:chExt cx="2282866" cy="553674"/>
          </a:xfrm>
        </p:grpSpPr>
        <p:sp>
          <p:nvSpPr>
            <p:cNvPr id="9" name="Rectangle 8">
              <a:extLst>
                <a:ext uri="{FF2B5EF4-FFF2-40B4-BE49-F238E27FC236}">
                  <a16:creationId xmlns:a16="http://schemas.microsoft.com/office/drawing/2014/main" id="{38B6410B-D5F3-FC5B-5B08-B3743FBEF185}"/>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2">
              <a:extLst>
                <a:ext uri="{FF2B5EF4-FFF2-40B4-BE49-F238E27FC236}">
                  <a16:creationId xmlns:a16="http://schemas.microsoft.com/office/drawing/2014/main" id="{AE2F6BA1-177A-2030-ACA5-34B623363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7FA38498-2B73-ED77-0CC8-B15D2320F0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Flowchart: Extract 12">
            <a:hlinkClick r:id="rId3" action="ppaction://hlinksldjump"/>
            <a:extLst>
              <a:ext uri="{FF2B5EF4-FFF2-40B4-BE49-F238E27FC236}">
                <a16:creationId xmlns:a16="http://schemas.microsoft.com/office/drawing/2014/main" id="{811CA5F4-EA43-D2B1-D0B5-F3FDD071293B}"/>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2">
            <a:hlinkClick r:id="rId4" action="ppaction://hlinksldjump"/>
            <a:extLst>
              <a:ext uri="{FF2B5EF4-FFF2-40B4-BE49-F238E27FC236}">
                <a16:creationId xmlns:a16="http://schemas.microsoft.com/office/drawing/2014/main" id="{DDC4CC1A-D486-D540-4A08-12AAEC6AE0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481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descr="article image">
            <a:hlinkClick r:id="rId3"/>
            <a:extLst>
              <a:ext uri="{FF2B5EF4-FFF2-40B4-BE49-F238E27FC236}">
                <a16:creationId xmlns:a16="http://schemas.microsoft.com/office/drawing/2014/main" id="{DA31B235-5F56-6474-C8ED-AAD7717F23AA}"/>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b="13402"/>
          <a:stretch/>
        </p:blipFill>
        <p:spPr bwMode="auto">
          <a:xfrm>
            <a:off x="-3579" y="1"/>
            <a:ext cx="12195579" cy="62763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219861F-BC6D-F33D-B888-9C779B599B0B}"/>
              </a:ext>
            </a:extLst>
          </p:cNvPr>
          <p:cNvPicPr>
            <a:picLocks noChangeAspect="1"/>
          </p:cNvPicPr>
          <p:nvPr/>
        </p:nvPicPr>
        <p:blipFill>
          <a:blip r:embed="rId5"/>
          <a:srcRect l="126" r="77186"/>
          <a:stretch>
            <a:fillRect/>
          </a:stretch>
        </p:blipFill>
        <p:spPr>
          <a:xfrm>
            <a:off x="6368315" y="6277777"/>
            <a:ext cx="2766060" cy="580571"/>
          </a:xfrm>
          <a:prstGeom prst="rect">
            <a:avLst/>
          </a:prstGeom>
        </p:spPr>
      </p:pic>
      <p:pic>
        <p:nvPicPr>
          <p:cNvPr id="27" name="Picture 26">
            <a:extLst>
              <a:ext uri="{FF2B5EF4-FFF2-40B4-BE49-F238E27FC236}">
                <a16:creationId xmlns:a16="http://schemas.microsoft.com/office/drawing/2014/main" id="{584A320F-E9E9-7D8D-577E-F0F98843CC22}"/>
              </a:ext>
            </a:extLst>
          </p:cNvPr>
          <p:cNvPicPr>
            <a:picLocks noChangeAspect="1"/>
          </p:cNvPicPr>
          <p:nvPr/>
        </p:nvPicPr>
        <p:blipFill>
          <a:blip r:embed="rId5"/>
          <a:srcRect l="47687"/>
          <a:stretch>
            <a:fillRect/>
          </a:stretch>
        </p:blipFill>
        <p:spPr>
          <a:xfrm>
            <a:off x="0" y="6277429"/>
            <a:ext cx="6377940" cy="580571"/>
          </a:xfrm>
          <a:prstGeom prst="rect">
            <a:avLst/>
          </a:prstGeom>
        </p:spPr>
      </p:pic>
      <p:sp>
        <p:nvSpPr>
          <p:cNvPr id="2" name="Title 1">
            <a:extLst>
              <a:ext uri="{FF2B5EF4-FFF2-40B4-BE49-F238E27FC236}">
                <a16:creationId xmlns:a16="http://schemas.microsoft.com/office/drawing/2014/main" id="{3D7098B2-FE42-E902-D0E6-D75558B50856}"/>
              </a:ext>
            </a:extLst>
          </p:cNvPr>
          <p:cNvSpPr>
            <a:spLocks noGrp="1"/>
          </p:cNvSpPr>
          <p:nvPr>
            <p:ph type="title"/>
          </p:nvPr>
        </p:nvSpPr>
        <p:spPr>
          <a:xfrm>
            <a:off x="549088" y="2458007"/>
            <a:ext cx="10515600" cy="1325563"/>
          </a:xfrm>
        </p:spPr>
        <p:txBody>
          <a:bodyPr/>
          <a:lstStyle/>
          <a:p>
            <a:pPr algn="ctr"/>
            <a:r>
              <a:rPr lang="nl-NL" dirty="0" err="1"/>
              <a:t>Supplementary</a:t>
            </a:r>
            <a:r>
              <a:rPr lang="nl-NL" dirty="0"/>
              <a:t> </a:t>
            </a:r>
            <a:r>
              <a:rPr lang="nl-NL" dirty="0" err="1"/>
              <a:t>material</a:t>
            </a:r>
            <a:r>
              <a:rPr lang="nl-NL" dirty="0"/>
              <a:t> – PICO 4.8</a:t>
            </a:r>
          </a:p>
        </p:txBody>
      </p:sp>
      <p:grpSp>
        <p:nvGrpSpPr>
          <p:cNvPr id="6" name="Group 5">
            <a:extLst>
              <a:ext uri="{FF2B5EF4-FFF2-40B4-BE49-F238E27FC236}">
                <a16:creationId xmlns:a16="http://schemas.microsoft.com/office/drawing/2014/main" id="{F7FEC1BF-77DE-7033-D8C3-AE376EE7ACB7}"/>
              </a:ext>
            </a:extLst>
          </p:cNvPr>
          <p:cNvGrpSpPr/>
          <p:nvPr/>
        </p:nvGrpSpPr>
        <p:grpSpPr>
          <a:xfrm>
            <a:off x="498695" y="5522511"/>
            <a:ext cx="11194610" cy="727382"/>
            <a:chOff x="238271" y="5205036"/>
            <a:chExt cx="11539208" cy="813997"/>
          </a:xfrm>
        </p:grpSpPr>
        <p:grpSp>
          <p:nvGrpSpPr>
            <p:cNvPr id="7" name="Group 6">
              <a:extLst>
                <a:ext uri="{FF2B5EF4-FFF2-40B4-BE49-F238E27FC236}">
                  <a16:creationId xmlns:a16="http://schemas.microsoft.com/office/drawing/2014/main" id="{0C383931-0FE7-3879-01BA-08AF8C3C632D}"/>
                </a:ext>
              </a:extLst>
            </p:cNvPr>
            <p:cNvGrpSpPr/>
            <p:nvPr/>
          </p:nvGrpSpPr>
          <p:grpSpPr>
            <a:xfrm>
              <a:off x="7172852" y="5205036"/>
              <a:ext cx="1732488" cy="813997"/>
              <a:chOff x="5287563" y="5209911"/>
              <a:chExt cx="1806404" cy="817425"/>
            </a:xfrm>
          </p:grpSpPr>
          <p:pic>
            <p:nvPicPr>
              <p:cNvPr id="20" name="Picture 4" descr="Potsdam Institute for Climate Impact Research (PIK ...">
                <a:extLst>
                  <a:ext uri="{FF2B5EF4-FFF2-40B4-BE49-F238E27FC236}">
                    <a16:creationId xmlns:a16="http://schemas.microsoft.com/office/drawing/2014/main" id="{CEF0B35F-7F9D-FAE6-6FBE-C8A31CA29E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563" y="5319930"/>
                <a:ext cx="1613293" cy="707406"/>
              </a:xfrm>
              <a:prstGeom prst="rect">
                <a:avLst/>
              </a:prstGeom>
              <a:noFill/>
              <a:extLst>
                <a:ext uri="{909E8E84-426E-40DD-AFC4-6F175D3DCCD1}">
                  <a14:hiddenFill xmlns:a14="http://schemas.microsoft.com/office/drawing/2010/main">
                    <a:solidFill>
                      <a:srgbClr val="FFFFFF"/>
                    </a:solidFill>
                  </a14:hiddenFill>
                </a:ext>
              </a:extLst>
            </p:spPr>
          </p:pic>
          <p:sp>
            <p:nvSpPr>
              <p:cNvPr id="21" name="Subtitle 2">
                <a:extLst>
                  <a:ext uri="{FF2B5EF4-FFF2-40B4-BE49-F238E27FC236}">
                    <a16:creationId xmlns:a16="http://schemas.microsoft.com/office/drawing/2014/main" id="{354F5F71-CBCA-B5AD-D850-D55B76C2C9B3}"/>
                  </a:ext>
                </a:extLst>
              </p:cNvPr>
              <p:cNvSpPr txBox="1">
                <a:spLocks/>
              </p:cNvSpPr>
              <p:nvPr/>
            </p:nvSpPr>
            <p:spPr>
              <a:xfrm>
                <a:off x="6707744" y="5209911"/>
                <a:ext cx="386223" cy="3127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noProof="0" dirty="0">
                    <a:solidFill>
                      <a:schemeClr val="tx1">
                        <a:lumMod val="50000"/>
                        <a:lumOff val="50000"/>
                      </a:schemeClr>
                    </a:solidFill>
                  </a:rPr>
                  <a:t>4</a:t>
                </a:r>
                <a:endParaRPr lang="en-GB" sz="1800" baseline="30000" noProof="0" dirty="0">
                  <a:solidFill>
                    <a:schemeClr val="tx1">
                      <a:lumMod val="50000"/>
                      <a:lumOff val="50000"/>
                    </a:schemeClr>
                  </a:solidFill>
                </a:endParaRPr>
              </a:p>
            </p:txBody>
          </p:sp>
        </p:grpSp>
        <p:grpSp>
          <p:nvGrpSpPr>
            <p:cNvPr id="8" name="Group 7">
              <a:extLst>
                <a:ext uri="{FF2B5EF4-FFF2-40B4-BE49-F238E27FC236}">
                  <a16:creationId xmlns:a16="http://schemas.microsoft.com/office/drawing/2014/main" id="{A62E894E-35EF-4905-C4C6-F12A7ED319FC}"/>
                </a:ext>
              </a:extLst>
            </p:cNvPr>
            <p:cNvGrpSpPr/>
            <p:nvPr/>
          </p:nvGrpSpPr>
          <p:grpSpPr>
            <a:xfrm>
              <a:off x="5208874" y="5224069"/>
              <a:ext cx="1789605" cy="775932"/>
              <a:chOff x="3146138" y="5209911"/>
              <a:chExt cx="1865958" cy="779200"/>
            </a:xfrm>
          </p:grpSpPr>
          <p:pic>
            <p:nvPicPr>
              <p:cNvPr id="18" name="Picture 6" descr="University profile">
                <a:extLst>
                  <a:ext uri="{FF2B5EF4-FFF2-40B4-BE49-F238E27FC236}">
                    <a16:creationId xmlns:a16="http://schemas.microsoft.com/office/drawing/2014/main" id="{F8BBA0E6-5A76-4017-C164-7CB1C0F0D3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6138" y="5384597"/>
                <a:ext cx="1746376" cy="604514"/>
              </a:xfrm>
              <a:prstGeom prst="rect">
                <a:avLst/>
              </a:prstGeom>
              <a:noFill/>
              <a:extLst>
                <a:ext uri="{909E8E84-426E-40DD-AFC4-6F175D3DCCD1}">
                  <a14:hiddenFill xmlns:a14="http://schemas.microsoft.com/office/drawing/2010/main">
                    <a:solidFill>
                      <a:srgbClr val="FFFFFF"/>
                    </a:solidFill>
                  </a14:hiddenFill>
                </a:ext>
              </a:extLst>
            </p:spPr>
          </p:pic>
          <p:sp>
            <p:nvSpPr>
              <p:cNvPr id="19" name="Subtitle 2">
                <a:extLst>
                  <a:ext uri="{FF2B5EF4-FFF2-40B4-BE49-F238E27FC236}">
                    <a16:creationId xmlns:a16="http://schemas.microsoft.com/office/drawing/2014/main" id="{B7D189D8-6B3C-015C-A8EE-6B786346A89E}"/>
                  </a:ext>
                </a:extLst>
              </p:cNvPr>
              <p:cNvSpPr txBox="1">
                <a:spLocks/>
              </p:cNvSpPr>
              <p:nvPr/>
            </p:nvSpPr>
            <p:spPr>
              <a:xfrm>
                <a:off x="4625873" y="5209911"/>
                <a:ext cx="386223" cy="3127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dirty="0">
                    <a:solidFill>
                      <a:schemeClr val="tx1">
                        <a:lumMod val="50000"/>
                        <a:lumOff val="50000"/>
                      </a:schemeClr>
                    </a:solidFill>
                  </a:rPr>
                  <a:t>3</a:t>
                </a:r>
                <a:endParaRPr lang="en-GB" sz="1800" baseline="30000" noProof="0" dirty="0">
                  <a:solidFill>
                    <a:schemeClr val="tx1">
                      <a:lumMod val="50000"/>
                      <a:lumOff val="50000"/>
                    </a:schemeClr>
                  </a:solidFill>
                </a:endParaRPr>
              </a:p>
            </p:txBody>
          </p:sp>
        </p:grpSp>
        <p:grpSp>
          <p:nvGrpSpPr>
            <p:cNvPr id="9" name="Group 8">
              <a:extLst>
                <a:ext uri="{FF2B5EF4-FFF2-40B4-BE49-F238E27FC236}">
                  <a16:creationId xmlns:a16="http://schemas.microsoft.com/office/drawing/2014/main" id="{6666A527-2568-E46C-552A-03882F05E3EA}"/>
                </a:ext>
              </a:extLst>
            </p:cNvPr>
            <p:cNvGrpSpPr/>
            <p:nvPr/>
          </p:nvGrpSpPr>
          <p:grpSpPr>
            <a:xfrm>
              <a:off x="9030164" y="5218772"/>
              <a:ext cx="2747315" cy="670320"/>
              <a:chOff x="9060644" y="5218772"/>
              <a:chExt cx="2747315" cy="670320"/>
            </a:xfrm>
          </p:grpSpPr>
          <p:sp>
            <p:nvSpPr>
              <p:cNvPr id="16" name="Subtitle 2">
                <a:extLst>
                  <a:ext uri="{FF2B5EF4-FFF2-40B4-BE49-F238E27FC236}">
                    <a16:creationId xmlns:a16="http://schemas.microsoft.com/office/drawing/2014/main" id="{860CAB90-BF37-849C-F278-58B78FE6A267}"/>
                  </a:ext>
                </a:extLst>
              </p:cNvPr>
              <p:cNvSpPr txBox="1">
                <a:spLocks/>
              </p:cNvSpPr>
              <p:nvPr/>
            </p:nvSpPr>
            <p:spPr>
              <a:xfrm>
                <a:off x="11437540" y="5218772"/>
                <a:ext cx="370419" cy="31147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dirty="0">
                    <a:solidFill>
                      <a:schemeClr val="tx1">
                        <a:lumMod val="50000"/>
                        <a:lumOff val="50000"/>
                      </a:schemeClr>
                    </a:solidFill>
                  </a:rPr>
                  <a:t>5</a:t>
                </a:r>
                <a:endParaRPr lang="en-GB" sz="1800" baseline="30000" noProof="0" dirty="0">
                  <a:solidFill>
                    <a:schemeClr val="tx1">
                      <a:lumMod val="50000"/>
                      <a:lumOff val="50000"/>
                    </a:schemeClr>
                  </a:solidFill>
                </a:endParaRPr>
              </a:p>
            </p:txBody>
          </p:sp>
          <p:pic>
            <p:nvPicPr>
              <p:cNvPr id="17" name="Picture 16">
                <a:extLst>
                  <a:ext uri="{FF2B5EF4-FFF2-40B4-BE49-F238E27FC236}">
                    <a16:creationId xmlns:a16="http://schemas.microsoft.com/office/drawing/2014/main" id="{2BD71666-24AE-3A65-A055-231AED5106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0644" y="5372943"/>
                <a:ext cx="2529431" cy="516149"/>
              </a:xfrm>
              <a:prstGeom prst="rect">
                <a:avLst/>
              </a:prstGeom>
            </p:spPr>
          </p:pic>
        </p:grpSp>
        <p:grpSp>
          <p:nvGrpSpPr>
            <p:cNvPr id="10" name="Group 9">
              <a:extLst>
                <a:ext uri="{FF2B5EF4-FFF2-40B4-BE49-F238E27FC236}">
                  <a16:creationId xmlns:a16="http://schemas.microsoft.com/office/drawing/2014/main" id="{01FD397E-EF6F-0FA9-B5C8-9EDC621D12DF}"/>
                </a:ext>
              </a:extLst>
            </p:cNvPr>
            <p:cNvGrpSpPr/>
            <p:nvPr/>
          </p:nvGrpSpPr>
          <p:grpSpPr>
            <a:xfrm>
              <a:off x="238271" y="5372943"/>
              <a:ext cx="1553423" cy="500626"/>
              <a:chOff x="0" y="5677914"/>
              <a:chExt cx="1675166" cy="519213"/>
            </a:xfrm>
          </p:grpSpPr>
          <p:pic>
            <p:nvPicPr>
              <p:cNvPr id="14" name="Picture 13" descr="A blue text on a black background&#10;&#10;Description automatically generated">
                <a:extLst>
                  <a:ext uri="{FF2B5EF4-FFF2-40B4-BE49-F238E27FC236}">
                    <a16:creationId xmlns:a16="http://schemas.microsoft.com/office/drawing/2014/main" id="{4BD8CBBC-8EE8-A2BC-3912-C532ECCCA9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683600"/>
                <a:ext cx="1580082" cy="513527"/>
              </a:xfrm>
              <a:prstGeom prst="rect">
                <a:avLst/>
              </a:prstGeom>
            </p:spPr>
          </p:pic>
          <p:sp>
            <p:nvSpPr>
              <p:cNvPr id="15" name="Subtitle 2">
                <a:extLst>
                  <a:ext uri="{FF2B5EF4-FFF2-40B4-BE49-F238E27FC236}">
                    <a16:creationId xmlns:a16="http://schemas.microsoft.com/office/drawing/2014/main" id="{B33A7802-0964-B9EC-BE17-CD1034C059E1}"/>
                  </a:ext>
                </a:extLst>
              </p:cNvPr>
              <p:cNvSpPr txBox="1">
                <a:spLocks/>
              </p:cNvSpPr>
              <p:nvPr/>
            </p:nvSpPr>
            <p:spPr>
              <a:xfrm>
                <a:off x="1288943" y="5677914"/>
                <a:ext cx="386223" cy="3127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noProof="0" dirty="0">
                    <a:solidFill>
                      <a:schemeClr val="tx1">
                        <a:lumMod val="50000"/>
                        <a:lumOff val="50000"/>
                      </a:schemeClr>
                    </a:solidFill>
                  </a:rPr>
                  <a:t>1</a:t>
                </a:r>
                <a:endParaRPr lang="en-GB" sz="1800" baseline="30000" noProof="0" dirty="0">
                  <a:solidFill>
                    <a:schemeClr val="tx1">
                      <a:lumMod val="50000"/>
                      <a:lumOff val="50000"/>
                    </a:schemeClr>
                  </a:solidFill>
                </a:endParaRPr>
              </a:p>
            </p:txBody>
          </p:sp>
        </p:grpSp>
        <p:grpSp>
          <p:nvGrpSpPr>
            <p:cNvPr id="11" name="Group 10">
              <a:extLst>
                <a:ext uri="{FF2B5EF4-FFF2-40B4-BE49-F238E27FC236}">
                  <a16:creationId xmlns:a16="http://schemas.microsoft.com/office/drawing/2014/main" id="{9DB7B232-4524-40B5-D5A6-B504AF9EFE19}"/>
                </a:ext>
              </a:extLst>
            </p:cNvPr>
            <p:cNvGrpSpPr/>
            <p:nvPr/>
          </p:nvGrpSpPr>
          <p:grpSpPr>
            <a:xfrm>
              <a:off x="1927967" y="5247228"/>
              <a:ext cx="3090020" cy="634504"/>
              <a:chOff x="6473395" y="4407764"/>
              <a:chExt cx="3332187" cy="658061"/>
            </a:xfrm>
          </p:grpSpPr>
          <p:pic>
            <p:nvPicPr>
              <p:cNvPr id="12" name="Picture 11">
                <a:extLst>
                  <a:ext uri="{FF2B5EF4-FFF2-40B4-BE49-F238E27FC236}">
                    <a16:creationId xmlns:a16="http://schemas.microsoft.com/office/drawing/2014/main" id="{54975D21-305F-E02D-8CD7-B9DE983F9D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3395" y="4620824"/>
                <a:ext cx="3185653" cy="445001"/>
              </a:xfrm>
              <a:prstGeom prst="rect">
                <a:avLst/>
              </a:prstGeom>
            </p:spPr>
          </p:pic>
          <p:sp>
            <p:nvSpPr>
              <p:cNvPr id="13" name="Subtitle 2">
                <a:extLst>
                  <a:ext uri="{FF2B5EF4-FFF2-40B4-BE49-F238E27FC236}">
                    <a16:creationId xmlns:a16="http://schemas.microsoft.com/office/drawing/2014/main" id="{C987BC02-3A77-DB9C-6269-37FFDF4D0284}"/>
                  </a:ext>
                </a:extLst>
              </p:cNvPr>
              <p:cNvSpPr txBox="1">
                <a:spLocks/>
              </p:cNvSpPr>
              <p:nvPr/>
            </p:nvSpPr>
            <p:spPr>
              <a:xfrm>
                <a:off x="9419359" y="4407764"/>
                <a:ext cx="386223" cy="3127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baseline="30000" noProof="0" dirty="0">
                    <a:solidFill>
                      <a:schemeClr val="tx1">
                        <a:lumMod val="50000"/>
                        <a:lumOff val="50000"/>
                      </a:schemeClr>
                    </a:solidFill>
                  </a:rPr>
                  <a:t>2</a:t>
                </a:r>
              </a:p>
            </p:txBody>
          </p:sp>
        </p:grpSp>
      </p:grpSp>
      <p:sp>
        <p:nvSpPr>
          <p:cNvPr id="22" name="Content Placeholder 5">
            <a:extLst>
              <a:ext uri="{FF2B5EF4-FFF2-40B4-BE49-F238E27FC236}">
                <a16:creationId xmlns:a16="http://schemas.microsoft.com/office/drawing/2014/main" id="{7A300DA1-F832-068F-973B-1F9ECAFDEBB1}"/>
              </a:ext>
            </a:extLst>
          </p:cNvPr>
          <p:cNvSpPr txBox="1">
            <a:spLocks/>
          </p:cNvSpPr>
          <p:nvPr/>
        </p:nvSpPr>
        <p:spPr>
          <a:xfrm>
            <a:off x="6901394" y="6411480"/>
            <a:ext cx="1986492" cy="40081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b="1" i="0" kern="1200" baseline="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solidFill>
                  <a:schemeClr val="tx1">
                    <a:lumMod val="75000"/>
                    <a:lumOff val="25000"/>
                  </a:schemeClr>
                </a:solidFill>
              </a:rPr>
              <a:t>EGU 2026 – HS2.4.6</a:t>
            </a:r>
            <a:endParaRPr lang="en-GB" sz="1400" dirty="0">
              <a:solidFill>
                <a:schemeClr val="tx1">
                  <a:lumMod val="75000"/>
                  <a:lumOff val="25000"/>
                </a:schemeClr>
              </a:solidFill>
            </a:endParaRPr>
          </a:p>
        </p:txBody>
      </p:sp>
      <p:pic>
        <p:nvPicPr>
          <p:cNvPr id="23" name="Picture 2">
            <a:extLst>
              <a:ext uri="{FF2B5EF4-FFF2-40B4-BE49-F238E27FC236}">
                <a16:creationId xmlns:a16="http://schemas.microsoft.com/office/drawing/2014/main" id="{E8B52DAE-D5BC-4684-DB04-B5F311FB4E23}"/>
              </a:ext>
            </a:extLst>
          </p:cNvPr>
          <p:cNvPicPr>
            <a:picLocks noChangeAspect="1" noChangeArrowheads="1"/>
          </p:cNvPicPr>
          <p:nvPr/>
        </p:nvPicPr>
        <p:blipFill>
          <a:blip r:embed="rId11">
            <a:alphaModFix amt="70000"/>
            <a:extLst>
              <a:ext uri="{28A0092B-C50C-407E-A947-70E740481C1C}">
                <a14:useLocalDpi xmlns:a14="http://schemas.microsoft.com/office/drawing/2010/main" val="0"/>
              </a:ext>
            </a:extLst>
          </a:blip>
          <a:srcRect/>
          <a:stretch>
            <a:fillRect/>
          </a:stretch>
        </p:blipFill>
        <p:spPr bwMode="auto">
          <a:xfrm>
            <a:off x="11064688" y="2019075"/>
            <a:ext cx="1048055" cy="14671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D3813E78-688B-9270-D867-EFB33226D454}"/>
              </a:ext>
            </a:extLst>
          </p:cNvPr>
          <p:cNvPicPr>
            <a:picLocks noChangeAspect="1" noChangeArrowheads="1"/>
          </p:cNvPicPr>
          <p:nvPr/>
        </p:nvPicPr>
        <p:blipFill>
          <a:blip r:embed="rId12">
            <a:alphaModFix amt="70000"/>
            <a:extLst>
              <a:ext uri="{28A0092B-C50C-407E-A947-70E740481C1C}">
                <a14:useLocalDpi xmlns:a14="http://schemas.microsoft.com/office/drawing/2010/main" val="0"/>
              </a:ext>
            </a:extLst>
          </a:blip>
          <a:srcRect/>
          <a:stretch>
            <a:fillRect/>
          </a:stretch>
        </p:blipFill>
        <p:spPr bwMode="auto">
          <a:xfrm>
            <a:off x="11064688" y="3615874"/>
            <a:ext cx="1048055" cy="13961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5125F8C-1E0B-B9C0-6FB4-15E7E2075C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60591" y="3394727"/>
            <a:ext cx="1333333" cy="1333333"/>
          </a:xfrm>
          <a:prstGeom prst="rect">
            <a:avLst/>
          </a:prstGeom>
        </p:spPr>
      </p:pic>
      <p:sp>
        <p:nvSpPr>
          <p:cNvPr id="29" name="Title 3">
            <a:extLst>
              <a:ext uri="{FF2B5EF4-FFF2-40B4-BE49-F238E27FC236}">
                <a16:creationId xmlns:a16="http://schemas.microsoft.com/office/drawing/2014/main" id="{55A51698-EC6A-2D67-884E-3E9BEDB388A3}"/>
              </a:ext>
            </a:extLst>
          </p:cNvPr>
          <p:cNvSpPr txBox="1">
            <a:spLocks/>
          </p:cNvSpPr>
          <p:nvPr/>
        </p:nvSpPr>
        <p:spPr>
          <a:xfrm>
            <a:off x="498695" y="155011"/>
            <a:ext cx="11194610" cy="7772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baseline="0">
                <a:solidFill>
                  <a:srgbClr val="609C92"/>
                </a:solidFill>
                <a:latin typeface="+mj-lt"/>
                <a:ea typeface="+mj-ea"/>
                <a:cs typeface="+mj-cs"/>
              </a:defRPr>
            </a:lvl1pPr>
          </a:lstStyle>
          <a:p>
            <a:pPr algn="ctr"/>
            <a:r>
              <a:rPr lang="en-GB" sz="3200" dirty="0"/>
              <a:t>Attributing the effect of climate change and population change on compound flood impacts from tropical cyclone Idai in Mozambique</a:t>
            </a:r>
            <a:endParaRPr lang="nl-NL" sz="3200" dirty="0"/>
          </a:p>
        </p:txBody>
      </p:sp>
      <p:sp>
        <p:nvSpPr>
          <p:cNvPr id="30" name="Content Placeholder 5">
            <a:extLst>
              <a:ext uri="{FF2B5EF4-FFF2-40B4-BE49-F238E27FC236}">
                <a16:creationId xmlns:a16="http://schemas.microsoft.com/office/drawing/2014/main" id="{421D2773-CA09-9315-1976-9759A5FBF643}"/>
              </a:ext>
            </a:extLst>
          </p:cNvPr>
          <p:cNvSpPr txBox="1">
            <a:spLocks/>
          </p:cNvSpPr>
          <p:nvPr/>
        </p:nvSpPr>
        <p:spPr>
          <a:xfrm>
            <a:off x="1651071" y="905697"/>
            <a:ext cx="8889858" cy="839578"/>
          </a:xfrm>
          <a:prstGeom prst="rect">
            <a:avLst/>
          </a:prstGeom>
        </p:spPr>
        <p:txBody>
          <a:bodyPr vert="horz" lIns="91440" tIns="45720" rIns="91440" bIns="45720" rtlCol="0" anchor="ctr">
            <a:normAutofit/>
          </a:bodyPr>
          <a:lstStyle>
            <a:defPPr>
              <a:defRPr lang="nl-NL"/>
            </a:defPPr>
            <a:lvl1pPr marL="0" algn="r" defTabSz="914400" rtl="0" eaLnBrk="1" latinLnBrk="0" hangingPunct="1">
              <a:defRPr sz="2400" b="1" i="0" kern="1200" baseline="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t>Doris M. Vertegaal</a:t>
            </a:r>
            <a:r>
              <a:rPr lang="en-GB" baseline="30000" dirty="0"/>
              <a:t>1,2</a:t>
            </a:r>
            <a:r>
              <a:rPr lang="en-GB" b="0" dirty="0"/>
              <a:t>, Bart J. J. M. van den Hurk</a:t>
            </a:r>
            <a:r>
              <a:rPr lang="en-GB" b="0" baseline="30000" dirty="0"/>
              <a:t>1,2</a:t>
            </a:r>
            <a:r>
              <a:rPr lang="en-GB" b="0" dirty="0"/>
              <a:t>,</a:t>
            </a:r>
            <a:r>
              <a:rPr lang="en-GB" dirty="0"/>
              <a:t> </a:t>
            </a:r>
            <a:r>
              <a:rPr lang="en-GB" b="0" dirty="0"/>
              <a:t>Anaïs Couasnon</a:t>
            </a:r>
            <a:r>
              <a:rPr lang="en-GB" b="0" baseline="30000" dirty="0"/>
              <a:t>1,2</a:t>
            </a:r>
            <a:r>
              <a:rPr lang="en-GB" b="0" dirty="0"/>
              <a:t>, Dominik Paprotny</a:t>
            </a:r>
            <a:r>
              <a:rPr lang="en-GB" b="0" baseline="30000" dirty="0"/>
              <a:t>3,4,5</a:t>
            </a:r>
            <a:r>
              <a:rPr lang="en-GB" b="0" dirty="0"/>
              <a:t>,</a:t>
            </a:r>
            <a:r>
              <a:rPr lang="en-GB" b="0" baseline="30000" dirty="0"/>
              <a:t> </a:t>
            </a:r>
            <a:r>
              <a:rPr lang="en-GB" b="0" dirty="0"/>
              <a:t>and Sanne Muis</a:t>
            </a:r>
            <a:r>
              <a:rPr lang="en-GB" b="0" baseline="30000" dirty="0"/>
              <a:t>1,2</a:t>
            </a:r>
            <a:endParaRPr lang="en-GB" b="0" dirty="0"/>
          </a:p>
        </p:txBody>
      </p:sp>
      <p:sp>
        <p:nvSpPr>
          <p:cNvPr id="31" name="Content Placeholder 5">
            <a:extLst>
              <a:ext uri="{FF2B5EF4-FFF2-40B4-BE49-F238E27FC236}">
                <a16:creationId xmlns:a16="http://schemas.microsoft.com/office/drawing/2014/main" id="{2F0BCAB6-282F-2E8E-E400-5E7F42105D60}"/>
              </a:ext>
            </a:extLst>
          </p:cNvPr>
          <p:cNvSpPr txBox="1">
            <a:spLocks/>
          </p:cNvSpPr>
          <p:nvPr/>
        </p:nvSpPr>
        <p:spPr>
          <a:xfrm>
            <a:off x="3700175" y="1739103"/>
            <a:ext cx="4525808" cy="4813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lumMod val="50000"/>
                  </a:schemeClr>
                </a:solidFill>
              </a:rPr>
              <a:t>Contact: </a:t>
            </a:r>
            <a:r>
              <a:rPr lang="en-US" sz="2000" dirty="0">
                <a:hlinkClick r:id="rId14"/>
              </a:rPr>
              <a:t>doris.vertegaal@deltares.nl</a:t>
            </a:r>
            <a:r>
              <a:rPr lang="en-US" sz="2000" dirty="0"/>
              <a:t> </a:t>
            </a:r>
          </a:p>
        </p:txBody>
      </p:sp>
      <p:grpSp>
        <p:nvGrpSpPr>
          <p:cNvPr id="32" name="Group 31">
            <a:extLst>
              <a:ext uri="{FF2B5EF4-FFF2-40B4-BE49-F238E27FC236}">
                <a16:creationId xmlns:a16="http://schemas.microsoft.com/office/drawing/2014/main" id="{60AAE103-65CB-22FA-03B4-6FE343F1014E}"/>
              </a:ext>
            </a:extLst>
          </p:cNvPr>
          <p:cNvGrpSpPr/>
          <p:nvPr/>
        </p:nvGrpSpPr>
        <p:grpSpPr>
          <a:xfrm>
            <a:off x="9540222" y="6287467"/>
            <a:ext cx="2282866" cy="553674"/>
            <a:chOff x="9837002" y="6279776"/>
            <a:chExt cx="2282866" cy="553674"/>
          </a:xfrm>
        </p:grpSpPr>
        <p:sp>
          <p:nvSpPr>
            <p:cNvPr id="33" name="Rectangle 32">
              <a:extLst>
                <a:ext uri="{FF2B5EF4-FFF2-40B4-BE49-F238E27FC236}">
                  <a16:creationId xmlns:a16="http://schemas.microsoft.com/office/drawing/2014/main" id="{D815A5AA-C549-EA71-F467-DEE58F544455}"/>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4" name="Picture 2">
              <a:extLst>
                <a:ext uri="{FF2B5EF4-FFF2-40B4-BE49-F238E27FC236}">
                  <a16:creationId xmlns:a16="http://schemas.microsoft.com/office/drawing/2014/main" id="{E3ED7020-66CB-2AC0-78E7-915A836F58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a:extLst>
                <a:ext uri="{FF2B5EF4-FFF2-40B4-BE49-F238E27FC236}">
                  <a16:creationId xmlns:a16="http://schemas.microsoft.com/office/drawing/2014/main" id="{C55E36A3-1896-05D6-1EA7-2882598D49C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Flowchart: Extract 3">
            <a:hlinkClick r:id="rId16" action="ppaction://hlinksldjump"/>
            <a:extLst>
              <a:ext uri="{FF2B5EF4-FFF2-40B4-BE49-F238E27FC236}">
                <a16:creationId xmlns:a16="http://schemas.microsoft.com/office/drawing/2014/main" id="{F9A9180C-1BE9-E556-03F1-9CC5EBD9A54B}"/>
              </a:ext>
            </a:extLst>
          </p:cNvPr>
          <p:cNvSpPr/>
          <p:nvPr/>
        </p:nvSpPr>
        <p:spPr>
          <a:xfrm rot="5400000">
            <a:off x="11883313" y="6420544"/>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Flowchart: Extract 4">
            <a:hlinkClick r:id="rId17" action="ppaction://hlinksldjump"/>
            <a:extLst>
              <a:ext uri="{FF2B5EF4-FFF2-40B4-BE49-F238E27FC236}">
                <a16:creationId xmlns:a16="http://schemas.microsoft.com/office/drawing/2014/main" id="{BF5FF0BF-A140-45DE-A42A-245BD8BF63B7}"/>
              </a:ext>
            </a:extLst>
          </p:cNvPr>
          <p:cNvSpPr/>
          <p:nvPr/>
        </p:nvSpPr>
        <p:spPr>
          <a:xfrm rot="16200000">
            <a:off x="9279464" y="6420544"/>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6" name="Picture 2">
            <a:hlinkClick r:id="rId18" action="ppaction://hlinksldjump"/>
            <a:extLst>
              <a:ext uri="{FF2B5EF4-FFF2-40B4-BE49-F238E27FC236}">
                <a16:creationId xmlns:a16="http://schemas.microsoft.com/office/drawing/2014/main" id="{8B5FD24D-6710-B20F-9582-B192922D89D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856" r="64289"/>
          <a:stretch>
            <a:fillRect/>
          </a:stretch>
        </p:blipFill>
        <p:spPr bwMode="auto">
          <a:xfrm>
            <a:off x="9963183" y="6364371"/>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048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62254-BE9A-90A6-13BB-9ECCD2799994}"/>
            </a:ext>
          </a:extLst>
        </p:cNvPr>
        <p:cNvGrpSpPr/>
        <p:nvPr/>
      </p:nvGrpSpPr>
      <p:grpSpPr>
        <a:xfrm>
          <a:off x="0" y="0"/>
          <a:ext cx="0" cy="0"/>
          <a:chOff x="0" y="0"/>
          <a:chExt cx="0" cy="0"/>
        </a:xfrm>
      </p:grpSpPr>
      <p:sp>
        <p:nvSpPr>
          <p:cNvPr id="11" name="Rectangle 10">
            <a:hlinkClick r:id="rId3" action="ppaction://hlinksldjump"/>
            <a:extLst>
              <a:ext uri="{FF2B5EF4-FFF2-40B4-BE49-F238E27FC236}">
                <a16:creationId xmlns:a16="http://schemas.microsoft.com/office/drawing/2014/main" id="{9D87AED0-302F-6621-341E-2D905352F493}"/>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2" name="Title 1">
            <a:extLst>
              <a:ext uri="{FF2B5EF4-FFF2-40B4-BE49-F238E27FC236}">
                <a16:creationId xmlns:a16="http://schemas.microsoft.com/office/drawing/2014/main" id="{BE82F920-8EFA-CD14-6A31-97D329D95F0A}"/>
              </a:ext>
            </a:extLst>
          </p:cNvPr>
          <p:cNvSpPr>
            <a:spLocks noGrp="1"/>
          </p:cNvSpPr>
          <p:nvPr>
            <p:ph type="title"/>
          </p:nvPr>
        </p:nvSpPr>
        <p:spPr>
          <a:xfrm>
            <a:off x="838200" y="365125"/>
            <a:ext cx="10307855" cy="1325563"/>
          </a:xfrm>
        </p:spPr>
        <p:txBody>
          <a:bodyPr>
            <a:normAutofit/>
          </a:bodyPr>
          <a:lstStyle/>
          <a:p>
            <a:r>
              <a:rPr lang="en-GB" sz="3600" noProof="0" dirty="0"/>
              <a:t>TC Idai (2019) was one of the deadliest cyclones to hit the southern hemisphere</a:t>
            </a:r>
            <a:endParaRPr lang="en-GB" sz="3200" b="0" noProof="0" dirty="0">
              <a:solidFill>
                <a:schemeClr val="tx1">
                  <a:lumMod val="50000"/>
                  <a:lumOff val="50000"/>
                </a:schemeClr>
              </a:solidFill>
            </a:endParaRPr>
          </a:p>
        </p:txBody>
      </p:sp>
      <p:pic>
        <p:nvPicPr>
          <p:cNvPr id="2052" name="Picture 4" descr="Trajectory of Tropical Cyclone Idai over the southern Indian Ocean. Trajectory data are based on the IBTrACS database (Knapp et al., 2010). Mozambican administrative boundaries (GADM, 2018) in white; satellite image background by © Google Maps (Google Maps, 2022a). Dates and tropical cyclone status adopted from ReliefWeb (ReliefWeb, 2019a).">
            <a:hlinkClick r:id="rId4"/>
            <a:extLst>
              <a:ext uri="{FF2B5EF4-FFF2-40B4-BE49-F238E27FC236}">
                <a16:creationId xmlns:a16="http://schemas.microsoft.com/office/drawing/2014/main" id="{6994C29F-F1BA-C129-F609-C703D3738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806575"/>
            <a:ext cx="5491799" cy="388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6"/>
            <a:extLst>
              <a:ext uri="{FF2B5EF4-FFF2-40B4-BE49-F238E27FC236}">
                <a16:creationId xmlns:a16="http://schemas.microsoft.com/office/drawing/2014/main" id="{6358AFBD-4091-9B3D-2CFC-3FC1508AA6D9}"/>
              </a:ext>
            </a:extLst>
          </p:cNvPr>
          <p:cNvPicPr>
            <a:picLocks noChangeAspect="1"/>
          </p:cNvPicPr>
          <p:nvPr/>
        </p:nvPicPr>
        <p:blipFill>
          <a:blip r:embed="rId7"/>
          <a:srcRect t="472"/>
          <a:stretch/>
        </p:blipFill>
        <p:spPr>
          <a:xfrm>
            <a:off x="7375388" y="1482290"/>
            <a:ext cx="2915058" cy="4626409"/>
          </a:xfrm>
          <a:prstGeom prst="rect">
            <a:avLst/>
          </a:prstGeom>
        </p:spPr>
      </p:pic>
      <p:sp>
        <p:nvSpPr>
          <p:cNvPr id="7" name="TextBox 6">
            <a:extLst>
              <a:ext uri="{FF2B5EF4-FFF2-40B4-BE49-F238E27FC236}">
                <a16:creationId xmlns:a16="http://schemas.microsoft.com/office/drawing/2014/main" id="{64165160-0F14-78A4-2D39-50C123638679}"/>
              </a:ext>
            </a:extLst>
          </p:cNvPr>
          <p:cNvSpPr txBox="1"/>
          <p:nvPr/>
        </p:nvSpPr>
        <p:spPr>
          <a:xfrm>
            <a:off x="4667555" y="5674682"/>
            <a:ext cx="1662444" cy="261610"/>
          </a:xfrm>
          <a:prstGeom prst="rect">
            <a:avLst/>
          </a:prstGeom>
          <a:noFill/>
        </p:spPr>
        <p:txBody>
          <a:bodyPr wrap="square">
            <a:spAutoFit/>
          </a:bodyPr>
          <a:lstStyle/>
          <a:p>
            <a:pPr algn="r"/>
            <a:r>
              <a:rPr lang="en-GB" sz="1100" i="1" noProof="0" dirty="0">
                <a:solidFill>
                  <a:schemeClr val="tx1">
                    <a:lumMod val="50000"/>
                    <a:lumOff val="50000"/>
                  </a:schemeClr>
                </a:solidFill>
              </a:rPr>
              <a:t>From Mester et al. (2023)</a:t>
            </a:r>
          </a:p>
        </p:txBody>
      </p:sp>
      <p:sp>
        <p:nvSpPr>
          <p:cNvPr id="8" name="TextBox 7">
            <a:extLst>
              <a:ext uri="{FF2B5EF4-FFF2-40B4-BE49-F238E27FC236}">
                <a16:creationId xmlns:a16="http://schemas.microsoft.com/office/drawing/2014/main" id="{D8FC0E85-2ACD-51E9-20EF-E8D37D5D9FED}"/>
              </a:ext>
            </a:extLst>
          </p:cNvPr>
          <p:cNvSpPr txBox="1"/>
          <p:nvPr/>
        </p:nvSpPr>
        <p:spPr>
          <a:xfrm>
            <a:off x="9146182" y="6126987"/>
            <a:ext cx="1162552" cy="261610"/>
          </a:xfrm>
          <a:prstGeom prst="rect">
            <a:avLst/>
          </a:prstGeom>
          <a:noFill/>
        </p:spPr>
        <p:txBody>
          <a:bodyPr wrap="square">
            <a:spAutoFit/>
          </a:bodyPr>
          <a:lstStyle/>
          <a:p>
            <a:pPr algn="r"/>
            <a:r>
              <a:rPr lang="en-GB" sz="1100" i="1" noProof="0" dirty="0">
                <a:solidFill>
                  <a:schemeClr val="tx1">
                    <a:lumMod val="50000"/>
                    <a:lumOff val="50000"/>
                  </a:schemeClr>
                </a:solidFill>
              </a:rPr>
              <a:t>From Unitar.org</a:t>
            </a:r>
          </a:p>
        </p:txBody>
      </p:sp>
      <p:sp>
        <p:nvSpPr>
          <p:cNvPr id="5" name="Rectangle 4">
            <a:hlinkClick r:id="rId8" action="ppaction://hlinksldjump"/>
            <a:extLst>
              <a:ext uri="{FF2B5EF4-FFF2-40B4-BE49-F238E27FC236}">
                <a16:creationId xmlns:a16="http://schemas.microsoft.com/office/drawing/2014/main" id="{1B47CA95-AAED-444B-7480-0EC99679E3A1}"/>
              </a:ext>
            </a:extLst>
          </p:cNvPr>
          <p:cNvSpPr/>
          <p:nvPr/>
        </p:nvSpPr>
        <p:spPr>
          <a:xfrm>
            <a:off x="1005864" y="6676346"/>
            <a:ext cx="2023896" cy="181653"/>
          </a:xfrm>
          <a:prstGeom prst="rect">
            <a:avLst/>
          </a:prstGeom>
          <a:solidFill>
            <a:schemeClr val="bg1">
              <a:lumMod val="85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Introduction</a:t>
            </a:r>
            <a:endParaRPr lang="nl-NL" sz="1200" b="1" dirty="0">
              <a:solidFill>
                <a:schemeClr val="tx1">
                  <a:lumMod val="75000"/>
                  <a:lumOff val="25000"/>
                </a:schemeClr>
              </a:solidFill>
              <a:latin typeface="+mj-lt"/>
            </a:endParaRPr>
          </a:p>
        </p:txBody>
      </p:sp>
      <p:sp>
        <p:nvSpPr>
          <p:cNvPr id="9" name="Rectangle 8">
            <a:hlinkClick r:id="rId9" action="ppaction://hlinksldjump"/>
            <a:extLst>
              <a:ext uri="{FF2B5EF4-FFF2-40B4-BE49-F238E27FC236}">
                <a16:creationId xmlns:a16="http://schemas.microsoft.com/office/drawing/2014/main" id="{99774478-23CA-65E5-F8AF-D5FF84CBECB5}"/>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10" name="Rectangle 9">
            <a:hlinkClick r:id="rId10" action="ppaction://hlinksldjump"/>
            <a:extLst>
              <a:ext uri="{FF2B5EF4-FFF2-40B4-BE49-F238E27FC236}">
                <a16:creationId xmlns:a16="http://schemas.microsoft.com/office/drawing/2014/main" id="{763B7819-7A96-E0B6-C07A-7E6B428FC198}"/>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3" name="Group 2">
            <a:extLst>
              <a:ext uri="{FF2B5EF4-FFF2-40B4-BE49-F238E27FC236}">
                <a16:creationId xmlns:a16="http://schemas.microsoft.com/office/drawing/2014/main" id="{131005DA-FCC9-1609-2294-83CC32D89047}"/>
              </a:ext>
            </a:extLst>
          </p:cNvPr>
          <p:cNvGrpSpPr/>
          <p:nvPr/>
        </p:nvGrpSpPr>
        <p:grpSpPr>
          <a:xfrm>
            <a:off x="9558510" y="6305755"/>
            <a:ext cx="2282866" cy="553674"/>
            <a:chOff x="9837002" y="6279776"/>
            <a:chExt cx="2282866" cy="553674"/>
          </a:xfrm>
        </p:grpSpPr>
        <p:sp>
          <p:nvSpPr>
            <p:cNvPr id="15" name="Rectangle 14">
              <a:extLst>
                <a:ext uri="{FF2B5EF4-FFF2-40B4-BE49-F238E27FC236}">
                  <a16:creationId xmlns:a16="http://schemas.microsoft.com/office/drawing/2014/main" id="{273F0B6E-A4C7-AE63-1BE8-2986138BFBC6}"/>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Picture 2">
              <a:extLst>
                <a:ext uri="{FF2B5EF4-FFF2-40B4-BE49-F238E27FC236}">
                  <a16:creationId xmlns:a16="http://schemas.microsoft.com/office/drawing/2014/main" id="{FB6327C7-93C0-04AA-77EC-D2200087EA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E1E6CD45-D39E-9D32-8227-D93F11E5D87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Flowchart: Extract 17">
            <a:hlinkClick r:id="rId12" action="ppaction://hlinksldjump"/>
            <a:extLst>
              <a:ext uri="{FF2B5EF4-FFF2-40B4-BE49-F238E27FC236}">
                <a16:creationId xmlns:a16="http://schemas.microsoft.com/office/drawing/2014/main" id="{AE7BDD0C-FAD8-4D8E-C5C3-068C7E32E4E8}"/>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Flowchart: Extract 18">
            <a:hlinkClick r:id="rId13" action="ppaction://hlinksldjump"/>
            <a:extLst>
              <a:ext uri="{FF2B5EF4-FFF2-40B4-BE49-F238E27FC236}">
                <a16:creationId xmlns:a16="http://schemas.microsoft.com/office/drawing/2014/main" id="{F12904F8-76F8-290D-4005-BCB71CC4D3BE}"/>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2">
            <a:hlinkClick r:id="rId9" action="ppaction://hlinksldjump"/>
            <a:extLst>
              <a:ext uri="{FF2B5EF4-FFF2-40B4-BE49-F238E27FC236}">
                <a16:creationId xmlns:a16="http://schemas.microsoft.com/office/drawing/2014/main" id="{E70FA6C9-359E-4BDB-3648-CE591806DC3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385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3CE9C-F7A5-24B7-7AA8-4FF49F6C900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77314333-8276-0ED3-9392-4CAC1E952897}"/>
              </a:ext>
            </a:extLst>
          </p:cNvPr>
          <p:cNvSpPr txBox="1"/>
          <p:nvPr/>
        </p:nvSpPr>
        <p:spPr>
          <a:xfrm>
            <a:off x="1195508" y="1871838"/>
            <a:ext cx="10123714" cy="1924181"/>
          </a:xfrm>
          <a:prstGeom prst="rect">
            <a:avLst/>
          </a:prstGeom>
          <a:noFill/>
        </p:spPr>
        <p:txBody>
          <a:bodyPr wrap="square">
            <a:spAutoFit/>
          </a:bodyPr>
          <a:lstStyle/>
          <a:p>
            <a:pPr marL="514350" lvl="0" indent="-514350">
              <a:lnSpc>
                <a:spcPct val="115000"/>
              </a:lnSpc>
              <a:spcAft>
                <a:spcPts val="1200"/>
              </a:spcAft>
              <a:buAutoNum type="arabicPeriod"/>
              <a:defRPr/>
            </a:pPr>
            <a:r>
              <a:rPr lang="en-GB" sz="24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How do </a:t>
            </a:r>
            <a:r>
              <a:rPr lang="en-GB" sz="2400" kern="100" dirty="0">
                <a:solidFill>
                  <a:prstClr val="black"/>
                </a:solidFill>
                <a:latin typeface="Aptos" panose="020B0004020202020204" pitchFamily="34" charset="0"/>
                <a:cs typeface="Times New Roman" panose="02020603050405020304" pitchFamily="18" charset="0"/>
              </a:rPr>
              <a:t>historical changes in climate and population influence the impacts of compound flooding from TC Idai in the </a:t>
            </a:r>
            <a:r>
              <a:rPr lang="en-GB" sz="2400" kern="100" dirty="0" err="1">
                <a:solidFill>
                  <a:prstClr val="black"/>
                </a:solidFill>
                <a:latin typeface="Aptos" panose="020B0004020202020204" pitchFamily="34" charset="0"/>
                <a:cs typeface="Times New Roman" panose="02020603050405020304" pitchFamily="18" charset="0"/>
              </a:rPr>
              <a:t>Sofala</a:t>
            </a:r>
            <a:r>
              <a:rPr lang="en-GB" sz="2400" kern="100" dirty="0">
                <a:solidFill>
                  <a:prstClr val="black"/>
                </a:solidFill>
                <a:latin typeface="Aptos" panose="020B0004020202020204" pitchFamily="34" charset="0"/>
                <a:cs typeface="Times New Roman" panose="02020603050405020304" pitchFamily="18" charset="0"/>
              </a:rPr>
              <a:t> province, Mozambique</a:t>
            </a:r>
            <a:r>
              <a:rPr lang="en-GB" sz="24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p>
          <a:p>
            <a:pPr marL="514350" lvl="0" indent="-514350">
              <a:lnSpc>
                <a:spcPct val="115000"/>
              </a:lnSpc>
              <a:spcAft>
                <a:spcPts val="800"/>
              </a:spcAft>
              <a:buAutoNum type="arabicPeriod"/>
              <a:defRPr/>
            </a:pPr>
            <a:r>
              <a:rPr lang="en-GB" sz="2400" kern="100" dirty="0">
                <a:solidFill>
                  <a:prstClr val="black"/>
                </a:solidFill>
                <a:latin typeface="Aptos" panose="020B0004020202020204" pitchFamily="34" charset="0"/>
                <a:ea typeface="Aptos" panose="020B0004020202020204" pitchFamily="34" charset="0"/>
                <a:cs typeface="Times New Roman" panose="02020603050405020304" pitchFamily="18" charset="0"/>
              </a:rPr>
              <a:t>How are these changed impact distributed among society? </a:t>
            </a:r>
          </a:p>
        </p:txBody>
      </p:sp>
      <p:sp>
        <p:nvSpPr>
          <p:cNvPr id="2" name="Title 1">
            <a:extLst>
              <a:ext uri="{FF2B5EF4-FFF2-40B4-BE49-F238E27FC236}">
                <a16:creationId xmlns:a16="http://schemas.microsoft.com/office/drawing/2014/main" id="{18C4BBD4-09CE-11DA-55BF-351E48335342}"/>
              </a:ext>
            </a:extLst>
          </p:cNvPr>
          <p:cNvSpPr>
            <a:spLocks noGrp="1"/>
          </p:cNvSpPr>
          <p:nvPr>
            <p:ph type="title"/>
          </p:nvPr>
        </p:nvSpPr>
        <p:spPr>
          <a:xfrm>
            <a:off x="838200" y="365125"/>
            <a:ext cx="10307855" cy="1325563"/>
          </a:xfrm>
        </p:spPr>
        <p:txBody>
          <a:bodyPr>
            <a:normAutofit/>
          </a:bodyPr>
          <a:lstStyle/>
          <a:p>
            <a:r>
              <a:rPr lang="en-GB" sz="3600" noProof="0" dirty="0"/>
              <a:t>Research questions</a:t>
            </a:r>
            <a:endParaRPr lang="en-GB" sz="3200" b="0" noProof="0" dirty="0">
              <a:solidFill>
                <a:schemeClr val="tx1">
                  <a:lumMod val="50000"/>
                  <a:lumOff val="50000"/>
                </a:schemeClr>
              </a:solidFill>
            </a:endParaRPr>
          </a:p>
        </p:txBody>
      </p:sp>
      <p:sp>
        <p:nvSpPr>
          <p:cNvPr id="3" name="Rectangle 2">
            <a:hlinkClick r:id="rId3" action="ppaction://hlinksldjump"/>
            <a:extLst>
              <a:ext uri="{FF2B5EF4-FFF2-40B4-BE49-F238E27FC236}">
                <a16:creationId xmlns:a16="http://schemas.microsoft.com/office/drawing/2014/main" id="{18080D5E-61E8-9AAD-362D-153AC11D3C9A}"/>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4" name="Rectangle 3">
            <a:hlinkClick r:id="rId4" action="ppaction://hlinksldjump"/>
            <a:extLst>
              <a:ext uri="{FF2B5EF4-FFF2-40B4-BE49-F238E27FC236}">
                <a16:creationId xmlns:a16="http://schemas.microsoft.com/office/drawing/2014/main" id="{DEE738FD-414F-B610-11CE-8FBE37DF41EB}"/>
              </a:ext>
            </a:extLst>
          </p:cNvPr>
          <p:cNvSpPr/>
          <p:nvPr/>
        </p:nvSpPr>
        <p:spPr>
          <a:xfrm>
            <a:off x="1005864" y="6676346"/>
            <a:ext cx="2023896" cy="181653"/>
          </a:xfrm>
          <a:prstGeom prst="rect">
            <a:avLst/>
          </a:prstGeom>
          <a:solidFill>
            <a:schemeClr val="bg1">
              <a:lumMod val="85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Introduction</a:t>
            </a:r>
            <a:endParaRPr lang="nl-NL" sz="1200" b="1" dirty="0">
              <a:solidFill>
                <a:schemeClr val="tx1">
                  <a:lumMod val="75000"/>
                  <a:lumOff val="25000"/>
                </a:schemeClr>
              </a:solidFill>
              <a:latin typeface="+mj-lt"/>
            </a:endParaRPr>
          </a:p>
        </p:txBody>
      </p:sp>
      <p:sp>
        <p:nvSpPr>
          <p:cNvPr id="5" name="Rectangle 4">
            <a:hlinkClick r:id="rId5" action="ppaction://hlinksldjump"/>
            <a:extLst>
              <a:ext uri="{FF2B5EF4-FFF2-40B4-BE49-F238E27FC236}">
                <a16:creationId xmlns:a16="http://schemas.microsoft.com/office/drawing/2014/main" id="{E1DE81E3-C3BA-22F4-A72A-3C1CFCE41741}"/>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6" name="Rectangle 5">
            <a:hlinkClick r:id="rId6" action="ppaction://hlinksldjump"/>
            <a:extLst>
              <a:ext uri="{FF2B5EF4-FFF2-40B4-BE49-F238E27FC236}">
                <a16:creationId xmlns:a16="http://schemas.microsoft.com/office/drawing/2014/main" id="{D1BDF5C2-0E1A-B4EA-DF85-5CA61C344F0E}"/>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7" name="Group 6">
            <a:extLst>
              <a:ext uri="{FF2B5EF4-FFF2-40B4-BE49-F238E27FC236}">
                <a16:creationId xmlns:a16="http://schemas.microsoft.com/office/drawing/2014/main" id="{3F96C818-6075-4A53-92A8-CEA4B6EC8D31}"/>
              </a:ext>
            </a:extLst>
          </p:cNvPr>
          <p:cNvGrpSpPr/>
          <p:nvPr/>
        </p:nvGrpSpPr>
        <p:grpSpPr>
          <a:xfrm>
            <a:off x="9558510" y="6305755"/>
            <a:ext cx="2282866" cy="553674"/>
            <a:chOff x="9837002" y="6279776"/>
            <a:chExt cx="2282866" cy="553674"/>
          </a:xfrm>
        </p:grpSpPr>
        <p:sp>
          <p:nvSpPr>
            <p:cNvPr id="8" name="Rectangle 7">
              <a:extLst>
                <a:ext uri="{FF2B5EF4-FFF2-40B4-BE49-F238E27FC236}">
                  <a16:creationId xmlns:a16="http://schemas.microsoft.com/office/drawing/2014/main" id="{D7985AFA-49C2-AF00-4450-A37788C7B5A3}"/>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2">
              <a:extLst>
                <a:ext uri="{FF2B5EF4-FFF2-40B4-BE49-F238E27FC236}">
                  <a16:creationId xmlns:a16="http://schemas.microsoft.com/office/drawing/2014/main" id="{5B5750D0-8134-A4A9-759F-9A01CB4ED9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3A0FF290-87E4-6BA8-66E6-F0FF624D98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Flowchart: Extract 11">
            <a:hlinkClick r:id="rId8" action="ppaction://hlinksldjump"/>
            <a:extLst>
              <a:ext uri="{FF2B5EF4-FFF2-40B4-BE49-F238E27FC236}">
                <a16:creationId xmlns:a16="http://schemas.microsoft.com/office/drawing/2014/main" id="{070751AC-4AC4-031D-6308-6B4285899245}"/>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Flowchart: Extract 12">
            <a:hlinkClick r:id="rId4" action="ppaction://hlinksldjump"/>
            <a:extLst>
              <a:ext uri="{FF2B5EF4-FFF2-40B4-BE49-F238E27FC236}">
                <a16:creationId xmlns:a16="http://schemas.microsoft.com/office/drawing/2014/main" id="{10E8EBE1-5A3B-85C7-3CC7-1616F7D7129F}"/>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Picture 2">
            <a:hlinkClick r:id="rId5" action="ppaction://hlinksldjump"/>
            <a:extLst>
              <a:ext uri="{FF2B5EF4-FFF2-40B4-BE49-F238E27FC236}">
                <a16:creationId xmlns:a16="http://schemas.microsoft.com/office/drawing/2014/main" id="{016E3FAA-1D5F-2CFD-353B-D3F29D6E02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56" r="64289"/>
          <a:stretch>
            <a:fillRect/>
          </a:stretch>
        </p:blipFill>
        <p:spPr bwMode="auto">
          <a:xfrm>
            <a:off x="9982678"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130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6780-AE71-D4EE-1D49-37A0E063F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599A1-DA49-AEA9-7712-597D10A15DE7}"/>
              </a:ext>
            </a:extLst>
          </p:cNvPr>
          <p:cNvSpPr>
            <a:spLocks noGrp="1"/>
          </p:cNvSpPr>
          <p:nvPr>
            <p:ph type="title"/>
          </p:nvPr>
        </p:nvSpPr>
        <p:spPr>
          <a:xfrm>
            <a:off x="838200" y="365126"/>
            <a:ext cx="10515600" cy="979488"/>
          </a:xfrm>
        </p:spPr>
        <p:txBody>
          <a:bodyPr>
            <a:normAutofit/>
          </a:bodyPr>
          <a:lstStyle/>
          <a:p>
            <a:r>
              <a:rPr lang="en-GB" sz="3600" dirty="0"/>
              <a:t>Attribution framework</a:t>
            </a:r>
            <a:endParaRPr lang="nl-NL" sz="3600" dirty="0"/>
          </a:p>
        </p:txBody>
      </p:sp>
      <p:sp>
        <p:nvSpPr>
          <p:cNvPr id="4" name="Oval 3">
            <a:extLst>
              <a:ext uri="{FF2B5EF4-FFF2-40B4-BE49-F238E27FC236}">
                <a16:creationId xmlns:a16="http://schemas.microsoft.com/office/drawing/2014/main" id="{AF31B124-E420-3ED6-24D0-74CBFA728D47}"/>
              </a:ext>
            </a:extLst>
          </p:cNvPr>
          <p:cNvSpPr/>
          <p:nvPr/>
        </p:nvSpPr>
        <p:spPr>
          <a:xfrm rot="11032117">
            <a:off x="2798888" y="2859500"/>
            <a:ext cx="3559636" cy="2294625"/>
          </a:xfrm>
          <a:prstGeom prst="ellipse">
            <a:avLst/>
          </a:prstGeom>
          <a:solidFill>
            <a:srgbClr val="D1DAEF"/>
          </a:solidFill>
          <a:ln w="12700" cap="flat" cmpd="sng" algn="ctr">
            <a:noFill/>
            <a:prstDash val="solid"/>
            <a:miter lim="800000"/>
          </a:ln>
          <a:effectLst/>
        </p:spPr>
        <p:txBody>
          <a:bodyPr spcFirstLastPara="0" vert="horz" wrap="square" lIns="306155" tIns="839893" rIns="994325" bIns="62314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D44A652C-5BEA-FBC7-7F5A-7391BD063E8A}"/>
              </a:ext>
            </a:extLst>
          </p:cNvPr>
          <p:cNvSpPr/>
          <p:nvPr/>
        </p:nvSpPr>
        <p:spPr>
          <a:xfrm rot="14600148">
            <a:off x="3885433" y="3541288"/>
            <a:ext cx="3572072" cy="2279884"/>
          </a:xfrm>
          <a:prstGeom prst="ellipse">
            <a:avLst/>
          </a:prstGeom>
          <a:solidFill>
            <a:srgbClr val="FFDA89"/>
          </a:solidFill>
          <a:ln w="12700" cap="flat" cmpd="sng" algn="ctr">
            <a:noFill/>
            <a:prstDash val="solid"/>
            <a:miter lim="800000"/>
          </a:ln>
          <a:effectLst/>
        </p:spPr>
        <p:txBody>
          <a:bodyPr spcFirstLastPara="0" vert="horz" wrap="square" lIns="994325" tIns="839893" rIns="306155" bIns="62314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0A207491-9AF7-DE59-CC42-11920F416194}"/>
              </a:ext>
            </a:extLst>
          </p:cNvPr>
          <p:cNvSpPr/>
          <p:nvPr/>
        </p:nvSpPr>
        <p:spPr>
          <a:xfrm rot="18378917">
            <a:off x="4042516" y="2431541"/>
            <a:ext cx="3447785" cy="2165470"/>
          </a:xfrm>
          <a:prstGeom prst="ellipse">
            <a:avLst/>
          </a:prstGeom>
          <a:solidFill>
            <a:srgbClr val="CCEEF6"/>
          </a:solidFill>
          <a:ln w="12700" cap="flat" cmpd="sng" algn="ctr">
            <a:noFill/>
            <a:prstDash val="solid"/>
            <a:miter lim="800000"/>
          </a:ln>
          <a:effectLst/>
        </p:spPr>
        <p:txBody>
          <a:bodyPr spcFirstLastPara="0" vert="horz" wrap="square" lIns="433494" tIns="568960" rIns="433493" bIns="121920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D341E764-0F0C-9B76-840B-B3816FF99268}"/>
              </a:ext>
            </a:extLst>
          </p:cNvPr>
          <p:cNvSpPr txBox="1"/>
          <p:nvPr/>
        </p:nvSpPr>
        <p:spPr>
          <a:xfrm rot="2406622">
            <a:off x="5542795" y="1939048"/>
            <a:ext cx="1698600" cy="149246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prstClr val="black">
                    <a:lumMod val="75000"/>
                    <a:lumOff val="25000"/>
                  </a:prstClr>
                </a:solidFill>
                <a:effectLst/>
                <a:uLnTx/>
                <a:uFillTx/>
                <a:latin typeface="Calibri Light" panose="020F0302020204030204"/>
                <a:ea typeface="+mn-ea"/>
                <a:cs typeface="+mn-cs"/>
              </a:rPr>
              <a:t>Counterfactual exposure conditions</a:t>
            </a:r>
          </a:p>
        </p:txBody>
      </p:sp>
      <p:sp>
        <p:nvSpPr>
          <p:cNvPr id="7" name="TextBox 6">
            <a:extLst>
              <a:ext uri="{FF2B5EF4-FFF2-40B4-BE49-F238E27FC236}">
                <a16:creationId xmlns:a16="http://schemas.microsoft.com/office/drawing/2014/main" id="{7CEF6517-C73C-1EBC-A213-52B6003764A5}"/>
              </a:ext>
            </a:extLst>
          </p:cNvPr>
          <p:cNvSpPr txBox="1"/>
          <p:nvPr/>
        </p:nvSpPr>
        <p:spPr>
          <a:xfrm rot="16200000">
            <a:off x="2652628" y="3173895"/>
            <a:ext cx="1723883" cy="1560441"/>
          </a:xfrm>
          <a:prstGeom prst="rect">
            <a:avLst/>
          </a:prstGeom>
          <a:noFill/>
        </p:spPr>
        <p:txBody>
          <a:bodyPr wrap="square" rtlCol="0">
            <a:prstTxWarp prst="textArchUp">
              <a:avLst>
                <a:gd name="adj" fmla="val 1133781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prstClr val="black">
                    <a:lumMod val="75000"/>
                    <a:lumOff val="25000"/>
                  </a:prstClr>
                </a:solidFill>
                <a:effectLst/>
                <a:uLnTx/>
                <a:uFillTx/>
                <a:latin typeface="Calibri Light" panose="020F0302020204030204"/>
                <a:ea typeface="+mn-ea"/>
                <a:cs typeface="+mn-cs"/>
              </a:rPr>
              <a:t>Counterfactual climate conditions</a:t>
            </a:r>
          </a:p>
        </p:txBody>
      </p:sp>
      <p:sp>
        <p:nvSpPr>
          <p:cNvPr id="8" name="TextBox 7">
            <a:extLst>
              <a:ext uri="{FF2B5EF4-FFF2-40B4-BE49-F238E27FC236}">
                <a16:creationId xmlns:a16="http://schemas.microsoft.com/office/drawing/2014/main" id="{7259368D-186B-5F9D-595B-539F991FA990}"/>
              </a:ext>
            </a:extLst>
          </p:cNvPr>
          <p:cNvSpPr txBox="1"/>
          <p:nvPr/>
        </p:nvSpPr>
        <p:spPr>
          <a:xfrm rot="9082890">
            <a:off x="5057587" y="4449350"/>
            <a:ext cx="1965162" cy="2005894"/>
          </a:xfrm>
          <a:prstGeom prst="rect">
            <a:avLst/>
          </a:prstGeom>
          <a:noFill/>
        </p:spPr>
        <p:txBody>
          <a:bodyPr wrap="square" rtlCol="0">
            <a:prstTxWarp prst="textArchUp">
              <a:avLst>
                <a:gd name="adj" fmla="val 1130810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prstClr val="black">
                    <a:lumMod val="75000"/>
                    <a:lumOff val="25000"/>
                  </a:prstClr>
                </a:solidFill>
                <a:effectLst/>
                <a:uLnTx/>
                <a:uFillTx/>
                <a:latin typeface="Calibri Light" panose="020F0302020204030204"/>
                <a:ea typeface="+mn-ea"/>
                <a:cs typeface="+mn-cs"/>
              </a:rPr>
              <a:t>Counterfactual vulnerability conditions</a:t>
            </a:r>
          </a:p>
        </p:txBody>
      </p:sp>
      <p:sp>
        <p:nvSpPr>
          <p:cNvPr id="9" name="Oval 8">
            <a:extLst>
              <a:ext uri="{FF2B5EF4-FFF2-40B4-BE49-F238E27FC236}">
                <a16:creationId xmlns:a16="http://schemas.microsoft.com/office/drawing/2014/main" id="{A8AD99B9-71F3-103C-110F-B6CFF29D064E}"/>
              </a:ext>
            </a:extLst>
          </p:cNvPr>
          <p:cNvSpPr/>
          <p:nvPr/>
        </p:nvSpPr>
        <p:spPr>
          <a:xfrm rot="11032117">
            <a:off x="3515216" y="3188043"/>
            <a:ext cx="2397141" cy="1696375"/>
          </a:xfrm>
          <a:prstGeom prst="ellipse">
            <a:avLst/>
          </a:prstGeom>
          <a:solidFill>
            <a:srgbClr val="1E2E57"/>
          </a:solidFill>
          <a:ln w="12700" cap="flat" cmpd="sng" algn="ctr">
            <a:solidFill>
              <a:sysClr val="window" lastClr="FFFFFF"/>
            </a:solidFill>
            <a:prstDash val="solid"/>
            <a:miter lim="800000"/>
          </a:ln>
          <a:effectLst/>
        </p:spPr>
        <p:txBody>
          <a:bodyPr spcFirstLastPara="0" vert="horz" wrap="square" lIns="306155" tIns="839893" rIns="994325" bIns="62314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C9AA2B9A-C1B7-E391-324F-BD578E8EFBAF}"/>
              </a:ext>
            </a:extLst>
          </p:cNvPr>
          <p:cNvSpPr/>
          <p:nvPr/>
        </p:nvSpPr>
        <p:spPr>
          <a:xfrm rot="18378917">
            <a:off x="4544168" y="2777802"/>
            <a:ext cx="2297725" cy="1582281"/>
          </a:xfrm>
          <a:prstGeom prst="ellipse">
            <a:avLst/>
          </a:prstGeom>
          <a:solidFill>
            <a:srgbClr val="67CBE4"/>
          </a:solidFill>
          <a:ln w="12700" cap="flat" cmpd="sng" algn="ctr">
            <a:solidFill>
              <a:sysClr val="window" lastClr="FFFFFF"/>
            </a:solidFill>
            <a:prstDash val="solid"/>
            <a:miter lim="800000"/>
          </a:ln>
          <a:effectLst/>
        </p:spPr>
        <p:txBody>
          <a:bodyPr spcFirstLastPara="0" vert="horz" wrap="square" lIns="433494" tIns="568960" rIns="433493" bIns="121920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1160B878-2B90-F702-CDD0-2C82813FE911}"/>
              </a:ext>
            </a:extLst>
          </p:cNvPr>
          <p:cNvSpPr/>
          <p:nvPr/>
        </p:nvSpPr>
        <p:spPr>
          <a:xfrm rot="14600148">
            <a:off x="4527838" y="3815369"/>
            <a:ext cx="2181354" cy="1673291"/>
          </a:xfrm>
          <a:prstGeom prst="ellipse">
            <a:avLst/>
          </a:prstGeom>
          <a:solidFill>
            <a:srgbClr val="F7A800"/>
          </a:solidFill>
          <a:ln w="12700" cap="flat" cmpd="sng" algn="ctr">
            <a:solidFill>
              <a:sysClr val="window" lastClr="FFFFFF"/>
            </a:solidFill>
            <a:prstDash val="solid"/>
            <a:miter lim="800000"/>
          </a:ln>
          <a:effectLst/>
        </p:spPr>
        <p:txBody>
          <a:bodyPr spcFirstLastPara="0" vert="horz" wrap="square" lIns="994325" tIns="839893" rIns="306155" bIns="62314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srgbClr val="F7A800"/>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27C5BC41-1C10-0366-B81D-EBBBB293277A}"/>
              </a:ext>
            </a:extLst>
          </p:cNvPr>
          <p:cNvSpPr/>
          <p:nvPr/>
        </p:nvSpPr>
        <p:spPr>
          <a:xfrm rot="20000148">
            <a:off x="4134002" y="2871047"/>
            <a:ext cx="2287255" cy="2046341"/>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solidFill>
            <a:srgbClr val="FFFFFF">
              <a:alpha val="80000"/>
            </a:srgbClr>
          </a:solidFill>
          <a:ln w="381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216A92FF-0E34-3B73-BFDC-844BBB3A95F5}"/>
              </a:ext>
            </a:extLst>
          </p:cNvPr>
          <p:cNvSpPr/>
          <p:nvPr/>
        </p:nvSpPr>
        <p:spPr>
          <a:xfrm rot="20000148">
            <a:off x="4437224" y="3186761"/>
            <a:ext cx="1653960" cy="1522657"/>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solidFill>
            <a:sysClr val="window" lastClr="FFFFFF"/>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6EF887BA-66A6-B41D-D200-C35F59E1FDBA}"/>
              </a:ext>
            </a:extLst>
          </p:cNvPr>
          <p:cNvSpPr txBox="1"/>
          <p:nvPr/>
        </p:nvSpPr>
        <p:spPr>
          <a:xfrm>
            <a:off x="4817192" y="3815889"/>
            <a:ext cx="13306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IMPACT</a:t>
            </a:r>
          </a:p>
        </p:txBody>
      </p:sp>
      <p:sp>
        <p:nvSpPr>
          <p:cNvPr id="15" name="TextBox 14">
            <a:extLst>
              <a:ext uri="{FF2B5EF4-FFF2-40B4-BE49-F238E27FC236}">
                <a16:creationId xmlns:a16="http://schemas.microsoft.com/office/drawing/2014/main" id="{23658811-D47B-8C85-FDAF-8237324A4C93}"/>
              </a:ext>
            </a:extLst>
          </p:cNvPr>
          <p:cNvSpPr txBox="1"/>
          <p:nvPr/>
        </p:nvSpPr>
        <p:spPr>
          <a:xfrm>
            <a:off x="3585879" y="3804212"/>
            <a:ext cx="10769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Hazard</a:t>
            </a:r>
          </a:p>
        </p:txBody>
      </p:sp>
      <p:sp>
        <p:nvSpPr>
          <p:cNvPr id="16" name="TextBox 15">
            <a:extLst>
              <a:ext uri="{FF2B5EF4-FFF2-40B4-BE49-F238E27FC236}">
                <a16:creationId xmlns:a16="http://schemas.microsoft.com/office/drawing/2014/main" id="{D3BD1A8A-9038-4013-2FD4-D9ED0BB12554}"/>
              </a:ext>
            </a:extLst>
          </p:cNvPr>
          <p:cNvSpPr txBox="1"/>
          <p:nvPr/>
        </p:nvSpPr>
        <p:spPr>
          <a:xfrm>
            <a:off x="5447495" y="2758623"/>
            <a:ext cx="11715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Exposure</a:t>
            </a:r>
          </a:p>
        </p:txBody>
      </p:sp>
      <p:sp>
        <p:nvSpPr>
          <p:cNvPr id="17" name="TextBox 16">
            <a:extLst>
              <a:ext uri="{FF2B5EF4-FFF2-40B4-BE49-F238E27FC236}">
                <a16:creationId xmlns:a16="http://schemas.microsoft.com/office/drawing/2014/main" id="{7D61F908-DB1E-2D1F-23EC-7E4014DC0A3F}"/>
              </a:ext>
            </a:extLst>
          </p:cNvPr>
          <p:cNvSpPr txBox="1"/>
          <p:nvPr/>
        </p:nvSpPr>
        <p:spPr>
          <a:xfrm>
            <a:off x="5036142" y="5033656"/>
            <a:ext cx="14878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Vulnerability</a:t>
            </a:r>
          </a:p>
        </p:txBody>
      </p:sp>
      <p:sp>
        <p:nvSpPr>
          <p:cNvPr id="20" name="TextBox 19">
            <a:extLst>
              <a:ext uri="{FF2B5EF4-FFF2-40B4-BE49-F238E27FC236}">
                <a16:creationId xmlns:a16="http://schemas.microsoft.com/office/drawing/2014/main" id="{30DDC134-221C-CB38-C30C-A2120890BD47}"/>
              </a:ext>
            </a:extLst>
          </p:cNvPr>
          <p:cNvSpPr txBox="1"/>
          <p:nvPr/>
        </p:nvSpPr>
        <p:spPr>
          <a:xfrm rot="20003152">
            <a:off x="4627000" y="4413576"/>
            <a:ext cx="2006100" cy="330017"/>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0" cap="none" spc="0" normalizeH="0" baseline="0" noProof="0" dirty="0">
                <a:ln>
                  <a:noFill/>
                </a:ln>
                <a:solidFill>
                  <a:srgbClr val="00B050"/>
                </a:solidFill>
                <a:effectLst/>
                <a:uLnTx/>
                <a:uFillTx/>
                <a:latin typeface="Calibri Light" panose="020F0302020204030204"/>
                <a:ea typeface="+mn-ea"/>
                <a:cs typeface="+mn-cs"/>
              </a:rPr>
              <a:t>Counterfactual impacts</a:t>
            </a:r>
          </a:p>
        </p:txBody>
      </p:sp>
      <p:cxnSp>
        <p:nvCxnSpPr>
          <p:cNvPr id="18" name="Straight Arrow Connector 17">
            <a:extLst>
              <a:ext uri="{FF2B5EF4-FFF2-40B4-BE49-F238E27FC236}">
                <a16:creationId xmlns:a16="http://schemas.microsoft.com/office/drawing/2014/main" id="{5E81331D-C9FB-A97D-16C6-265D19EBFE42}"/>
              </a:ext>
            </a:extLst>
          </p:cNvPr>
          <p:cNvCxnSpPr>
            <a:cxnSpLocks/>
          </p:cNvCxnSpPr>
          <p:nvPr/>
        </p:nvCxnSpPr>
        <p:spPr>
          <a:xfrm flipV="1">
            <a:off x="1831489" y="3929614"/>
            <a:ext cx="734761" cy="2319"/>
          </a:xfrm>
          <a:prstGeom prst="straightConnector1">
            <a:avLst/>
          </a:prstGeom>
          <a:noFill/>
          <a:ln w="38100" cap="flat" cmpd="sng" algn="ctr">
            <a:solidFill>
              <a:srgbClr val="A5A5A5"/>
            </a:solidFill>
            <a:prstDash val="solid"/>
            <a:round/>
            <a:headEnd type="none" w="med" len="med"/>
            <a:tailEnd type="arrow" w="med" len="med"/>
          </a:ln>
          <a:effectLst/>
        </p:spPr>
      </p:cxnSp>
      <p:sp>
        <p:nvSpPr>
          <p:cNvPr id="19" name="TextBox 18">
            <a:extLst>
              <a:ext uri="{FF2B5EF4-FFF2-40B4-BE49-F238E27FC236}">
                <a16:creationId xmlns:a16="http://schemas.microsoft.com/office/drawing/2014/main" id="{DA5067E4-BE41-DDDA-A6BE-70479719B973}"/>
              </a:ext>
            </a:extLst>
          </p:cNvPr>
          <p:cNvSpPr txBox="1"/>
          <p:nvPr/>
        </p:nvSpPr>
        <p:spPr>
          <a:xfrm>
            <a:off x="90988" y="3746107"/>
            <a:ext cx="1740501" cy="369332"/>
          </a:xfrm>
          <a:prstGeom prst="rect">
            <a:avLst/>
          </a:prstGeom>
          <a:noFill/>
        </p:spPr>
        <p:txBody>
          <a:bodyPr wrap="square" rtlCol="0">
            <a:spAutoFit/>
          </a:bodyPr>
          <a:lstStyle/>
          <a:p>
            <a:pPr algn="ctr"/>
            <a:r>
              <a:rPr lang="nl-NL" b="1" dirty="0" err="1">
                <a:latin typeface="+mj-lt"/>
              </a:rPr>
              <a:t>Climate</a:t>
            </a:r>
            <a:r>
              <a:rPr lang="nl-NL" sz="1600" b="1" dirty="0"/>
              <a:t> </a:t>
            </a:r>
            <a:r>
              <a:rPr lang="nl-NL" b="1" dirty="0">
                <a:latin typeface="+mj-lt"/>
              </a:rPr>
              <a:t>drivers</a:t>
            </a:r>
          </a:p>
        </p:txBody>
      </p:sp>
      <p:cxnSp>
        <p:nvCxnSpPr>
          <p:cNvPr id="21" name="Straight Arrow Connector 20">
            <a:extLst>
              <a:ext uri="{FF2B5EF4-FFF2-40B4-BE49-F238E27FC236}">
                <a16:creationId xmlns:a16="http://schemas.microsoft.com/office/drawing/2014/main" id="{0AB7473E-6A84-E37C-E9E1-934726A5CAA9}"/>
              </a:ext>
            </a:extLst>
          </p:cNvPr>
          <p:cNvCxnSpPr>
            <a:cxnSpLocks/>
          </p:cNvCxnSpPr>
          <p:nvPr/>
        </p:nvCxnSpPr>
        <p:spPr>
          <a:xfrm flipH="1">
            <a:off x="7260923" y="3930773"/>
            <a:ext cx="827147" cy="0"/>
          </a:xfrm>
          <a:prstGeom prst="straightConnector1">
            <a:avLst/>
          </a:prstGeom>
          <a:noFill/>
          <a:ln w="38100" cap="flat" cmpd="sng" algn="ctr">
            <a:solidFill>
              <a:srgbClr val="A5A5A5"/>
            </a:solidFill>
            <a:prstDash val="solid"/>
            <a:round/>
            <a:headEnd type="none" w="med" len="med"/>
            <a:tailEnd type="arrow" w="med" len="med"/>
          </a:ln>
          <a:effectLst/>
        </p:spPr>
      </p:cxnSp>
      <p:sp>
        <p:nvSpPr>
          <p:cNvPr id="22" name="TextBox 21">
            <a:extLst>
              <a:ext uri="{FF2B5EF4-FFF2-40B4-BE49-F238E27FC236}">
                <a16:creationId xmlns:a16="http://schemas.microsoft.com/office/drawing/2014/main" id="{09BF8AD0-F56E-4F32-0359-05DB264A5F5F}"/>
              </a:ext>
            </a:extLst>
          </p:cNvPr>
          <p:cNvSpPr txBox="1"/>
          <p:nvPr/>
        </p:nvSpPr>
        <p:spPr>
          <a:xfrm>
            <a:off x="8054685" y="3746107"/>
            <a:ext cx="2471834" cy="369332"/>
          </a:xfrm>
          <a:prstGeom prst="rect">
            <a:avLst/>
          </a:prstGeom>
          <a:noFill/>
        </p:spPr>
        <p:txBody>
          <a:bodyPr wrap="square" rtlCol="0">
            <a:spAutoFit/>
          </a:bodyPr>
          <a:lstStyle/>
          <a:p>
            <a:pPr algn="ctr"/>
            <a:r>
              <a:rPr lang="nl-NL" b="1" dirty="0" err="1">
                <a:latin typeface="+mj-lt"/>
              </a:rPr>
              <a:t>Socio-economic</a:t>
            </a:r>
            <a:r>
              <a:rPr lang="nl-NL" b="1" dirty="0">
                <a:latin typeface="+mj-lt"/>
              </a:rPr>
              <a:t> drivers</a:t>
            </a:r>
          </a:p>
        </p:txBody>
      </p:sp>
      <p:sp>
        <p:nvSpPr>
          <p:cNvPr id="29" name="TextBox 28">
            <a:extLst>
              <a:ext uri="{FF2B5EF4-FFF2-40B4-BE49-F238E27FC236}">
                <a16:creationId xmlns:a16="http://schemas.microsoft.com/office/drawing/2014/main" id="{34916E04-2828-5C32-8808-F28EB6D19024}"/>
              </a:ext>
            </a:extLst>
          </p:cNvPr>
          <p:cNvSpPr txBox="1"/>
          <p:nvPr/>
        </p:nvSpPr>
        <p:spPr>
          <a:xfrm>
            <a:off x="1158421" y="4673525"/>
            <a:ext cx="3650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Impact attribution</a:t>
            </a:r>
          </a:p>
        </p:txBody>
      </p:sp>
      <p:sp>
        <p:nvSpPr>
          <p:cNvPr id="30" name="Right Bracket 29">
            <a:extLst>
              <a:ext uri="{FF2B5EF4-FFF2-40B4-BE49-F238E27FC236}">
                <a16:creationId xmlns:a16="http://schemas.microsoft.com/office/drawing/2014/main" id="{FFBA229E-A67F-7062-DD89-3D5795C51472}"/>
              </a:ext>
            </a:extLst>
          </p:cNvPr>
          <p:cNvSpPr/>
          <p:nvPr/>
        </p:nvSpPr>
        <p:spPr>
          <a:xfrm rot="5400000">
            <a:off x="3091129" y="2385410"/>
            <a:ext cx="369332" cy="4234748"/>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74E2EC42-EF08-0EA7-EDD4-8D9134C8FE5F}"/>
              </a:ext>
            </a:extLst>
          </p:cNvPr>
          <p:cNvSpPr txBox="1"/>
          <p:nvPr/>
        </p:nvSpPr>
        <p:spPr>
          <a:xfrm>
            <a:off x="1137836" y="2615491"/>
            <a:ext cx="34941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Arial Rounded MT Bold" panose="020F0704030504030204" pitchFamily="34" charset="0"/>
                <a:ea typeface="+mn-ea"/>
                <a:cs typeface="+mn-cs"/>
              </a:rPr>
              <a:t>Climate attribution</a:t>
            </a:r>
          </a:p>
        </p:txBody>
      </p:sp>
      <p:sp>
        <p:nvSpPr>
          <p:cNvPr id="33" name="Right Bracket 32">
            <a:extLst>
              <a:ext uri="{FF2B5EF4-FFF2-40B4-BE49-F238E27FC236}">
                <a16:creationId xmlns:a16="http://schemas.microsoft.com/office/drawing/2014/main" id="{13BC77A3-BF6C-E2FA-E7B2-FE43C9E400F4}"/>
              </a:ext>
            </a:extLst>
          </p:cNvPr>
          <p:cNvSpPr/>
          <p:nvPr/>
        </p:nvSpPr>
        <p:spPr>
          <a:xfrm rot="5400000">
            <a:off x="7166635" y="2531162"/>
            <a:ext cx="369332" cy="3943248"/>
          </a:xfrm>
          <a:prstGeom prst="rightBracket">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Right Bracket 33">
            <a:extLst>
              <a:ext uri="{FF2B5EF4-FFF2-40B4-BE49-F238E27FC236}">
                <a16:creationId xmlns:a16="http://schemas.microsoft.com/office/drawing/2014/main" id="{032BF904-724E-D916-91FB-A55EEFE6F097}"/>
              </a:ext>
            </a:extLst>
          </p:cNvPr>
          <p:cNvSpPr/>
          <p:nvPr/>
        </p:nvSpPr>
        <p:spPr>
          <a:xfrm rot="16200000">
            <a:off x="2558253" y="1651303"/>
            <a:ext cx="376892" cy="3176556"/>
          </a:xfrm>
          <a:prstGeom prst="righ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9635F9A7-869B-A469-9A13-03EFB5511B42}"/>
              </a:ext>
            </a:extLst>
          </p:cNvPr>
          <p:cNvSpPr txBox="1"/>
          <p:nvPr/>
        </p:nvSpPr>
        <p:spPr>
          <a:xfrm rot="16200000">
            <a:off x="10169708" y="4017489"/>
            <a:ext cx="3707719" cy="261610"/>
          </a:xfrm>
          <a:prstGeom prst="rect">
            <a:avLst/>
          </a:prstGeom>
          <a:noFill/>
        </p:spPr>
        <p:txBody>
          <a:bodyPr wrap="square">
            <a:spAutoFit/>
          </a:bodyPr>
          <a:lstStyle/>
          <a:p>
            <a:pPr algn="r"/>
            <a:r>
              <a:rPr lang="en-GB" sz="1100" i="1" dirty="0">
                <a:solidFill>
                  <a:schemeClr val="tx1">
                    <a:lumMod val="50000"/>
                    <a:lumOff val="50000"/>
                  </a:schemeClr>
                </a:solidFill>
                <a:effectLst/>
                <a:latin typeface="Aptos" panose="020B0004020202020204" pitchFamily="34" charset="0"/>
                <a:ea typeface="Aptos" panose="020B0004020202020204" pitchFamily="34" charset="0"/>
                <a:cs typeface="Arial" panose="020B0604020202020204" pitchFamily="34" charset="0"/>
              </a:rPr>
              <a:t>Adapted from Figure 16.1 in IPCC AR6 report (IPCC, 2023)</a:t>
            </a:r>
            <a:endParaRPr lang="nl-NL" sz="1100" i="1" dirty="0">
              <a:solidFill>
                <a:schemeClr val="tx1">
                  <a:lumMod val="50000"/>
                  <a:lumOff val="50000"/>
                </a:schemeClr>
              </a:solidFill>
            </a:endParaRPr>
          </a:p>
        </p:txBody>
      </p:sp>
      <p:sp>
        <p:nvSpPr>
          <p:cNvPr id="23" name="Rectangle 22">
            <a:hlinkClick r:id="rId3" action="ppaction://hlinksldjump"/>
            <a:extLst>
              <a:ext uri="{FF2B5EF4-FFF2-40B4-BE49-F238E27FC236}">
                <a16:creationId xmlns:a16="http://schemas.microsoft.com/office/drawing/2014/main" id="{A0595CAF-62BF-6443-F913-45B1413B3E5D}"/>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24" name="Rectangle 23">
            <a:hlinkClick r:id="rId4" action="ppaction://hlinksldjump"/>
            <a:extLst>
              <a:ext uri="{FF2B5EF4-FFF2-40B4-BE49-F238E27FC236}">
                <a16:creationId xmlns:a16="http://schemas.microsoft.com/office/drawing/2014/main" id="{109992E0-98A3-6C71-81A7-DACF1522AC8E}"/>
              </a:ext>
            </a:extLst>
          </p:cNvPr>
          <p:cNvSpPr/>
          <p:nvPr/>
        </p:nvSpPr>
        <p:spPr>
          <a:xfrm>
            <a:off x="1005864" y="6676346"/>
            <a:ext cx="2023896" cy="181653"/>
          </a:xfrm>
          <a:prstGeom prst="rect">
            <a:avLst/>
          </a:prstGeom>
          <a:solidFill>
            <a:schemeClr val="bg1">
              <a:lumMod val="85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Introduction</a:t>
            </a:r>
            <a:endParaRPr lang="nl-NL" sz="1200" b="1" dirty="0">
              <a:solidFill>
                <a:schemeClr val="tx1">
                  <a:lumMod val="75000"/>
                  <a:lumOff val="25000"/>
                </a:schemeClr>
              </a:solidFill>
              <a:latin typeface="+mj-lt"/>
            </a:endParaRPr>
          </a:p>
        </p:txBody>
      </p:sp>
      <p:sp>
        <p:nvSpPr>
          <p:cNvPr id="25" name="Rectangle 24">
            <a:hlinkClick r:id="rId5" action="ppaction://hlinksldjump"/>
            <a:extLst>
              <a:ext uri="{FF2B5EF4-FFF2-40B4-BE49-F238E27FC236}">
                <a16:creationId xmlns:a16="http://schemas.microsoft.com/office/drawing/2014/main" id="{4186A209-B617-9DD2-E1A2-67D03EEFFF8F}"/>
              </a:ext>
            </a:extLst>
          </p:cNvPr>
          <p:cNvSpPr/>
          <p:nvPr/>
        </p:nvSpPr>
        <p:spPr>
          <a:xfrm>
            <a:off x="3025164"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Methods</a:t>
            </a:r>
            <a:endParaRPr lang="nl-NL" sz="1200" dirty="0">
              <a:solidFill>
                <a:schemeClr val="tx1">
                  <a:lumMod val="75000"/>
                  <a:lumOff val="25000"/>
                </a:schemeClr>
              </a:solidFill>
              <a:latin typeface="+mj-lt"/>
            </a:endParaRPr>
          </a:p>
        </p:txBody>
      </p:sp>
      <p:sp>
        <p:nvSpPr>
          <p:cNvPr id="26" name="Rectangle 25">
            <a:hlinkClick r:id="rId6" action="ppaction://hlinksldjump"/>
            <a:extLst>
              <a:ext uri="{FF2B5EF4-FFF2-40B4-BE49-F238E27FC236}">
                <a16:creationId xmlns:a16="http://schemas.microsoft.com/office/drawing/2014/main" id="{A0F78668-478F-9D32-5223-166D84477C5C}"/>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27" name="Group 26">
            <a:extLst>
              <a:ext uri="{FF2B5EF4-FFF2-40B4-BE49-F238E27FC236}">
                <a16:creationId xmlns:a16="http://schemas.microsoft.com/office/drawing/2014/main" id="{EE86FD53-AC0F-9F5A-40CB-164781322944}"/>
              </a:ext>
            </a:extLst>
          </p:cNvPr>
          <p:cNvGrpSpPr/>
          <p:nvPr/>
        </p:nvGrpSpPr>
        <p:grpSpPr>
          <a:xfrm>
            <a:off x="9558510" y="6305755"/>
            <a:ext cx="2282866" cy="553674"/>
            <a:chOff x="9837002" y="6279776"/>
            <a:chExt cx="2282866" cy="553674"/>
          </a:xfrm>
        </p:grpSpPr>
        <p:sp>
          <p:nvSpPr>
            <p:cNvPr id="28" name="Rectangle 27">
              <a:extLst>
                <a:ext uri="{FF2B5EF4-FFF2-40B4-BE49-F238E27FC236}">
                  <a16:creationId xmlns:a16="http://schemas.microsoft.com/office/drawing/2014/main" id="{8C64338B-8CE4-981E-F2D5-ADA0FF868A99}"/>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Picture 2">
              <a:extLst>
                <a:ext uri="{FF2B5EF4-FFF2-40B4-BE49-F238E27FC236}">
                  <a16:creationId xmlns:a16="http://schemas.microsoft.com/office/drawing/2014/main" id="{A586649E-55BE-7622-B32B-6CB2C2808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a:extLst>
                <a:ext uri="{FF2B5EF4-FFF2-40B4-BE49-F238E27FC236}">
                  <a16:creationId xmlns:a16="http://schemas.microsoft.com/office/drawing/2014/main" id="{9EC49410-19B1-7CE3-C13B-A2558F12649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Extract 35">
            <a:hlinkClick r:id="rId5" action="ppaction://hlinksldjump"/>
            <a:extLst>
              <a:ext uri="{FF2B5EF4-FFF2-40B4-BE49-F238E27FC236}">
                <a16:creationId xmlns:a16="http://schemas.microsoft.com/office/drawing/2014/main" id="{4B2A8C23-A1FA-1B13-B178-CCEDE0A1567A}"/>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Flowchart: Extract 36">
            <a:hlinkClick r:id="rId8" action="ppaction://hlinksldjump"/>
            <a:extLst>
              <a:ext uri="{FF2B5EF4-FFF2-40B4-BE49-F238E27FC236}">
                <a16:creationId xmlns:a16="http://schemas.microsoft.com/office/drawing/2014/main" id="{C12F1CD9-2C54-B514-667B-35591A5D305E}"/>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8" name="Picture 2">
            <a:hlinkClick r:id="rId5" action="ppaction://hlinksldjump"/>
            <a:extLst>
              <a:ext uri="{FF2B5EF4-FFF2-40B4-BE49-F238E27FC236}">
                <a16:creationId xmlns:a16="http://schemas.microsoft.com/office/drawing/2014/main" id="{29112894-9D8D-CB74-9F36-0AAC3F3FBAC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89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77B0-50D4-B8D4-1A76-92107100B6DE}"/>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821F46A9-2872-E035-8782-0B2C88955DB5}"/>
              </a:ext>
            </a:extLst>
          </p:cNvPr>
          <p:cNvSpPr/>
          <p:nvPr/>
        </p:nvSpPr>
        <p:spPr>
          <a:xfrm rot="14600148">
            <a:off x="4342639" y="3534563"/>
            <a:ext cx="3572072" cy="2279884"/>
          </a:xfrm>
          <a:prstGeom prst="ellipse">
            <a:avLst/>
          </a:prstGeom>
          <a:solidFill>
            <a:schemeClr val="bg1">
              <a:lumMod val="95000"/>
            </a:schemeClr>
          </a:solidFill>
          <a:ln w="12700" cap="flat" cmpd="sng" algn="ctr">
            <a:noFill/>
            <a:prstDash val="solid"/>
            <a:miter lim="800000"/>
          </a:ln>
          <a:effectLst/>
        </p:spPr>
        <p:txBody>
          <a:bodyPr spcFirstLastPara="0" vert="horz" wrap="square" lIns="994325" tIns="839893" rIns="306155" bIns="62314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8" name="Arc 7">
            <a:extLst>
              <a:ext uri="{FF2B5EF4-FFF2-40B4-BE49-F238E27FC236}">
                <a16:creationId xmlns:a16="http://schemas.microsoft.com/office/drawing/2014/main" id="{AE06A779-4B10-853A-C48D-356E5A6780A3}"/>
              </a:ext>
            </a:extLst>
          </p:cNvPr>
          <p:cNvSpPr/>
          <p:nvPr/>
        </p:nvSpPr>
        <p:spPr>
          <a:xfrm rot="530936">
            <a:off x="5192359" y="4149162"/>
            <a:ext cx="3745512" cy="2231408"/>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Oval 9">
            <a:hlinkClick r:id="rId3" action="ppaction://hlinksldjump"/>
            <a:extLst>
              <a:ext uri="{FF2B5EF4-FFF2-40B4-BE49-F238E27FC236}">
                <a16:creationId xmlns:a16="http://schemas.microsoft.com/office/drawing/2014/main" id="{ABB9C56E-F4CC-4B5E-7600-878F4E296FBE}"/>
              </a:ext>
            </a:extLst>
          </p:cNvPr>
          <p:cNvSpPr/>
          <p:nvPr/>
        </p:nvSpPr>
        <p:spPr>
          <a:xfrm rot="11032117">
            <a:off x="3256094" y="2852775"/>
            <a:ext cx="3559636" cy="2294625"/>
          </a:xfrm>
          <a:prstGeom prst="ellipse">
            <a:avLst/>
          </a:prstGeom>
          <a:solidFill>
            <a:srgbClr val="D1DAEF"/>
          </a:solidFill>
          <a:ln w="12700" cap="flat" cmpd="sng" algn="ctr">
            <a:noFill/>
            <a:prstDash val="solid"/>
            <a:miter lim="800000"/>
          </a:ln>
          <a:effectLst/>
        </p:spPr>
        <p:txBody>
          <a:bodyPr spcFirstLastPara="0" vert="horz" wrap="square" lIns="306155" tIns="839893" rIns="994325" bIns="62314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1" name="Oval 10">
            <a:hlinkClick r:id="rId3" action="ppaction://hlinksldjump"/>
            <a:extLst>
              <a:ext uri="{FF2B5EF4-FFF2-40B4-BE49-F238E27FC236}">
                <a16:creationId xmlns:a16="http://schemas.microsoft.com/office/drawing/2014/main" id="{26F0416E-F85C-B8B7-18E1-4D995F61A951}"/>
              </a:ext>
            </a:extLst>
          </p:cNvPr>
          <p:cNvSpPr/>
          <p:nvPr/>
        </p:nvSpPr>
        <p:spPr>
          <a:xfrm rot="18378917">
            <a:off x="4499722" y="2424816"/>
            <a:ext cx="3447785" cy="2165470"/>
          </a:xfrm>
          <a:prstGeom prst="ellipse">
            <a:avLst/>
          </a:prstGeom>
          <a:solidFill>
            <a:srgbClr val="CCEEF6"/>
          </a:solidFill>
          <a:ln w="12700" cap="flat" cmpd="sng" algn="ctr">
            <a:noFill/>
            <a:prstDash val="solid"/>
            <a:miter lim="800000"/>
          </a:ln>
          <a:effectLst/>
        </p:spPr>
        <p:txBody>
          <a:bodyPr spcFirstLastPara="0" vert="horz" wrap="square" lIns="433494" tIns="568960" rIns="433493" bIns="121920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hlinkClick r:id="rId3" action="ppaction://hlinksldjump"/>
            <a:extLst>
              <a:ext uri="{FF2B5EF4-FFF2-40B4-BE49-F238E27FC236}">
                <a16:creationId xmlns:a16="http://schemas.microsoft.com/office/drawing/2014/main" id="{39289FFB-CEAC-3C91-A55E-4E2EB2C12BD4}"/>
              </a:ext>
            </a:extLst>
          </p:cNvPr>
          <p:cNvSpPr txBox="1"/>
          <p:nvPr/>
        </p:nvSpPr>
        <p:spPr>
          <a:xfrm rot="2406622">
            <a:off x="5933392" y="1925336"/>
            <a:ext cx="1864770" cy="149246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prstClr val="black">
                    <a:lumMod val="75000"/>
                    <a:lumOff val="25000"/>
                  </a:prstClr>
                </a:solidFill>
                <a:effectLst/>
                <a:uLnTx/>
                <a:uFillTx/>
                <a:latin typeface="Calibri Light" panose="020F0302020204030204"/>
                <a:ea typeface="+mn-ea"/>
                <a:cs typeface="+mn-cs"/>
              </a:rPr>
              <a:t>Counterfactual exposure conditions</a:t>
            </a:r>
          </a:p>
        </p:txBody>
      </p:sp>
      <p:sp>
        <p:nvSpPr>
          <p:cNvPr id="17" name="TextBox 16">
            <a:hlinkClick r:id="rId3" action="ppaction://hlinksldjump"/>
            <a:extLst>
              <a:ext uri="{FF2B5EF4-FFF2-40B4-BE49-F238E27FC236}">
                <a16:creationId xmlns:a16="http://schemas.microsoft.com/office/drawing/2014/main" id="{4F829FA4-3625-6F7D-3175-3A79A35B5D3E}"/>
              </a:ext>
            </a:extLst>
          </p:cNvPr>
          <p:cNvSpPr txBox="1"/>
          <p:nvPr/>
        </p:nvSpPr>
        <p:spPr>
          <a:xfrm rot="16200000">
            <a:off x="3044654" y="3162503"/>
            <a:ext cx="1854244" cy="1560441"/>
          </a:xfrm>
          <a:prstGeom prst="rect">
            <a:avLst/>
          </a:prstGeom>
          <a:noFill/>
        </p:spPr>
        <p:txBody>
          <a:bodyPr wrap="square" rtlCol="0">
            <a:prstTxWarp prst="textArchUp">
              <a:avLst>
                <a:gd name="adj" fmla="val 1133781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prstClr val="black">
                    <a:lumMod val="75000"/>
                    <a:lumOff val="25000"/>
                  </a:prstClr>
                </a:solidFill>
                <a:effectLst/>
                <a:uLnTx/>
                <a:uFillTx/>
                <a:latin typeface="Calibri Light" panose="020F0302020204030204"/>
                <a:ea typeface="+mn-ea"/>
                <a:cs typeface="+mn-cs"/>
              </a:rPr>
              <a:t>Counterfactual climate conditions</a:t>
            </a:r>
          </a:p>
        </p:txBody>
      </p:sp>
      <p:sp>
        <p:nvSpPr>
          <p:cNvPr id="35" name="TextBox 34">
            <a:extLst>
              <a:ext uri="{FF2B5EF4-FFF2-40B4-BE49-F238E27FC236}">
                <a16:creationId xmlns:a16="http://schemas.microsoft.com/office/drawing/2014/main" id="{51A0EA7C-AFE3-18F9-E2D3-3A8B2CDA58E7}"/>
              </a:ext>
            </a:extLst>
          </p:cNvPr>
          <p:cNvSpPr txBox="1"/>
          <p:nvPr/>
        </p:nvSpPr>
        <p:spPr>
          <a:xfrm rot="9082890">
            <a:off x="5509625" y="4422366"/>
            <a:ext cx="2049756" cy="2005894"/>
          </a:xfrm>
          <a:prstGeom prst="rect">
            <a:avLst/>
          </a:prstGeom>
          <a:noFill/>
        </p:spPr>
        <p:txBody>
          <a:bodyPr wrap="square" rtlCol="0">
            <a:prstTxWarp prst="textArchUp">
              <a:avLst>
                <a:gd name="adj" fmla="val 1130810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0" cap="none" spc="0" normalizeH="0" baseline="0" noProof="0" dirty="0">
                <a:ln>
                  <a:noFill/>
                </a:ln>
                <a:solidFill>
                  <a:prstClr val="black">
                    <a:lumMod val="75000"/>
                    <a:lumOff val="25000"/>
                  </a:prstClr>
                </a:solidFill>
                <a:effectLst/>
                <a:uLnTx/>
                <a:uFillTx/>
                <a:latin typeface="Calibri Light" panose="020F0302020204030204"/>
                <a:ea typeface="+mn-ea"/>
                <a:cs typeface="+mn-cs"/>
              </a:rPr>
              <a:t>Counterfactual vulnerability conditions</a:t>
            </a:r>
          </a:p>
        </p:txBody>
      </p:sp>
      <p:sp>
        <p:nvSpPr>
          <p:cNvPr id="36" name="Oval 35">
            <a:hlinkClick r:id="rId4" action="ppaction://hlinksldjump"/>
            <a:extLst>
              <a:ext uri="{FF2B5EF4-FFF2-40B4-BE49-F238E27FC236}">
                <a16:creationId xmlns:a16="http://schemas.microsoft.com/office/drawing/2014/main" id="{A3585E66-E630-11B3-3B87-4F50BBEEC241}"/>
              </a:ext>
            </a:extLst>
          </p:cNvPr>
          <p:cNvSpPr/>
          <p:nvPr/>
        </p:nvSpPr>
        <p:spPr>
          <a:xfrm rot="11032117">
            <a:off x="3972422" y="3181318"/>
            <a:ext cx="2397141" cy="1696375"/>
          </a:xfrm>
          <a:prstGeom prst="ellipse">
            <a:avLst/>
          </a:prstGeom>
          <a:solidFill>
            <a:srgbClr val="1E2E57"/>
          </a:solidFill>
          <a:ln w="12700" cap="flat" cmpd="sng" algn="ctr">
            <a:solidFill>
              <a:sysClr val="window" lastClr="FFFFFF"/>
            </a:solidFill>
            <a:prstDash val="solid"/>
            <a:miter lim="800000"/>
          </a:ln>
          <a:effectLst/>
        </p:spPr>
        <p:txBody>
          <a:bodyPr spcFirstLastPara="0" vert="horz" wrap="square" lIns="306155" tIns="839893" rIns="994325" bIns="62314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7" name="Oval 36">
            <a:hlinkClick r:id="rId5" action="ppaction://hlinksldjump"/>
            <a:extLst>
              <a:ext uri="{FF2B5EF4-FFF2-40B4-BE49-F238E27FC236}">
                <a16:creationId xmlns:a16="http://schemas.microsoft.com/office/drawing/2014/main" id="{C171377C-7C8C-5D88-4E23-BF708336BC49}"/>
              </a:ext>
            </a:extLst>
          </p:cNvPr>
          <p:cNvSpPr/>
          <p:nvPr/>
        </p:nvSpPr>
        <p:spPr>
          <a:xfrm rot="18378917">
            <a:off x="5001374" y="2771077"/>
            <a:ext cx="2297725" cy="1582281"/>
          </a:xfrm>
          <a:prstGeom prst="ellipse">
            <a:avLst/>
          </a:prstGeom>
          <a:solidFill>
            <a:srgbClr val="67CBE4"/>
          </a:solidFill>
          <a:ln w="12700" cap="flat" cmpd="sng" algn="ctr">
            <a:solidFill>
              <a:sysClr val="window" lastClr="FFFFFF"/>
            </a:solidFill>
            <a:prstDash val="solid"/>
            <a:miter lim="800000"/>
          </a:ln>
          <a:effectLst/>
        </p:spPr>
        <p:txBody>
          <a:bodyPr spcFirstLastPara="0" vert="horz" wrap="square" lIns="433494" tIns="568960" rIns="433493" bIns="121920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8" name="Oval 37">
            <a:hlinkClick r:id="rId6" action="ppaction://hlinksldjump"/>
            <a:extLst>
              <a:ext uri="{FF2B5EF4-FFF2-40B4-BE49-F238E27FC236}">
                <a16:creationId xmlns:a16="http://schemas.microsoft.com/office/drawing/2014/main" id="{323D71EA-B1FC-4B12-2E6D-B56664017CEC}"/>
              </a:ext>
            </a:extLst>
          </p:cNvPr>
          <p:cNvSpPr/>
          <p:nvPr/>
        </p:nvSpPr>
        <p:spPr>
          <a:xfrm rot="14600148">
            <a:off x="4985044" y="3808644"/>
            <a:ext cx="2181354" cy="1673291"/>
          </a:xfrm>
          <a:prstGeom prst="ellipse">
            <a:avLst/>
          </a:prstGeom>
          <a:solidFill>
            <a:srgbClr val="F7A800"/>
          </a:solidFill>
          <a:ln w="12700" cap="flat" cmpd="sng" algn="ctr">
            <a:solidFill>
              <a:sysClr val="window" lastClr="FFFFFF"/>
            </a:solidFill>
            <a:prstDash val="solid"/>
            <a:miter lim="800000"/>
          </a:ln>
          <a:effectLst/>
        </p:spPr>
        <p:txBody>
          <a:bodyPr spcFirstLastPara="0" vert="horz" wrap="square" lIns="994325" tIns="839893" rIns="306155" bIns="623147"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en-GB" sz="2800" b="0" i="0" u="none" strike="noStrike" kern="0" cap="none" spc="0" normalizeH="0" baseline="0" noProof="0" dirty="0">
              <a:ln>
                <a:noFill/>
              </a:ln>
              <a:solidFill>
                <a:srgbClr val="F7A800"/>
              </a:solidFill>
              <a:effectLst/>
              <a:uLnTx/>
              <a:uFillTx/>
              <a:latin typeface="Arial" panose="020B0604020202020204"/>
              <a:ea typeface="+mn-ea"/>
              <a:cs typeface="+mn-cs"/>
            </a:endParaRPr>
          </a:p>
        </p:txBody>
      </p:sp>
      <p:sp>
        <p:nvSpPr>
          <p:cNvPr id="39" name="Freeform: Shape 38">
            <a:hlinkClick r:id="rId7" action="ppaction://hlinksldjump"/>
            <a:extLst>
              <a:ext uri="{FF2B5EF4-FFF2-40B4-BE49-F238E27FC236}">
                <a16:creationId xmlns:a16="http://schemas.microsoft.com/office/drawing/2014/main" id="{391B7917-1C70-160E-9F25-C571B6795114}"/>
              </a:ext>
            </a:extLst>
          </p:cNvPr>
          <p:cNvSpPr/>
          <p:nvPr/>
        </p:nvSpPr>
        <p:spPr>
          <a:xfrm rot="20000148">
            <a:off x="4591208" y="2864322"/>
            <a:ext cx="2287255" cy="2046341"/>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solidFill>
            <a:srgbClr val="FFFFFF">
              <a:alpha val="80000"/>
            </a:srgbClr>
          </a:solidFill>
          <a:ln w="381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0" name="Freeform: Shape 39">
            <a:hlinkClick r:id="rId3" action="ppaction://hlinksldjump"/>
            <a:extLst>
              <a:ext uri="{FF2B5EF4-FFF2-40B4-BE49-F238E27FC236}">
                <a16:creationId xmlns:a16="http://schemas.microsoft.com/office/drawing/2014/main" id="{3F8DE49F-5508-67D7-0D47-D7CF94AD4321}"/>
              </a:ext>
            </a:extLst>
          </p:cNvPr>
          <p:cNvSpPr/>
          <p:nvPr/>
        </p:nvSpPr>
        <p:spPr>
          <a:xfrm rot="20000148">
            <a:off x="4894430" y="3180036"/>
            <a:ext cx="1653960" cy="1522657"/>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solidFill>
            <a:sysClr val="window" lastClr="FFFFFF"/>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41" name="TextBox 40">
            <a:extLst>
              <a:ext uri="{FF2B5EF4-FFF2-40B4-BE49-F238E27FC236}">
                <a16:creationId xmlns:a16="http://schemas.microsoft.com/office/drawing/2014/main" id="{C293EC8C-B83E-66FF-4C4E-DC414CF4F85D}"/>
              </a:ext>
            </a:extLst>
          </p:cNvPr>
          <p:cNvSpPr txBox="1"/>
          <p:nvPr/>
        </p:nvSpPr>
        <p:spPr>
          <a:xfrm>
            <a:off x="4979196" y="3782653"/>
            <a:ext cx="1779945" cy="561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IMPACT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B050"/>
                </a:solidFill>
                <a:effectLst/>
                <a:uLnTx/>
                <a:uFillTx/>
                <a:latin typeface="Arial Rounded MT Bold" panose="020F0704030504030204" pitchFamily="34" charset="0"/>
                <a:ea typeface="+mn-ea"/>
                <a:cs typeface="+mn-cs"/>
              </a:rPr>
              <a:t>(Exposed population</a:t>
            </a:r>
            <a:r>
              <a:rPr kumimoji="0" lang="en-GB" sz="900" b="0" i="0" u="none" strike="noStrike" kern="0" cap="none" spc="0" normalizeH="0" baseline="0" noProof="0" dirty="0">
                <a:ln>
                  <a:noFill/>
                </a:ln>
                <a:solidFill>
                  <a:srgbClr val="00B050"/>
                </a:solidFill>
                <a:effectLst/>
                <a:uLnTx/>
                <a:uFillTx/>
                <a:latin typeface="Arial Rounded MT Bold" panose="020F0704030504030204" pitchFamily="34" charset="0"/>
                <a:ea typeface="+mn-ea"/>
                <a:cs typeface="+mn-cs"/>
              </a:rPr>
              <a:t>)</a:t>
            </a:r>
            <a:endParaRPr kumimoji="0" lang="en-GB"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p:txBody>
      </p:sp>
      <p:sp>
        <p:nvSpPr>
          <p:cNvPr id="42" name="TextBox 41">
            <a:extLst>
              <a:ext uri="{FF2B5EF4-FFF2-40B4-BE49-F238E27FC236}">
                <a16:creationId xmlns:a16="http://schemas.microsoft.com/office/drawing/2014/main" id="{F269CACD-1AF1-718F-1A75-A2CABE0B48DB}"/>
              </a:ext>
            </a:extLst>
          </p:cNvPr>
          <p:cNvSpPr txBox="1"/>
          <p:nvPr/>
        </p:nvSpPr>
        <p:spPr>
          <a:xfrm>
            <a:off x="4043085" y="3797487"/>
            <a:ext cx="10769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Hazard</a:t>
            </a:r>
          </a:p>
        </p:txBody>
      </p:sp>
      <p:sp>
        <p:nvSpPr>
          <p:cNvPr id="43" name="TextBox 42">
            <a:extLst>
              <a:ext uri="{FF2B5EF4-FFF2-40B4-BE49-F238E27FC236}">
                <a16:creationId xmlns:a16="http://schemas.microsoft.com/office/drawing/2014/main" id="{5AEF552A-B8E0-9384-CC06-818F58BE18EC}"/>
              </a:ext>
            </a:extLst>
          </p:cNvPr>
          <p:cNvSpPr txBox="1"/>
          <p:nvPr/>
        </p:nvSpPr>
        <p:spPr>
          <a:xfrm>
            <a:off x="5904701" y="2751898"/>
            <a:ext cx="11715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Exposure</a:t>
            </a:r>
          </a:p>
        </p:txBody>
      </p:sp>
      <p:sp>
        <p:nvSpPr>
          <p:cNvPr id="44" name="TextBox 43">
            <a:extLst>
              <a:ext uri="{FF2B5EF4-FFF2-40B4-BE49-F238E27FC236}">
                <a16:creationId xmlns:a16="http://schemas.microsoft.com/office/drawing/2014/main" id="{2FBF5BCD-E679-CBB5-B4E5-FC7019F4C6D7}"/>
              </a:ext>
            </a:extLst>
          </p:cNvPr>
          <p:cNvSpPr txBox="1"/>
          <p:nvPr/>
        </p:nvSpPr>
        <p:spPr>
          <a:xfrm>
            <a:off x="5493348" y="5026931"/>
            <a:ext cx="148788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Vulnerability</a:t>
            </a:r>
          </a:p>
        </p:txBody>
      </p:sp>
      <p:sp>
        <p:nvSpPr>
          <p:cNvPr id="45" name="TextBox 44">
            <a:hlinkClick r:id="rId7" action="ppaction://hlinksldjump"/>
            <a:extLst>
              <a:ext uri="{FF2B5EF4-FFF2-40B4-BE49-F238E27FC236}">
                <a16:creationId xmlns:a16="http://schemas.microsoft.com/office/drawing/2014/main" id="{7773BC6F-6547-9A9D-F3C7-57EC863D447E}"/>
              </a:ext>
            </a:extLst>
          </p:cNvPr>
          <p:cNvSpPr txBox="1"/>
          <p:nvPr/>
        </p:nvSpPr>
        <p:spPr>
          <a:xfrm rot="20003152">
            <a:off x="5084206" y="4406851"/>
            <a:ext cx="2006100" cy="330017"/>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0" cap="none" spc="0" normalizeH="0" baseline="0" noProof="0" dirty="0">
                <a:ln>
                  <a:noFill/>
                </a:ln>
                <a:solidFill>
                  <a:srgbClr val="00B050"/>
                </a:solidFill>
                <a:effectLst/>
                <a:uLnTx/>
                <a:uFillTx/>
                <a:latin typeface="Calibri Light" panose="020F0302020204030204"/>
                <a:ea typeface="+mn-ea"/>
                <a:cs typeface="+mn-cs"/>
              </a:rPr>
              <a:t>Counterfactual impacts</a:t>
            </a:r>
          </a:p>
        </p:txBody>
      </p:sp>
      <p:grpSp>
        <p:nvGrpSpPr>
          <p:cNvPr id="46" name="Group 45">
            <a:extLst>
              <a:ext uri="{FF2B5EF4-FFF2-40B4-BE49-F238E27FC236}">
                <a16:creationId xmlns:a16="http://schemas.microsoft.com/office/drawing/2014/main" id="{7F68ACD3-2017-A051-A005-046149852065}"/>
              </a:ext>
            </a:extLst>
          </p:cNvPr>
          <p:cNvGrpSpPr/>
          <p:nvPr/>
        </p:nvGrpSpPr>
        <p:grpSpPr>
          <a:xfrm>
            <a:off x="1372088" y="2889885"/>
            <a:ext cx="864965" cy="2142444"/>
            <a:chOff x="651879" y="2952974"/>
            <a:chExt cx="646871" cy="1655049"/>
          </a:xfrm>
        </p:grpSpPr>
        <p:pic>
          <p:nvPicPr>
            <p:cNvPr id="2059" name="Graphic 2058" descr="Wave with solid fill">
              <a:extLst>
                <a:ext uri="{FF2B5EF4-FFF2-40B4-BE49-F238E27FC236}">
                  <a16:creationId xmlns:a16="http://schemas.microsoft.com/office/drawing/2014/main" id="{EF5EBF42-7E81-1936-7419-F38707BCC62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5028" y="4003750"/>
              <a:ext cx="604273" cy="604273"/>
            </a:xfrm>
            <a:prstGeom prst="rect">
              <a:avLst/>
            </a:prstGeom>
          </p:spPr>
        </p:pic>
        <p:pic>
          <p:nvPicPr>
            <p:cNvPr id="2060" name="Graphic 2059" descr="Rain with solid fill">
              <a:extLst>
                <a:ext uri="{FF2B5EF4-FFF2-40B4-BE49-F238E27FC236}">
                  <a16:creationId xmlns:a16="http://schemas.microsoft.com/office/drawing/2014/main" id="{B082B9E6-FE65-971D-3784-E1D735B7314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69726" y="3513132"/>
              <a:ext cx="604273" cy="604273"/>
            </a:xfrm>
            <a:prstGeom prst="rect">
              <a:avLst/>
            </a:prstGeom>
          </p:spPr>
        </p:pic>
        <p:pic>
          <p:nvPicPr>
            <p:cNvPr id="2061" name="Graphic 2060" descr="Windy with solid fill">
              <a:extLst>
                <a:ext uri="{FF2B5EF4-FFF2-40B4-BE49-F238E27FC236}">
                  <a16:creationId xmlns:a16="http://schemas.microsoft.com/office/drawing/2014/main" id="{07955433-AB78-2392-B3A2-84504C3D8F8E}"/>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90388" y="2952974"/>
              <a:ext cx="604273" cy="604273"/>
            </a:xfrm>
            <a:prstGeom prst="rect">
              <a:avLst/>
            </a:prstGeom>
          </p:spPr>
        </p:pic>
        <p:sp>
          <p:nvSpPr>
            <p:cNvPr id="2062" name="Rectangle: Rounded Corners 2061">
              <a:hlinkClick r:id="rId11" action="ppaction://hlinksldjump"/>
              <a:extLst>
                <a:ext uri="{FF2B5EF4-FFF2-40B4-BE49-F238E27FC236}">
                  <a16:creationId xmlns:a16="http://schemas.microsoft.com/office/drawing/2014/main" id="{B818A22E-3A24-3140-E485-42E74CEF8523}"/>
                </a:ext>
              </a:extLst>
            </p:cNvPr>
            <p:cNvSpPr/>
            <p:nvPr/>
          </p:nvSpPr>
          <p:spPr>
            <a:xfrm>
              <a:off x="651879" y="2984743"/>
              <a:ext cx="646871" cy="1593520"/>
            </a:xfrm>
            <a:prstGeom prst="roundRect">
              <a:avLst/>
            </a:prstGeom>
            <a:noFill/>
            <a:ln w="12700" cap="flat" cmpd="sng" algn="ctr">
              <a:solidFill>
                <a:sysClr val="windowText" lastClr="000000">
                  <a:alpha val="30196"/>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ptos" panose="020B0004020202020204" pitchFamily="34" charset="0"/>
                <a:ea typeface="+mn-ea"/>
                <a:cs typeface="+mn-cs"/>
              </a:endParaRPr>
            </a:p>
          </p:txBody>
        </p:sp>
      </p:grpSp>
      <p:cxnSp>
        <p:nvCxnSpPr>
          <p:cNvPr id="47" name="Straight Arrow Connector 46">
            <a:extLst>
              <a:ext uri="{FF2B5EF4-FFF2-40B4-BE49-F238E27FC236}">
                <a16:creationId xmlns:a16="http://schemas.microsoft.com/office/drawing/2014/main" id="{00174EC2-B2E4-F417-520F-980B5D3AF1E1}"/>
              </a:ext>
            </a:extLst>
          </p:cNvPr>
          <p:cNvCxnSpPr>
            <a:cxnSpLocks/>
            <a:stCxn id="2062" idx="3"/>
          </p:cNvCxnSpPr>
          <p:nvPr/>
        </p:nvCxnSpPr>
        <p:spPr>
          <a:xfrm>
            <a:off x="2237053" y="3962408"/>
            <a:ext cx="701465" cy="0"/>
          </a:xfrm>
          <a:prstGeom prst="straightConnector1">
            <a:avLst/>
          </a:prstGeom>
          <a:noFill/>
          <a:ln w="19050" cap="flat" cmpd="sng" algn="ctr">
            <a:solidFill>
              <a:srgbClr val="A5A5A5"/>
            </a:solidFill>
            <a:prstDash val="solid"/>
            <a:round/>
            <a:headEnd type="none" w="med" len="med"/>
            <a:tailEnd type="arrow" w="med" len="med"/>
          </a:ln>
          <a:effectLst/>
        </p:spPr>
      </p:cxnSp>
      <p:sp>
        <p:nvSpPr>
          <p:cNvPr id="48" name="Rectangle: Rounded Corners 47">
            <a:extLst>
              <a:ext uri="{FF2B5EF4-FFF2-40B4-BE49-F238E27FC236}">
                <a16:creationId xmlns:a16="http://schemas.microsoft.com/office/drawing/2014/main" id="{159CDF1A-2598-3D5E-D212-37F39FFFA058}"/>
              </a:ext>
            </a:extLst>
          </p:cNvPr>
          <p:cNvSpPr/>
          <p:nvPr/>
        </p:nvSpPr>
        <p:spPr>
          <a:xfrm>
            <a:off x="7734619" y="641247"/>
            <a:ext cx="884945" cy="817173"/>
          </a:xfrm>
          <a:prstGeom prst="roundRect">
            <a:avLst/>
          </a:prstGeom>
          <a:noFill/>
          <a:ln w="12700" cap="flat" cmpd="sng" algn="ctr">
            <a:solidFill>
              <a:sysClr val="windowText" lastClr="000000">
                <a:alpha val="30196"/>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49" name="Graphic 48" descr="Group of people with solid fill">
            <a:hlinkClick r:id="rId11" action="ppaction://hlinksldjump"/>
            <a:extLst>
              <a:ext uri="{FF2B5EF4-FFF2-40B4-BE49-F238E27FC236}">
                <a16:creationId xmlns:a16="http://schemas.microsoft.com/office/drawing/2014/main" id="{0E8CC12E-EBEF-4E83-4DA2-3FA9AF18A47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7768207" y="634706"/>
            <a:ext cx="817771" cy="817771"/>
          </a:xfrm>
          <a:prstGeom prst="rect">
            <a:avLst/>
          </a:prstGeom>
        </p:spPr>
      </p:pic>
      <p:cxnSp>
        <p:nvCxnSpPr>
          <p:cNvPr id="50" name="Straight Arrow Connector 49">
            <a:extLst>
              <a:ext uri="{FF2B5EF4-FFF2-40B4-BE49-F238E27FC236}">
                <a16:creationId xmlns:a16="http://schemas.microsoft.com/office/drawing/2014/main" id="{F20A1AD9-3E9B-8E2E-559D-6A8B7921202E}"/>
              </a:ext>
            </a:extLst>
          </p:cNvPr>
          <p:cNvCxnSpPr>
            <a:cxnSpLocks/>
          </p:cNvCxnSpPr>
          <p:nvPr/>
        </p:nvCxnSpPr>
        <p:spPr>
          <a:xfrm flipH="1">
            <a:off x="7344594" y="1425799"/>
            <a:ext cx="423613" cy="536491"/>
          </a:xfrm>
          <a:prstGeom prst="straightConnector1">
            <a:avLst/>
          </a:prstGeom>
          <a:noFill/>
          <a:ln w="19050" cap="flat" cmpd="sng" algn="ctr">
            <a:solidFill>
              <a:srgbClr val="A5A5A5"/>
            </a:solidFill>
            <a:prstDash val="solid"/>
            <a:round/>
            <a:headEnd type="none" w="med" len="med"/>
            <a:tailEnd type="arrow" w="med" len="med"/>
          </a:ln>
          <a:effectLst/>
        </p:spPr>
      </p:cxnSp>
      <p:sp>
        <p:nvSpPr>
          <p:cNvPr id="51" name="TextBox 50">
            <a:extLst>
              <a:ext uri="{FF2B5EF4-FFF2-40B4-BE49-F238E27FC236}">
                <a16:creationId xmlns:a16="http://schemas.microsoft.com/office/drawing/2014/main" id="{34F20F11-F74B-170D-289D-7D8C3F139A63}"/>
              </a:ext>
            </a:extLst>
          </p:cNvPr>
          <p:cNvSpPr txBox="1"/>
          <p:nvPr/>
        </p:nvSpPr>
        <p:spPr>
          <a:xfrm>
            <a:off x="7114163" y="253932"/>
            <a:ext cx="2125856" cy="369332"/>
          </a:xfrm>
          <a:prstGeom prst="rect">
            <a:avLst/>
          </a:prstGeom>
          <a:noFill/>
        </p:spPr>
        <p:txBody>
          <a:bodyPr wrap="square" rtlCol="0">
            <a:spAutoFit/>
          </a:bodyPr>
          <a:lstStyle/>
          <a:p>
            <a:pPr algn="ctr"/>
            <a:r>
              <a:rPr lang="nl-NL" b="1" dirty="0" err="1">
                <a:latin typeface="+mj-lt"/>
              </a:rPr>
              <a:t>Population</a:t>
            </a:r>
            <a:r>
              <a:rPr lang="nl-NL" b="1" dirty="0"/>
              <a:t> </a:t>
            </a:r>
            <a:r>
              <a:rPr lang="nl-NL" b="1" dirty="0">
                <a:latin typeface="+mj-lt"/>
              </a:rPr>
              <a:t>change</a:t>
            </a:r>
          </a:p>
        </p:txBody>
      </p:sp>
      <p:sp>
        <p:nvSpPr>
          <p:cNvPr id="52" name="Arc 51">
            <a:extLst>
              <a:ext uri="{FF2B5EF4-FFF2-40B4-BE49-F238E27FC236}">
                <a16:creationId xmlns:a16="http://schemas.microsoft.com/office/drawing/2014/main" id="{1562206C-2504-62E0-3D34-148DCD86D54C}"/>
              </a:ext>
            </a:extLst>
          </p:cNvPr>
          <p:cNvSpPr/>
          <p:nvPr/>
        </p:nvSpPr>
        <p:spPr>
          <a:xfrm rot="14595166">
            <a:off x="4738034" y="2101416"/>
            <a:ext cx="1978336" cy="941739"/>
          </a:xfrm>
          <a:prstGeom prst="arc">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3" name="Arc 52">
            <a:extLst>
              <a:ext uri="{FF2B5EF4-FFF2-40B4-BE49-F238E27FC236}">
                <a16:creationId xmlns:a16="http://schemas.microsoft.com/office/drawing/2014/main" id="{94DCC68E-5AB0-01EF-1FB6-B8845157A9A7}"/>
              </a:ext>
            </a:extLst>
          </p:cNvPr>
          <p:cNvSpPr/>
          <p:nvPr/>
        </p:nvSpPr>
        <p:spPr>
          <a:xfrm rot="14898508" flipV="1">
            <a:off x="3755835" y="2498270"/>
            <a:ext cx="2044820" cy="1019885"/>
          </a:xfrm>
          <a:prstGeom prst="arc">
            <a:avLst>
              <a:gd name="adj1" fmla="val 16200000"/>
              <a:gd name="adj2" fmla="val 4906"/>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Arc 53">
            <a:extLst>
              <a:ext uri="{FF2B5EF4-FFF2-40B4-BE49-F238E27FC236}">
                <a16:creationId xmlns:a16="http://schemas.microsoft.com/office/drawing/2014/main" id="{059FC56D-236D-2A51-2640-4B131F9F517B}"/>
              </a:ext>
            </a:extLst>
          </p:cNvPr>
          <p:cNvSpPr/>
          <p:nvPr/>
        </p:nvSpPr>
        <p:spPr>
          <a:xfrm rot="834278" flipV="1">
            <a:off x="5835874" y="2150484"/>
            <a:ext cx="3295971" cy="1947968"/>
          </a:xfrm>
          <a:prstGeom prst="arc">
            <a:avLst>
              <a:gd name="adj1" fmla="val 16200000"/>
              <a:gd name="adj2" fmla="val 4906"/>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55" name="Group 54">
            <a:extLst>
              <a:ext uri="{FF2B5EF4-FFF2-40B4-BE49-F238E27FC236}">
                <a16:creationId xmlns:a16="http://schemas.microsoft.com/office/drawing/2014/main" id="{25B9D700-935A-7C14-1001-B541BF5A01FE}"/>
              </a:ext>
            </a:extLst>
          </p:cNvPr>
          <p:cNvGrpSpPr/>
          <p:nvPr/>
        </p:nvGrpSpPr>
        <p:grpSpPr>
          <a:xfrm rot="21428781">
            <a:off x="8754297" y="3553012"/>
            <a:ext cx="2358751" cy="1702850"/>
            <a:chOff x="7727379" y="3833394"/>
            <a:chExt cx="3068648" cy="2354070"/>
          </a:xfrm>
        </p:grpSpPr>
        <p:sp>
          <p:nvSpPr>
            <p:cNvPr id="59" name="Freeform: Shape 58">
              <a:hlinkClick r:id="rId13" action="ppaction://hlinksldjump"/>
              <a:extLst>
                <a:ext uri="{FF2B5EF4-FFF2-40B4-BE49-F238E27FC236}">
                  <a16:creationId xmlns:a16="http://schemas.microsoft.com/office/drawing/2014/main" id="{03BD1255-8E5B-943F-860D-B7D56E7AC238}"/>
                </a:ext>
              </a:extLst>
            </p:cNvPr>
            <p:cNvSpPr/>
            <p:nvPr/>
          </p:nvSpPr>
          <p:spPr>
            <a:xfrm rot="20000148">
              <a:off x="7727379" y="3833394"/>
              <a:ext cx="2287255" cy="2046341"/>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solidFill>
              <a:srgbClr val="FFFFFF">
                <a:alpha val="50196"/>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99A356F4-7040-D944-AEE8-1E56C8F91FEF}"/>
                </a:ext>
              </a:extLst>
            </p:cNvPr>
            <p:cNvSpPr/>
            <p:nvPr/>
          </p:nvSpPr>
          <p:spPr>
            <a:xfrm rot="12754782">
              <a:off x="7902003" y="5394278"/>
              <a:ext cx="1082517" cy="793186"/>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07062EA1-E7A8-77E9-84F3-B31051F5C7BA}"/>
                </a:ext>
              </a:extLst>
            </p:cNvPr>
            <p:cNvSpPr/>
            <p:nvPr/>
          </p:nvSpPr>
          <p:spPr>
            <a:xfrm rot="19983953">
              <a:off x="8061343" y="3869539"/>
              <a:ext cx="1082516" cy="738724"/>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82F8DD9B-22AF-122E-C065-F48B0FAC039D}"/>
                </a:ext>
              </a:extLst>
            </p:cNvPr>
            <p:cNvSpPr/>
            <p:nvPr/>
          </p:nvSpPr>
          <p:spPr>
            <a:xfrm rot="5400000">
              <a:off x="9319036" y="4660535"/>
              <a:ext cx="1082516" cy="685070"/>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020D714E-EEE6-242D-D153-5FCAE6C130B9}"/>
                </a:ext>
              </a:extLst>
            </p:cNvPr>
            <p:cNvSpPr/>
            <p:nvPr/>
          </p:nvSpPr>
          <p:spPr>
            <a:xfrm rot="1796677">
              <a:off x="8852130" y="4205095"/>
              <a:ext cx="752018" cy="752237"/>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048" name="Freeform: Shape 2047">
              <a:extLst>
                <a:ext uri="{FF2B5EF4-FFF2-40B4-BE49-F238E27FC236}">
                  <a16:creationId xmlns:a16="http://schemas.microsoft.com/office/drawing/2014/main" id="{EF2532BD-CE55-031A-E32F-1F0F60A611ED}"/>
                </a:ext>
              </a:extLst>
            </p:cNvPr>
            <p:cNvSpPr/>
            <p:nvPr/>
          </p:nvSpPr>
          <p:spPr>
            <a:xfrm rot="14877616">
              <a:off x="8825068" y="5090591"/>
              <a:ext cx="672370" cy="694430"/>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049" name="Freeform: Shape 2048">
              <a:extLst>
                <a:ext uri="{FF2B5EF4-FFF2-40B4-BE49-F238E27FC236}">
                  <a16:creationId xmlns:a16="http://schemas.microsoft.com/office/drawing/2014/main" id="{01D94078-E0EF-E304-1B19-0445B2B14E76}"/>
                </a:ext>
              </a:extLst>
            </p:cNvPr>
            <p:cNvSpPr/>
            <p:nvPr/>
          </p:nvSpPr>
          <p:spPr>
            <a:xfrm rot="16404707">
              <a:off x="8072394" y="4712408"/>
              <a:ext cx="784628" cy="652643"/>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050" name="Freeform: Shape 2049">
              <a:extLst>
                <a:ext uri="{FF2B5EF4-FFF2-40B4-BE49-F238E27FC236}">
                  <a16:creationId xmlns:a16="http://schemas.microsoft.com/office/drawing/2014/main" id="{43B7FD9D-752C-A0C8-9568-B6239AFDF7C1}"/>
                </a:ext>
              </a:extLst>
            </p:cNvPr>
            <p:cNvSpPr/>
            <p:nvPr/>
          </p:nvSpPr>
          <p:spPr>
            <a:xfrm rot="19583639">
              <a:off x="8738376" y="4848645"/>
              <a:ext cx="394867" cy="380167"/>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solidFill>
              <a:srgbClr val="FFFFFF">
                <a:alpha val="50196"/>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051" name="TextBox 2050">
              <a:hlinkClick r:id="rId13" action="ppaction://hlinksldjump"/>
              <a:extLst>
                <a:ext uri="{FF2B5EF4-FFF2-40B4-BE49-F238E27FC236}">
                  <a16:creationId xmlns:a16="http://schemas.microsoft.com/office/drawing/2014/main" id="{3ACC3604-E719-82E4-478C-68099E42B758}"/>
                </a:ext>
              </a:extLst>
            </p:cNvPr>
            <p:cNvSpPr txBox="1"/>
            <p:nvPr/>
          </p:nvSpPr>
          <p:spPr>
            <a:xfrm rot="2108543">
              <a:off x="7982382" y="4037304"/>
              <a:ext cx="2813645" cy="1176353"/>
            </a:xfrm>
            <a:prstGeom prst="rect">
              <a:avLst/>
            </a:prstGeom>
            <a:noFill/>
          </p:spPr>
          <p:txBody>
            <a:bodyPr wrap="square" rtlCol="0">
              <a:prstTxWarp prst="textArchUp">
                <a:avLst>
                  <a:gd name="adj" fmla="val 11215120"/>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a:ln>
                    <a:noFill/>
                  </a:ln>
                  <a:solidFill>
                    <a:prstClr val="black">
                      <a:lumMod val="75000"/>
                      <a:lumOff val="25000"/>
                    </a:prstClr>
                  </a:solidFill>
                  <a:effectLst/>
                  <a:uLnTx/>
                  <a:uFillTx/>
                  <a:latin typeface="Calibri Light" panose="020F0302020204030204"/>
                  <a:ea typeface="+mn-ea"/>
                  <a:cs typeface="+mn-cs"/>
                </a:rPr>
                <a:t>Socio-economic disaggregation</a:t>
              </a:r>
            </a:p>
          </p:txBody>
        </p:sp>
        <p:sp>
          <p:nvSpPr>
            <p:cNvPr id="2052" name="TextBox 2051">
              <a:hlinkClick r:id="rId13" action="ppaction://hlinksldjump"/>
              <a:extLst>
                <a:ext uri="{FF2B5EF4-FFF2-40B4-BE49-F238E27FC236}">
                  <a16:creationId xmlns:a16="http://schemas.microsoft.com/office/drawing/2014/main" id="{76D59CF3-A988-C333-C5CF-799B47339FFE}"/>
                </a:ext>
              </a:extLst>
            </p:cNvPr>
            <p:cNvSpPr txBox="1"/>
            <p:nvPr/>
          </p:nvSpPr>
          <p:spPr>
            <a:xfrm rot="20579145">
              <a:off x="8799565" y="5152498"/>
              <a:ext cx="818226" cy="468027"/>
            </a:xfrm>
            <a:prstGeom prst="rect">
              <a:avLst/>
            </a:prstGeom>
            <a:noFill/>
          </p:spPr>
          <p:txBody>
            <a:bodyPr wrap="square" rtlCol="0">
              <a:spAutoFit/>
            </a:bodyPr>
            <a:lstStyle/>
            <a:p>
              <a:pPr lvl="0" algn="ctr">
                <a:defRPr/>
              </a:pPr>
              <a:r>
                <a:rPr lang="en-GB" sz="1600" b="1" dirty="0">
                  <a:solidFill>
                    <a:srgbClr val="F7A800"/>
                  </a:solidFill>
                  <a:latin typeface="Calibri Light" panose="020F0302020204030204" pitchFamily="34" charset="0"/>
                  <a:ea typeface="Calibri Light" panose="020F0302020204030204" pitchFamily="34" charset="0"/>
                  <a:cs typeface="Calibri Light" panose="020F0302020204030204" pitchFamily="34" charset="0"/>
                </a:rPr>
                <a:t>Sex</a:t>
              </a:r>
              <a:endParaRPr kumimoji="0" lang="en-GB" sz="1600" b="1"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53" name="TextBox 2052">
              <a:hlinkClick r:id="rId13" action="ppaction://hlinksldjump"/>
              <a:extLst>
                <a:ext uri="{FF2B5EF4-FFF2-40B4-BE49-F238E27FC236}">
                  <a16:creationId xmlns:a16="http://schemas.microsoft.com/office/drawing/2014/main" id="{90A59C94-EC63-F577-E39B-5CBD87C846BF}"/>
                </a:ext>
              </a:extLst>
            </p:cNvPr>
            <p:cNvSpPr txBox="1"/>
            <p:nvPr/>
          </p:nvSpPr>
          <p:spPr>
            <a:xfrm rot="964793">
              <a:off x="8004805" y="4842985"/>
              <a:ext cx="964846" cy="4042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rPr>
                <a:t>Wealth</a:t>
              </a:r>
            </a:p>
          </p:txBody>
        </p:sp>
        <p:sp>
          <p:nvSpPr>
            <p:cNvPr id="2054" name="TextBox 2053">
              <a:extLst>
                <a:ext uri="{FF2B5EF4-FFF2-40B4-BE49-F238E27FC236}">
                  <a16:creationId xmlns:a16="http://schemas.microsoft.com/office/drawing/2014/main" id="{B9A6155F-FDDC-9CDD-97DF-1E3D4BCCDF44}"/>
                </a:ext>
              </a:extLst>
            </p:cNvPr>
            <p:cNvSpPr txBox="1"/>
            <p:nvPr/>
          </p:nvSpPr>
          <p:spPr>
            <a:xfrm rot="445956">
              <a:off x="8762912" y="4757351"/>
              <a:ext cx="468605" cy="4680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p>
          </p:txBody>
        </p:sp>
        <p:sp>
          <p:nvSpPr>
            <p:cNvPr id="2055" name="TextBox 2054">
              <a:extLst>
                <a:ext uri="{FF2B5EF4-FFF2-40B4-BE49-F238E27FC236}">
                  <a16:creationId xmlns:a16="http://schemas.microsoft.com/office/drawing/2014/main" id="{DED1C147-9E2D-0E9A-7A82-C62F256197EA}"/>
                </a:ext>
              </a:extLst>
            </p:cNvPr>
            <p:cNvSpPr txBox="1"/>
            <p:nvPr/>
          </p:nvSpPr>
          <p:spPr>
            <a:xfrm rot="1390925">
              <a:off x="8839707" y="4433554"/>
              <a:ext cx="698181" cy="4680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Age</a:t>
              </a:r>
            </a:p>
          </p:txBody>
        </p:sp>
        <p:sp>
          <p:nvSpPr>
            <p:cNvPr id="2056" name="TextBox 2055">
              <a:hlinkClick r:id="rId13" action="ppaction://hlinksldjump"/>
              <a:extLst>
                <a:ext uri="{FF2B5EF4-FFF2-40B4-BE49-F238E27FC236}">
                  <a16:creationId xmlns:a16="http://schemas.microsoft.com/office/drawing/2014/main" id="{D4A34577-38DE-B44B-BA1D-5079EFEE9F01}"/>
                </a:ext>
              </a:extLst>
            </p:cNvPr>
            <p:cNvSpPr txBox="1"/>
            <p:nvPr/>
          </p:nvSpPr>
          <p:spPr>
            <a:xfrm rot="1762320">
              <a:off x="7809844" y="5358693"/>
              <a:ext cx="1369216" cy="723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Settlement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rgbClr val="F7A800"/>
                  </a:solidFill>
                  <a:latin typeface="Calibri Light" panose="020F0302020204030204" pitchFamily="34" charset="0"/>
                  <a:ea typeface="Calibri Light" panose="020F0302020204030204" pitchFamily="34" charset="0"/>
                  <a:cs typeface="Calibri Light" panose="020F0302020204030204" pitchFamily="34" charset="0"/>
                </a:rPr>
                <a:t>type</a:t>
              </a:r>
              <a:endParaRPr kumimoji="0" lang="en-GB" sz="1400" b="1"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57" name="TextBox 2056">
              <a:extLst>
                <a:ext uri="{FF2B5EF4-FFF2-40B4-BE49-F238E27FC236}">
                  <a16:creationId xmlns:a16="http://schemas.microsoft.com/office/drawing/2014/main" id="{801D6513-C826-1E14-0E95-42754A1A3669}"/>
                </a:ext>
              </a:extLst>
            </p:cNvPr>
            <p:cNvSpPr txBox="1"/>
            <p:nvPr/>
          </p:nvSpPr>
          <p:spPr>
            <a:xfrm rot="5220022">
              <a:off x="9184852" y="4753506"/>
              <a:ext cx="1065730" cy="5205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rPr>
                <a:t>Household size</a:t>
              </a:r>
            </a:p>
          </p:txBody>
        </p:sp>
        <p:sp>
          <p:nvSpPr>
            <p:cNvPr id="2058" name="TextBox 2057">
              <a:extLst>
                <a:ext uri="{FF2B5EF4-FFF2-40B4-BE49-F238E27FC236}">
                  <a16:creationId xmlns:a16="http://schemas.microsoft.com/office/drawing/2014/main" id="{4D7F3290-185E-F195-0FEB-E29DBE8B55EB}"/>
                </a:ext>
              </a:extLst>
            </p:cNvPr>
            <p:cNvSpPr txBox="1"/>
            <p:nvPr/>
          </p:nvSpPr>
          <p:spPr>
            <a:xfrm rot="20224351">
              <a:off x="8105692" y="4166009"/>
              <a:ext cx="1145633" cy="42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rPr>
                <a:t>Education</a:t>
              </a:r>
              <a:endParaRPr kumimoji="0" lang="en-GB" b="1" i="0" u="none" strike="noStrike" kern="1200" cap="none" spc="0" normalizeH="0" baseline="0" noProof="0" dirty="0">
                <a:ln>
                  <a:noFill/>
                </a:ln>
                <a:solidFill>
                  <a:srgbClr val="F7A8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grpSp>
        <p:nvGrpSpPr>
          <p:cNvPr id="2094" name="Group 2093">
            <a:extLst>
              <a:ext uri="{FF2B5EF4-FFF2-40B4-BE49-F238E27FC236}">
                <a16:creationId xmlns:a16="http://schemas.microsoft.com/office/drawing/2014/main" id="{0084696E-F253-E7FB-90F5-477964475CAB}"/>
              </a:ext>
            </a:extLst>
          </p:cNvPr>
          <p:cNvGrpSpPr/>
          <p:nvPr/>
        </p:nvGrpSpPr>
        <p:grpSpPr>
          <a:xfrm>
            <a:off x="3409386" y="276110"/>
            <a:ext cx="2308523" cy="1840060"/>
            <a:chOff x="2952180" y="282835"/>
            <a:chExt cx="2308523" cy="1840060"/>
          </a:xfrm>
        </p:grpSpPr>
        <p:grpSp>
          <p:nvGrpSpPr>
            <p:cNvPr id="7" name="Group 6">
              <a:extLst>
                <a:ext uri="{FF2B5EF4-FFF2-40B4-BE49-F238E27FC236}">
                  <a16:creationId xmlns:a16="http://schemas.microsoft.com/office/drawing/2014/main" id="{2785DE3F-4EF7-1CFB-434C-4D2669779802}"/>
                </a:ext>
              </a:extLst>
            </p:cNvPr>
            <p:cNvGrpSpPr/>
            <p:nvPr/>
          </p:nvGrpSpPr>
          <p:grpSpPr>
            <a:xfrm rot="19990838">
              <a:off x="2952180" y="282835"/>
              <a:ext cx="2308523" cy="1840060"/>
              <a:chOff x="1408813" y="32692"/>
              <a:chExt cx="2652227" cy="2126258"/>
            </a:xfrm>
          </p:grpSpPr>
          <p:sp>
            <p:nvSpPr>
              <p:cNvPr id="2063" name="Freeform: Shape 2062">
                <a:hlinkClick r:id="rId14" action="ppaction://hlinksldjump"/>
                <a:extLst>
                  <a:ext uri="{FF2B5EF4-FFF2-40B4-BE49-F238E27FC236}">
                    <a16:creationId xmlns:a16="http://schemas.microsoft.com/office/drawing/2014/main" id="{56CE4B09-1E75-54BF-703F-7DA3C1261F9A}"/>
                  </a:ext>
                </a:extLst>
              </p:cNvPr>
              <p:cNvSpPr/>
              <p:nvPr/>
            </p:nvSpPr>
            <p:spPr>
              <a:xfrm rot="3800148">
                <a:off x="1891422" y="102744"/>
                <a:ext cx="1938852" cy="1798748"/>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solidFill>
                <a:srgbClr val="FFFFFF">
                  <a:alpha val="50196"/>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064" name="Freeform: Shape 2063">
                <a:extLst>
                  <a:ext uri="{FF2B5EF4-FFF2-40B4-BE49-F238E27FC236}">
                    <a16:creationId xmlns:a16="http://schemas.microsoft.com/office/drawing/2014/main" id="{A3A56614-E080-68EF-B0B1-0CF7C0049F0C}"/>
                  </a:ext>
                </a:extLst>
              </p:cNvPr>
              <p:cNvSpPr/>
              <p:nvPr/>
            </p:nvSpPr>
            <p:spPr>
              <a:xfrm rot="18005121">
                <a:off x="1570683" y="303853"/>
                <a:ext cx="1171681" cy="883749"/>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065" name="Freeform: Shape 2064">
                <a:hlinkClick r:id="rId14" action="ppaction://hlinksldjump"/>
                <a:extLst>
                  <a:ext uri="{FF2B5EF4-FFF2-40B4-BE49-F238E27FC236}">
                    <a16:creationId xmlns:a16="http://schemas.microsoft.com/office/drawing/2014/main" id="{DDC8FB40-9EA0-156B-CC42-1723DBF6A655}"/>
                  </a:ext>
                </a:extLst>
              </p:cNvPr>
              <p:cNvSpPr/>
              <p:nvPr/>
            </p:nvSpPr>
            <p:spPr>
              <a:xfrm rot="3783953">
                <a:off x="2747633" y="393935"/>
                <a:ext cx="1148937" cy="795077"/>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066" name="Freeform: Shape 2065">
                <a:extLst>
                  <a:ext uri="{FF2B5EF4-FFF2-40B4-BE49-F238E27FC236}">
                    <a16:creationId xmlns:a16="http://schemas.microsoft.com/office/drawing/2014/main" id="{30AE35D7-E8D2-CB6D-3AE6-B36D54EE58B1}"/>
                  </a:ext>
                </a:extLst>
              </p:cNvPr>
              <p:cNvSpPr/>
              <p:nvPr/>
            </p:nvSpPr>
            <p:spPr>
              <a:xfrm rot="10800000">
                <a:off x="2169901" y="1335568"/>
                <a:ext cx="1117161" cy="823382"/>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067" name="TextBox 2066">
                <a:hlinkClick r:id="rId14" action="ppaction://hlinksldjump"/>
                <a:extLst>
                  <a:ext uri="{FF2B5EF4-FFF2-40B4-BE49-F238E27FC236}">
                    <a16:creationId xmlns:a16="http://schemas.microsoft.com/office/drawing/2014/main" id="{C5BE89C8-2C4C-9F98-A904-44C248D029C1}"/>
                  </a:ext>
                </a:extLst>
              </p:cNvPr>
              <p:cNvSpPr txBox="1"/>
              <p:nvPr/>
            </p:nvSpPr>
            <p:spPr>
              <a:xfrm rot="312592">
                <a:off x="1408813" y="216055"/>
                <a:ext cx="2652227" cy="952679"/>
              </a:xfrm>
              <a:prstGeom prst="rect">
                <a:avLst/>
              </a:prstGeom>
              <a:noFill/>
            </p:spPr>
            <p:txBody>
              <a:bodyPr wrap="square" rtlCol="0">
                <a:prstTxWarp prst="textArchUp">
                  <a:avLst>
                    <a:gd name="adj" fmla="val 1039761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1" u="none" strike="noStrike" kern="0" cap="none" spc="0" normalizeH="0" baseline="0" noProof="0" dirty="0">
                    <a:ln>
                      <a:noFill/>
                    </a:ln>
                    <a:solidFill>
                      <a:prstClr val="black">
                        <a:lumMod val="75000"/>
                        <a:lumOff val="25000"/>
                      </a:prstClr>
                    </a:solidFill>
                    <a:effectLst/>
                    <a:uLnTx/>
                    <a:uFillTx/>
                    <a:latin typeface="Calibri Light" panose="020F0302020204030204"/>
                    <a:ea typeface="+mn-ea"/>
                    <a:cs typeface="+mn-cs"/>
                  </a:rPr>
                  <a:t>Flood depth disaggregation</a:t>
                </a:r>
              </a:p>
            </p:txBody>
          </p:sp>
          <p:sp>
            <p:nvSpPr>
              <p:cNvPr id="2068" name="TextBox 2067">
                <a:extLst>
                  <a:ext uri="{FF2B5EF4-FFF2-40B4-BE49-F238E27FC236}">
                    <a16:creationId xmlns:a16="http://schemas.microsoft.com/office/drawing/2014/main" id="{9D6F88C7-4A19-28FF-43F7-8267922CEBD0}"/>
                  </a:ext>
                </a:extLst>
              </p:cNvPr>
              <p:cNvSpPr txBox="1"/>
              <p:nvPr/>
            </p:nvSpPr>
            <p:spPr>
              <a:xfrm>
                <a:off x="1785064" y="525654"/>
                <a:ext cx="887886" cy="426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1E2E57"/>
                    </a:solidFill>
                    <a:effectLst/>
                    <a:uLnTx/>
                    <a:uFillTx/>
                    <a:latin typeface="Calibri Light" panose="020F0302020204030204" pitchFamily="34" charset="0"/>
                    <a:ea typeface="Calibri Light" panose="020F0302020204030204" pitchFamily="34" charset="0"/>
                    <a:cs typeface="Calibri Light" panose="020F0302020204030204" pitchFamily="34" charset="0"/>
                  </a:rPr>
                  <a:t>Low</a:t>
                </a:r>
                <a:endParaRPr kumimoji="0" lang="en-GB" sz="2400" b="1" i="0" u="none" strike="noStrike" kern="1200" cap="none" spc="0" normalizeH="0" baseline="0" noProof="0" dirty="0">
                  <a:ln>
                    <a:noFill/>
                  </a:ln>
                  <a:solidFill>
                    <a:srgbClr val="1E2E57"/>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69" name="TextBox 2068">
                <a:hlinkClick r:id="rId14" action="ppaction://hlinksldjump"/>
                <a:extLst>
                  <a:ext uri="{FF2B5EF4-FFF2-40B4-BE49-F238E27FC236}">
                    <a16:creationId xmlns:a16="http://schemas.microsoft.com/office/drawing/2014/main" id="{8FA8086B-0A40-5841-B0A6-659E20FEB4C3}"/>
                  </a:ext>
                </a:extLst>
              </p:cNvPr>
              <p:cNvSpPr txBox="1"/>
              <p:nvPr/>
            </p:nvSpPr>
            <p:spPr>
              <a:xfrm>
                <a:off x="2113222" y="1340320"/>
                <a:ext cx="1187627" cy="6757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E2E57"/>
                    </a:solidFill>
                    <a:effectLst/>
                    <a:uLnTx/>
                    <a:uFillTx/>
                    <a:latin typeface="Calibri Light" panose="020F0302020204030204" pitchFamily="34" charset="0"/>
                    <a:ea typeface="Calibri Light" panose="020F0302020204030204" pitchFamily="34" charset="0"/>
                    <a:cs typeface="Calibri Light" panose="020F0302020204030204" pitchFamily="34" charset="0"/>
                  </a:rPr>
                  <a:t>Moderate high</a:t>
                </a:r>
                <a:endParaRPr kumimoji="0" lang="en-GB" sz="2000" b="1" i="0" u="none" strike="noStrike" kern="1200" cap="none" spc="0" normalizeH="0" baseline="0" noProof="0" dirty="0">
                  <a:ln>
                    <a:noFill/>
                  </a:ln>
                  <a:solidFill>
                    <a:srgbClr val="1E2E57"/>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70" name="TextBox 2069">
                <a:extLst>
                  <a:ext uri="{FF2B5EF4-FFF2-40B4-BE49-F238E27FC236}">
                    <a16:creationId xmlns:a16="http://schemas.microsoft.com/office/drawing/2014/main" id="{A773E718-E72A-09AC-9D34-941F9C2AB6AB}"/>
                  </a:ext>
                </a:extLst>
              </p:cNvPr>
              <p:cNvSpPr txBox="1"/>
              <p:nvPr/>
            </p:nvSpPr>
            <p:spPr>
              <a:xfrm>
                <a:off x="2845216" y="441204"/>
                <a:ext cx="887886" cy="74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1E2E57"/>
                    </a:solidFill>
                    <a:latin typeface="Calibri Light" panose="020F0302020204030204" pitchFamily="34" charset="0"/>
                    <a:ea typeface="Calibri Light" panose="020F0302020204030204" pitchFamily="34" charset="0"/>
                    <a:cs typeface="Calibri Light" panose="020F0302020204030204" pitchFamily="34" charset="0"/>
                  </a:rPr>
                  <a:t>Very h</a:t>
                </a:r>
                <a:r>
                  <a:rPr kumimoji="0" lang="en-GB" b="1" i="0" u="none" strike="noStrike" kern="1200" cap="none" spc="0" normalizeH="0" baseline="0" noProof="0" dirty="0" err="1">
                    <a:ln>
                      <a:noFill/>
                    </a:ln>
                    <a:solidFill>
                      <a:srgbClr val="1E2E57"/>
                    </a:solidFill>
                    <a:effectLst/>
                    <a:uLnTx/>
                    <a:uFillTx/>
                    <a:latin typeface="Calibri Light" panose="020F0302020204030204" pitchFamily="34" charset="0"/>
                    <a:ea typeface="Calibri Light" panose="020F0302020204030204" pitchFamily="34" charset="0"/>
                    <a:cs typeface="Calibri Light" panose="020F0302020204030204" pitchFamily="34" charset="0"/>
                  </a:rPr>
                  <a:t>igh</a:t>
                </a:r>
                <a:endParaRPr kumimoji="0" lang="en-GB" sz="2400" b="1" i="0" u="none" strike="noStrike" kern="1200" cap="none" spc="0" normalizeH="0" baseline="0" noProof="0" dirty="0">
                  <a:ln>
                    <a:noFill/>
                  </a:ln>
                  <a:solidFill>
                    <a:srgbClr val="1E2E57"/>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sp>
          <p:nvSpPr>
            <p:cNvPr id="56" name="Freeform: Shape 55">
              <a:hlinkClick r:id="rId14" action="ppaction://hlinksldjump"/>
              <a:extLst>
                <a:ext uri="{FF2B5EF4-FFF2-40B4-BE49-F238E27FC236}">
                  <a16:creationId xmlns:a16="http://schemas.microsoft.com/office/drawing/2014/main" id="{DD007DE1-453C-CB5C-AB31-3A874CCD01DD}"/>
                </a:ext>
              </a:extLst>
            </p:cNvPr>
            <p:cNvSpPr/>
            <p:nvPr/>
          </p:nvSpPr>
          <p:spPr>
            <a:xfrm rot="19830048">
              <a:off x="3791585" y="936522"/>
              <a:ext cx="591000" cy="468709"/>
            </a:xfrm>
            <a:custGeom>
              <a:avLst/>
              <a:gdLst>
                <a:gd name="connsiteX0" fmla="*/ 0 w 767255"/>
                <a:gd name="connsiteY0" fmla="*/ 662152 h 662152"/>
                <a:gd name="connsiteX1" fmla="*/ 767255 w 767255"/>
                <a:gd name="connsiteY1" fmla="*/ 662152 h 662152"/>
                <a:gd name="connsiteX2" fmla="*/ 409904 w 767255"/>
                <a:gd name="connsiteY2" fmla="*/ 0 h 662152"/>
                <a:gd name="connsiteX3" fmla="*/ 0 w 767255"/>
                <a:gd name="connsiteY3" fmla="*/ 662152 h 662152"/>
                <a:gd name="connsiteX0" fmla="*/ 6907 w 784210"/>
                <a:gd name="connsiteY0" fmla="*/ 662152 h 662152"/>
                <a:gd name="connsiteX1" fmla="*/ 774162 w 784210"/>
                <a:gd name="connsiteY1" fmla="*/ 662152 h 662152"/>
                <a:gd name="connsiteX2" fmla="*/ 416811 w 784210"/>
                <a:gd name="connsiteY2" fmla="*/ 0 h 662152"/>
                <a:gd name="connsiteX3" fmla="*/ 6907 w 784210"/>
                <a:gd name="connsiteY3" fmla="*/ 662152 h 662152"/>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 name="connsiteX0" fmla="*/ 6907 w 784210"/>
                <a:gd name="connsiteY0" fmla="*/ 662152 h 744921"/>
                <a:gd name="connsiteX1" fmla="*/ 774162 w 784210"/>
                <a:gd name="connsiteY1" fmla="*/ 662152 h 744921"/>
                <a:gd name="connsiteX2" fmla="*/ 416811 w 784210"/>
                <a:gd name="connsiteY2" fmla="*/ 0 h 744921"/>
                <a:gd name="connsiteX3" fmla="*/ 6907 w 784210"/>
                <a:gd name="connsiteY3" fmla="*/ 662152 h 744921"/>
              </a:gdLst>
              <a:ahLst/>
              <a:cxnLst>
                <a:cxn ang="0">
                  <a:pos x="connsiteX0" y="connsiteY0"/>
                </a:cxn>
                <a:cxn ang="0">
                  <a:pos x="connsiteX1" y="connsiteY1"/>
                </a:cxn>
                <a:cxn ang="0">
                  <a:pos x="connsiteX2" y="connsiteY2"/>
                </a:cxn>
                <a:cxn ang="0">
                  <a:pos x="connsiteX3" y="connsiteY3"/>
                </a:cxn>
              </a:cxnLst>
              <a:rect l="l" t="t" r="r" b="b"/>
              <a:pathLst>
                <a:path w="784210" h="744921">
                  <a:moveTo>
                    <a:pt x="6907" y="662152"/>
                  </a:moveTo>
                  <a:cubicBezTo>
                    <a:pt x="66466" y="772511"/>
                    <a:pt x="705845" y="772511"/>
                    <a:pt x="774162" y="662152"/>
                  </a:cubicBezTo>
                  <a:cubicBezTo>
                    <a:pt x="842479" y="551793"/>
                    <a:pt x="544687" y="0"/>
                    <a:pt x="416811" y="0"/>
                  </a:cubicBezTo>
                  <a:cubicBezTo>
                    <a:pt x="288935" y="0"/>
                    <a:pt x="-52652" y="551793"/>
                    <a:pt x="6907" y="662152"/>
                  </a:cubicBezTo>
                  <a:close/>
                </a:path>
              </a:pathLst>
            </a:custGeom>
            <a:no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7" name="TextBox 56">
              <a:extLst>
                <a:ext uri="{FF2B5EF4-FFF2-40B4-BE49-F238E27FC236}">
                  <a16:creationId xmlns:a16="http://schemas.microsoft.com/office/drawing/2014/main" id="{2D278418-D666-D4BD-37A4-4591709C075C}"/>
                </a:ext>
              </a:extLst>
            </p:cNvPr>
            <p:cNvSpPr txBox="1"/>
            <p:nvPr/>
          </p:nvSpPr>
          <p:spPr>
            <a:xfrm rot="19990838">
              <a:off x="3891286" y="1017696"/>
              <a:ext cx="3742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E2E57"/>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endParaRPr kumimoji="0" lang="en-GB" sz="2000" b="0" i="0" u="none" strike="noStrike" kern="1200" cap="none" spc="0" normalizeH="0" baseline="0" noProof="0" dirty="0">
                <a:ln>
                  <a:noFill/>
                </a:ln>
                <a:solidFill>
                  <a:srgbClr val="1E2E57"/>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sp>
        <p:nvSpPr>
          <p:cNvPr id="58" name="TextBox 57">
            <a:extLst>
              <a:ext uri="{FF2B5EF4-FFF2-40B4-BE49-F238E27FC236}">
                <a16:creationId xmlns:a16="http://schemas.microsoft.com/office/drawing/2014/main" id="{CE6C6667-AA1E-201A-4907-0380352FB2CA}"/>
              </a:ext>
            </a:extLst>
          </p:cNvPr>
          <p:cNvSpPr txBox="1"/>
          <p:nvPr/>
        </p:nvSpPr>
        <p:spPr>
          <a:xfrm>
            <a:off x="1081372" y="2555659"/>
            <a:ext cx="1580029" cy="369332"/>
          </a:xfrm>
          <a:prstGeom prst="rect">
            <a:avLst/>
          </a:prstGeom>
          <a:noFill/>
        </p:spPr>
        <p:txBody>
          <a:bodyPr wrap="square" rtlCol="0">
            <a:spAutoFit/>
          </a:bodyPr>
          <a:lstStyle/>
          <a:p>
            <a:pPr algn="ctr"/>
            <a:r>
              <a:rPr lang="nl-NL" b="1" dirty="0" err="1">
                <a:latin typeface="+mj-lt"/>
              </a:rPr>
              <a:t>Climate</a:t>
            </a:r>
            <a:r>
              <a:rPr lang="nl-NL" sz="1600" b="1" dirty="0"/>
              <a:t> </a:t>
            </a:r>
            <a:r>
              <a:rPr lang="nl-NL" b="1" dirty="0">
                <a:latin typeface="+mj-lt"/>
              </a:rPr>
              <a:t>change</a:t>
            </a:r>
          </a:p>
        </p:txBody>
      </p:sp>
      <p:sp>
        <p:nvSpPr>
          <p:cNvPr id="2" name="TextBox 1">
            <a:extLst>
              <a:ext uri="{FF2B5EF4-FFF2-40B4-BE49-F238E27FC236}">
                <a16:creationId xmlns:a16="http://schemas.microsoft.com/office/drawing/2014/main" id="{0616AF89-910B-D585-BAFA-FE008E58EA0F}"/>
              </a:ext>
            </a:extLst>
          </p:cNvPr>
          <p:cNvSpPr txBox="1"/>
          <p:nvPr/>
        </p:nvSpPr>
        <p:spPr>
          <a:xfrm rot="16200000">
            <a:off x="10169708" y="4017489"/>
            <a:ext cx="3707719" cy="261610"/>
          </a:xfrm>
          <a:prstGeom prst="rect">
            <a:avLst/>
          </a:prstGeom>
          <a:noFill/>
        </p:spPr>
        <p:txBody>
          <a:bodyPr wrap="square">
            <a:spAutoFit/>
          </a:bodyPr>
          <a:lstStyle/>
          <a:p>
            <a:pPr algn="r"/>
            <a:r>
              <a:rPr lang="en-GB" sz="1100" i="1" dirty="0">
                <a:solidFill>
                  <a:schemeClr val="tx1">
                    <a:lumMod val="50000"/>
                    <a:lumOff val="50000"/>
                  </a:schemeClr>
                </a:solidFill>
                <a:effectLst/>
                <a:latin typeface="Aptos" panose="020B0004020202020204" pitchFamily="34" charset="0"/>
                <a:ea typeface="Aptos" panose="020B0004020202020204" pitchFamily="34" charset="0"/>
                <a:cs typeface="Arial" panose="020B0604020202020204" pitchFamily="34" charset="0"/>
              </a:rPr>
              <a:t>Adapted from Figure 16.1 in IPCC AR6 report (IPCC, 2023)</a:t>
            </a:r>
            <a:endParaRPr lang="nl-NL" sz="1100" i="1" dirty="0">
              <a:solidFill>
                <a:schemeClr val="tx1">
                  <a:lumMod val="50000"/>
                  <a:lumOff val="50000"/>
                </a:schemeClr>
              </a:solidFill>
            </a:endParaRPr>
          </a:p>
        </p:txBody>
      </p:sp>
      <p:sp>
        <p:nvSpPr>
          <p:cNvPr id="3" name="Rectangle 2">
            <a:hlinkClick r:id="rId15" action="ppaction://hlinksldjump"/>
            <a:extLst>
              <a:ext uri="{FF2B5EF4-FFF2-40B4-BE49-F238E27FC236}">
                <a16:creationId xmlns:a16="http://schemas.microsoft.com/office/drawing/2014/main" id="{17B811ED-2E4F-1541-311A-25E07FDA91D6}"/>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4" name="Rectangle 3">
            <a:hlinkClick r:id="rId16" action="ppaction://hlinksldjump"/>
            <a:extLst>
              <a:ext uri="{FF2B5EF4-FFF2-40B4-BE49-F238E27FC236}">
                <a16:creationId xmlns:a16="http://schemas.microsoft.com/office/drawing/2014/main" id="{29BBB580-D8E0-876D-B45C-093F013CE84F}"/>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5" name="Rectangle 4">
            <a:hlinkClick r:id="rId17" action="ppaction://hlinksldjump"/>
            <a:extLst>
              <a:ext uri="{FF2B5EF4-FFF2-40B4-BE49-F238E27FC236}">
                <a16:creationId xmlns:a16="http://schemas.microsoft.com/office/drawing/2014/main" id="{225AF84F-197B-7D4A-DF45-73B2714BDDB4}"/>
              </a:ext>
            </a:extLst>
          </p:cNvPr>
          <p:cNvSpPr/>
          <p:nvPr/>
        </p:nvSpPr>
        <p:spPr>
          <a:xfrm>
            <a:off x="3025164" y="6676346"/>
            <a:ext cx="2023896" cy="181653"/>
          </a:xfrm>
          <a:prstGeom prst="rect">
            <a:avLst/>
          </a:prstGeom>
          <a:solidFill>
            <a:schemeClr val="bg2">
              <a:lumMod val="9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Methods</a:t>
            </a:r>
            <a:endParaRPr lang="nl-NL" sz="1200" b="1" dirty="0">
              <a:solidFill>
                <a:schemeClr val="tx1">
                  <a:lumMod val="75000"/>
                  <a:lumOff val="25000"/>
                </a:schemeClr>
              </a:solidFill>
              <a:latin typeface="+mj-lt"/>
            </a:endParaRPr>
          </a:p>
        </p:txBody>
      </p:sp>
      <p:sp>
        <p:nvSpPr>
          <p:cNvPr id="9" name="Rectangle 8">
            <a:hlinkClick r:id="rId3" action="ppaction://hlinksldjump"/>
            <a:extLst>
              <a:ext uri="{FF2B5EF4-FFF2-40B4-BE49-F238E27FC236}">
                <a16:creationId xmlns:a16="http://schemas.microsoft.com/office/drawing/2014/main" id="{A6DFD5AF-ECD1-11BA-68F1-4C722CFA8067}"/>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13" name="Group 12">
            <a:extLst>
              <a:ext uri="{FF2B5EF4-FFF2-40B4-BE49-F238E27FC236}">
                <a16:creationId xmlns:a16="http://schemas.microsoft.com/office/drawing/2014/main" id="{1099643B-6DE2-3C2E-BE69-1F6A2E588B1E}"/>
              </a:ext>
            </a:extLst>
          </p:cNvPr>
          <p:cNvGrpSpPr/>
          <p:nvPr/>
        </p:nvGrpSpPr>
        <p:grpSpPr>
          <a:xfrm>
            <a:off x="9558510" y="6305755"/>
            <a:ext cx="2282866" cy="553674"/>
            <a:chOff x="9837002" y="6279776"/>
            <a:chExt cx="2282866" cy="553674"/>
          </a:xfrm>
        </p:grpSpPr>
        <p:sp>
          <p:nvSpPr>
            <p:cNvPr id="14" name="Rectangle 13">
              <a:extLst>
                <a:ext uri="{FF2B5EF4-FFF2-40B4-BE49-F238E27FC236}">
                  <a16:creationId xmlns:a16="http://schemas.microsoft.com/office/drawing/2014/main" id="{EBC73E1E-7660-0F92-F173-C4D541B577F9}"/>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2">
              <a:extLst>
                <a:ext uri="{FF2B5EF4-FFF2-40B4-BE49-F238E27FC236}">
                  <a16:creationId xmlns:a16="http://schemas.microsoft.com/office/drawing/2014/main" id="{362D22BE-C300-023F-9938-D980066E081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a:extLst>
                <a:ext uri="{FF2B5EF4-FFF2-40B4-BE49-F238E27FC236}">
                  <a16:creationId xmlns:a16="http://schemas.microsoft.com/office/drawing/2014/main" id="{D711478F-A782-B992-EDC5-4046D536A65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Flowchart: Extract 17">
            <a:hlinkClick r:id="rId4" action="ppaction://hlinksldjump"/>
            <a:extLst>
              <a:ext uri="{FF2B5EF4-FFF2-40B4-BE49-F238E27FC236}">
                <a16:creationId xmlns:a16="http://schemas.microsoft.com/office/drawing/2014/main" id="{D3687FDF-22E3-5C2A-DD7A-237523CF2F77}"/>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Flowchart: Extract 18">
            <a:hlinkClick r:id="rId19" action="ppaction://hlinksldjump"/>
            <a:extLst>
              <a:ext uri="{FF2B5EF4-FFF2-40B4-BE49-F238E27FC236}">
                <a16:creationId xmlns:a16="http://schemas.microsoft.com/office/drawing/2014/main" id="{9607154C-8179-5AD2-3BD6-8A8678651D40}"/>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Picture 2">
            <a:hlinkClick r:id="rId17" action="ppaction://hlinksldjump"/>
            <a:extLst>
              <a:ext uri="{FF2B5EF4-FFF2-40B4-BE49-F238E27FC236}">
                <a16:creationId xmlns:a16="http://schemas.microsoft.com/office/drawing/2014/main" id="{9367B4B7-FFD4-939E-10A8-5C5D57987B5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311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5436E-A83C-A963-8170-7CCB98600827}"/>
            </a:ext>
          </a:extLst>
        </p:cNvPr>
        <p:cNvGrpSpPr/>
        <p:nvPr/>
      </p:nvGrpSpPr>
      <p:grpSpPr>
        <a:xfrm>
          <a:off x="0" y="0"/>
          <a:ext cx="0" cy="0"/>
          <a:chOff x="0" y="0"/>
          <a:chExt cx="0" cy="0"/>
        </a:xfrm>
      </p:grpSpPr>
      <p:pic>
        <p:nvPicPr>
          <p:cNvPr id="28" name="Picture 27" descr="A map of the ocean&#10;&#10;AI-generated content may be incorrect.">
            <a:extLst>
              <a:ext uri="{FF2B5EF4-FFF2-40B4-BE49-F238E27FC236}">
                <a16:creationId xmlns:a16="http://schemas.microsoft.com/office/drawing/2014/main" id="{0C4EDFCD-A453-472F-4CE6-24726EA88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282" y="1690680"/>
            <a:ext cx="8771589" cy="4515927"/>
          </a:xfrm>
          <a:prstGeom prst="rect">
            <a:avLst/>
          </a:prstGeom>
        </p:spPr>
      </p:pic>
      <p:pic>
        <p:nvPicPr>
          <p:cNvPr id="26" name="Picture 25" descr="A map of a storm&#10;&#10;AI-generated content may be incorrect.">
            <a:extLst>
              <a:ext uri="{FF2B5EF4-FFF2-40B4-BE49-F238E27FC236}">
                <a16:creationId xmlns:a16="http://schemas.microsoft.com/office/drawing/2014/main" id="{F2F1E1AC-AFD0-2458-4503-874A11F64A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286" y="1690684"/>
            <a:ext cx="8771586" cy="4515925"/>
          </a:xfrm>
          <a:prstGeom prst="rect">
            <a:avLst/>
          </a:prstGeom>
        </p:spPr>
      </p:pic>
      <p:pic>
        <p:nvPicPr>
          <p:cNvPr id="24" name="Picture 23" descr="A map of a storm&#10;&#10;AI-generated content may be incorrect.">
            <a:extLst>
              <a:ext uri="{FF2B5EF4-FFF2-40B4-BE49-F238E27FC236}">
                <a16:creationId xmlns:a16="http://schemas.microsoft.com/office/drawing/2014/main" id="{8F51FCB0-01C7-FF41-4563-A7D123CDF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6286" y="1690687"/>
            <a:ext cx="8771586" cy="4515925"/>
          </a:xfrm>
          <a:prstGeom prst="rect">
            <a:avLst/>
          </a:prstGeom>
        </p:spPr>
      </p:pic>
      <p:sp>
        <p:nvSpPr>
          <p:cNvPr id="2" name="Title 1">
            <a:extLst>
              <a:ext uri="{FF2B5EF4-FFF2-40B4-BE49-F238E27FC236}">
                <a16:creationId xmlns:a16="http://schemas.microsoft.com/office/drawing/2014/main" id="{398926C3-70C2-D4A2-39E4-FCB329BB2D54}"/>
              </a:ext>
            </a:extLst>
          </p:cNvPr>
          <p:cNvSpPr>
            <a:spLocks noGrp="1"/>
          </p:cNvSpPr>
          <p:nvPr>
            <p:ph type="title"/>
          </p:nvPr>
        </p:nvSpPr>
        <p:spPr>
          <a:xfrm>
            <a:off x="838200" y="365126"/>
            <a:ext cx="10928230" cy="1066859"/>
          </a:xfrm>
        </p:spPr>
        <p:txBody>
          <a:bodyPr>
            <a:normAutofit/>
          </a:bodyPr>
          <a:lstStyle/>
          <a:p>
            <a:r>
              <a:rPr lang="en-GB" sz="3200" noProof="0" dirty="0"/>
              <a:t>We model compound flooding using a state-of-the-art hydrodynamic modelling chain</a:t>
            </a:r>
          </a:p>
        </p:txBody>
      </p:sp>
      <p:pic>
        <p:nvPicPr>
          <p:cNvPr id="22" name="Picture 21">
            <a:extLst>
              <a:ext uri="{FF2B5EF4-FFF2-40B4-BE49-F238E27FC236}">
                <a16:creationId xmlns:a16="http://schemas.microsoft.com/office/drawing/2014/main" id="{E891200A-AAD1-4222-BB90-6B739E5759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283" y="1690681"/>
            <a:ext cx="8771588" cy="4515926"/>
          </a:xfrm>
          <a:prstGeom prst="rect">
            <a:avLst/>
          </a:prstGeom>
        </p:spPr>
      </p:pic>
      <p:pic>
        <p:nvPicPr>
          <p:cNvPr id="6" name="Picture 5" descr="A map of the world&#10;&#10;AI-generated content may be incorrect.">
            <a:hlinkClick r:id="rId7" action="ppaction://hlinksldjump"/>
            <a:extLst>
              <a:ext uri="{FF2B5EF4-FFF2-40B4-BE49-F238E27FC236}">
                <a16:creationId xmlns:a16="http://schemas.microsoft.com/office/drawing/2014/main" id="{94836EFE-BB6D-0ACF-93E9-8733C8B33443}"/>
              </a:ext>
            </a:extLst>
          </p:cNvPr>
          <p:cNvPicPr>
            <a:picLocks noChangeAspect="1"/>
          </p:cNvPicPr>
          <p:nvPr/>
        </p:nvPicPr>
        <p:blipFill>
          <a:blip r:embed="rId8">
            <a:alphaModFix amt="5000"/>
            <a:extLst>
              <a:ext uri="{28A0092B-C50C-407E-A947-70E740481C1C}">
                <a14:useLocalDpi xmlns:a14="http://schemas.microsoft.com/office/drawing/2010/main" val="0"/>
              </a:ext>
            </a:extLst>
          </a:blip>
          <a:srcRect t="6320" r="47727"/>
          <a:stretch>
            <a:fillRect/>
          </a:stretch>
        </p:blipFill>
        <p:spPr>
          <a:xfrm>
            <a:off x="4021227" y="3702843"/>
            <a:ext cx="1161073" cy="952500"/>
          </a:xfrm>
          <a:prstGeom prst="rect">
            <a:avLst/>
          </a:prstGeom>
        </p:spPr>
      </p:pic>
      <p:sp>
        <p:nvSpPr>
          <p:cNvPr id="21" name="TextBox 20">
            <a:extLst>
              <a:ext uri="{FF2B5EF4-FFF2-40B4-BE49-F238E27FC236}">
                <a16:creationId xmlns:a16="http://schemas.microsoft.com/office/drawing/2014/main" id="{0D08C84F-263F-46A2-7590-FB64C5A6A9BB}"/>
              </a:ext>
            </a:extLst>
          </p:cNvPr>
          <p:cNvSpPr txBox="1"/>
          <p:nvPr/>
        </p:nvSpPr>
        <p:spPr>
          <a:xfrm>
            <a:off x="8815289" y="5944997"/>
            <a:ext cx="1948423" cy="261610"/>
          </a:xfrm>
          <a:prstGeom prst="rect">
            <a:avLst/>
          </a:prstGeom>
          <a:noFill/>
        </p:spPr>
        <p:txBody>
          <a:bodyPr wrap="square">
            <a:spAutoFit/>
          </a:bodyPr>
          <a:lstStyle/>
          <a:p>
            <a:pPr algn="r"/>
            <a:r>
              <a:rPr lang="en-GB" sz="1100" i="1" noProof="0" dirty="0">
                <a:solidFill>
                  <a:schemeClr val="tx1">
                    <a:lumMod val="50000"/>
                    <a:lumOff val="50000"/>
                  </a:schemeClr>
                </a:solidFill>
              </a:rPr>
              <a:t>Vertegaal et al. (2026)</a:t>
            </a:r>
          </a:p>
        </p:txBody>
      </p:sp>
      <p:sp>
        <p:nvSpPr>
          <p:cNvPr id="3" name="Rectangle 2">
            <a:hlinkClick r:id="rId9" action="ppaction://hlinksldjump"/>
            <a:extLst>
              <a:ext uri="{FF2B5EF4-FFF2-40B4-BE49-F238E27FC236}">
                <a16:creationId xmlns:a16="http://schemas.microsoft.com/office/drawing/2014/main" id="{3E543A16-5C28-43F5-8B90-A173441FCFCE}"/>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4" name="Rectangle 3">
            <a:hlinkClick r:id="rId10" action="ppaction://hlinksldjump"/>
            <a:extLst>
              <a:ext uri="{FF2B5EF4-FFF2-40B4-BE49-F238E27FC236}">
                <a16:creationId xmlns:a16="http://schemas.microsoft.com/office/drawing/2014/main" id="{BD777687-1EC5-CBE3-7771-09773FD2A24B}"/>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5" name="Rectangle 4">
            <a:hlinkClick r:id="rId11" action="ppaction://hlinksldjump"/>
            <a:extLst>
              <a:ext uri="{FF2B5EF4-FFF2-40B4-BE49-F238E27FC236}">
                <a16:creationId xmlns:a16="http://schemas.microsoft.com/office/drawing/2014/main" id="{8FF8D46C-4966-33EA-8466-1621C23DAE05}"/>
              </a:ext>
            </a:extLst>
          </p:cNvPr>
          <p:cNvSpPr/>
          <p:nvPr/>
        </p:nvSpPr>
        <p:spPr>
          <a:xfrm>
            <a:off x="3025164" y="6676346"/>
            <a:ext cx="2023896" cy="181653"/>
          </a:xfrm>
          <a:prstGeom prst="rect">
            <a:avLst/>
          </a:prstGeom>
          <a:solidFill>
            <a:schemeClr val="bg2">
              <a:lumMod val="9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Methods</a:t>
            </a:r>
            <a:endParaRPr lang="nl-NL" sz="1200" b="1" dirty="0">
              <a:solidFill>
                <a:schemeClr val="tx1">
                  <a:lumMod val="75000"/>
                  <a:lumOff val="25000"/>
                </a:schemeClr>
              </a:solidFill>
              <a:latin typeface="+mj-lt"/>
            </a:endParaRPr>
          </a:p>
        </p:txBody>
      </p:sp>
      <p:sp>
        <p:nvSpPr>
          <p:cNvPr id="7" name="Rectangle 6">
            <a:hlinkClick r:id="rId12" action="ppaction://hlinksldjump"/>
            <a:extLst>
              <a:ext uri="{FF2B5EF4-FFF2-40B4-BE49-F238E27FC236}">
                <a16:creationId xmlns:a16="http://schemas.microsoft.com/office/drawing/2014/main" id="{4938FA44-D70D-0530-DE47-6A3FC8FDB99D}"/>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8" name="Group 7">
            <a:extLst>
              <a:ext uri="{FF2B5EF4-FFF2-40B4-BE49-F238E27FC236}">
                <a16:creationId xmlns:a16="http://schemas.microsoft.com/office/drawing/2014/main" id="{436DC908-9136-A149-119E-256513BEDC61}"/>
              </a:ext>
            </a:extLst>
          </p:cNvPr>
          <p:cNvGrpSpPr/>
          <p:nvPr/>
        </p:nvGrpSpPr>
        <p:grpSpPr>
          <a:xfrm>
            <a:off x="9558510" y="6305755"/>
            <a:ext cx="2282866" cy="553674"/>
            <a:chOff x="9837002" y="6279776"/>
            <a:chExt cx="2282866" cy="553674"/>
          </a:xfrm>
        </p:grpSpPr>
        <p:sp>
          <p:nvSpPr>
            <p:cNvPr id="9" name="Rectangle 8">
              <a:extLst>
                <a:ext uri="{FF2B5EF4-FFF2-40B4-BE49-F238E27FC236}">
                  <a16:creationId xmlns:a16="http://schemas.microsoft.com/office/drawing/2014/main" id="{8D713ACD-EEC4-CCD5-4CB7-260EEF3B8572}"/>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2">
              <a:extLst>
                <a:ext uri="{FF2B5EF4-FFF2-40B4-BE49-F238E27FC236}">
                  <a16:creationId xmlns:a16="http://schemas.microsoft.com/office/drawing/2014/main" id="{5E2087D8-65CA-FCC2-43C6-4ACA11E547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608F5580-C397-76D6-53CE-6BDBE57D3EC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Flowchart: Extract 11">
            <a:hlinkClick r:id="rId7" action="ppaction://hlinksldjump"/>
            <a:extLst>
              <a:ext uri="{FF2B5EF4-FFF2-40B4-BE49-F238E27FC236}">
                <a16:creationId xmlns:a16="http://schemas.microsoft.com/office/drawing/2014/main" id="{84932FD1-B7BB-EECE-3EAA-5ECBEBA0F26B}"/>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Flowchart: Extract 22">
            <a:hlinkClick r:id="rId11" action="ppaction://hlinksldjump"/>
            <a:extLst>
              <a:ext uri="{FF2B5EF4-FFF2-40B4-BE49-F238E27FC236}">
                <a16:creationId xmlns:a16="http://schemas.microsoft.com/office/drawing/2014/main" id="{B0FC47CB-7CBE-C031-3423-826442CCE8C0}"/>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Picture 2">
            <a:hlinkClick r:id="rId11" action="ppaction://hlinksldjump"/>
            <a:extLst>
              <a:ext uri="{FF2B5EF4-FFF2-40B4-BE49-F238E27FC236}">
                <a16:creationId xmlns:a16="http://schemas.microsoft.com/office/drawing/2014/main" id="{119FB85C-BBE2-ED14-8A44-F45187C8991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572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E373-1520-9EDB-A347-2881A778BC73}"/>
              </a:ext>
            </a:extLst>
          </p:cNvPr>
          <p:cNvSpPr>
            <a:spLocks noGrp="1"/>
          </p:cNvSpPr>
          <p:nvPr>
            <p:ph type="title"/>
          </p:nvPr>
        </p:nvSpPr>
        <p:spPr>
          <a:xfrm>
            <a:off x="838200" y="365126"/>
            <a:ext cx="9105900" cy="1283432"/>
          </a:xfrm>
        </p:spPr>
        <p:txBody>
          <a:bodyPr>
            <a:normAutofit/>
          </a:bodyPr>
          <a:lstStyle/>
          <a:p>
            <a:r>
              <a:rPr lang="en-GB" sz="3200" noProof="0" dirty="0"/>
              <a:t>The flood maps are overlayed with </a:t>
            </a:r>
            <a:r>
              <a:rPr lang="en-GB" sz="3200" dirty="0"/>
              <a:t>the</a:t>
            </a:r>
            <a:r>
              <a:rPr lang="en-GB" sz="3200" noProof="0" dirty="0"/>
              <a:t> population raster to estimate the exposed population</a:t>
            </a:r>
          </a:p>
        </p:txBody>
      </p:sp>
      <p:sp>
        <p:nvSpPr>
          <p:cNvPr id="5" name="Arrow: Right 4">
            <a:extLst>
              <a:ext uri="{FF2B5EF4-FFF2-40B4-BE49-F238E27FC236}">
                <a16:creationId xmlns:a16="http://schemas.microsoft.com/office/drawing/2014/main" id="{6AB7F95A-952E-A377-E2F1-72415189F48C}"/>
              </a:ext>
            </a:extLst>
          </p:cNvPr>
          <p:cNvSpPr/>
          <p:nvPr/>
        </p:nvSpPr>
        <p:spPr>
          <a:xfrm>
            <a:off x="6335030" y="3542463"/>
            <a:ext cx="1127221" cy="328977"/>
          </a:xfrm>
          <a:prstGeom prst="rightArrow">
            <a:avLst/>
          </a:prstGeom>
          <a:solidFill>
            <a:srgbClr val="7F7F7F">
              <a:alpha val="50196"/>
            </a:srgb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1" name="Picture 10" descr="A map of the world&#10;&#10;AI-generated content may be incorrect.">
            <a:hlinkClick r:id="rId3" action="ppaction://hlinksldjump"/>
            <a:extLst>
              <a:ext uri="{FF2B5EF4-FFF2-40B4-BE49-F238E27FC236}">
                <a16:creationId xmlns:a16="http://schemas.microsoft.com/office/drawing/2014/main" id="{F1BDC5DF-A7F9-94F4-217C-2B17C8E7F1D7}"/>
              </a:ext>
            </a:extLst>
          </p:cNvPr>
          <p:cNvPicPr>
            <a:picLocks noChangeAspect="1"/>
          </p:cNvPicPr>
          <p:nvPr/>
        </p:nvPicPr>
        <p:blipFill>
          <a:blip r:embed="rId4">
            <a:extLst>
              <a:ext uri="{28A0092B-C50C-407E-A947-70E740481C1C}">
                <a14:useLocalDpi xmlns:a14="http://schemas.microsoft.com/office/drawing/2010/main" val="0"/>
              </a:ext>
            </a:extLst>
          </a:blip>
          <a:srcRect t="6320" r="47727"/>
          <a:stretch>
            <a:fillRect/>
          </a:stretch>
        </p:blipFill>
        <p:spPr>
          <a:xfrm>
            <a:off x="1120902" y="1910660"/>
            <a:ext cx="4498428" cy="3921560"/>
          </a:xfrm>
          <a:prstGeom prst="rect">
            <a:avLst/>
          </a:prstGeom>
        </p:spPr>
      </p:pic>
      <p:grpSp>
        <p:nvGrpSpPr>
          <p:cNvPr id="3" name="Group 2">
            <a:extLst>
              <a:ext uri="{FF2B5EF4-FFF2-40B4-BE49-F238E27FC236}">
                <a16:creationId xmlns:a16="http://schemas.microsoft.com/office/drawing/2014/main" id="{DA5603BA-FBDD-B3DE-E1EE-D8BB3C83E001}"/>
              </a:ext>
            </a:extLst>
          </p:cNvPr>
          <p:cNvGrpSpPr/>
          <p:nvPr/>
        </p:nvGrpSpPr>
        <p:grpSpPr>
          <a:xfrm rot="16200000">
            <a:off x="7854292" y="3044417"/>
            <a:ext cx="2121180" cy="1738297"/>
            <a:chOff x="900061" y="1305135"/>
            <a:chExt cx="1790700" cy="1257306"/>
          </a:xfrm>
        </p:grpSpPr>
        <p:grpSp>
          <p:nvGrpSpPr>
            <p:cNvPr id="7" name="Group 6">
              <a:extLst>
                <a:ext uri="{FF2B5EF4-FFF2-40B4-BE49-F238E27FC236}">
                  <a16:creationId xmlns:a16="http://schemas.microsoft.com/office/drawing/2014/main" id="{E6B6BF33-0D52-A26C-1B54-747E2C5A3831}"/>
                </a:ext>
              </a:extLst>
            </p:cNvPr>
            <p:cNvGrpSpPr/>
            <p:nvPr/>
          </p:nvGrpSpPr>
          <p:grpSpPr>
            <a:xfrm>
              <a:off x="900061" y="1305140"/>
              <a:ext cx="1790700" cy="1257301"/>
              <a:chOff x="981075" y="1828800"/>
              <a:chExt cx="1409700" cy="971550"/>
            </a:xfrm>
          </p:grpSpPr>
          <p:sp>
            <p:nvSpPr>
              <p:cNvPr id="24" name="Rectangle 23">
                <a:extLst>
                  <a:ext uri="{FF2B5EF4-FFF2-40B4-BE49-F238E27FC236}">
                    <a16:creationId xmlns:a16="http://schemas.microsoft.com/office/drawing/2014/main" id="{F2DFE8A1-27DC-BF69-536C-704A397E1E23}"/>
                  </a:ext>
                </a:extLst>
              </p:cNvPr>
              <p:cNvSpPr/>
              <p:nvPr/>
            </p:nvSpPr>
            <p:spPr>
              <a:xfrm>
                <a:off x="981075" y="1828800"/>
                <a:ext cx="1409700" cy="971550"/>
              </a:xfrm>
              <a:prstGeom prst="rect">
                <a:avLst/>
              </a:prstGeom>
              <a:noFill/>
              <a:ln w="19050" cap="flat" cmpd="sng" algn="ctr">
                <a:solidFill>
                  <a:srgbClr val="156082">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ptos" panose="02110004020202020204"/>
                  <a:ea typeface="+mn-ea"/>
                  <a:cs typeface="+mn-cs"/>
                </a:endParaRPr>
              </a:p>
            </p:txBody>
          </p:sp>
          <p:cxnSp>
            <p:nvCxnSpPr>
              <p:cNvPr id="25" name="Straight Connector 24">
                <a:extLst>
                  <a:ext uri="{FF2B5EF4-FFF2-40B4-BE49-F238E27FC236}">
                    <a16:creationId xmlns:a16="http://schemas.microsoft.com/office/drawing/2014/main" id="{A4DDCB94-EC74-D2A0-5B9B-6E8065C3CEC2}"/>
                  </a:ext>
                </a:extLst>
              </p:cNvPr>
              <p:cNvCxnSpPr>
                <a:stCxn id="24" idx="1"/>
                <a:endCxn id="24" idx="3"/>
              </p:cNvCxnSpPr>
              <p:nvPr/>
            </p:nvCxnSpPr>
            <p:spPr>
              <a:xfrm>
                <a:off x="981075" y="2314575"/>
                <a:ext cx="1409700" cy="0"/>
              </a:xfrm>
              <a:prstGeom prst="line">
                <a:avLst/>
              </a:prstGeom>
              <a:noFill/>
              <a:ln w="19050" cap="flat" cmpd="sng" algn="ctr">
                <a:solidFill>
                  <a:srgbClr val="156082"/>
                </a:solidFill>
                <a:prstDash val="solid"/>
                <a:miter lim="800000"/>
              </a:ln>
              <a:effectLst/>
            </p:spPr>
          </p:cxnSp>
          <p:cxnSp>
            <p:nvCxnSpPr>
              <p:cNvPr id="26" name="Straight Connector 25">
                <a:extLst>
                  <a:ext uri="{FF2B5EF4-FFF2-40B4-BE49-F238E27FC236}">
                    <a16:creationId xmlns:a16="http://schemas.microsoft.com/office/drawing/2014/main" id="{BFE823EE-2B3C-2323-B30E-88A237E772E0}"/>
                  </a:ext>
                </a:extLst>
              </p:cNvPr>
              <p:cNvCxnSpPr>
                <a:cxnSpLocks/>
              </p:cNvCxnSpPr>
              <p:nvPr/>
            </p:nvCxnSpPr>
            <p:spPr>
              <a:xfrm>
                <a:off x="1428750" y="1828800"/>
                <a:ext cx="0" cy="971550"/>
              </a:xfrm>
              <a:prstGeom prst="line">
                <a:avLst/>
              </a:prstGeom>
              <a:noFill/>
              <a:ln w="19050" cap="flat" cmpd="sng" algn="ctr">
                <a:solidFill>
                  <a:srgbClr val="156082"/>
                </a:solidFill>
                <a:prstDash val="solid"/>
                <a:miter lim="800000"/>
              </a:ln>
              <a:effectLst/>
            </p:spPr>
          </p:cxnSp>
          <p:cxnSp>
            <p:nvCxnSpPr>
              <p:cNvPr id="27" name="Straight Connector 26">
                <a:extLst>
                  <a:ext uri="{FF2B5EF4-FFF2-40B4-BE49-F238E27FC236}">
                    <a16:creationId xmlns:a16="http://schemas.microsoft.com/office/drawing/2014/main" id="{6C1C260B-FFD7-2658-DC6D-F317F4B3EF1F}"/>
                  </a:ext>
                </a:extLst>
              </p:cNvPr>
              <p:cNvCxnSpPr>
                <a:cxnSpLocks/>
              </p:cNvCxnSpPr>
              <p:nvPr/>
            </p:nvCxnSpPr>
            <p:spPr>
              <a:xfrm>
                <a:off x="1919524" y="1828800"/>
                <a:ext cx="0" cy="971550"/>
              </a:xfrm>
              <a:prstGeom prst="line">
                <a:avLst/>
              </a:prstGeom>
              <a:noFill/>
              <a:ln w="19050" cap="flat" cmpd="sng" algn="ctr">
                <a:solidFill>
                  <a:srgbClr val="156082"/>
                </a:solidFill>
                <a:prstDash val="solid"/>
                <a:miter lim="800000"/>
              </a:ln>
              <a:effectLst/>
            </p:spPr>
          </p:cxnSp>
        </p:grpSp>
        <p:cxnSp>
          <p:nvCxnSpPr>
            <p:cNvPr id="8" name="Straight Connector 7">
              <a:extLst>
                <a:ext uri="{FF2B5EF4-FFF2-40B4-BE49-F238E27FC236}">
                  <a16:creationId xmlns:a16="http://schemas.microsoft.com/office/drawing/2014/main" id="{B648FF29-3339-5B87-775F-D881D901EC2C}"/>
                </a:ext>
              </a:extLst>
            </p:cNvPr>
            <p:cNvCxnSpPr/>
            <p:nvPr/>
          </p:nvCxnSpPr>
          <p:spPr>
            <a:xfrm>
              <a:off x="900061" y="1619250"/>
              <a:ext cx="1790700" cy="0"/>
            </a:xfrm>
            <a:prstGeom prst="line">
              <a:avLst/>
            </a:prstGeom>
            <a:noFill/>
            <a:ln w="19050" cap="flat" cmpd="sng" algn="ctr">
              <a:solidFill>
                <a:srgbClr val="156082"/>
              </a:solidFill>
              <a:prstDash val="solid"/>
              <a:miter lim="800000"/>
            </a:ln>
            <a:effectLst/>
          </p:spPr>
        </p:cxnSp>
        <p:cxnSp>
          <p:nvCxnSpPr>
            <p:cNvPr id="9" name="Straight Connector 8">
              <a:extLst>
                <a:ext uri="{FF2B5EF4-FFF2-40B4-BE49-F238E27FC236}">
                  <a16:creationId xmlns:a16="http://schemas.microsoft.com/office/drawing/2014/main" id="{9F67B786-E264-55B9-12C5-37CB5A531609}"/>
                </a:ext>
              </a:extLst>
            </p:cNvPr>
            <p:cNvCxnSpPr/>
            <p:nvPr/>
          </p:nvCxnSpPr>
          <p:spPr>
            <a:xfrm>
              <a:off x="900061" y="2247900"/>
              <a:ext cx="1790700" cy="0"/>
            </a:xfrm>
            <a:prstGeom prst="line">
              <a:avLst/>
            </a:prstGeom>
            <a:noFill/>
            <a:ln w="19050" cap="flat" cmpd="sng" algn="ctr">
              <a:solidFill>
                <a:srgbClr val="156082"/>
              </a:solidFill>
              <a:prstDash val="solid"/>
              <a:miter lim="800000"/>
            </a:ln>
            <a:effectLst/>
          </p:spPr>
        </p:cxnSp>
        <p:cxnSp>
          <p:nvCxnSpPr>
            <p:cNvPr id="10" name="Straight Connector 9">
              <a:extLst>
                <a:ext uri="{FF2B5EF4-FFF2-40B4-BE49-F238E27FC236}">
                  <a16:creationId xmlns:a16="http://schemas.microsoft.com/office/drawing/2014/main" id="{494F3887-2E6D-CD20-F797-77F8521F2F3B}"/>
                </a:ext>
              </a:extLst>
            </p:cNvPr>
            <p:cNvCxnSpPr/>
            <p:nvPr/>
          </p:nvCxnSpPr>
          <p:spPr>
            <a:xfrm>
              <a:off x="900061" y="2409825"/>
              <a:ext cx="1790700" cy="0"/>
            </a:xfrm>
            <a:prstGeom prst="line">
              <a:avLst/>
            </a:prstGeom>
            <a:noFill/>
            <a:ln w="19050" cap="flat" cmpd="sng" algn="ctr">
              <a:solidFill>
                <a:srgbClr val="156082"/>
              </a:solidFill>
              <a:prstDash val="solid"/>
              <a:miter lim="800000"/>
            </a:ln>
            <a:effectLst/>
          </p:spPr>
        </p:cxnSp>
        <p:cxnSp>
          <p:nvCxnSpPr>
            <p:cNvPr id="12" name="Straight Connector 11">
              <a:extLst>
                <a:ext uri="{FF2B5EF4-FFF2-40B4-BE49-F238E27FC236}">
                  <a16:creationId xmlns:a16="http://schemas.microsoft.com/office/drawing/2014/main" id="{39BE5542-49AF-87EF-E5C8-DC7A43B63EEA}"/>
                </a:ext>
              </a:extLst>
            </p:cNvPr>
            <p:cNvCxnSpPr/>
            <p:nvPr/>
          </p:nvCxnSpPr>
          <p:spPr>
            <a:xfrm>
              <a:off x="900061" y="2085975"/>
              <a:ext cx="1790700" cy="0"/>
            </a:xfrm>
            <a:prstGeom prst="line">
              <a:avLst/>
            </a:prstGeom>
            <a:noFill/>
            <a:ln w="19050" cap="flat" cmpd="sng" algn="ctr">
              <a:solidFill>
                <a:srgbClr val="156082"/>
              </a:solidFill>
              <a:prstDash val="solid"/>
              <a:miter lim="800000"/>
            </a:ln>
            <a:effectLst/>
          </p:spPr>
        </p:cxnSp>
        <p:cxnSp>
          <p:nvCxnSpPr>
            <p:cNvPr id="13" name="Straight Connector 12">
              <a:extLst>
                <a:ext uri="{FF2B5EF4-FFF2-40B4-BE49-F238E27FC236}">
                  <a16:creationId xmlns:a16="http://schemas.microsoft.com/office/drawing/2014/main" id="{E29197D5-3880-F61F-ED4A-991F4C51F061}"/>
                </a:ext>
              </a:extLst>
            </p:cNvPr>
            <p:cNvCxnSpPr/>
            <p:nvPr/>
          </p:nvCxnSpPr>
          <p:spPr>
            <a:xfrm>
              <a:off x="900061" y="1790700"/>
              <a:ext cx="1790700" cy="0"/>
            </a:xfrm>
            <a:prstGeom prst="line">
              <a:avLst/>
            </a:prstGeom>
            <a:noFill/>
            <a:ln w="19050" cap="flat" cmpd="sng" algn="ctr">
              <a:solidFill>
                <a:srgbClr val="156082"/>
              </a:solidFill>
              <a:prstDash val="solid"/>
              <a:miter lim="800000"/>
            </a:ln>
            <a:effectLst/>
          </p:spPr>
        </p:cxnSp>
        <p:cxnSp>
          <p:nvCxnSpPr>
            <p:cNvPr id="14" name="Straight Connector 13">
              <a:extLst>
                <a:ext uri="{FF2B5EF4-FFF2-40B4-BE49-F238E27FC236}">
                  <a16:creationId xmlns:a16="http://schemas.microsoft.com/office/drawing/2014/main" id="{05B7B51D-520D-EACB-02EF-D19BF4106A1C}"/>
                </a:ext>
              </a:extLst>
            </p:cNvPr>
            <p:cNvCxnSpPr/>
            <p:nvPr/>
          </p:nvCxnSpPr>
          <p:spPr>
            <a:xfrm>
              <a:off x="900061" y="1466850"/>
              <a:ext cx="1790700" cy="0"/>
            </a:xfrm>
            <a:prstGeom prst="line">
              <a:avLst/>
            </a:prstGeom>
            <a:noFill/>
            <a:ln w="19050" cap="flat" cmpd="sng" algn="ctr">
              <a:solidFill>
                <a:srgbClr val="156082"/>
              </a:solidFill>
              <a:prstDash val="solid"/>
              <a:miter lim="800000"/>
            </a:ln>
            <a:effectLst/>
          </p:spPr>
        </p:cxnSp>
        <p:cxnSp>
          <p:nvCxnSpPr>
            <p:cNvPr id="15" name="Straight Connector 14">
              <a:extLst>
                <a:ext uri="{FF2B5EF4-FFF2-40B4-BE49-F238E27FC236}">
                  <a16:creationId xmlns:a16="http://schemas.microsoft.com/office/drawing/2014/main" id="{8F7EA358-221A-EFEB-AB47-5FFBED9575F0}"/>
                </a:ext>
              </a:extLst>
            </p:cNvPr>
            <p:cNvCxnSpPr>
              <a:cxnSpLocks/>
              <a:stCxn id="24" idx="0"/>
              <a:endCxn id="24" idx="2"/>
            </p:cNvCxnSpPr>
            <p:nvPr/>
          </p:nvCxnSpPr>
          <p:spPr>
            <a:xfrm>
              <a:off x="1795411" y="1305140"/>
              <a:ext cx="0" cy="1257301"/>
            </a:xfrm>
            <a:prstGeom prst="line">
              <a:avLst/>
            </a:prstGeom>
            <a:noFill/>
            <a:ln w="19050" cap="flat" cmpd="sng" algn="ctr">
              <a:solidFill>
                <a:srgbClr val="156082"/>
              </a:solidFill>
              <a:prstDash val="solid"/>
              <a:miter lim="800000"/>
            </a:ln>
            <a:effectLst/>
          </p:spPr>
        </p:cxnSp>
        <p:cxnSp>
          <p:nvCxnSpPr>
            <p:cNvPr id="16" name="Straight Connector 15">
              <a:extLst>
                <a:ext uri="{FF2B5EF4-FFF2-40B4-BE49-F238E27FC236}">
                  <a16:creationId xmlns:a16="http://schemas.microsoft.com/office/drawing/2014/main" id="{7137115D-581C-F4A9-B20A-3E07BB5101D0}"/>
                </a:ext>
              </a:extLst>
            </p:cNvPr>
            <p:cNvCxnSpPr>
              <a:cxnSpLocks/>
            </p:cNvCxnSpPr>
            <p:nvPr/>
          </p:nvCxnSpPr>
          <p:spPr>
            <a:xfrm>
              <a:off x="1940347" y="1305140"/>
              <a:ext cx="0" cy="1257301"/>
            </a:xfrm>
            <a:prstGeom prst="line">
              <a:avLst/>
            </a:prstGeom>
            <a:noFill/>
            <a:ln w="19050" cap="flat" cmpd="sng" algn="ctr">
              <a:solidFill>
                <a:srgbClr val="156082"/>
              </a:solidFill>
              <a:prstDash val="solid"/>
              <a:miter lim="800000"/>
            </a:ln>
            <a:effectLst/>
          </p:spPr>
        </p:cxnSp>
        <p:cxnSp>
          <p:nvCxnSpPr>
            <p:cNvPr id="17" name="Straight Connector 16">
              <a:extLst>
                <a:ext uri="{FF2B5EF4-FFF2-40B4-BE49-F238E27FC236}">
                  <a16:creationId xmlns:a16="http://schemas.microsoft.com/office/drawing/2014/main" id="{0D5698D5-77B3-75E6-C704-150191AA4481}"/>
                </a:ext>
              </a:extLst>
            </p:cNvPr>
            <p:cNvCxnSpPr>
              <a:cxnSpLocks/>
            </p:cNvCxnSpPr>
            <p:nvPr/>
          </p:nvCxnSpPr>
          <p:spPr>
            <a:xfrm>
              <a:off x="2385961" y="1305140"/>
              <a:ext cx="0" cy="1257301"/>
            </a:xfrm>
            <a:prstGeom prst="line">
              <a:avLst/>
            </a:prstGeom>
            <a:noFill/>
            <a:ln w="19050" cap="flat" cmpd="sng" algn="ctr">
              <a:solidFill>
                <a:srgbClr val="156082"/>
              </a:solidFill>
              <a:prstDash val="solid"/>
              <a:miter lim="800000"/>
            </a:ln>
            <a:effectLst/>
          </p:spPr>
        </p:cxnSp>
        <p:cxnSp>
          <p:nvCxnSpPr>
            <p:cNvPr id="18" name="Straight Connector 17">
              <a:extLst>
                <a:ext uri="{FF2B5EF4-FFF2-40B4-BE49-F238E27FC236}">
                  <a16:creationId xmlns:a16="http://schemas.microsoft.com/office/drawing/2014/main" id="{089FDD7D-A8EF-565D-710A-CF74762301DD}"/>
                </a:ext>
              </a:extLst>
            </p:cNvPr>
            <p:cNvCxnSpPr>
              <a:cxnSpLocks/>
            </p:cNvCxnSpPr>
            <p:nvPr/>
          </p:nvCxnSpPr>
          <p:spPr>
            <a:xfrm>
              <a:off x="2243086" y="1305139"/>
              <a:ext cx="0" cy="1257301"/>
            </a:xfrm>
            <a:prstGeom prst="line">
              <a:avLst/>
            </a:prstGeom>
            <a:noFill/>
            <a:ln w="19050" cap="flat" cmpd="sng" algn="ctr">
              <a:solidFill>
                <a:srgbClr val="156082"/>
              </a:solidFill>
              <a:prstDash val="solid"/>
              <a:miter lim="800000"/>
            </a:ln>
            <a:effectLst/>
          </p:spPr>
        </p:cxnSp>
        <p:cxnSp>
          <p:nvCxnSpPr>
            <p:cNvPr id="19" name="Straight Connector 18">
              <a:extLst>
                <a:ext uri="{FF2B5EF4-FFF2-40B4-BE49-F238E27FC236}">
                  <a16:creationId xmlns:a16="http://schemas.microsoft.com/office/drawing/2014/main" id="{57F2A047-7A4E-7FC4-23C1-184DF979905B}"/>
                </a:ext>
              </a:extLst>
            </p:cNvPr>
            <p:cNvCxnSpPr>
              <a:cxnSpLocks/>
            </p:cNvCxnSpPr>
            <p:nvPr/>
          </p:nvCxnSpPr>
          <p:spPr>
            <a:xfrm>
              <a:off x="2538361" y="1305138"/>
              <a:ext cx="0" cy="1257301"/>
            </a:xfrm>
            <a:prstGeom prst="line">
              <a:avLst/>
            </a:prstGeom>
            <a:noFill/>
            <a:ln w="19050" cap="flat" cmpd="sng" algn="ctr">
              <a:solidFill>
                <a:srgbClr val="156082"/>
              </a:solidFill>
              <a:prstDash val="solid"/>
              <a:miter lim="800000"/>
            </a:ln>
            <a:effectLst/>
          </p:spPr>
        </p:cxnSp>
        <p:cxnSp>
          <p:nvCxnSpPr>
            <p:cNvPr id="20" name="Straight Connector 19">
              <a:extLst>
                <a:ext uri="{FF2B5EF4-FFF2-40B4-BE49-F238E27FC236}">
                  <a16:creationId xmlns:a16="http://schemas.microsoft.com/office/drawing/2014/main" id="{9C7C6A53-5848-A879-2CC4-B402CC025707}"/>
                </a:ext>
              </a:extLst>
            </p:cNvPr>
            <p:cNvCxnSpPr>
              <a:cxnSpLocks/>
            </p:cNvCxnSpPr>
            <p:nvPr/>
          </p:nvCxnSpPr>
          <p:spPr>
            <a:xfrm>
              <a:off x="1184697" y="1305137"/>
              <a:ext cx="0" cy="1257301"/>
            </a:xfrm>
            <a:prstGeom prst="line">
              <a:avLst/>
            </a:prstGeom>
            <a:noFill/>
            <a:ln w="19050" cap="flat" cmpd="sng" algn="ctr">
              <a:solidFill>
                <a:srgbClr val="156082"/>
              </a:solidFill>
              <a:prstDash val="solid"/>
              <a:miter lim="800000"/>
            </a:ln>
            <a:effectLst/>
          </p:spPr>
        </p:cxnSp>
        <p:cxnSp>
          <p:nvCxnSpPr>
            <p:cNvPr id="21" name="Straight Connector 20">
              <a:extLst>
                <a:ext uri="{FF2B5EF4-FFF2-40B4-BE49-F238E27FC236}">
                  <a16:creationId xmlns:a16="http://schemas.microsoft.com/office/drawing/2014/main" id="{86003103-35DF-0C8F-A7D7-4B6A95C6084A}"/>
                </a:ext>
              </a:extLst>
            </p:cNvPr>
            <p:cNvCxnSpPr>
              <a:cxnSpLocks/>
            </p:cNvCxnSpPr>
            <p:nvPr/>
          </p:nvCxnSpPr>
          <p:spPr>
            <a:xfrm>
              <a:off x="1629197" y="1305136"/>
              <a:ext cx="0" cy="1257301"/>
            </a:xfrm>
            <a:prstGeom prst="line">
              <a:avLst/>
            </a:prstGeom>
            <a:noFill/>
            <a:ln w="19050" cap="flat" cmpd="sng" algn="ctr">
              <a:solidFill>
                <a:srgbClr val="156082"/>
              </a:solidFill>
              <a:prstDash val="solid"/>
              <a:miter lim="800000"/>
            </a:ln>
            <a:effectLst/>
          </p:spPr>
        </p:cxnSp>
        <p:cxnSp>
          <p:nvCxnSpPr>
            <p:cNvPr id="22" name="Straight Connector 21">
              <a:extLst>
                <a:ext uri="{FF2B5EF4-FFF2-40B4-BE49-F238E27FC236}">
                  <a16:creationId xmlns:a16="http://schemas.microsoft.com/office/drawing/2014/main" id="{7499CDB3-1715-3B61-7D83-D02BAECDC6B8}"/>
                </a:ext>
              </a:extLst>
            </p:cNvPr>
            <p:cNvCxnSpPr>
              <a:cxnSpLocks/>
            </p:cNvCxnSpPr>
            <p:nvPr/>
          </p:nvCxnSpPr>
          <p:spPr>
            <a:xfrm>
              <a:off x="1324397" y="1305135"/>
              <a:ext cx="0" cy="1257301"/>
            </a:xfrm>
            <a:prstGeom prst="line">
              <a:avLst/>
            </a:prstGeom>
            <a:noFill/>
            <a:ln w="19050" cap="flat" cmpd="sng" algn="ctr">
              <a:solidFill>
                <a:srgbClr val="156082"/>
              </a:solidFill>
              <a:prstDash val="solid"/>
              <a:miter lim="800000"/>
            </a:ln>
            <a:effectLst/>
          </p:spPr>
        </p:cxnSp>
        <p:cxnSp>
          <p:nvCxnSpPr>
            <p:cNvPr id="23" name="Straight Connector 22">
              <a:extLst>
                <a:ext uri="{FF2B5EF4-FFF2-40B4-BE49-F238E27FC236}">
                  <a16:creationId xmlns:a16="http://schemas.microsoft.com/office/drawing/2014/main" id="{A92476A5-3B8D-C8AA-C1C3-DDB6F657E830}"/>
                </a:ext>
              </a:extLst>
            </p:cNvPr>
            <p:cNvCxnSpPr>
              <a:cxnSpLocks/>
            </p:cNvCxnSpPr>
            <p:nvPr/>
          </p:nvCxnSpPr>
          <p:spPr>
            <a:xfrm>
              <a:off x="1044997" y="1305139"/>
              <a:ext cx="0" cy="1257301"/>
            </a:xfrm>
            <a:prstGeom prst="line">
              <a:avLst/>
            </a:prstGeom>
            <a:noFill/>
            <a:ln w="19050" cap="flat" cmpd="sng" algn="ctr">
              <a:solidFill>
                <a:srgbClr val="156082"/>
              </a:solidFill>
              <a:prstDash val="solid"/>
              <a:miter lim="800000"/>
            </a:ln>
            <a:effectLst/>
          </p:spPr>
        </p:cxnSp>
      </p:grpSp>
      <p:sp>
        <p:nvSpPr>
          <p:cNvPr id="30" name="TextBox 29">
            <a:extLst>
              <a:ext uri="{FF2B5EF4-FFF2-40B4-BE49-F238E27FC236}">
                <a16:creationId xmlns:a16="http://schemas.microsoft.com/office/drawing/2014/main" id="{4D57CA10-BA74-0F8F-9326-A962F4140AA8}"/>
              </a:ext>
            </a:extLst>
          </p:cNvPr>
          <p:cNvSpPr txBox="1"/>
          <p:nvPr/>
        </p:nvSpPr>
        <p:spPr>
          <a:xfrm>
            <a:off x="7787406" y="2265770"/>
            <a:ext cx="2413200" cy="584775"/>
          </a:xfrm>
          <a:prstGeom prst="rect">
            <a:avLst/>
          </a:prstGeom>
          <a:noFill/>
        </p:spPr>
        <p:txBody>
          <a:bodyPr wrap="square" rtlCol="0">
            <a:spAutoFit/>
          </a:bodyPr>
          <a:lstStyle/>
          <a:p>
            <a:pPr algn="ctr"/>
            <a:r>
              <a:rPr lang="en-GB" sz="1600" dirty="0">
                <a:solidFill>
                  <a:prstClr val="black"/>
                </a:solidFill>
              </a:rPr>
              <a:t>Downscaled to flood raster (100 m to 25 m)</a:t>
            </a:r>
            <a:endParaRPr lang="nl-NL" dirty="0"/>
          </a:p>
        </p:txBody>
      </p:sp>
      <p:sp>
        <p:nvSpPr>
          <p:cNvPr id="29" name="Rectangle: Rounded Corners 28">
            <a:extLst>
              <a:ext uri="{FF2B5EF4-FFF2-40B4-BE49-F238E27FC236}">
                <a16:creationId xmlns:a16="http://schemas.microsoft.com/office/drawing/2014/main" id="{505783A1-D770-6604-52D8-F62690B19B36}"/>
              </a:ext>
            </a:extLst>
          </p:cNvPr>
          <p:cNvSpPr/>
          <p:nvPr/>
        </p:nvSpPr>
        <p:spPr>
          <a:xfrm>
            <a:off x="8505415" y="3383270"/>
            <a:ext cx="994180" cy="1082023"/>
          </a:xfrm>
          <a:prstGeom prst="round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descr="Group of people with solid fill">
            <a:extLst>
              <a:ext uri="{FF2B5EF4-FFF2-40B4-BE49-F238E27FC236}">
                <a16:creationId xmlns:a16="http://schemas.microsoft.com/office/drawing/2014/main" id="{3FD84754-6EEA-B39E-EE62-8BDEC78ECA8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471146" y="3390705"/>
            <a:ext cx="1045719" cy="1045719"/>
          </a:xfrm>
          <a:prstGeom prst="rect">
            <a:avLst/>
          </a:prstGeom>
        </p:spPr>
      </p:pic>
      <p:sp>
        <p:nvSpPr>
          <p:cNvPr id="6" name="Rectangle 5">
            <a:hlinkClick r:id="rId6" action="ppaction://hlinksldjump"/>
            <a:extLst>
              <a:ext uri="{FF2B5EF4-FFF2-40B4-BE49-F238E27FC236}">
                <a16:creationId xmlns:a16="http://schemas.microsoft.com/office/drawing/2014/main" id="{D8A967E4-7599-3D4E-3968-9012D3C45705}"/>
              </a:ext>
            </a:extLst>
          </p:cNvPr>
          <p:cNvSpPr/>
          <p:nvPr/>
        </p:nvSpPr>
        <p:spPr>
          <a:xfrm>
            <a:off x="7069812"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Conclusion</a:t>
            </a:r>
            <a:endParaRPr lang="nl-NL" sz="1200" dirty="0">
              <a:solidFill>
                <a:schemeClr val="tx1">
                  <a:lumMod val="75000"/>
                  <a:lumOff val="25000"/>
                </a:schemeClr>
              </a:solidFill>
              <a:latin typeface="+mj-lt"/>
            </a:endParaRPr>
          </a:p>
        </p:txBody>
      </p:sp>
      <p:sp>
        <p:nvSpPr>
          <p:cNvPr id="28" name="Rectangle 27">
            <a:hlinkClick r:id="rId7" action="ppaction://hlinksldjump"/>
            <a:extLst>
              <a:ext uri="{FF2B5EF4-FFF2-40B4-BE49-F238E27FC236}">
                <a16:creationId xmlns:a16="http://schemas.microsoft.com/office/drawing/2014/main" id="{938837B1-2B0E-1E35-D58F-590A8CCB411B}"/>
              </a:ext>
            </a:extLst>
          </p:cNvPr>
          <p:cNvSpPr/>
          <p:nvPr/>
        </p:nvSpPr>
        <p:spPr>
          <a:xfrm>
            <a:off x="1005864" y="6676346"/>
            <a:ext cx="2023896" cy="181653"/>
          </a:xfrm>
          <a:prstGeom prst="rect">
            <a:avLst/>
          </a:prstGeom>
          <a:solidFill>
            <a:srgbClr val="609B91"/>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Introduction</a:t>
            </a:r>
            <a:endParaRPr lang="nl-NL" sz="1200" dirty="0">
              <a:solidFill>
                <a:schemeClr val="tx1">
                  <a:lumMod val="75000"/>
                  <a:lumOff val="25000"/>
                </a:schemeClr>
              </a:solidFill>
              <a:latin typeface="+mj-lt"/>
            </a:endParaRPr>
          </a:p>
        </p:txBody>
      </p:sp>
      <p:sp>
        <p:nvSpPr>
          <p:cNvPr id="31" name="Rectangle 30">
            <a:hlinkClick r:id="rId8" action="ppaction://hlinksldjump"/>
            <a:extLst>
              <a:ext uri="{FF2B5EF4-FFF2-40B4-BE49-F238E27FC236}">
                <a16:creationId xmlns:a16="http://schemas.microsoft.com/office/drawing/2014/main" id="{0D02AFA8-5E54-2880-9986-399D94252B9A}"/>
              </a:ext>
            </a:extLst>
          </p:cNvPr>
          <p:cNvSpPr/>
          <p:nvPr/>
        </p:nvSpPr>
        <p:spPr>
          <a:xfrm>
            <a:off x="3025164" y="6676346"/>
            <a:ext cx="2023896" cy="181653"/>
          </a:xfrm>
          <a:prstGeom prst="rect">
            <a:avLst/>
          </a:prstGeom>
          <a:solidFill>
            <a:schemeClr val="bg2">
              <a:lumMod val="90000"/>
            </a:schemeClr>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err="1">
                <a:solidFill>
                  <a:schemeClr val="tx1">
                    <a:lumMod val="75000"/>
                    <a:lumOff val="25000"/>
                  </a:schemeClr>
                </a:solidFill>
                <a:latin typeface="+mj-lt"/>
              </a:rPr>
              <a:t>Methods</a:t>
            </a:r>
            <a:endParaRPr lang="nl-NL" sz="1200" b="1" dirty="0">
              <a:solidFill>
                <a:schemeClr val="tx1">
                  <a:lumMod val="75000"/>
                  <a:lumOff val="25000"/>
                </a:schemeClr>
              </a:solidFill>
              <a:latin typeface="+mj-lt"/>
            </a:endParaRPr>
          </a:p>
        </p:txBody>
      </p:sp>
      <p:sp>
        <p:nvSpPr>
          <p:cNvPr id="32" name="Rectangle 31">
            <a:hlinkClick r:id="rId9" action="ppaction://hlinksldjump"/>
            <a:extLst>
              <a:ext uri="{FF2B5EF4-FFF2-40B4-BE49-F238E27FC236}">
                <a16:creationId xmlns:a16="http://schemas.microsoft.com/office/drawing/2014/main" id="{D467E548-8E81-FBCB-9D2F-E392053DCBFC}"/>
              </a:ext>
            </a:extLst>
          </p:cNvPr>
          <p:cNvSpPr/>
          <p:nvPr/>
        </p:nvSpPr>
        <p:spPr>
          <a:xfrm>
            <a:off x="5047488" y="6676346"/>
            <a:ext cx="2023896" cy="181653"/>
          </a:xfrm>
          <a:prstGeom prst="rect">
            <a:avLst/>
          </a:prstGeom>
          <a:solidFill>
            <a:srgbClr val="609C92"/>
          </a:solid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err="1">
                <a:solidFill>
                  <a:schemeClr val="tx1">
                    <a:lumMod val="75000"/>
                    <a:lumOff val="25000"/>
                  </a:schemeClr>
                </a:solidFill>
                <a:latin typeface="+mj-lt"/>
              </a:rPr>
              <a:t>Results</a:t>
            </a:r>
            <a:endParaRPr lang="nl-NL" sz="1200" dirty="0">
              <a:solidFill>
                <a:schemeClr val="tx1">
                  <a:lumMod val="75000"/>
                  <a:lumOff val="25000"/>
                </a:schemeClr>
              </a:solidFill>
              <a:latin typeface="+mj-lt"/>
            </a:endParaRPr>
          </a:p>
        </p:txBody>
      </p:sp>
      <p:grpSp>
        <p:nvGrpSpPr>
          <p:cNvPr id="33" name="Group 32">
            <a:extLst>
              <a:ext uri="{FF2B5EF4-FFF2-40B4-BE49-F238E27FC236}">
                <a16:creationId xmlns:a16="http://schemas.microsoft.com/office/drawing/2014/main" id="{C90C974B-1D4B-7B9C-A7CF-B63FC994BD1A}"/>
              </a:ext>
            </a:extLst>
          </p:cNvPr>
          <p:cNvGrpSpPr/>
          <p:nvPr/>
        </p:nvGrpSpPr>
        <p:grpSpPr>
          <a:xfrm>
            <a:off x="9558510" y="6305755"/>
            <a:ext cx="2282866" cy="553674"/>
            <a:chOff x="9837002" y="6279776"/>
            <a:chExt cx="2282866" cy="553674"/>
          </a:xfrm>
        </p:grpSpPr>
        <p:sp>
          <p:nvSpPr>
            <p:cNvPr id="34" name="Rectangle 33">
              <a:extLst>
                <a:ext uri="{FF2B5EF4-FFF2-40B4-BE49-F238E27FC236}">
                  <a16:creationId xmlns:a16="http://schemas.microsoft.com/office/drawing/2014/main" id="{99752545-F7E8-9EB6-A1BA-2D4CB31C0FF5}"/>
                </a:ext>
              </a:extLst>
            </p:cNvPr>
            <p:cNvSpPr/>
            <p:nvPr/>
          </p:nvSpPr>
          <p:spPr>
            <a:xfrm>
              <a:off x="9837002" y="6279776"/>
              <a:ext cx="2282866" cy="553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5" name="Picture 2">
              <a:extLst>
                <a:ext uri="{FF2B5EF4-FFF2-40B4-BE49-F238E27FC236}">
                  <a16:creationId xmlns:a16="http://schemas.microsoft.com/office/drawing/2014/main" id="{81B76DE0-42D7-6FF8-31DB-8A31415B2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71336" y="6355227"/>
              <a:ext cx="2087703"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a:extLst>
                <a:ext uri="{FF2B5EF4-FFF2-40B4-BE49-F238E27FC236}">
                  <a16:creationId xmlns:a16="http://schemas.microsoft.com/office/drawing/2014/main" id="{72116476-6689-D534-0AF1-5590B86F5E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856" r="64289"/>
            <a:stretch>
              <a:fillRect/>
            </a:stretch>
          </p:blipFill>
          <p:spPr bwMode="auto">
            <a:xfrm>
              <a:off x="10259790" y="6355227"/>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 name="Flowchart: Extract 36">
            <a:hlinkClick r:id="rId11" action="ppaction://hlinksldjump"/>
            <a:extLst>
              <a:ext uri="{FF2B5EF4-FFF2-40B4-BE49-F238E27FC236}">
                <a16:creationId xmlns:a16="http://schemas.microsoft.com/office/drawing/2014/main" id="{106CFF0B-48F8-6453-4E2D-7C3E8FD662BA}"/>
              </a:ext>
            </a:extLst>
          </p:cNvPr>
          <p:cNvSpPr/>
          <p:nvPr/>
        </p:nvSpPr>
        <p:spPr>
          <a:xfrm rot="5400000">
            <a:off x="11901601" y="6438832"/>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Flowchart: Extract 45">
            <a:hlinkClick r:id="rId12" action="ppaction://hlinksldjump"/>
            <a:extLst>
              <a:ext uri="{FF2B5EF4-FFF2-40B4-BE49-F238E27FC236}">
                <a16:creationId xmlns:a16="http://schemas.microsoft.com/office/drawing/2014/main" id="{8EB99306-1FD1-5BF5-7123-8DE13880047C}"/>
              </a:ext>
            </a:extLst>
          </p:cNvPr>
          <p:cNvSpPr/>
          <p:nvPr/>
        </p:nvSpPr>
        <p:spPr>
          <a:xfrm rot="16200000">
            <a:off x="9299916" y="6456249"/>
            <a:ext cx="256032" cy="303793"/>
          </a:xfrm>
          <a:prstGeom prst="flowChartExtra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7" name="Picture 2">
            <a:hlinkClick r:id="rId8" action="ppaction://hlinksldjump"/>
            <a:extLst>
              <a:ext uri="{FF2B5EF4-FFF2-40B4-BE49-F238E27FC236}">
                <a16:creationId xmlns:a16="http://schemas.microsoft.com/office/drawing/2014/main" id="{87B6301A-B247-3621-4022-A3791DC654A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856" r="64289"/>
          <a:stretch>
            <a:fillRect/>
          </a:stretch>
        </p:blipFill>
        <p:spPr bwMode="auto">
          <a:xfrm>
            <a:off x="9981090" y="6382659"/>
            <a:ext cx="456268" cy="426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124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5B4C9F6-FEEE-4D43-BB43-786453BCA9A7}">
  <we:reference id="wa104051163" version="1.2.0.3" store="en-US" storeType="OMEX"/>
  <we:alternateReferences>
    <we:reference id="WA104051163" version="1.2.0.3"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A9C176337EE14DB3789CF1A4E975B0" ma:contentTypeVersion="15" ma:contentTypeDescription="Create a new document." ma:contentTypeScope="" ma:versionID="ab5dead2880fb51b1787734719a84cd2">
  <xsd:schema xmlns:xsd="http://www.w3.org/2001/XMLSchema" xmlns:xs="http://www.w3.org/2001/XMLSchema" xmlns:p="http://schemas.microsoft.com/office/2006/metadata/properties" xmlns:ns2="9ffe79ce-50a7-4541-b8ce-aa354948ed6d" xmlns:ns3="e25e482b-95a4-47e3-b5cc-442a0851cbe0" targetNamespace="http://schemas.microsoft.com/office/2006/metadata/properties" ma:root="true" ma:fieldsID="770e95fe538c42df293be7e11c2167bb" ns2:_="" ns3:_="">
    <xsd:import namespace="9ffe79ce-50a7-4541-b8ce-aa354948ed6d"/>
    <xsd:import namespace="e25e482b-95a4-47e3-b5cc-442a0851cb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e79ce-50a7-4541-b8ce-aa354948ed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b92cde-922f-41e6-b057-b97c56e4b7b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5e482b-95a4-47e3-b5cc-442a0851cb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8922e4f-a9f8-426f-81f7-41fa2cb52153}" ma:internalName="TaxCatchAll" ma:showField="CatchAllData" ma:web="e25e482b-95a4-47e3-b5cc-442a0851cbe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ffe79ce-50a7-4541-b8ce-aa354948ed6d">
      <Terms xmlns="http://schemas.microsoft.com/office/infopath/2007/PartnerControls"/>
    </lcf76f155ced4ddcb4097134ff3c332f>
    <TaxCatchAll xmlns="e25e482b-95a4-47e3-b5cc-442a0851cbe0" xsi:nil="true"/>
  </documentManagement>
</p:properties>
</file>

<file path=customXml/itemProps1.xml><?xml version="1.0" encoding="utf-8"?>
<ds:datastoreItem xmlns:ds="http://schemas.openxmlformats.org/officeDocument/2006/customXml" ds:itemID="{F54E2FC8-2031-4C2E-BAE9-D4ED85E36C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fe79ce-50a7-4541-b8ce-aa354948ed6d"/>
    <ds:schemaRef ds:uri="e25e482b-95a4-47e3-b5cc-442a0851c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17B0E4-FC94-4EF5-92D7-9991259873E2}">
  <ds:schemaRefs>
    <ds:schemaRef ds:uri="http://schemas.microsoft.com/sharepoint/v3/contenttype/forms"/>
  </ds:schemaRefs>
</ds:datastoreItem>
</file>

<file path=customXml/itemProps3.xml><?xml version="1.0" encoding="utf-8"?>
<ds:datastoreItem xmlns:ds="http://schemas.openxmlformats.org/officeDocument/2006/customXml" ds:itemID="{B61C600B-F524-437B-AB7B-DB6961509EAF}">
  <ds:schemaRefs>
    <ds:schemaRef ds:uri="http://schemas.microsoft.com/office/2006/documentManagement/types"/>
    <ds:schemaRef ds:uri="http://schemas.microsoft.com/office/2006/metadata/properties"/>
    <ds:schemaRef ds:uri="e25e482b-95a4-47e3-b5cc-442a0851cbe0"/>
    <ds:schemaRef ds:uri="http://www.w3.org/XML/1998/namespace"/>
    <ds:schemaRef ds:uri="http://purl.org/dc/terms/"/>
    <ds:schemaRef ds:uri="http://purl.org/dc/dcmitype/"/>
    <ds:schemaRef ds:uri="9ffe79ce-50a7-4541-b8ce-aa354948ed6d"/>
    <ds:schemaRef ds:uri="http://schemas.microsoft.com/office/infopath/2007/PartnerControls"/>
    <ds:schemaRef ds:uri="http://schemas.openxmlformats.org/package/2006/metadata/core-properties"/>
    <ds:schemaRef ds:uri="http://purl.org/dc/elements/1.1/"/>
  </ds:schemaRefs>
</ds:datastoreItem>
</file>

<file path=docMetadata/LabelInfo.xml><?xml version="1.0" encoding="utf-8"?>
<clbl:labelList xmlns:clbl="http://schemas.microsoft.com/office/2020/mipLabelMetadata">
  <clbl:label id="{15f3fe0e-d712-4981-bc7c-fe949af215bb}" enabled="0" method="" siteId="{15f3fe0e-d712-4981-bc7c-fe949af215bb}" removed="1"/>
</clbl:labelList>
</file>

<file path=docProps/app.xml><?xml version="1.0" encoding="utf-8"?>
<Properties xmlns="http://schemas.openxmlformats.org/officeDocument/2006/extended-properties" xmlns:vt="http://schemas.openxmlformats.org/officeDocument/2006/docPropsVTypes">
  <TotalTime>35574</TotalTime>
  <Words>3272</Words>
  <Application>Microsoft Office PowerPoint</Application>
  <PresentationFormat>Widescreen</PresentationFormat>
  <Paragraphs>338</Paragraphs>
  <Slides>26</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Arial Rounded MT Bold</vt:lpstr>
      <vt:lpstr>Calibri</vt:lpstr>
      <vt:lpstr>Calibri Light</vt:lpstr>
      <vt:lpstr>Office Theme</vt:lpstr>
      <vt:lpstr>PowerPoint Presentation</vt:lpstr>
      <vt:lpstr>PowerPoint Presentation</vt:lpstr>
      <vt:lpstr>Supplementary material – PICO 4.8</vt:lpstr>
      <vt:lpstr>TC Idai (2019) was one of the deadliest cyclones to hit the southern hemisphere</vt:lpstr>
      <vt:lpstr>Research questions</vt:lpstr>
      <vt:lpstr>Attribution framework</vt:lpstr>
      <vt:lpstr>PowerPoint Presentation</vt:lpstr>
      <vt:lpstr>We model compound flooding using a state-of-the-art hydrodynamic modelling chain</vt:lpstr>
      <vt:lpstr>The flood maps are overlayed with the population raster to estimate the exposed population</vt:lpstr>
      <vt:lpstr>Attribution scenarios for climate and population change</vt:lpstr>
      <vt:lpstr>PowerPoint Presentation</vt:lpstr>
      <vt:lpstr>Disaggregated attribution per socio-economic group</vt:lpstr>
      <vt:lpstr>The increase in population is concentrated in urban areas, while climate change increases the flooding more widespread  </vt:lpstr>
      <vt:lpstr>The exposed population is reduced substantially when removing the contributions from climate change and population change </vt:lpstr>
      <vt:lpstr>Climate change and population change alter the distribution of the exposed population per flood depth category </vt:lpstr>
      <vt:lpstr>Among the exposed population, changes to mod-high and very high happen mostly in urban areas</vt:lpstr>
      <vt:lpstr>We exemplify how climate change can disproportionally impact different socio-economic groups</vt:lpstr>
      <vt:lpstr>Take aways of impact attribution of TC Idai</vt:lpstr>
      <vt:lpstr>Supplement results</vt:lpstr>
      <vt:lpstr>Climate change pushed the exposed population peak of the moderate flood depth category by 17 cm</vt:lpstr>
      <vt:lpstr>Absolute change in exposed population</vt:lpstr>
      <vt:lpstr>Uniform population growth</vt:lpstr>
      <vt:lpstr>Absolute changes disaggregated per socio-economic group reflects the regional socio-economic distribution </vt:lpstr>
      <vt:lpstr>Spatial distribution of socio-economic groups</vt:lpstr>
      <vt:lpstr>Reasonable agreement with satellite observations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Harm Duel</dc:creator>
  <cp:lastModifiedBy>Doris Vertegaal</cp:lastModifiedBy>
  <cp:revision>101</cp:revision>
  <dcterms:created xsi:type="dcterms:W3CDTF">2022-11-21T19:50:40Z</dcterms:created>
  <dcterms:modified xsi:type="dcterms:W3CDTF">2026-05-06T20:13:26Z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0x01010041A9C176337EE14DB3789CF1A4E975B0</vt:lpwstr>
  </property>
  <property fmtid="{D5CDD505-2E9C-101B-9397-08002B2CF9AE}" pid="3" name="MediaServiceImageTags">
    <vt:lpwstr/>
  </property>
</Properties>
</file>