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9" r:id="rId3"/>
    <p:sldMasterId id="2147483721" r:id="rId4"/>
  </p:sldMasterIdLst>
  <p:notesMasterIdLst>
    <p:notesMasterId r:id="rId51"/>
  </p:notesMasterIdLst>
  <p:sldIdLst>
    <p:sldId id="289" r:id="rId5"/>
    <p:sldId id="290" r:id="rId6"/>
    <p:sldId id="294" r:id="rId7"/>
    <p:sldId id="296" r:id="rId8"/>
    <p:sldId id="298" r:id="rId9"/>
    <p:sldId id="300" r:id="rId10"/>
    <p:sldId id="304" r:id="rId11"/>
    <p:sldId id="328" r:id="rId12"/>
    <p:sldId id="336" r:id="rId13"/>
    <p:sldId id="332" r:id="rId14"/>
    <p:sldId id="333" r:id="rId15"/>
    <p:sldId id="335" r:id="rId16"/>
    <p:sldId id="337" r:id="rId17"/>
    <p:sldId id="273" r:id="rId18"/>
    <p:sldId id="302" r:id="rId19"/>
    <p:sldId id="288" r:id="rId20"/>
    <p:sldId id="342" r:id="rId21"/>
    <p:sldId id="343" r:id="rId22"/>
    <p:sldId id="338" r:id="rId23"/>
    <p:sldId id="303" r:id="rId24"/>
    <p:sldId id="351" r:id="rId25"/>
    <p:sldId id="352" r:id="rId26"/>
    <p:sldId id="355" r:id="rId27"/>
    <p:sldId id="353"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 id="271" r:id="rId42"/>
    <p:sldId id="272" r:id="rId43"/>
    <p:sldId id="354" r:id="rId44"/>
    <p:sldId id="274" r:id="rId45"/>
    <p:sldId id="275" r:id="rId46"/>
    <p:sldId id="276" r:id="rId47"/>
    <p:sldId id="277" r:id="rId48"/>
    <p:sldId id="278" r:id="rId49"/>
    <p:sldId id="27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5983594-FCB3-4660-B242-F5F32F07D1B4}">
          <p14:sldIdLst>
            <p14:sldId id="289"/>
            <p14:sldId id="290"/>
            <p14:sldId id="294"/>
            <p14:sldId id="296"/>
            <p14:sldId id="298"/>
            <p14:sldId id="300"/>
          </p14:sldIdLst>
        </p14:section>
        <p14:section name="Definitions" id="{81D05F85-59FB-441E-A6B5-EC0FD04D4FBD}">
          <p14:sldIdLst>
            <p14:sldId id="304"/>
            <p14:sldId id="328"/>
            <p14:sldId id="336"/>
          </p14:sldIdLst>
        </p14:section>
        <p14:section name="GHG" id="{19327FFE-B819-4C1E-BF86-C3ECA07C565B}">
          <p14:sldIdLst>
            <p14:sldId id="332"/>
          </p14:sldIdLst>
        </p14:section>
        <p14:section name="Vegetation" id="{592F2AD8-BAD8-4B96-8D38-76C963B472AE}">
          <p14:sldIdLst>
            <p14:sldId id="333"/>
          </p14:sldIdLst>
        </p14:section>
        <p14:section name="Models" id="{C22F8378-AE11-4A50-A1BD-29704994A70C}">
          <p14:sldIdLst>
            <p14:sldId id="335"/>
          </p14:sldIdLst>
        </p14:section>
        <p14:section name="Current and future perspectives" id="{494937AE-D019-48A5-A8FB-1694263D9F22}">
          <p14:sldIdLst>
            <p14:sldId id="337"/>
            <p14:sldId id="273"/>
            <p14:sldId id="302"/>
            <p14:sldId id="288"/>
            <p14:sldId id="342"/>
            <p14:sldId id="343"/>
            <p14:sldId id="338"/>
            <p14:sldId id="303"/>
            <p14:sldId id="351"/>
            <p14:sldId id="352"/>
            <p14:sldId id="355"/>
            <p14:sldId id="353"/>
          </p14:sldIdLst>
        </p14:section>
        <p14:section name="Extra slides" id="{992380E6-98E3-400C-A6FD-CC3F0FF52DA7}">
          <p14:sldIdLst>
            <p14:sldId id="258"/>
            <p14:sldId id="259"/>
            <p14:sldId id="260"/>
            <p14:sldId id="261"/>
            <p14:sldId id="262"/>
            <p14:sldId id="263"/>
            <p14:sldId id="264"/>
            <p14:sldId id="265"/>
            <p14:sldId id="266"/>
            <p14:sldId id="267"/>
            <p14:sldId id="268"/>
            <p14:sldId id="269"/>
            <p14:sldId id="270"/>
            <p14:sldId id="271"/>
            <p14:sldId id="272"/>
            <p14:sldId id="354"/>
            <p14:sldId id="274"/>
            <p14:sldId id="275"/>
            <p14:sldId id="276"/>
            <p14:sldId id="277"/>
            <p14:sldId id="278"/>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AB9DE-3656-48FF-A6CC-BBD7A8BB04AC}" v="35" dt="2026-05-07T02:00:19.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10" autoAdjust="0"/>
  </p:normalViewPr>
  <p:slideViewPr>
    <p:cSldViewPr snapToGrid="0">
      <p:cViewPr varScale="1">
        <p:scale>
          <a:sx n="104" d="100"/>
          <a:sy n="104" d="100"/>
        </p:scale>
        <p:origin x="8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sha Javed" userId="371ef448-1949-4867-b23d-b0a21320d0f4" providerId="ADAL" clId="{7E43D180-F294-454F-A79D-65A48C24B742}"/>
    <pc:docChg chg="undo custSel addSld delSld modSld sldOrd modSection">
      <pc:chgData name="Aisha Javed" userId="371ef448-1949-4867-b23d-b0a21320d0f4" providerId="ADAL" clId="{7E43D180-F294-454F-A79D-65A48C24B742}" dt="2026-05-07T02:04:29.159" v="188" actId="20577"/>
      <pc:docMkLst>
        <pc:docMk/>
      </pc:docMkLst>
      <pc:sldChg chg="modSp del mod">
        <pc:chgData name="Aisha Javed" userId="371ef448-1949-4867-b23d-b0a21320d0f4" providerId="ADAL" clId="{7E43D180-F294-454F-A79D-65A48C24B742}" dt="2026-05-07T02:01:10.885" v="181" actId="47"/>
        <pc:sldMkLst>
          <pc:docMk/>
          <pc:sldMk cId="0" sldId="256"/>
        </pc:sldMkLst>
        <pc:spChg chg="mod">
          <ac:chgData name="Aisha Javed" userId="371ef448-1949-4867-b23d-b0a21320d0f4" providerId="ADAL" clId="{7E43D180-F294-454F-A79D-65A48C24B742}" dt="2026-05-07T01:59:05.344" v="143" actId="21"/>
          <ac:spMkLst>
            <pc:docMk/>
            <pc:sldMk cId="0" sldId="256"/>
            <ac:spMk id="4" creationId="{00000000-0000-0000-0000-000000000000}"/>
          </ac:spMkLst>
        </pc:spChg>
      </pc:sldChg>
      <pc:sldChg chg="modSp add del mod">
        <pc:chgData name="Aisha Javed" userId="371ef448-1949-4867-b23d-b0a21320d0f4" providerId="ADAL" clId="{7E43D180-F294-454F-A79D-65A48C24B742}" dt="2026-05-07T02:01:02.826" v="180" actId="47"/>
        <pc:sldMkLst>
          <pc:docMk/>
          <pc:sldMk cId="0" sldId="257"/>
        </pc:sldMkLst>
        <pc:spChg chg="mod">
          <ac:chgData name="Aisha Javed" userId="371ef448-1949-4867-b23d-b0a21320d0f4" providerId="ADAL" clId="{7E43D180-F294-454F-A79D-65A48C24B742}" dt="2026-05-07T01:59:49.230" v="149" actId="21"/>
          <ac:spMkLst>
            <pc:docMk/>
            <pc:sldMk cId="0" sldId="257"/>
            <ac:spMk id="4" creationId="{00000000-0000-0000-0000-000000000000}"/>
          </ac:spMkLst>
        </pc:spChg>
        <pc:spChg chg="mod">
          <ac:chgData name="Aisha Javed" userId="371ef448-1949-4867-b23d-b0a21320d0f4" providerId="ADAL" clId="{7E43D180-F294-454F-A79D-65A48C24B742}" dt="2026-05-07T02:00:05.091" v="154" actId="21"/>
          <ac:spMkLst>
            <pc:docMk/>
            <pc:sldMk cId="0" sldId="257"/>
            <ac:spMk id="5" creationId="{00000000-0000-0000-0000-000000000000}"/>
          </ac:spMkLst>
        </pc:spChg>
      </pc:sldChg>
      <pc:sldChg chg="addSp delSp modSp add del mod setBg">
        <pc:chgData name="Aisha Javed" userId="371ef448-1949-4867-b23d-b0a21320d0f4" providerId="ADAL" clId="{7E43D180-F294-454F-A79D-65A48C24B742}" dt="2026-05-07T01:56:33.838" v="133" actId="478"/>
        <pc:sldMkLst>
          <pc:docMk/>
          <pc:sldMk cId="0" sldId="258"/>
        </pc:sldMkLst>
        <pc:spChg chg="del">
          <ac:chgData name="Aisha Javed" userId="371ef448-1949-4867-b23d-b0a21320d0f4" providerId="ADAL" clId="{7E43D180-F294-454F-A79D-65A48C24B742}" dt="2026-05-07T01:56:33.838" v="133" actId="478"/>
          <ac:spMkLst>
            <pc:docMk/>
            <pc:sldMk cId="0" sldId="258"/>
            <ac:spMk id="6" creationId="{00000000-0000-0000-0000-000000000000}"/>
          </ac:spMkLst>
        </pc:spChg>
        <pc:spChg chg="del">
          <ac:chgData name="Aisha Javed" userId="371ef448-1949-4867-b23d-b0a21320d0f4" providerId="ADAL" clId="{7E43D180-F294-454F-A79D-65A48C24B742}" dt="2026-05-07T01:56:33.838" v="133" actId="478"/>
          <ac:spMkLst>
            <pc:docMk/>
            <pc:sldMk cId="0" sldId="258"/>
            <ac:spMk id="7" creationId="{00000000-0000-0000-0000-000000000000}"/>
          </ac:spMkLst>
        </pc:spChg>
        <pc:spChg chg="add mod">
          <ac:chgData name="Aisha Javed" userId="371ef448-1949-4867-b23d-b0a21320d0f4" providerId="ADAL" clId="{7E43D180-F294-454F-A79D-65A48C24B742}" dt="2026-05-07T01:55:16.863" v="119"/>
          <ac:spMkLst>
            <pc:docMk/>
            <pc:sldMk cId="0" sldId="258"/>
            <ac:spMk id="41" creationId="{F4F83379-A174-0D8D-2473-CEB78875181C}"/>
          </ac:spMkLst>
        </pc:spChg>
        <pc:spChg chg="add mod">
          <ac:chgData name="Aisha Javed" userId="371ef448-1949-4867-b23d-b0a21320d0f4" providerId="ADAL" clId="{7E43D180-F294-454F-A79D-65A48C24B742}" dt="2026-05-07T01:55:16.863" v="119"/>
          <ac:spMkLst>
            <pc:docMk/>
            <pc:sldMk cId="0" sldId="258"/>
            <ac:spMk id="42" creationId="{B66EBFAE-26F2-44D6-33F1-A0434543A672}"/>
          </ac:spMkLst>
        </pc:spChg>
      </pc:sldChg>
      <pc:sldChg chg="addSp delSp modSp add del mod setBg">
        <pc:chgData name="Aisha Javed" userId="371ef448-1949-4867-b23d-b0a21320d0f4" providerId="ADAL" clId="{7E43D180-F294-454F-A79D-65A48C24B742}" dt="2026-05-07T01:56:39.554" v="134" actId="478"/>
        <pc:sldMkLst>
          <pc:docMk/>
          <pc:sldMk cId="0" sldId="259"/>
        </pc:sldMkLst>
        <pc:spChg chg="del">
          <ac:chgData name="Aisha Javed" userId="371ef448-1949-4867-b23d-b0a21320d0f4" providerId="ADAL" clId="{7E43D180-F294-454F-A79D-65A48C24B742}" dt="2026-05-07T01:56:39.554" v="134" actId="478"/>
          <ac:spMkLst>
            <pc:docMk/>
            <pc:sldMk cId="0" sldId="259"/>
            <ac:spMk id="6" creationId="{00000000-0000-0000-0000-000000000000}"/>
          </ac:spMkLst>
        </pc:spChg>
        <pc:spChg chg="del">
          <ac:chgData name="Aisha Javed" userId="371ef448-1949-4867-b23d-b0a21320d0f4" providerId="ADAL" clId="{7E43D180-F294-454F-A79D-65A48C24B742}" dt="2026-05-07T01:56:39.554" v="134" actId="478"/>
          <ac:spMkLst>
            <pc:docMk/>
            <pc:sldMk cId="0" sldId="259"/>
            <ac:spMk id="7" creationId="{00000000-0000-0000-0000-000000000000}"/>
          </ac:spMkLst>
        </pc:spChg>
        <pc:spChg chg="add mod">
          <ac:chgData name="Aisha Javed" userId="371ef448-1949-4867-b23d-b0a21320d0f4" providerId="ADAL" clId="{7E43D180-F294-454F-A79D-65A48C24B742}" dt="2026-05-07T01:55:12.054" v="117"/>
          <ac:spMkLst>
            <pc:docMk/>
            <pc:sldMk cId="0" sldId="259"/>
            <ac:spMk id="42" creationId="{80AD3C6F-59F0-6ED1-714C-6B6B70D4FC05}"/>
          </ac:spMkLst>
        </pc:spChg>
        <pc:spChg chg="add mod">
          <ac:chgData name="Aisha Javed" userId="371ef448-1949-4867-b23d-b0a21320d0f4" providerId="ADAL" clId="{7E43D180-F294-454F-A79D-65A48C24B742}" dt="2026-05-07T01:55:12.054" v="117"/>
          <ac:spMkLst>
            <pc:docMk/>
            <pc:sldMk cId="0" sldId="259"/>
            <ac:spMk id="43" creationId="{80E9BBD6-666B-F341-7395-D0CE1DCA65D5}"/>
          </ac:spMkLst>
        </pc:spChg>
      </pc:sldChg>
      <pc:sldChg chg="addSp delSp modSp add del mod setBg">
        <pc:chgData name="Aisha Javed" userId="371ef448-1949-4867-b23d-b0a21320d0f4" providerId="ADAL" clId="{7E43D180-F294-454F-A79D-65A48C24B742}" dt="2026-05-07T01:56:45.728" v="135" actId="478"/>
        <pc:sldMkLst>
          <pc:docMk/>
          <pc:sldMk cId="0" sldId="260"/>
        </pc:sldMkLst>
        <pc:spChg chg="del">
          <ac:chgData name="Aisha Javed" userId="371ef448-1949-4867-b23d-b0a21320d0f4" providerId="ADAL" clId="{7E43D180-F294-454F-A79D-65A48C24B742}" dt="2026-05-07T01:56:45.728" v="135" actId="478"/>
          <ac:spMkLst>
            <pc:docMk/>
            <pc:sldMk cId="0" sldId="260"/>
            <ac:spMk id="6" creationId="{00000000-0000-0000-0000-000000000000}"/>
          </ac:spMkLst>
        </pc:spChg>
        <pc:spChg chg="del">
          <ac:chgData name="Aisha Javed" userId="371ef448-1949-4867-b23d-b0a21320d0f4" providerId="ADAL" clId="{7E43D180-F294-454F-A79D-65A48C24B742}" dt="2026-05-07T01:56:45.728" v="135" actId="478"/>
          <ac:spMkLst>
            <pc:docMk/>
            <pc:sldMk cId="0" sldId="260"/>
            <ac:spMk id="7" creationId="{00000000-0000-0000-0000-000000000000}"/>
          </ac:spMkLst>
        </pc:spChg>
        <pc:spChg chg="add mod">
          <ac:chgData name="Aisha Javed" userId="371ef448-1949-4867-b23d-b0a21320d0f4" providerId="ADAL" clId="{7E43D180-F294-454F-A79D-65A48C24B742}" dt="2026-05-07T01:55:11.363" v="116"/>
          <ac:spMkLst>
            <pc:docMk/>
            <pc:sldMk cId="0" sldId="260"/>
            <ac:spMk id="41" creationId="{FF038EF8-872C-434C-9389-4ACB17A86B7B}"/>
          </ac:spMkLst>
        </pc:spChg>
        <pc:spChg chg="add mod">
          <ac:chgData name="Aisha Javed" userId="371ef448-1949-4867-b23d-b0a21320d0f4" providerId="ADAL" clId="{7E43D180-F294-454F-A79D-65A48C24B742}" dt="2026-05-07T01:55:11.363" v="116"/>
          <ac:spMkLst>
            <pc:docMk/>
            <pc:sldMk cId="0" sldId="260"/>
            <ac:spMk id="42" creationId="{792A161C-9C47-C563-E1FD-4D9123FCEB46}"/>
          </ac:spMkLst>
        </pc:spChg>
      </pc:sldChg>
      <pc:sldChg chg="addSp delSp modSp add del mod setBg">
        <pc:chgData name="Aisha Javed" userId="371ef448-1949-4867-b23d-b0a21320d0f4" providerId="ADAL" clId="{7E43D180-F294-454F-A79D-65A48C24B742}" dt="2026-05-07T01:56:49.153" v="136" actId="478"/>
        <pc:sldMkLst>
          <pc:docMk/>
          <pc:sldMk cId="0" sldId="261"/>
        </pc:sldMkLst>
        <pc:spChg chg="del">
          <ac:chgData name="Aisha Javed" userId="371ef448-1949-4867-b23d-b0a21320d0f4" providerId="ADAL" clId="{7E43D180-F294-454F-A79D-65A48C24B742}" dt="2026-05-07T01:56:49.153" v="136" actId="478"/>
          <ac:spMkLst>
            <pc:docMk/>
            <pc:sldMk cId="0" sldId="261"/>
            <ac:spMk id="6" creationId="{00000000-0000-0000-0000-000000000000}"/>
          </ac:spMkLst>
        </pc:spChg>
        <pc:spChg chg="del">
          <ac:chgData name="Aisha Javed" userId="371ef448-1949-4867-b23d-b0a21320d0f4" providerId="ADAL" clId="{7E43D180-F294-454F-A79D-65A48C24B742}" dt="2026-05-07T01:56:49.153" v="136" actId="478"/>
          <ac:spMkLst>
            <pc:docMk/>
            <pc:sldMk cId="0" sldId="261"/>
            <ac:spMk id="7" creationId="{00000000-0000-0000-0000-000000000000}"/>
          </ac:spMkLst>
        </pc:spChg>
        <pc:spChg chg="add mod">
          <ac:chgData name="Aisha Javed" userId="371ef448-1949-4867-b23d-b0a21320d0f4" providerId="ADAL" clId="{7E43D180-F294-454F-A79D-65A48C24B742}" dt="2026-05-07T01:55:13.032" v="118"/>
          <ac:spMkLst>
            <pc:docMk/>
            <pc:sldMk cId="0" sldId="261"/>
            <ac:spMk id="41" creationId="{7E9C7F6E-6C08-DFC3-96BD-BCE811238807}"/>
          </ac:spMkLst>
        </pc:spChg>
        <pc:spChg chg="add mod">
          <ac:chgData name="Aisha Javed" userId="371ef448-1949-4867-b23d-b0a21320d0f4" providerId="ADAL" clId="{7E43D180-F294-454F-A79D-65A48C24B742}" dt="2026-05-07T01:55:13.032" v="118"/>
          <ac:spMkLst>
            <pc:docMk/>
            <pc:sldMk cId="0" sldId="261"/>
            <ac:spMk id="42" creationId="{B461AB13-4637-A294-C723-7AF0A5416872}"/>
          </ac:spMkLst>
        </pc:spChg>
      </pc:sldChg>
      <pc:sldChg chg="addSp delSp modSp add del mod setBg">
        <pc:chgData name="Aisha Javed" userId="371ef448-1949-4867-b23d-b0a21320d0f4" providerId="ADAL" clId="{7E43D180-F294-454F-A79D-65A48C24B742}" dt="2026-05-07T01:56:53.053" v="137" actId="478"/>
        <pc:sldMkLst>
          <pc:docMk/>
          <pc:sldMk cId="0" sldId="262"/>
        </pc:sldMkLst>
        <pc:spChg chg="del">
          <ac:chgData name="Aisha Javed" userId="371ef448-1949-4867-b23d-b0a21320d0f4" providerId="ADAL" clId="{7E43D180-F294-454F-A79D-65A48C24B742}" dt="2026-05-07T01:56:53.053" v="137" actId="478"/>
          <ac:spMkLst>
            <pc:docMk/>
            <pc:sldMk cId="0" sldId="262"/>
            <ac:spMk id="6" creationId="{00000000-0000-0000-0000-000000000000}"/>
          </ac:spMkLst>
        </pc:spChg>
        <pc:spChg chg="del">
          <ac:chgData name="Aisha Javed" userId="371ef448-1949-4867-b23d-b0a21320d0f4" providerId="ADAL" clId="{7E43D180-F294-454F-A79D-65A48C24B742}" dt="2026-05-07T01:56:53.053" v="137" actId="478"/>
          <ac:spMkLst>
            <pc:docMk/>
            <pc:sldMk cId="0" sldId="262"/>
            <ac:spMk id="7" creationId="{00000000-0000-0000-0000-000000000000}"/>
          </ac:spMkLst>
        </pc:spChg>
        <pc:spChg chg="add mod">
          <ac:chgData name="Aisha Javed" userId="371ef448-1949-4867-b23d-b0a21320d0f4" providerId="ADAL" clId="{7E43D180-F294-454F-A79D-65A48C24B742}" dt="2026-05-07T01:55:09.972" v="115"/>
          <ac:spMkLst>
            <pc:docMk/>
            <pc:sldMk cId="0" sldId="262"/>
            <ac:spMk id="41" creationId="{28011C81-E324-3944-B7AC-C16EF62DB792}"/>
          </ac:spMkLst>
        </pc:spChg>
        <pc:spChg chg="add mod">
          <ac:chgData name="Aisha Javed" userId="371ef448-1949-4867-b23d-b0a21320d0f4" providerId="ADAL" clId="{7E43D180-F294-454F-A79D-65A48C24B742}" dt="2026-05-07T01:55:09.972" v="115"/>
          <ac:spMkLst>
            <pc:docMk/>
            <pc:sldMk cId="0" sldId="262"/>
            <ac:spMk id="42" creationId="{7C5DBA20-DB4A-EC18-9190-00104A984A39}"/>
          </ac:spMkLst>
        </pc:spChg>
      </pc:sldChg>
      <pc:sldChg chg="addSp delSp modSp add del mod setBg">
        <pc:chgData name="Aisha Javed" userId="371ef448-1949-4867-b23d-b0a21320d0f4" providerId="ADAL" clId="{7E43D180-F294-454F-A79D-65A48C24B742}" dt="2026-05-07T01:57:03.565" v="139" actId="478"/>
        <pc:sldMkLst>
          <pc:docMk/>
          <pc:sldMk cId="0" sldId="263"/>
        </pc:sldMkLst>
        <pc:spChg chg="del">
          <ac:chgData name="Aisha Javed" userId="371ef448-1949-4867-b23d-b0a21320d0f4" providerId="ADAL" clId="{7E43D180-F294-454F-A79D-65A48C24B742}" dt="2026-05-07T01:57:03.565" v="139" actId="478"/>
          <ac:spMkLst>
            <pc:docMk/>
            <pc:sldMk cId="0" sldId="263"/>
            <ac:spMk id="6" creationId="{00000000-0000-0000-0000-000000000000}"/>
          </ac:spMkLst>
        </pc:spChg>
        <pc:spChg chg="del">
          <ac:chgData name="Aisha Javed" userId="371ef448-1949-4867-b23d-b0a21320d0f4" providerId="ADAL" clId="{7E43D180-F294-454F-A79D-65A48C24B742}" dt="2026-05-07T01:57:03.565" v="139" actId="478"/>
          <ac:spMkLst>
            <pc:docMk/>
            <pc:sldMk cId="0" sldId="263"/>
            <ac:spMk id="7" creationId="{00000000-0000-0000-0000-000000000000}"/>
          </ac:spMkLst>
        </pc:spChg>
        <pc:spChg chg="add mod">
          <ac:chgData name="Aisha Javed" userId="371ef448-1949-4867-b23d-b0a21320d0f4" providerId="ADAL" clId="{7E43D180-F294-454F-A79D-65A48C24B742}" dt="2026-05-07T01:55:09.319" v="114"/>
          <ac:spMkLst>
            <pc:docMk/>
            <pc:sldMk cId="0" sldId="263"/>
            <ac:spMk id="41" creationId="{ADDDD23F-1010-F752-902F-3DEBFD7C3631}"/>
          </ac:spMkLst>
        </pc:spChg>
        <pc:spChg chg="add mod">
          <ac:chgData name="Aisha Javed" userId="371ef448-1949-4867-b23d-b0a21320d0f4" providerId="ADAL" clId="{7E43D180-F294-454F-A79D-65A48C24B742}" dt="2026-05-07T01:55:09.319" v="114"/>
          <ac:spMkLst>
            <pc:docMk/>
            <pc:sldMk cId="0" sldId="263"/>
            <ac:spMk id="42" creationId="{90168C6F-C97F-B9F0-4EB4-E8D5812427EB}"/>
          </ac:spMkLst>
        </pc:spChg>
      </pc:sldChg>
      <pc:sldChg chg="addSp delSp modSp add del mod setBg">
        <pc:chgData name="Aisha Javed" userId="371ef448-1949-4867-b23d-b0a21320d0f4" providerId="ADAL" clId="{7E43D180-F294-454F-A79D-65A48C24B742}" dt="2026-05-07T01:56:59.473" v="138" actId="478"/>
        <pc:sldMkLst>
          <pc:docMk/>
          <pc:sldMk cId="0" sldId="264"/>
        </pc:sldMkLst>
        <pc:spChg chg="del">
          <ac:chgData name="Aisha Javed" userId="371ef448-1949-4867-b23d-b0a21320d0f4" providerId="ADAL" clId="{7E43D180-F294-454F-A79D-65A48C24B742}" dt="2026-05-07T01:56:59.473" v="138" actId="478"/>
          <ac:spMkLst>
            <pc:docMk/>
            <pc:sldMk cId="0" sldId="264"/>
            <ac:spMk id="6" creationId="{00000000-0000-0000-0000-000000000000}"/>
          </ac:spMkLst>
        </pc:spChg>
        <pc:spChg chg="del">
          <ac:chgData name="Aisha Javed" userId="371ef448-1949-4867-b23d-b0a21320d0f4" providerId="ADAL" clId="{7E43D180-F294-454F-A79D-65A48C24B742}" dt="2026-05-07T01:56:59.473" v="138" actId="478"/>
          <ac:spMkLst>
            <pc:docMk/>
            <pc:sldMk cId="0" sldId="264"/>
            <ac:spMk id="7" creationId="{00000000-0000-0000-0000-000000000000}"/>
          </ac:spMkLst>
        </pc:spChg>
        <pc:spChg chg="add mod">
          <ac:chgData name="Aisha Javed" userId="371ef448-1949-4867-b23d-b0a21320d0f4" providerId="ADAL" clId="{7E43D180-F294-454F-A79D-65A48C24B742}" dt="2026-05-07T01:55:07.807" v="113"/>
          <ac:spMkLst>
            <pc:docMk/>
            <pc:sldMk cId="0" sldId="264"/>
            <ac:spMk id="41" creationId="{8FD90EE7-B9BD-7A88-1C1D-56E1E8B06091}"/>
          </ac:spMkLst>
        </pc:spChg>
        <pc:spChg chg="add mod">
          <ac:chgData name="Aisha Javed" userId="371ef448-1949-4867-b23d-b0a21320d0f4" providerId="ADAL" clId="{7E43D180-F294-454F-A79D-65A48C24B742}" dt="2026-05-07T01:55:07.807" v="113"/>
          <ac:spMkLst>
            <pc:docMk/>
            <pc:sldMk cId="0" sldId="264"/>
            <ac:spMk id="42" creationId="{5CCC910E-FD75-7A1C-7628-E1195C1A35F4}"/>
          </ac:spMkLst>
        </pc:spChg>
      </pc:sldChg>
      <pc:sldChg chg="addSp delSp modSp add del mod setBg">
        <pc:chgData name="Aisha Javed" userId="371ef448-1949-4867-b23d-b0a21320d0f4" providerId="ADAL" clId="{7E43D180-F294-454F-A79D-65A48C24B742}" dt="2026-05-07T01:56:10.580" v="129" actId="478"/>
        <pc:sldMkLst>
          <pc:docMk/>
          <pc:sldMk cId="0" sldId="265"/>
        </pc:sldMkLst>
        <pc:spChg chg="del">
          <ac:chgData name="Aisha Javed" userId="371ef448-1949-4867-b23d-b0a21320d0f4" providerId="ADAL" clId="{7E43D180-F294-454F-A79D-65A48C24B742}" dt="2026-05-07T01:56:10.580" v="129" actId="478"/>
          <ac:spMkLst>
            <pc:docMk/>
            <pc:sldMk cId="0" sldId="265"/>
            <ac:spMk id="6" creationId="{00000000-0000-0000-0000-000000000000}"/>
          </ac:spMkLst>
        </pc:spChg>
        <pc:spChg chg="del">
          <ac:chgData name="Aisha Javed" userId="371ef448-1949-4867-b23d-b0a21320d0f4" providerId="ADAL" clId="{7E43D180-F294-454F-A79D-65A48C24B742}" dt="2026-05-07T01:56:10.580" v="129" actId="478"/>
          <ac:spMkLst>
            <pc:docMk/>
            <pc:sldMk cId="0" sldId="265"/>
            <ac:spMk id="7" creationId="{00000000-0000-0000-0000-000000000000}"/>
          </ac:spMkLst>
        </pc:spChg>
        <pc:spChg chg="add mod">
          <ac:chgData name="Aisha Javed" userId="371ef448-1949-4867-b23d-b0a21320d0f4" providerId="ADAL" clId="{7E43D180-F294-454F-A79D-65A48C24B742}" dt="2026-05-07T01:55:07.144" v="112"/>
          <ac:spMkLst>
            <pc:docMk/>
            <pc:sldMk cId="0" sldId="265"/>
            <ac:spMk id="41" creationId="{9ADC626F-1EA6-3D66-0AED-CC9BFD2B5C65}"/>
          </ac:spMkLst>
        </pc:spChg>
        <pc:spChg chg="add mod">
          <ac:chgData name="Aisha Javed" userId="371ef448-1949-4867-b23d-b0a21320d0f4" providerId="ADAL" clId="{7E43D180-F294-454F-A79D-65A48C24B742}" dt="2026-05-07T01:55:07.144" v="112"/>
          <ac:spMkLst>
            <pc:docMk/>
            <pc:sldMk cId="0" sldId="265"/>
            <ac:spMk id="42" creationId="{D1C5A41B-5BD7-A573-4F94-E922B2EE5CDC}"/>
          </ac:spMkLst>
        </pc:spChg>
      </pc:sldChg>
      <pc:sldChg chg="addSp delSp modSp add del mod setBg">
        <pc:chgData name="Aisha Javed" userId="371ef448-1949-4867-b23d-b0a21320d0f4" providerId="ADAL" clId="{7E43D180-F294-454F-A79D-65A48C24B742}" dt="2026-05-07T01:56:27.193" v="132" actId="478"/>
        <pc:sldMkLst>
          <pc:docMk/>
          <pc:sldMk cId="0" sldId="266"/>
        </pc:sldMkLst>
        <pc:spChg chg="del">
          <ac:chgData name="Aisha Javed" userId="371ef448-1949-4867-b23d-b0a21320d0f4" providerId="ADAL" clId="{7E43D180-F294-454F-A79D-65A48C24B742}" dt="2026-05-07T01:56:27.193" v="132" actId="478"/>
          <ac:spMkLst>
            <pc:docMk/>
            <pc:sldMk cId="0" sldId="266"/>
            <ac:spMk id="6" creationId="{00000000-0000-0000-0000-000000000000}"/>
          </ac:spMkLst>
        </pc:spChg>
        <pc:spChg chg="del">
          <ac:chgData name="Aisha Javed" userId="371ef448-1949-4867-b23d-b0a21320d0f4" providerId="ADAL" clId="{7E43D180-F294-454F-A79D-65A48C24B742}" dt="2026-05-07T01:56:27.193" v="132" actId="478"/>
          <ac:spMkLst>
            <pc:docMk/>
            <pc:sldMk cId="0" sldId="266"/>
            <ac:spMk id="7" creationId="{00000000-0000-0000-0000-000000000000}"/>
          </ac:spMkLst>
        </pc:spChg>
        <pc:spChg chg="add mod">
          <ac:chgData name="Aisha Javed" userId="371ef448-1949-4867-b23d-b0a21320d0f4" providerId="ADAL" clId="{7E43D180-F294-454F-A79D-65A48C24B742}" dt="2026-05-07T01:55:05.573" v="111"/>
          <ac:spMkLst>
            <pc:docMk/>
            <pc:sldMk cId="0" sldId="266"/>
            <ac:spMk id="41" creationId="{BD3C1C83-262E-62CC-8306-842FD082DD4C}"/>
          </ac:spMkLst>
        </pc:spChg>
        <pc:spChg chg="add mod">
          <ac:chgData name="Aisha Javed" userId="371ef448-1949-4867-b23d-b0a21320d0f4" providerId="ADAL" clId="{7E43D180-F294-454F-A79D-65A48C24B742}" dt="2026-05-07T01:55:05.573" v="111"/>
          <ac:spMkLst>
            <pc:docMk/>
            <pc:sldMk cId="0" sldId="266"/>
            <ac:spMk id="42" creationId="{8E0C39A0-C607-35D1-6D2C-642550B15186}"/>
          </ac:spMkLst>
        </pc:spChg>
      </pc:sldChg>
      <pc:sldChg chg="addSp delSp modSp add del mod setBg">
        <pc:chgData name="Aisha Javed" userId="371ef448-1949-4867-b23d-b0a21320d0f4" providerId="ADAL" clId="{7E43D180-F294-454F-A79D-65A48C24B742}" dt="2026-05-07T01:56:14.581" v="130" actId="478"/>
        <pc:sldMkLst>
          <pc:docMk/>
          <pc:sldMk cId="0" sldId="267"/>
        </pc:sldMkLst>
        <pc:spChg chg="del">
          <ac:chgData name="Aisha Javed" userId="371ef448-1949-4867-b23d-b0a21320d0f4" providerId="ADAL" clId="{7E43D180-F294-454F-A79D-65A48C24B742}" dt="2026-05-07T01:56:14.581" v="130" actId="478"/>
          <ac:spMkLst>
            <pc:docMk/>
            <pc:sldMk cId="0" sldId="267"/>
            <ac:spMk id="6" creationId="{00000000-0000-0000-0000-000000000000}"/>
          </ac:spMkLst>
        </pc:spChg>
        <pc:spChg chg="del">
          <ac:chgData name="Aisha Javed" userId="371ef448-1949-4867-b23d-b0a21320d0f4" providerId="ADAL" clId="{7E43D180-F294-454F-A79D-65A48C24B742}" dt="2026-05-07T01:56:14.581" v="130" actId="478"/>
          <ac:spMkLst>
            <pc:docMk/>
            <pc:sldMk cId="0" sldId="267"/>
            <ac:spMk id="7" creationId="{00000000-0000-0000-0000-000000000000}"/>
          </ac:spMkLst>
        </pc:spChg>
        <pc:spChg chg="add mod">
          <ac:chgData name="Aisha Javed" userId="371ef448-1949-4867-b23d-b0a21320d0f4" providerId="ADAL" clId="{7E43D180-F294-454F-A79D-65A48C24B742}" dt="2026-05-07T01:55:04.762" v="110"/>
          <ac:spMkLst>
            <pc:docMk/>
            <pc:sldMk cId="0" sldId="267"/>
            <ac:spMk id="41" creationId="{77C66109-59B0-527E-8F84-A5C5A69AD322}"/>
          </ac:spMkLst>
        </pc:spChg>
        <pc:spChg chg="add mod">
          <ac:chgData name="Aisha Javed" userId="371ef448-1949-4867-b23d-b0a21320d0f4" providerId="ADAL" clId="{7E43D180-F294-454F-A79D-65A48C24B742}" dt="2026-05-07T01:55:04.762" v="110"/>
          <ac:spMkLst>
            <pc:docMk/>
            <pc:sldMk cId="0" sldId="267"/>
            <ac:spMk id="42" creationId="{8B76871E-89CB-9676-79A0-F9B5E6AD2B67}"/>
          </ac:spMkLst>
        </pc:spChg>
      </pc:sldChg>
      <pc:sldChg chg="addSp delSp modSp add del mod setBg">
        <pc:chgData name="Aisha Javed" userId="371ef448-1949-4867-b23d-b0a21320d0f4" providerId="ADAL" clId="{7E43D180-F294-454F-A79D-65A48C24B742}" dt="2026-05-07T01:56:19.060" v="131" actId="478"/>
        <pc:sldMkLst>
          <pc:docMk/>
          <pc:sldMk cId="0" sldId="268"/>
        </pc:sldMkLst>
        <pc:spChg chg="del">
          <ac:chgData name="Aisha Javed" userId="371ef448-1949-4867-b23d-b0a21320d0f4" providerId="ADAL" clId="{7E43D180-F294-454F-A79D-65A48C24B742}" dt="2026-05-07T01:56:19.060" v="131" actId="478"/>
          <ac:spMkLst>
            <pc:docMk/>
            <pc:sldMk cId="0" sldId="268"/>
            <ac:spMk id="6" creationId="{00000000-0000-0000-0000-000000000000}"/>
          </ac:spMkLst>
        </pc:spChg>
        <pc:spChg chg="del">
          <ac:chgData name="Aisha Javed" userId="371ef448-1949-4867-b23d-b0a21320d0f4" providerId="ADAL" clId="{7E43D180-F294-454F-A79D-65A48C24B742}" dt="2026-05-07T01:56:19.060" v="131" actId="478"/>
          <ac:spMkLst>
            <pc:docMk/>
            <pc:sldMk cId="0" sldId="268"/>
            <ac:spMk id="7" creationId="{00000000-0000-0000-0000-000000000000}"/>
          </ac:spMkLst>
        </pc:spChg>
        <pc:spChg chg="add mod">
          <ac:chgData name="Aisha Javed" userId="371ef448-1949-4867-b23d-b0a21320d0f4" providerId="ADAL" clId="{7E43D180-F294-454F-A79D-65A48C24B742}" dt="2026-05-07T01:55:03.030" v="108"/>
          <ac:spMkLst>
            <pc:docMk/>
            <pc:sldMk cId="0" sldId="268"/>
            <ac:spMk id="41" creationId="{426EFFD7-0FBE-A5E1-089D-7B9EE5083466}"/>
          </ac:spMkLst>
        </pc:spChg>
        <pc:spChg chg="add mod">
          <ac:chgData name="Aisha Javed" userId="371ef448-1949-4867-b23d-b0a21320d0f4" providerId="ADAL" clId="{7E43D180-F294-454F-A79D-65A48C24B742}" dt="2026-05-07T01:55:03.030" v="108"/>
          <ac:spMkLst>
            <pc:docMk/>
            <pc:sldMk cId="0" sldId="268"/>
            <ac:spMk id="42" creationId="{A8B0D531-6285-CF80-9AF8-74981DDBFF84}"/>
          </ac:spMkLst>
        </pc:spChg>
      </pc:sldChg>
      <pc:sldChg chg="addSp delSp modSp add del mod setBg">
        <pc:chgData name="Aisha Javed" userId="371ef448-1949-4867-b23d-b0a21320d0f4" providerId="ADAL" clId="{7E43D180-F294-454F-A79D-65A48C24B742}" dt="2026-05-07T01:56:04.730" v="128" actId="478"/>
        <pc:sldMkLst>
          <pc:docMk/>
          <pc:sldMk cId="0" sldId="269"/>
        </pc:sldMkLst>
        <pc:spChg chg="del">
          <ac:chgData name="Aisha Javed" userId="371ef448-1949-4867-b23d-b0a21320d0f4" providerId="ADAL" clId="{7E43D180-F294-454F-A79D-65A48C24B742}" dt="2026-05-07T01:56:04.730" v="128" actId="478"/>
          <ac:spMkLst>
            <pc:docMk/>
            <pc:sldMk cId="0" sldId="269"/>
            <ac:spMk id="6" creationId="{00000000-0000-0000-0000-000000000000}"/>
          </ac:spMkLst>
        </pc:spChg>
        <pc:spChg chg="del">
          <ac:chgData name="Aisha Javed" userId="371ef448-1949-4867-b23d-b0a21320d0f4" providerId="ADAL" clId="{7E43D180-F294-454F-A79D-65A48C24B742}" dt="2026-05-07T01:56:04.730" v="128" actId="478"/>
          <ac:spMkLst>
            <pc:docMk/>
            <pc:sldMk cId="0" sldId="269"/>
            <ac:spMk id="7" creationId="{00000000-0000-0000-0000-000000000000}"/>
          </ac:spMkLst>
        </pc:spChg>
        <pc:spChg chg="add mod">
          <ac:chgData name="Aisha Javed" userId="371ef448-1949-4867-b23d-b0a21320d0f4" providerId="ADAL" clId="{7E43D180-F294-454F-A79D-65A48C24B742}" dt="2026-05-07T01:55:03.830" v="109"/>
          <ac:spMkLst>
            <pc:docMk/>
            <pc:sldMk cId="0" sldId="269"/>
            <ac:spMk id="41" creationId="{2CC76C24-802C-48F9-D1D9-974433CEE144}"/>
          </ac:spMkLst>
        </pc:spChg>
        <pc:spChg chg="add mod">
          <ac:chgData name="Aisha Javed" userId="371ef448-1949-4867-b23d-b0a21320d0f4" providerId="ADAL" clId="{7E43D180-F294-454F-A79D-65A48C24B742}" dt="2026-05-07T01:55:03.830" v="109"/>
          <ac:spMkLst>
            <pc:docMk/>
            <pc:sldMk cId="0" sldId="269"/>
            <ac:spMk id="42" creationId="{8F398996-5316-3574-F3A1-04A41717D121}"/>
          </ac:spMkLst>
        </pc:spChg>
      </pc:sldChg>
      <pc:sldChg chg="addSp delSp modSp add del mod setBg">
        <pc:chgData name="Aisha Javed" userId="371ef448-1949-4867-b23d-b0a21320d0f4" providerId="ADAL" clId="{7E43D180-F294-454F-A79D-65A48C24B742}" dt="2026-05-07T01:56:01.329" v="127" actId="478"/>
        <pc:sldMkLst>
          <pc:docMk/>
          <pc:sldMk cId="0" sldId="270"/>
        </pc:sldMkLst>
        <pc:spChg chg="del">
          <ac:chgData name="Aisha Javed" userId="371ef448-1949-4867-b23d-b0a21320d0f4" providerId="ADAL" clId="{7E43D180-F294-454F-A79D-65A48C24B742}" dt="2026-05-07T01:56:01.329" v="127" actId="478"/>
          <ac:spMkLst>
            <pc:docMk/>
            <pc:sldMk cId="0" sldId="270"/>
            <ac:spMk id="6" creationId="{00000000-0000-0000-0000-000000000000}"/>
          </ac:spMkLst>
        </pc:spChg>
        <pc:spChg chg="del">
          <ac:chgData name="Aisha Javed" userId="371ef448-1949-4867-b23d-b0a21320d0f4" providerId="ADAL" clId="{7E43D180-F294-454F-A79D-65A48C24B742}" dt="2026-05-07T01:56:01.329" v="127" actId="478"/>
          <ac:spMkLst>
            <pc:docMk/>
            <pc:sldMk cId="0" sldId="270"/>
            <ac:spMk id="7" creationId="{00000000-0000-0000-0000-000000000000}"/>
          </ac:spMkLst>
        </pc:spChg>
        <pc:spChg chg="add mod">
          <ac:chgData name="Aisha Javed" userId="371ef448-1949-4867-b23d-b0a21320d0f4" providerId="ADAL" clId="{7E43D180-F294-454F-A79D-65A48C24B742}" dt="2026-05-07T01:55:01.208" v="107"/>
          <ac:spMkLst>
            <pc:docMk/>
            <pc:sldMk cId="0" sldId="270"/>
            <ac:spMk id="41" creationId="{6C90D2CA-55B3-63AA-2B2F-659CBB355309}"/>
          </ac:spMkLst>
        </pc:spChg>
        <pc:spChg chg="add mod">
          <ac:chgData name="Aisha Javed" userId="371ef448-1949-4867-b23d-b0a21320d0f4" providerId="ADAL" clId="{7E43D180-F294-454F-A79D-65A48C24B742}" dt="2026-05-07T01:55:01.208" v="107"/>
          <ac:spMkLst>
            <pc:docMk/>
            <pc:sldMk cId="0" sldId="270"/>
            <ac:spMk id="42" creationId="{EC4FDC35-CF24-6C75-A720-BD8CCE32314C}"/>
          </ac:spMkLst>
        </pc:spChg>
      </pc:sldChg>
      <pc:sldChg chg="addSp delSp modSp add del mod setBg">
        <pc:chgData name="Aisha Javed" userId="371ef448-1949-4867-b23d-b0a21320d0f4" providerId="ADAL" clId="{7E43D180-F294-454F-A79D-65A48C24B742}" dt="2026-05-07T01:55:56.647" v="126" actId="478"/>
        <pc:sldMkLst>
          <pc:docMk/>
          <pc:sldMk cId="0" sldId="271"/>
        </pc:sldMkLst>
        <pc:spChg chg="del">
          <ac:chgData name="Aisha Javed" userId="371ef448-1949-4867-b23d-b0a21320d0f4" providerId="ADAL" clId="{7E43D180-F294-454F-A79D-65A48C24B742}" dt="2026-05-07T01:55:56.647" v="126" actId="478"/>
          <ac:spMkLst>
            <pc:docMk/>
            <pc:sldMk cId="0" sldId="271"/>
            <ac:spMk id="6" creationId="{00000000-0000-0000-0000-000000000000}"/>
          </ac:spMkLst>
        </pc:spChg>
        <pc:spChg chg="del">
          <ac:chgData name="Aisha Javed" userId="371ef448-1949-4867-b23d-b0a21320d0f4" providerId="ADAL" clId="{7E43D180-F294-454F-A79D-65A48C24B742}" dt="2026-05-07T01:55:56.647" v="126" actId="478"/>
          <ac:spMkLst>
            <pc:docMk/>
            <pc:sldMk cId="0" sldId="271"/>
            <ac:spMk id="7" creationId="{00000000-0000-0000-0000-000000000000}"/>
          </ac:spMkLst>
        </pc:spChg>
        <pc:spChg chg="add mod">
          <ac:chgData name="Aisha Javed" userId="371ef448-1949-4867-b23d-b0a21320d0f4" providerId="ADAL" clId="{7E43D180-F294-454F-A79D-65A48C24B742}" dt="2026-05-07T01:55:00.431" v="106"/>
          <ac:spMkLst>
            <pc:docMk/>
            <pc:sldMk cId="0" sldId="271"/>
            <ac:spMk id="41" creationId="{6E13F730-0C4F-A8CD-7E95-82B9F2E3F7EF}"/>
          </ac:spMkLst>
        </pc:spChg>
        <pc:spChg chg="add mod">
          <ac:chgData name="Aisha Javed" userId="371ef448-1949-4867-b23d-b0a21320d0f4" providerId="ADAL" clId="{7E43D180-F294-454F-A79D-65A48C24B742}" dt="2026-05-07T01:55:00.431" v="106"/>
          <ac:spMkLst>
            <pc:docMk/>
            <pc:sldMk cId="0" sldId="271"/>
            <ac:spMk id="42" creationId="{E7CCF088-FBD1-AD21-D543-30DC181BE58C}"/>
          </ac:spMkLst>
        </pc:spChg>
      </pc:sldChg>
      <pc:sldChg chg="addSp delSp modSp add del mod setBg">
        <pc:chgData name="Aisha Javed" userId="371ef448-1949-4867-b23d-b0a21320d0f4" providerId="ADAL" clId="{7E43D180-F294-454F-A79D-65A48C24B742}" dt="2026-05-07T01:57:28.183" v="140" actId="478"/>
        <pc:sldMkLst>
          <pc:docMk/>
          <pc:sldMk cId="0" sldId="272"/>
        </pc:sldMkLst>
        <pc:spChg chg="del">
          <ac:chgData name="Aisha Javed" userId="371ef448-1949-4867-b23d-b0a21320d0f4" providerId="ADAL" clId="{7E43D180-F294-454F-A79D-65A48C24B742}" dt="2026-05-07T01:57:28.183" v="140" actId="478"/>
          <ac:spMkLst>
            <pc:docMk/>
            <pc:sldMk cId="0" sldId="272"/>
            <ac:spMk id="6" creationId="{00000000-0000-0000-0000-000000000000}"/>
          </ac:spMkLst>
        </pc:spChg>
        <pc:spChg chg="del">
          <ac:chgData name="Aisha Javed" userId="371ef448-1949-4867-b23d-b0a21320d0f4" providerId="ADAL" clId="{7E43D180-F294-454F-A79D-65A48C24B742}" dt="2026-05-07T01:57:28.183" v="140" actId="478"/>
          <ac:spMkLst>
            <pc:docMk/>
            <pc:sldMk cId="0" sldId="272"/>
            <ac:spMk id="7" creationId="{00000000-0000-0000-0000-000000000000}"/>
          </ac:spMkLst>
        </pc:spChg>
        <pc:spChg chg="add mod">
          <ac:chgData name="Aisha Javed" userId="371ef448-1949-4867-b23d-b0a21320d0f4" providerId="ADAL" clId="{7E43D180-F294-454F-A79D-65A48C24B742}" dt="2026-05-07T01:54:59.630" v="105"/>
          <ac:spMkLst>
            <pc:docMk/>
            <pc:sldMk cId="0" sldId="272"/>
            <ac:spMk id="41" creationId="{25FA9FDB-44A3-7C8B-ADDD-204F6E9ED0E2}"/>
          </ac:spMkLst>
        </pc:spChg>
        <pc:spChg chg="add mod">
          <ac:chgData name="Aisha Javed" userId="371ef448-1949-4867-b23d-b0a21320d0f4" providerId="ADAL" clId="{7E43D180-F294-454F-A79D-65A48C24B742}" dt="2026-05-07T01:54:59.630" v="105"/>
          <ac:spMkLst>
            <pc:docMk/>
            <pc:sldMk cId="0" sldId="272"/>
            <ac:spMk id="42" creationId="{851C776E-ADE5-ABA1-23B4-E1122EEF1D48}"/>
          </ac:spMkLst>
        </pc:spChg>
      </pc:sldChg>
      <pc:sldChg chg="addSp delSp modSp add del mod setBg">
        <pc:chgData name="Aisha Javed" userId="371ef448-1949-4867-b23d-b0a21320d0f4" providerId="ADAL" clId="{7E43D180-F294-454F-A79D-65A48C24B742}" dt="2026-05-07T01:55:46.213" v="124" actId="478"/>
        <pc:sldMkLst>
          <pc:docMk/>
          <pc:sldMk cId="0" sldId="274"/>
        </pc:sldMkLst>
        <pc:spChg chg="del">
          <ac:chgData name="Aisha Javed" userId="371ef448-1949-4867-b23d-b0a21320d0f4" providerId="ADAL" clId="{7E43D180-F294-454F-A79D-65A48C24B742}" dt="2026-05-07T01:55:46.213" v="124" actId="478"/>
          <ac:spMkLst>
            <pc:docMk/>
            <pc:sldMk cId="0" sldId="274"/>
            <ac:spMk id="6" creationId="{00000000-0000-0000-0000-000000000000}"/>
          </ac:spMkLst>
        </pc:spChg>
        <pc:spChg chg="del">
          <ac:chgData name="Aisha Javed" userId="371ef448-1949-4867-b23d-b0a21320d0f4" providerId="ADAL" clId="{7E43D180-F294-454F-A79D-65A48C24B742}" dt="2026-05-07T01:55:46.213" v="124" actId="478"/>
          <ac:spMkLst>
            <pc:docMk/>
            <pc:sldMk cId="0" sldId="274"/>
            <ac:spMk id="7" creationId="{00000000-0000-0000-0000-000000000000}"/>
          </ac:spMkLst>
        </pc:spChg>
        <pc:spChg chg="add mod">
          <ac:chgData name="Aisha Javed" userId="371ef448-1949-4867-b23d-b0a21320d0f4" providerId="ADAL" clId="{7E43D180-F294-454F-A79D-65A48C24B742}" dt="2026-05-07T01:54:57.378" v="103"/>
          <ac:spMkLst>
            <pc:docMk/>
            <pc:sldMk cId="0" sldId="274"/>
            <ac:spMk id="41" creationId="{68DF72F3-064E-1CCC-7492-B927EC43DC86}"/>
          </ac:spMkLst>
        </pc:spChg>
        <pc:spChg chg="add mod">
          <ac:chgData name="Aisha Javed" userId="371ef448-1949-4867-b23d-b0a21320d0f4" providerId="ADAL" clId="{7E43D180-F294-454F-A79D-65A48C24B742}" dt="2026-05-07T01:54:57.378" v="103"/>
          <ac:spMkLst>
            <pc:docMk/>
            <pc:sldMk cId="0" sldId="274"/>
            <ac:spMk id="42" creationId="{FBB54231-00B7-6D0A-AD02-BE47F53117D2}"/>
          </ac:spMkLst>
        </pc:spChg>
      </pc:sldChg>
      <pc:sldChg chg="addSp delSp modSp add del mod setBg">
        <pc:chgData name="Aisha Javed" userId="371ef448-1949-4867-b23d-b0a21320d0f4" providerId="ADAL" clId="{7E43D180-F294-454F-A79D-65A48C24B742}" dt="2026-05-07T01:55:38.982" v="123" actId="478"/>
        <pc:sldMkLst>
          <pc:docMk/>
          <pc:sldMk cId="0" sldId="275"/>
        </pc:sldMkLst>
        <pc:spChg chg="del">
          <ac:chgData name="Aisha Javed" userId="371ef448-1949-4867-b23d-b0a21320d0f4" providerId="ADAL" clId="{7E43D180-F294-454F-A79D-65A48C24B742}" dt="2026-05-07T01:55:38.982" v="123" actId="478"/>
          <ac:spMkLst>
            <pc:docMk/>
            <pc:sldMk cId="0" sldId="275"/>
            <ac:spMk id="6" creationId="{00000000-0000-0000-0000-000000000000}"/>
          </ac:spMkLst>
        </pc:spChg>
        <pc:spChg chg="del">
          <ac:chgData name="Aisha Javed" userId="371ef448-1949-4867-b23d-b0a21320d0f4" providerId="ADAL" clId="{7E43D180-F294-454F-A79D-65A48C24B742}" dt="2026-05-07T01:55:38.982" v="123" actId="478"/>
          <ac:spMkLst>
            <pc:docMk/>
            <pc:sldMk cId="0" sldId="275"/>
            <ac:spMk id="7" creationId="{00000000-0000-0000-0000-000000000000}"/>
          </ac:spMkLst>
        </pc:spChg>
        <pc:spChg chg="add mod">
          <ac:chgData name="Aisha Javed" userId="371ef448-1949-4867-b23d-b0a21320d0f4" providerId="ADAL" clId="{7E43D180-F294-454F-A79D-65A48C24B742}" dt="2026-05-07T01:54:55.763" v="102"/>
          <ac:spMkLst>
            <pc:docMk/>
            <pc:sldMk cId="0" sldId="275"/>
            <ac:spMk id="41" creationId="{2795E7A3-B92F-C498-7C89-C3462472CBE7}"/>
          </ac:spMkLst>
        </pc:spChg>
        <pc:spChg chg="add mod">
          <ac:chgData name="Aisha Javed" userId="371ef448-1949-4867-b23d-b0a21320d0f4" providerId="ADAL" clId="{7E43D180-F294-454F-A79D-65A48C24B742}" dt="2026-05-07T01:54:55.763" v="102"/>
          <ac:spMkLst>
            <pc:docMk/>
            <pc:sldMk cId="0" sldId="275"/>
            <ac:spMk id="42" creationId="{231CFDDF-8871-C610-C0AA-C65E470E4272}"/>
          </ac:spMkLst>
        </pc:spChg>
      </pc:sldChg>
      <pc:sldChg chg="addSp delSp modSp add del mod setBg">
        <pc:chgData name="Aisha Javed" userId="371ef448-1949-4867-b23d-b0a21320d0f4" providerId="ADAL" clId="{7E43D180-F294-454F-A79D-65A48C24B742}" dt="2026-05-07T01:55:34.944" v="122" actId="478"/>
        <pc:sldMkLst>
          <pc:docMk/>
          <pc:sldMk cId="0" sldId="276"/>
        </pc:sldMkLst>
        <pc:spChg chg="del">
          <ac:chgData name="Aisha Javed" userId="371ef448-1949-4867-b23d-b0a21320d0f4" providerId="ADAL" clId="{7E43D180-F294-454F-A79D-65A48C24B742}" dt="2026-05-07T01:55:34.944" v="122" actId="478"/>
          <ac:spMkLst>
            <pc:docMk/>
            <pc:sldMk cId="0" sldId="276"/>
            <ac:spMk id="6" creationId="{00000000-0000-0000-0000-000000000000}"/>
          </ac:spMkLst>
        </pc:spChg>
        <pc:spChg chg="del">
          <ac:chgData name="Aisha Javed" userId="371ef448-1949-4867-b23d-b0a21320d0f4" providerId="ADAL" clId="{7E43D180-F294-454F-A79D-65A48C24B742}" dt="2026-05-07T01:55:34.944" v="122" actId="478"/>
          <ac:spMkLst>
            <pc:docMk/>
            <pc:sldMk cId="0" sldId="276"/>
            <ac:spMk id="7" creationId="{00000000-0000-0000-0000-000000000000}"/>
          </ac:spMkLst>
        </pc:spChg>
        <pc:spChg chg="add mod">
          <ac:chgData name="Aisha Javed" userId="371ef448-1949-4867-b23d-b0a21320d0f4" providerId="ADAL" clId="{7E43D180-F294-454F-A79D-65A48C24B742}" dt="2026-05-07T01:54:54.941" v="101"/>
          <ac:spMkLst>
            <pc:docMk/>
            <pc:sldMk cId="0" sldId="276"/>
            <ac:spMk id="41" creationId="{282D10A1-5C9D-2AA7-78F9-96447C81631C}"/>
          </ac:spMkLst>
        </pc:spChg>
        <pc:spChg chg="add mod">
          <ac:chgData name="Aisha Javed" userId="371ef448-1949-4867-b23d-b0a21320d0f4" providerId="ADAL" clId="{7E43D180-F294-454F-A79D-65A48C24B742}" dt="2026-05-07T01:54:54.941" v="101"/>
          <ac:spMkLst>
            <pc:docMk/>
            <pc:sldMk cId="0" sldId="276"/>
            <ac:spMk id="42" creationId="{FAE1660A-B67F-638A-F6AF-2023BC28B5A8}"/>
          </ac:spMkLst>
        </pc:spChg>
      </pc:sldChg>
      <pc:sldChg chg="addSp delSp modSp add del mod setBg">
        <pc:chgData name="Aisha Javed" userId="371ef448-1949-4867-b23d-b0a21320d0f4" providerId="ADAL" clId="{7E43D180-F294-454F-A79D-65A48C24B742}" dt="2026-05-07T01:55:31.387" v="121" actId="478"/>
        <pc:sldMkLst>
          <pc:docMk/>
          <pc:sldMk cId="0" sldId="277"/>
        </pc:sldMkLst>
        <pc:spChg chg="del">
          <ac:chgData name="Aisha Javed" userId="371ef448-1949-4867-b23d-b0a21320d0f4" providerId="ADAL" clId="{7E43D180-F294-454F-A79D-65A48C24B742}" dt="2026-05-07T01:55:31.387" v="121" actId="478"/>
          <ac:spMkLst>
            <pc:docMk/>
            <pc:sldMk cId="0" sldId="277"/>
            <ac:spMk id="6" creationId="{00000000-0000-0000-0000-000000000000}"/>
          </ac:spMkLst>
        </pc:spChg>
        <pc:spChg chg="del">
          <ac:chgData name="Aisha Javed" userId="371ef448-1949-4867-b23d-b0a21320d0f4" providerId="ADAL" clId="{7E43D180-F294-454F-A79D-65A48C24B742}" dt="2026-05-07T01:55:31.387" v="121" actId="478"/>
          <ac:spMkLst>
            <pc:docMk/>
            <pc:sldMk cId="0" sldId="277"/>
            <ac:spMk id="7" creationId="{00000000-0000-0000-0000-000000000000}"/>
          </ac:spMkLst>
        </pc:spChg>
        <pc:spChg chg="add mod">
          <ac:chgData name="Aisha Javed" userId="371ef448-1949-4867-b23d-b0a21320d0f4" providerId="ADAL" clId="{7E43D180-F294-454F-A79D-65A48C24B742}" dt="2026-05-07T01:54:53.827" v="100"/>
          <ac:spMkLst>
            <pc:docMk/>
            <pc:sldMk cId="0" sldId="277"/>
            <ac:spMk id="41" creationId="{472559A1-FEF1-8BFF-3D5A-D74CB34613CD}"/>
          </ac:spMkLst>
        </pc:spChg>
        <pc:spChg chg="add mod">
          <ac:chgData name="Aisha Javed" userId="371ef448-1949-4867-b23d-b0a21320d0f4" providerId="ADAL" clId="{7E43D180-F294-454F-A79D-65A48C24B742}" dt="2026-05-07T01:54:53.827" v="100"/>
          <ac:spMkLst>
            <pc:docMk/>
            <pc:sldMk cId="0" sldId="277"/>
            <ac:spMk id="42" creationId="{284BE5BB-F08D-D61F-51DD-2F022AE42C0F}"/>
          </ac:spMkLst>
        </pc:spChg>
      </pc:sldChg>
      <pc:sldChg chg="addSp delSp modSp add del mod setBg">
        <pc:chgData name="Aisha Javed" userId="371ef448-1949-4867-b23d-b0a21320d0f4" providerId="ADAL" clId="{7E43D180-F294-454F-A79D-65A48C24B742}" dt="2026-05-07T01:55:27.143" v="120" actId="478"/>
        <pc:sldMkLst>
          <pc:docMk/>
          <pc:sldMk cId="0" sldId="278"/>
        </pc:sldMkLst>
        <pc:spChg chg="del">
          <ac:chgData name="Aisha Javed" userId="371ef448-1949-4867-b23d-b0a21320d0f4" providerId="ADAL" clId="{7E43D180-F294-454F-A79D-65A48C24B742}" dt="2026-05-07T01:55:27.143" v="120" actId="478"/>
          <ac:spMkLst>
            <pc:docMk/>
            <pc:sldMk cId="0" sldId="278"/>
            <ac:spMk id="6" creationId="{00000000-0000-0000-0000-000000000000}"/>
          </ac:spMkLst>
        </pc:spChg>
        <pc:spChg chg="del">
          <ac:chgData name="Aisha Javed" userId="371ef448-1949-4867-b23d-b0a21320d0f4" providerId="ADAL" clId="{7E43D180-F294-454F-A79D-65A48C24B742}" dt="2026-05-07T01:55:27.143" v="120" actId="478"/>
          <ac:spMkLst>
            <pc:docMk/>
            <pc:sldMk cId="0" sldId="278"/>
            <ac:spMk id="7" creationId="{00000000-0000-0000-0000-000000000000}"/>
          </ac:spMkLst>
        </pc:spChg>
        <pc:spChg chg="del">
          <ac:chgData name="Aisha Javed" userId="371ef448-1949-4867-b23d-b0a21320d0f4" providerId="ADAL" clId="{7E43D180-F294-454F-A79D-65A48C24B742}" dt="2026-05-07T01:54:51.457" v="98" actId="478"/>
          <ac:spMkLst>
            <pc:docMk/>
            <pc:sldMk cId="0" sldId="278"/>
            <ac:spMk id="42" creationId="{99228498-D1CB-C83B-23AA-6A1E6B99EAC2}"/>
          </ac:spMkLst>
        </pc:spChg>
        <pc:spChg chg="del">
          <ac:chgData name="Aisha Javed" userId="371ef448-1949-4867-b23d-b0a21320d0f4" providerId="ADAL" clId="{7E43D180-F294-454F-A79D-65A48C24B742}" dt="2026-05-07T01:54:51.457" v="98" actId="478"/>
          <ac:spMkLst>
            <pc:docMk/>
            <pc:sldMk cId="0" sldId="278"/>
            <ac:spMk id="43" creationId="{B523DBD3-5EFA-DF9B-217B-9347E6C77D64}"/>
          </ac:spMkLst>
        </pc:spChg>
        <pc:spChg chg="add mod">
          <ac:chgData name="Aisha Javed" userId="371ef448-1949-4867-b23d-b0a21320d0f4" providerId="ADAL" clId="{7E43D180-F294-454F-A79D-65A48C24B742}" dt="2026-05-07T01:54:52.324" v="99"/>
          <ac:spMkLst>
            <pc:docMk/>
            <pc:sldMk cId="0" sldId="278"/>
            <ac:spMk id="44" creationId="{A63DC51C-5F8A-0FB9-9511-26C1ECC5B84C}"/>
          </ac:spMkLst>
        </pc:spChg>
        <pc:spChg chg="add mod">
          <ac:chgData name="Aisha Javed" userId="371ef448-1949-4867-b23d-b0a21320d0f4" providerId="ADAL" clId="{7E43D180-F294-454F-A79D-65A48C24B742}" dt="2026-05-07T01:54:52.324" v="99"/>
          <ac:spMkLst>
            <pc:docMk/>
            <pc:sldMk cId="0" sldId="278"/>
            <ac:spMk id="45" creationId="{7FB66490-8C53-28B5-26A9-8D22C5364926}"/>
          </ac:spMkLst>
        </pc:spChg>
      </pc:sldChg>
      <pc:sldChg chg="add del setBg">
        <pc:chgData name="Aisha Javed" userId="371ef448-1949-4867-b23d-b0a21320d0f4" providerId="ADAL" clId="{7E43D180-F294-454F-A79D-65A48C24B742}" dt="2026-05-07T01:54:06.324" v="97"/>
        <pc:sldMkLst>
          <pc:docMk/>
          <pc:sldMk cId="0" sldId="279"/>
        </pc:sldMkLst>
      </pc:sldChg>
      <pc:sldChg chg="modNotesTx">
        <pc:chgData name="Aisha Javed" userId="371ef448-1949-4867-b23d-b0a21320d0f4" providerId="ADAL" clId="{7E43D180-F294-454F-A79D-65A48C24B742}" dt="2026-05-07T02:04:09.977" v="183" actId="20577"/>
        <pc:sldMkLst>
          <pc:docMk/>
          <pc:sldMk cId="0" sldId="289"/>
        </pc:sldMkLst>
      </pc:sldChg>
      <pc:sldChg chg="modNotesTx">
        <pc:chgData name="Aisha Javed" userId="371ef448-1949-4867-b23d-b0a21320d0f4" providerId="ADAL" clId="{7E43D180-F294-454F-A79D-65A48C24B742}" dt="2026-05-07T02:04:15.444" v="184" actId="20577"/>
        <pc:sldMkLst>
          <pc:docMk/>
          <pc:sldMk cId="0" sldId="290"/>
        </pc:sldMkLst>
      </pc:sldChg>
      <pc:sldChg chg="modNotesTx">
        <pc:chgData name="Aisha Javed" userId="371ef448-1949-4867-b23d-b0a21320d0f4" providerId="ADAL" clId="{7E43D180-F294-454F-A79D-65A48C24B742}" dt="2026-05-07T02:04:18.563" v="185" actId="20577"/>
        <pc:sldMkLst>
          <pc:docMk/>
          <pc:sldMk cId="683176499" sldId="294"/>
        </pc:sldMkLst>
      </pc:sldChg>
      <pc:sldChg chg="modNotesTx">
        <pc:chgData name="Aisha Javed" userId="371ef448-1949-4867-b23d-b0a21320d0f4" providerId="ADAL" clId="{7E43D180-F294-454F-A79D-65A48C24B742}" dt="2026-05-07T02:04:22.399" v="186" actId="20577"/>
        <pc:sldMkLst>
          <pc:docMk/>
          <pc:sldMk cId="3241948297" sldId="296"/>
        </pc:sldMkLst>
      </pc:sldChg>
      <pc:sldChg chg="ord modNotesTx">
        <pc:chgData name="Aisha Javed" userId="371ef448-1949-4867-b23d-b0a21320d0f4" providerId="ADAL" clId="{7E43D180-F294-454F-A79D-65A48C24B742}" dt="2026-05-07T02:04:26.100" v="187" actId="20577"/>
        <pc:sldMkLst>
          <pc:docMk/>
          <pc:sldMk cId="939850875" sldId="298"/>
        </pc:sldMkLst>
      </pc:sldChg>
      <pc:sldChg chg="modNotesTx">
        <pc:chgData name="Aisha Javed" userId="371ef448-1949-4867-b23d-b0a21320d0f4" providerId="ADAL" clId="{7E43D180-F294-454F-A79D-65A48C24B742}" dt="2026-05-07T02:04:29.159" v="188" actId="20577"/>
        <pc:sldMkLst>
          <pc:docMk/>
          <pc:sldMk cId="0" sldId="300"/>
        </pc:sldMkLst>
      </pc:sldChg>
      <pc:sldChg chg="modSp mod modNotesTx">
        <pc:chgData name="Aisha Javed" userId="371ef448-1949-4867-b23d-b0a21320d0f4" providerId="ADAL" clId="{7E43D180-F294-454F-A79D-65A48C24B742}" dt="2026-05-07T01:57:58.793" v="141" actId="20577"/>
        <pc:sldMkLst>
          <pc:docMk/>
          <pc:sldMk cId="0" sldId="304"/>
        </pc:sldMkLst>
        <pc:spChg chg="mod">
          <ac:chgData name="Aisha Javed" userId="371ef448-1949-4867-b23d-b0a21320d0f4" providerId="ADAL" clId="{7E43D180-F294-454F-A79D-65A48C24B742}" dt="2026-05-07T01:25:17.070" v="66" actId="20577"/>
          <ac:spMkLst>
            <pc:docMk/>
            <pc:sldMk cId="0" sldId="304"/>
            <ac:spMk id="129" creationId="{00000000-0000-0000-0000-000000000000}"/>
          </ac:spMkLst>
        </pc:spChg>
        <pc:spChg chg="mod">
          <ac:chgData name="Aisha Javed" userId="371ef448-1949-4867-b23d-b0a21320d0f4" providerId="ADAL" clId="{7E43D180-F294-454F-A79D-65A48C24B742}" dt="2026-05-07T01:25:43.763" v="80" actId="20577"/>
          <ac:spMkLst>
            <pc:docMk/>
            <pc:sldMk cId="0" sldId="304"/>
            <ac:spMk id="131" creationId="{00000000-0000-0000-0000-000000000000}"/>
          </ac:spMkLst>
        </pc:spChg>
        <pc:spChg chg="mod">
          <ac:chgData name="Aisha Javed" userId="371ef448-1949-4867-b23d-b0a21320d0f4" providerId="ADAL" clId="{7E43D180-F294-454F-A79D-65A48C24B742}" dt="2026-05-07T01:25:51.932" v="82" actId="20577"/>
          <ac:spMkLst>
            <pc:docMk/>
            <pc:sldMk cId="0" sldId="304"/>
            <ac:spMk id="133" creationId="{00000000-0000-0000-0000-000000000000}"/>
          </ac:spMkLst>
        </pc:spChg>
      </pc:sldChg>
      <pc:sldChg chg="addSp delSp add del mod">
        <pc:chgData name="Aisha Javed" userId="371ef448-1949-4867-b23d-b0a21320d0f4" providerId="ADAL" clId="{7E43D180-F294-454F-A79D-65A48C24B742}" dt="2026-05-07T01:53:55.366" v="96" actId="47"/>
        <pc:sldMkLst>
          <pc:docMk/>
          <pc:sldMk cId="0" sldId="306"/>
        </pc:sldMkLst>
        <pc:spChg chg="add del">
          <ac:chgData name="Aisha Javed" userId="371ef448-1949-4867-b23d-b0a21320d0f4" providerId="ADAL" clId="{7E43D180-F294-454F-A79D-65A48C24B742}" dt="2026-05-07T01:50:34.189" v="95" actId="21"/>
          <ac:spMkLst>
            <pc:docMk/>
            <pc:sldMk cId="0" sldId="306"/>
            <ac:spMk id="40" creationId="{00000000-0000-0000-0000-000000000000}"/>
          </ac:spMkLst>
        </pc:spChg>
        <pc:spChg chg="add del">
          <ac:chgData name="Aisha Javed" userId="371ef448-1949-4867-b23d-b0a21320d0f4" providerId="ADAL" clId="{7E43D180-F294-454F-A79D-65A48C24B742}" dt="2026-05-07T01:50:34.189" v="95" actId="21"/>
          <ac:spMkLst>
            <pc:docMk/>
            <pc:sldMk cId="0" sldId="306"/>
            <ac:spMk id="41" creationId="{00000000-0000-0000-0000-000000000000}"/>
          </ac:spMkLst>
        </pc:spChg>
      </pc:sldChg>
      <pc:sldChg chg="add del">
        <pc:chgData name="Aisha Javed" userId="371ef448-1949-4867-b23d-b0a21320d0f4" providerId="ADAL" clId="{7E43D180-F294-454F-A79D-65A48C24B742}" dt="2026-05-07T01:53:55.366" v="96" actId="47"/>
        <pc:sldMkLst>
          <pc:docMk/>
          <pc:sldMk cId="0" sldId="307"/>
        </pc:sldMkLst>
      </pc:sldChg>
      <pc:sldChg chg="add del">
        <pc:chgData name="Aisha Javed" userId="371ef448-1949-4867-b23d-b0a21320d0f4" providerId="ADAL" clId="{7E43D180-F294-454F-A79D-65A48C24B742}" dt="2026-05-07T01:53:55.366" v="96" actId="47"/>
        <pc:sldMkLst>
          <pc:docMk/>
          <pc:sldMk cId="0" sldId="308"/>
        </pc:sldMkLst>
      </pc:sldChg>
      <pc:sldChg chg="add del">
        <pc:chgData name="Aisha Javed" userId="371ef448-1949-4867-b23d-b0a21320d0f4" providerId="ADAL" clId="{7E43D180-F294-454F-A79D-65A48C24B742}" dt="2026-05-07T01:53:55.366" v="96" actId="47"/>
        <pc:sldMkLst>
          <pc:docMk/>
          <pc:sldMk cId="0" sldId="309"/>
        </pc:sldMkLst>
      </pc:sldChg>
      <pc:sldChg chg="add del">
        <pc:chgData name="Aisha Javed" userId="371ef448-1949-4867-b23d-b0a21320d0f4" providerId="ADAL" clId="{7E43D180-F294-454F-A79D-65A48C24B742}" dt="2026-05-07T01:53:55.366" v="96" actId="47"/>
        <pc:sldMkLst>
          <pc:docMk/>
          <pc:sldMk cId="0" sldId="310"/>
        </pc:sldMkLst>
      </pc:sldChg>
      <pc:sldChg chg="add del">
        <pc:chgData name="Aisha Javed" userId="371ef448-1949-4867-b23d-b0a21320d0f4" providerId="ADAL" clId="{7E43D180-F294-454F-A79D-65A48C24B742}" dt="2026-05-07T01:53:55.366" v="96" actId="47"/>
        <pc:sldMkLst>
          <pc:docMk/>
          <pc:sldMk cId="0" sldId="311"/>
        </pc:sldMkLst>
      </pc:sldChg>
      <pc:sldChg chg="add del">
        <pc:chgData name="Aisha Javed" userId="371ef448-1949-4867-b23d-b0a21320d0f4" providerId="ADAL" clId="{7E43D180-F294-454F-A79D-65A48C24B742}" dt="2026-05-07T01:53:55.366" v="96" actId="47"/>
        <pc:sldMkLst>
          <pc:docMk/>
          <pc:sldMk cId="0" sldId="312"/>
        </pc:sldMkLst>
      </pc:sldChg>
      <pc:sldChg chg="add del">
        <pc:chgData name="Aisha Javed" userId="371ef448-1949-4867-b23d-b0a21320d0f4" providerId="ADAL" clId="{7E43D180-F294-454F-A79D-65A48C24B742}" dt="2026-05-07T01:53:55.366" v="96" actId="47"/>
        <pc:sldMkLst>
          <pc:docMk/>
          <pc:sldMk cId="0" sldId="313"/>
        </pc:sldMkLst>
      </pc:sldChg>
      <pc:sldChg chg="add del">
        <pc:chgData name="Aisha Javed" userId="371ef448-1949-4867-b23d-b0a21320d0f4" providerId="ADAL" clId="{7E43D180-F294-454F-A79D-65A48C24B742}" dt="2026-05-07T01:53:55.366" v="96" actId="47"/>
        <pc:sldMkLst>
          <pc:docMk/>
          <pc:sldMk cId="0" sldId="314"/>
        </pc:sldMkLst>
      </pc:sldChg>
      <pc:sldChg chg="add del">
        <pc:chgData name="Aisha Javed" userId="371ef448-1949-4867-b23d-b0a21320d0f4" providerId="ADAL" clId="{7E43D180-F294-454F-A79D-65A48C24B742}" dt="2026-05-07T01:53:55.366" v="96" actId="47"/>
        <pc:sldMkLst>
          <pc:docMk/>
          <pc:sldMk cId="0" sldId="315"/>
        </pc:sldMkLst>
      </pc:sldChg>
      <pc:sldChg chg="add del">
        <pc:chgData name="Aisha Javed" userId="371ef448-1949-4867-b23d-b0a21320d0f4" providerId="ADAL" clId="{7E43D180-F294-454F-A79D-65A48C24B742}" dt="2026-05-07T01:53:55.366" v="96" actId="47"/>
        <pc:sldMkLst>
          <pc:docMk/>
          <pc:sldMk cId="0" sldId="316"/>
        </pc:sldMkLst>
      </pc:sldChg>
      <pc:sldChg chg="add del">
        <pc:chgData name="Aisha Javed" userId="371ef448-1949-4867-b23d-b0a21320d0f4" providerId="ADAL" clId="{7E43D180-F294-454F-A79D-65A48C24B742}" dt="2026-05-07T01:53:55.366" v="96" actId="47"/>
        <pc:sldMkLst>
          <pc:docMk/>
          <pc:sldMk cId="0" sldId="317"/>
        </pc:sldMkLst>
      </pc:sldChg>
      <pc:sldChg chg="add del">
        <pc:chgData name="Aisha Javed" userId="371ef448-1949-4867-b23d-b0a21320d0f4" providerId="ADAL" clId="{7E43D180-F294-454F-A79D-65A48C24B742}" dt="2026-05-07T01:53:55.366" v="96" actId="47"/>
        <pc:sldMkLst>
          <pc:docMk/>
          <pc:sldMk cId="0" sldId="318"/>
        </pc:sldMkLst>
      </pc:sldChg>
      <pc:sldChg chg="add del">
        <pc:chgData name="Aisha Javed" userId="371ef448-1949-4867-b23d-b0a21320d0f4" providerId="ADAL" clId="{7E43D180-F294-454F-A79D-65A48C24B742}" dt="2026-05-07T01:53:55.366" v="96" actId="47"/>
        <pc:sldMkLst>
          <pc:docMk/>
          <pc:sldMk cId="0" sldId="319"/>
        </pc:sldMkLst>
      </pc:sldChg>
      <pc:sldChg chg="add del">
        <pc:chgData name="Aisha Javed" userId="371ef448-1949-4867-b23d-b0a21320d0f4" providerId="ADAL" clId="{7E43D180-F294-454F-A79D-65A48C24B742}" dt="2026-05-07T01:53:55.366" v="96" actId="47"/>
        <pc:sldMkLst>
          <pc:docMk/>
          <pc:sldMk cId="0" sldId="320"/>
        </pc:sldMkLst>
      </pc:sldChg>
      <pc:sldChg chg="add del">
        <pc:chgData name="Aisha Javed" userId="371ef448-1949-4867-b23d-b0a21320d0f4" providerId="ADAL" clId="{7E43D180-F294-454F-A79D-65A48C24B742}" dt="2026-05-07T01:53:55.366" v="96" actId="47"/>
        <pc:sldMkLst>
          <pc:docMk/>
          <pc:sldMk cId="0" sldId="321"/>
        </pc:sldMkLst>
      </pc:sldChg>
      <pc:sldChg chg="add del">
        <pc:chgData name="Aisha Javed" userId="371ef448-1949-4867-b23d-b0a21320d0f4" providerId="ADAL" clId="{7E43D180-F294-454F-A79D-65A48C24B742}" dt="2026-05-07T01:53:55.366" v="96" actId="47"/>
        <pc:sldMkLst>
          <pc:docMk/>
          <pc:sldMk cId="0" sldId="322"/>
        </pc:sldMkLst>
      </pc:sldChg>
      <pc:sldChg chg="add del">
        <pc:chgData name="Aisha Javed" userId="371ef448-1949-4867-b23d-b0a21320d0f4" providerId="ADAL" clId="{7E43D180-F294-454F-A79D-65A48C24B742}" dt="2026-05-07T01:53:55.366" v="96" actId="47"/>
        <pc:sldMkLst>
          <pc:docMk/>
          <pc:sldMk cId="0" sldId="323"/>
        </pc:sldMkLst>
      </pc:sldChg>
      <pc:sldChg chg="add del">
        <pc:chgData name="Aisha Javed" userId="371ef448-1949-4867-b23d-b0a21320d0f4" providerId="ADAL" clId="{7E43D180-F294-454F-A79D-65A48C24B742}" dt="2026-05-07T01:53:55.366" v="96" actId="47"/>
        <pc:sldMkLst>
          <pc:docMk/>
          <pc:sldMk cId="0" sldId="324"/>
        </pc:sldMkLst>
      </pc:sldChg>
      <pc:sldChg chg="add del">
        <pc:chgData name="Aisha Javed" userId="371ef448-1949-4867-b23d-b0a21320d0f4" providerId="ADAL" clId="{7E43D180-F294-454F-A79D-65A48C24B742}" dt="2026-05-07T01:53:55.366" v="96" actId="47"/>
        <pc:sldMkLst>
          <pc:docMk/>
          <pc:sldMk cId="0" sldId="325"/>
        </pc:sldMkLst>
      </pc:sldChg>
      <pc:sldChg chg="add del">
        <pc:chgData name="Aisha Javed" userId="371ef448-1949-4867-b23d-b0a21320d0f4" providerId="ADAL" clId="{7E43D180-F294-454F-A79D-65A48C24B742}" dt="2026-05-07T01:53:55.366" v="96" actId="47"/>
        <pc:sldMkLst>
          <pc:docMk/>
          <pc:sldMk cId="0" sldId="326"/>
        </pc:sldMkLst>
      </pc:sldChg>
      <pc:sldChg chg="add del">
        <pc:chgData name="Aisha Javed" userId="371ef448-1949-4867-b23d-b0a21320d0f4" providerId="ADAL" clId="{7E43D180-F294-454F-A79D-65A48C24B742}" dt="2026-05-07T01:53:55.366" v="96" actId="47"/>
        <pc:sldMkLst>
          <pc:docMk/>
          <pc:sldMk cId="0" sldId="327"/>
        </pc:sldMkLst>
      </pc:sldChg>
      <pc:sldChg chg="addSp delSp modSp mod">
        <pc:chgData name="Aisha Javed" userId="371ef448-1949-4867-b23d-b0a21320d0f4" providerId="ADAL" clId="{7E43D180-F294-454F-A79D-65A48C24B742}" dt="2026-05-07T01:13:01.349" v="64" actId="1037"/>
        <pc:sldMkLst>
          <pc:docMk/>
          <pc:sldMk cId="0" sldId="328"/>
        </pc:sldMkLst>
        <pc:picChg chg="add mod modCrop">
          <ac:chgData name="Aisha Javed" userId="371ef448-1949-4867-b23d-b0a21320d0f4" providerId="ADAL" clId="{7E43D180-F294-454F-A79D-65A48C24B742}" dt="2026-05-07T01:13:01.349" v="64" actId="1037"/>
          <ac:picMkLst>
            <pc:docMk/>
            <pc:sldMk cId="0" sldId="328"/>
            <ac:picMk id="3" creationId="{065924C6-57B3-420A-3185-19D10B1A475E}"/>
          </ac:picMkLst>
        </pc:picChg>
        <pc:picChg chg="del">
          <ac:chgData name="Aisha Javed" userId="371ef448-1949-4867-b23d-b0a21320d0f4" providerId="ADAL" clId="{7E43D180-F294-454F-A79D-65A48C24B742}" dt="2026-05-07T01:11:45.517" v="24" actId="478"/>
          <ac:picMkLst>
            <pc:docMk/>
            <pc:sldMk cId="0" sldId="328"/>
            <ac:picMk id="22" creationId="{1B550914-6001-5961-B50E-53C87B7B4212}"/>
          </ac:picMkLst>
        </pc:picChg>
      </pc:sldChg>
      <pc:sldChg chg="addSp modSp new mod ord">
        <pc:chgData name="Aisha Javed" userId="371ef448-1949-4867-b23d-b0a21320d0f4" providerId="ADAL" clId="{7E43D180-F294-454F-A79D-65A48C24B742}" dt="2026-05-07T01:50:15.853" v="91" actId="20578"/>
        <pc:sldMkLst>
          <pc:docMk/>
          <pc:sldMk cId="3041660000" sldId="353"/>
        </pc:sldMkLst>
        <pc:spChg chg="add mod">
          <ac:chgData name="Aisha Javed" userId="371ef448-1949-4867-b23d-b0a21320d0f4" providerId="ADAL" clId="{7E43D180-F294-454F-A79D-65A48C24B742}" dt="2026-05-07T00:47:07.504" v="23" actId="122"/>
          <ac:spMkLst>
            <pc:docMk/>
            <pc:sldMk cId="3041660000" sldId="353"/>
            <ac:spMk id="2" creationId="{A1B38070-69A2-57A3-D186-E2CC9AD2DA50}"/>
          </ac:spMkLst>
        </pc:spChg>
      </pc:sldChg>
      <pc:sldChg chg="addSp delSp modSp add del mod setBg">
        <pc:chgData name="Aisha Javed" userId="371ef448-1949-4867-b23d-b0a21320d0f4" providerId="ADAL" clId="{7E43D180-F294-454F-A79D-65A48C24B742}" dt="2026-05-07T01:55:50.299" v="125" actId="478"/>
        <pc:sldMkLst>
          <pc:docMk/>
          <pc:sldMk cId="0" sldId="354"/>
        </pc:sldMkLst>
        <pc:spChg chg="del">
          <ac:chgData name="Aisha Javed" userId="371ef448-1949-4867-b23d-b0a21320d0f4" providerId="ADAL" clId="{7E43D180-F294-454F-A79D-65A48C24B742}" dt="2026-05-07T01:55:50.299" v="125" actId="478"/>
          <ac:spMkLst>
            <pc:docMk/>
            <pc:sldMk cId="0" sldId="354"/>
            <ac:spMk id="6" creationId="{00000000-0000-0000-0000-000000000000}"/>
          </ac:spMkLst>
        </pc:spChg>
        <pc:spChg chg="del">
          <ac:chgData name="Aisha Javed" userId="371ef448-1949-4867-b23d-b0a21320d0f4" providerId="ADAL" clId="{7E43D180-F294-454F-A79D-65A48C24B742}" dt="2026-05-07T01:55:50.299" v="125" actId="478"/>
          <ac:spMkLst>
            <pc:docMk/>
            <pc:sldMk cId="0" sldId="354"/>
            <ac:spMk id="7" creationId="{00000000-0000-0000-0000-000000000000}"/>
          </ac:spMkLst>
        </pc:spChg>
        <pc:spChg chg="add mod">
          <ac:chgData name="Aisha Javed" userId="371ef448-1949-4867-b23d-b0a21320d0f4" providerId="ADAL" clId="{7E43D180-F294-454F-A79D-65A48C24B742}" dt="2026-05-07T01:54:58.016" v="104"/>
          <ac:spMkLst>
            <pc:docMk/>
            <pc:sldMk cId="0" sldId="354"/>
            <ac:spMk id="41" creationId="{4821DD26-5837-AED4-4AC9-B6477C03A2F2}"/>
          </ac:spMkLst>
        </pc:spChg>
        <pc:spChg chg="add mod">
          <ac:chgData name="Aisha Javed" userId="371ef448-1949-4867-b23d-b0a21320d0f4" providerId="ADAL" clId="{7E43D180-F294-454F-A79D-65A48C24B742}" dt="2026-05-07T01:54:58.016" v="104"/>
          <ac:spMkLst>
            <pc:docMk/>
            <pc:sldMk cId="0" sldId="354"/>
            <ac:spMk id="42" creationId="{76846A58-8204-C109-7300-7A03E913E83F}"/>
          </ac:spMkLst>
        </pc:spChg>
      </pc:sldChg>
      <pc:sldChg chg="delSp modSp add mod">
        <pc:chgData name="Aisha Javed" userId="371ef448-1949-4867-b23d-b0a21320d0f4" providerId="ADAL" clId="{7E43D180-F294-454F-A79D-65A48C24B742}" dt="2026-05-07T02:01:25.605" v="182" actId="255"/>
        <pc:sldMkLst>
          <pc:docMk/>
          <pc:sldMk cId="0" sldId="355"/>
        </pc:sldMkLst>
        <pc:spChg chg="mod">
          <ac:chgData name="Aisha Javed" userId="371ef448-1949-4867-b23d-b0a21320d0f4" providerId="ADAL" clId="{7E43D180-F294-454F-A79D-65A48C24B742}" dt="2026-05-07T02:00:59.519" v="179" actId="1036"/>
          <ac:spMkLst>
            <pc:docMk/>
            <pc:sldMk cId="0" sldId="355"/>
            <ac:spMk id="2" creationId="{00000000-0000-0000-0000-000000000000}"/>
          </ac:spMkLst>
        </pc:spChg>
        <pc:spChg chg="del">
          <ac:chgData name="Aisha Javed" userId="371ef448-1949-4867-b23d-b0a21320d0f4" providerId="ADAL" clId="{7E43D180-F294-454F-A79D-65A48C24B742}" dt="2026-05-07T02:00:49.376" v="162" actId="478"/>
          <ac:spMkLst>
            <pc:docMk/>
            <pc:sldMk cId="0" sldId="355"/>
            <ac:spMk id="3" creationId="{00000000-0000-0000-0000-000000000000}"/>
          </ac:spMkLst>
        </pc:spChg>
        <pc:spChg chg="mod">
          <ac:chgData name="Aisha Javed" userId="371ef448-1949-4867-b23d-b0a21320d0f4" providerId="ADAL" clId="{7E43D180-F294-454F-A79D-65A48C24B742}" dt="2026-05-07T02:01:25.605" v="182" actId="255"/>
          <ac:spMkLst>
            <pc:docMk/>
            <pc:sldMk cId="0" sldId="355"/>
            <ac:spMk id="5" creationId="{00000000-0000-0000-0000-000000000000}"/>
          </ac:spMkLst>
        </pc:spChg>
        <pc:spChg chg="mod">
          <ac:chgData name="Aisha Javed" userId="371ef448-1949-4867-b23d-b0a21320d0f4" providerId="ADAL" clId="{7E43D180-F294-454F-A79D-65A48C24B742}" dt="2026-05-07T02:00:43.854" v="161" actId="20577"/>
          <ac:spMkLst>
            <pc:docMk/>
            <pc:sldMk cId="0" sldId="355"/>
            <ac:spMk id="6"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Projects_Data%20Analysis\Holos%20Model_Documents\Sanky%20Diagram\Sanky_Ratnajit\ON_10%20County_GHG%20type%20wise%20emission_0202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Projects_Data%20Analysis\Holos%20Model_Documents\Sanky%20Diagram\Sanky_Ratnajit\ON_10%20County_GHG%20type%20wise%20emission_0202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74939862293968"/>
          <c:y val="7.2996157296683198E-2"/>
          <c:w val="0.79025060137706027"/>
          <c:h val="0.55997329515825278"/>
        </c:manualLayout>
      </c:layout>
      <c:barChart>
        <c:barDir val="col"/>
        <c:grouping val="clustered"/>
        <c:varyColors val="0"/>
        <c:ser>
          <c:idx val="0"/>
          <c:order val="0"/>
          <c:tx>
            <c:strRef>
              <c:f>Sheet5!$C$8</c:f>
              <c:strCache>
                <c:ptCount val="1"/>
                <c:pt idx="0">
                  <c:v>Enteric CH₄ </c:v>
                </c:pt>
              </c:strCache>
            </c:strRef>
          </c:tx>
          <c:spPr>
            <a:solidFill>
              <a:srgbClr val="FF0000"/>
            </a:solidFill>
            <a:ln>
              <a:solidFill>
                <a:srgbClr val="FF0000"/>
              </a:solidFill>
            </a:ln>
            <a:effectLst/>
          </c:spPr>
          <c:invertIfNegative val="0"/>
          <c:cat>
            <c:numRef>
              <c:f>Sheet5!$B$9:$B$12</c:f>
              <c:numCache>
                <c:formatCode>General</c:formatCode>
                <c:ptCount val="4"/>
                <c:pt idx="0">
                  <c:v>2001</c:v>
                </c:pt>
                <c:pt idx="1">
                  <c:v>2006</c:v>
                </c:pt>
                <c:pt idx="2">
                  <c:v>2011</c:v>
                </c:pt>
                <c:pt idx="3">
                  <c:v>2016</c:v>
                </c:pt>
              </c:numCache>
            </c:numRef>
          </c:cat>
          <c:val>
            <c:numRef>
              <c:f>Sheet5!$C$9:$C$12</c:f>
              <c:numCache>
                <c:formatCode>0</c:formatCode>
                <c:ptCount val="4"/>
                <c:pt idx="0">
                  <c:v>1440.6781437599998</c:v>
                </c:pt>
                <c:pt idx="1">
                  <c:v>1413.8377592100001</c:v>
                </c:pt>
                <c:pt idx="2">
                  <c:v>1291.0057181499999</c:v>
                </c:pt>
                <c:pt idx="3">
                  <c:v>1257.3634267500001</c:v>
                </c:pt>
              </c:numCache>
            </c:numRef>
          </c:val>
          <c:extLst>
            <c:ext xmlns:c16="http://schemas.microsoft.com/office/drawing/2014/chart" uri="{C3380CC4-5D6E-409C-BE32-E72D297353CC}">
              <c16:uniqueId val="{00000000-91F8-4627-A765-67D2E8A82A06}"/>
            </c:ext>
          </c:extLst>
        </c:ser>
        <c:ser>
          <c:idx val="1"/>
          <c:order val="1"/>
          <c:tx>
            <c:strRef>
              <c:f>Sheet5!$D$8</c:f>
              <c:strCache>
                <c:ptCount val="1"/>
                <c:pt idx="0">
                  <c:v>Manure CH₄</c:v>
                </c:pt>
              </c:strCache>
            </c:strRef>
          </c:tx>
          <c:spPr>
            <a:solidFill>
              <a:srgbClr val="7030A0"/>
            </a:solidFill>
            <a:ln>
              <a:solidFill>
                <a:srgbClr val="7030A0"/>
              </a:solidFill>
            </a:ln>
            <a:effectLst/>
          </c:spPr>
          <c:invertIfNegative val="0"/>
          <c:cat>
            <c:numRef>
              <c:f>Sheet5!$B$9:$B$12</c:f>
              <c:numCache>
                <c:formatCode>General</c:formatCode>
                <c:ptCount val="4"/>
                <c:pt idx="0">
                  <c:v>2001</c:v>
                </c:pt>
                <c:pt idx="1">
                  <c:v>2006</c:v>
                </c:pt>
                <c:pt idx="2">
                  <c:v>2011</c:v>
                </c:pt>
                <c:pt idx="3">
                  <c:v>2016</c:v>
                </c:pt>
              </c:numCache>
            </c:numRef>
          </c:cat>
          <c:val>
            <c:numRef>
              <c:f>Sheet5!$D$9:$D$12</c:f>
              <c:numCache>
                <c:formatCode>0</c:formatCode>
                <c:ptCount val="4"/>
                <c:pt idx="0">
                  <c:v>340.35570195999998</c:v>
                </c:pt>
                <c:pt idx="1">
                  <c:v>323.71744142</c:v>
                </c:pt>
                <c:pt idx="2">
                  <c:v>301.29192154999998</c:v>
                </c:pt>
                <c:pt idx="3">
                  <c:v>303.44849209999995</c:v>
                </c:pt>
              </c:numCache>
            </c:numRef>
          </c:val>
          <c:extLst>
            <c:ext xmlns:c16="http://schemas.microsoft.com/office/drawing/2014/chart" uri="{C3380CC4-5D6E-409C-BE32-E72D297353CC}">
              <c16:uniqueId val="{00000001-91F8-4627-A765-67D2E8A82A06}"/>
            </c:ext>
          </c:extLst>
        </c:ser>
        <c:ser>
          <c:idx val="2"/>
          <c:order val="2"/>
          <c:tx>
            <c:strRef>
              <c:f>Sheet5!$E$8</c:f>
              <c:strCache>
                <c:ptCount val="1"/>
                <c:pt idx="0">
                  <c:v>Direct N₂O</c:v>
                </c:pt>
              </c:strCache>
            </c:strRef>
          </c:tx>
          <c:spPr>
            <a:solidFill>
              <a:srgbClr val="00B0F0"/>
            </a:solidFill>
            <a:ln>
              <a:solidFill>
                <a:srgbClr val="00B0F0"/>
              </a:solidFill>
            </a:ln>
            <a:effectLst/>
          </c:spPr>
          <c:invertIfNegative val="0"/>
          <c:cat>
            <c:numRef>
              <c:f>Sheet5!$B$9:$B$12</c:f>
              <c:numCache>
                <c:formatCode>General</c:formatCode>
                <c:ptCount val="4"/>
                <c:pt idx="0">
                  <c:v>2001</c:v>
                </c:pt>
                <c:pt idx="1">
                  <c:v>2006</c:v>
                </c:pt>
                <c:pt idx="2">
                  <c:v>2011</c:v>
                </c:pt>
                <c:pt idx="3">
                  <c:v>2016</c:v>
                </c:pt>
              </c:numCache>
            </c:numRef>
          </c:cat>
          <c:val>
            <c:numRef>
              <c:f>Sheet5!$E$9:$E$12</c:f>
              <c:numCache>
                <c:formatCode>0</c:formatCode>
                <c:ptCount val="4"/>
                <c:pt idx="0">
                  <c:v>486.72884855999996</c:v>
                </c:pt>
                <c:pt idx="1">
                  <c:v>551.38498009000011</c:v>
                </c:pt>
                <c:pt idx="2">
                  <c:v>511.93419545</c:v>
                </c:pt>
                <c:pt idx="3">
                  <c:v>453.72869011999995</c:v>
                </c:pt>
              </c:numCache>
            </c:numRef>
          </c:val>
          <c:extLst>
            <c:ext xmlns:c16="http://schemas.microsoft.com/office/drawing/2014/chart" uri="{C3380CC4-5D6E-409C-BE32-E72D297353CC}">
              <c16:uniqueId val="{00000002-91F8-4627-A765-67D2E8A82A06}"/>
            </c:ext>
          </c:extLst>
        </c:ser>
        <c:ser>
          <c:idx val="3"/>
          <c:order val="3"/>
          <c:tx>
            <c:strRef>
              <c:f>Sheet5!$F$8</c:f>
              <c:strCache>
                <c:ptCount val="1"/>
                <c:pt idx="0">
                  <c:v>Indirect N₂O</c:v>
                </c:pt>
              </c:strCache>
            </c:strRef>
          </c:tx>
          <c:spPr>
            <a:solidFill>
              <a:srgbClr val="00B050"/>
            </a:solidFill>
            <a:ln>
              <a:solidFill>
                <a:srgbClr val="00B050"/>
              </a:solidFill>
            </a:ln>
            <a:effectLst/>
          </c:spPr>
          <c:invertIfNegative val="0"/>
          <c:cat>
            <c:numRef>
              <c:f>Sheet5!$B$9:$B$12</c:f>
              <c:numCache>
                <c:formatCode>General</c:formatCode>
                <c:ptCount val="4"/>
                <c:pt idx="0">
                  <c:v>2001</c:v>
                </c:pt>
                <c:pt idx="1">
                  <c:v>2006</c:v>
                </c:pt>
                <c:pt idx="2">
                  <c:v>2011</c:v>
                </c:pt>
                <c:pt idx="3">
                  <c:v>2016</c:v>
                </c:pt>
              </c:numCache>
            </c:numRef>
          </c:cat>
          <c:val>
            <c:numRef>
              <c:f>Sheet5!$F$9:$F$12</c:f>
              <c:numCache>
                <c:formatCode>0</c:formatCode>
                <c:ptCount val="4"/>
                <c:pt idx="0">
                  <c:v>1410.4456029899998</c:v>
                </c:pt>
                <c:pt idx="1">
                  <c:v>1396.8758355300004</c:v>
                </c:pt>
                <c:pt idx="2">
                  <c:v>2353.7886097399996</c:v>
                </c:pt>
                <c:pt idx="3">
                  <c:v>1918.9330610000002</c:v>
                </c:pt>
              </c:numCache>
            </c:numRef>
          </c:val>
          <c:extLst>
            <c:ext xmlns:c16="http://schemas.microsoft.com/office/drawing/2014/chart" uri="{C3380CC4-5D6E-409C-BE32-E72D297353CC}">
              <c16:uniqueId val="{00000003-91F8-4627-A765-67D2E8A82A06}"/>
            </c:ext>
          </c:extLst>
        </c:ser>
        <c:ser>
          <c:idx val="4"/>
          <c:order val="4"/>
          <c:tx>
            <c:strRef>
              <c:f>Sheet5!$G$8</c:f>
              <c:strCache>
                <c:ptCount val="1"/>
                <c:pt idx="0">
                  <c:v>Farm Energy CO₂</c:v>
                </c:pt>
              </c:strCache>
            </c:strRef>
          </c:tx>
          <c:spPr>
            <a:solidFill>
              <a:schemeClr val="accent5"/>
            </a:solidFill>
            <a:ln>
              <a:noFill/>
            </a:ln>
            <a:effectLst/>
          </c:spPr>
          <c:invertIfNegative val="0"/>
          <c:cat>
            <c:numRef>
              <c:f>Sheet5!$B$9:$B$12</c:f>
              <c:numCache>
                <c:formatCode>General</c:formatCode>
                <c:ptCount val="4"/>
                <c:pt idx="0">
                  <c:v>2001</c:v>
                </c:pt>
                <c:pt idx="1">
                  <c:v>2006</c:v>
                </c:pt>
                <c:pt idx="2">
                  <c:v>2011</c:v>
                </c:pt>
                <c:pt idx="3">
                  <c:v>2016</c:v>
                </c:pt>
              </c:numCache>
            </c:numRef>
          </c:cat>
          <c:val>
            <c:numRef>
              <c:f>Sheet5!$G$9:$G$12</c:f>
              <c:numCache>
                <c:formatCode>0</c:formatCode>
                <c:ptCount val="4"/>
                <c:pt idx="0">
                  <c:v>265.66675077999992</c:v>
                </c:pt>
                <c:pt idx="1">
                  <c:v>258.37203353000007</c:v>
                </c:pt>
                <c:pt idx="2">
                  <c:v>271.73575556999998</c:v>
                </c:pt>
                <c:pt idx="3">
                  <c:v>279.60891723000003</c:v>
                </c:pt>
              </c:numCache>
            </c:numRef>
          </c:val>
          <c:extLst>
            <c:ext xmlns:c16="http://schemas.microsoft.com/office/drawing/2014/chart" uri="{C3380CC4-5D6E-409C-BE32-E72D297353CC}">
              <c16:uniqueId val="{00000004-91F8-4627-A765-67D2E8A82A06}"/>
            </c:ext>
          </c:extLst>
        </c:ser>
        <c:dLbls>
          <c:showLegendKey val="0"/>
          <c:showVal val="0"/>
          <c:showCatName val="0"/>
          <c:showSerName val="0"/>
          <c:showPercent val="0"/>
          <c:showBubbleSize val="0"/>
        </c:dLbls>
        <c:gapWidth val="150"/>
        <c:axId val="1624286864"/>
        <c:axId val="1624289264"/>
      </c:barChart>
      <c:catAx>
        <c:axId val="162428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24289264"/>
        <c:crosses val="autoZero"/>
        <c:auto val="1"/>
        <c:lblAlgn val="ctr"/>
        <c:lblOffset val="100"/>
        <c:noMultiLvlLbl val="0"/>
      </c:catAx>
      <c:valAx>
        <c:axId val="162428926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CA">
                    <a:solidFill>
                      <a:schemeClr val="tx1"/>
                    </a:solidFill>
                  </a:rPr>
                  <a:t>Kt CO₂e</a:t>
                </a:r>
              </a:p>
            </c:rich>
          </c:tx>
          <c:layout>
            <c:manualLayout>
              <c:xMode val="edge"/>
              <c:yMode val="edge"/>
              <c:x val="2.2691374534734958E-3"/>
              <c:y val="0.2926927049945361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24286864"/>
        <c:crosses val="autoZero"/>
        <c:crossBetween val="between"/>
      </c:valAx>
      <c:spPr>
        <a:noFill/>
        <a:ln>
          <a:noFill/>
        </a:ln>
        <a:effectLst/>
      </c:spPr>
    </c:plotArea>
    <c:legend>
      <c:legendPos val="r"/>
      <c:layout>
        <c:manualLayout>
          <c:xMode val="edge"/>
          <c:yMode val="edge"/>
          <c:x val="0"/>
          <c:y val="0.77367936773385482"/>
          <c:w val="1"/>
          <c:h val="0.20600743801363752"/>
        </c:manualLayout>
      </c:layout>
      <c:overlay val="0"/>
      <c:spPr>
        <a:noFill/>
        <a:ln>
          <a:noFill/>
        </a:ln>
        <a:effectLst/>
      </c:spPr>
      <c:txPr>
        <a:bodyPr rot="0" spcFirstLastPara="1" vertOverflow="ellipsis" vert="horz" wrap="square" anchor="ctr" anchorCtr="1"/>
        <a:lstStyle/>
        <a:p>
          <a:pPr algn="just">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90352949322913"/>
          <c:y val="0.116511609543424"/>
          <c:w val="0.7051704852613595"/>
          <c:h val="0.70376788138820146"/>
        </c:manualLayout>
      </c:layout>
      <c:lineChart>
        <c:grouping val="standard"/>
        <c:varyColors val="0"/>
        <c:ser>
          <c:idx val="0"/>
          <c:order val="0"/>
          <c:tx>
            <c:strRef>
              <c:f>Sheet5!$H$8</c:f>
              <c:strCache>
                <c:ptCount val="1"/>
                <c:pt idx="0">
                  <c:v>Subtotal</c:v>
                </c:pt>
              </c:strCache>
            </c:strRef>
          </c:tx>
          <c:spPr>
            <a:ln w="57150" cap="rnd">
              <a:solidFill>
                <a:srgbClr val="FF0000"/>
              </a:solidFill>
              <a:round/>
            </a:ln>
            <a:effectLst/>
          </c:spPr>
          <c:marker>
            <c:symbol val="none"/>
          </c:marker>
          <c:cat>
            <c:numRef>
              <c:f>Sheet5!$J$9:$J$12</c:f>
              <c:numCache>
                <c:formatCode>General</c:formatCode>
                <c:ptCount val="4"/>
                <c:pt idx="0">
                  <c:v>2001</c:v>
                </c:pt>
                <c:pt idx="1">
                  <c:v>2006</c:v>
                </c:pt>
                <c:pt idx="2">
                  <c:v>2011</c:v>
                </c:pt>
                <c:pt idx="3">
                  <c:v>2016</c:v>
                </c:pt>
              </c:numCache>
            </c:numRef>
          </c:cat>
          <c:val>
            <c:numRef>
              <c:f>Sheet5!$H$9:$H$12</c:f>
              <c:numCache>
                <c:formatCode>0</c:formatCode>
                <c:ptCount val="4"/>
                <c:pt idx="0">
                  <c:v>3943.8750481100001</c:v>
                </c:pt>
                <c:pt idx="1">
                  <c:v>3944.1880499699992</c:v>
                </c:pt>
                <c:pt idx="2">
                  <c:v>4729.7562005399996</c:v>
                </c:pt>
                <c:pt idx="3">
                  <c:v>4213.0825873399999</c:v>
                </c:pt>
              </c:numCache>
            </c:numRef>
          </c:val>
          <c:smooth val="0"/>
          <c:extLst>
            <c:ext xmlns:c16="http://schemas.microsoft.com/office/drawing/2014/chart" uri="{C3380CC4-5D6E-409C-BE32-E72D297353CC}">
              <c16:uniqueId val="{00000000-4098-4924-B3FF-5647DA7098D4}"/>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258227840"/>
        <c:axId val="258230240"/>
      </c:lineChart>
      <c:catAx>
        <c:axId val="25822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8230240"/>
        <c:crosses val="autoZero"/>
        <c:auto val="1"/>
        <c:lblAlgn val="ctr"/>
        <c:lblOffset val="100"/>
        <c:noMultiLvlLbl val="0"/>
      </c:catAx>
      <c:valAx>
        <c:axId val="258230240"/>
        <c:scaling>
          <c:orientation val="minMax"/>
          <c:max val="5000"/>
          <c:min val="35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CA">
                    <a:solidFill>
                      <a:schemeClr val="tx1"/>
                    </a:solidFill>
                  </a:rPr>
                  <a:t>Kt CO₂e</a:t>
                </a:r>
              </a:p>
            </c:rich>
          </c:tx>
          <c:layout>
            <c:manualLayout>
              <c:xMode val="edge"/>
              <c:yMode val="edge"/>
              <c:x val="4.033247314540433E-3"/>
              <c:y val="0.4052894744634903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58227840"/>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3243F-9472-4099-8F63-D5949653E644}" type="datetimeFigureOut">
              <a:rPr lang="en-CA" smtClean="0"/>
              <a:t>2026-05-06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655605-9DBB-4C5D-BEE9-5D43622549C5}" type="slidenum">
              <a:rPr lang="en-CA" smtClean="0"/>
              <a:t>‹#›</a:t>
            </a:fld>
            <a:endParaRPr lang="en-CA"/>
          </a:p>
        </p:txBody>
      </p:sp>
    </p:spTree>
    <p:extLst>
      <p:ext uri="{BB962C8B-B14F-4D97-AF65-F5344CB8AC3E}">
        <p14:creationId xmlns:p14="http://schemas.microsoft.com/office/powerpoint/2010/main" val="63445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35" name="Google Shape;4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a:extLst>
            <a:ext uri="{FF2B5EF4-FFF2-40B4-BE49-F238E27FC236}">
              <a16:creationId xmlns:a16="http://schemas.microsoft.com/office/drawing/2014/main" id="{16C055C2-7BCD-868D-5225-1EE553D02B30}"/>
            </a:ext>
          </a:extLst>
        </p:cNvPr>
        <p:cNvGrpSpPr/>
        <p:nvPr/>
      </p:nvGrpSpPr>
      <p:grpSpPr>
        <a:xfrm>
          <a:off x="0" y="0"/>
          <a:ext cx="0" cy="0"/>
          <a:chOff x="0" y="0"/>
          <a:chExt cx="0" cy="0"/>
        </a:xfrm>
      </p:grpSpPr>
      <p:sp>
        <p:nvSpPr>
          <p:cNvPr id="1568" name="Google Shape;1568;g5402930dac_0_343:notes">
            <a:extLst>
              <a:ext uri="{FF2B5EF4-FFF2-40B4-BE49-F238E27FC236}">
                <a16:creationId xmlns:a16="http://schemas.microsoft.com/office/drawing/2014/main" id="{92174C76-1791-3F65-C32A-091434269A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1569" name="Google Shape;1569;g5402930dac_0_343:notes">
            <a:extLst>
              <a:ext uri="{FF2B5EF4-FFF2-40B4-BE49-F238E27FC236}">
                <a16:creationId xmlns:a16="http://schemas.microsoft.com/office/drawing/2014/main" id="{17595008-AAB7-F867-94B1-C3549D976E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At the same time, cities are growing rapidly, increasing pressure on food systems. Sustainably feeding growing urban populations under climate change is therefore a major current global challenge.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88614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3655605-9DBB-4C5D-BEE9-5D43622549C5}" type="slidenum">
              <a:rPr lang="en-CA" smtClean="0"/>
              <a:t>17</a:t>
            </a:fld>
            <a:endParaRPr lang="en-CA"/>
          </a:p>
        </p:txBody>
      </p:sp>
    </p:spTree>
    <p:extLst>
      <p:ext uri="{BB962C8B-B14F-4D97-AF65-F5344CB8AC3E}">
        <p14:creationId xmlns:p14="http://schemas.microsoft.com/office/powerpoint/2010/main" val="288363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CA" sz="1200"/>
              <a:t>Plant growth is represented more mechanistically (</a:t>
            </a:r>
            <a:r>
              <a:rPr lang="en-CA" sz="1200" err="1"/>
              <a:t>Arnillas</a:t>
            </a:r>
            <a:r>
              <a:rPr lang="en-CA" sz="1200"/>
              <a:t> et al. In review). </a:t>
            </a:r>
          </a:p>
          <a:p>
            <a:pPr marL="342900" indent="-342900">
              <a:buFont typeface="Arial" panose="020B0604020202020204" pitchFamily="34" charset="0"/>
              <a:buChar char="•"/>
            </a:pPr>
            <a:endParaRPr lang="en-CA" sz="1200"/>
          </a:p>
          <a:p>
            <a:pPr marL="342900" indent="-342900">
              <a:buFont typeface="Arial" panose="020B0604020202020204" pitchFamily="34" charset="0"/>
              <a:buChar char="•"/>
            </a:pPr>
            <a:r>
              <a:rPr lang="en-CA" sz="1200"/>
              <a:t>More difficult to generate and use, but more powerful to predict novel conditions!</a:t>
            </a:r>
          </a:p>
          <a:p>
            <a:pPr marL="342900" indent="-342900">
              <a:buFont typeface="Arial" panose="020B0604020202020204" pitchFamily="34" charset="0"/>
              <a:buChar char="•"/>
            </a:pPr>
            <a:endParaRPr lang="en-CA" sz="1200"/>
          </a:p>
          <a:p>
            <a:pPr marL="342900" indent="-342900">
              <a:buFont typeface="Arial" panose="020B0604020202020204" pitchFamily="34" charset="0"/>
              <a:buChar char="•"/>
            </a:pPr>
            <a:r>
              <a:rPr lang="en-CA" sz="1200"/>
              <a:t>Simulates both natural and managed ecosystems</a:t>
            </a:r>
          </a:p>
          <a:p>
            <a:pPr marL="342900" indent="-342900">
              <a:buFont typeface="Arial" panose="020B0604020202020204" pitchFamily="34" charset="0"/>
              <a:buChar char="•"/>
            </a:pPr>
            <a:endParaRPr lang="en-CA" sz="1200"/>
          </a:p>
          <a:p>
            <a:pPr marL="342900" indent="-342900">
              <a:buFont typeface="Arial" panose="020B0604020202020204" pitchFamily="34" charset="0"/>
              <a:buChar char="•"/>
            </a:pPr>
            <a:r>
              <a:rPr lang="en-CA" sz="1200"/>
              <a:t>Allows for the simulation of dynamic responses of emissions of major GHGs to different environmental conditions and management scenarios (Grant et al., 2010; Grant, 2015). </a:t>
            </a:r>
          </a:p>
          <a:p>
            <a:pPr marL="342900" indent="-342900">
              <a:buFont typeface="Arial" panose="020B0604020202020204" pitchFamily="34" charset="0"/>
              <a:buChar char="•"/>
            </a:pPr>
            <a:endParaRPr lang="en-CA" sz="1200"/>
          </a:p>
          <a:p>
            <a:pPr marL="342900" indent="-342900">
              <a:buFont typeface="Arial" panose="020B0604020202020204" pitchFamily="34" charset="0"/>
              <a:buChar char="•"/>
            </a:pPr>
            <a:r>
              <a:rPr lang="en-CA" sz="1200"/>
              <a:t>Capable of being scaled from the farm to large spatial scales without the need for substantial calibration if provided with high-quality soil and climate input data (Grant et al., 2012). </a:t>
            </a:r>
          </a:p>
          <a:p>
            <a:endParaRPr lang="en-US"/>
          </a:p>
          <a:p>
            <a:r>
              <a:rPr lang="en-US"/>
              <a:t>- process-based ecosystem model which simulates the holistic and coupled energy, water, carbon, and nutrient cycles from aboveground to belowground using a mechanistic way</a:t>
            </a:r>
          </a:p>
          <a:p>
            <a:endParaRPr lang="en-US"/>
          </a:p>
          <a:p>
            <a:r>
              <a:rPr lang="en-US"/>
              <a:t>Farm carbon budget and changes of SOC at the </a:t>
            </a:r>
            <a:r>
              <a:rPr lang="en-US" err="1"/>
              <a:t>fieldlevel</a:t>
            </a:r>
            <a:r>
              <a:rPr lang="en-US"/>
              <a:t> are holistically </a:t>
            </a:r>
            <a:r>
              <a:rPr lang="en-US" err="1"/>
              <a:t>relatedto</a:t>
            </a:r>
            <a:r>
              <a:rPr lang="en-US"/>
              <a:t> the farmland </a:t>
            </a:r>
            <a:r>
              <a:rPr lang="en-US" err="1"/>
              <a:t>carbonbudget</a:t>
            </a:r>
            <a:r>
              <a:rPr lang="en-US"/>
              <a:t> in </a:t>
            </a:r>
            <a:r>
              <a:rPr lang="en-US" i="1" err="1"/>
              <a:t>ecosys</a:t>
            </a:r>
            <a:r>
              <a:rPr lang="en-US" i="1"/>
              <a:t>. </a:t>
            </a:r>
            <a:endParaRPr lang="en-US" err="1"/>
          </a:p>
          <a:p>
            <a:r>
              <a:rPr lang="en-US"/>
              <a:t>he </a:t>
            </a:r>
            <a:r>
              <a:rPr lang="en-US" err="1"/>
              <a:t>ecosys</a:t>
            </a:r>
            <a:r>
              <a:rPr lang="en-US"/>
              <a:t> model presents the holistic carbon and nitrogen balance and its</a:t>
            </a:r>
          </a:p>
          <a:p>
            <a:r>
              <a:rPr lang="en-US"/>
              <a:t>linkage with greenhouse gas emissions throughout the </a:t>
            </a:r>
            <a:r>
              <a:rPr lang="en-US" err="1"/>
              <a:t>agroecosyste</a:t>
            </a:r>
          </a:p>
          <a:p>
            <a:endParaRPr lang="en-US" i="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675FE47-0F0E-474B-9A42-4666488F23D3}" type="slidenum">
              <a:rPr lang="en-US" smtClean="0"/>
              <a:t>19</a:t>
            </a:fld>
            <a:endParaRPr lang="en-US"/>
          </a:p>
        </p:txBody>
      </p:sp>
    </p:spTree>
    <p:extLst>
      <p:ext uri="{BB962C8B-B14F-4D97-AF65-F5344CB8AC3E}">
        <p14:creationId xmlns:p14="http://schemas.microsoft.com/office/powerpoint/2010/main" val="285866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394B-2978-98B4-EF8B-B48DE5754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9C594-B230-F292-044A-539D256998FA}"/>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79BE277D-B344-595A-1315-A540607780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966563-8DBB-A709-E7CF-FB838B9216AD}"/>
              </a:ext>
            </a:extLst>
          </p:cNvPr>
          <p:cNvSpPr>
            <a:spLocks noGrp="1"/>
          </p:cNvSpPr>
          <p:nvPr>
            <p:ph type="sldNum" sz="quarter" idx="5"/>
          </p:nvPr>
        </p:nvSpPr>
        <p:spPr/>
        <p:txBody>
          <a:bodyPr/>
          <a:lstStyle/>
          <a:p>
            <a:fld id="{D675FE47-0F0E-474B-9A42-4666488F23D3}" type="slidenum">
              <a:rPr lang="en-US" smtClean="0"/>
              <a:t>20</a:t>
            </a:fld>
            <a:endParaRPr lang="en-US"/>
          </a:p>
        </p:txBody>
      </p:sp>
      <p:sp>
        <p:nvSpPr>
          <p:cNvPr id="5" name="Footer Placeholder 4">
            <a:extLst>
              <a:ext uri="{FF2B5EF4-FFF2-40B4-BE49-F238E27FC236}">
                <a16:creationId xmlns:a16="http://schemas.microsoft.com/office/drawing/2014/main" id="{B2D1F19F-A054-45B5-9708-8F87E94A83D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09532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2698B4B-5944-408C-ADB0-1B1B79694BA0}" type="slidenum">
              <a:rPr lang="en-CA" smtClean="0"/>
              <a:t>21</a:t>
            </a:fld>
            <a:endParaRPr lang="en-CA"/>
          </a:p>
        </p:txBody>
      </p:sp>
    </p:spTree>
    <p:extLst>
      <p:ext uri="{BB962C8B-B14F-4D97-AF65-F5344CB8AC3E}">
        <p14:creationId xmlns:p14="http://schemas.microsoft.com/office/powerpoint/2010/main" val="1943747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5402930dac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2195" name="Google Shape;2195;g5402930dac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9f3cfcb53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441" name="Google Shape;441;g9f3cfcb53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a:extLst>
            <a:ext uri="{FF2B5EF4-FFF2-40B4-BE49-F238E27FC236}">
              <a16:creationId xmlns:a16="http://schemas.microsoft.com/office/drawing/2014/main" id="{DE3FBE8F-6315-B416-650C-2F1ECF224426}"/>
            </a:ext>
          </a:extLst>
        </p:cNvPr>
        <p:cNvGrpSpPr/>
        <p:nvPr/>
      </p:nvGrpSpPr>
      <p:grpSpPr>
        <a:xfrm>
          <a:off x="0" y="0"/>
          <a:ext cx="0" cy="0"/>
          <a:chOff x="0" y="0"/>
          <a:chExt cx="0" cy="0"/>
        </a:xfrm>
      </p:grpSpPr>
      <p:sp>
        <p:nvSpPr>
          <p:cNvPr id="1568" name="Google Shape;1568;g5402930dac_0_343:notes">
            <a:extLst>
              <a:ext uri="{FF2B5EF4-FFF2-40B4-BE49-F238E27FC236}">
                <a16:creationId xmlns:a16="http://schemas.microsoft.com/office/drawing/2014/main" id="{7EEBF6C2-492D-3985-2931-CFA96B084F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1569" name="Google Shape;1569;g5402930dac_0_343:notes">
            <a:extLst>
              <a:ext uri="{FF2B5EF4-FFF2-40B4-BE49-F238E27FC236}">
                <a16:creationId xmlns:a16="http://schemas.microsoft.com/office/drawing/2014/main" id="{6AB716A3-97BD-0DEF-869C-68D9810B71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4262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a:extLst>
            <a:ext uri="{FF2B5EF4-FFF2-40B4-BE49-F238E27FC236}">
              <a16:creationId xmlns:a16="http://schemas.microsoft.com/office/drawing/2014/main" id="{C76C4D43-DB02-305F-3C36-03E3D97B5884}"/>
            </a:ext>
          </a:extLst>
        </p:cNvPr>
        <p:cNvGrpSpPr/>
        <p:nvPr/>
      </p:nvGrpSpPr>
      <p:grpSpPr>
        <a:xfrm>
          <a:off x="0" y="0"/>
          <a:ext cx="0" cy="0"/>
          <a:chOff x="0" y="0"/>
          <a:chExt cx="0" cy="0"/>
        </a:xfrm>
      </p:grpSpPr>
      <p:sp>
        <p:nvSpPr>
          <p:cNvPr id="1568" name="Google Shape;1568;g5402930dac_0_343:notes">
            <a:extLst>
              <a:ext uri="{FF2B5EF4-FFF2-40B4-BE49-F238E27FC236}">
                <a16:creationId xmlns:a16="http://schemas.microsoft.com/office/drawing/2014/main" id="{1BCB692C-8B26-A4C1-7F31-804A775D66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1569" name="Google Shape;1569;g5402930dac_0_343:notes">
            <a:extLst>
              <a:ext uri="{FF2B5EF4-FFF2-40B4-BE49-F238E27FC236}">
                <a16:creationId xmlns:a16="http://schemas.microsoft.com/office/drawing/2014/main" id="{A9806957-9BC0-2108-DF72-1418995589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44843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a:extLst>
            <a:ext uri="{FF2B5EF4-FFF2-40B4-BE49-F238E27FC236}">
              <a16:creationId xmlns:a16="http://schemas.microsoft.com/office/drawing/2014/main" id="{5FB17BA4-85C7-EA2B-FD2A-D0190F6F7F72}"/>
            </a:ext>
          </a:extLst>
        </p:cNvPr>
        <p:cNvGrpSpPr/>
        <p:nvPr/>
      </p:nvGrpSpPr>
      <p:grpSpPr>
        <a:xfrm>
          <a:off x="0" y="0"/>
          <a:ext cx="0" cy="0"/>
          <a:chOff x="0" y="0"/>
          <a:chExt cx="0" cy="0"/>
        </a:xfrm>
      </p:grpSpPr>
      <p:sp>
        <p:nvSpPr>
          <p:cNvPr id="1568" name="Google Shape;1568;g5402930dac_0_343:notes">
            <a:extLst>
              <a:ext uri="{FF2B5EF4-FFF2-40B4-BE49-F238E27FC236}">
                <a16:creationId xmlns:a16="http://schemas.microsoft.com/office/drawing/2014/main" id="{26660F32-A09F-43A3-94D3-A0BC5267B0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1569" name="Google Shape;1569;g5402930dac_0_343:notes">
            <a:extLst>
              <a:ext uri="{FF2B5EF4-FFF2-40B4-BE49-F238E27FC236}">
                <a16:creationId xmlns:a16="http://schemas.microsoft.com/office/drawing/2014/main" id="{D9B5C3E5-326D-E329-4BD9-81D4A0C3C1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01883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16df5c0f9c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508" name="Google Shape;508;g116df5c0f9c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116df5c0f9c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1435" name="Google Shape;1435;g116df5c0f9c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“Definitions vary, systems are inconsistent , studies are not directly comparable”</a:t>
            </a:r>
          </a:p>
          <a:p>
            <a:pPr marL="0" lvl="0" indent="0" algn="l" rtl="0">
              <a:spcBef>
                <a:spcPts val="0"/>
              </a:spcBef>
              <a:spcAft>
                <a:spcPts val="0"/>
              </a:spcAft>
              <a:buNone/>
            </a:pPr>
            <a:r>
              <a:rPr lang="en-US"/>
              <a:t>Change van der </a:t>
            </a:r>
            <a:r>
              <a:rPr lang="en-US" err="1"/>
              <a:t>schans</a:t>
            </a:r>
            <a:r>
              <a:rPr lang="en-US"/>
              <a:t> et al to van der </a:t>
            </a:r>
            <a:r>
              <a:rPr lang="en-US" err="1"/>
              <a:t>schans</a:t>
            </a:r>
            <a:r>
              <a:rPr lang="en-US"/>
              <a:t> and </a:t>
            </a:r>
            <a:r>
              <a:rPr lang="en-US" err="1"/>
              <a:t>Wiskerke</a:t>
            </a:r>
            <a:r>
              <a:rPr lang="en-US"/>
              <a:t> </a:t>
            </a:r>
          </a:p>
          <a:p>
            <a:pPr marL="0" lvl="0" indent="0" algn="l" rtl="0">
              <a:spcBef>
                <a:spcPts val="0"/>
              </a:spcBef>
              <a:spcAft>
                <a:spcPts val="0"/>
              </a:spcAft>
              <a:buNone/>
            </a:pPr>
            <a:r>
              <a:rPr lang="en-US"/>
              <a:t>Non-food outputs</a:t>
            </a:r>
          </a:p>
          <a:p>
            <a:pPr marL="0" lvl="0" indent="0" algn="l" rtl="0">
              <a:spcBef>
                <a:spcPts val="0"/>
              </a:spcBef>
              <a:spcAft>
                <a:spcPts val="0"/>
              </a:spcAft>
              <a:buNone/>
            </a:pPr>
            <a:r>
              <a:rPr lang="en-US"/>
              <a:t>● if non-food products are explicitly named alongside food — e.g. fuel, </a:t>
            </a:r>
            <a:r>
              <a:rPr lang="en-US" err="1"/>
              <a:t>fibre</a:t>
            </a:r>
            <a:r>
              <a:rPr lang="en-US"/>
              <a:t>, pharmaceuticals, or "other outputs."</a:t>
            </a:r>
          </a:p>
          <a:p>
            <a:pPr marL="0" lvl="0" indent="0" algn="l" rtl="0">
              <a:spcBef>
                <a:spcPts val="0"/>
              </a:spcBef>
              <a:spcAft>
                <a:spcPts val="0"/>
              </a:spcAft>
              <a:buNone/>
            </a:pPr>
            <a:r>
              <a:rPr lang="en-US"/>
              <a:t>○ if the definition is food-only or does not name other product categories.</a:t>
            </a:r>
          </a:p>
          <a:p>
            <a:pPr marL="0" lvl="0" indent="0" algn="l" rtl="0">
              <a:spcBef>
                <a:spcPts val="0"/>
              </a:spcBef>
              <a:spcAft>
                <a:spcPts val="0"/>
              </a:spcAft>
              <a:buNone/>
            </a:pPr>
            <a:endParaRPr lang="en-US"/>
          </a:p>
          <a:p>
            <a:pPr marL="0" lvl="0" indent="0" algn="l" rtl="0">
              <a:spcBef>
                <a:spcPts val="0"/>
              </a:spcBef>
              <a:spcAft>
                <a:spcPts val="0"/>
              </a:spcAft>
              <a:buNone/>
            </a:pPr>
            <a:r>
              <a:rPr lang="en-US"/>
              <a:t>Social dimension</a:t>
            </a:r>
          </a:p>
          <a:p>
            <a:pPr marL="0" lvl="0" indent="0" algn="l" rtl="0">
              <a:spcBef>
                <a:spcPts val="0"/>
              </a:spcBef>
              <a:spcAft>
                <a:spcPts val="0"/>
              </a:spcAft>
              <a:buNone/>
            </a:pPr>
            <a:r>
              <a:rPr lang="en-US"/>
              <a:t>● if the definition explicitly names social actors, conditions, or functions — e.g. gender, low-income groups, livelihoods of urban residents, community, or food security as a social outcome.</a:t>
            </a:r>
          </a:p>
          <a:p>
            <a:pPr marL="0" lvl="0" indent="0" algn="l" rtl="0">
              <a:spcBef>
                <a:spcPts val="0"/>
              </a:spcBef>
              <a:spcAft>
                <a:spcPts val="0"/>
              </a:spcAft>
              <a:buNone/>
            </a:pPr>
            <a:r>
              <a:rPr lang="en-US"/>
              <a:t>○ if the definition is production- or market-oriented without social reference.</a:t>
            </a:r>
          </a:p>
          <a:p>
            <a:pPr marL="0" lvl="0" indent="0" algn="l" rtl="0">
              <a:spcBef>
                <a:spcPts val="0"/>
              </a:spcBef>
              <a:spcAft>
                <a:spcPts val="0"/>
              </a:spcAft>
              <a:buNone/>
            </a:pPr>
            <a:endParaRPr lang="en-US"/>
          </a:p>
          <a:p>
            <a:pPr marL="0" lvl="0" indent="0" algn="l" rtl="0">
              <a:spcBef>
                <a:spcPts val="0"/>
              </a:spcBef>
              <a:spcAft>
                <a:spcPts val="0"/>
              </a:spcAft>
              <a:buNone/>
            </a:pPr>
            <a:r>
              <a:rPr lang="en-US"/>
              <a:t>Economic dimension</a:t>
            </a:r>
          </a:p>
          <a:p>
            <a:pPr marL="0" lvl="0" indent="0" algn="l" rtl="0">
              <a:spcBef>
                <a:spcPts val="0"/>
              </a:spcBef>
              <a:spcAft>
                <a:spcPts val="0"/>
              </a:spcAft>
              <a:buNone/>
            </a:pPr>
            <a:r>
              <a:rPr lang="en-US"/>
              <a:t>● if the definition explicitly addresses economic characteristics — e.g. market orientation, </a:t>
            </a:r>
            <a:r>
              <a:rPr lang="en-US" err="1"/>
              <a:t>commercialisation</a:t>
            </a:r>
            <a:r>
              <a:rPr lang="en-US"/>
              <a:t>, response to consumer demand, income generation, or home consumption as an economic category.</a:t>
            </a:r>
          </a:p>
          <a:p>
            <a:pPr marL="0" lvl="0" indent="0" algn="l" rtl="0">
              <a:spcBef>
                <a:spcPts val="0"/>
              </a:spcBef>
              <a:spcAft>
                <a:spcPts val="0"/>
              </a:spcAft>
              <a:buNone/>
            </a:pPr>
            <a:r>
              <a:rPr lang="en-US"/>
              <a:t>○ if economic context is absent.</a:t>
            </a:r>
          </a:p>
          <a:p>
            <a:pPr marL="0" lvl="0" indent="0" algn="l" rtl="0">
              <a:spcBef>
                <a:spcPts val="0"/>
              </a:spcBef>
              <a:spcAft>
                <a:spcPts val="0"/>
              </a:spcAft>
              <a:buNone/>
            </a:pPr>
            <a:endParaRPr lang="en-US"/>
          </a:p>
          <a:p>
            <a:pPr marL="0" lvl="0" indent="0" algn="l" rtl="0">
              <a:spcBef>
                <a:spcPts val="0"/>
              </a:spcBef>
              <a:spcAft>
                <a:spcPts val="0"/>
              </a:spcAft>
              <a:buNone/>
            </a:pPr>
            <a:r>
              <a:rPr lang="en-US"/>
              <a:t>Environmental</a:t>
            </a:r>
          </a:p>
          <a:p>
            <a:pPr marL="0" lvl="0" indent="0" algn="l" rtl="0">
              <a:spcBef>
                <a:spcPts val="0"/>
              </a:spcBef>
              <a:spcAft>
                <a:spcPts val="0"/>
              </a:spcAft>
              <a:buNone/>
            </a:pPr>
            <a:r>
              <a:rPr lang="en-US"/>
              <a:t>● if the definition explicitly references environmental functions or processes — e.g. closing ecological loops, reuse of urban waste streams, environmental benefits, or sustainability outcomes.</a:t>
            </a:r>
          </a:p>
          <a:p>
            <a:pPr marL="0" lvl="0" indent="0" algn="l" rtl="0">
              <a:spcBef>
                <a:spcPts val="0"/>
              </a:spcBef>
              <a:spcAft>
                <a:spcPts val="0"/>
              </a:spcAft>
              <a:buNone/>
            </a:pPr>
            <a:r>
              <a:rPr lang="en-US"/>
              <a:t>○ if environmental dimensions are absent.</a:t>
            </a:r>
          </a:p>
          <a:p>
            <a:pPr marL="0" lvl="0" indent="0" algn="l" rtl="0">
              <a:spcBef>
                <a:spcPts val="0"/>
              </a:spcBef>
              <a:spcAft>
                <a:spcPts val="0"/>
              </a:spcAft>
              <a:buNone/>
            </a:pPr>
            <a:endParaRPr lang="en-US"/>
          </a:p>
          <a:p>
            <a:pPr marL="0" lvl="0" indent="0" algn="l" rtl="0">
              <a:spcBef>
                <a:spcPts val="0"/>
              </a:spcBef>
              <a:spcAft>
                <a:spcPts val="0"/>
              </a:spcAft>
              <a:buNone/>
            </a:pPr>
            <a:r>
              <a:rPr lang="en-US"/>
              <a:t>Scale spectrum</a:t>
            </a:r>
          </a:p>
          <a:p>
            <a:pPr marL="0" lvl="0" indent="0" algn="l" rtl="0">
              <a:spcBef>
                <a:spcPts val="0"/>
              </a:spcBef>
              <a:spcAft>
                <a:spcPts val="0"/>
              </a:spcAft>
              <a:buNone/>
            </a:pPr>
            <a:r>
              <a:rPr lang="en-US"/>
              <a:t>● if the definition makes an explicit attempt to define the geographic or spatial extent of UPA — e.g. specifying a km radius, distinguishing a range from subsistence to commercial as a spatial indicator, or distinguishing site types in relation to location.</a:t>
            </a:r>
          </a:p>
          <a:p>
            <a:pPr marL="0" lvl="0" indent="0" algn="l" rtl="0">
              <a:spcBef>
                <a:spcPts val="0"/>
              </a:spcBef>
              <a:spcAft>
                <a:spcPts val="0"/>
              </a:spcAft>
              <a:buNone/>
            </a:pPr>
            <a:r>
              <a:rPr lang="en-US"/>
              <a:t>○ if references to scale describe production intensity, plot size, or beneficiaries rather than spatial extent. Simply using "urban" or "peri-urban" without further spatial delimitation does not qualify.</a:t>
            </a:r>
          </a:p>
          <a:p>
            <a:pPr marL="0" lvl="0" indent="0" algn="l" rtl="0">
              <a:spcBef>
                <a:spcPts val="0"/>
              </a:spcBef>
              <a:spcAft>
                <a:spcPts val="0"/>
              </a:spcAft>
              <a:buNone/>
            </a:pPr>
            <a:endParaRPr lang="en-US"/>
          </a:p>
          <a:p>
            <a:pPr marL="0" lvl="0" indent="0" algn="l" rtl="0">
              <a:spcBef>
                <a:spcPts val="0"/>
              </a:spcBef>
              <a:spcAft>
                <a:spcPts val="0"/>
              </a:spcAft>
              <a:buNone/>
            </a:pPr>
            <a:r>
              <a:rPr lang="en-US"/>
              <a:t>Resource reuse</a:t>
            </a:r>
          </a:p>
          <a:p>
            <a:pPr marL="0" lvl="0" indent="0" algn="l" rtl="0">
              <a:spcBef>
                <a:spcPts val="0"/>
              </a:spcBef>
              <a:spcAft>
                <a:spcPts val="0"/>
              </a:spcAft>
              <a:buNone/>
            </a:pPr>
            <a:r>
              <a:rPr lang="en-US"/>
              <a:t>● if the definition explicitly references the use or reuse of urban material streams as agricultural inputs — e.g. urban wastewater, solid waste, organic waste, or urban energy flows.</a:t>
            </a:r>
          </a:p>
          <a:p>
            <a:pPr marL="0" lvl="0" indent="0" algn="l" rtl="0">
              <a:spcBef>
                <a:spcPts val="0"/>
              </a:spcBef>
              <a:spcAft>
                <a:spcPts val="0"/>
              </a:spcAft>
              <a:buNone/>
            </a:pPr>
            <a:r>
              <a:rPr lang="en-US"/>
              <a:t>○ if resource flows are not mentioned.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Different systems</a:t>
            </a:r>
          </a:p>
          <a:p>
            <a:r>
              <a:rPr lang="en-US" dirty="0"/>
              <a:t>Different methods</a:t>
            </a:r>
          </a:p>
          <a:p>
            <a:r>
              <a:rPr lang="en-US" dirty="0"/>
              <a:t>Different contexts</a:t>
            </a:r>
          </a:p>
          <a:p>
            <a:r>
              <a:rPr lang="en-US" dirty="0"/>
              <a:t>→ Different results. Variability in results reflects variability in the studies themselves. </a:t>
            </a:r>
            <a:endParaRPr lang="en-CA" dirty="0"/>
          </a:p>
          <a:p>
            <a:endParaRPr lang="en-US" dirty="0"/>
          </a:p>
          <a:p>
            <a:r>
              <a:rPr lang="en-US" dirty="0"/>
              <a:t>Change the </a:t>
            </a:r>
            <a:r>
              <a:rPr lang="en-US" dirty="0" err="1"/>
              <a:t>colour</a:t>
            </a:r>
            <a:r>
              <a:rPr lang="en-US" dirty="0"/>
              <a:t> of the reduces GHG dot, scope missing for some. </a:t>
            </a:r>
          </a:p>
          <a:p>
            <a:endParaRPr lang="en-US" dirty="0"/>
          </a:p>
          <a:p>
            <a:endParaRPr lang="en-US" dirty="0"/>
          </a:p>
        </p:txBody>
      </p:sp>
      <p:sp>
        <p:nvSpPr>
          <p:cNvPr id="4" name="Slide Number Placeholder 3"/>
          <p:cNvSpPr>
            <a:spLocks noGrp="1"/>
          </p:cNvSpPr>
          <p:nvPr>
            <p:ph type="sldNum" sz="quarter" idx="5"/>
          </p:nvPr>
        </p:nvSpPr>
        <p:spPr/>
        <p:txBody>
          <a:bodyPr/>
          <a:lstStyle/>
          <a:p>
            <a:fld id="{53655605-9DBB-4C5D-BEE9-5D43622549C5}" type="slidenum">
              <a:rPr lang="en-CA" smtClean="0"/>
              <a:t>10</a:t>
            </a:fld>
            <a:endParaRPr lang="en-CA"/>
          </a:p>
        </p:txBody>
      </p:sp>
    </p:spTree>
    <p:extLst>
      <p:ext uri="{BB962C8B-B14F-4D97-AF65-F5344CB8AC3E}">
        <p14:creationId xmlns:p14="http://schemas.microsoft.com/office/powerpoint/2010/main" val="2242950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B57B2-D164-A8A3-83B7-804D8DA526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8221E49-65BD-C84A-0AB5-251404DB09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0EF7470-8C8F-6438-23D4-79B1E54A0675}"/>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5" name="Footer Placeholder 4">
            <a:extLst>
              <a:ext uri="{FF2B5EF4-FFF2-40B4-BE49-F238E27FC236}">
                <a16:creationId xmlns:a16="http://schemas.microsoft.com/office/drawing/2014/main" id="{A44997F0-C40C-4FB2-D6ED-7E568D24A4D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65E683-8DF8-E10C-8682-5225DA947800}"/>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1608825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E9ED0-9868-7067-46AB-BD1E8FCDD03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36ECF8D-BBCB-1730-B28C-93A6916026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D6C575-61E6-9C51-E7FD-E372EAE643B8}"/>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5" name="Footer Placeholder 4">
            <a:extLst>
              <a:ext uri="{FF2B5EF4-FFF2-40B4-BE49-F238E27FC236}">
                <a16:creationId xmlns:a16="http://schemas.microsoft.com/office/drawing/2014/main" id="{5D7E6FF7-C68C-D434-4ACD-60FDA5AE3EC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B1FCBB0-5E60-1DB5-2A34-06BB0F978842}"/>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31810184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07" name="Google Shape;207;p32"/>
          <p:cNvSpPr txBox="1">
            <a:spLocks noGrp="1"/>
          </p:cNvSpPr>
          <p:nvPr>
            <p:ph type="title" idx="2"/>
          </p:nvPr>
        </p:nvSpPr>
        <p:spPr>
          <a:xfrm>
            <a:off x="2685015" y="1690684"/>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08" name="Google Shape;208;p32"/>
          <p:cNvSpPr txBox="1">
            <a:spLocks noGrp="1"/>
          </p:cNvSpPr>
          <p:nvPr>
            <p:ph type="title" idx="3"/>
          </p:nvPr>
        </p:nvSpPr>
        <p:spPr>
          <a:xfrm>
            <a:off x="965000" y="2203967"/>
            <a:ext cx="4950800" cy="78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09" name="Google Shape;209;p32"/>
          <p:cNvSpPr txBox="1">
            <a:spLocks noGrp="1"/>
          </p:cNvSpPr>
          <p:nvPr>
            <p:ph type="title" idx="4"/>
          </p:nvPr>
        </p:nvSpPr>
        <p:spPr>
          <a:xfrm>
            <a:off x="2685015" y="4850600"/>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10" name="Google Shape;210;p32"/>
          <p:cNvSpPr txBox="1">
            <a:spLocks noGrp="1"/>
          </p:cNvSpPr>
          <p:nvPr>
            <p:ph type="title" idx="5"/>
          </p:nvPr>
        </p:nvSpPr>
        <p:spPr>
          <a:xfrm>
            <a:off x="965000" y="5363867"/>
            <a:ext cx="4950800" cy="78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11" name="Google Shape;211;p32"/>
          <p:cNvSpPr txBox="1">
            <a:spLocks noGrp="1"/>
          </p:cNvSpPr>
          <p:nvPr>
            <p:ph type="title" idx="6"/>
          </p:nvPr>
        </p:nvSpPr>
        <p:spPr>
          <a:xfrm>
            <a:off x="6276196" y="3270633"/>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12" name="Google Shape;212;p32"/>
          <p:cNvSpPr txBox="1">
            <a:spLocks noGrp="1"/>
          </p:cNvSpPr>
          <p:nvPr>
            <p:ph type="title" idx="7"/>
          </p:nvPr>
        </p:nvSpPr>
        <p:spPr>
          <a:xfrm>
            <a:off x="6276200" y="3783900"/>
            <a:ext cx="4950800" cy="7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13" name="Google Shape;213;p32"/>
          <p:cNvSpPr/>
          <p:nvPr/>
        </p:nvSpPr>
        <p:spPr>
          <a:xfrm rot="10800000">
            <a:off x="9456800" y="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31206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16" name="Google Shape;216;p33"/>
          <p:cNvSpPr txBox="1">
            <a:spLocks noGrp="1"/>
          </p:cNvSpPr>
          <p:nvPr>
            <p:ph type="title" idx="2"/>
          </p:nvPr>
        </p:nvSpPr>
        <p:spPr>
          <a:xfrm>
            <a:off x="1066900" y="4455800"/>
            <a:ext cx="3230800" cy="53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17" name="Google Shape;217;p33"/>
          <p:cNvSpPr txBox="1">
            <a:spLocks noGrp="1"/>
          </p:cNvSpPr>
          <p:nvPr>
            <p:ph type="title" idx="3"/>
          </p:nvPr>
        </p:nvSpPr>
        <p:spPr>
          <a:xfrm>
            <a:off x="1066900" y="4969067"/>
            <a:ext cx="32308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18" name="Google Shape;218;p33"/>
          <p:cNvSpPr txBox="1">
            <a:spLocks noGrp="1"/>
          </p:cNvSpPr>
          <p:nvPr>
            <p:ph type="title" idx="4"/>
          </p:nvPr>
        </p:nvSpPr>
        <p:spPr>
          <a:xfrm>
            <a:off x="4493297" y="3087567"/>
            <a:ext cx="3230800" cy="53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19" name="Google Shape;219;p33"/>
          <p:cNvSpPr txBox="1">
            <a:spLocks noGrp="1"/>
          </p:cNvSpPr>
          <p:nvPr>
            <p:ph type="title" idx="5"/>
          </p:nvPr>
        </p:nvSpPr>
        <p:spPr>
          <a:xfrm>
            <a:off x="4493297" y="3600833"/>
            <a:ext cx="32308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20" name="Google Shape;220;p33"/>
          <p:cNvSpPr txBox="1">
            <a:spLocks noGrp="1"/>
          </p:cNvSpPr>
          <p:nvPr>
            <p:ph type="title" idx="6"/>
          </p:nvPr>
        </p:nvSpPr>
        <p:spPr>
          <a:xfrm>
            <a:off x="7919696" y="4455800"/>
            <a:ext cx="3230800" cy="53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21" name="Google Shape;221;p33"/>
          <p:cNvSpPr txBox="1">
            <a:spLocks noGrp="1"/>
          </p:cNvSpPr>
          <p:nvPr>
            <p:ph type="title" idx="7"/>
          </p:nvPr>
        </p:nvSpPr>
        <p:spPr>
          <a:xfrm>
            <a:off x="7919696" y="4969067"/>
            <a:ext cx="32308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22" name="Google Shape;222;p33"/>
          <p:cNvSpPr/>
          <p:nvPr/>
        </p:nvSpPr>
        <p:spPr>
          <a:xfrm rot="10800000">
            <a:off x="8680000" y="0"/>
            <a:ext cx="3512000" cy="712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33"/>
          <p:cNvSpPr/>
          <p:nvPr/>
        </p:nvSpPr>
        <p:spPr>
          <a:xfrm rot="10800000">
            <a:off x="0" y="6145600"/>
            <a:ext cx="3512000" cy="71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76617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26" name="Google Shape;226;p34"/>
          <p:cNvSpPr txBox="1">
            <a:spLocks noGrp="1"/>
          </p:cNvSpPr>
          <p:nvPr>
            <p:ph type="body" idx="1"/>
          </p:nvPr>
        </p:nvSpPr>
        <p:spPr>
          <a:xfrm>
            <a:off x="965300" y="3883751"/>
            <a:ext cx="2277600" cy="15652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27" name="Google Shape;227;p34"/>
          <p:cNvSpPr txBox="1">
            <a:spLocks noGrp="1"/>
          </p:cNvSpPr>
          <p:nvPr>
            <p:ph type="title" idx="2"/>
          </p:nvPr>
        </p:nvSpPr>
        <p:spPr>
          <a:xfrm>
            <a:off x="941687" y="3185117"/>
            <a:ext cx="2301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1600"/>
              <a:buNone/>
              <a:defRPr sz="2800">
                <a:solidFill>
                  <a:schemeClr val="accent5"/>
                </a:solidFill>
              </a:defRPr>
            </a:lvl1pPr>
            <a:lvl2pPr lvl="1" rtl="0">
              <a:spcBef>
                <a:spcPts val="0"/>
              </a:spcBef>
              <a:spcAft>
                <a:spcPts val="0"/>
              </a:spcAft>
              <a:buClr>
                <a:schemeClr val="accent3"/>
              </a:buClr>
              <a:buSzPts val="1600"/>
              <a:buNone/>
              <a:defRPr sz="2133">
                <a:solidFill>
                  <a:schemeClr val="accent3"/>
                </a:solidFill>
              </a:defRPr>
            </a:lvl2pPr>
            <a:lvl3pPr lvl="2" rtl="0">
              <a:spcBef>
                <a:spcPts val="0"/>
              </a:spcBef>
              <a:spcAft>
                <a:spcPts val="0"/>
              </a:spcAft>
              <a:buClr>
                <a:schemeClr val="accent3"/>
              </a:buClr>
              <a:buSzPts val="1600"/>
              <a:buNone/>
              <a:defRPr sz="2133">
                <a:solidFill>
                  <a:schemeClr val="accent3"/>
                </a:solidFill>
              </a:defRPr>
            </a:lvl3pPr>
            <a:lvl4pPr lvl="3" rtl="0">
              <a:spcBef>
                <a:spcPts val="0"/>
              </a:spcBef>
              <a:spcAft>
                <a:spcPts val="0"/>
              </a:spcAft>
              <a:buClr>
                <a:schemeClr val="accent3"/>
              </a:buClr>
              <a:buSzPts val="1600"/>
              <a:buNone/>
              <a:defRPr sz="2133">
                <a:solidFill>
                  <a:schemeClr val="accent3"/>
                </a:solidFill>
              </a:defRPr>
            </a:lvl4pPr>
            <a:lvl5pPr lvl="4" rtl="0">
              <a:spcBef>
                <a:spcPts val="0"/>
              </a:spcBef>
              <a:spcAft>
                <a:spcPts val="0"/>
              </a:spcAft>
              <a:buClr>
                <a:schemeClr val="accent3"/>
              </a:buClr>
              <a:buSzPts val="1600"/>
              <a:buNone/>
              <a:defRPr sz="2133">
                <a:solidFill>
                  <a:schemeClr val="accent3"/>
                </a:solidFill>
              </a:defRPr>
            </a:lvl5pPr>
            <a:lvl6pPr lvl="5" rtl="0">
              <a:spcBef>
                <a:spcPts val="0"/>
              </a:spcBef>
              <a:spcAft>
                <a:spcPts val="0"/>
              </a:spcAft>
              <a:buClr>
                <a:schemeClr val="accent3"/>
              </a:buClr>
              <a:buSzPts val="1600"/>
              <a:buNone/>
              <a:defRPr sz="2133">
                <a:solidFill>
                  <a:schemeClr val="accent3"/>
                </a:solidFill>
              </a:defRPr>
            </a:lvl6pPr>
            <a:lvl7pPr lvl="6" rtl="0">
              <a:spcBef>
                <a:spcPts val="0"/>
              </a:spcBef>
              <a:spcAft>
                <a:spcPts val="0"/>
              </a:spcAft>
              <a:buClr>
                <a:schemeClr val="accent3"/>
              </a:buClr>
              <a:buSzPts val="1600"/>
              <a:buNone/>
              <a:defRPr sz="2133">
                <a:solidFill>
                  <a:schemeClr val="accent3"/>
                </a:solidFill>
              </a:defRPr>
            </a:lvl7pPr>
            <a:lvl8pPr lvl="7" rtl="0">
              <a:spcBef>
                <a:spcPts val="0"/>
              </a:spcBef>
              <a:spcAft>
                <a:spcPts val="0"/>
              </a:spcAft>
              <a:buClr>
                <a:schemeClr val="accent3"/>
              </a:buClr>
              <a:buSzPts val="1600"/>
              <a:buNone/>
              <a:defRPr sz="2133">
                <a:solidFill>
                  <a:schemeClr val="accent3"/>
                </a:solidFill>
              </a:defRPr>
            </a:lvl8pPr>
            <a:lvl9pPr lvl="8" rtl="0">
              <a:spcBef>
                <a:spcPts val="0"/>
              </a:spcBef>
              <a:spcAft>
                <a:spcPts val="0"/>
              </a:spcAft>
              <a:buClr>
                <a:schemeClr val="accent3"/>
              </a:buClr>
              <a:buSzPts val="1600"/>
              <a:buNone/>
              <a:defRPr sz="2133">
                <a:solidFill>
                  <a:schemeClr val="accent3"/>
                </a:solidFill>
              </a:defRPr>
            </a:lvl9pPr>
          </a:lstStyle>
          <a:p>
            <a:endParaRPr/>
          </a:p>
        </p:txBody>
      </p:sp>
      <p:sp>
        <p:nvSpPr>
          <p:cNvPr id="228" name="Google Shape;228;p34"/>
          <p:cNvSpPr txBox="1">
            <a:spLocks noGrp="1"/>
          </p:cNvSpPr>
          <p:nvPr>
            <p:ph type="body" idx="3"/>
          </p:nvPr>
        </p:nvSpPr>
        <p:spPr>
          <a:xfrm>
            <a:off x="8925600" y="3883751"/>
            <a:ext cx="2277600" cy="156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29" name="Google Shape;229;p34"/>
          <p:cNvSpPr txBox="1">
            <a:spLocks noGrp="1"/>
          </p:cNvSpPr>
          <p:nvPr>
            <p:ph type="title" idx="4"/>
          </p:nvPr>
        </p:nvSpPr>
        <p:spPr>
          <a:xfrm>
            <a:off x="8925587" y="3185117"/>
            <a:ext cx="2301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600"/>
              <a:buNone/>
              <a:defRPr sz="2800">
                <a:solidFill>
                  <a:schemeClr val="accent5"/>
                </a:solidFill>
              </a:defRPr>
            </a:lvl1pPr>
            <a:lvl2pPr lvl="1" rtl="0">
              <a:spcBef>
                <a:spcPts val="0"/>
              </a:spcBef>
              <a:spcAft>
                <a:spcPts val="0"/>
              </a:spcAft>
              <a:buClr>
                <a:schemeClr val="accent3"/>
              </a:buClr>
              <a:buSzPts val="1600"/>
              <a:buNone/>
              <a:defRPr sz="2133">
                <a:solidFill>
                  <a:schemeClr val="accent3"/>
                </a:solidFill>
              </a:defRPr>
            </a:lvl2pPr>
            <a:lvl3pPr lvl="2" rtl="0">
              <a:spcBef>
                <a:spcPts val="0"/>
              </a:spcBef>
              <a:spcAft>
                <a:spcPts val="0"/>
              </a:spcAft>
              <a:buClr>
                <a:schemeClr val="accent3"/>
              </a:buClr>
              <a:buSzPts val="1600"/>
              <a:buNone/>
              <a:defRPr sz="2133">
                <a:solidFill>
                  <a:schemeClr val="accent3"/>
                </a:solidFill>
              </a:defRPr>
            </a:lvl3pPr>
            <a:lvl4pPr lvl="3" rtl="0">
              <a:spcBef>
                <a:spcPts val="0"/>
              </a:spcBef>
              <a:spcAft>
                <a:spcPts val="0"/>
              </a:spcAft>
              <a:buClr>
                <a:schemeClr val="accent3"/>
              </a:buClr>
              <a:buSzPts val="1600"/>
              <a:buNone/>
              <a:defRPr sz="2133">
                <a:solidFill>
                  <a:schemeClr val="accent3"/>
                </a:solidFill>
              </a:defRPr>
            </a:lvl4pPr>
            <a:lvl5pPr lvl="4" rtl="0">
              <a:spcBef>
                <a:spcPts val="0"/>
              </a:spcBef>
              <a:spcAft>
                <a:spcPts val="0"/>
              </a:spcAft>
              <a:buClr>
                <a:schemeClr val="accent3"/>
              </a:buClr>
              <a:buSzPts val="1600"/>
              <a:buNone/>
              <a:defRPr sz="2133">
                <a:solidFill>
                  <a:schemeClr val="accent3"/>
                </a:solidFill>
              </a:defRPr>
            </a:lvl5pPr>
            <a:lvl6pPr lvl="5" rtl="0">
              <a:spcBef>
                <a:spcPts val="0"/>
              </a:spcBef>
              <a:spcAft>
                <a:spcPts val="0"/>
              </a:spcAft>
              <a:buClr>
                <a:schemeClr val="accent3"/>
              </a:buClr>
              <a:buSzPts val="1600"/>
              <a:buNone/>
              <a:defRPr sz="2133">
                <a:solidFill>
                  <a:schemeClr val="accent3"/>
                </a:solidFill>
              </a:defRPr>
            </a:lvl6pPr>
            <a:lvl7pPr lvl="6" rtl="0">
              <a:spcBef>
                <a:spcPts val="0"/>
              </a:spcBef>
              <a:spcAft>
                <a:spcPts val="0"/>
              </a:spcAft>
              <a:buClr>
                <a:schemeClr val="accent3"/>
              </a:buClr>
              <a:buSzPts val="1600"/>
              <a:buNone/>
              <a:defRPr sz="2133">
                <a:solidFill>
                  <a:schemeClr val="accent3"/>
                </a:solidFill>
              </a:defRPr>
            </a:lvl7pPr>
            <a:lvl8pPr lvl="7" rtl="0">
              <a:spcBef>
                <a:spcPts val="0"/>
              </a:spcBef>
              <a:spcAft>
                <a:spcPts val="0"/>
              </a:spcAft>
              <a:buClr>
                <a:schemeClr val="accent3"/>
              </a:buClr>
              <a:buSzPts val="1600"/>
              <a:buNone/>
              <a:defRPr sz="2133">
                <a:solidFill>
                  <a:schemeClr val="accent3"/>
                </a:solidFill>
              </a:defRPr>
            </a:lvl8pPr>
            <a:lvl9pPr lvl="8" rtl="0">
              <a:spcBef>
                <a:spcPts val="0"/>
              </a:spcBef>
              <a:spcAft>
                <a:spcPts val="0"/>
              </a:spcAft>
              <a:buClr>
                <a:schemeClr val="accent3"/>
              </a:buClr>
              <a:buSzPts val="1600"/>
              <a:buNone/>
              <a:defRPr sz="2133">
                <a:solidFill>
                  <a:schemeClr val="accent3"/>
                </a:solidFill>
              </a:defRPr>
            </a:lvl9pPr>
          </a:lstStyle>
          <a:p>
            <a:endParaRPr/>
          </a:p>
        </p:txBody>
      </p:sp>
    </p:spTree>
    <p:extLst>
      <p:ext uri="{BB962C8B-B14F-4D97-AF65-F5344CB8AC3E}">
        <p14:creationId xmlns:p14="http://schemas.microsoft.com/office/powerpoint/2010/main" val="4105579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32" name="Google Shape;232;p35"/>
          <p:cNvSpPr txBox="1">
            <a:spLocks noGrp="1"/>
          </p:cNvSpPr>
          <p:nvPr>
            <p:ph type="title" idx="2"/>
          </p:nvPr>
        </p:nvSpPr>
        <p:spPr>
          <a:xfrm>
            <a:off x="3925667" y="1832951"/>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33" name="Google Shape;233;p35"/>
          <p:cNvSpPr txBox="1">
            <a:spLocks noGrp="1"/>
          </p:cNvSpPr>
          <p:nvPr>
            <p:ph type="title" idx="3"/>
          </p:nvPr>
        </p:nvSpPr>
        <p:spPr>
          <a:xfrm>
            <a:off x="3925667" y="2346217"/>
            <a:ext cx="3230800" cy="10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34" name="Google Shape;234;p35"/>
          <p:cNvSpPr txBox="1">
            <a:spLocks noGrp="1"/>
          </p:cNvSpPr>
          <p:nvPr>
            <p:ph type="title" idx="4"/>
          </p:nvPr>
        </p:nvSpPr>
        <p:spPr>
          <a:xfrm>
            <a:off x="5035581" y="3487784"/>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35" name="Google Shape;235;p35"/>
          <p:cNvSpPr txBox="1">
            <a:spLocks noGrp="1"/>
          </p:cNvSpPr>
          <p:nvPr>
            <p:ph type="title" idx="5"/>
          </p:nvPr>
        </p:nvSpPr>
        <p:spPr>
          <a:xfrm>
            <a:off x="5035581" y="4001051"/>
            <a:ext cx="3230800" cy="10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522035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38" name="Google Shape;238;p36"/>
          <p:cNvSpPr txBox="1">
            <a:spLocks noGrp="1"/>
          </p:cNvSpPr>
          <p:nvPr>
            <p:ph type="title" idx="2"/>
          </p:nvPr>
        </p:nvSpPr>
        <p:spPr>
          <a:xfrm>
            <a:off x="7106351" y="2598800"/>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39" name="Google Shape;239;p36"/>
          <p:cNvSpPr txBox="1">
            <a:spLocks noGrp="1"/>
          </p:cNvSpPr>
          <p:nvPr>
            <p:ph type="title" idx="3"/>
          </p:nvPr>
        </p:nvSpPr>
        <p:spPr>
          <a:xfrm>
            <a:off x="7106367" y="3135200"/>
            <a:ext cx="3866400" cy="10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40" name="Google Shape;240;p36"/>
          <p:cNvSpPr txBox="1">
            <a:spLocks noGrp="1"/>
          </p:cNvSpPr>
          <p:nvPr>
            <p:ph type="title" idx="4"/>
          </p:nvPr>
        </p:nvSpPr>
        <p:spPr>
          <a:xfrm>
            <a:off x="7106351" y="4417733"/>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41" name="Google Shape;241;p36"/>
          <p:cNvSpPr txBox="1">
            <a:spLocks noGrp="1"/>
          </p:cNvSpPr>
          <p:nvPr>
            <p:ph type="title" idx="5"/>
          </p:nvPr>
        </p:nvSpPr>
        <p:spPr>
          <a:xfrm>
            <a:off x="7106367" y="4954133"/>
            <a:ext cx="3866400" cy="10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09398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42"/>
        <p:cNvGrpSpPr/>
        <p:nvPr/>
      </p:nvGrpSpPr>
      <p:grpSpPr>
        <a:xfrm>
          <a:off x="0" y="0"/>
          <a:ext cx="0" cy="0"/>
          <a:chOff x="0" y="0"/>
          <a:chExt cx="0" cy="0"/>
        </a:xfrm>
      </p:grpSpPr>
      <p:sp>
        <p:nvSpPr>
          <p:cNvPr id="243" name="Google Shape;243;p37"/>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44" name="Google Shape;244;p37"/>
          <p:cNvSpPr txBox="1">
            <a:spLocks noGrp="1"/>
          </p:cNvSpPr>
          <p:nvPr>
            <p:ph type="title" idx="2"/>
          </p:nvPr>
        </p:nvSpPr>
        <p:spPr>
          <a:xfrm>
            <a:off x="6196676" y="1377700"/>
            <a:ext cx="5004000" cy="471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Char char="●"/>
              <a:defRPr sz="1600" b="0">
                <a:latin typeface="Montserrat"/>
                <a:ea typeface="Montserrat"/>
                <a:cs typeface="Montserrat"/>
                <a:sym typeface="Montserrat"/>
              </a:defRPr>
            </a:lvl1pPr>
            <a:lvl2pPr lvl="1" rtl="0">
              <a:spcBef>
                <a:spcPts val="0"/>
              </a:spcBef>
              <a:spcAft>
                <a:spcPts val="0"/>
              </a:spcAft>
              <a:buSzPts val="1400"/>
              <a:buFont typeface="Montserrat"/>
              <a:buChar char="○"/>
              <a:defRPr sz="1867">
                <a:latin typeface="Montserrat"/>
                <a:ea typeface="Montserrat"/>
                <a:cs typeface="Montserrat"/>
                <a:sym typeface="Montserrat"/>
              </a:defRPr>
            </a:lvl2pPr>
            <a:lvl3pPr lvl="2" rtl="0">
              <a:spcBef>
                <a:spcPts val="0"/>
              </a:spcBef>
              <a:spcAft>
                <a:spcPts val="0"/>
              </a:spcAft>
              <a:buSzPts val="1400"/>
              <a:buFont typeface="Montserrat"/>
              <a:buChar char="■"/>
              <a:defRPr sz="1867">
                <a:latin typeface="Montserrat"/>
                <a:ea typeface="Montserrat"/>
                <a:cs typeface="Montserrat"/>
                <a:sym typeface="Montserrat"/>
              </a:defRPr>
            </a:lvl3pPr>
            <a:lvl4pPr lvl="3" rtl="0">
              <a:spcBef>
                <a:spcPts val="0"/>
              </a:spcBef>
              <a:spcAft>
                <a:spcPts val="0"/>
              </a:spcAft>
              <a:buSzPts val="1400"/>
              <a:buFont typeface="Montserrat"/>
              <a:buChar char="●"/>
              <a:defRPr sz="1867">
                <a:latin typeface="Montserrat"/>
                <a:ea typeface="Montserrat"/>
                <a:cs typeface="Montserrat"/>
                <a:sym typeface="Montserrat"/>
              </a:defRPr>
            </a:lvl4pPr>
            <a:lvl5pPr lvl="4" rtl="0">
              <a:spcBef>
                <a:spcPts val="0"/>
              </a:spcBef>
              <a:spcAft>
                <a:spcPts val="0"/>
              </a:spcAft>
              <a:buSzPts val="1400"/>
              <a:buFont typeface="Montserrat"/>
              <a:buChar char="○"/>
              <a:defRPr sz="1867">
                <a:latin typeface="Montserrat"/>
                <a:ea typeface="Montserrat"/>
                <a:cs typeface="Montserrat"/>
                <a:sym typeface="Montserrat"/>
              </a:defRPr>
            </a:lvl5pPr>
            <a:lvl6pPr lvl="5" rtl="0">
              <a:spcBef>
                <a:spcPts val="0"/>
              </a:spcBef>
              <a:spcAft>
                <a:spcPts val="0"/>
              </a:spcAft>
              <a:buSzPts val="1400"/>
              <a:buFont typeface="Montserrat"/>
              <a:buChar char="■"/>
              <a:defRPr sz="1867">
                <a:latin typeface="Montserrat"/>
                <a:ea typeface="Montserrat"/>
                <a:cs typeface="Montserrat"/>
                <a:sym typeface="Montserrat"/>
              </a:defRPr>
            </a:lvl6pPr>
            <a:lvl7pPr lvl="6" rtl="0">
              <a:spcBef>
                <a:spcPts val="0"/>
              </a:spcBef>
              <a:spcAft>
                <a:spcPts val="0"/>
              </a:spcAft>
              <a:buSzPts val="1400"/>
              <a:buFont typeface="Montserrat"/>
              <a:buChar char="●"/>
              <a:defRPr sz="1867">
                <a:latin typeface="Montserrat"/>
                <a:ea typeface="Montserrat"/>
                <a:cs typeface="Montserrat"/>
                <a:sym typeface="Montserrat"/>
              </a:defRPr>
            </a:lvl7pPr>
            <a:lvl8pPr lvl="7" rtl="0">
              <a:spcBef>
                <a:spcPts val="0"/>
              </a:spcBef>
              <a:spcAft>
                <a:spcPts val="0"/>
              </a:spcAft>
              <a:buSzPts val="1400"/>
              <a:buFont typeface="Montserrat"/>
              <a:buChar char="○"/>
              <a:defRPr sz="1867">
                <a:latin typeface="Montserrat"/>
                <a:ea typeface="Montserrat"/>
                <a:cs typeface="Montserrat"/>
                <a:sym typeface="Montserrat"/>
              </a:defRPr>
            </a:lvl8pPr>
            <a:lvl9pPr lvl="8" rtl="0">
              <a:spcBef>
                <a:spcPts val="0"/>
              </a:spcBef>
              <a:spcAft>
                <a:spcPts val="0"/>
              </a:spcAft>
              <a:buSzPts val="1400"/>
              <a:buFont typeface="Montserrat"/>
              <a:buChar char="■"/>
              <a:defRPr sz="1867">
                <a:latin typeface="Montserrat"/>
                <a:ea typeface="Montserrat"/>
                <a:cs typeface="Montserrat"/>
                <a:sym typeface="Montserrat"/>
              </a:defRPr>
            </a:lvl9pPr>
          </a:lstStyle>
          <a:p>
            <a:endParaRPr/>
          </a:p>
        </p:txBody>
      </p:sp>
      <p:sp>
        <p:nvSpPr>
          <p:cNvPr id="245" name="Google Shape;245;p37"/>
          <p:cNvSpPr txBox="1">
            <a:spLocks noGrp="1"/>
          </p:cNvSpPr>
          <p:nvPr>
            <p:ph type="title" idx="3"/>
          </p:nvPr>
        </p:nvSpPr>
        <p:spPr>
          <a:xfrm>
            <a:off x="974929" y="1377700"/>
            <a:ext cx="5002800" cy="471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Char char="●"/>
              <a:defRPr sz="1867" b="0">
                <a:latin typeface="Montserrat"/>
                <a:ea typeface="Montserrat"/>
                <a:cs typeface="Montserrat"/>
                <a:sym typeface="Montserrat"/>
              </a:defRPr>
            </a:lvl1pPr>
            <a:lvl2pPr lvl="1" rtl="0">
              <a:spcBef>
                <a:spcPts val="0"/>
              </a:spcBef>
              <a:spcAft>
                <a:spcPts val="0"/>
              </a:spcAft>
              <a:buSzPts val="1400"/>
              <a:buFont typeface="Montserrat"/>
              <a:buChar char="○"/>
              <a:defRPr sz="1867">
                <a:latin typeface="Montserrat"/>
                <a:ea typeface="Montserrat"/>
                <a:cs typeface="Montserrat"/>
                <a:sym typeface="Montserrat"/>
              </a:defRPr>
            </a:lvl2pPr>
            <a:lvl3pPr lvl="2" rtl="0">
              <a:spcBef>
                <a:spcPts val="0"/>
              </a:spcBef>
              <a:spcAft>
                <a:spcPts val="0"/>
              </a:spcAft>
              <a:buSzPts val="1400"/>
              <a:buFont typeface="Montserrat"/>
              <a:buChar char="■"/>
              <a:defRPr sz="1867">
                <a:latin typeface="Montserrat"/>
                <a:ea typeface="Montserrat"/>
                <a:cs typeface="Montserrat"/>
                <a:sym typeface="Montserrat"/>
              </a:defRPr>
            </a:lvl3pPr>
            <a:lvl4pPr lvl="3" rtl="0">
              <a:spcBef>
                <a:spcPts val="0"/>
              </a:spcBef>
              <a:spcAft>
                <a:spcPts val="0"/>
              </a:spcAft>
              <a:buSzPts val="1400"/>
              <a:buFont typeface="Montserrat"/>
              <a:buChar char="●"/>
              <a:defRPr sz="1867">
                <a:latin typeface="Montserrat"/>
                <a:ea typeface="Montserrat"/>
                <a:cs typeface="Montserrat"/>
                <a:sym typeface="Montserrat"/>
              </a:defRPr>
            </a:lvl4pPr>
            <a:lvl5pPr lvl="4" rtl="0">
              <a:spcBef>
                <a:spcPts val="0"/>
              </a:spcBef>
              <a:spcAft>
                <a:spcPts val="0"/>
              </a:spcAft>
              <a:buSzPts val="1400"/>
              <a:buFont typeface="Montserrat"/>
              <a:buChar char="○"/>
              <a:defRPr sz="1867">
                <a:latin typeface="Montserrat"/>
                <a:ea typeface="Montserrat"/>
                <a:cs typeface="Montserrat"/>
                <a:sym typeface="Montserrat"/>
              </a:defRPr>
            </a:lvl5pPr>
            <a:lvl6pPr lvl="5" rtl="0">
              <a:spcBef>
                <a:spcPts val="0"/>
              </a:spcBef>
              <a:spcAft>
                <a:spcPts val="0"/>
              </a:spcAft>
              <a:buSzPts val="1400"/>
              <a:buFont typeface="Montserrat"/>
              <a:buChar char="■"/>
              <a:defRPr sz="1867">
                <a:latin typeface="Montserrat"/>
                <a:ea typeface="Montserrat"/>
                <a:cs typeface="Montserrat"/>
                <a:sym typeface="Montserrat"/>
              </a:defRPr>
            </a:lvl6pPr>
            <a:lvl7pPr lvl="6" rtl="0">
              <a:spcBef>
                <a:spcPts val="0"/>
              </a:spcBef>
              <a:spcAft>
                <a:spcPts val="0"/>
              </a:spcAft>
              <a:buSzPts val="1400"/>
              <a:buFont typeface="Montserrat"/>
              <a:buChar char="●"/>
              <a:defRPr sz="1867">
                <a:latin typeface="Montserrat"/>
                <a:ea typeface="Montserrat"/>
                <a:cs typeface="Montserrat"/>
                <a:sym typeface="Montserrat"/>
              </a:defRPr>
            </a:lvl7pPr>
            <a:lvl8pPr lvl="7" rtl="0">
              <a:spcBef>
                <a:spcPts val="0"/>
              </a:spcBef>
              <a:spcAft>
                <a:spcPts val="0"/>
              </a:spcAft>
              <a:buSzPts val="1400"/>
              <a:buFont typeface="Montserrat"/>
              <a:buChar char="○"/>
              <a:defRPr sz="1867">
                <a:latin typeface="Montserrat"/>
                <a:ea typeface="Montserrat"/>
                <a:cs typeface="Montserrat"/>
                <a:sym typeface="Montserrat"/>
              </a:defRPr>
            </a:lvl8pPr>
            <a:lvl9pPr lvl="8" rtl="0">
              <a:spcBef>
                <a:spcPts val="0"/>
              </a:spcBef>
              <a:spcAft>
                <a:spcPts val="0"/>
              </a:spcAft>
              <a:buSzPts val="1400"/>
              <a:buFont typeface="Montserrat"/>
              <a:buChar char="■"/>
              <a:defRPr sz="1867">
                <a:latin typeface="Montserrat"/>
                <a:ea typeface="Montserrat"/>
                <a:cs typeface="Montserrat"/>
                <a:sym typeface="Montserrat"/>
              </a:defRPr>
            </a:lvl9pPr>
          </a:lstStyle>
          <a:p>
            <a:endParaRPr/>
          </a:p>
        </p:txBody>
      </p:sp>
      <p:sp>
        <p:nvSpPr>
          <p:cNvPr id="246" name="Google Shape;246;p37"/>
          <p:cNvSpPr/>
          <p:nvPr/>
        </p:nvSpPr>
        <p:spPr>
          <a:xfrm rot="10800000">
            <a:off x="8680000" y="-10000"/>
            <a:ext cx="3512000" cy="722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7"/>
          <p:cNvSpPr/>
          <p:nvPr/>
        </p:nvSpPr>
        <p:spPr>
          <a:xfrm rot="10800000">
            <a:off x="0" y="6145600"/>
            <a:ext cx="3512000" cy="71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4076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8"/>
        <p:cNvGrpSpPr/>
        <p:nvPr/>
      </p:nvGrpSpPr>
      <p:grpSpPr>
        <a:xfrm>
          <a:off x="0" y="0"/>
          <a:ext cx="0" cy="0"/>
          <a:chOff x="0" y="0"/>
          <a:chExt cx="0" cy="0"/>
        </a:xfrm>
      </p:grpSpPr>
      <p:sp>
        <p:nvSpPr>
          <p:cNvPr id="249" name="Google Shape;249;p38"/>
          <p:cNvSpPr txBox="1">
            <a:spLocks noGrp="1"/>
          </p:cNvSpPr>
          <p:nvPr>
            <p:ph type="body" idx="1"/>
          </p:nvPr>
        </p:nvSpPr>
        <p:spPr>
          <a:xfrm>
            <a:off x="995500" y="2557800"/>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0" name="Google Shape;250;p38"/>
          <p:cNvSpPr txBox="1">
            <a:spLocks noGrp="1"/>
          </p:cNvSpPr>
          <p:nvPr>
            <p:ph type="title"/>
          </p:nvPr>
        </p:nvSpPr>
        <p:spPr>
          <a:xfrm>
            <a:off x="965300" y="1859167"/>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51" name="Google Shape;251;p38"/>
          <p:cNvSpPr txBox="1">
            <a:spLocks noGrp="1"/>
          </p:cNvSpPr>
          <p:nvPr>
            <p:ph type="title" idx="2"/>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52" name="Google Shape;252;p38"/>
          <p:cNvSpPr txBox="1">
            <a:spLocks noGrp="1"/>
          </p:cNvSpPr>
          <p:nvPr>
            <p:ph type="body" idx="3"/>
          </p:nvPr>
        </p:nvSpPr>
        <p:spPr>
          <a:xfrm>
            <a:off x="4692624" y="2557800"/>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3" name="Google Shape;253;p38"/>
          <p:cNvSpPr txBox="1">
            <a:spLocks noGrp="1"/>
          </p:cNvSpPr>
          <p:nvPr>
            <p:ph type="title" idx="4"/>
          </p:nvPr>
        </p:nvSpPr>
        <p:spPr>
          <a:xfrm>
            <a:off x="4662424" y="1859167"/>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54" name="Google Shape;254;p38"/>
          <p:cNvSpPr txBox="1">
            <a:spLocks noGrp="1"/>
          </p:cNvSpPr>
          <p:nvPr>
            <p:ph type="body" idx="5"/>
          </p:nvPr>
        </p:nvSpPr>
        <p:spPr>
          <a:xfrm>
            <a:off x="8313611" y="2557800"/>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5" name="Google Shape;255;p38"/>
          <p:cNvSpPr txBox="1">
            <a:spLocks noGrp="1"/>
          </p:cNvSpPr>
          <p:nvPr>
            <p:ph type="title" idx="6"/>
          </p:nvPr>
        </p:nvSpPr>
        <p:spPr>
          <a:xfrm>
            <a:off x="8283411" y="1859167"/>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56" name="Google Shape;256;p38"/>
          <p:cNvSpPr txBox="1">
            <a:spLocks noGrp="1"/>
          </p:cNvSpPr>
          <p:nvPr>
            <p:ph type="body" idx="7"/>
          </p:nvPr>
        </p:nvSpPr>
        <p:spPr>
          <a:xfrm>
            <a:off x="995500" y="4821633"/>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7" name="Google Shape;257;p38"/>
          <p:cNvSpPr txBox="1">
            <a:spLocks noGrp="1"/>
          </p:cNvSpPr>
          <p:nvPr>
            <p:ph type="title" idx="8"/>
          </p:nvPr>
        </p:nvSpPr>
        <p:spPr>
          <a:xfrm>
            <a:off x="965300" y="4123000"/>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58" name="Google Shape;258;p38"/>
          <p:cNvSpPr txBox="1">
            <a:spLocks noGrp="1"/>
          </p:cNvSpPr>
          <p:nvPr>
            <p:ph type="body" idx="9"/>
          </p:nvPr>
        </p:nvSpPr>
        <p:spPr>
          <a:xfrm>
            <a:off x="4692624" y="4821633"/>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9" name="Google Shape;259;p38"/>
          <p:cNvSpPr txBox="1">
            <a:spLocks noGrp="1"/>
          </p:cNvSpPr>
          <p:nvPr>
            <p:ph type="title" idx="13"/>
          </p:nvPr>
        </p:nvSpPr>
        <p:spPr>
          <a:xfrm>
            <a:off x="4662424" y="4123000"/>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60" name="Google Shape;260;p38"/>
          <p:cNvSpPr txBox="1">
            <a:spLocks noGrp="1"/>
          </p:cNvSpPr>
          <p:nvPr>
            <p:ph type="body" idx="14"/>
          </p:nvPr>
        </p:nvSpPr>
        <p:spPr>
          <a:xfrm>
            <a:off x="8313611" y="4821633"/>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61" name="Google Shape;261;p38"/>
          <p:cNvSpPr txBox="1">
            <a:spLocks noGrp="1"/>
          </p:cNvSpPr>
          <p:nvPr>
            <p:ph type="title" idx="15"/>
          </p:nvPr>
        </p:nvSpPr>
        <p:spPr>
          <a:xfrm>
            <a:off x="8283411" y="4123000"/>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62" name="Google Shape;262;p38"/>
          <p:cNvSpPr/>
          <p:nvPr/>
        </p:nvSpPr>
        <p:spPr>
          <a:xfrm rot="5400000">
            <a:off x="-1133016" y="525600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38"/>
          <p:cNvSpPr/>
          <p:nvPr/>
        </p:nvSpPr>
        <p:spPr>
          <a:xfrm rot="10800000">
            <a:off x="7939200" y="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solidFill>
                  <a:schemeClr val="dk1"/>
                </a:solidFill>
              </a:rPr>
              <a:t>&lt;</a:t>
            </a:r>
            <a:endParaRPr sz="2400">
              <a:solidFill>
                <a:schemeClr val="dk1"/>
              </a:solidFill>
            </a:endParaRPr>
          </a:p>
        </p:txBody>
      </p:sp>
    </p:spTree>
    <p:extLst>
      <p:ext uri="{BB962C8B-B14F-4D97-AF65-F5344CB8AC3E}">
        <p14:creationId xmlns:p14="http://schemas.microsoft.com/office/powerpoint/2010/main" val="35031969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66" name="Google Shape;266;p39"/>
          <p:cNvSpPr txBox="1">
            <a:spLocks noGrp="1"/>
          </p:cNvSpPr>
          <p:nvPr>
            <p:ph type="title" idx="2"/>
          </p:nvPr>
        </p:nvSpPr>
        <p:spPr>
          <a:xfrm>
            <a:off x="1066900" y="1560200"/>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67" name="Google Shape;267;p39"/>
          <p:cNvSpPr txBox="1">
            <a:spLocks noGrp="1"/>
          </p:cNvSpPr>
          <p:nvPr>
            <p:ph type="title" idx="3"/>
          </p:nvPr>
        </p:nvSpPr>
        <p:spPr>
          <a:xfrm>
            <a:off x="1066900" y="2073467"/>
            <a:ext cx="3230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68" name="Google Shape;268;p39"/>
          <p:cNvSpPr txBox="1">
            <a:spLocks noGrp="1"/>
          </p:cNvSpPr>
          <p:nvPr>
            <p:ph type="title" idx="4"/>
          </p:nvPr>
        </p:nvSpPr>
        <p:spPr>
          <a:xfrm>
            <a:off x="1066915" y="3043333"/>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69" name="Google Shape;269;p39"/>
          <p:cNvSpPr txBox="1">
            <a:spLocks noGrp="1"/>
          </p:cNvSpPr>
          <p:nvPr>
            <p:ph type="title" idx="5"/>
          </p:nvPr>
        </p:nvSpPr>
        <p:spPr>
          <a:xfrm>
            <a:off x="1066915" y="3556600"/>
            <a:ext cx="3230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70" name="Google Shape;270;p39"/>
          <p:cNvSpPr txBox="1">
            <a:spLocks noGrp="1"/>
          </p:cNvSpPr>
          <p:nvPr>
            <p:ph type="title" idx="6"/>
          </p:nvPr>
        </p:nvSpPr>
        <p:spPr>
          <a:xfrm>
            <a:off x="7894296" y="1560200"/>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71" name="Google Shape;271;p39"/>
          <p:cNvSpPr txBox="1">
            <a:spLocks noGrp="1"/>
          </p:cNvSpPr>
          <p:nvPr>
            <p:ph type="title" idx="7"/>
          </p:nvPr>
        </p:nvSpPr>
        <p:spPr>
          <a:xfrm>
            <a:off x="7894296" y="2073467"/>
            <a:ext cx="3230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72" name="Google Shape;272;p39"/>
          <p:cNvSpPr/>
          <p:nvPr/>
        </p:nvSpPr>
        <p:spPr>
          <a:xfrm rot="10800000">
            <a:off x="8680000" y="0"/>
            <a:ext cx="3512000" cy="712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39"/>
          <p:cNvSpPr/>
          <p:nvPr/>
        </p:nvSpPr>
        <p:spPr>
          <a:xfrm rot="10800000">
            <a:off x="0" y="6145600"/>
            <a:ext cx="3512000" cy="71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39"/>
          <p:cNvSpPr txBox="1">
            <a:spLocks noGrp="1"/>
          </p:cNvSpPr>
          <p:nvPr>
            <p:ph type="title" idx="8"/>
          </p:nvPr>
        </p:nvSpPr>
        <p:spPr>
          <a:xfrm>
            <a:off x="1066900" y="4526467"/>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75" name="Google Shape;275;p39"/>
          <p:cNvSpPr txBox="1">
            <a:spLocks noGrp="1"/>
          </p:cNvSpPr>
          <p:nvPr>
            <p:ph type="title" idx="9"/>
          </p:nvPr>
        </p:nvSpPr>
        <p:spPr>
          <a:xfrm>
            <a:off x="1066900" y="5039733"/>
            <a:ext cx="3230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76" name="Google Shape;276;p39"/>
          <p:cNvSpPr txBox="1">
            <a:spLocks noGrp="1"/>
          </p:cNvSpPr>
          <p:nvPr>
            <p:ph type="title" idx="13"/>
          </p:nvPr>
        </p:nvSpPr>
        <p:spPr>
          <a:xfrm>
            <a:off x="7894315" y="3043333"/>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77" name="Google Shape;277;p39"/>
          <p:cNvSpPr txBox="1">
            <a:spLocks noGrp="1"/>
          </p:cNvSpPr>
          <p:nvPr>
            <p:ph type="title" idx="14"/>
          </p:nvPr>
        </p:nvSpPr>
        <p:spPr>
          <a:xfrm>
            <a:off x="7894315" y="3556600"/>
            <a:ext cx="3230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78" name="Google Shape;278;p39"/>
          <p:cNvSpPr txBox="1">
            <a:spLocks noGrp="1"/>
          </p:cNvSpPr>
          <p:nvPr>
            <p:ph type="title" idx="15"/>
          </p:nvPr>
        </p:nvSpPr>
        <p:spPr>
          <a:xfrm>
            <a:off x="7894296" y="4526467"/>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79" name="Google Shape;279;p39"/>
          <p:cNvSpPr txBox="1">
            <a:spLocks noGrp="1"/>
          </p:cNvSpPr>
          <p:nvPr>
            <p:ph type="title" idx="16"/>
          </p:nvPr>
        </p:nvSpPr>
        <p:spPr>
          <a:xfrm>
            <a:off x="7894296" y="5039733"/>
            <a:ext cx="3230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9036995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82" name="Google Shape;282;p40"/>
          <p:cNvSpPr/>
          <p:nvPr/>
        </p:nvSpPr>
        <p:spPr>
          <a:xfrm rot="10800000">
            <a:off x="0" y="5905833"/>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0"/>
          <p:cNvSpPr/>
          <p:nvPr/>
        </p:nvSpPr>
        <p:spPr>
          <a:xfrm rot="5400000">
            <a:off x="11279384" y="443233"/>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08089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86" name="Google Shape;286;p41"/>
          <p:cNvSpPr/>
          <p:nvPr/>
        </p:nvSpPr>
        <p:spPr>
          <a:xfrm rot="5400000">
            <a:off x="10337400" y="88940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1"/>
          <p:cNvSpPr/>
          <p:nvPr/>
        </p:nvSpPr>
        <p:spPr>
          <a:xfrm rot="10800000">
            <a:off x="-16" y="638880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673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404C7A-F749-2C83-68C1-11097608D3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82B2D57-85B6-AB1F-DC4B-9CC4AB258C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8E4C6CC-DF96-1CA2-17FF-7CCC398AC3DD}"/>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5" name="Footer Placeholder 4">
            <a:extLst>
              <a:ext uri="{FF2B5EF4-FFF2-40B4-BE49-F238E27FC236}">
                <a16:creationId xmlns:a16="http://schemas.microsoft.com/office/drawing/2014/main" id="{EDD80F1C-9E72-D37E-25B8-2A0D505DF0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54E0A2-A221-4EF1-F3E1-4486F926B65B}"/>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150400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90" name="Google Shape;290;p42"/>
          <p:cNvSpPr/>
          <p:nvPr/>
        </p:nvSpPr>
        <p:spPr>
          <a:xfrm rot="10800000">
            <a:off x="9456800" y="63886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2"/>
          <p:cNvSpPr/>
          <p:nvPr/>
        </p:nvSpPr>
        <p:spPr>
          <a:xfrm rot="5400000">
            <a:off x="11104400" y="190833"/>
            <a:ext cx="13436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9787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92"/>
        <p:cNvGrpSpPr/>
        <p:nvPr/>
      </p:nvGrpSpPr>
      <p:grpSpPr>
        <a:xfrm>
          <a:off x="0" y="0"/>
          <a:ext cx="0" cy="0"/>
          <a:chOff x="0" y="0"/>
          <a:chExt cx="0" cy="0"/>
        </a:xfrm>
      </p:grpSpPr>
      <p:sp>
        <p:nvSpPr>
          <p:cNvPr id="293" name="Google Shape;293;p43"/>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94" name="Google Shape;294;p43"/>
          <p:cNvSpPr/>
          <p:nvPr/>
        </p:nvSpPr>
        <p:spPr>
          <a:xfrm rot="5400000">
            <a:off x="-921800" y="4974600"/>
            <a:ext cx="2740400" cy="1026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3"/>
          <p:cNvSpPr/>
          <p:nvPr/>
        </p:nvSpPr>
        <p:spPr>
          <a:xfrm rot="10800000">
            <a:off x="10835984" y="0"/>
            <a:ext cx="13560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28476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965300" y="4150833"/>
            <a:ext cx="6894400" cy="16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4800"/>
              <a:buNone/>
              <a:defRPr sz="4800">
                <a:solidFill>
                  <a:schemeClr val="accent2"/>
                </a:solidFill>
              </a:defRPr>
            </a:lvl1pPr>
            <a:lvl2pPr lvl="1" rtl="0">
              <a:spcBef>
                <a:spcPts val="0"/>
              </a:spcBef>
              <a:spcAft>
                <a:spcPts val="0"/>
              </a:spcAft>
              <a:buClr>
                <a:schemeClr val="accent2"/>
              </a:buClr>
              <a:buSzPts val="4800"/>
              <a:buNone/>
              <a:defRPr sz="6400">
                <a:solidFill>
                  <a:schemeClr val="accent2"/>
                </a:solidFill>
              </a:defRPr>
            </a:lvl2pPr>
            <a:lvl3pPr lvl="2" rtl="0">
              <a:spcBef>
                <a:spcPts val="0"/>
              </a:spcBef>
              <a:spcAft>
                <a:spcPts val="0"/>
              </a:spcAft>
              <a:buClr>
                <a:schemeClr val="accent2"/>
              </a:buClr>
              <a:buSzPts val="4800"/>
              <a:buNone/>
              <a:defRPr sz="6400">
                <a:solidFill>
                  <a:schemeClr val="accent2"/>
                </a:solidFill>
              </a:defRPr>
            </a:lvl3pPr>
            <a:lvl4pPr lvl="3" rtl="0">
              <a:spcBef>
                <a:spcPts val="0"/>
              </a:spcBef>
              <a:spcAft>
                <a:spcPts val="0"/>
              </a:spcAft>
              <a:buClr>
                <a:schemeClr val="accent2"/>
              </a:buClr>
              <a:buSzPts val="4800"/>
              <a:buNone/>
              <a:defRPr sz="6400">
                <a:solidFill>
                  <a:schemeClr val="accent2"/>
                </a:solidFill>
              </a:defRPr>
            </a:lvl4pPr>
            <a:lvl5pPr lvl="4" rtl="0">
              <a:spcBef>
                <a:spcPts val="0"/>
              </a:spcBef>
              <a:spcAft>
                <a:spcPts val="0"/>
              </a:spcAft>
              <a:buClr>
                <a:schemeClr val="accent2"/>
              </a:buClr>
              <a:buSzPts val="4800"/>
              <a:buNone/>
              <a:defRPr sz="6400">
                <a:solidFill>
                  <a:schemeClr val="accent2"/>
                </a:solidFill>
              </a:defRPr>
            </a:lvl5pPr>
            <a:lvl6pPr lvl="5" rtl="0">
              <a:spcBef>
                <a:spcPts val="0"/>
              </a:spcBef>
              <a:spcAft>
                <a:spcPts val="0"/>
              </a:spcAft>
              <a:buClr>
                <a:schemeClr val="accent2"/>
              </a:buClr>
              <a:buSzPts val="4800"/>
              <a:buNone/>
              <a:defRPr sz="6400">
                <a:solidFill>
                  <a:schemeClr val="accent2"/>
                </a:solidFill>
              </a:defRPr>
            </a:lvl6pPr>
            <a:lvl7pPr lvl="6" rtl="0">
              <a:spcBef>
                <a:spcPts val="0"/>
              </a:spcBef>
              <a:spcAft>
                <a:spcPts val="0"/>
              </a:spcAft>
              <a:buClr>
                <a:schemeClr val="accent2"/>
              </a:buClr>
              <a:buSzPts val="4800"/>
              <a:buNone/>
              <a:defRPr sz="6400">
                <a:solidFill>
                  <a:schemeClr val="accent2"/>
                </a:solidFill>
              </a:defRPr>
            </a:lvl7pPr>
            <a:lvl8pPr lvl="7" rtl="0">
              <a:spcBef>
                <a:spcPts val="0"/>
              </a:spcBef>
              <a:spcAft>
                <a:spcPts val="0"/>
              </a:spcAft>
              <a:buClr>
                <a:schemeClr val="accent2"/>
              </a:buClr>
              <a:buSzPts val="4800"/>
              <a:buNone/>
              <a:defRPr sz="6400">
                <a:solidFill>
                  <a:schemeClr val="accent2"/>
                </a:solidFill>
              </a:defRPr>
            </a:lvl8pPr>
            <a:lvl9pPr lvl="8" rtl="0">
              <a:spcBef>
                <a:spcPts val="0"/>
              </a:spcBef>
              <a:spcAft>
                <a:spcPts val="0"/>
              </a:spcAft>
              <a:buClr>
                <a:schemeClr val="accent2"/>
              </a:buClr>
              <a:buSzPts val="4800"/>
              <a:buNone/>
              <a:defRPr sz="6400">
                <a:solidFill>
                  <a:schemeClr val="accent2"/>
                </a:solidFill>
              </a:defRPr>
            </a:lvl9pPr>
          </a:lstStyle>
          <a:p>
            <a:endParaRPr/>
          </a:p>
        </p:txBody>
      </p:sp>
      <p:sp>
        <p:nvSpPr>
          <p:cNvPr id="298" name="Google Shape;298;p44"/>
          <p:cNvSpPr/>
          <p:nvPr/>
        </p:nvSpPr>
        <p:spPr>
          <a:xfrm rot="5400000">
            <a:off x="11279384" y="5945400"/>
            <a:ext cx="13560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4"/>
          <p:cNvSpPr/>
          <p:nvPr/>
        </p:nvSpPr>
        <p:spPr>
          <a:xfrm>
            <a:off x="4972800" y="0"/>
            <a:ext cx="7219200" cy="6268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17561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0"/>
        <p:cNvGrpSpPr/>
        <p:nvPr/>
      </p:nvGrpSpPr>
      <p:grpSpPr>
        <a:xfrm>
          <a:off x="0" y="0"/>
          <a:ext cx="0" cy="0"/>
          <a:chOff x="0" y="0"/>
          <a:chExt cx="0" cy="0"/>
        </a:xfrm>
      </p:grpSpPr>
      <p:sp>
        <p:nvSpPr>
          <p:cNvPr id="301" name="Google Shape;301;p45"/>
          <p:cNvSpPr txBox="1">
            <a:spLocks noGrp="1"/>
          </p:cNvSpPr>
          <p:nvPr>
            <p:ph type="subTitle" idx="1"/>
          </p:nvPr>
        </p:nvSpPr>
        <p:spPr>
          <a:xfrm>
            <a:off x="6741591" y="2969533"/>
            <a:ext cx="4485200" cy="221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2" name="Google Shape;302;p45"/>
          <p:cNvSpPr txBox="1">
            <a:spLocks noGrp="1"/>
          </p:cNvSpPr>
          <p:nvPr>
            <p:ph type="title"/>
          </p:nvPr>
        </p:nvSpPr>
        <p:spPr>
          <a:xfrm>
            <a:off x="6726800" y="2205933"/>
            <a:ext cx="4485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800"/>
              <a:buNone/>
              <a:defRPr>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03" name="Google Shape;303;p45"/>
          <p:cNvSpPr/>
          <p:nvPr/>
        </p:nvSpPr>
        <p:spPr>
          <a:xfrm rot="5400000">
            <a:off x="-443416" y="594540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5"/>
          <p:cNvSpPr/>
          <p:nvPr/>
        </p:nvSpPr>
        <p:spPr>
          <a:xfrm rot="10800000">
            <a:off x="7939200" y="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25536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305"/>
        <p:cNvGrpSpPr/>
        <p:nvPr/>
      </p:nvGrpSpPr>
      <p:grpSpPr>
        <a:xfrm>
          <a:off x="0" y="0"/>
          <a:ext cx="0" cy="0"/>
          <a:chOff x="0" y="0"/>
          <a:chExt cx="0" cy="0"/>
        </a:xfrm>
      </p:grpSpPr>
      <p:sp>
        <p:nvSpPr>
          <p:cNvPr id="306" name="Google Shape;306;p46"/>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07" name="Google Shape;307;p46"/>
          <p:cNvSpPr txBox="1">
            <a:spLocks noGrp="1"/>
          </p:cNvSpPr>
          <p:nvPr>
            <p:ph type="title" idx="2"/>
          </p:nvPr>
        </p:nvSpPr>
        <p:spPr>
          <a:xfrm>
            <a:off x="965200" y="3020700"/>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08" name="Google Shape;308;p46"/>
          <p:cNvSpPr txBox="1">
            <a:spLocks noGrp="1"/>
          </p:cNvSpPr>
          <p:nvPr>
            <p:ph type="title" idx="3"/>
          </p:nvPr>
        </p:nvSpPr>
        <p:spPr>
          <a:xfrm>
            <a:off x="965200" y="35339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09" name="Google Shape;309;p46"/>
          <p:cNvSpPr txBox="1">
            <a:spLocks noGrp="1"/>
          </p:cNvSpPr>
          <p:nvPr>
            <p:ph type="title" idx="4" hasCustomPrompt="1"/>
          </p:nvPr>
        </p:nvSpPr>
        <p:spPr>
          <a:xfrm>
            <a:off x="965200" y="2445700"/>
            <a:ext cx="323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10" name="Google Shape;310;p46"/>
          <p:cNvSpPr txBox="1">
            <a:spLocks noGrp="1"/>
          </p:cNvSpPr>
          <p:nvPr>
            <p:ph type="title" idx="5"/>
          </p:nvPr>
        </p:nvSpPr>
        <p:spPr>
          <a:xfrm>
            <a:off x="4480515" y="24687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11" name="Google Shape;311;p46"/>
          <p:cNvSpPr txBox="1">
            <a:spLocks noGrp="1"/>
          </p:cNvSpPr>
          <p:nvPr>
            <p:ph type="title" idx="6"/>
          </p:nvPr>
        </p:nvSpPr>
        <p:spPr>
          <a:xfrm>
            <a:off x="4480515" y="2982033"/>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12" name="Google Shape;312;p46"/>
          <p:cNvSpPr txBox="1">
            <a:spLocks noGrp="1"/>
          </p:cNvSpPr>
          <p:nvPr>
            <p:ph type="title" idx="7" hasCustomPrompt="1"/>
          </p:nvPr>
        </p:nvSpPr>
        <p:spPr>
          <a:xfrm>
            <a:off x="4480515" y="1893767"/>
            <a:ext cx="323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13" name="Google Shape;313;p46"/>
          <p:cNvSpPr txBox="1">
            <a:spLocks noGrp="1"/>
          </p:cNvSpPr>
          <p:nvPr>
            <p:ph type="title" idx="8"/>
          </p:nvPr>
        </p:nvSpPr>
        <p:spPr>
          <a:xfrm>
            <a:off x="7995829" y="2011233"/>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14" name="Google Shape;314;p46"/>
          <p:cNvSpPr txBox="1">
            <a:spLocks noGrp="1"/>
          </p:cNvSpPr>
          <p:nvPr>
            <p:ph type="title" idx="9"/>
          </p:nvPr>
        </p:nvSpPr>
        <p:spPr>
          <a:xfrm>
            <a:off x="7995829" y="2524500"/>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15" name="Google Shape;315;p46"/>
          <p:cNvSpPr txBox="1">
            <a:spLocks noGrp="1"/>
          </p:cNvSpPr>
          <p:nvPr>
            <p:ph type="title" idx="13" hasCustomPrompt="1"/>
          </p:nvPr>
        </p:nvSpPr>
        <p:spPr>
          <a:xfrm>
            <a:off x="7995829" y="1436233"/>
            <a:ext cx="323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4522373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16"/>
        <p:cNvGrpSpPr/>
        <p:nvPr/>
      </p:nvGrpSpPr>
      <p:grpSpPr>
        <a:xfrm>
          <a:off x="0" y="0"/>
          <a:ext cx="0" cy="0"/>
          <a:chOff x="0" y="0"/>
          <a:chExt cx="0" cy="0"/>
        </a:xfrm>
      </p:grpSpPr>
      <p:sp>
        <p:nvSpPr>
          <p:cNvPr id="317" name="Google Shape;317;p47"/>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18" name="Google Shape;318;p47"/>
          <p:cNvSpPr txBox="1">
            <a:spLocks noGrp="1"/>
          </p:cNvSpPr>
          <p:nvPr>
            <p:ph type="title" idx="2"/>
          </p:nvPr>
        </p:nvSpPr>
        <p:spPr>
          <a:xfrm>
            <a:off x="1217299" y="2031300"/>
            <a:ext cx="2255600" cy="41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19" name="Google Shape;319;p47"/>
          <p:cNvSpPr txBox="1">
            <a:spLocks noGrp="1"/>
          </p:cNvSpPr>
          <p:nvPr>
            <p:ph type="title" idx="3"/>
          </p:nvPr>
        </p:nvSpPr>
        <p:spPr>
          <a:xfrm>
            <a:off x="729699" y="35339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20" name="Google Shape;320;p47"/>
          <p:cNvSpPr txBox="1">
            <a:spLocks noGrp="1"/>
          </p:cNvSpPr>
          <p:nvPr>
            <p:ph type="title" idx="4" hasCustomPrompt="1"/>
          </p:nvPr>
        </p:nvSpPr>
        <p:spPr>
          <a:xfrm>
            <a:off x="729699" y="2608033"/>
            <a:ext cx="323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21" name="Google Shape;321;p47"/>
          <p:cNvSpPr txBox="1">
            <a:spLocks noGrp="1"/>
          </p:cNvSpPr>
          <p:nvPr>
            <p:ph type="title" idx="5"/>
          </p:nvPr>
        </p:nvSpPr>
        <p:spPr>
          <a:xfrm>
            <a:off x="4976431" y="3385500"/>
            <a:ext cx="2255600" cy="41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22" name="Google Shape;322;p47"/>
          <p:cNvSpPr txBox="1">
            <a:spLocks noGrp="1"/>
          </p:cNvSpPr>
          <p:nvPr>
            <p:ph type="title" idx="6"/>
          </p:nvPr>
        </p:nvSpPr>
        <p:spPr>
          <a:xfrm>
            <a:off x="4488805" y="48881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23" name="Google Shape;323;p47"/>
          <p:cNvSpPr txBox="1">
            <a:spLocks noGrp="1"/>
          </p:cNvSpPr>
          <p:nvPr>
            <p:ph type="title" idx="7" hasCustomPrompt="1"/>
          </p:nvPr>
        </p:nvSpPr>
        <p:spPr>
          <a:xfrm>
            <a:off x="4488831" y="3962233"/>
            <a:ext cx="323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24" name="Google Shape;324;p47"/>
          <p:cNvSpPr txBox="1">
            <a:spLocks noGrp="1"/>
          </p:cNvSpPr>
          <p:nvPr>
            <p:ph type="title" idx="8"/>
          </p:nvPr>
        </p:nvSpPr>
        <p:spPr>
          <a:xfrm>
            <a:off x="8735512" y="2031300"/>
            <a:ext cx="2255600" cy="41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25" name="Google Shape;325;p47"/>
          <p:cNvSpPr txBox="1">
            <a:spLocks noGrp="1"/>
          </p:cNvSpPr>
          <p:nvPr>
            <p:ph type="title" idx="9"/>
          </p:nvPr>
        </p:nvSpPr>
        <p:spPr>
          <a:xfrm>
            <a:off x="8247912" y="35339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26" name="Google Shape;326;p47"/>
          <p:cNvSpPr txBox="1">
            <a:spLocks noGrp="1"/>
          </p:cNvSpPr>
          <p:nvPr>
            <p:ph type="title" idx="13" hasCustomPrompt="1"/>
          </p:nvPr>
        </p:nvSpPr>
        <p:spPr>
          <a:xfrm>
            <a:off x="8247912" y="2608033"/>
            <a:ext cx="323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27" name="Google Shape;327;p47"/>
          <p:cNvSpPr/>
          <p:nvPr/>
        </p:nvSpPr>
        <p:spPr>
          <a:xfrm>
            <a:off x="7939200" y="-18559"/>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47"/>
          <p:cNvSpPr/>
          <p:nvPr/>
        </p:nvSpPr>
        <p:spPr>
          <a:xfrm rot="10800000">
            <a:off x="0" y="63886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78359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31" name="Google Shape;331;p48"/>
          <p:cNvSpPr txBox="1">
            <a:spLocks noGrp="1"/>
          </p:cNvSpPr>
          <p:nvPr>
            <p:ph type="title" idx="2"/>
          </p:nvPr>
        </p:nvSpPr>
        <p:spPr>
          <a:xfrm>
            <a:off x="8141617" y="4611384"/>
            <a:ext cx="2962800" cy="41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32" name="Google Shape;332;p48"/>
          <p:cNvSpPr txBox="1">
            <a:spLocks noGrp="1"/>
          </p:cNvSpPr>
          <p:nvPr>
            <p:ph type="title" idx="3"/>
          </p:nvPr>
        </p:nvSpPr>
        <p:spPr>
          <a:xfrm>
            <a:off x="8141600" y="5022351"/>
            <a:ext cx="2962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33" name="Google Shape;333;p48"/>
          <p:cNvSpPr txBox="1">
            <a:spLocks noGrp="1"/>
          </p:cNvSpPr>
          <p:nvPr>
            <p:ph type="title" idx="4" hasCustomPrompt="1"/>
          </p:nvPr>
        </p:nvSpPr>
        <p:spPr>
          <a:xfrm>
            <a:off x="8141600" y="3962784"/>
            <a:ext cx="2182400" cy="64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2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34" name="Google Shape;334;p48"/>
          <p:cNvSpPr txBox="1">
            <a:spLocks noGrp="1"/>
          </p:cNvSpPr>
          <p:nvPr>
            <p:ph type="title" idx="5"/>
          </p:nvPr>
        </p:nvSpPr>
        <p:spPr>
          <a:xfrm>
            <a:off x="3072383" y="2332467"/>
            <a:ext cx="2960800" cy="41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35" name="Google Shape;335;p48"/>
          <p:cNvSpPr txBox="1">
            <a:spLocks noGrp="1"/>
          </p:cNvSpPr>
          <p:nvPr>
            <p:ph type="title" idx="6"/>
          </p:nvPr>
        </p:nvSpPr>
        <p:spPr>
          <a:xfrm>
            <a:off x="3072383" y="2746884"/>
            <a:ext cx="2960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36" name="Google Shape;336;p48"/>
          <p:cNvSpPr txBox="1">
            <a:spLocks noGrp="1"/>
          </p:cNvSpPr>
          <p:nvPr>
            <p:ph type="title" idx="7" hasCustomPrompt="1"/>
          </p:nvPr>
        </p:nvSpPr>
        <p:spPr>
          <a:xfrm>
            <a:off x="3072383" y="1681233"/>
            <a:ext cx="2179200" cy="6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2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37" name="Google Shape;337;p48"/>
          <p:cNvSpPr txBox="1">
            <a:spLocks noGrp="1"/>
          </p:cNvSpPr>
          <p:nvPr>
            <p:ph type="title" idx="8"/>
          </p:nvPr>
        </p:nvSpPr>
        <p:spPr>
          <a:xfrm>
            <a:off x="3072383" y="4609751"/>
            <a:ext cx="2960800" cy="41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38" name="Google Shape;338;p48"/>
          <p:cNvSpPr txBox="1">
            <a:spLocks noGrp="1"/>
          </p:cNvSpPr>
          <p:nvPr>
            <p:ph type="title" idx="9"/>
          </p:nvPr>
        </p:nvSpPr>
        <p:spPr>
          <a:xfrm>
            <a:off x="3072383" y="5024151"/>
            <a:ext cx="2962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39" name="Google Shape;339;p48"/>
          <p:cNvSpPr txBox="1">
            <a:spLocks noGrp="1"/>
          </p:cNvSpPr>
          <p:nvPr>
            <p:ph type="title" idx="13" hasCustomPrompt="1"/>
          </p:nvPr>
        </p:nvSpPr>
        <p:spPr>
          <a:xfrm>
            <a:off x="3072383" y="3960984"/>
            <a:ext cx="2182400" cy="64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2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40" name="Google Shape;340;p48"/>
          <p:cNvSpPr/>
          <p:nvPr/>
        </p:nvSpPr>
        <p:spPr>
          <a:xfrm>
            <a:off x="0" y="6418275"/>
            <a:ext cx="2735200" cy="46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48"/>
          <p:cNvSpPr txBox="1">
            <a:spLocks noGrp="1"/>
          </p:cNvSpPr>
          <p:nvPr>
            <p:ph type="title" idx="14"/>
          </p:nvPr>
        </p:nvSpPr>
        <p:spPr>
          <a:xfrm>
            <a:off x="8142616" y="2332467"/>
            <a:ext cx="2960800" cy="41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42" name="Google Shape;342;p48"/>
          <p:cNvSpPr txBox="1">
            <a:spLocks noGrp="1"/>
          </p:cNvSpPr>
          <p:nvPr>
            <p:ph type="title" idx="15"/>
          </p:nvPr>
        </p:nvSpPr>
        <p:spPr>
          <a:xfrm>
            <a:off x="8142616" y="2746884"/>
            <a:ext cx="2960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43" name="Google Shape;343;p48"/>
          <p:cNvSpPr txBox="1">
            <a:spLocks noGrp="1"/>
          </p:cNvSpPr>
          <p:nvPr>
            <p:ph type="title" idx="16" hasCustomPrompt="1"/>
          </p:nvPr>
        </p:nvSpPr>
        <p:spPr>
          <a:xfrm>
            <a:off x="8142616" y="1681233"/>
            <a:ext cx="2179200" cy="6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2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44" name="Google Shape;344;p48"/>
          <p:cNvSpPr/>
          <p:nvPr/>
        </p:nvSpPr>
        <p:spPr>
          <a:xfrm>
            <a:off x="9456800" y="8"/>
            <a:ext cx="2735200" cy="46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2340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345"/>
        <p:cNvGrpSpPr/>
        <p:nvPr/>
      </p:nvGrpSpPr>
      <p:grpSpPr>
        <a:xfrm>
          <a:off x="0" y="0"/>
          <a:ext cx="0" cy="0"/>
          <a:chOff x="0" y="0"/>
          <a:chExt cx="0" cy="0"/>
        </a:xfrm>
      </p:grpSpPr>
      <p:sp>
        <p:nvSpPr>
          <p:cNvPr id="346" name="Google Shape;346;p49"/>
          <p:cNvSpPr txBox="1">
            <a:spLocks noGrp="1"/>
          </p:cNvSpPr>
          <p:nvPr>
            <p:ph type="title" hasCustomPrompt="1"/>
          </p:nvPr>
        </p:nvSpPr>
        <p:spPr>
          <a:xfrm>
            <a:off x="1155800" y="868917"/>
            <a:ext cx="564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7733">
                <a:solidFill>
                  <a:schemeClr val="accent1"/>
                </a:solidFill>
              </a:defRPr>
            </a:lvl1pPr>
            <a:lvl2pPr lvl="1"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9pPr>
          </a:lstStyle>
          <a:p>
            <a:r>
              <a:t>xx%</a:t>
            </a:r>
          </a:p>
        </p:txBody>
      </p:sp>
      <p:sp>
        <p:nvSpPr>
          <p:cNvPr id="347" name="Google Shape;347;p49"/>
          <p:cNvSpPr txBox="1">
            <a:spLocks noGrp="1"/>
          </p:cNvSpPr>
          <p:nvPr>
            <p:ph type="subTitle" idx="1"/>
          </p:nvPr>
        </p:nvSpPr>
        <p:spPr>
          <a:xfrm>
            <a:off x="1155800" y="1974769"/>
            <a:ext cx="5648400" cy="47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348" name="Google Shape;348;p49"/>
          <p:cNvSpPr txBox="1">
            <a:spLocks noGrp="1"/>
          </p:cNvSpPr>
          <p:nvPr>
            <p:ph type="title" idx="2" hasCustomPrompt="1"/>
          </p:nvPr>
        </p:nvSpPr>
        <p:spPr>
          <a:xfrm>
            <a:off x="1155800" y="2639724"/>
            <a:ext cx="564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7733">
                <a:solidFill>
                  <a:schemeClr val="accent1"/>
                </a:solidFill>
              </a:defRPr>
            </a:lvl1pPr>
            <a:lvl2pPr lvl="1"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9pPr>
          </a:lstStyle>
          <a:p>
            <a:r>
              <a:t>xx%</a:t>
            </a:r>
          </a:p>
        </p:txBody>
      </p:sp>
      <p:sp>
        <p:nvSpPr>
          <p:cNvPr id="349" name="Google Shape;349;p49"/>
          <p:cNvSpPr txBox="1">
            <a:spLocks noGrp="1"/>
          </p:cNvSpPr>
          <p:nvPr>
            <p:ph type="subTitle" idx="3"/>
          </p:nvPr>
        </p:nvSpPr>
        <p:spPr>
          <a:xfrm>
            <a:off x="1155800" y="3744127"/>
            <a:ext cx="5648400" cy="47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350" name="Google Shape;350;p49"/>
          <p:cNvSpPr txBox="1">
            <a:spLocks noGrp="1"/>
          </p:cNvSpPr>
          <p:nvPr>
            <p:ph type="title" idx="4" hasCustomPrompt="1"/>
          </p:nvPr>
        </p:nvSpPr>
        <p:spPr>
          <a:xfrm>
            <a:off x="1155800" y="4409080"/>
            <a:ext cx="564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7733">
                <a:solidFill>
                  <a:schemeClr val="accent1"/>
                </a:solidFill>
              </a:defRPr>
            </a:lvl1pPr>
            <a:lvl2pPr lvl="1"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9pPr>
          </a:lstStyle>
          <a:p>
            <a:r>
              <a:t>xx%</a:t>
            </a:r>
          </a:p>
        </p:txBody>
      </p:sp>
      <p:sp>
        <p:nvSpPr>
          <p:cNvPr id="351" name="Google Shape;351;p49"/>
          <p:cNvSpPr txBox="1">
            <a:spLocks noGrp="1"/>
          </p:cNvSpPr>
          <p:nvPr>
            <p:ph type="subTitle" idx="5"/>
          </p:nvPr>
        </p:nvSpPr>
        <p:spPr>
          <a:xfrm>
            <a:off x="1155800" y="5513483"/>
            <a:ext cx="5648400" cy="47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Tree>
    <p:extLst>
      <p:ext uri="{BB962C8B-B14F-4D97-AF65-F5344CB8AC3E}">
        <p14:creationId xmlns:p14="http://schemas.microsoft.com/office/powerpoint/2010/main" val="37106712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52"/>
        <p:cNvGrpSpPr/>
        <p:nvPr/>
      </p:nvGrpSpPr>
      <p:grpSpPr>
        <a:xfrm>
          <a:off x="0" y="0"/>
          <a:ext cx="0" cy="0"/>
          <a:chOff x="0" y="0"/>
          <a:chExt cx="0" cy="0"/>
        </a:xfrm>
      </p:grpSpPr>
      <p:sp>
        <p:nvSpPr>
          <p:cNvPr id="353" name="Google Shape;353;p50"/>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54" name="Google Shape;354;p50"/>
          <p:cNvSpPr txBox="1">
            <a:spLocks noGrp="1"/>
          </p:cNvSpPr>
          <p:nvPr>
            <p:ph type="title" idx="2"/>
          </p:nvPr>
        </p:nvSpPr>
        <p:spPr>
          <a:xfrm>
            <a:off x="2626084" y="2034581"/>
            <a:ext cx="2946800" cy="63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4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5" name="Google Shape;355;p50"/>
          <p:cNvSpPr txBox="1">
            <a:spLocks noGrp="1"/>
          </p:cNvSpPr>
          <p:nvPr>
            <p:ph type="title" idx="3"/>
          </p:nvPr>
        </p:nvSpPr>
        <p:spPr>
          <a:xfrm>
            <a:off x="2626083" y="2473000"/>
            <a:ext cx="2946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56" name="Google Shape;356;p50"/>
          <p:cNvSpPr txBox="1">
            <a:spLocks noGrp="1"/>
          </p:cNvSpPr>
          <p:nvPr>
            <p:ph type="title" idx="4"/>
          </p:nvPr>
        </p:nvSpPr>
        <p:spPr>
          <a:xfrm>
            <a:off x="2626085" y="4400649"/>
            <a:ext cx="2946800" cy="63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4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7" name="Google Shape;357;p50"/>
          <p:cNvSpPr txBox="1">
            <a:spLocks noGrp="1"/>
          </p:cNvSpPr>
          <p:nvPr>
            <p:ph type="title" idx="5"/>
          </p:nvPr>
        </p:nvSpPr>
        <p:spPr>
          <a:xfrm>
            <a:off x="2626084" y="4828100"/>
            <a:ext cx="2946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58" name="Google Shape;358;p50"/>
          <p:cNvSpPr txBox="1">
            <a:spLocks noGrp="1"/>
          </p:cNvSpPr>
          <p:nvPr>
            <p:ph type="title" idx="6"/>
          </p:nvPr>
        </p:nvSpPr>
        <p:spPr>
          <a:xfrm>
            <a:off x="7729217" y="2034568"/>
            <a:ext cx="2946800" cy="63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4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9" name="Google Shape;359;p50"/>
          <p:cNvSpPr txBox="1">
            <a:spLocks noGrp="1"/>
          </p:cNvSpPr>
          <p:nvPr>
            <p:ph type="title" idx="7"/>
          </p:nvPr>
        </p:nvSpPr>
        <p:spPr>
          <a:xfrm>
            <a:off x="7729219" y="2472984"/>
            <a:ext cx="2946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60" name="Google Shape;360;p50"/>
          <p:cNvSpPr txBox="1">
            <a:spLocks noGrp="1"/>
          </p:cNvSpPr>
          <p:nvPr>
            <p:ph type="title" idx="8"/>
          </p:nvPr>
        </p:nvSpPr>
        <p:spPr>
          <a:xfrm>
            <a:off x="7805415" y="4400649"/>
            <a:ext cx="2946800" cy="63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4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61" name="Google Shape;361;p50"/>
          <p:cNvSpPr txBox="1">
            <a:spLocks noGrp="1"/>
          </p:cNvSpPr>
          <p:nvPr>
            <p:ph type="title" idx="9"/>
          </p:nvPr>
        </p:nvSpPr>
        <p:spPr>
          <a:xfrm>
            <a:off x="7805416" y="4828100"/>
            <a:ext cx="2946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62" name="Google Shape;362;p50"/>
          <p:cNvSpPr/>
          <p:nvPr/>
        </p:nvSpPr>
        <p:spPr>
          <a:xfrm rot="10800000">
            <a:off x="0" y="638880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0"/>
          <p:cNvSpPr/>
          <p:nvPr/>
        </p:nvSpPr>
        <p:spPr>
          <a:xfrm rot="5400000">
            <a:off x="9581200" y="164560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5137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64"/>
        <p:cNvGrpSpPr/>
        <p:nvPr/>
      </p:nvGrpSpPr>
      <p:grpSpPr>
        <a:xfrm>
          <a:off x="0" y="0"/>
          <a:ext cx="0" cy="0"/>
          <a:chOff x="0" y="0"/>
          <a:chExt cx="0" cy="0"/>
        </a:xfrm>
      </p:grpSpPr>
      <p:sp>
        <p:nvSpPr>
          <p:cNvPr id="365" name="Google Shape;365;p51"/>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66" name="Google Shape;366;p51"/>
          <p:cNvSpPr txBox="1">
            <a:spLocks noGrp="1"/>
          </p:cNvSpPr>
          <p:nvPr>
            <p:ph type="title" idx="2"/>
          </p:nvPr>
        </p:nvSpPr>
        <p:spPr>
          <a:xfrm>
            <a:off x="965317" y="2002395"/>
            <a:ext cx="2946800" cy="512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67" name="Google Shape;367;p51"/>
          <p:cNvSpPr txBox="1">
            <a:spLocks noGrp="1"/>
          </p:cNvSpPr>
          <p:nvPr>
            <p:ph type="title" idx="3"/>
          </p:nvPr>
        </p:nvSpPr>
        <p:spPr>
          <a:xfrm>
            <a:off x="965267" y="2514381"/>
            <a:ext cx="2946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68" name="Google Shape;368;p51"/>
          <p:cNvSpPr txBox="1">
            <a:spLocks noGrp="1"/>
          </p:cNvSpPr>
          <p:nvPr>
            <p:ph type="title" idx="4"/>
          </p:nvPr>
        </p:nvSpPr>
        <p:spPr>
          <a:xfrm>
            <a:off x="965319" y="4185399"/>
            <a:ext cx="2946800" cy="512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69" name="Google Shape;369;p51"/>
          <p:cNvSpPr txBox="1">
            <a:spLocks noGrp="1"/>
          </p:cNvSpPr>
          <p:nvPr>
            <p:ph type="title" idx="5"/>
          </p:nvPr>
        </p:nvSpPr>
        <p:spPr>
          <a:xfrm>
            <a:off x="965317" y="4697384"/>
            <a:ext cx="2946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70" name="Google Shape;370;p51"/>
          <p:cNvSpPr txBox="1">
            <a:spLocks noGrp="1"/>
          </p:cNvSpPr>
          <p:nvPr>
            <p:ph type="title" idx="6"/>
          </p:nvPr>
        </p:nvSpPr>
        <p:spPr>
          <a:xfrm>
            <a:off x="8279984" y="2002384"/>
            <a:ext cx="2946800" cy="51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1" name="Google Shape;371;p51"/>
          <p:cNvSpPr txBox="1">
            <a:spLocks noGrp="1"/>
          </p:cNvSpPr>
          <p:nvPr>
            <p:ph type="title" idx="7"/>
          </p:nvPr>
        </p:nvSpPr>
        <p:spPr>
          <a:xfrm>
            <a:off x="8279933" y="2514367"/>
            <a:ext cx="2946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72" name="Google Shape;372;p51"/>
          <p:cNvSpPr txBox="1">
            <a:spLocks noGrp="1"/>
          </p:cNvSpPr>
          <p:nvPr>
            <p:ph type="title" idx="8"/>
          </p:nvPr>
        </p:nvSpPr>
        <p:spPr>
          <a:xfrm>
            <a:off x="8279984" y="4185399"/>
            <a:ext cx="2946800" cy="51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3" name="Google Shape;373;p51"/>
          <p:cNvSpPr txBox="1">
            <a:spLocks noGrp="1"/>
          </p:cNvSpPr>
          <p:nvPr>
            <p:ph type="title" idx="9"/>
          </p:nvPr>
        </p:nvSpPr>
        <p:spPr>
          <a:xfrm>
            <a:off x="8279984" y="4697384"/>
            <a:ext cx="2946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30482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00" y="1499600"/>
            <a:ext cx="12192000" cy="3858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562000" y="2022633"/>
            <a:ext cx="9068000" cy="1920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300"/>
              <a:buFont typeface="Playfair Display"/>
              <a:buNone/>
              <a:defRPr sz="5733" b="1">
                <a:solidFill>
                  <a:schemeClr val="lt1"/>
                </a:solidFill>
                <a:latin typeface="Playfair Display"/>
                <a:ea typeface="Playfair Display"/>
                <a:cs typeface="Playfair Display"/>
                <a:sym typeface="Playfair Displa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1854200" y="3942967"/>
            <a:ext cx="8483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Font typeface="Montserrat Medium"/>
              <a:buNone/>
              <a:defRPr>
                <a:solidFill>
                  <a:schemeClr val="lt1"/>
                </a:solidFill>
                <a:latin typeface="Montserrat Medium"/>
                <a:ea typeface="Montserrat Medium"/>
                <a:cs typeface="Montserrat Medium"/>
                <a:sym typeface="Montserrat Medium"/>
              </a:defRPr>
            </a:lvl1pPr>
            <a:lvl2pPr lvl="1"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4" name="Google Shape;14;p2"/>
          <p:cNvSpPr/>
          <p:nvPr/>
        </p:nvSpPr>
        <p:spPr>
          <a:xfrm rot="5400000">
            <a:off x="-889600" y="5006984"/>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9456800" y="12638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52893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76" name="Google Shape;376;p52"/>
          <p:cNvSpPr txBox="1">
            <a:spLocks noGrp="1"/>
          </p:cNvSpPr>
          <p:nvPr>
            <p:ph type="title" idx="2"/>
          </p:nvPr>
        </p:nvSpPr>
        <p:spPr>
          <a:xfrm>
            <a:off x="3608812" y="4579111"/>
            <a:ext cx="2487200" cy="5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7" name="Google Shape;377;p52"/>
          <p:cNvSpPr txBox="1">
            <a:spLocks noGrp="1"/>
          </p:cNvSpPr>
          <p:nvPr>
            <p:ph type="title" idx="3"/>
          </p:nvPr>
        </p:nvSpPr>
        <p:spPr>
          <a:xfrm>
            <a:off x="3608812" y="5091097"/>
            <a:ext cx="24872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78" name="Google Shape;378;p52"/>
          <p:cNvSpPr txBox="1">
            <a:spLocks noGrp="1"/>
          </p:cNvSpPr>
          <p:nvPr>
            <p:ph type="title" idx="4"/>
          </p:nvPr>
        </p:nvSpPr>
        <p:spPr>
          <a:xfrm>
            <a:off x="1121615" y="3923631"/>
            <a:ext cx="2487200" cy="5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9" name="Google Shape;379;p52"/>
          <p:cNvSpPr txBox="1">
            <a:spLocks noGrp="1"/>
          </p:cNvSpPr>
          <p:nvPr>
            <p:ph type="title" idx="5"/>
          </p:nvPr>
        </p:nvSpPr>
        <p:spPr>
          <a:xfrm>
            <a:off x="1121615" y="4435616"/>
            <a:ext cx="24872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80" name="Google Shape;380;p52"/>
          <p:cNvSpPr txBox="1">
            <a:spLocks noGrp="1"/>
          </p:cNvSpPr>
          <p:nvPr>
            <p:ph type="title" idx="6"/>
          </p:nvPr>
        </p:nvSpPr>
        <p:spPr>
          <a:xfrm>
            <a:off x="8583195" y="4579100"/>
            <a:ext cx="2487200" cy="5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81" name="Google Shape;381;p52"/>
          <p:cNvSpPr txBox="1">
            <a:spLocks noGrp="1"/>
          </p:cNvSpPr>
          <p:nvPr>
            <p:ph type="title" idx="7"/>
          </p:nvPr>
        </p:nvSpPr>
        <p:spPr>
          <a:xfrm>
            <a:off x="8583195" y="5091083"/>
            <a:ext cx="24872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82" name="Google Shape;382;p52"/>
          <p:cNvSpPr txBox="1">
            <a:spLocks noGrp="1"/>
          </p:cNvSpPr>
          <p:nvPr>
            <p:ph type="title" idx="8"/>
          </p:nvPr>
        </p:nvSpPr>
        <p:spPr>
          <a:xfrm>
            <a:off x="6095989" y="3931415"/>
            <a:ext cx="2487200" cy="5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83" name="Google Shape;383;p52"/>
          <p:cNvSpPr txBox="1">
            <a:spLocks noGrp="1"/>
          </p:cNvSpPr>
          <p:nvPr>
            <p:ph type="title" idx="9"/>
          </p:nvPr>
        </p:nvSpPr>
        <p:spPr>
          <a:xfrm>
            <a:off x="6095989" y="4443400"/>
            <a:ext cx="24872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84" name="Google Shape;384;p52"/>
          <p:cNvSpPr/>
          <p:nvPr/>
        </p:nvSpPr>
        <p:spPr>
          <a:xfrm rot="10800000">
            <a:off x="-18300" y="6388800"/>
            <a:ext cx="42448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33685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5"/>
        <p:cNvGrpSpPr/>
        <p:nvPr/>
      </p:nvGrpSpPr>
      <p:grpSpPr>
        <a:xfrm>
          <a:off x="0" y="0"/>
          <a:ext cx="0" cy="0"/>
          <a:chOff x="0" y="0"/>
          <a:chExt cx="0" cy="0"/>
        </a:xfrm>
      </p:grpSpPr>
      <p:sp>
        <p:nvSpPr>
          <p:cNvPr id="386" name="Google Shape;386;p53"/>
          <p:cNvSpPr/>
          <p:nvPr/>
        </p:nvSpPr>
        <p:spPr>
          <a:xfrm rot="5400000">
            <a:off x="6219200" y="97400"/>
            <a:ext cx="5350400" cy="6595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3"/>
          <p:cNvSpPr/>
          <p:nvPr/>
        </p:nvSpPr>
        <p:spPr>
          <a:xfrm rot="10800000">
            <a:off x="0" y="5405133"/>
            <a:ext cx="8520400" cy="9424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3"/>
          <p:cNvSpPr txBox="1">
            <a:spLocks noGrp="1"/>
          </p:cNvSpPr>
          <p:nvPr>
            <p:ph type="title"/>
          </p:nvPr>
        </p:nvSpPr>
        <p:spPr>
          <a:xfrm>
            <a:off x="6465100" y="942400"/>
            <a:ext cx="4300000" cy="10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500"/>
              <a:buNone/>
              <a:defRPr sz="8000">
                <a:solidFill>
                  <a:schemeClr val="lt1"/>
                </a:solidFill>
              </a:defRPr>
            </a:lvl1pPr>
            <a:lvl2pPr lvl="1" algn="ctr" rtl="0">
              <a:spcBef>
                <a:spcPts val="0"/>
              </a:spcBef>
              <a:spcAft>
                <a:spcPts val="0"/>
              </a:spcAft>
              <a:buClr>
                <a:schemeClr val="accent3"/>
              </a:buClr>
              <a:buSzPts val="3500"/>
              <a:buNone/>
              <a:defRPr sz="4667">
                <a:solidFill>
                  <a:schemeClr val="accent3"/>
                </a:solidFill>
              </a:defRPr>
            </a:lvl2pPr>
            <a:lvl3pPr lvl="2" algn="ctr" rtl="0">
              <a:spcBef>
                <a:spcPts val="0"/>
              </a:spcBef>
              <a:spcAft>
                <a:spcPts val="0"/>
              </a:spcAft>
              <a:buClr>
                <a:schemeClr val="accent3"/>
              </a:buClr>
              <a:buSzPts val="3500"/>
              <a:buNone/>
              <a:defRPr sz="4667">
                <a:solidFill>
                  <a:schemeClr val="accent3"/>
                </a:solidFill>
              </a:defRPr>
            </a:lvl3pPr>
            <a:lvl4pPr lvl="3" algn="ctr" rtl="0">
              <a:spcBef>
                <a:spcPts val="0"/>
              </a:spcBef>
              <a:spcAft>
                <a:spcPts val="0"/>
              </a:spcAft>
              <a:buClr>
                <a:schemeClr val="accent3"/>
              </a:buClr>
              <a:buSzPts val="3500"/>
              <a:buNone/>
              <a:defRPr sz="4667">
                <a:solidFill>
                  <a:schemeClr val="accent3"/>
                </a:solidFill>
              </a:defRPr>
            </a:lvl4pPr>
            <a:lvl5pPr lvl="4" algn="ctr" rtl="0">
              <a:spcBef>
                <a:spcPts val="0"/>
              </a:spcBef>
              <a:spcAft>
                <a:spcPts val="0"/>
              </a:spcAft>
              <a:buClr>
                <a:schemeClr val="accent3"/>
              </a:buClr>
              <a:buSzPts val="3500"/>
              <a:buNone/>
              <a:defRPr sz="4667">
                <a:solidFill>
                  <a:schemeClr val="accent3"/>
                </a:solidFill>
              </a:defRPr>
            </a:lvl5pPr>
            <a:lvl6pPr lvl="5" algn="ctr" rtl="0">
              <a:spcBef>
                <a:spcPts val="0"/>
              </a:spcBef>
              <a:spcAft>
                <a:spcPts val="0"/>
              </a:spcAft>
              <a:buClr>
                <a:schemeClr val="accent3"/>
              </a:buClr>
              <a:buSzPts val="3500"/>
              <a:buNone/>
              <a:defRPr sz="4667">
                <a:solidFill>
                  <a:schemeClr val="accent3"/>
                </a:solidFill>
              </a:defRPr>
            </a:lvl6pPr>
            <a:lvl7pPr lvl="6" algn="ctr" rtl="0">
              <a:spcBef>
                <a:spcPts val="0"/>
              </a:spcBef>
              <a:spcAft>
                <a:spcPts val="0"/>
              </a:spcAft>
              <a:buClr>
                <a:schemeClr val="accent3"/>
              </a:buClr>
              <a:buSzPts val="3500"/>
              <a:buNone/>
              <a:defRPr sz="4667">
                <a:solidFill>
                  <a:schemeClr val="accent3"/>
                </a:solidFill>
              </a:defRPr>
            </a:lvl7pPr>
            <a:lvl8pPr lvl="7" algn="ctr" rtl="0">
              <a:spcBef>
                <a:spcPts val="0"/>
              </a:spcBef>
              <a:spcAft>
                <a:spcPts val="0"/>
              </a:spcAft>
              <a:buClr>
                <a:schemeClr val="accent3"/>
              </a:buClr>
              <a:buSzPts val="3500"/>
              <a:buNone/>
              <a:defRPr sz="4667">
                <a:solidFill>
                  <a:schemeClr val="accent3"/>
                </a:solidFill>
              </a:defRPr>
            </a:lvl8pPr>
            <a:lvl9pPr lvl="8" algn="ctr" rtl="0">
              <a:spcBef>
                <a:spcPts val="0"/>
              </a:spcBef>
              <a:spcAft>
                <a:spcPts val="0"/>
              </a:spcAft>
              <a:buClr>
                <a:schemeClr val="accent3"/>
              </a:buClr>
              <a:buSzPts val="3500"/>
              <a:buNone/>
              <a:defRPr sz="4667">
                <a:solidFill>
                  <a:schemeClr val="accent3"/>
                </a:solidFill>
              </a:defRPr>
            </a:lvl9pPr>
          </a:lstStyle>
          <a:p>
            <a:endParaRPr/>
          </a:p>
        </p:txBody>
      </p:sp>
      <p:sp>
        <p:nvSpPr>
          <p:cNvPr id="389" name="Google Shape;389;p53"/>
          <p:cNvSpPr txBox="1"/>
          <p:nvPr/>
        </p:nvSpPr>
        <p:spPr>
          <a:xfrm>
            <a:off x="6465333" y="3782400"/>
            <a:ext cx="5143600" cy="88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400"/>
              </a:spcBef>
              <a:spcAft>
                <a:spcPts val="0"/>
              </a:spcAft>
              <a:buNone/>
            </a:pPr>
            <a:r>
              <a:rPr lang="en" sz="1467">
                <a:solidFill>
                  <a:schemeClr val="lt1"/>
                </a:solidFill>
                <a:latin typeface="Montserrat"/>
                <a:ea typeface="Montserrat"/>
                <a:cs typeface="Montserrat"/>
                <a:sym typeface="Montserrat"/>
              </a:rPr>
              <a:t>CREDITS: This presentation template was created by </a:t>
            </a:r>
            <a:r>
              <a:rPr lang="en" sz="1467" b="1">
                <a:solidFill>
                  <a:schemeClr val="lt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467">
                <a:solidFill>
                  <a:schemeClr val="lt1"/>
                </a:solidFill>
                <a:latin typeface="Montserrat"/>
                <a:ea typeface="Montserrat"/>
                <a:cs typeface="Montserrat"/>
                <a:sym typeface="Montserrat"/>
              </a:rPr>
              <a:t>, including icons by </a:t>
            </a:r>
            <a:r>
              <a:rPr lang="en" sz="1467" b="1">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467">
                <a:solidFill>
                  <a:schemeClr val="lt1"/>
                </a:solidFill>
                <a:latin typeface="Montserrat"/>
                <a:ea typeface="Montserrat"/>
                <a:cs typeface="Montserrat"/>
                <a:sym typeface="Montserrat"/>
              </a:rPr>
              <a:t>, and infographics &amp; images by </a:t>
            </a:r>
            <a:r>
              <a:rPr lang="en" sz="1467" b="1">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467">
                <a:solidFill>
                  <a:schemeClr val="lt1"/>
                </a:solidFill>
                <a:latin typeface="Montserrat"/>
                <a:ea typeface="Montserrat"/>
                <a:cs typeface="Montserrat"/>
                <a:sym typeface="Montserrat"/>
              </a:rPr>
              <a:t> </a:t>
            </a:r>
            <a:endParaRPr sz="1467">
              <a:solidFill>
                <a:schemeClr val="lt1"/>
              </a:solidFill>
              <a:latin typeface="Montserrat"/>
              <a:ea typeface="Montserrat"/>
              <a:cs typeface="Montserrat"/>
              <a:sym typeface="Montserrat"/>
            </a:endParaRPr>
          </a:p>
        </p:txBody>
      </p:sp>
      <p:sp>
        <p:nvSpPr>
          <p:cNvPr id="390" name="Google Shape;390;p53"/>
          <p:cNvSpPr txBox="1">
            <a:spLocks noGrp="1"/>
          </p:cNvSpPr>
          <p:nvPr>
            <p:ph type="title" idx="2"/>
          </p:nvPr>
        </p:nvSpPr>
        <p:spPr>
          <a:xfrm>
            <a:off x="6465100" y="4743567"/>
            <a:ext cx="47616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Montserrat"/>
              <a:buNone/>
              <a:defRPr sz="1467">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91" name="Google Shape;391;p53"/>
          <p:cNvSpPr txBox="1">
            <a:spLocks noGrp="1"/>
          </p:cNvSpPr>
          <p:nvPr>
            <p:ph type="title" idx="3"/>
          </p:nvPr>
        </p:nvSpPr>
        <p:spPr>
          <a:xfrm>
            <a:off x="6465333" y="2204633"/>
            <a:ext cx="4300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92" name="Google Shape;392;p53"/>
          <p:cNvSpPr/>
          <p:nvPr/>
        </p:nvSpPr>
        <p:spPr>
          <a:xfrm rot="10800000">
            <a:off x="9456800" y="489400"/>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61971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ext and two columns">
  <p:cSld name="text and two columns">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95" name="Google Shape;395;p54"/>
          <p:cNvSpPr txBox="1">
            <a:spLocks noGrp="1"/>
          </p:cNvSpPr>
          <p:nvPr>
            <p:ph type="body" idx="1"/>
          </p:nvPr>
        </p:nvSpPr>
        <p:spPr>
          <a:xfrm>
            <a:off x="965300" y="1371600"/>
            <a:ext cx="4985200" cy="472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
        <p:nvSpPr>
          <p:cNvPr id="396" name="Google Shape;396;p54"/>
          <p:cNvSpPr txBox="1">
            <a:spLocks noGrp="1"/>
          </p:cNvSpPr>
          <p:nvPr>
            <p:ph type="body" idx="2"/>
          </p:nvPr>
        </p:nvSpPr>
        <p:spPr>
          <a:xfrm>
            <a:off x="6241567" y="1371600"/>
            <a:ext cx="4985200" cy="472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600">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
        <p:nvSpPr>
          <p:cNvPr id="397" name="Google Shape;397;p54"/>
          <p:cNvSpPr/>
          <p:nvPr/>
        </p:nvSpPr>
        <p:spPr>
          <a:xfrm rot="5400000">
            <a:off x="11035784" y="93400"/>
            <a:ext cx="13436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4"/>
          <p:cNvSpPr/>
          <p:nvPr/>
        </p:nvSpPr>
        <p:spPr>
          <a:xfrm rot="10800000">
            <a:off x="7947184" y="6388800"/>
            <a:ext cx="42448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585152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99"/>
        <p:cNvGrpSpPr/>
        <p:nvPr/>
      </p:nvGrpSpPr>
      <p:grpSpPr>
        <a:xfrm>
          <a:off x="0" y="0"/>
          <a:ext cx="0" cy="0"/>
          <a:chOff x="0" y="0"/>
          <a:chExt cx="0" cy="0"/>
        </a:xfrm>
      </p:grpSpPr>
      <p:sp>
        <p:nvSpPr>
          <p:cNvPr id="400" name="Google Shape;400;p55"/>
          <p:cNvSpPr/>
          <p:nvPr/>
        </p:nvSpPr>
        <p:spPr>
          <a:xfrm rot="5400000">
            <a:off x="11279400" y="443233"/>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5"/>
          <p:cNvSpPr/>
          <p:nvPr/>
        </p:nvSpPr>
        <p:spPr>
          <a:xfrm rot="5400000">
            <a:off x="-198000" y="5698400"/>
            <a:ext cx="1343600" cy="975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5"/>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Tree>
    <p:extLst>
      <p:ext uri="{BB962C8B-B14F-4D97-AF65-F5344CB8AC3E}">
        <p14:creationId xmlns:p14="http://schemas.microsoft.com/office/powerpoint/2010/main" val="2593520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03"/>
        <p:cNvGrpSpPr/>
        <p:nvPr/>
      </p:nvGrpSpPr>
      <p:grpSpPr>
        <a:xfrm>
          <a:off x="0" y="0"/>
          <a:ext cx="0" cy="0"/>
          <a:chOff x="0" y="0"/>
          <a:chExt cx="0" cy="0"/>
        </a:xfrm>
      </p:grpSpPr>
      <p:sp>
        <p:nvSpPr>
          <p:cNvPr id="404" name="Google Shape;404;p56"/>
          <p:cNvSpPr/>
          <p:nvPr/>
        </p:nvSpPr>
        <p:spPr>
          <a:xfrm>
            <a:off x="0" y="-167"/>
            <a:ext cx="12192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56"/>
          <p:cNvSpPr/>
          <p:nvPr/>
        </p:nvSpPr>
        <p:spPr>
          <a:xfrm>
            <a:off x="0" y="6388633"/>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56"/>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407" name="Google Shape;407;p56"/>
          <p:cNvSpPr/>
          <p:nvPr/>
        </p:nvSpPr>
        <p:spPr>
          <a:xfrm rot="-5400000">
            <a:off x="9581200" y="4250641"/>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56"/>
          <p:cNvSpPr txBox="1">
            <a:spLocks noGrp="1"/>
          </p:cNvSpPr>
          <p:nvPr>
            <p:ph type="body" idx="1"/>
          </p:nvPr>
        </p:nvSpPr>
        <p:spPr>
          <a:xfrm>
            <a:off x="965300" y="1371600"/>
            <a:ext cx="4985200" cy="472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
        <p:nvSpPr>
          <p:cNvPr id="409" name="Google Shape;409;p56"/>
          <p:cNvSpPr txBox="1">
            <a:spLocks noGrp="1"/>
          </p:cNvSpPr>
          <p:nvPr>
            <p:ph type="body" idx="2"/>
          </p:nvPr>
        </p:nvSpPr>
        <p:spPr>
          <a:xfrm>
            <a:off x="6241567" y="1371600"/>
            <a:ext cx="4985200" cy="472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600">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37291422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Tree>
    <p:extLst>
      <p:ext uri="{BB962C8B-B14F-4D97-AF65-F5344CB8AC3E}">
        <p14:creationId xmlns:p14="http://schemas.microsoft.com/office/powerpoint/2010/main" val="38192289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1"/>
        <p:cNvGrpSpPr/>
        <p:nvPr/>
      </p:nvGrpSpPr>
      <p:grpSpPr>
        <a:xfrm>
          <a:off x="0" y="0"/>
          <a:ext cx="0" cy="0"/>
          <a:chOff x="0" y="0"/>
          <a:chExt cx="0" cy="0"/>
        </a:xfrm>
      </p:grpSpPr>
      <p:sp>
        <p:nvSpPr>
          <p:cNvPr id="412" name="Google Shape;412;p58"/>
          <p:cNvSpPr/>
          <p:nvPr/>
        </p:nvSpPr>
        <p:spPr>
          <a:xfrm rot="5400000">
            <a:off x="-443400" y="594540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58"/>
          <p:cNvSpPr/>
          <p:nvPr/>
        </p:nvSpPr>
        <p:spPr>
          <a:xfrm>
            <a:off x="10848400" y="5896233"/>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71099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14"/>
        <p:cNvGrpSpPr/>
        <p:nvPr/>
      </p:nvGrpSpPr>
      <p:grpSpPr>
        <a:xfrm>
          <a:off x="0" y="0"/>
          <a:ext cx="0" cy="0"/>
          <a:chOff x="0" y="0"/>
          <a:chExt cx="0" cy="0"/>
        </a:xfrm>
      </p:grpSpPr>
      <p:sp>
        <p:nvSpPr>
          <p:cNvPr id="415" name="Google Shape;415;p59"/>
          <p:cNvSpPr/>
          <p:nvPr/>
        </p:nvSpPr>
        <p:spPr>
          <a:xfrm rot="10800000">
            <a:off x="-16" y="6388633"/>
            <a:ext cx="42448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59"/>
          <p:cNvSpPr/>
          <p:nvPr/>
        </p:nvSpPr>
        <p:spPr>
          <a:xfrm rot="5400000">
            <a:off x="11035800" y="190833"/>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12980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17"/>
        <p:cNvGrpSpPr/>
        <p:nvPr/>
      </p:nvGrpSpPr>
      <p:grpSpPr>
        <a:xfrm>
          <a:off x="0" y="0"/>
          <a:ext cx="0" cy="0"/>
          <a:chOff x="0" y="0"/>
          <a:chExt cx="0" cy="0"/>
        </a:xfrm>
      </p:grpSpPr>
      <p:sp>
        <p:nvSpPr>
          <p:cNvPr id="418" name="Google Shape;418;p60"/>
          <p:cNvSpPr/>
          <p:nvPr/>
        </p:nvSpPr>
        <p:spPr>
          <a:xfrm rot="10800000">
            <a:off x="9451600" y="-167"/>
            <a:ext cx="27404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60"/>
          <p:cNvSpPr/>
          <p:nvPr/>
        </p:nvSpPr>
        <p:spPr>
          <a:xfrm rot="5400000">
            <a:off x="10589800" y="5255800"/>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26404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420"/>
        <p:cNvGrpSpPr/>
        <p:nvPr/>
      </p:nvGrpSpPr>
      <p:grpSpPr>
        <a:xfrm>
          <a:off x="0" y="0"/>
          <a:ext cx="0" cy="0"/>
          <a:chOff x="0" y="0"/>
          <a:chExt cx="0" cy="0"/>
        </a:xfrm>
      </p:grpSpPr>
      <p:sp>
        <p:nvSpPr>
          <p:cNvPr id="421" name="Google Shape;421;p61"/>
          <p:cNvSpPr/>
          <p:nvPr/>
        </p:nvSpPr>
        <p:spPr>
          <a:xfrm rot="10800000">
            <a:off x="0" y="5896241"/>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61"/>
          <p:cNvSpPr/>
          <p:nvPr/>
        </p:nvSpPr>
        <p:spPr>
          <a:xfrm>
            <a:off x="9456800" y="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9327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p:nvPr/>
        </p:nvSpPr>
        <p:spPr>
          <a:xfrm>
            <a:off x="0" y="3073400"/>
            <a:ext cx="6908800" cy="3251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txBox="1">
            <a:spLocks noGrp="1"/>
          </p:cNvSpPr>
          <p:nvPr>
            <p:ph type="title"/>
          </p:nvPr>
        </p:nvSpPr>
        <p:spPr>
          <a:xfrm>
            <a:off x="965300" y="3809200"/>
            <a:ext cx="5943600" cy="1122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700"/>
              <a:buNone/>
              <a:defRPr>
                <a:solidFill>
                  <a:schemeClr val="lt1"/>
                </a:solidFill>
              </a:defRPr>
            </a:lvl1pPr>
            <a:lvl2pPr lvl="1" algn="r">
              <a:spcBef>
                <a:spcPts val="0"/>
              </a:spcBef>
              <a:spcAft>
                <a:spcPts val="0"/>
              </a:spcAft>
              <a:buSzPts val="3600"/>
              <a:buNone/>
              <a:defRPr sz="4800"/>
            </a:lvl2pPr>
            <a:lvl3pPr lvl="2" algn="r">
              <a:spcBef>
                <a:spcPts val="0"/>
              </a:spcBef>
              <a:spcAft>
                <a:spcPts val="0"/>
              </a:spcAft>
              <a:buSzPts val="3600"/>
              <a:buNone/>
              <a:defRPr sz="4800"/>
            </a:lvl3pPr>
            <a:lvl4pPr lvl="3" algn="r">
              <a:spcBef>
                <a:spcPts val="0"/>
              </a:spcBef>
              <a:spcAft>
                <a:spcPts val="0"/>
              </a:spcAft>
              <a:buSzPts val="3600"/>
              <a:buNone/>
              <a:defRPr sz="4800"/>
            </a:lvl4pPr>
            <a:lvl5pPr lvl="4" algn="r">
              <a:spcBef>
                <a:spcPts val="0"/>
              </a:spcBef>
              <a:spcAft>
                <a:spcPts val="0"/>
              </a:spcAft>
              <a:buSzPts val="3600"/>
              <a:buNone/>
              <a:defRPr sz="4800"/>
            </a:lvl5pPr>
            <a:lvl6pPr lvl="5" algn="r">
              <a:spcBef>
                <a:spcPts val="0"/>
              </a:spcBef>
              <a:spcAft>
                <a:spcPts val="0"/>
              </a:spcAft>
              <a:buSzPts val="3600"/>
              <a:buNone/>
              <a:defRPr sz="4800"/>
            </a:lvl6pPr>
            <a:lvl7pPr lvl="6" algn="r">
              <a:spcBef>
                <a:spcPts val="0"/>
              </a:spcBef>
              <a:spcAft>
                <a:spcPts val="0"/>
              </a:spcAft>
              <a:buSzPts val="3600"/>
              <a:buNone/>
              <a:defRPr sz="4800"/>
            </a:lvl7pPr>
            <a:lvl8pPr lvl="7" algn="r">
              <a:spcBef>
                <a:spcPts val="0"/>
              </a:spcBef>
              <a:spcAft>
                <a:spcPts val="0"/>
              </a:spcAft>
              <a:buSzPts val="3600"/>
              <a:buNone/>
              <a:defRPr sz="4800"/>
            </a:lvl8pPr>
            <a:lvl9pPr lvl="8" algn="r">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0" name="Google Shape;20;p3"/>
          <p:cNvSpPr txBox="1">
            <a:spLocks noGrp="1"/>
          </p:cNvSpPr>
          <p:nvPr>
            <p:ph type="subTitle" idx="1"/>
          </p:nvPr>
        </p:nvSpPr>
        <p:spPr>
          <a:xfrm>
            <a:off x="965300" y="4683600"/>
            <a:ext cx="37632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700"/>
              <a:buFont typeface="Montserrat Medium"/>
              <a:buNone/>
              <a:defRPr sz="2133">
                <a:solidFill>
                  <a:schemeClr val="lt1"/>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endParaRPr/>
          </a:p>
        </p:txBody>
      </p:sp>
      <p:sp>
        <p:nvSpPr>
          <p:cNvPr id="21" name="Google Shape;21;p3"/>
          <p:cNvSpPr/>
          <p:nvPr/>
        </p:nvSpPr>
        <p:spPr>
          <a:xfrm rot="10800000">
            <a:off x="5162451" y="5896384"/>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5400000">
            <a:off x="11105600" y="190984"/>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3740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65200" y="482600"/>
            <a:ext cx="8597600" cy="788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endParaRPr/>
          </a:p>
        </p:txBody>
      </p:sp>
      <p:sp>
        <p:nvSpPr>
          <p:cNvPr id="25" name="Google Shape;25;p4"/>
          <p:cNvSpPr txBox="1">
            <a:spLocks noGrp="1"/>
          </p:cNvSpPr>
          <p:nvPr>
            <p:ph type="body" idx="1"/>
          </p:nvPr>
        </p:nvSpPr>
        <p:spPr>
          <a:xfrm>
            <a:off x="965200" y="1271700"/>
            <a:ext cx="10261600" cy="4820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5"/>
              </a:buClr>
              <a:buSzPts val="1200"/>
              <a:buAutoNum type="arabicPeriod"/>
              <a:defRPr sz="1467">
                <a:solidFill>
                  <a:srgbClr val="000000"/>
                </a:solidFill>
              </a:defRPr>
            </a:lvl1pPr>
            <a:lvl2pPr marL="1219170" lvl="1" indent="-406390">
              <a:spcBef>
                <a:spcPts val="2133"/>
              </a:spcBef>
              <a:spcAft>
                <a:spcPts val="0"/>
              </a:spcAft>
              <a:buClr>
                <a:srgbClr val="000000"/>
              </a:buClr>
              <a:buSzPts val="1200"/>
              <a:buAutoNum type="alphaLcPeriod"/>
              <a:defRPr>
                <a:solidFill>
                  <a:srgbClr val="000000"/>
                </a:solidFill>
              </a:defRPr>
            </a:lvl2pPr>
            <a:lvl3pPr marL="1828754" lvl="2" indent="-406390">
              <a:spcBef>
                <a:spcPts val="2133"/>
              </a:spcBef>
              <a:spcAft>
                <a:spcPts val="0"/>
              </a:spcAft>
              <a:buClr>
                <a:srgbClr val="000000"/>
              </a:buClr>
              <a:buSzPts val="1200"/>
              <a:buAutoNum type="romanLcPeriod"/>
              <a:defRPr>
                <a:solidFill>
                  <a:srgbClr val="000000"/>
                </a:solidFill>
              </a:defRPr>
            </a:lvl3pPr>
            <a:lvl4pPr marL="2438339" lvl="3" indent="-406390">
              <a:spcBef>
                <a:spcPts val="2133"/>
              </a:spcBef>
              <a:spcAft>
                <a:spcPts val="0"/>
              </a:spcAft>
              <a:buClr>
                <a:srgbClr val="000000"/>
              </a:buClr>
              <a:buSzPts val="1200"/>
              <a:buAutoNum type="arabicPeriod"/>
              <a:defRPr>
                <a:solidFill>
                  <a:srgbClr val="000000"/>
                </a:solidFill>
              </a:defRPr>
            </a:lvl4pPr>
            <a:lvl5pPr marL="3047924" lvl="4" indent="-406390">
              <a:spcBef>
                <a:spcPts val="2133"/>
              </a:spcBef>
              <a:spcAft>
                <a:spcPts val="0"/>
              </a:spcAft>
              <a:buClr>
                <a:srgbClr val="000000"/>
              </a:buClr>
              <a:buSzPts val="1200"/>
              <a:buAutoNum type="alphaLcPeriod"/>
              <a:defRPr>
                <a:solidFill>
                  <a:srgbClr val="000000"/>
                </a:solidFill>
              </a:defRPr>
            </a:lvl5pPr>
            <a:lvl6pPr marL="3657509" lvl="5" indent="-406390">
              <a:spcBef>
                <a:spcPts val="2133"/>
              </a:spcBef>
              <a:spcAft>
                <a:spcPts val="0"/>
              </a:spcAft>
              <a:buClr>
                <a:srgbClr val="000000"/>
              </a:buClr>
              <a:buSzPts val="1200"/>
              <a:buAutoNum type="romanLcPeriod"/>
              <a:defRPr>
                <a:solidFill>
                  <a:srgbClr val="000000"/>
                </a:solidFill>
              </a:defRPr>
            </a:lvl6pPr>
            <a:lvl7pPr marL="4267093" lvl="6" indent="-406390">
              <a:spcBef>
                <a:spcPts val="2133"/>
              </a:spcBef>
              <a:spcAft>
                <a:spcPts val="0"/>
              </a:spcAft>
              <a:buClr>
                <a:srgbClr val="000000"/>
              </a:buClr>
              <a:buSzPts val="1200"/>
              <a:buAutoNum type="arabicPeriod"/>
              <a:defRPr>
                <a:solidFill>
                  <a:srgbClr val="000000"/>
                </a:solidFill>
              </a:defRPr>
            </a:lvl7pPr>
            <a:lvl8pPr marL="4876678" lvl="7" indent="-406390">
              <a:spcBef>
                <a:spcPts val="2133"/>
              </a:spcBef>
              <a:spcAft>
                <a:spcPts val="0"/>
              </a:spcAft>
              <a:buClr>
                <a:srgbClr val="000000"/>
              </a:buClr>
              <a:buSzPts val="1200"/>
              <a:buAutoNum type="alphaLcPeriod"/>
              <a:defRPr>
                <a:solidFill>
                  <a:srgbClr val="000000"/>
                </a:solidFill>
              </a:defRPr>
            </a:lvl8pPr>
            <a:lvl9pPr marL="5486263" lvl="8" indent="-406390">
              <a:spcBef>
                <a:spcPts val="2133"/>
              </a:spcBef>
              <a:spcAft>
                <a:spcPts val="2133"/>
              </a:spcAft>
              <a:buClr>
                <a:srgbClr val="000000"/>
              </a:buClr>
              <a:buSzPts val="1200"/>
              <a:buAutoNum type="romanLcPeriod"/>
              <a:defRPr>
                <a:solidFill>
                  <a:srgbClr val="000000"/>
                </a:solidFill>
              </a:defRPr>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1267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5334000" y="1775233"/>
            <a:ext cx="5892800" cy="9424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3"/>
              </a:buClr>
              <a:buSzPts val="2400"/>
              <a:buNone/>
              <a:defRPr>
                <a:solidFill>
                  <a:schemeClr val="accent3"/>
                </a:solidFill>
              </a:defRPr>
            </a:lvl1pPr>
            <a:lvl2pPr lvl="1">
              <a:spcBef>
                <a:spcPts val="0"/>
              </a:spcBef>
              <a:spcAft>
                <a:spcPts val="0"/>
              </a:spcAft>
              <a:buClr>
                <a:schemeClr val="accent3"/>
              </a:buClr>
              <a:buSzPts val="2400"/>
              <a:buNone/>
              <a:defRPr sz="3200">
                <a:solidFill>
                  <a:schemeClr val="accent3"/>
                </a:solidFill>
              </a:defRPr>
            </a:lvl2pPr>
            <a:lvl3pPr lvl="2">
              <a:spcBef>
                <a:spcPts val="0"/>
              </a:spcBef>
              <a:spcAft>
                <a:spcPts val="0"/>
              </a:spcAft>
              <a:buClr>
                <a:schemeClr val="accent3"/>
              </a:buClr>
              <a:buSzPts val="2400"/>
              <a:buNone/>
              <a:defRPr sz="3200">
                <a:solidFill>
                  <a:schemeClr val="accent3"/>
                </a:solidFill>
              </a:defRPr>
            </a:lvl3pPr>
            <a:lvl4pPr lvl="3">
              <a:spcBef>
                <a:spcPts val="0"/>
              </a:spcBef>
              <a:spcAft>
                <a:spcPts val="0"/>
              </a:spcAft>
              <a:buClr>
                <a:schemeClr val="accent3"/>
              </a:buClr>
              <a:buSzPts val="2400"/>
              <a:buNone/>
              <a:defRPr sz="3200">
                <a:solidFill>
                  <a:schemeClr val="accent3"/>
                </a:solidFill>
              </a:defRPr>
            </a:lvl4pPr>
            <a:lvl5pPr lvl="4">
              <a:spcBef>
                <a:spcPts val="0"/>
              </a:spcBef>
              <a:spcAft>
                <a:spcPts val="0"/>
              </a:spcAft>
              <a:buClr>
                <a:schemeClr val="accent3"/>
              </a:buClr>
              <a:buSzPts val="2400"/>
              <a:buNone/>
              <a:defRPr sz="3200">
                <a:solidFill>
                  <a:schemeClr val="accent3"/>
                </a:solidFill>
              </a:defRPr>
            </a:lvl5pPr>
            <a:lvl6pPr lvl="5">
              <a:spcBef>
                <a:spcPts val="0"/>
              </a:spcBef>
              <a:spcAft>
                <a:spcPts val="0"/>
              </a:spcAft>
              <a:buClr>
                <a:schemeClr val="accent3"/>
              </a:buClr>
              <a:buSzPts val="2400"/>
              <a:buNone/>
              <a:defRPr sz="3200">
                <a:solidFill>
                  <a:schemeClr val="accent3"/>
                </a:solidFill>
              </a:defRPr>
            </a:lvl6pPr>
            <a:lvl7pPr lvl="6">
              <a:spcBef>
                <a:spcPts val="0"/>
              </a:spcBef>
              <a:spcAft>
                <a:spcPts val="0"/>
              </a:spcAft>
              <a:buClr>
                <a:schemeClr val="accent3"/>
              </a:buClr>
              <a:buSzPts val="2400"/>
              <a:buNone/>
              <a:defRPr sz="3200">
                <a:solidFill>
                  <a:schemeClr val="accent3"/>
                </a:solidFill>
              </a:defRPr>
            </a:lvl7pPr>
            <a:lvl8pPr lvl="7">
              <a:spcBef>
                <a:spcPts val="0"/>
              </a:spcBef>
              <a:spcAft>
                <a:spcPts val="0"/>
              </a:spcAft>
              <a:buClr>
                <a:schemeClr val="accent3"/>
              </a:buClr>
              <a:buSzPts val="2400"/>
              <a:buNone/>
              <a:defRPr sz="3200">
                <a:solidFill>
                  <a:schemeClr val="accent3"/>
                </a:solidFill>
              </a:defRPr>
            </a:lvl8pPr>
            <a:lvl9pPr lvl="8">
              <a:spcBef>
                <a:spcPts val="0"/>
              </a:spcBef>
              <a:spcAft>
                <a:spcPts val="0"/>
              </a:spcAft>
              <a:buClr>
                <a:schemeClr val="accent3"/>
              </a:buClr>
              <a:buSzPts val="2400"/>
              <a:buNone/>
              <a:defRPr sz="3200">
                <a:solidFill>
                  <a:schemeClr val="accent3"/>
                </a:solidFill>
              </a:defRPr>
            </a:lvl9pPr>
          </a:lstStyle>
          <a:p>
            <a:endParaRPr/>
          </a:p>
        </p:txBody>
      </p:sp>
      <p:sp>
        <p:nvSpPr>
          <p:cNvPr id="45" name="Google Shape;45;p7"/>
          <p:cNvSpPr txBox="1">
            <a:spLocks noGrp="1"/>
          </p:cNvSpPr>
          <p:nvPr>
            <p:ph type="body" idx="1"/>
          </p:nvPr>
        </p:nvSpPr>
        <p:spPr>
          <a:xfrm>
            <a:off x="7226300" y="2835633"/>
            <a:ext cx="4000400" cy="27396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Clr>
                <a:srgbClr val="000000"/>
              </a:buClr>
              <a:buSzPts val="1400"/>
              <a:buChar char="●"/>
              <a:defRPr sz="1867">
                <a:solidFill>
                  <a:srgbClr val="000000"/>
                </a:solidFill>
              </a:defRPr>
            </a:lvl1pPr>
            <a:lvl2pPr marL="1219170" lvl="1" indent="-423323" algn="r">
              <a:spcBef>
                <a:spcPts val="2133"/>
              </a:spcBef>
              <a:spcAft>
                <a:spcPts val="0"/>
              </a:spcAft>
              <a:buClr>
                <a:srgbClr val="000000"/>
              </a:buClr>
              <a:buSzPts val="1400"/>
              <a:buChar char="○"/>
              <a:defRPr>
                <a:solidFill>
                  <a:srgbClr val="000000"/>
                </a:solidFill>
              </a:defRPr>
            </a:lvl2pPr>
            <a:lvl3pPr marL="1828754" lvl="2" indent="-423323" algn="r">
              <a:spcBef>
                <a:spcPts val="2133"/>
              </a:spcBef>
              <a:spcAft>
                <a:spcPts val="0"/>
              </a:spcAft>
              <a:buClr>
                <a:srgbClr val="000000"/>
              </a:buClr>
              <a:buSzPts val="1400"/>
              <a:buChar char="■"/>
              <a:defRPr>
                <a:solidFill>
                  <a:srgbClr val="000000"/>
                </a:solidFill>
              </a:defRPr>
            </a:lvl3pPr>
            <a:lvl4pPr marL="2438339" lvl="3" indent="-423323" algn="r">
              <a:spcBef>
                <a:spcPts val="2133"/>
              </a:spcBef>
              <a:spcAft>
                <a:spcPts val="0"/>
              </a:spcAft>
              <a:buClr>
                <a:srgbClr val="000000"/>
              </a:buClr>
              <a:buSzPts val="1400"/>
              <a:buChar char="●"/>
              <a:defRPr>
                <a:solidFill>
                  <a:srgbClr val="000000"/>
                </a:solidFill>
              </a:defRPr>
            </a:lvl4pPr>
            <a:lvl5pPr marL="3047924" lvl="4" indent="-423323" algn="r">
              <a:spcBef>
                <a:spcPts val="2133"/>
              </a:spcBef>
              <a:spcAft>
                <a:spcPts val="0"/>
              </a:spcAft>
              <a:buClr>
                <a:srgbClr val="000000"/>
              </a:buClr>
              <a:buSzPts val="1400"/>
              <a:buChar char="○"/>
              <a:defRPr>
                <a:solidFill>
                  <a:srgbClr val="000000"/>
                </a:solidFill>
              </a:defRPr>
            </a:lvl5pPr>
            <a:lvl6pPr marL="3657509" lvl="5" indent="-423323" algn="r">
              <a:spcBef>
                <a:spcPts val="2133"/>
              </a:spcBef>
              <a:spcAft>
                <a:spcPts val="0"/>
              </a:spcAft>
              <a:buClr>
                <a:srgbClr val="000000"/>
              </a:buClr>
              <a:buSzPts val="1400"/>
              <a:buChar char="■"/>
              <a:defRPr>
                <a:solidFill>
                  <a:srgbClr val="000000"/>
                </a:solidFill>
              </a:defRPr>
            </a:lvl6pPr>
            <a:lvl7pPr marL="4267093" lvl="6" indent="-423323" algn="r">
              <a:spcBef>
                <a:spcPts val="2133"/>
              </a:spcBef>
              <a:spcAft>
                <a:spcPts val="0"/>
              </a:spcAft>
              <a:buClr>
                <a:srgbClr val="000000"/>
              </a:buClr>
              <a:buSzPts val="1400"/>
              <a:buChar char="●"/>
              <a:defRPr>
                <a:solidFill>
                  <a:srgbClr val="000000"/>
                </a:solidFill>
              </a:defRPr>
            </a:lvl7pPr>
            <a:lvl8pPr marL="4876678" lvl="7" indent="-423323" algn="r">
              <a:spcBef>
                <a:spcPts val="2133"/>
              </a:spcBef>
              <a:spcAft>
                <a:spcPts val="0"/>
              </a:spcAft>
              <a:buClr>
                <a:srgbClr val="000000"/>
              </a:buClr>
              <a:buSzPts val="1400"/>
              <a:buChar char="○"/>
              <a:defRPr>
                <a:solidFill>
                  <a:srgbClr val="000000"/>
                </a:solidFill>
              </a:defRPr>
            </a:lvl8pPr>
            <a:lvl9pPr marL="5486263" lvl="8" indent="-423323" algn="r">
              <a:spcBef>
                <a:spcPts val="2133"/>
              </a:spcBef>
              <a:spcAft>
                <a:spcPts val="2133"/>
              </a:spcAft>
              <a:buClr>
                <a:srgbClr val="000000"/>
              </a:buClr>
              <a:buSzPts val="1400"/>
              <a:buChar char="■"/>
              <a:defRPr>
                <a:solidFill>
                  <a:srgbClr val="000000"/>
                </a:solidFill>
              </a:defRPr>
            </a:lvl9pPr>
          </a:lstStyle>
          <a:p>
            <a:endParaRPr/>
          </a:p>
        </p:txBody>
      </p:sp>
      <p:sp>
        <p:nvSpPr>
          <p:cNvPr id="46" name="Google Shape;4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4450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
        <p:cNvGrpSpPr/>
        <p:nvPr/>
      </p:nvGrpSpPr>
      <p:grpSpPr>
        <a:xfrm>
          <a:off x="0" y="0"/>
          <a:ext cx="0" cy="0"/>
          <a:chOff x="0" y="0"/>
          <a:chExt cx="0" cy="0"/>
        </a:xfrm>
      </p:grpSpPr>
      <p:sp>
        <p:nvSpPr>
          <p:cNvPr id="48" name="Google Shape;48;p8"/>
          <p:cNvSpPr/>
          <p:nvPr/>
        </p:nvSpPr>
        <p:spPr>
          <a:xfrm rot="5400000">
            <a:off x="3248167" y="-1049500"/>
            <a:ext cx="5492000" cy="7564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8"/>
          <p:cNvSpPr txBox="1">
            <a:spLocks noGrp="1"/>
          </p:cNvSpPr>
          <p:nvPr>
            <p:ph type="title"/>
          </p:nvPr>
        </p:nvSpPr>
        <p:spPr>
          <a:xfrm>
            <a:off x="2481800" y="1205533"/>
            <a:ext cx="722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7200"/>
              <a:buNone/>
              <a:defRPr sz="9600">
                <a:solidFill>
                  <a:schemeClr val="lt1"/>
                </a:solidFill>
              </a:defRPr>
            </a:lvl1pPr>
            <a:lvl2pPr lvl="1" algn="ctr" rtl="0">
              <a:spcBef>
                <a:spcPts val="0"/>
              </a:spcBef>
              <a:spcAft>
                <a:spcPts val="0"/>
              </a:spcAft>
              <a:buClr>
                <a:schemeClr val="lt1"/>
              </a:buClr>
              <a:buSzPts val="7200"/>
              <a:buNone/>
              <a:defRPr sz="9600">
                <a:solidFill>
                  <a:schemeClr val="lt1"/>
                </a:solidFill>
              </a:defRPr>
            </a:lvl2pPr>
            <a:lvl3pPr lvl="2" algn="ctr" rtl="0">
              <a:spcBef>
                <a:spcPts val="0"/>
              </a:spcBef>
              <a:spcAft>
                <a:spcPts val="0"/>
              </a:spcAft>
              <a:buClr>
                <a:schemeClr val="lt1"/>
              </a:buClr>
              <a:buSzPts val="7200"/>
              <a:buNone/>
              <a:defRPr sz="9600">
                <a:solidFill>
                  <a:schemeClr val="lt1"/>
                </a:solidFill>
              </a:defRPr>
            </a:lvl3pPr>
            <a:lvl4pPr lvl="3" algn="ctr" rtl="0">
              <a:spcBef>
                <a:spcPts val="0"/>
              </a:spcBef>
              <a:spcAft>
                <a:spcPts val="0"/>
              </a:spcAft>
              <a:buClr>
                <a:schemeClr val="lt1"/>
              </a:buClr>
              <a:buSzPts val="7200"/>
              <a:buNone/>
              <a:defRPr sz="9600">
                <a:solidFill>
                  <a:schemeClr val="lt1"/>
                </a:solidFill>
              </a:defRPr>
            </a:lvl4pPr>
            <a:lvl5pPr lvl="4" algn="ctr" rtl="0">
              <a:spcBef>
                <a:spcPts val="0"/>
              </a:spcBef>
              <a:spcAft>
                <a:spcPts val="0"/>
              </a:spcAft>
              <a:buClr>
                <a:schemeClr val="lt1"/>
              </a:buClr>
              <a:buSzPts val="7200"/>
              <a:buNone/>
              <a:defRPr sz="9600">
                <a:solidFill>
                  <a:schemeClr val="lt1"/>
                </a:solidFill>
              </a:defRPr>
            </a:lvl5pPr>
            <a:lvl6pPr lvl="5" algn="ctr" rtl="0">
              <a:spcBef>
                <a:spcPts val="0"/>
              </a:spcBef>
              <a:spcAft>
                <a:spcPts val="0"/>
              </a:spcAft>
              <a:buClr>
                <a:schemeClr val="lt1"/>
              </a:buClr>
              <a:buSzPts val="7200"/>
              <a:buNone/>
              <a:defRPr sz="9600">
                <a:solidFill>
                  <a:schemeClr val="lt1"/>
                </a:solidFill>
              </a:defRPr>
            </a:lvl6pPr>
            <a:lvl7pPr lvl="6" algn="ctr" rtl="0">
              <a:spcBef>
                <a:spcPts val="0"/>
              </a:spcBef>
              <a:spcAft>
                <a:spcPts val="0"/>
              </a:spcAft>
              <a:buClr>
                <a:schemeClr val="lt1"/>
              </a:buClr>
              <a:buSzPts val="7200"/>
              <a:buNone/>
              <a:defRPr sz="9600">
                <a:solidFill>
                  <a:schemeClr val="lt1"/>
                </a:solidFill>
              </a:defRPr>
            </a:lvl7pPr>
            <a:lvl8pPr lvl="7" algn="ctr" rtl="0">
              <a:spcBef>
                <a:spcPts val="0"/>
              </a:spcBef>
              <a:spcAft>
                <a:spcPts val="0"/>
              </a:spcAft>
              <a:buClr>
                <a:schemeClr val="lt1"/>
              </a:buClr>
              <a:buSzPts val="7200"/>
              <a:buNone/>
              <a:defRPr sz="9600">
                <a:solidFill>
                  <a:schemeClr val="lt1"/>
                </a:solidFill>
              </a:defRPr>
            </a:lvl8pPr>
            <a:lvl9pPr lvl="8" algn="ctr" rtl="0">
              <a:spcBef>
                <a:spcPts val="0"/>
              </a:spcBef>
              <a:spcAft>
                <a:spcPts val="0"/>
              </a:spcAft>
              <a:buClr>
                <a:schemeClr val="lt1"/>
              </a:buClr>
              <a:buSzPts val="7200"/>
              <a:buNone/>
              <a:defRPr sz="9600">
                <a:solidFill>
                  <a:schemeClr val="lt1"/>
                </a:solidFill>
              </a:defRPr>
            </a:lvl9pPr>
          </a:lstStyle>
          <a:p>
            <a:endParaRPr/>
          </a:p>
        </p:txBody>
      </p:sp>
      <p:sp>
        <p:nvSpPr>
          <p:cNvPr id="50" name="Google Shape;50;p8"/>
          <p:cNvSpPr/>
          <p:nvPr/>
        </p:nvSpPr>
        <p:spPr>
          <a:xfrm rot="10800000">
            <a:off x="7939200" y="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8"/>
          <p:cNvSpPr/>
          <p:nvPr/>
        </p:nvSpPr>
        <p:spPr>
          <a:xfrm rot="10800000">
            <a:off x="0" y="5242533"/>
            <a:ext cx="42448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656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txBox="1">
            <a:spLocks noGrp="1"/>
          </p:cNvSpPr>
          <p:nvPr>
            <p:ph type="subTitle" idx="1"/>
          </p:nvPr>
        </p:nvSpPr>
        <p:spPr>
          <a:xfrm>
            <a:off x="965300" y="1434433"/>
            <a:ext cx="5393600" cy="5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Montserrat Medium"/>
              <a:buNone/>
              <a:defRPr sz="2133">
                <a:latin typeface="Montserrat Medium"/>
                <a:ea typeface="Montserrat Medium"/>
                <a:cs typeface="Montserrat Medium"/>
                <a:sym typeface="Montserrat Medium"/>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body" idx="2"/>
          </p:nvPr>
        </p:nvSpPr>
        <p:spPr>
          <a:xfrm>
            <a:off x="965300" y="2198267"/>
            <a:ext cx="5116000" cy="4170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accent5"/>
              </a:buClr>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55" name="Google Shape;5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9"/>
          <p:cNvSpPr txBox="1">
            <a:spLocks noGrp="1"/>
          </p:cNvSpPr>
          <p:nvPr>
            <p:ph type="title"/>
          </p:nvPr>
        </p:nvSpPr>
        <p:spPr>
          <a:xfrm>
            <a:off x="965300" y="482600"/>
            <a:ext cx="113608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Tree>
    <p:extLst>
      <p:ext uri="{BB962C8B-B14F-4D97-AF65-F5344CB8AC3E}">
        <p14:creationId xmlns:p14="http://schemas.microsoft.com/office/powerpoint/2010/main" val="276539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p:nvPr/>
        </p:nvSpPr>
        <p:spPr>
          <a:xfrm>
            <a:off x="558800" y="0"/>
            <a:ext cx="4673600" cy="5257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0"/>
          <p:cNvSpPr txBox="1">
            <a:spLocks noGrp="1"/>
          </p:cNvSpPr>
          <p:nvPr>
            <p:ph type="title"/>
          </p:nvPr>
        </p:nvSpPr>
        <p:spPr>
          <a:xfrm>
            <a:off x="858367" y="0"/>
            <a:ext cx="4355200" cy="483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60" name="Google Shape;6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1" name="Google Shape;61;p10"/>
          <p:cNvSpPr/>
          <p:nvPr/>
        </p:nvSpPr>
        <p:spPr>
          <a:xfrm rot="5400000">
            <a:off x="-889400" y="5006900"/>
            <a:ext cx="27404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0"/>
          <p:cNvSpPr/>
          <p:nvPr/>
        </p:nvSpPr>
        <p:spPr>
          <a:xfrm rot="5400000">
            <a:off x="11279384" y="443400"/>
            <a:ext cx="13560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5323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
        <p:cNvGrpSpPr/>
        <p:nvPr/>
      </p:nvGrpSpPr>
      <p:grpSpPr>
        <a:xfrm>
          <a:off x="0" y="0"/>
          <a:ext cx="0" cy="0"/>
          <a:chOff x="0" y="0"/>
          <a:chExt cx="0" cy="0"/>
        </a:xfrm>
      </p:grpSpPr>
      <p:sp>
        <p:nvSpPr>
          <p:cNvPr id="64" name="Google Shape;6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5"/>
              </a:buClr>
              <a:buSzPts val="20000"/>
              <a:buNone/>
              <a:defRPr sz="14266">
                <a:solidFill>
                  <a:schemeClr val="accent5"/>
                </a:solidFill>
              </a:defRPr>
            </a:lvl1pPr>
            <a:lvl2pPr lvl="1" algn="ctr">
              <a:spcBef>
                <a:spcPts val="0"/>
              </a:spcBef>
              <a:spcAft>
                <a:spcPts val="0"/>
              </a:spcAft>
              <a:buSzPts val="20000"/>
              <a:buNone/>
              <a:defRPr sz="26666"/>
            </a:lvl2pPr>
            <a:lvl3pPr lvl="2" algn="ctr">
              <a:spcBef>
                <a:spcPts val="0"/>
              </a:spcBef>
              <a:spcAft>
                <a:spcPts val="0"/>
              </a:spcAft>
              <a:buSzPts val="20000"/>
              <a:buNone/>
              <a:defRPr sz="26666"/>
            </a:lvl3pPr>
            <a:lvl4pPr lvl="3" algn="ctr">
              <a:spcBef>
                <a:spcPts val="0"/>
              </a:spcBef>
              <a:spcAft>
                <a:spcPts val="0"/>
              </a:spcAft>
              <a:buSzPts val="20000"/>
              <a:buNone/>
              <a:defRPr sz="26666"/>
            </a:lvl4pPr>
            <a:lvl5pPr lvl="4" algn="ctr">
              <a:spcBef>
                <a:spcPts val="0"/>
              </a:spcBef>
              <a:spcAft>
                <a:spcPts val="0"/>
              </a:spcAft>
              <a:buSzPts val="20000"/>
              <a:buNone/>
              <a:defRPr sz="26666"/>
            </a:lvl5pPr>
            <a:lvl6pPr lvl="5" algn="ctr">
              <a:spcBef>
                <a:spcPts val="0"/>
              </a:spcBef>
              <a:spcAft>
                <a:spcPts val="0"/>
              </a:spcAft>
              <a:buSzPts val="20000"/>
              <a:buNone/>
              <a:defRPr sz="26666"/>
            </a:lvl6pPr>
            <a:lvl7pPr lvl="6" algn="ctr">
              <a:spcBef>
                <a:spcPts val="0"/>
              </a:spcBef>
              <a:spcAft>
                <a:spcPts val="0"/>
              </a:spcAft>
              <a:buSzPts val="20000"/>
              <a:buNone/>
              <a:defRPr sz="26666"/>
            </a:lvl7pPr>
            <a:lvl8pPr lvl="7" algn="ctr">
              <a:spcBef>
                <a:spcPts val="0"/>
              </a:spcBef>
              <a:spcAft>
                <a:spcPts val="0"/>
              </a:spcAft>
              <a:buSzPts val="20000"/>
              <a:buNone/>
              <a:defRPr sz="26666"/>
            </a:lvl8pPr>
            <a:lvl9pPr lvl="8" algn="ctr">
              <a:spcBef>
                <a:spcPts val="0"/>
              </a:spcBef>
              <a:spcAft>
                <a:spcPts val="0"/>
              </a:spcAft>
              <a:buSzPts val="20000"/>
              <a:buNone/>
              <a:defRPr sz="26666"/>
            </a:lvl9pPr>
          </a:lstStyle>
          <a:p>
            <a:r>
              <a:t>xx%</a:t>
            </a:r>
          </a:p>
        </p:txBody>
      </p:sp>
      <p:sp>
        <p:nvSpPr>
          <p:cNvPr id="65" name="Google Shape;65;p11"/>
          <p:cNvSpPr txBox="1">
            <a:spLocks noGrp="1"/>
          </p:cNvSpPr>
          <p:nvPr>
            <p:ph type="body" idx="1"/>
          </p:nvPr>
        </p:nvSpPr>
        <p:spPr>
          <a:xfrm>
            <a:off x="415600" y="4092833"/>
            <a:ext cx="11360800" cy="1734400"/>
          </a:xfrm>
          <a:prstGeom prst="rect">
            <a:avLst/>
          </a:prstGeom>
        </p:spPr>
        <p:txBody>
          <a:bodyPr spcFirstLastPara="1" wrap="square" lIns="91425" tIns="91425" rIns="91425" bIns="91425" anchor="t" anchorCtr="0">
            <a:noAutofit/>
          </a:bodyPr>
          <a:lstStyle>
            <a:lvl1pPr marL="609585" lvl="0" indent="-499521" algn="ctr">
              <a:spcBef>
                <a:spcPts val="0"/>
              </a:spcBef>
              <a:spcAft>
                <a:spcPts val="0"/>
              </a:spcAft>
              <a:buSzPts val="2300"/>
              <a:buChar char="●"/>
              <a:defRPr sz="3067"/>
            </a:lvl1pPr>
            <a:lvl2pPr marL="1219170" lvl="1" indent="-465655" algn="ctr">
              <a:spcBef>
                <a:spcPts val="2133"/>
              </a:spcBef>
              <a:spcAft>
                <a:spcPts val="0"/>
              </a:spcAft>
              <a:buSzPts val="1900"/>
              <a:buChar char="○"/>
              <a:defRPr sz="2533"/>
            </a:lvl2pPr>
            <a:lvl3pPr marL="1828754" lvl="2" indent="-465655" algn="ctr">
              <a:spcBef>
                <a:spcPts val="2133"/>
              </a:spcBef>
              <a:spcAft>
                <a:spcPts val="0"/>
              </a:spcAft>
              <a:buSzPts val="1900"/>
              <a:buChar char="■"/>
              <a:defRPr sz="2533"/>
            </a:lvl3pPr>
            <a:lvl4pPr marL="2438339" lvl="3" indent="-465655" algn="ctr">
              <a:spcBef>
                <a:spcPts val="2133"/>
              </a:spcBef>
              <a:spcAft>
                <a:spcPts val="0"/>
              </a:spcAft>
              <a:buSzPts val="1900"/>
              <a:buChar char="●"/>
              <a:defRPr sz="2533"/>
            </a:lvl4pPr>
            <a:lvl5pPr marL="3047924" lvl="4" indent="-465655" algn="ctr">
              <a:spcBef>
                <a:spcPts val="2133"/>
              </a:spcBef>
              <a:spcAft>
                <a:spcPts val="0"/>
              </a:spcAft>
              <a:buSzPts val="1900"/>
              <a:buChar char="○"/>
              <a:defRPr sz="2533"/>
            </a:lvl5pPr>
            <a:lvl6pPr marL="3657509" lvl="5" indent="-465655" algn="ctr">
              <a:spcBef>
                <a:spcPts val="2133"/>
              </a:spcBef>
              <a:spcAft>
                <a:spcPts val="0"/>
              </a:spcAft>
              <a:buSzPts val="1900"/>
              <a:buChar char="■"/>
              <a:defRPr sz="2533"/>
            </a:lvl6pPr>
            <a:lvl7pPr marL="4267093" lvl="6" indent="-465655" algn="ctr">
              <a:spcBef>
                <a:spcPts val="2133"/>
              </a:spcBef>
              <a:spcAft>
                <a:spcPts val="0"/>
              </a:spcAft>
              <a:buSzPts val="1900"/>
              <a:buChar char="●"/>
              <a:defRPr sz="2533"/>
            </a:lvl7pPr>
            <a:lvl8pPr marL="4876678" lvl="7" indent="-465655" algn="ctr">
              <a:spcBef>
                <a:spcPts val="2133"/>
              </a:spcBef>
              <a:spcAft>
                <a:spcPts val="0"/>
              </a:spcAft>
              <a:buSzPts val="1900"/>
              <a:buChar char="○"/>
              <a:defRPr sz="2533"/>
            </a:lvl8pPr>
            <a:lvl9pPr marL="5486263" lvl="8" indent="-465655" algn="ctr">
              <a:spcBef>
                <a:spcPts val="2133"/>
              </a:spcBef>
              <a:spcAft>
                <a:spcPts val="2133"/>
              </a:spcAft>
              <a:buSzPts val="1900"/>
              <a:buChar char="■"/>
              <a:defRPr sz="2533"/>
            </a:lvl9pPr>
          </a:lstStyle>
          <a:p>
            <a:endParaRPr/>
          </a:p>
        </p:txBody>
      </p:sp>
      <p:sp>
        <p:nvSpPr>
          <p:cNvPr id="66" name="Google Shape;6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7" name="Google Shape;67;p11"/>
          <p:cNvSpPr/>
          <p:nvPr/>
        </p:nvSpPr>
        <p:spPr>
          <a:xfrm rot="5400000">
            <a:off x="11107600" y="5746367"/>
            <a:ext cx="13436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1"/>
          <p:cNvSpPr/>
          <p:nvPr/>
        </p:nvSpPr>
        <p:spPr>
          <a:xfrm rot="10800000">
            <a:off x="0" y="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15149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B7D5-DAC2-219D-1F16-6F521FFFBCB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143275-4B35-0F53-D23B-72EE2AC119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F249B5-E1D2-9D61-DA8F-8613EFFFA2E7}"/>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5" name="Footer Placeholder 4">
            <a:extLst>
              <a:ext uri="{FF2B5EF4-FFF2-40B4-BE49-F238E27FC236}">
                <a16:creationId xmlns:a16="http://schemas.microsoft.com/office/drawing/2014/main" id="{2DF41909-6A42-9084-9581-23403C27FDF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EFA2EDB-5415-9A69-B088-7D19E1FB7AEF}"/>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73678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45202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6019800" y="3175000"/>
            <a:ext cx="5176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700"/>
              <a:buNone/>
              <a:defRPr sz="4800">
                <a:solidFill>
                  <a:schemeClr val="accent2"/>
                </a:solidFill>
              </a:defRPr>
            </a:lvl1pPr>
            <a:lvl2pPr lvl="1" algn="r" rtl="0">
              <a:spcBef>
                <a:spcPts val="0"/>
              </a:spcBef>
              <a:spcAft>
                <a:spcPts val="0"/>
              </a:spcAft>
              <a:buClr>
                <a:schemeClr val="accent2"/>
              </a:buClr>
              <a:buSzPts val="3600"/>
              <a:buNone/>
              <a:defRPr sz="4800">
                <a:solidFill>
                  <a:schemeClr val="accent2"/>
                </a:solidFill>
              </a:defRPr>
            </a:lvl2pPr>
            <a:lvl3pPr lvl="2" algn="r" rtl="0">
              <a:spcBef>
                <a:spcPts val="0"/>
              </a:spcBef>
              <a:spcAft>
                <a:spcPts val="0"/>
              </a:spcAft>
              <a:buClr>
                <a:schemeClr val="accent2"/>
              </a:buClr>
              <a:buSzPts val="3600"/>
              <a:buNone/>
              <a:defRPr sz="4800">
                <a:solidFill>
                  <a:schemeClr val="accent2"/>
                </a:solidFill>
              </a:defRPr>
            </a:lvl3pPr>
            <a:lvl4pPr lvl="3" algn="r" rtl="0">
              <a:spcBef>
                <a:spcPts val="0"/>
              </a:spcBef>
              <a:spcAft>
                <a:spcPts val="0"/>
              </a:spcAft>
              <a:buClr>
                <a:schemeClr val="accent2"/>
              </a:buClr>
              <a:buSzPts val="3600"/>
              <a:buNone/>
              <a:defRPr sz="4800">
                <a:solidFill>
                  <a:schemeClr val="accent2"/>
                </a:solidFill>
              </a:defRPr>
            </a:lvl4pPr>
            <a:lvl5pPr lvl="4" algn="r" rtl="0">
              <a:spcBef>
                <a:spcPts val="0"/>
              </a:spcBef>
              <a:spcAft>
                <a:spcPts val="0"/>
              </a:spcAft>
              <a:buClr>
                <a:schemeClr val="accent2"/>
              </a:buClr>
              <a:buSzPts val="3600"/>
              <a:buNone/>
              <a:defRPr sz="4800">
                <a:solidFill>
                  <a:schemeClr val="accent2"/>
                </a:solidFill>
              </a:defRPr>
            </a:lvl5pPr>
            <a:lvl6pPr lvl="5" algn="r" rtl="0">
              <a:spcBef>
                <a:spcPts val="0"/>
              </a:spcBef>
              <a:spcAft>
                <a:spcPts val="0"/>
              </a:spcAft>
              <a:buClr>
                <a:schemeClr val="accent2"/>
              </a:buClr>
              <a:buSzPts val="3600"/>
              <a:buNone/>
              <a:defRPr sz="4800">
                <a:solidFill>
                  <a:schemeClr val="accent2"/>
                </a:solidFill>
              </a:defRPr>
            </a:lvl6pPr>
            <a:lvl7pPr lvl="6" algn="r" rtl="0">
              <a:spcBef>
                <a:spcPts val="0"/>
              </a:spcBef>
              <a:spcAft>
                <a:spcPts val="0"/>
              </a:spcAft>
              <a:buClr>
                <a:schemeClr val="accent2"/>
              </a:buClr>
              <a:buSzPts val="3600"/>
              <a:buNone/>
              <a:defRPr sz="4800">
                <a:solidFill>
                  <a:schemeClr val="accent2"/>
                </a:solidFill>
              </a:defRPr>
            </a:lvl7pPr>
            <a:lvl8pPr lvl="7" algn="r" rtl="0">
              <a:spcBef>
                <a:spcPts val="0"/>
              </a:spcBef>
              <a:spcAft>
                <a:spcPts val="0"/>
              </a:spcAft>
              <a:buClr>
                <a:schemeClr val="accent2"/>
              </a:buClr>
              <a:buSzPts val="3600"/>
              <a:buNone/>
              <a:defRPr sz="4800">
                <a:solidFill>
                  <a:schemeClr val="accent2"/>
                </a:solidFill>
              </a:defRPr>
            </a:lvl8pPr>
            <a:lvl9pPr lvl="8" algn="r" rtl="0">
              <a:spcBef>
                <a:spcPts val="0"/>
              </a:spcBef>
              <a:spcAft>
                <a:spcPts val="0"/>
              </a:spcAft>
              <a:buClr>
                <a:schemeClr val="accent2"/>
              </a:buClr>
              <a:buSzPts val="3600"/>
              <a:buNone/>
              <a:defRPr sz="4800">
                <a:solidFill>
                  <a:schemeClr val="accent2"/>
                </a:solidFill>
              </a:defRPr>
            </a:lvl9pPr>
          </a:lstStyle>
          <a:p>
            <a:endParaRPr/>
          </a:p>
        </p:txBody>
      </p:sp>
      <p:sp>
        <p:nvSpPr>
          <p:cNvPr id="72" name="Google Shape;72;p13"/>
          <p:cNvSpPr txBox="1">
            <a:spLocks noGrp="1"/>
          </p:cNvSpPr>
          <p:nvPr>
            <p:ph type="subTitle" idx="1"/>
          </p:nvPr>
        </p:nvSpPr>
        <p:spPr>
          <a:xfrm>
            <a:off x="6309200" y="3931000"/>
            <a:ext cx="4597200" cy="8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700"/>
              <a:buFont typeface="Montserrat Medium"/>
              <a:buNone/>
              <a:defRPr>
                <a:solidFill>
                  <a:schemeClr val="accent2"/>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9pPr>
          </a:lstStyle>
          <a:p>
            <a:endParaRPr/>
          </a:p>
        </p:txBody>
      </p:sp>
      <p:sp>
        <p:nvSpPr>
          <p:cNvPr id="73" name="Google Shape;73;p13"/>
          <p:cNvSpPr/>
          <p:nvPr/>
        </p:nvSpPr>
        <p:spPr>
          <a:xfrm rot="5400000">
            <a:off x="-191000" y="190984"/>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3"/>
          <p:cNvSpPr txBox="1">
            <a:spLocks noGrp="1"/>
          </p:cNvSpPr>
          <p:nvPr>
            <p:ph type="title" idx="2" hasCustomPrompt="1"/>
          </p:nvPr>
        </p:nvSpPr>
        <p:spPr>
          <a:xfrm>
            <a:off x="7739400" y="2045400"/>
            <a:ext cx="1736800" cy="112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9600">
                <a:solidFill>
                  <a:schemeClr val="accent3"/>
                </a:solidFill>
              </a:defRPr>
            </a:lvl1pPr>
            <a:lvl2pPr lvl="1" algn="ctr" rtl="0">
              <a:spcBef>
                <a:spcPts val="0"/>
              </a:spcBef>
              <a:spcAft>
                <a:spcPts val="0"/>
              </a:spcAft>
              <a:buClr>
                <a:schemeClr val="accent3"/>
              </a:buClr>
              <a:buSzPts val="6000"/>
              <a:buNone/>
              <a:defRPr sz="8000">
                <a:solidFill>
                  <a:schemeClr val="accent3"/>
                </a:solidFill>
              </a:defRPr>
            </a:lvl2pPr>
            <a:lvl3pPr lvl="2" algn="ctr" rtl="0">
              <a:spcBef>
                <a:spcPts val="0"/>
              </a:spcBef>
              <a:spcAft>
                <a:spcPts val="0"/>
              </a:spcAft>
              <a:buClr>
                <a:schemeClr val="accent3"/>
              </a:buClr>
              <a:buSzPts val="6000"/>
              <a:buNone/>
              <a:defRPr sz="8000">
                <a:solidFill>
                  <a:schemeClr val="accent3"/>
                </a:solidFill>
              </a:defRPr>
            </a:lvl3pPr>
            <a:lvl4pPr lvl="3" algn="ctr" rtl="0">
              <a:spcBef>
                <a:spcPts val="0"/>
              </a:spcBef>
              <a:spcAft>
                <a:spcPts val="0"/>
              </a:spcAft>
              <a:buClr>
                <a:schemeClr val="accent3"/>
              </a:buClr>
              <a:buSzPts val="6000"/>
              <a:buNone/>
              <a:defRPr sz="8000">
                <a:solidFill>
                  <a:schemeClr val="accent3"/>
                </a:solidFill>
              </a:defRPr>
            </a:lvl4pPr>
            <a:lvl5pPr lvl="4" algn="ctr" rtl="0">
              <a:spcBef>
                <a:spcPts val="0"/>
              </a:spcBef>
              <a:spcAft>
                <a:spcPts val="0"/>
              </a:spcAft>
              <a:buClr>
                <a:schemeClr val="accent3"/>
              </a:buClr>
              <a:buSzPts val="6000"/>
              <a:buNone/>
              <a:defRPr sz="8000">
                <a:solidFill>
                  <a:schemeClr val="accent3"/>
                </a:solidFill>
              </a:defRPr>
            </a:lvl5pPr>
            <a:lvl6pPr lvl="5" algn="ctr" rtl="0">
              <a:spcBef>
                <a:spcPts val="0"/>
              </a:spcBef>
              <a:spcAft>
                <a:spcPts val="0"/>
              </a:spcAft>
              <a:buClr>
                <a:schemeClr val="accent3"/>
              </a:buClr>
              <a:buSzPts val="6000"/>
              <a:buNone/>
              <a:defRPr sz="8000">
                <a:solidFill>
                  <a:schemeClr val="accent3"/>
                </a:solidFill>
              </a:defRPr>
            </a:lvl6pPr>
            <a:lvl7pPr lvl="6" algn="ctr" rtl="0">
              <a:spcBef>
                <a:spcPts val="0"/>
              </a:spcBef>
              <a:spcAft>
                <a:spcPts val="0"/>
              </a:spcAft>
              <a:buClr>
                <a:schemeClr val="accent3"/>
              </a:buClr>
              <a:buSzPts val="6000"/>
              <a:buNone/>
              <a:defRPr sz="8000">
                <a:solidFill>
                  <a:schemeClr val="accent3"/>
                </a:solidFill>
              </a:defRPr>
            </a:lvl7pPr>
            <a:lvl8pPr lvl="7" algn="ctr" rtl="0">
              <a:spcBef>
                <a:spcPts val="0"/>
              </a:spcBef>
              <a:spcAft>
                <a:spcPts val="0"/>
              </a:spcAft>
              <a:buClr>
                <a:schemeClr val="accent3"/>
              </a:buClr>
              <a:buSzPts val="6000"/>
              <a:buNone/>
              <a:defRPr sz="8000">
                <a:solidFill>
                  <a:schemeClr val="accent3"/>
                </a:solidFill>
              </a:defRPr>
            </a:lvl8pPr>
            <a:lvl9pPr lvl="8" algn="ctr" rtl="0">
              <a:spcBef>
                <a:spcPts val="0"/>
              </a:spcBef>
              <a:spcAft>
                <a:spcPts val="0"/>
              </a:spcAft>
              <a:buClr>
                <a:schemeClr val="accent3"/>
              </a:buClr>
              <a:buSzPts val="6000"/>
              <a:buNone/>
              <a:defRPr sz="8000">
                <a:solidFill>
                  <a:schemeClr val="accent3"/>
                </a:solidFill>
              </a:defRPr>
            </a:lvl9pPr>
          </a:lstStyle>
          <a:p>
            <a:r>
              <a:t>xx%</a:t>
            </a:r>
          </a:p>
        </p:txBody>
      </p:sp>
      <p:sp>
        <p:nvSpPr>
          <p:cNvPr id="75" name="Google Shape;75;p13"/>
          <p:cNvSpPr/>
          <p:nvPr/>
        </p:nvSpPr>
        <p:spPr>
          <a:xfrm>
            <a:off x="0" y="6100400"/>
            <a:ext cx="6908800" cy="757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9094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6403200" y="2148467"/>
            <a:ext cx="5176000" cy="75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700"/>
              <a:buNone/>
              <a:defRPr sz="4800">
                <a:solidFill>
                  <a:schemeClr val="accent3"/>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78" name="Google Shape;78;p14"/>
          <p:cNvSpPr txBox="1">
            <a:spLocks noGrp="1"/>
          </p:cNvSpPr>
          <p:nvPr>
            <p:ph type="subTitle" idx="1"/>
          </p:nvPr>
        </p:nvSpPr>
        <p:spPr>
          <a:xfrm>
            <a:off x="6403200" y="2904467"/>
            <a:ext cx="4597200" cy="88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700"/>
              <a:buFont typeface="Montserrat Medium"/>
              <a:buNone/>
              <a:defRPr>
                <a:solidFill>
                  <a:schemeClr val="accent3"/>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endParaRPr/>
          </a:p>
        </p:txBody>
      </p:sp>
      <p:sp>
        <p:nvSpPr>
          <p:cNvPr id="79" name="Google Shape;79;p14"/>
          <p:cNvSpPr txBox="1">
            <a:spLocks noGrp="1"/>
          </p:cNvSpPr>
          <p:nvPr>
            <p:ph type="title" idx="2" hasCustomPrompt="1"/>
          </p:nvPr>
        </p:nvSpPr>
        <p:spPr>
          <a:xfrm>
            <a:off x="6403200" y="1018867"/>
            <a:ext cx="1736800" cy="112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96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80" name="Google Shape;80;p14"/>
          <p:cNvSpPr/>
          <p:nvPr/>
        </p:nvSpPr>
        <p:spPr>
          <a:xfrm rot="10800000">
            <a:off x="0" y="6132233"/>
            <a:ext cx="4255200" cy="725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4"/>
          <p:cNvSpPr/>
          <p:nvPr/>
        </p:nvSpPr>
        <p:spPr>
          <a:xfrm rot="-5400000">
            <a:off x="9722800" y="1786000"/>
            <a:ext cx="4255200" cy="683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8666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965300" y="4447200"/>
            <a:ext cx="4597200" cy="75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700"/>
              <a:buNone/>
              <a:defRPr sz="4800">
                <a:solidFill>
                  <a:schemeClr val="accent1"/>
                </a:solidFill>
              </a:defRPr>
            </a:lvl1pPr>
            <a:lvl2pPr lvl="1" algn="r" rtl="0">
              <a:spcBef>
                <a:spcPts val="0"/>
              </a:spcBef>
              <a:spcAft>
                <a:spcPts val="0"/>
              </a:spcAft>
              <a:buClr>
                <a:schemeClr val="accent1"/>
              </a:buClr>
              <a:buSzPts val="3600"/>
              <a:buNone/>
              <a:defRPr sz="4800">
                <a:solidFill>
                  <a:schemeClr val="accent1"/>
                </a:solidFill>
              </a:defRPr>
            </a:lvl2pPr>
            <a:lvl3pPr lvl="2" algn="r" rtl="0">
              <a:spcBef>
                <a:spcPts val="0"/>
              </a:spcBef>
              <a:spcAft>
                <a:spcPts val="0"/>
              </a:spcAft>
              <a:buClr>
                <a:schemeClr val="accent1"/>
              </a:buClr>
              <a:buSzPts val="3600"/>
              <a:buNone/>
              <a:defRPr sz="4800">
                <a:solidFill>
                  <a:schemeClr val="accent1"/>
                </a:solidFill>
              </a:defRPr>
            </a:lvl3pPr>
            <a:lvl4pPr lvl="3" algn="r" rtl="0">
              <a:spcBef>
                <a:spcPts val="0"/>
              </a:spcBef>
              <a:spcAft>
                <a:spcPts val="0"/>
              </a:spcAft>
              <a:buClr>
                <a:schemeClr val="accent1"/>
              </a:buClr>
              <a:buSzPts val="3600"/>
              <a:buNone/>
              <a:defRPr sz="4800">
                <a:solidFill>
                  <a:schemeClr val="accent1"/>
                </a:solidFill>
              </a:defRPr>
            </a:lvl4pPr>
            <a:lvl5pPr lvl="4" algn="r" rtl="0">
              <a:spcBef>
                <a:spcPts val="0"/>
              </a:spcBef>
              <a:spcAft>
                <a:spcPts val="0"/>
              </a:spcAft>
              <a:buClr>
                <a:schemeClr val="accent1"/>
              </a:buClr>
              <a:buSzPts val="3600"/>
              <a:buNone/>
              <a:defRPr sz="4800">
                <a:solidFill>
                  <a:schemeClr val="accent1"/>
                </a:solidFill>
              </a:defRPr>
            </a:lvl5pPr>
            <a:lvl6pPr lvl="5" algn="r" rtl="0">
              <a:spcBef>
                <a:spcPts val="0"/>
              </a:spcBef>
              <a:spcAft>
                <a:spcPts val="0"/>
              </a:spcAft>
              <a:buClr>
                <a:schemeClr val="accent1"/>
              </a:buClr>
              <a:buSzPts val="3600"/>
              <a:buNone/>
              <a:defRPr sz="4800">
                <a:solidFill>
                  <a:schemeClr val="accent1"/>
                </a:solidFill>
              </a:defRPr>
            </a:lvl6pPr>
            <a:lvl7pPr lvl="6" algn="r" rtl="0">
              <a:spcBef>
                <a:spcPts val="0"/>
              </a:spcBef>
              <a:spcAft>
                <a:spcPts val="0"/>
              </a:spcAft>
              <a:buClr>
                <a:schemeClr val="accent1"/>
              </a:buClr>
              <a:buSzPts val="3600"/>
              <a:buNone/>
              <a:defRPr sz="4800">
                <a:solidFill>
                  <a:schemeClr val="accent1"/>
                </a:solidFill>
              </a:defRPr>
            </a:lvl7pPr>
            <a:lvl8pPr lvl="7" algn="r" rtl="0">
              <a:spcBef>
                <a:spcPts val="0"/>
              </a:spcBef>
              <a:spcAft>
                <a:spcPts val="0"/>
              </a:spcAft>
              <a:buClr>
                <a:schemeClr val="accent1"/>
              </a:buClr>
              <a:buSzPts val="3600"/>
              <a:buNone/>
              <a:defRPr sz="4800">
                <a:solidFill>
                  <a:schemeClr val="accent1"/>
                </a:solidFill>
              </a:defRPr>
            </a:lvl8pPr>
            <a:lvl9pPr lvl="8" algn="r" rtl="0">
              <a:spcBef>
                <a:spcPts val="0"/>
              </a:spcBef>
              <a:spcAft>
                <a:spcPts val="0"/>
              </a:spcAft>
              <a:buClr>
                <a:schemeClr val="accent1"/>
              </a:buClr>
              <a:buSzPts val="3600"/>
              <a:buNone/>
              <a:defRPr sz="4800">
                <a:solidFill>
                  <a:schemeClr val="accent1"/>
                </a:solidFill>
              </a:defRPr>
            </a:lvl9pPr>
          </a:lstStyle>
          <a:p>
            <a:endParaRPr/>
          </a:p>
        </p:txBody>
      </p:sp>
      <p:sp>
        <p:nvSpPr>
          <p:cNvPr id="84" name="Google Shape;84;p15"/>
          <p:cNvSpPr txBox="1">
            <a:spLocks noGrp="1"/>
          </p:cNvSpPr>
          <p:nvPr>
            <p:ph type="subTitle" idx="1"/>
          </p:nvPr>
        </p:nvSpPr>
        <p:spPr>
          <a:xfrm>
            <a:off x="965300" y="5203200"/>
            <a:ext cx="4597200" cy="88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700"/>
              <a:buFont typeface="Montserrat Medium"/>
              <a:buNone/>
              <a:defRPr>
                <a:solidFill>
                  <a:schemeClr val="accent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9pPr>
          </a:lstStyle>
          <a:p>
            <a:endParaRPr/>
          </a:p>
        </p:txBody>
      </p:sp>
      <p:sp>
        <p:nvSpPr>
          <p:cNvPr id="85" name="Google Shape;85;p15"/>
          <p:cNvSpPr txBox="1">
            <a:spLocks noGrp="1"/>
          </p:cNvSpPr>
          <p:nvPr>
            <p:ph type="title" idx="2" hasCustomPrompt="1"/>
          </p:nvPr>
        </p:nvSpPr>
        <p:spPr>
          <a:xfrm>
            <a:off x="965300" y="3317600"/>
            <a:ext cx="1736800" cy="112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6000"/>
              <a:buNone/>
              <a:defRPr sz="9600">
                <a:solidFill>
                  <a:schemeClr val="accent3"/>
                </a:solidFill>
              </a:defRPr>
            </a:lvl1pPr>
            <a:lvl2pPr lvl="1" algn="ctr" rtl="0">
              <a:spcBef>
                <a:spcPts val="0"/>
              </a:spcBef>
              <a:spcAft>
                <a:spcPts val="0"/>
              </a:spcAft>
              <a:buClr>
                <a:schemeClr val="accent3"/>
              </a:buClr>
              <a:buSzPts val="6000"/>
              <a:buNone/>
              <a:defRPr sz="8000">
                <a:solidFill>
                  <a:schemeClr val="accent3"/>
                </a:solidFill>
              </a:defRPr>
            </a:lvl2pPr>
            <a:lvl3pPr lvl="2" algn="ctr" rtl="0">
              <a:spcBef>
                <a:spcPts val="0"/>
              </a:spcBef>
              <a:spcAft>
                <a:spcPts val="0"/>
              </a:spcAft>
              <a:buClr>
                <a:schemeClr val="accent3"/>
              </a:buClr>
              <a:buSzPts val="6000"/>
              <a:buNone/>
              <a:defRPr sz="8000">
                <a:solidFill>
                  <a:schemeClr val="accent3"/>
                </a:solidFill>
              </a:defRPr>
            </a:lvl3pPr>
            <a:lvl4pPr lvl="3" algn="ctr" rtl="0">
              <a:spcBef>
                <a:spcPts val="0"/>
              </a:spcBef>
              <a:spcAft>
                <a:spcPts val="0"/>
              </a:spcAft>
              <a:buClr>
                <a:schemeClr val="accent3"/>
              </a:buClr>
              <a:buSzPts val="6000"/>
              <a:buNone/>
              <a:defRPr sz="8000">
                <a:solidFill>
                  <a:schemeClr val="accent3"/>
                </a:solidFill>
              </a:defRPr>
            </a:lvl4pPr>
            <a:lvl5pPr lvl="4" algn="ctr" rtl="0">
              <a:spcBef>
                <a:spcPts val="0"/>
              </a:spcBef>
              <a:spcAft>
                <a:spcPts val="0"/>
              </a:spcAft>
              <a:buClr>
                <a:schemeClr val="accent3"/>
              </a:buClr>
              <a:buSzPts val="6000"/>
              <a:buNone/>
              <a:defRPr sz="8000">
                <a:solidFill>
                  <a:schemeClr val="accent3"/>
                </a:solidFill>
              </a:defRPr>
            </a:lvl5pPr>
            <a:lvl6pPr lvl="5" algn="ctr" rtl="0">
              <a:spcBef>
                <a:spcPts val="0"/>
              </a:spcBef>
              <a:spcAft>
                <a:spcPts val="0"/>
              </a:spcAft>
              <a:buClr>
                <a:schemeClr val="accent3"/>
              </a:buClr>
              <a:buSzPts val="6000"/>
              <a:buNone/>
              <a:defRPr sz="8000">
                <a:solidFill>
                  <a:schemeClr val="accent3"/>
                </a:solidFill>
              </a:defRPr>
            </a:lvl6pPr>
            <a:lvl7pPr lvl="6" algn="ctr" rtl="0">
              <a:spcBef>
                <a:spcPts val="0"/>
              </a:spcBef>
              <a:spcAft>
                <a:spcPts val="0"/>
              </a:spcAft>
              <a:buClr>
                <a:schemeClr val="accent3"/>
              </a:buClr>
              <a:buSzPts val="6000"/>
              <a:buNone/>
              <a:defRPr sz="8000">
                <a:solidFill>
                  <a:schemeClr val="accent3"/>
                </a:solidFill>
              </a:defRPr>
            </a:lvl7pPr>
            <a:lvl8pPr lvl="7" algn="ctr" rtl="0">
              <a:spcBef>
                <a:spcPts val="0"/>
              </a:spcBef>
              <a:spcAft>
                <a:spcPts val="0"/>
              </a:spcAft>
              <a:buClr>
                <a:schemeClr val="accent3"/>
              </a:buClr>
              <a:buSzPts val="6000"/>
              <a:buNone/>
              <a:defRPr sz="8000">
                <a:solidFill>
                  <a:schemeClr val="accent3"/>
                </a:solidFill>
              </a:defRPr>
            </a:lvl8pPr>
            <a:lvl9pPr lvl="8" algn="ctr" rtl="0">
              <a:spcBef>
                <a:spcPts val="0"/>
              </a:spcBef>
              <a:spcAft>
                <a:spcPts val="0"/>
              </a:spcAft>
              <a:buClr>
                <a:schemeClr val="accent3"/>
              </a:buClr>
              <a:buSzPts val="6000"/>
              <a:buNone/>
              <a:defRPr sz="8000">
                <a:solidFill>
                  <a:schemeClr val="accent3"/>
                </a:solidFill>
              </a:defRPr>
            </a:lvl9pPr>
          </a:lstStyle>
          <a:p>
            <a:r>
              <a:t>xx%</a:t>
            </a:r>
          </a:p>
        </p:txBody>
      </p:sp>
      <p:sp>
        <p:nvSpPr>
          <p:cNvPr id="86" name="Google Shape;86;p15"/>
          <p:cNvSpPr/>
          <p:nvPr/>
        </p:nvSpPr>
        <p:spPr>
          <a:xfrm rot="5400000">
            <a:off x="6893767" y="500700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5"/>
          <p:cNvSpPr/>
          <p:nvPr/>
        </p:nvSpPr>
        <p:spPr>
          <a:xfrm rot="10800000">
            <a:off x="9456800" y="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3931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6395100" y="3966233"/>
            <a:ext cx="4597200" cy="756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700"/>
              <a:buNone/>
              <a:defRPr sz="4800">
                <a:solidFill>
                  <a:schemeClr val="accent3"/>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90" name="Google Shape;90;p16"/>
          <p:cNvSpPr txBox="1">
            <a:spLocks noGrp="1"/>
          </p:cNvSpPr>
          <p:nvPr>
            <p:ph type="subTitle" idx="1"/>
          </p:nvPr>
        </p:nvSpPr>
        <p:spPr>
          <a:xfrm>
            <a:off x="6395100" y="4722233"/>
            <a:ext cx="4597200" cy="88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700"/>
              <a:buFont typeface="Montserrat Medium"/>
              <a:buNone/>
              <a:defRPr>
                <a:solidFill>
                  <a:schemeClr val="accent3"/>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endParaRPr/>
          </a:p>
        </p:txBody>
      </p:sp>
      <p:sp>
        <p:nvSpPr>
          <p:cNvPr id="91" name="Google Shape;91;p16"/>
          <p:cNvSpPr txBox="1">
            <a:spLocks noGrp="1"/>
          </p:cNvSpPr>
          <p:nvPr>
            <p:ph type="title" idx="2" hasCustomPrompt="1"/>
          </p:nvPr>
        </p:nvSpPr>
        <p:spPr>
          <a:xfrm>
            <a:off x="9255500" y="2836633"/>
            <a:ext cx="1736800" cy="1129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96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2" name="Google Shape;92;p16"/>
          <p:cNvSpPr/>
          <p:nvPr/>
        </p:nvSpPr>
        <p:spPr>
          <a:xfrm rot="10800000">
            <a:off x="8680000" y="0"/>
            <a:ext cx="3512000" cy="712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6"/>
          <p:cNvSpPr/>
          <p:nvPr/>
        </p:nvSpPr>
        <p:spPr>
          <a:xfrm rot="10800000">
            <a:off x="0" y="6145600"/>
            <a:ext cx="3512000" cy="71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2606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508000" y="3175000"/>
            <a:ext cx="5176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700"/>
              <a:buNone/>
              <a:defRPr sz="4800">
                <a:solidFill>
                  <a:schemeClr val="accent1"/>
                </a:solidFill>
              </a:defRPr>
            </a:lvl1pPr>
            <a:lvl2pPr lvl="1" algn="r" rtl="0">
              <a:spcBef>
                <a:spcPts val="0"/>
              </a:spcBef>
              <a:spcAft>
                <a:spcPts val="0"/>
              </a:spcAft>
              <a:buClr>
                <a:schemeClr val="accent1"/>
              </a:buClr>
              <a:buSzPts val="3600"/>
              <a:buNone/>
              <a:defRPr sz="4800">
                <a:solidFill>
                  <a:schemeClr val="accent1"/>
                </a:solidFill>
              </a:defRPr>
            </a:lvl2pPr>
            <a:lvl3pPr lvl="2" algn="r" rtl="0">
              <a:spcBef>
                <a:spcPts val="0"/>
              </a:spcBef>
              <a:spcAft>
                <a:spcPts val="0"/>
              </a:spcAft>
              <a:buClr>
                <a:schemeClr val="accent1"/>
              </a:buClr>
              <a:buSzPts val="3600"/>
              <a:buNone/>
              <a:defRPr sz="4800">
                <a:solidFill>
                  <a:schemeClr val="accent1"/>
                </a:solidFill>
              </a:defRPr>
            </a:lvl3pPr>
            <a:lvl4pPr lvl="3" algn="r" rtl="0">
              <a:spcBef>
                <a:spcPts val="0"/>
              </a:spcBef>
              <a:spcAft>
                <a:spcPts val="0"/>
              </a:spcAft>
              <a:buClr>
                <a:schemeClr val="accent1"/>
              </a:buClr>
              <a:buSzPts val="3600"/>
              <a:buNone/>
              <a:defRPr sz="4800">
                <a:solidFill>
                  <a:schemeClr val="accent1"/>
                </a:solidFill>
              </a:defRPr>
            </a:lvl4pPr>
            <a:lvl5pPr lvl="4" algn="r" rtl="0">
              <a:spcBef>
                <a:spcPts val="0"/>
              </a:spcBef>
              <a:spcAft>
                <a:spcPts val="0"/>
              </a:spcAft>
              <a:buClr>
                <a:schemeClr val="accent1"/>
              </a:buClr>
              <a:buSzPts val="3600"/>
              <a:buNone/>
              <a:defRPr sz="4800">
                <a:solidFill>
                  <a:schemeClr val="accent1"/>
                </a:solidFill>
              </a:defRPr>
            </a:lvl5pPr>
            <a:lvl6pPr lvl="5" algn="r" rtl="0">
              <a:spcBef>
                <a:spcPts val="0"/>
              </a:spcBef>
              <a:spcAft>
                <a:spcPts val="0"/>
              </a:spcAft>
              <a:buClr>
                <a:schemeClr val="accent1"/>
              </a:buClr>
              <a:buSzPts val="3600"/>
              <a:buNone/>
              <a:defRPr sz="4800">
                <a:solidFill>
                  <a:schemeClr val="accent1"/>
                </a:solidFill>
              </a:defRPr>
            </a:lvl6pPr>
            <a:lvl7pPr lvl="6" algn="r" rtl="0">
              <a:spcBef>
                <a:spcPts val="0"/>
              </a:spcBef>
              <a:spcAft>
                <a:spcPts val="0"/>
              </a:spcAft>
              <a:buClr>
                <a:schemeClr val="accent1"/>
              </a:buClr>
              <a:buSzPts val="3600"/>
              <a:buNone/>
              <a:defRPr sz="4800">
                <a:solidFill>
                  <a:schemeClr val="accent1"/>
                </a:solidFill>
              </a:defRPr>
            </a:lvl7pPr>
            <a:lvl8pPr lvl="7" algn="r" rtl="0">
              <a:spcBef>
                <a:spcPts val="0"/>
              </a:spcBef>
              <a:spcAft>
                <a:spcPts val="0"/>
              </a:spcAft>
              <a:buClr>
                <a:schemeClr val="accent1"/>
              </a:buClr>
              <a:buSzPts val="3600"/>
              <a:buNone/>
              <a:defRPr sz="4800">
                <a:solidFill>
                  <a:schemeClr val="accent1"/>
                </a:solidFill>
              </a:defRPr>
            </a:lvl8pPr>
            <a:lvl9pPr lvl="8" algn="r" rtl="0">
              <a:spcBef>
                <a:spcPts val="0"/>
              </a:spcBef>
              <a:spcAft>
                <a:spcPts val="0"/>
              </a:spcAft>
              <a:buClr>
                <a:schemeClr val="accent1"/>
              </a:buClr>
              <a:buSzPts val="3600"/>
              <a:buNone/>
              <a:defRPr sz="4800">
                <a:solidFill>
                  <a:schemeClr val="accent1"/>
                </a:solidFill>
              </a:defRPr>
            </a:lvl9pPr>
          </a:lstStyle>
          <a:p>
            <a:endParaRPr/>
          </a:p>
        </p:txBody>
      </p:sp>
      <p:sp>
        <p:nvSpPr>
          <p:cNvPr id="96" name="Google Shape;96;p17"/>
          <p:cNvSpPr txBox="1">
            <a:spLocks noGrp="1"/>
          </p:cNvSpPr>
          <p:nvPr>
            <p:ph type="subTitle" idx="1"/>
          </p:nvPr>
        </p:nvSpPr>
        <p:spPr>
          <a:xfrm>
            <a:off x="3797400" y="3931000"/>
            <a:ext cx="4597200" cy="8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700"/>
              <a:buFont typeface="Montserrat Medium"/>
              <a:buNone/>
              <a:defRPr>
                <a:solidFill>
                  <a:schemeClr val="accent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9pPr>
          </a:lstStyle>
          <a:p>
            <a:endParaRPr/>
          </a:p>
        </p:txBody>
      </p:sp>
      <p:sp>
        <p:nvSpPr>
          <p:cNvPr id="97" name="Google Shape;97;p17"/>
          <p:cNvSpPr txBox="1">
            <a:spLocks noGrp="1"/>
          </p:cNvSpPr>
          <p:nvPr>
            <p:ph type="title" idx="2" hasCustomPrompt="1"/>
          </p:nvPr>
        </p:nvSpPr>
        <p:spPr>
          <a:xfrm>
            <a:off x="5227600" y="2045400"/>
            <a:ext cx="1736800" cy="112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9600">
                <a:solidFill>
                  <a:schemeClr val="accent3"/>
                </a:solidFill>
              </a:defRPr>
            </a:lvl1pPr>
            <a:lvl2pPr lvl="1" algn="ctr" rtl="0">
              <a:spcBef>
                <a:spcPts val="0"/>
              </a:spcBef>
              <a:spcAft>
                <a:spcPts val="0"/>
              </a:spcAft>
              <a:buClr>
                <a:schemeClr val="accent3"/>
              </a:buClr>
              <a:buSzPts val="6000"/>
              <a:buNone/>
              <a:defRPr sz="8000">
                <a:solidFill>
                  <a:schemeClr val="accent3"/>
                </a:solidFill>
              </a:defRPr>
            </a:lvl2pPr>
            <a:lvl3pPr lvl="2" algn="ctr" rtl="0">
              <a:spcBef>
                <a:spcPts val="0"/>
              </a:spcBef>
              <a:spcAft>
                <a:spcPts val="0"/>
              </a:spcAft>
              <a:buClr>
                <a:schemeClr val="accent3"/>
              </a:buClr>
              <a:buSzPts val="6000"/>
              <a:buNone/>
              <a:defRPr sz="8000">
                <a:solidFill>
                  <a:schemeClr val="accent3"/>
                </a:solidFill>
              </a:defRPr>
            </a:lvl3pPr>
            <a:lvl4pPr lvl="3" algn="ctr" rtl="0">
              <a:spcBef>
                <a:spcPts val="0"/>
              </a:spcBef>
              <a:spcAft>
                <a:spcPts val="0"/>
              </a:spcAft>
              <a:buClr>
                <a:schemeClr val="accent3"/>
              </a:buClr>
              <a:buSzPts val="6000"/>
              <a:buNone/>
              <a:defRPr sz="8000">
                <a:solidFill>
                  <a:schemeClr val="accent3"/>
                </a:solidFill>
              </a:defRPr>
            </a:lvl4pPr>
            <a:lvl5pPr lvl="4" algn="ctr" rtl="0">
              <a:spcBef>
                <a:spcPts val="0"/>
              </a:spcBef>
              <a:spcAft>
                <a:spcPts val="0"/>
              </a:spcAft>
              <a:buClr>
                <a:schemeClr val="accent3"/>
              </a:buClr>
              <a:buSzPts val="6000"/>
              <a:buNone/>
              <a:defRPr sz="8000">
                <a:solidFill>
                  <a:schemeClr val="accent3"/>
                </a:solidFill>
              </a:defRPr>
            </a:lvl5pPr>
            <a:lvl6pPr lvl="5" algn="ctr" rtl="0">
              <a:spcBef>
                <a:spcPts val="0"/>
              </a:spcBef>
              <a:spcAft>
                <a:spcPts val="0"/>
              </a:spcAft>
              <a:buClr>
                <a:schemeClr val="accent3"/>
              </a:buClr>
              <a:buSzPts val="6000"/>
              <a:buNone/>
              <a:defRPr sz="8000">
                <a:solidFill>
                  <a:schemeClr val="accent3"/>
                </a:solidFill>
              </a:defRPr>
            </a:lvl6pPr>
            <a:lvl7pPr lvl="6" algn="ctr" rtl="0">
              <a:spcBef>
                <a:spcPts val="0"/>
              </a:spcBef>
              <a:spcAft>
                <a:spcPts val="0"/>
              </a:spcAft>
              <a:buClr>
                <a:schemeClr val="accent3"/>
              </a:buClr>
              <a:buSzPts val="6000"/>
              <a:buNone/>
              <a:defRPr sz="8000">
                <a:solidFill>
                  <a:schemeClr val="accent3"/>
                </a:solidFill>
              </a:defRPr>
            </a:lvl7pPr>
            <a:lvl8pPr lvl="7" algn="ctr" rtl="0">
              <a:spcBef>
                <a:spcPts val="0"/>
              </a:spcBef>
              <a:spcAft>
                <a:spcPts val="0"/>
              </a:spcAft>
              <a:buClr>
                <a:schemeClr val="accent3"/>
              </a:buClr>
              <a:buSzPts val="6000"/>
              <a:buNone/>
              <a:defRPr sz="8000">
                <a:solidFill>
                  <a:schemeClr val="accent3"/>
                </a:solidFill>
              </a:defRPr>
            </a:lvl8pPr>
            <a:lvl9pPr lvl="8" algn="ctr" rtl="0">
              <a:spcBef>
                <a:spcPts val="0"/>
              </a:spcBef>
              <a:spcAft>
                <a:spcPts val="0"/>
              </a:spcAft>
              <a:buClr>
                <a:schemeClr val="accent3"/>
              </a:buClr>
              <a:buSzPts val="6000"/>
              <a:buNone/>
              <a:defRPr sz="8000">
                <a:solidFill>
                  <a:schemeClr val="accent3"/>
                </a:solidFill>
              </a:defRPr>
            </a:lvl9pPr>
          </a:lstStyle>
          <a:p>
            <a:r>
              <a:t>xx%</a:t>
            </a:r>
          </a:p>
        </p:txBody>
      </p:sp>
      <p:sp>
        <p:nvSpPr>
          <p:cNvPr id="98" name="Google Shape;98;p17"/>
          <p:cNvSpPr/>
          <p:nvPr/>
        </p:nvSpPr>
        <p:spPr>
          <a:xfrm rot="10800000">
            <a:off x="9456800" y="63886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7"/>
          <p:cNvSpPr/>
          <p:nvPr/>
        </p:nvSpPr>
        <p:spPr>
          <a:xfrm rot="5400000">
            <a:off x="11104400" y="190833"/>
            <a:ext cx="13436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68181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0"/>
        <p:cNvGrpSpPr/>
        <p:nvPr/>
      </p:nvGrpSpPr>
      <p:grpSpPr>
        <a:xfrm>
          <a:off x="0" y="0"/>
          <a:ext cx="0" cy="0"/>
          <a:chOff x="0" y="0"/>
          <a:chExt cx="0" cy="0"/>
        </a:xfrm>
      </p:grpSpPr>
      <p:sp>
        <p:nvSpPr>
          <p:cNvPr id="101" name="Google Shape;10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2" name="Google Shape;102;p18"/>
          <p:cNvSpPr txBox="1">
            <a:spLocks noGrp="1"/>
          </p:cNvSpPr>
          <p:nvPr>
            <p:ph type="title"/>
          </p:nvPr>
        </p:nvSpPr>
        <p:spPr>
          <a:xfrm>
            <a:off x="1847000" y="4233767"/>
            <a:ext cx="53372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2800"/>
              <a:buNone/>
              <a:defRPr sz="3467" b="0">
                <a:solidFill>
                  <a:schemeClr val="accent4"/>
                </a:solidFill>
                <a:latin typeface="Playfair Display Medium"/>
                <a:ea typeface="Playfair Display Medium"/>
                <a:cs typeface="Playfair Display Medium"/>
                <a:sym typeface="Playfair Display Medium"/>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03" name="Google Shape;103;p18"/>
          <p:cNvSpPr txBox="1">
            <a:spLocks noGrp="1"/>
          </p:cNvSpPr>
          <p:nvPr>
            <p:ph type="title" idx="2"/>
          </p:nvPr>
        </p:nvSpPr>
        <p:spPr>
          <a:xfrm>
            <a:off x="1847000" y="1528400"/>
            <a:ext cx="5657200" cy="278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2800"/>
              <a:buNone/>
              <a:defRPr sz="3067" b="0">
                <a:solidFill>
                  <a:schemeClr val="accent3"/>
                </a:solidFill>
                <a:latin typeface="Montserrat"/>
                <a:ea typeface="Montserrat"/>
                <a:cs typeface="Montserrat"/>
                <a:sym typeface="Montserrat"/>
              </a:defRPr>
            </a:lvl1pPr>
            <a:lvl2pPr lvl="1">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2pPr>
            <a:lvl3pPr lvl="2">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3pPr>
            <a:lvl4pPr lvl="3">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4pPr>
            <a:lvl5pPr lvl="4">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5pPr>
            <a:lvl6pPr lvl="5">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6pPr>
            <a:lvl7pPr lvl="6">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7pPr>
            <a:lvl8pPr lvl="7">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8pPr>
            <a:lvl9pPr lvl="8">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9pPr>
          </a:lstStyle>
          <a:p>
            <a:endParaRPr/>
          </a:p>
        </p:txBody>
      </p:sp>
      <p:sp>
        <p:nvSpPr>
          <p:cNvPr id="104" name="Google Shape;104;p18"/>
          <p:cNvSpPr/>
          <p:nvPr/>
        </p:nvSpPr>
        <p:spPr>
          <a:xfrm rot="10800000">
            <a:off x="0" y="63886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5400000">
            <a:off x="9581200" y="1645441"/>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8806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458800" y="4211500"/>
            <a:ext cx="5337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2800"/>
              <a:buNone/>
              <a:defRPr sz="2800">
                <a:solidFill>
                  <a:schemeClr val="accent4"/>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08" name="Google Shape;108;p19"/>
          <p:cNvSpPr txBox="1">
            <a:spLocks noGrp="1"/>
          </p:cNvSpPr>
          <p:nvPr>
            <p:ph type="title" idx="2"/>
          </p:nvPr>
        </p:nvSpPr>
        <p:spPr>
          <a:xfrm>
            <a:off x="5025800" y="1998900"/>
            <a:ext cx="6203200" cy="221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3067" b="0">
                <a:solidFill>
                  <a:schemeClr val="accent3"/>
                </a:solidFill>
                <a:latin typeface="Montserrat"/>
                <a:ea typeface="Montserrat"/>
                <a:cs typeface="Montserrat"/>
                <a:sym typeface="Montserrat"/>
              </a:defRPr>
            </a:lvl1pPr>
            <a:lvl2pPr lvl="1"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2pPr>
            <a:lvl3pPr lvl="2"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3pPr>
            <a:lvl4pPr lvl="3"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4pPr>
            <a:lvl5pPr lvl="4"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5pPr>
            <a:lvl6pPr lvl="5"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6pPr>
            <a:lvl7pPr lvl="6"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7pPr>
            <a:lvl8pPr lvl="7"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8pPr>
            <a:lvl9pPr lvl="8"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9pPr>
          </a:lstStyle>
          <a:p>
            <a:endParaRPr/>
          </a:p>
        </p:txBody>
      </p:sp>
      <p:sp>
        <p:nvSpPr>
          <p:cNvPr id="109" name="Google Shape;109;p19"/>
          <p:cNvSpPr/>
          <p:nvPr/>
        </p:nvSpPr>
        <p:spPr>
          <a:xfrm>
            <a:off x="9453200" y="-159"/>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9"/>
          <p:cNvSpPr/>
          <p:nvPr/>
        </p:nvSpPr>
        <p:spPr>
          <a:xfrm rot="-5400000">
            <a:off x="-1645600" y="4250633"/>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3649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1"/>
        <p:cNvGrpSpPr/>
        <p:nvPr/>
      </p:nvGrpSpPr>
      <p:grpSpPr>
        <a:xfrm>
          <a:off x="0" y="0"/>
          <a:ext cx="0" cy="0"/>
          <a:chOff x="0" y="0"/>
          <a:chExt cx="0" cy="0"/>
        </a:xfrm>
      </p:grpSpPr>
      <p:sp>
        <p:nvSpPr>
          <p:cNvPr id="112" name="Google Shape;112;p20"/>
          <p:cNvSpPr/>
          <p:nvPr/>
        </p:nvSpPr>
        <p:spPr>
          <a:xfrm>
            <a:off x="0" y="1727200"/>
            <a:ext cx="5029200" cy="436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20"/>
          <p:cNvSpPr txBox="1">
            <a:spLocks noGrp="1"/>
          </p:cNvSpPr>
          <p:nvPr>
            <p:ph type="title"/>
          </p:nvPr>
        </p:nvSpPr>
        <p:spPr>
          <a:xfrm>
            <a:off x="965300" y="2129600"/>
            <a:ext cx="3048000" cy="499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
        <p:nvSpPr>
          <p:cNvPr id="114" name="Google Shape;114;p20"/>
          <p:cNvSpPr txBox="1">
            <a:spLocks noGrp="1"/>
          </p:cNvSpPr>
          <p:nvPr>
            <p:ph type="body" idx="1"/>
          </p:nvPr>
        </p:nvSpPr>
        <p:spPr>
          <a:xfrm>
            <a:off x="939900" y="2967800"/>
            <a:ext cx="3606800" cy="1494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000000"/>
              </a:buClr>
              <a:buSzPts val="1400"/>
              <a:buChar char="●"/>
              <a:defRPr sz="1867">
                <a:solidFill>
                  <a:srgbClr val="000000"/>
                </a:solidFill>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
        <p:nvSpPr>
          <p:cNvPr id="115" name="Google Shape;115;p20"/>
          <p:cNvSpPr/>
          <p:nvPr/>
        </p:nvSpPr>
        <p:spPr>
          <a:xfrm rot="5400000">
            <a:off x="3657300" y="500700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20"/>
          <p:cNvSpPr/>
          <p:nvPr/>
        </p:nvSpPr>
        <p:spPr>
          <a:xfrm rot="10800000">
            <a:off x="9456800" y="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5878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21"/>
          <p:cNvSpPr txBox="1">
            <a:spLocks noGrp="1"/>
          </p:cNvSpPr>
          <p:nvPr>
            <p:ph type="subTitle" idx="1"/>
          </p:nvPr>
        </p:nvSpPr>
        <p:spPr>
          <a:xfrm>
            <a:off x="1019751" y="3428933"/>
            <a:ext cx="5446400" cy="12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21"/>
          <p:cNvSpPr txBox="1">
            <a:spLocks noGrp="1"/>
          </p:cNvSpPr>
          <p:nvPr>
            <p:ph type="title"/>
          </p:nvPr>
        </p:nvSpPr>
        <p:spPr>
          <a:xfrm>
            <a:off x="1025051" y="2173067"/>
            <a:ext cx="5446400" cy="125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
        <p:nvSpPr>
          <p:cNvPr id="120" name="Google Shape;120;p21"/>
          <p:cNvSpPr/>
          <p:nvPr/>
        </p:nvSpPr>
        <p:spPr>
          <a:xfrm rot="10800000">
            <a:off x="-18300" y="6388800"/>
            <a:ext cx="42448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9402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06FD8-A3F2-A85B-3155-AA69479885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5713787-E00A-43B1-3849-EBB9791382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7AC564-2FE9-574F-3520-1F441C1DB8C7}"/>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5" name="Footer Placeholder 4">
            <a:extLst>
              <a:ext uri="{FF2B5EF4-FFF2-40B4-BE49-F238E27FC236}">
                <a16:creationId xmlns:a16="http://schemas.microsoft.com/office/drawing/2014/main" id="{F515F450-04E4-8014-DF1D-855FA5CD029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1947F93-5936-232D-BF36-0A60CBD895AF}"/>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1134824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1"/>
        <p:cNvGrpSpPr/>
        <p:nvPr/>
      </p:nvGrpSpPr>
      <p:grpSpPr>
        <a:xfrm>
          <a:off x="0" y="0"/>
          <a:ext cx="0" cy="0"/>
          <a:chOff x="0" y="0"/>
          <a:chExt cx="0" cy="0"/>
        </a:xfrm>
      </p:grpSpPr>
      <p:sp>
        <p:nvSpPr>
          <p:cNvPr id="122" name="Google Shape;122;p22"/>
          <p:cNvSpPr/>
          <p:nvPr/>
        </p:nvSpPr>
        <p:spPr>
          <a:xfrm>
            <a:off x="7162800" y="724000"/>
            <a:ext cx="5029200" cy="436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title"/>
          </p:nvPr>
        </p:nvSpPr>
        <p:spPr>
          <a:xfrm>
            <a:off x="8153400" y="1524000"/>
            <a:ext cx="3048000" cy="499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2800"/>
              <a:buNone/>
              <a:defRPr>
                <a:solidFill>
                  <a:schemeClr val="accent3"/>
                </a:solidFill>
              </a:defRPr>
            </a:lvl1pPr>
            <a:lvl2pPr lvl="1" algn="r" rtl="0">
              <a:spcBef>
                <a:spcPts val="0"/>
              </a:spcBef>
              <a:spcAft>
                <a:spcPts val="0"/>
              </a:spcAft>
              <a:buSzPts val="2800"/>
              <a:buNone/>
              <a:defRPr>
                <a:latin typeface="Quicksand"/>
                <a:ea typeface="Quicksand"/>
                <a:cs typeface="Quicksand"/>
                <a:sym typeface="Quicksand"/>
              </a:defRPr>
            </a:lvl2pPr>
            <a:lvl3pPr lvl="2" algn="r" rtl="0">
              <a:spcBef>
                <a:spcPts val="0"/>
              </a:spcBef>
              <a:spcAft>
                <a:spcPts val="0"/>
              </a:spcAft>
              <a:buSzPts val="2800"/>
              <a:buNone/>
              <a:defRPr>
                <a:latin typeface="Quicksand"/>
                <a:ea typeface="Quicksand"/>
                <a:cs typeface="Quicksand"/>
                <a:sym typeface="Quicksand"/>
              </a:defRPr>
            </a:lvl3pPr>
            <a:lvl4pPr lvl="3" algn="r" rtl="0">
              <a:spcBef>
                <a:spcPts val="0"/>
              </a:spcBef>
              <a:spcAft>
                <a:spcPts val="0"/>
              </a:spcAft>
              <a:buSzPts val="2800"/>
              <a:buNone/>
              <a:defRPr>
                <a:latin typeface="Quicksand"/>
                <a:ea typeface="Quicksand"/>
                <a:cs typeface="Quicksand"/>
                <a:sym typeface="Quicksand"/>
              </a:defRPr>
            </a:lvl4pPr>
            <a:lvl5pPr lvl="4" algn="r" rtl="0">
              <a:spcBef>
                <a:spcPts val="0"/>
              </a:spcBef>
              <a:spcAft>
                <a:spcPts val="0"/>
              </a:spcAft>
              <a:buSzPts val="2800"/>
              <a:buNone/>
              <a:defRPr>
                <a:latin typeface="Quicksand"/>
                <a:ea typeface="Quicksand"/>
                <a:cs typeface="Quicksand"/>
                <a:sym typeface="Quicksand"/>
              </a:defRPr>
            </a:lvl5pPr>
            <a:lvl6pPr lvl="5" algn="r" rtl="0">
              <a:spcBef>
                <a:spcPts val="0"/>
              </a:spcBef>
              <a:spcAft>
                <a:spcPts val="0"/>
              </a:spcAft>
              <a:buSzPts val="2800"/>
              <a:buNone/>
              <a:defRPr>
                <a:latin typeface="Quicksand"/>
                <a:ea typeface="Quicksand"/>
                <a:cs typeface="Quicksand"/>
                <a:sym typeface="Quicksand"/>
              </a:defRPr>
            </a:lvl6pPr>
            <a:lvl7pPr lvl="6" algn="r" rtl="0">
              <a:spcBef>
                <a:spcPts val="0"/>
              </a:spcBef>
              <a:spcAft>
                <a:spcPts val="0"/>
              </a:spcAft>
              <a:buSzPts val="2800"/>
              <a:buNone/>
              <a:defRPr>
                <a:latin typeface="Quicksand"/>
                <a:ea typeface="Quicksand"/>
                <a:cs typeface="Quicksand"/>
                <a:sym typeface="Quicksand"/>
              </a:defRPr>
            </a:lvl7pPr>
            <a:lvl8pPr lvl="7" algn="r" rtl="0">
              <a:spcBef>
                <a:spcPts val="0"/>
              </a:spcBef>
              <a:spcAft>
                <a:spcPts val="0"/>
              </a:spcAft>
              <a:buSzPts val="2800"/>
              <a:buNone/>
              <a:defRPr>
                <a:latin typeface="Quicksand"/>
                <a:ea typeface="Quicksand"/>
                <a:cs typeface="Quicksand"/>
                <a:sym typeface="Quicksand"/>
              </a:defRPr>
            </a:lvl8pPr>
            <a:lvl9pPr lvl="8" algn="r" rtl="0">
              <a:spcBef>
                <a:spcPts val="0"/>
              </a:spcBef>
              <a:spcAft>
                <a:spcPts val="0"/>
              </a:spcAft>
              <a:buSzPts val="2800"/>
              <a:buNone/>
              <a:defRPr>
                <a:latin typeface="Quicksand"/>
                <a:ea typeface="Quicksand"/>
                <a:cs typeface="Quicksand"/>
                <a:sym typeface="Quicksand"/>
              </a:defRPr>
            </a:lvl9pPr>
          </a:lstStyle>
          <a:p>
            <a:endParaRPr/>
          </a:p>
        </p:txBody>
      </p:sp>
      <p:sp>
        <p:nvSpPr>
          <p:cNvPr id="124" name="Google Shape;124;p22"/>
          <p:cNvSpPr txBox="1">
            <a:spLocks noGrp="1"/>
          </p:cNvSpPr>
          <p:nvPr>
            <p:ph type="body" idx="1"/>
          </p:nvPr>
        </p:nvSpPr>
        <p:spPr>
          <a:xfrm>
            <a:off x="7620000" y="2362200"/>
            <a:ext cx="3606800" cy="14944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Clr>
                <a:srgbClr val="000000"/>
              </a:buClr>
              <a:buSzPts val="1400"/>
              <a:buChar char="●"/>
              <a:defRPr sz="1867">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
        <p:nvSpPr>
          <p:cNvPr id="125" name="Google Shape;125;p22"/>
          <p:cNvSpPr/>
          <p:nvPr/>
        </p:nvSpPr>
        <p:spPr>
          <a:xfrm rot="10800000">
            <a:off x="5755900" y="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22"/>
          <p:cNvSpPr/>
          <p:nvPr/>
        </p:nvSpPr>
        <p:spPr>
          <a:xfrm rot="5400000">
            <a:off x="-1142233" y="525580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7896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7"/>
        <p:cNvGrpSpPr/>
        <p:nvPr/>
      </p:nvGrpSpPr>
      <p:grpSpPr>
        <a:xfrm>
          <a:off x="0" y="0"/>
          <a:ext cx="0" cy="0"/>
          <a:chOff x="0" y="0"/>
          <a:chExt cx="0" cy="0"/>
        </a:xfrm>
      </p:grpSpPr>
      <p:sp>
        <p:nvSpPr>
          <p:cNvPr id="128" name="Google Shape;128;p23"/>
          <p:cNvSpPr txBox="1">
            <a:spLocks noGrp="1"/>
          </p:cNvSpPr>
          <p:nvPr>
            <p:ph type="subTitle" idx="1"/>
          </p:nvPr>
        </p:nvSpPr>
        <p:spPr>
          <a:xfrm>
            <a:off x="1836051" y="3221600"/>
            <a:ext cx="5446400" cy="11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3"/>
          <p:cNvSpPr txBox="1">
            <a:spLocks noGrp="1"/>
          </p:cNvSpPr>
          <p:nvPr>
            <p:ph type="title"/>
          </p:nvPr>
        </p:nvSpPr>
        <p:spPr>
          <a:xfrm>
            <a:off x="1841351" y="2502400"/>
            <a:ext cx="5446400" cy="71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a:solidFill>
                  <a:schemeClr val="accent3"/>
                </a:solidFill>
              </a:defRPr>
            </a:lvl1pPr>
            <a:lvl2pPr lvl="1"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
        <p:nvSpPr>
          <p:cNvPr id="130" name="Google Shape;130;p23"/>
          <p:cNvSpPr/>
          <p:nvPr/>
        </p:nvSpPr>
        <p:spPr>
          <a:xfrm>
            <a:off x="3535000" y="-167"/>
            <a:ext cx="86568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3"/>
          <p:cNvSpPr/>
          <p:nvPr/>
        </p:nvSpPr>
        <p:spPr>
          <a:xfrm>
            <a:off x="0" y="5896400"/>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225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32"/>
        <p:cNvGrpSpPr/>
        <p:nvPr/>
      </p:nvGrpSpPr>
      <p:grpSpPr>
        <a:xfrm>
          <a:off x="0" y="0"/>
          <a:ext cx="0" cy="0"/>
          <a:chOff x="0" y="0"/>
          <a:chExt cx="0" cy="0"/>
        </a:xfrm>
      </p:grpSpPr>
      <p:sp>
        <p:nvSpPr>
          <p:cNvPr id="133" name="Google Shape;133;p24"/>
          <p:cNvSpPr txBox="1">
            <a:spLocks noGrp="1"/>
          </p:cNvSpPr>
          <p:nvPr>
            <p:ph type="subTitle" idx="1"/>
          </p:nvPr>
        </p:nvSpPr>
        <p:spPr>
          <a:xfrm>
            <a:off x="1454633" y="2522617"/>
            <a:ext cx="4896000" cy="25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34" name="Google Shape;134;p24"/>
          <p:cNvSpPr txBox="1">
            <a:spLocks noGrp="1"/>
          </p:cNvSpPr>
          <p:nvPr>
            <p:ph type="title"/>
          </p:nvPr>
        </p:nvSpPr>
        <p:spPr>
          <a:xfrm>
            <a:off x="1459383" y="1803417"/>
            <a:ext cx="4896000" cy="71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a:solidFill>
                  <a:schemeClr val="accent3"/>
                </a:solidFill>
              </a:defRPr>
            </a:lvl1pPr>
            <a:lvl2pPr lvl="1"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09047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37" name="Google Shape;137;p25"/>
          <p:cNvSpPr txBox="1">
            <a:spLocks noGrp="1"/>
          </p:cNvSpPr>
          <p:nvPr>
            <p:ph type="title" idx="2"/>
          </p:nvPr>
        </p:nvSpPr>
        <p:spPr>
          <a:xfrm>
            <a:off x="983200" y="1377700"/>
            <a:ext cx="5112800" cy="471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Char char="●"/>
              <a:defRPr sz="1867" b="0">
                <a:latin typeface="Montserrat"/>
                <a:ea typeface="Montserrat"/>
                <a:cs typeface="Montserrat"/>
                <a:sym typeface="Montserrat"/>
              </a:defRPr>
            </a:lvl1pPr>
            <a:lvl2pPr lvl="1" rtl="0">
              <a:spcBef>
                <a:spcPts val="0"/>
              </a:spcBef>
              <a:spcAft>
                <a:spcPts val="0"/>
              </a:spcAft>
              <a:buSzPts val="1400"/>
              <a:buFont typeface="Montserrat"/>
              <a:buChar char="○"/>
              <a:defRPr sz="1867">
                <a:latin typeface="Montserrat"/>
                <a:ea typeface="Montserrat"/>
                <a:cs typeface="Montserrat"/>
                <a:sym typeface="Montserrat"/>
              </a:defRPr>
            </a:lvl2pPr>
            <a:lvl3pPr lvl="2" rtl="0">
              <a:spcBef>
                <a:spcPts val="0"/>
              </a:spcBef>
              <a:spcAft>
                <a:spcPts val="0"/>
              </a:spcAft>
              <a:buSzPts val="1400"/>
              <a:buFont typeface="Montserrat"/>
              <a:buChar char="■"/>
              <a:defRPr sz="1867">
                <a:latin typeface="Montserrat"/>
                <a:ea typeface="Montserrat"/>
                <a:cs typeface="Montserrat"/>
                <a:sym typeface="Montserrat"/>
              </a:defRPr>
            </a:lvl3pPr>
            <a:lvl4pPr lvl="3" rtl="0">
              <a:spcBef>
                <a:spcPts val="0"/>
              </a:spcBef>
              <a:spcAft>
                <a:spcPts val="0"/>
              </a:spcAft>
              <a:buSzPts val="1400"/>
              <a:buFont typeface="Montserrat"/>
              <a:buChar char="●"/>
              <a:defRPr sz="1867">
                <a:latin typeface="Montserrat"/>
                <a:ea typeface="Montserrat"/>
                <a:cs typeface="Montserrat"/>
                <a:sym typeface="Montserrat"/>
              </a:defRPr>
            </a:lvl4pPr>
            <a:lvl5pPr lvl="4" rtl="0">
              <a:spcBef>
                <a:spcPts val="0"/>
              </a:spcBef>
              <a:spcAft>
                <a:spcPts val="0"/>
              </a:spcAft>
              <a:buSzPts val="1400"/>
              <a:buFont typeface="Montserrat"/>
              <a:buChar char="○"/>
              <a:defRPr sz="1867">
                <a:latin typeface="Montserrat"/>
                <a:ea typeface="Montserrat"/>
                <a:cs typeface="Montserrat"/>
                <a:sym typeface="Montserrat"/>
              </a:defRPr>
            </a:lvl5pPr>
            <a:lvl6pPr lvl="5" rtl="0">
              <a:spcBef>
                <a:spcPts val="0"/>
              </a:spcBef>
              <a:spcAft>
                <a:spcPts val="0"/>
              </a:spcAft>
              <a:buSzPts val="1400"/>
              <a:buFont typeface="Montserrat"/>
              <a:buChar char="■"/>
              <a:defRPr sz="1867">
                <a:latin typeface="Montserrat"/>
                <a:ea typeface="Montserrat"/>
                <a:cs typeface="Montserrat"/>
                <a:sym typeface="Montserrat"/>
              </a:defRPr>
            </a:lvl6pPr>
            <a:lvl7pPr lvl="6" rtl="0">
              <a:spcBef>
                <a:spcPts val="0"/>
              </a:spcBef>
              <a:spcAft>
                <a:spcPts val="0"/>
              </a:spcAft>
              <a:buSzPts val="1400"/>
              <a:buFont typeface="Montserrat"/>
              <a:buChar char="●"/>
              <a:defRPr sz="1867">
                <a:latin typeface="Montserrat"/>
                <a:ea typeface="Montserrat"/>
                <a:cs typeface="Montserrat"/>
                <a:sym typeface="Montserrat"/>
              </a:defRPr>
            </a:lvl7pPr>
            <a:lvl8pPr lvl="7" rtl="0">
              <a:spcBef>
                <a:spcPts val="0"/>
              </a:spcBef>
              <a:spcAft>
                <a:spcPts val="0"/>
              </a:spcAft>
              <a:buSzPts val="1400"/>
              <a:buFont typeface="Montserrat"/>
              <a:buChar char="○"/>
              <a:defRPr sz="1867">
                <a:latin typeface="Montserrat"/>
                <a:ea typeface="Montserrat"/>
                <a:cs typeface="Montserrat"/>
                <a:sym typeface="Montserrat"/>
              </a:defRPr>
            </a:lvl8pPr>
            <a:lvl9pPr lvl="8" rtl="0">
              <a:spcBef>
                <a:spcPts val="0"/>
              </a:spcBef>
              <a:spcAft>
                <a:spcPts val="0"/>
              </a:spcAft>
              <a:buSzPts val="1400"/>
              <a:buFont typeface="Montserrat"/>
              <a:buChar char="■"/>
              <a:defRPr sz="1867">
                <a:latin typeface="Montserrat"/>
                <a:ea typeface="Montserrat"/>
                <a:cs typeface="Montserrat"/>
                <a:sym typeface="Montserrat"/>
              </a:defRPr>
            </a:lvl9pPr>
          </a:lstStyle>
          <a:p>
            <a:endParaRPr/>
          </a:p>
        </p:txBody>
      </p:sp>
      <p:sp>
        <p:nvSpPr>
          <p:cNvPr id="138" name="Google Shape;138;p25"/>
          <p:cNvSpPr/>
          <p:nvPr/>
        </p:nvSpPr>
        <p:spPr>
          <a:xfrm rot="5400000">
            <a:off x="10337400" y="88940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5"/>
          <p:cNvSpPr/>
          <p:nvPr/>
        </p:nvSpPr>
        <p:spPr>
          <a:xfrm rot="10800000">
            <a:off x="-16" y="638880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9225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40"/>
        <p:cNvGrpSpPr/>
        <p:nvPr/>
      </p:nvGrpSpPr>
      <p:grpSpPr>
        <a:xfrm>
          <a:off x="0" y="0"/>
          <a:ext cx="0" cy="0"/>
          <a:chOff x="0" y="0"/>
          <a:chExt cx="0" cy="0"/>
        </a:xfrm>
      </p:grpSpPr>
      <p:sp>
        <p:nvSpPr>
          <p:cNvPr id="141" name="Google Shape;141;p26"/>
          <p:cNvSpPr txBox="1">
            <a:spLocks noGrp="1"/>
          </p:cNvSpPr>
          <p:nvPr>
            <p:ph type="subTitle" idx="1"/>
          </p:nvPr>
        </p:nvSpPr>
        <p:spPr>
          <a:xfrm>
            <a:off x="1085900" y="2950600"/>
            <a:ext cx="5446400" cy="171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6"/>
          <p:cNvSpPr txBox="1">
            <a:spLocks noGrp="1"/>
          </p:cNvSpPr>
          <p:nvPr>
            <p:ph type="title"/>
          </p:nvPr>
        </p:nvSpPr>
        <p:spPr>
          <a:xfrm>
            <a:off x="1085900" y="2188600"/>
            <a:ext cx="5446400" cy="7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sz="4267">
                <a:solidFill>
                  <a:schemeClr val="accent3"/>
                </a:solidFill>
              </a:defRPr>
            </a:lvl1pPr>
            <a:lvl2pPr lvl="1"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69313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143"/>
        <p:cNvGrpSpPr/>
        <p:nvPr/>
      </p:nvGrpSpPr>
      <p:grpSpPr>
        <a:xfrm>
          <a:off x="0" y="0"/>
          <a:ext cx="0" cy="0"/>
          <a:chOff x="0" y="0"/>
          <a:chExt cx="0" cy="0"/>
        </a:xfrm>
      </p:grpSpPr>
      <p:sp>
        <p:nvSpPr>
          <p:cNvPr id="144" name="Google Shape;144;p27"/>
          <p:cNvSpPr txBox="1">
            <a:spLocks noGrp="1"/>
          </p:cNvSpPr>
          <p:nvPr>
            <p:ph type="subTitle" idx="1"/>
          </p:nvPr>
        </p:nvSpPr>
        <p:spPr>
          <a:xfrm>
            <a:off x="2115000" y="4474733"/>
            <a:ext cx="79620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8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0"/>
              </a:spcBef>
              <a:spcAft>
                <a:spcPts val="0"/>
              </a:spcAft>
              <a:buClr>
                <a:schemeClr val="accent2"/>
              </a:buClr>
              <a:buSzPts val="1400"/>
              <a:buNone/>
              <a:defRPr>
                <a:solidFill>
                  <a:schemeClr val="accent2"/>
                </a:solidFill>
              </a:defRPr>
            </a:lvl3pPr>
            <a:lvl4pPr lvl="3" algn="ctr" rtl="0">
              <a:lnSpc>
                <a:spcPct val="100000"/>
              </a:lnSpc>
              <a:spcBef>
                <a:spcPts val="0"/>
              </a:spcBef>
              <a:spcAft>
                <a:spcPts val="0"/>
              </a:spcAft>
              <a:buClr>
                <a:schemeClr val="accent2"/>
              </a:buClr>
              <a:buSzPts val="1400"/>
              <a:buNone/>
              <a:defRPr>
                <a:solidFill>
                  <a:schemeClr val="accent2"/>
                </a:solidFill>
              </a:defRPr>
            </a:lvl4pPr>
            <a:lvl5pPr lvl="4" algn="ctr" rtl="0">
              <a:lnSpc>
                <a:spcPct val="100000"/>
              </a:lnSpc>
              <a:spcBef>
                <a:spcPts val="0"/>
              </a:spcBef>
              <a:spcAft>
                <a:spcPts val="0"/>
              </a:spcAft>
              <a:buClr>
                <a:schemeClr val="accent2"/>
              </a:buClr>
              <a:buSzPts val="1400"/>
              <a:buNone/>
              <a:defRPr>
                <a:solidFill>
                  <a:schemeClr val="accent2"/>
                </a:solidFill>
              </a:defRPr>
            </a:lvl5pPr>
            <a:lvl6pPr lvl="5" algn="ctr" rtl="0">
              <a:lnSpc>
                <a:spcPct val="100000"/>
              </a:lnSpc>
              <a:spcBef>
                <a:spcPts val="0"/>
              </a:spcBef>
              <a:spcAft>
                <a:spcPts val="0"/>
              </a:spcAft>
              <a:buClr>
                <a:schemeClr val="accent2"/>
              </a:buClr>
              <a:buSzPts val="1400"/>
              <a:buNone/>
              <a:defRPr>
                <a:solidFill>
                  <a:schemeClr val="accent2"/>
                </a:solidFill>
              </a:defRPr>
            </a:lvl6pPr>
            <a:lvl7pPr lvl="6" algn="ctr" rtl="0">
              <a:lnSpc>
                <a:spcPct val="100000"/>
              </a:lnSpc>
              <a:spcBef>
                <a:spcPts val="0"/>
              </a:spcBef>
              <a:spcAft>
                <a:spcPts val="0"/>
              </a:spcAft>
              <a:buClr>
                <a:schemeClr val="accent2"/>
              </a:buClr>
              <a:buSzPts val="1400"/>
              <a:buNone/>
              <a:defRPr>
                <a:solidFill>
                  <a:schemeClr val="accent2"/>
                </a:solidFill>
              </a:defRPr>
            </a:lvl7pPr>
            <a:lvl8pPr lvl="7" algn="ctr" rtl="0">
              <a:lnSpc>
                <a:spcPct val="100000"/>
              </a:lnSpc>
              <a:spcBef>
                <a:spcPts val="0"/>
              </a:spcBef>
              <a:spcAft>
                <a:spcPts val="0"/>
              </a:spcAft>
              <a:buClr>
                <a:schemeClr val="accent2"/>
              </a:buClr>
              <a:buSzPts val="1400"/>
              <a:buNone/>
              <a:defRPr>
                <a:solidFill>
                  <a:schemeClr val="accent2"/>
                </a:solidFill>
              </a:defRPr>
            </a:lvl8pPr>
            <a:lvl9pPr lvl="8" algn="ctr"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45" name="Google Shape;145;p27"/>
          <p:cNvSpPr txBox="1">
            <a:spLocks noGrp="1"/>
          </p:cNvSpPr>
          <p:nvPr>
            <p:ph type="title"/>
          </p:nvPr>
        </p:nvSpPr>
        <p:spPr>
          <a:xfrm>
            <a:off x="3372800" y="3712733"/>
            <a:ext cx="5446400" cy="7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None/>
              <a:defRPr sz="4267">
                <a:solidFill>
                  <a:schemeClr val="accent2"/>
                </a:solidFill>
              </a:defRPr>
            </a:lvl1pPr>
            <a:lvl2pPr lvl="1"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2pPr>
            <a:lvl3pPr lvl="2"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3pPr>
            <a:lvl4pPr lvl="3"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4pPr>
            <a:lvl5pPr lvl="4"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5pPr>
            <a:lvl6pPr lvl="5"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6pPr>
            <a:lvl7pPr lvl="6"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7pPr>
            <a:lvl8pPr lvl="7"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8pPr>
            <a:lvl9pPr lvl="8"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9pPr>
          </a:lstStyle>
          <a:p>
            <a:endParaRPr/>
          </a:p>
        </p:txBody>
      </p:sp>
      <p:sp>
        <p:nvSpPr>
          <p:cNvPr id="146" name="Google Shape;146;p27"/>
          <p:cNvSpPr/>
          <p:nvPr/>
        </p:nvSpPr>
        <p:spPr>
          <a:xfrm rot="5400000">
            <a:off x="-191000" y="190984"/>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9434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147"/>
        <p:cNvGrpSpPr/>
        <p:nvPr/>
      </p:nvGrpSpPr>
      <p:grpSpPr>
        <a:xfrm>
          <a:off x="0" y="0"/>
          <a:ext cx="0" cy="0"/>
          <a:chOff x="0" y="0"/>
          <a:chExt cx="0" cy="0"/>
        </a:xfrm>
      </p:grpSpPr>
      <p:sp>
        <p:nvSpPr>
          <p:cNvPr id="148" name="Google Shape;148;p28"/>
          <p:cNvSpPr txBox="1">
            <a:spLocks noGrp="1"/>
          </p:cNvSpPr>
          <p:nvPr>
            <p:ph type="body" idx="1"/>
          </p:nvPr>
        </p:nvSpPr>
        <p:spPr>
          <a:xfrm>
            <a:off x="962600" y="2216200"/>
            <a:ext cx="5573600" cy="3204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49" name="Google Shape;149;p28"/>
          <p:cNvSpPr txBox="1">
            <a:spLocks noGrp="1"/>
          </p:cNvSpPr>
          <p:nvPr>
            <p:ph type="title"/>
          </p:nvPr>
        </p:nvSpPr>
        <p:spPr>
          <a:xfrm>
            <a:off x="967900" y="1437000"/>
            <a:ext cx="55736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50" name="Google Shape;150;p28"/>
          <p:cNvSpPr/>
          <p:nvPr/>
        </p:nvSpPr>
        <p:spPr>
          <a:xfrm rot="10800000">
            <a:off x="3009900" y="5896400"/>
            <a:ext cx="4031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3936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965300" y="482600"/>
            <a:ext cx="113608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53" name="Google Shape;153;p29"/>
          <p:cNvSpPr txBox="1">
            <a:spLocks noGrp="1"/>
          </p:cNvSpPr>
          <p:nvPr>
            <p:ph type="title" idx="2" hasCustomPrompt="1"/>
          </p:nvPr>
        </p:nvSpPr>
        <p:spPr>
          <a:xfrm>
            <a:off x="965300" y="1961867"/>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54" name="Google Shape;154;p29"/>
          <p:cNvSpPr txBox="1">
            <a:spLocks noGrp="1"/>
          </p:cNvSpPr>
          <p:nvPr>
            <p:ph type="title" idx="3"/>
          </p:nvPr>
        </p:nvSpPr>
        <p:spPr>
          <a:xfrm>
            <a:off x="2321800" y="1517200"/>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55" name="Google Shape;155;p29"/>
          <p:cNvSpPr txBox="1">
            <a:spLocks noGrp="1"/>
          </p:cNvSpPr>
          <p:nvPr>
            <p:ph type="title" idx="4"/>
          </p:nvPr>
        </p:nvSpPr>
        <p:spPr>
          <a:xfrm>
            <a:off x="2321800" y="2030467"/>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56" name="Google Shape;156;p29"/>
          <p:cNvSpPr txBox="1">
            <a:spLocks noGrp="1"/>
          </p:cNvSpPr>
          <p:nvPr>
            <p:ph type="title" idx="5" hasCustomPrompt="1"/>
          </p:nvPr>
        </p:nvSpPr>
        <p:spPr>
          <a:xfrm>
            <a:off x="965300" y="3597833"/>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57" name="Google Shape;157;p29"/>
          <p:cNvSpPr txBox="1">
            <a:spLocks noGrp="1"/>
          </p:cNvSpPr>
          <p:nvPr>
            <p:ph type="title" idx="6"/>
          </p:nvPr>
        </p:nvSpPr>
        <p:spPr>
          <a:xfrm>
            <a:off x="2321800" y="3153167"/>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58" name="Google Shape;158;p29"/>
          <p:cNvSpPr txBox="1">
            <a:spLocks noGrp="1"/>
          </p:cNvSpPr>
          <p:nvPr>
            <p:ph type="title" idx="7"/>
          </p:nvPr>
        </p:nvSpPr>
        <p:spPr>
          <a:xfrm>
            <a:off x="2321800" y="3666433"/>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59" name="Google Shape;159;p29"/>
          <p:cNvSpPr txBox="1">
            <a:spLocks noGrp="1"/>
          </p:cNvSpPr>
          <p:nvPr>
            <p:ph type="title" idx="8" hasCustomPrompt="1"/>
          </p:nvPr>
        </p:nvSpPr>
        <p:spPr>
          <a:xfrm>
            <a:off x="965300" y="5233800"/>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60" name="Google Shape;160;p29"/>
          <p:cNvSpPr txBox="1">
            <a:spLocks noGrp="1"/>
          </p:cNvSpPr>
          <p:nvPr>
            <p:ph type="title" idx="9"/>
          </p:nvPr>
        </p:nvSpPr>
        <p:spPr>
          <a:xfrm>
            <a:off x="2321800" y="4789133"/>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61" name="Google Shape;161;p29"/>
          <p:cNvSpPr txBox="1">
            <a:spLocks noGrp="1"/>
          </p:cNvSpPr>
          <p:nvPr>
            <p:ph type="title" idx="13"/>
          </p:nvPr>
        </p:nvSpPr>
        <p:spPr>
          <a:xfrm>
            <a:off x="2321800" y="5302400"/>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62" name="Google Shape;162;p29"/>
          <p:cNvSpPr txBox="1">
            <a:spLocks noGrp="1"/>
          </p:cNvSpPr>
          <p:nvPr>
            <p:ph type="title" idx="14" hasCustomPrompt="1"/>
          </p:nvPr>
        </p:nvSpPr>
        <p:spPr>
          <a:xfrm>
            <a:off x="6600100" y="1961867"/>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63" name="Google Shape;163;p29"/>
          <p:cNvSpPr txBox="1">
            <a:spLocks noGrp="1"/>
          </p:cNvSpPr>
          <p:nvPr>
            <p:ph type="title" idx="15"/>
          </p:nvPr>
        </p:nvSpPr>
        <p:spPr>
          <a:xfrm>
            <a:off x="7956584" y="1517200"/>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64" name="Google Shape;164;p29"/>
          <p:cNvSpPr txBox="1">
            <a:spLocks noGrp="1"/>
          </p:cNvSpPr>
          <p:nvPr>
            <p:ph type="title" idx="16"/>
          </p:nvPr>
        </p:nvSpPr>
        <p:spPr>
          <a:xfrm>
            <a:off x="7956600" y="2030467"/>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65" name="Google Shape;165;p29"/>
          <p:cNvSpPr txBox="1">
            <a:spLocks noGrp="1"/>
          </p:cNvSpPr>
          <p:nvPr>
            <p:ph type="title" idx="17" hasCustomPrompt="1"/>
          </p:nvPr>
        </p:nvSpPr>
        <p:spPr>
          <a:xfrm>
            <a:off x="6600100" y="3597833"/>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66" name="Google Shape;166;p29"/>
          <p:cNvSpPr txBox="1">
            <a:spLocks noGrp="1"/>
          </p:cNvSpPr>
          <p:nvPr>
            <p:ph type="title" idx="18"/>
          </p:nvPr>
        </p:nvSpPr>
        <p:spPr>
          <a:xfrm>
            <a:off x="7956584" y="3153167"/>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67" name="Google Shape;167;p29"/>
          <p:cNvSpPr txBox="1">
            <a:spLocks noGrp="1"/>
          </p:cNvSpPr>
          <p:nvPr>
            <p:ph type="title" idx="19"/>
          </p:nvPr>
        </p:nvSpPr>
        <p:spPr>
          <a:xfrm>
            <a:off x="7956600" y="3666433"/>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68" name="Google Shape;168;p29"/>
          <p:cNvSpPr txBox="1">
            <a:spLocks noGrp="1"/>
          </p:cNvSpPr>
          <p:nvPr>
            <p:ph type="title" idx="20" hasCustomPrompt="1"/>
          </p:nvPr>
        </p:nvSpPr>
        <p:spPr>
          <a:xfrm>
            <a:off x="6600100" y="5233800"/>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69" name="Google Shape;169;p29"/>
          <p:cNvSpPr txBox="1">
            <a:spLocks noGrp="1"/>
          </p:cNvSpPr>
          <p:nvPr>
            <p:ph type="title" idx="21"/>
          </p:nvPr>
        </p:nvSpPr>
        <p:spPr>
          <a:xfrm>
            <a:off x="7956584" y="4789133"/>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70" name="Google Shape;170;p29"/>
          <p:cNvSpPr txBox="1">
            <a:spLocks noGrp="1"/>
          </p:cNvSpPr>
          <p:nvPr>
            <p:ph type="title" idx="22"/>
          </p:nvPr>
        </p:nvSpPr>
        <p:spPr>
          <a:xfrm>
            <a:off x="7956600" y="5302400"/>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989037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965300" y="482600"/>
            <a:ext cx="102616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73" name="Google Shape;173;p30"/>
          <p:cNvSpPr txBox="1">
            <a:spLocks noGrp="1"/>
          </p:cNvSpPr>
          <p:nvPr>
            <p:ph type="title" idx="2" hasCustomPrompt="1"/>
          </p:nvPr>
        </p:nvSpPr>
        <p:spPr>
          <a:xfrm>
            <a:off x="1041551" y="1590151"/>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74" name="Google Shape;174;p30"/>
          <p:cNvSpPr txBox="1">
            <a:spLocks noGrp="1"/>
          </p:cNvSpPr>
          <p:nvPr>
            <p:ph type="title" idx="3"/>
          </p:nvPr>
        </p:nvSpPr>
        <p:spPr>
          <a:xfrm>
            <a:off x="1041551" y="2260551"/>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75" name="Google Shape;175;p30"/>
          <p:cNvSpPr txBox="1">
            <a:spLocks noGrp="1"/>
          </p:cNvSpPr>
          <p:nvPr>
            <p:ph type="title" idx="4"/>
          </p:nvPr>
        </p:nvSpPr>
        <p:spPr>
          <a:xfrm>
            <a:off x="1041551" y="2773817"/>
            <a:ext cx="32676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76" name="Google Shape;176;p30"/>
          <p:cNvSpPr txBox="1">
            <a:spLocks noGrp="1"/>
          </p:cNvSpPr>
          <p:nvPr>
            <p:ph type="title" idx="5" hasCustomPrompt="1"/>
          </p:nvPr>
        </p:nvSpPr>
        <p:spPr>
          <a:xfrm>
            <a:off x="4461000" y="1590151"/>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77" name="Google Shape;177;p30"/>
          <p:cNvSpPr txBox="1">
            <a:spLocks noGrp="1"/>
          </p:cNvSpPr>
          <p:nvPr>
            <p:ph type="title" idx="6"/>
          </p:nvPr>
        </p:nvSpPr>
        <p:spPr>
          <a:xfrm>
            <a:off x="4461000" y="2260551"/>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78" name="Google Shape;178;p30"/>
          <p:cNvSpPr txBox="1">
            <a:spLocks noGrp="1"/>
          </p:cNvSpPr>
          <p:nvPr>
            <p:ph type="title" idx="7"/>
          </p:nvPr>
        </p:nvSpPr>
        <p:spPr>
          <a:xfrm>
            <a:off x="4461000" y="2773817"/>
            <a:ext cx="32676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79" name="Google Shape;179;p30"/>
          <p:cNvSpPr txBox="1">
            <a:spLocks noGrp="1"/>
          </p:cNvSpPr>
          <p:nvPr>
            <p:ph type="title" idx="8" hasCustomPrompt="1"/>
          </p:nvPr>
        </p:nvSpPr>
        <p:spPr>
          <a:xfrm>
            <a:off x="7880451" y="1590167"/>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80" name="Google Shape;180;p30"/>
          <p:cNvSpPr txBox="1">
            <a:spLocks noGrp="1"/>
          </p:cNvSpPr>
          <p:nvPr>
            <p:ph type="title" idx="9"/>
          </p:nvPr>
        </p:nvSpPr>
        <p:spPr>
          <a:xfrm>
            <a:off x="7880451" y="2260567"/>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81" name="Google Shape;181;p30"/>
          <p:cNvSpPr txBox="1">
            <a:spLocks noGrp="1"/>
          </p:cNvSpPr>
          <p:nvPr>
            <p:ph type="title" idx="13"/>
          </p:nvPr>
        </p:nvSpPr>
        <p:spPr>
          <a:xfrm>
            <a:off x="7880451" y="2773833"/>
            <a:ext cx="32676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82" name="Google Shape;182;p30"/>
          <p:cNvSpPr txBox="1">
            <a:spLocks noGrp="1"/>
          </p:cNvSpPr>
          <p:nvPr>
            <p:ph type="title" idx="14" hasCustomPrompt="1"/>
          </p:nvPr>
        </p:nvSpPr>
        <p:spPr>
          <a:xfrm>
            <a:off x="1041551" y="3785600"/>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83" name="Google Shape;183;p30"/>
          <p:cNvSpPr txBox="1">
            <a:spLocks noGrp="1"/>
          </p:cNvSpPr>
          <p:nvPr>
            <p:ph type="title" idx="15"/>
          </p:nvPr>
        </p:nvSpPr>
        <p:spPr>
          <a:xfrm>
            <a:off x="1041551" y="4456000"/>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84" name="Google Shape;184;p30"/>
          <p:cNvSpPr txBox="1">
            <a:spLocks noGrp="1"/>
          </p:cNvSpPr>
          <p:nvPr>
            <p:ph type="title" idx="16"/>
          </p:nvPr>
        </p:nvSpPr>
        <p:spPr>
          <a:xfrm>
            <a:off x="1041551" y="4969267"/>
            <a:ext cx="32700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85" name="Google Shape;185;p30"/>
          <p:cNvSpPr txBox="1">
            <a:spLocks noGrp="1"/>
          </p:cNvSpPr>
          <p:nvPr>
            <p:ph type="title" idx="17" hasCustomPrompt="1"/>
          </p:nvPr>
        </p:nvSpPr>
        <p:spPr>
          <a:xfrm>
            <a:off x="4461000" y="3785600"/>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86" name="Google Shape;186;p30"/>
          <p:cNvSpPr txBox="1">
            <a:spLocks noGrp="1"/>
          </p:cNvSpPr>
          <p:nvPr>
            <p:ph type="title" idx="18"/>
          </p:nvPr>
        </p:nvSpPr>
        <p:spPr>
          <a:xfrm>
            <a:off x="4461000" y="4456000"/>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87" name="Google Shape;187;p30"/>
          <p:cNvSpPr txBox="1">
            <a:spLocks noGrp="1"/>
          </p:cNvSpPr>
          <p:nvPr>
            <p:ph type="title" idx="19"/>
          </p:nvPr>
        </p:nvSpPr>
        <p:spPr>
          <a:xfrm>
            <a:off x="4461000" y="4969267"/>
            <a:ext cx="32700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88" name="Google Shape;188;p30"/>
          <p:cNvSpPr txBox="1">
            <a:spLocks noGrp="1"/>
          </p:cNvSpPr>
          <p:nvPr>
            <p:ph type="title" idx="20" hasCustomPrompt="1"/>
          </p:nvPr>
        </p:nvSpPr>
        <p:spPr>
          <a:xfrm>
            <a:off x="7880433" y="3785600"/>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89" name="Google Shape;189;p30"/>
          <p:cNvSpPr txBox="1">
            <a:spLocks noGrp="1"/>
          </p:cNvSpPr>
          <p:nvPr>
            <p:ph type="title" idx="21"/>
          </p:nvPr>
        </p:nvSpPr>
        <p:spPr>
          <a:xfrm>
            <a:off x="7880432" y="4456000"/>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90" name="Google Shape;190;p30"/>
          <p:cNvSpPr txBox="1">
            <a:spLocks noGrp="1"/>
          </p:cNvSpPr>
          <p:nvPr>
            <p:ph type="title" idx="22"/>
          </p:nvPr>
        </p:nvSpPr>
        <p:spPr>
          <a:xfrm>
            <a:off x="7880433" y="4969267"/>
            <a:ext cx="32700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91" name="Google Shape;191;p30"/>
          <p:cNvSpPr/>
          <p:nvPr/>
        </p:nvSpPr>
        <p:spPr>
          <a:xfrm rot="10800000">
            <a:off x="7880433" y="0"/>
            <a:ext cx="2740400" cy="5148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0"/>
          <p:cNvSpPr/>
          <p:nvPr/>
        </p:nvSpPr>
        <p:spPr>
          <a:xfrm rot="5400000">
            <a:off x="-1142233" y="525580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7777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07" name="Google Shape;207;p32"/>
          <p:cNvSpPr txBox="1">
            <a:spLocks noGrp="1"/>
          </p:cNvSpPr>
          <p:nvPr>
            <p:ph type="title" idx="2"/>
          </p:nvPr>
        </p:nvSpPr>
        <p:spPr>
          <a:xfrm>
            <a:off x="2685015" y="1690684"/>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08" name="Google Shape;208;p32"/>
          <p:cNvSpPr txBox="1">
            <a:spLocks noGrp="1"/>
          </p:cNvSpPr>
          <p:nvPr>
            <p:ph type="title" idx="3"/>
          </p:nvPr>
        </p:nvSpPr>
        <p:spPr>
          <a:xfrm>
            <a:off x="965000" y="2203967"/>
            <a:ext cx="4950800" cy="78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09" name="Google Shape;209;p32"/>
          <p:cNvSpPr txBox="1">
            <a:spLocks noGrp="1"/>
          </p:cNvSpPr>
          <p:nvPr>
            <p:ph type="title" idx="4"/>
          </p:nvPr>
        </p:nvSpPr>
        <p:spPr>
          <a:xfrm>
            <a:off x="2685015" y="4850600"/>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10" name="Google Shape;210;p32"/>
          <p:cNvSpPr txBox="1">
            <a:spLocks noGrp="1"/>
          </p:cNvSpPr>
          <p:nvPr>
            <p:ph type="title" idx="5"/>
          </p:nvPr>
        </p:nvSpPr>
        <p:spPr>
          <a:xfrm>
            <a:off x="965000" y="5363867"/>
            <a:ext cx="4950800" cy="78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11" name="Google Shape;211;p32"/>
          <p:cNvSpPr txBox="1">
            <a:spLocks noGrp="1"/>
          </p:cNvSpPr>
          <p:nvPr>
            <p:ph type="title" idx="6"/>
          </p:nvPr>
        </p:nvSpPr>
        <p:spPr>
          <a:xfrm>
            <a:off x="6276196" y="3270633"/>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12" name="Google Shape;212;p32"/>
          <p:cNvSpPr txBox="1">
            <a:spLocks noGrp="1"/>
          </p:cNvSpPr>
          <p:nvPr>
            <p:ph type="title" idx="7"/>
          </p:nvPr>
        </p:nvSpPr>
        <p:spPr>
          <a:xfrm>
            <a:off x="6276200" y="3783900"/>
            <a:ext cx="4950800" cy="7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13" name="Google Shape;213;p32"/>
          <p:cNvSpPr/>
          <p:nvPr/>
        </p:nvSpPr>
        <p:spPr>
          <a:xfrm rot="10800000">
            <a:off x="9456800" y="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721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2657-FC36-D57B-A159-99E5D499AA2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3820F1C-9B62-22A4-4725-BA3890F6CA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CC4D949-B1BA-3B7A-202B-D477246F66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0AFDE0-CEFA-5E00-FD89-815149461569}"/>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6" name="Footer Placeholder 5">
            <a:extLst>
              <a:ext uri="{FF2B5EF4-FFF2-40B4-BE49-F238E27FC236}">
                <a16:creationId xmlns:a16="http://schemas.microsoft.com/office/drawing/2014/main" id="{068257C5-D733-5A22-E4DE-35E57856E43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1EF33D3-FD09-02A4-4229-5927498297E0}"/>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413226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16" name="Google Shape;216;p33"/>
          <p:cNvSpPr txBox="1">
            <a:spLocks noGrp="1"/>
          </p:cNvSpPr>
          <p:nvPr>
            <p:ph type="title" idx="2"/>
          </p:nvPr>
        </p:nvSpPr>
        <p:spPr>
          <a:xfrm>
            <a:off x="1066900" y="4455800"/>
            <a:ext cx="3230800" cy="53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17" name="Google Shape;217;p33"/>
          <p:cNvSpPr txBox="1">
            <a:spLocks noGrp="1"/>
          </p:cNvSpPr>
          <p:nvPr>
            <p:ph type="title" idx="3"/>
          </p:nvPr>
        </p:nvSpPr>
        <p:spPr>
          <a:xfrm>
            <a:off x="1066900" y="4969067"/>
            <a:ext cx="32308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18" name="Google Shape;218;p33"/>
          <p:cNvSpPr txBox="1">
            <a:spLocks noGrp="1"/>
          </p:cNvSpPr>
          <p:nvPr>
            <p:ph type="title" idx="4"/>
          </p:nvPr>
        </p:nvSpPr>
        <p:spPr>
          <a:xfrm>
            <a:off x="4493297" y="3087567"/>
            <a:ext cx="3230800" cy="53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19" name="Google Shape;219;p33"/>
          <p:cNvSpPr txBox="1">
            <a:spLocks noGrp="1"/>
          </p:cNvSpPr>
          <p:nvPr>
            <p:ph type="title" idx="5"/>
          </p:nvPr>
        </p:nvSpPr>
        <p:spPr>
          <a:xfrm>
            <a:off x="4493297" y="3600833"/>
            <a:ext cx="32308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20" name="Google Shape;220;p33"/>
          <p:cNvSpPr txBox="1">
            <a:spLocks noGrp="1"/>
          </p:cNvSpPr>
          <p:nvPr>
            <p:ph type="title" idx="6"/>
          </p:nvPr>
        </p:nvSpPr>
        <p:spPr>
          <a:xfrm>
            <a:off x="7919696" y="4455800"/>
            <a:ext cx="3230800" cy="53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21" name="Google Shape;221;p33"/>
          <p:cNvSpPr txBox="1">
            <a:spLocks noGrp="1"/>
          </p:cNvSpPr>
          <p:nvPr>
            <p:ph type="title" idx="7"/>
          </p:nvPr>
        </p:nvSpPr>
        <p:spPr>
          <a:xfrm>
            <a:off x="7919696" y="4969067"/>
            <a:ext cx="32308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22" name="Google Shape;222;p33"/>
          <p:cNvSpPr/>
          <p:nvPr/>
        </p:nvSpPr>
        <p:spPr>
          <a:xfrm rot="10800000">
            <a:off x="8680000" y="0"/>
            <a:ext cx="3512000" cy="712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33"/>
          <p:cNvSpPr/>
          <p:nvPr/>
        </p:nvSpPr>
        <p:spPr>
          <a:xfrm rot="10800000">
            <a:off x="0" y="6145600"/>
            <a:ext cx="3512000" cy="71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1269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26" name="Google Shape;226;p34"/>
          <p:cNvSpPr txBox="1">
            <a:spLocks noGrp="1"/>
          </p:cNvSpPr>
          <p:nvPr>
            <p:ph type="body" idx="1"/>
          </p:nvPr>
        </p:nvSpPr>
        <p:spPr>
          <a:xfrm>
            <a:off x="965300" y="3883751"/>
            <a:ext cx="2277600" cy="15652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27" name="Google Shape;227;p34"/>
          <p:cNvSpPr txBox="1">
            <a:spLocks noGrp="1"/>
          </p:cNvSpPr>
          <p:nvPr>
            <p:ph type="title" idx="2"/>
          </p:nvPr>
        </p:nvSpPr>
        <p:spPr>
          <a:xfrm>
            <a:off x="941687" y="3185117"/>
            <a:ext cx="2301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1600"/>
              <a:buNone/>
              <a:defRPr sz="2800">
                <a:solidFill>
                  <a:schemeClr val="accent5"/>
                </a:solidFill>
              </a:defRPr>
            </a:lvl1pPr>
            <a:lvl2pPr lvl="1" rtl="0">
              <a:spcBef>
                <a:spcPts val="0"/>
              </a:spcBef>
              <a:spcAft>
                <a:spcPts val="0"/>
              </a:spcAft>
              <a:buClr>
                <a:schemeClr val="accent3"/>
              </a:buClr>
              <a:buSzPts val="1600"/>
              <a:buNone/>
              <a:defRPr sz="2133">
                <a:solidFill>
                  <a:schemeClr val="accent3"/>
                </a:solidFill>
              </a:defRPr>
            </a:lvl2pPr>
            <a:lvl3pPr lvl="2" rtl="0">
              <a:spcBef>
                <a:spcPts val="0"/>
              </a:spcBef>
              <a:spcAft>
                <a:spcPts val="0"/>
              </a:spcAft>
              <a:buClr>
                <a:schemeClr val="accent3"/>
              </a:buClr>
              <a:buSzPts val="1600"/>
              <a:buNone/>
              <a:defRPr sz="2133">
                <a:solidFill>
                  <a:schemeClr val="accent3"/>
                </a:solidFill>
              </a:defRPr>
            </a:lvl3pPr>
            <a:lvl4pPr lvl="3" rtl="0">
              <a:spcBef>
                <a:spcPts val="0"/>
              </a:spcBef>
              <a:spcAft>
                <a:spcPts val="0"/>
              </a:spcAft>
              <a:buClr>
                <a:schemeClr val="accent3"/>
              </a:buClr>
              <a:buSzPts val="1600"/>
              <a:buNone/>
              <a:defRPr sz="2133">
                <a:solidFill>
                  <a:schemeClr val="accent3"/>
                </a:solidFill>
              </a:defRPr>
            </a:lvl4pPr>
            <a:lvl5pPr lvl="4" rtl="0">
              <a:spcBef>
                <a:spcPts val="0"/>
              </a:spcBef>
              <a:spcAft>
                <a:spcPts val="0"/>
              </a:spcAft>
              <a:buClr>
                <a:schemeClr val="accent3"/>
              </a:buClr>
              <a:buSzPts val="1600"/>
              <a:buNone/>
              <a:defRPr sz="2133">
                <a:solidFill>
                  <a:schemeClr val="accent3"/>
                </a:solidFill>
              </a:defRPr>
            </a:lvl5pPr>
            <a:lvl6pPr lvl="5" rtl="0">
              <a:spcBef>
                <a:spcPts val="0"/>
              </a:spcBef>
              <a:spcAft>
                <a:spcPts val="0"/>
              </a:spcAft>
              <a:buClr>
                <a:schemeClr val="accent3"/>
              </a:buClr>
              <a:buSzPts val="1600"/>
              <a:buNone/>
              <a:defRPr sz="2133">
                <a:solidFill>
                  <a:schemeClr val="accent3"/>
                </a:solidFill>
              </a:defRPr>
            </a:lvl6pPr>
            <a:lvl7pPr lvl="6" rtl="0">
              <a:spcBef>
                <a:spcPts val="0"/>
              </a:spcBef>
              <a:spcAft>
                <a:spcPts val="0"/>
              </a:spcAft>
              <a:buClr>
                <a:schemeClr val="accent3"/>
              </a:buClr>
              <a:buSzPts val="1600"/>
              <a:buNone/>
              <a:defRPr sz="2133">
                <a:solidFill>
                  <a:schemeClr val="accent3"/>
                </a:solidFill>
              </a:defRPr>
            </a:lvl7pPr>
            <a:lvl8pPr lvl="7" rtl="0">
              <a:spcBef>
                <a:spcPts val="0"/>
              </a:spcBef>
              <a:spcAft>
                <a:spcPts val="0"/>
              </a:spcAft>
              <a:buClr>
                <a:schemeClr val="accent3"/>
              </a:buClr>
              <a:buSzPts val="1600"/>
              <a:buNone/>
              <a:defRPr sz="2133">
                <a:solidFill>
                  <a:schemeClr val="accent3"/>
                </a:solidFill>
              </a:defRPr>
            </a:lvl8pPr>
            <a:lvl9pPr lvl="8" rtl="0">
              <a:spcBef>
                <a:spcPts val="0"/>
              </a:spcBef>
              <a:spcAft>
                <a:spcPts val="0"/>
              </a:spcAft>
              <a:buClr>
                <a:schemeClr val="accent3"/>
              </a:buClr>
              <a:buSzPts val="1600"/>
              <a:buNone/>
              <a:defRPr sz="2133">
                <a:solidFill>
                  <a:schemeClr val="accent3"/>
                </a:solidFill>
              </a:defRPr>
            </a:lvl9pPr>
          </a:lstStyle>
          <a:p>
            <a:endParaRPr/>
          </a:p>
        </p:txBody>
      </p:sp>
      <p:sp>
        <p:nvSpPr>
          <p:cNvPr id="228" name="Google Shape;228;p34"/>
          <p:cNvSpPr txBox="1">
            <a:spLocks noGrp="1"/>
          </p:cNvSpPr>
          <p:nvPr>
            <p:ph type="body" idx="3"/>
          </p:nvPr>
        </p:nvSpPr>
        <p:spPr>
          <a:xfrm>
            <a:off x="8925600" y="3883751"/>
            <a:ext cx="2277600" cy="156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29" name="Google Shape;229;p34"/>
          <p:cNvSpPr txBox="1">
            <a:spLocks noGrp="1"/>
          </p:cNvSpPr>
          <p:nvPr>
            <p:ph type="title" idx="4"/>
          </p:nvPr>
        </p:nvSpPr>
        <p:spPr>
          <a:xfrm>
            <a:off x="8925587" y="3185117"/>
            <a:ext cx="2301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600"/>
              <a:buNone/>
              <a:defRPr sz="2800">
                <a:solidFill>
                  <a:schemeClr val="accent5"/>
                </a:solidFill>
              </a:defRPr>
            </a:lvl1pPr>
            <a:lvl2pPr lvl="1" rtl="0">
              <a:spcBef>
                <a:spcPts val="0"/>
              </a:spcBef>
              <a:spcAft>
                <a:spcPts val="0"/>
              </a:spcAft>
              <a:buClr>
                <a:schemeClr val="accent3"/>
              </a:buClr>
              <a:buSzPts val="1600"/>
              <a:buNone/>
              <a:defRPr sz="2133">
                <a:solidFill>
                  <a:schemeClr val="accent3"/>
                </a:solidFill>
              </a:defRPr>
            </a:lvl2pPr>
            <a:lvl3pPr lvl="2" rtl="0">
              <a:spcBef>
                <a:spcPts val="0"/>
              </a:spcBef>
              <a:spcAft>
                <a:spcPts val="0"/>
              </a:spcAft>
              <a:buClr>
                <a:schemeClr val="accent3"/>
              </a:buClr>
              <a:buSzPts val="1600"/>
              <a:buNone/>
              <a:defRPr sz="2133">
                <a:solidFill>
                  <a:schemeClr val="accent3"/>
                </a:solidFill>
              </a:defRPr>
            </a:lvl3pPr>
            <a:lvl4pPr lvl="3" rtl="0">
              <a:spcBef>
                <a:spcPts val="0"/>
              </a:spcBef>
              <a:spcAft>
                <a:spcPts val="0"/>
              </a:spcAft>
              <a:buClr>
                <a:schemeClr val="accent3"/>
              </a:buClr>
              <a:buSzPts val="1600"/>
              <a:buNone/>
              <a:defRPr sz="2133">
                <a:solidFill>
                  <a:schemeClr val="accent3"/>
                </a:solidFill>
              </a:defRPr>
            </a:lvl4pPr>
            <a:lvl5pPr lvl="4" rtl="0">
              <a:spcBef>
                <a:spcPts val="0"/>
              </a:spcBef>
              <a:spcAft>
                <a:spcPts val="0"/>
              </a:spcAft>
              <a:buClr>
                <a:schemeClr val="accent3"/>
              </a:buClr>
              <a:buSzPts val="1600"/>
              <a:buNone/>
              <a:defRPr sz="2133">
                <a:solidFill>
                  <a:schemeClr val="accent3"/>
                </a:solidFill>
              </a:defRPr>
            </a:lvl5pPr>
            <a:lvl6pPr lvl="5" rtl="0">
              <a:spcBef>
                <a:spcPts val="0"/>
              </a:spcBef>
              <a:spcAft>
                <a:spcPts val="0"/>
              </a:spcAft>
              <a:buClr>
                <a:schemeClr val="accent3"/>
              </a:buClr>
              <a:buSzPts val="1600"/>
              <a:buNone/>
              <a:defRPr sz="2133">
                <a:solidFill>
                  <a:schemeClr val="accent3"/>
                </a:solidFill>
              </a:defRPr>
            </a:lvl6pPr>
            <a:lvl7pPr lvl="6" rtl="0">
              <a:spcBef>
                <a:spcPts val="0"/>
              </a:spcBef>
              <a:spcAft>
                <a:spcPts val="0"/>
              </a:spcAft>
              <a:buClr>
                <a:schemeClr val="accent3"/>
              </a:buClr>
              <a:buSzPts val="1600"/>
              <a:buNone/>
              <a:defRPr sz="2133">
                <a:solidFill>
                  <a:schemeClr val="accent3"/>
                </a:solidFill>
              </a:defRPr>
            </a:lvl7pPr>
            <a:lvl8pPr lvl="7" rtl="0">
              <a:spcBef>
                <a:spcPts val="0"/>
              </a:spcBef>
              <a:spcAft>
                <a:spcPts val="0"/>
              </a:spcAft>
              <a:buClr>
                <a:schemeClr val="accent3"/>
              </a:buClr>
              <a:buSzPts val="1600"/>
              <a:buNone/>
              <a:defRPr sz="2133">
                <a:solidFill>
                  <a:schemeClr val="accent3"/>
                </a:solidFill>
              </a:defRPr>
            </a:lvl8pPr>
            <a:lvl9pPr lvl="8" rtl="0">
              <a:spcBef>
                <a:spcPts val="0"/>
              </a:spcBef>
              <a:spcAft>
                <a:spcPts val="0"/>
              </a:spcAft>
              <a:buClr>
                <a:schemeClr val="accent3"/>
              </a:buClr>
              <a:buSzPts val="1600"/>
              <a:buNone/>
              <a:defRPr sz="2133">
                <a:solidFill>
                  <a:schemeClr val="accent3"/>
                </a:solidFill>
              </a:defRPr>
            </a:lvl9pPr>
          </a:lstStyle>
          <a:p>
            <a:endParaRPr/>
          </a:p>
        </p:txBody>
      </p:sp>
    </p:spTree>
    <p:extLst>
      <p:ext uri="{BB962C8B-B14F-4D97-AF65-F5344CB8AC3E}">
        <p14:creationId xmlns:p14="http://schemas.microsoft.com/office/powerpoint/2010/main" val="3955537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32" name="Google Shape;232;p35"/>
          <p:cNvSpPr txBox="1">
            <a:spLocks noGrp="1"/>
          </p:cNvSpPr>
          <p:nvPr>
            <p:ph type="title" idx="2"/>
          </p:nvPr>
        </p:nvSpPr>
        <p:spPr>
          <a:xfrm>
            <a:off x="3925667" y="1832951"/>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33" name="Google Shape;233;p35"/>
          <p:cNvSpPr txBox="1">
            <a:spLocks noGrp="1"/>
          </p:cNvSpPr>
          <p:nvPr>
            <p:ph type="title" idx="3"/>
          </p:nvPr>
        </p:nvSpPr>
        <p:spPr>
          <a:xfrm>
            <a:off x="3925667" y="2346217"/>
            <a:ext cx="3230800" cy="10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34" name="Google Shape;234;p35"/>
          <p:cNvSpPr txBox="1">
            <a:spLocks noGrp="1"/>
          </p:cNvSpPr>
          <p:nvPr>
            <p:ph type="title" idx="4"/>
          </p:nvPr>
        </p:nvSpPr>
        <p:spPr>
          <a:xfrm>
            <a:off x="5035581" y="3487784"/>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35" name="Google Shape;235;p35"/>
          <p:cNvSpPr txBox="1">
            <a:spLocks noGrp="1"/>
          </p:cNvSpPr>
          <p:nvPr>
            <p:ph type="title" idx="5"/>
          </p:nvPr>
        </p:nvSpPr>
        <p:spPr>
          <a:xfrm>
            <a:off x="5035581" y="4001051"/>
            <a:ext cx="3230800" cy="10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644799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38" name="Google Shape;238;p36"/>
          <p:cNvSpPr txBox="1">
            <a:spLocks noGrp="1"/>
          </p:cNvSpPr>
          <p:nvPr>
            <p:ph type="title" idx="2"/>
          </p:nvPr>
        </p:nvSpPr>
        <p:spPr>
          <a:xfrm>
            <a:off x="7106351" y="2598800"/>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39" name="Google Shape;239;p36"/>
          <p:cNvSpPr txBox="1">
            <a:spLocks noGrp="1"/>
          </p:cNvSpPr>
          <p:nvPr>
            <p:ph type="title" idx="3"/>
          </p:nvPr>
        </p:nvSpPr>
        <p:spPr>
          <a:xfrm>
            <a:off x="7106367" y="3135200"/>
            <a:ext cx="3866400" cy="10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40" name="Google Shape;240;p36"/>
          <p:cNvSpPr txBox="1">
            <a:spLocks noGrp="1"/>
          </p:cNvSpPr>
          <p:nvPr>
            <p:ph type="title" idx="4"/>
          </p:nvPr>
        </p:nvSpPr>
        <p:spPr>
          <a:xfrm>
            <a:off x="7106351" y="4417733"/>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41" name="Google Shape;241;p36"/>
          <p:cNvSpPr txBox="1">
            <a:spLocks noGrp="1"/>
          </p:cNvSpPr>
          <p:nvPr>
            <p:ph type="title" idx="5"/>
          </p:nvPr>
        </p:nvSpPr>
        <p:spPr>
          <a:xfrm>
            <a:off x="7106367" y="4954133"/>
            <a:ext cx="3866400" cy="10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174154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42"/>
        <p:cNvGrpSpPr/>
        <p:nvPr/>
      </p:nvGrpSpPr>
      <p:grpSpPr>
        <a:xfrm>
          <a:off x="0" y="0"/>
          <a:ext cx="0" cy="0"/>
          <a:chOff x="0" y="0"/>
          <a:chExt cx="0" cy="0"/>
        </a:xfrm>
      </p:grpSpPr>
      <p:sp>
        <p:nvSpPr>
          <p:cNvPr id="243" name="Google Shape;243;p37"/>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44" name="Google Shape;244;p37"/>
          <p:cNvSpPr txBox="1">
            <a:spLocks noGrp="1"/>
          </p:cNvSpPr>
          <p:nvPr>
            <p:ph type="title" idx="2"/>
          </p:nvPr>
        </p:nvSpPr>
        <p:spPr>
          <a:xfrm>
            <a:off x="6196676" y="1377700"/>
            <a:ext cx="5004000" cy="471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Char char="●"/>
              <a:defRPr sz="1600" b="0">
                <a:latin typeface="Montserrat"/>
                <a:ea typeface="Montserrat"/>
                <a:cs typeface="Montserrat"/>
                <a:sym typeface="Montserrat"/>
              </a:defRPr>
            </a:lvl1pPr>
            <a:lvl2pPr lvl="1" rtl="0">
              <a:spcBef>
                <a:spcPts val="0"/>
              </a:spcBef>
              <a:spcAft>
                <a:spcPts val="0"/>
              </a:spcAft>
              <a:buSzPts val="1400"/>
              <a:buFont typeface="Montserrat"/>
              <a:buChar char="○"/>
              <a:defRPr sz="1867">
                <a:latin typeface="Montserrat"/>
                <a:ea typeface="Montserrat"/>
                <a:cs typeface="Montserrat"/>
                <a:sym typeface="Montserrat"/>
              </a:defRPr>
            </a:lvl2pPr>
            <a:lvl3pPr lvl="2" rtl="0">
              <a:spcBef>
                <a:spcPts val="0"/>
              </a:spcBef>
              <a:spcAft>
                <a:spcPts val="0"/>
              </a:spcAft>
              <a:buSzPts val="1400"/>
              <a:buFont typeface="Montserrat"/>
              <a:buChar char="■"/>
              <a:defRPr sz="1867">
                <a:latin typeface="Montserrat"/>
                <a:ea typeface="Montserrat"/>
                <a:cs typeface="Montserrat"/>
                <a:sym typeface="Montserrat"/>
              </a:defRPr>
            </a:lvl3pPr>
            <a:lvl4pPr lvl="3" rtl="0">
              <a:spcBef>
                <a:spcPts val="0"/>
              </a:spcBef>
              <a:spcAft>
                <a:spcPts val="0"/>
              </a:spcAft>
              <a:buSzPts val="1400"/>
              <a:buFont typeface="Montserrat"/>
              <a:buChar char="●"/>
              <a:defRPr sz="1867">
                <a:latin typeface="Montserrat"/>
                <a:ea typeface="Montserrat"/>
                <a:cs typeface="Montserrat"/>
                <a:sym typeface="Montserrat"/>
              </a:defRPr>
            </a:lvl4pPr>
            <a:lvl5pPr lvl="4" rtl="0">
              <a:spcBef>
                <a:spcPts val="0"/>
              </a:spcBef>
              <a:spcAft>
                <a:spcPts val="0"/>
              </a:spcAft>
              <a:buSzPts val="1400"/>
              <a:buFont typeface="Montserrat"/>
              <a:buChar char="○"/>
              <a:defRPr sz="1867">
                <a:latin typeface="Montserrat"/>
                <a:ea typeface="Montserrat"/>
                <a:cs typeface="Montserrat"/>
                <a:sym typeface="Montserrat"/>
              </a:defRPr>
            </a:lvl5pPr>
            <a:lvl6pPr lvl="5" rtl="0">
              <a:spcBef>
                <a:spcPts val="0"/>
              </a:spcBef>
              <a:spcAft>
                <a:spcPts val="0"/>
              </a:spcAft>
              <a:buSzPts val="1400"/>
              <a:buFont typeface="Montserrat"/>
              <a:buChar char="■"/>
              <a:defRPr sz="1867">
                <a:latin typeface="Montserrat"/>
                <a:ea typeface="Montserrat"/>
                <a:cs typeface="Montserrat"/>
                <a:sym typeface="Montserrat"/>
              </a:defRPr>
            </a:lvl6pPr>
            <a:lvl7pPr lvl="6" rtl="0">
              <a:spcBef>
                <a:spcPts val="0"/>
              </a:spcBef>
              <a:spcAft>
                <a:spcPts val="0"/>
              </a:spcAft>
              <a:buSzPts val="1400"/>
              <a:buFont typeface="Montserrat"/>
              <a:buChar char="●"/>
              <a:defRPr sz="1867">
                <a:latin typeface="Montserrat"/>
                <a:ea typeface="Montserrat"/>
                <a:cs typeface="Montserrat"/>
                <a:sym typeface="Montserrat"/>
              </a:defRPr>
            </a:lvl7pPr>
            <a:lvl8pPr lvl="7" rtl="0">
              <a:spcBef>
                <a:spcPts val="0"/>
              </a:spcBef>
              <a:spcAft>
                <a:spcPts val="0"/>
              </a:spcAft>
              <a:buSzPts val="1400"/>
              <a:buFont typeface="Montserrat"/>
              <a:buChar char="○"/>
              <a:defRPr sz="1867">
                <a:latin typeface="Montserrat"/>
                <a:ea typeface="Montserrat"/>
                <a:cs typeface="Montserrat"/>
                <a:sym typeface="Montserrat"/>
              </a:defRPr>
            </a:lvl8pPr>
            <a:lvl9pPr lvl="8" rtl="0">
              <a:spcBef>
                <a:spcPts val="0"/>
              </a:spcBef>
              <a:spcAft>
                <a:spcPts val="0"/>
              </a:spcAft>
              <a:buSzPts val="1400"/>
              <a:buFont typeface="Montserrat"/>
              <a:buChar char="■"/>
              <a:defRPr sz="1867">
                <a:latin typeface="Montserrat"/>
                <a:ea typeface="Montserrat"/>
                <a:cs typeface="Montserrat"/>
                <a:sym typeface="Montserrat"/>
              </a:defRPr>
            </a:lvl9pPr>
          </a:lstStyle>
          <a:p>
            <a:endParaRPr/>
          </a:p>
        </p:txBody>
      </p:sp>
      <p:sp>
        <p:nvSpPr>
          <p:cNvPr id="245" name="Google Shape;245;p37"/>
          <p:cNvSpPr txBox="1">
            <a:spLocks noGrp="1"/>
          </p:cNvSpPr>
          <p:nvPr>
            <p:ph type="title" idx="3"/>
          </p:nvPr>
        </p:nvSpPr>
        <p:spPr>
          <a:xfrm>
            <a:off x="974929" y="1377700"/>
            <a:ext cx="5002800" cy="471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Char char="●"/>
              <a:defRPr sz="1867" b="0">
                <a:latin typeface="Montserrat"/>
                <a:ea typeface="Montserrat"/>
                <a:cs typeface="Montserrat"/>
                <a:sym typeface="Montserrat"/>
              </a:defRPr>
            </a:lvl1pPr>
            <a:lvl2pPr lvl="1" rtl="0">
              <a:spcBef>
                <a:spcPts val="0"/>
              </a:spcBef>
              <a:spcAft>
                <a:spcPts val="0"/>
              </a:spcAft>
              <a:buSzPts val="1400"/>
              <a:buFont typeface="Montserrat"/>
              <a:buChar char="○"/>
              <a:defRPr sz="1867">
                <a:latin typeface="Montserrat"/>
                <a:ea typeface="Montserrat"/>
                <a:cs typeface="Montserrat"/>
                <a:sym typeface="Montserrat"/>
              </a:defRPr>
            </a:lvl2pPr>
            <a:lvl3pPr lvl="2" rtl="0">
              <a:spcBef>
                <a:spcPts val="0"/>
              </a:spcBef>
              <a:spcAft>
                <a:spcPts val="0"/>
              </a:spcAft>
              <a:buSzPts val="1400"/>
              <a:buFont typeface="Montserrat"/>
              <a:buChar char="■"/>
              <a:defRPr sz="1867">
                <a:latin typeface="Montserrat"/>
                <a:ea typeface="Montserrat"/>
                <a:cs typeface="Montserrat"/>
                <a:sym typeface="Montserrat"/>
              </a:defRPr>
            </a:lvl3pPr>
            <a:lvl4pPr lvl="3" rtl="0">
              <a:spcBef>
                <a:spcPts val="0"/>
              </a:spcBef>
              <a:spcAft>
                <a:spcPts val="0"/>
              </a:spcAft>
              <a:buSzPts val="1400"/>
              <a:buFont typeface="Montserrat"/>
              <a:buChar char="●"/>
              <a:defRPr sz="1867">
                <a:latin typeface="Montserrat"/>
                <a:ea typeface="Montserrat"/>
                <a:cs typeface="Montserrat"/>
                <a:sym typeface="Montserrat"/>
              </a:defRPr>
            </a:lvl4pPr>
            <a:lvl5pPr lvl="4" rtl="0">
              <a:spcBef>
                <a:spcPts val="0"/>
              </a:spcBef>
              <a:spcAft>
                <a:spcPts val="0"/>
              </a:spcAft>
              <a:buSzPts val="1400"/>
              <a:buFont typeface="Montserrat"/>
              <a:buChar char="○"/>
              <a:defRPr sz="1867">
                <a:latin typeface="Montserrat"/>
                <a:ea typeface="Montserrat"/>
                <a:cs typeface="Montserrat"/>
                <a:sym typeface="Montserrat"/>
              </a:defRPr>
            </a:lvl5pPr>
            <a:lvl6pPr lvl="5" rtl="0">
              <a:spcBef>
                <a:spcPts val="0"/>
              </a:spcBef>
              <a:spcAft>
                <a:spcPts val="0"/>
              </a:spcAft>
              <a:buSzPts val="1400"/>
              <a:buFont typeface="Montserrat"/>
              <a:buChar char="■"/>
              <a:defRPr sz="1867">
                <a:latin typeface="Montserrat"/>
                <a:ea typeface="Montserrat"/>
                <a:cs typeface="Montserrat"/>
                <a:sym typeface="Montserrat"/>
              </a:defRPr>
            </a:lvl6pPr>
            <a:lvl7pPr lvl="6" rtl="0">
              <a:spcBef>
                <a:spcPts val="0"/>
              </a:spcBef>
              <a:spcAft>
                <a:spcPts val="0"/>
              </a:spcAft>
              <a:buSzPts val="1400"/>
              <a:buFont typeface="Montserrat"/>
              <a:buChar char="●"/>
              <a:defRPr sz="1867">
                <a:latin typeface="Montserrat"/>
                <a:ea typeface="Montserrat"/>
                <a:cs typeface="Montserrat"/>
                <a:sym typeface="Montserrat"/>
              </a:defRPr>
            </a:lvl7pPr>
            <a:lvl8pPr lvl="7" rtl="0">
              <a:spcBef>
                <a:spcPts val="0"/>
              </a:spcBef>
              <a:spcAft>
                <a:spcPts val="0"/>
              </a:spcAft>
              <a:buSzPts val="1400"/>
              <a:buFont typeface="Montserrat"/>
              <a:buChar char="○"/>
              <a:defRPr sz="1867">
                <a:latin typeface="Montserrat"/>
                <a:ea typeface="Montserrat"/>
                <a:cs typeface="Montserrat"/>
                <a:sym typeface="Montserrat"/>
              </a:defRPr>
            </a:lvl8pPr>
            <a:lvl9pPr lvl="8" rtl="0">
              <a:spcBef>
                <a:spcPts val="0"/>
              </a:spcBef>
              <a:spcAft>
                <a:spcPts val="0"/>
              </a:spcAft>
              <a:buSzPts val="1400"/>
              <a:buFont typeface="Montserrat"/>
              <a:buChar char="■"/>
              <a:defRPr sz="1867">
                <a:latin typeface="Montserrat"/>
                <a:ea typeface="Montserrat"/>
                <a:cs typeface="Montserrat"/>
                <a:sym typeface="Montserrat"/>
              </a:defRPr>
            </a:lvl9pPr>
          </a:lstStyle>
          <a:p>
            <a:endParaRPr/>
          </a:p>
        </p:txBody>
      </p:sp>
      <p:sp>
        <p:nvSpPr>
          <p:cNvPr id="246" name="Google Shape;246;p37"/>
          <p:cNvSpPr/>
          <p:nvPr/>
        </p:nvSpPr>
        <p:spPr>
          <a:xfrm rot="10800000">
            <a:off x="8680000" y="-10000"/>
            <a:ext cx="3512000" cy="722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7"/>
          <p:cNvSpPr/>
          <p:nvPr/>
        </p:nvSpPr>
        <p:spPr>
          <a:xfrm rot="10800000">
            <a:off x="0" y="6145600"/>
            <a:ext cx="3512000" cy="71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1870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8"/>
        <p:cNvGrpSpPr/>
        <p:nvPr/>
      </p:nvGrpSpPr>
      <p:grpSpPr>
        <a:xfrm>
          <a:off x="0" y="0"/>
          <a:ext cx="0" cy="0"/>
          <a:chOff x="0" y="0"/>
          <a:chExt cx="0" cy="0"/>
        </a:xfrm>
      </p:grpSpPr>
      <p:sp>
        <p:nvSpPr>
          <p:cNvPr id="249" name="Google Shape;249;p38"/>
          <p:cNvSpPr txBox="1">
            <a:spLocks noGrp="1"/>
          </p:cNvSpPr>
          <p:nvPr>
            <p:ph type="body" idx="1"/>
          </p:nvPr>
        </p:nvSpPr>
        <p:spPr>
          <a:xfrm>
            <a:off x="995500" y="2557800"/>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0" name="Google Shape;250;p38"/>
          <p:cNvSpPr txBox="1">
            <a:spLocks noGrp="1"/>
          </p:cNvSpPr>
          <p:nvPr>
            <p:ph type="title"/>
          </p:nvPr>
        </p:nvSpPr>
        <p:spPr>
          <a:xfrm>
            <a:off x="965300" y="1859167"/>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51" name="Google Shape;251;p38"/>
          <p:cNvSpPr txBox="1">
            <a:spLocks noGrp="1"/>
          </p:cNvSpPr>
          <p:nvPr>
            <p:ph type="title" idx="2"/>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52" name="Google Shape;252;p38"/>
          <p:cNvSpPr txBox="1">
            <a:spLocks noGrp="1"/>
          </p:cNvSpPr>
          <p:nvPr>
            <p:ph type="body" idx="3"/>
          </p:nvPr>
        </p:nvSpPr>
        <p:spPr>
          <a:xfrm>
            <a:off x="4692624" y="2557800"/>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3" name="Google Shape;253;p38"/>
          <p:cNvSpPr txBox="1">
            <a:spLocks noGrp="1"/>
          </p:cNvSpPr>
          <p:nvPr>
            <p:ph type="title" idx="4"/>
          </p:nvPr>
        </p:nvSpPr>
        <p:spPr>
          <a:xfrm>
            <a:off x="4662424" y="1859167"/>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54" name="Google Shape;254;p38"/>
          <p:cNvSpPr txBox="1">
            <a:spLocks noGrp="1"/>
          </p:cNvSpPr>
          <p:nvPr>
            <p:ph type="body" idx="5"/>
          </p:nvPr>
        </p:nvSpPr>
        <p:spPr>
          <a:xfrm>
            <a:off x="8313611" y="2557800"/>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5" name="Google Shape;255;p38"/>
          <p:cNvSpPr txBox="1">
            <a:spLocks noGrp="1"/>
          </p:cNvSpPr>
          <p:nvPr>
            <p:ph type="title" idx="6"/>
          </p:nvPr>
        </p:nvSpPr>
        <p:spPr>
          <a:xfrm>
            <a:off x="8283411" y="1859167"/>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56" name="Google Shape;256;p38"/>
          <p:cNvSpPr txBox="1">
            <a:spLocks noGrp="1"/>
          </p:cNvSpPr>
          <p:nvPr>
            <p:ph type="body" idx="7"/>
          </p:nvPr>
        </p:nvSpPr>
        <p:spPr>
          <a:xfrm>
            <a:off x="995500" y="4821633"/>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7" name="Google Shape;257;p38"/>
          <p:cNvSpPr txBox="1">
            <a:spLocks noGrp="1"/>
          </p:cNvSpPr>
          <p:nvPr>
            <p:ph type="title" idx="8"/>
          </p:nvPr>
        </p:nvSpPr>
        <p:spPr>
          <a:xfrm>
            <a:off x="965300" y="4123000"/>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58" name="Google Shape;258;p38"/>
          <p:cNvSpPr txBox="1">
            <a:spLocks noGrp="1"/>
          </p:cNvSpPr>
          <p:nvPr>
            <p:ph type="body" idx="9"/>
          </p:nvPr>
        </p:nvSpPr>
        <p:spPr>
          <a:xfrm>
            <a:off x="4692624" y="4821633"/>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59" name="Google Shape;259;p38"/>
          <p:cNvSpPr txBox="1">
            <a:spLocks noGrp="1"/>
          </p:cNvSpPr>
          <p:nvPr>
            <p:ph type="title" idx="13"/>
          </p:nvPr>
        </p:nvSpPr>
        <p:spPr>
          <a:xfrm>
            <a:off x="4662424" y="4123000"/>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60" name="Google Shape;260;p38"/>
          <p:cNvSpPr txBox="1">
            <a:spLocks noGrp="1"/>
          </p:cNvSpPr>
          <p:nvPr>
            <p:ph type="body" idx="14"/>
          </p:nvPr>
        </p:nvSpPr>
        <p:spPr>
          <a:xfrm>
            <a:off x="8313611" y="4821633"/>
            <a:ext cx="2913200" cy="1565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06390" algn="ctr" rtl="0">
              <a:spcBef>
                <a:spcPts val="2133"/>
              </a:spcBef>
              <a:spcAft>
                <a:spcPts val="0"/>
              </a:spcAft>
              <a:buSzPts val="1200"/>
              <a:buChar char="○"/>
              <a:defRPr sz="1600"/>
            </a:lvl2pPr>
            <a:lvl3pPr marL="1828754" lvl="2" indent="-406390" algn="ctr" rtl="0">
              <a:spcBef>
                <a:spcPts val="2133"/>
              </a:spcBef>
              <a:spcAft>
                <a:spcPts val="0"/>
              </a:spcAft>
              <a:buSzPts val="1200"/>
              <a:buChar char="■"/>
              <a:defRPr sz="1600"/>
            </a:lvl3pPr>
            <a:lvl4pPr marL="2438339" lvl="3" indent="-406390" algn="ctr" rtl="0">
              <a:spcBef>
                <a:spcPts val="2133"/>
              </a:spcBef>
              <a:spcAft>
                <a:spcPts val="0"/>
              </a:spcAft>
              <a:buSzPts val="1200"/>
              <a:buChar char="●"/>
              <a:defRPr sz="1600"/>
            </a:lvl4pPr>
            <a:lvl5pPr marL="3047924" lvl="4" indent="-406390" algn="ctr" rtl="0">
              <a:spcBef>
                <a:spcPts val="2133"/>
              </a:spcBef>
              <a:spcAft>
                <a:spcPts val="0"/>
              </a:spcAft>
              <a:buSzPts val="1200"/>
              <a:buChar char="○"/>
              <a:defRPr sz="1600"/>
            </a:lvl5pPr>
            <a:lvl6pPr marL="3657509" lvl="5" indent="-406390" algn="ctr" rtl="0">
              <a:spcBef>
                <a:spcPts val="2133"/>
              </a:spcBef>
              <a:spcAft>
                <a:spcPts val="0"/>
              </a:spcAft>
              <a:buSzPts val="1200"/>
              <a:buChar char="■"/>
              <a:defRPr sz="1600"/>
            </a:lvl6pPr>
            <a:lvl7pPr marL="4267093" lvl="6" indent="-406390" algn="ctr" rtl="0">
              <a:spcBef>
                <a:spcPts val="2133"/>
              </a:spcBef>
              <a:spcAft>
                <a:spcPts val="0"/>
              </a:spcAft>
              <a:buSzPts val="1200"/>
              <a:buChar char="●"/>
              <a:defRPr sz="1600"/>
            </a:lvl7pPr>
            <a:lvl8pPr marL="4876678" lvl="7" indent="-406390" algn="ctr" rtl="0">
              <a:spcBef>
                <a:spcPts val="2133"/>
              </a:spcBef>
              <a:spcAft>
                <a:spcPts val="0"/>
              </a:spcAft>
              <a:buSzPts val="1200"/>
              <a:buChar char="○"/>
              <a:defRPr sz="1600"/>
            </a:lvl8pPr>
            <a:lvl9pPr marL="5486263" lvl="8" indent="-406390" algn="ctr" rtl="0">
              <a:spcBef>
                <a:spcPts val="2133"/>
              </a:spcBef>
              <a:spcAft>
                <a:spcPts val="2133"/>
              </a:spcAft>
              <a:buSzPts val="1200"/>
              <a:buChar char="■"/>
              <a:defRPr sz="1600"/>
            </a:lvl9pPr>
          </a:lstStyle>
          <a:p>
            <a:endParaRPr/>
          </a:p>
        </p:txBody>
      </p:sp>
      <p:sp>
        <p:nvSpPr>
          <p:cNvPr id="261" name="Google Shape;261;p38"/>
          <p:cNvSpPr txBox="1">
            <a:spLocks noGrp="1"/>
          </p:cNvSpPr>
          <p:nvPr>
            <p:ph type="title" idx="15"/>
          </p:nvPr>
        </p:nvSpPr>
        <p:spPr>
          <a:xfrm>
            <a:off x="8283411" y="4123000"/>
            <a:ext cx="294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600"/>
              <a:buNone/>
              <a:defRPr sz="2800">
                <a:solidFill>
                  <a:schemeClr val="accent5"/>
                </a:solidFill>
              </a:defRPr>
            </a:lvl1pPr>
            <a:lvl2pPr lvl="1" algn="ctr" rtl="0">
              <a:spcBef>
                <a:spcPts val="0"/>
              </a:spcBef>
              <a:spcAft>
                <a:spcPts val="0"/>
              </a:spcAft>
              <a:buClr>
                <a:schemeClr val="accent3"/>
              </a:buClr>
              <a:buSzPts val="1600"/>
              <a:buNone/>
              <a:defRPr sz="2133">
                <a:solidFill>
                  <a:schemeClr val="accent3"/>
                </a:solidFill>
              </a:defRPr>
            </a:lvl2pPr>
            <a:lvl3pPr lvl="2" algn="ctr" rtl="0">
              <a:spcBef>
                <a:spcPts val="0"/>
              </a:spcBef>
              <a:spcAft>
                <a:spcPts val="0"/>
              </a:spcAft>
              <a:buClr>
                <a:schemeClr val="accent3"/>
              </a:buClr>
              <a:buSzPts val="1600"/>
              <a:buNone/>
              <a:defRPr sz="2133">
                <a:solidFill>
                  <a:schemeClr val="accent3"/>
                </a:solidFill>
              </a:defRPr>
            </a:lvl3pPr>
            <a:lvl4pPr lvl="3" algn="ctr" rtl="0">
              <a:spcBef>
                <a:spcPts val="0"/>
              </a:spcBef>
              <a:spcAft>
                <a:spcPts val="0"/>
              </a:spcAft>
              <a:buClr>
                <a:schemeClr val="accent3"/>
              </a:buClr>
              <a:buSzPts val="1600"/>
              <a:buNone/>
              <a:defRPr sz="2133">
                <a:solidFill>
                  <a:schemeClr val="accent3"/>
                </a:solidFill>
              </a:defRPr>
            </a:lvl4pPr>
            <a:lvl5pPr lvl="4" algn="ctr" rtl="0">
              <a:spcBef>
                <a:spcPts val="0"/>
              </a:spcBef>
              <a:spcAft>
                <a:spcPts val="0"/>
              </a:spcAft>
              <a:buClr>
                <a:schemeClr val="accent3"/>
              </a:buClr>
              <a:buSzPts val="1600"/>
              <a:buNone/>
              <a:defRPr sz="2133">
                <a:solidFill>
                  <a:schemeClr val="accent3"/>
                </a:solidFill>
              </a:defRPr>
            </a:lvl5pPr>
            <a:lvl6pPr lvl="5" algn="ctr" rtl="0">
              <a:spcBef>
                <a:spcPts val="0"/>
              </a:spcBef>
              <a:spcAft>
                <a:spcPts val="0"/>
              </a:spcAft>
              <a:buClr>
                <a:schemeClr val="accent3"/>
              </a:buClr>
              <a:buSzPts val="1600"/>
              <a:buNone/>
              <a:defRPr sz="2133">
                <a:solidFill>
                  <a:schemeClr val="accent3"/>
                </a:solidFill>
              </a:defRPr>
            </a:lvl6pPr>
            <a:lvl7pPr lvl="6" algn="ctr" rtl="0">
              <a:spcBef>
                <a:spcPts val="0"/>
              </a:spcBef>
              <a:spcAft>
                <a:spcPts val="0"/>
              </a:spcAft>
              <a:buClr>
                <a:schemeClr val="accent3"/>
              </a:buClr>
              <a:buSzPts val="1600"/>
              <a:buNone/>
              <a:defRPr sz="2133">
                <a:solidFill>
                  <a:schemeClr val="accent3"/>
                </a:solidFill>
              </a:defRPr>
            </a:lvl7pPr>
            <a:lvl8pPr lvl="7" algn="ctr" rtl="0">
              <a:spcBef>
                <a:spcPts val="0"/>
              </a:spcBef>
              <a:spcAft>
                <a:spcPts val="0"/>
              </a:spcAft>
              <a:buClr>
                <a:schemeClr val="accent3"/>
              </a:buClr>
              <a:buSzPts val="1600"/>
              <a:buNone/>
              <a:defRPr sz="2133">
                <a:solidFill>
                  <a:schemeClr val="accent3"/>
                </a:solidFill>
              </a:defRPr>
            </a:lvl8pPr>
            <a:lvl9pPr lvl="8" algn="ctr" rtl="0">
              <a:spcBef>
                <a:spcPts val="0"/>
              </a:spcBef>
              <a:spcAft>
                <a:spcPts val="0"/>
              </a:spcAft>
              <a:buClr>
                <a:schemeClr val="accent3"/>
              </a:buClr>
              <a:buSzPts val="1600"/>
              <a:buNone/>
              <a:defRPr sz="2133">
                <a:solidFill>
                  <a:schemeClr val="accent3"/>
                </a:solidFill>
              </a:defRPr>
            </a:lvl9pPr>
          </a:lstStyle>
          <a:p>
            <a:endParaRPr/>
          </a:p>
        </p:txBody>
      </p:sp>
      <p:sp>
        <p:nvSpPr>
          <p:cNvPr id="262" name="Google Shape;262;p38"/>
          <p:cNvSpPr/>
          <p:nvPr/>
        </p:nvSpPr>
        <p:spPr>
          <a:xfrm rot="5400000">
            <a:off x="-1133016" y="525600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38"/>
          <p:cNvSpPr/>
          <p:nvPr/>
        </p:nvSpPr>
        <p:spPr>
          <a:xfrm rot="10800000">
            <a:off x="7939200" y="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solidFill>
                  <a:schemeClr val="dk1"/>
                </a:solidFill>
              </a:rPr>
              <a:t>&lt;</a:t>
            </a:r>
            <a:endParaRPr sz="2400">
              <a:solidFill>
                <a:schemeClr val="dk1"/>
              </a:solidFill>
            </a:endParaRPr>
          </a:p>
        </p:txBody>
      </p:sp>
    </p:spTree>
    <p:extLst>
      <p:ext uri="{BB962C8B-B14F-4D97-AF65-F5344CB8AC3E}">
        <p14:creationId xmlns:p14="http://schemas.microsoft.com/office/powerpoint/2010/main" val="2252299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66" name="Google Shape;266;p39"/>
          <p:cNvSpPr txBox="1">
            <a:spLocks noGrp="1"/>
          </p:cNvSpPr>
          <p:nvPr>
            <p:ph type="title" idx="2"/>
          </p:nvPr>
        </p:nvSpPr>
        <p:spPr>
          <a:xfrm>
            <a:off x="1066900" y="1560200"/>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67" name="Google Shape;267;p39"/>
          <p:cNvSpPr txBox="1">
            <a:spLocks noGrp="1"/>
          </p:cNvSpPr>
          <p:nvPr>
            <p:ph type="title" idx="3"/>
          </p:nvPr>
        </p:nvSpPr>
        <p:spPr>
          <a:xfrm>
            <a:off x="1066900" y="2073467"/>
            <a:ext cx="3230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68" name="Google Shape;268;p39"/>
          <p:cNvSpPr txBox="1">
            <a:spLocks noGrp="1"/>
          </p:cNvSpPr>
          <p:nvPr>
            <p:ph type="title" idx="4"/>
          </p:nvPr>
        </p:nvSpPr>
        <p:spPr>
          <a:xfrm>
            <a:off x="1066915" y="3043333"/>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69" name="Google Shape;269;p39"/>
          <p:cNvSpPr txBox="1">
            <a:spLocks noGrp="1"/>
          </p:cNvSpPr>
          <p:nvPr>
            <p:ph type="title" idx="5"/>
          </p:nvPr>
        </p:nvSpPr>
        <p:spPr>
          <a:xfrm>
            <a:off x="1066915" y="3556600"/>
            <a:ext cx="3230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70" name="Google Shape;270;p39"/>
          <p:cNvSpPr txBox="1">
            <a:spLocks noGrp="1"/>
          </p:cNvSpPr>
          <p:nvPr>
            <p:ph type="title" idx="6"/>
          </p:nvPr>
        </p:nvSpPr>
        <p:spPr>
          <a:xfrm>
            <a:off x="7894296" y="1560200"/>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71" name="Google Shape;271;p39"/>
          <p:cNvSpPr txBox="1">
            <a:spLocks noGrp="1"/>
          </p:cNvSpPr>
          <p:nvPr>
            <p:ph type="title" idx="7"/>
          </p:nvPr>
        </p:nvSpPr>
        <p:spPr>
          <a:xfrm>
            <a:off x="7894296" y="2073467"/>
            <a:ext cx="3230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72" name="Google Shape;272;p39"/>
          <p:cNvSpPr/>
          <p:nvPr/>
        </p:nvSpPr>
        <p:spPr>
          <a:xfrm rot="10800000">
            <a:off x="8680000" y="0"/>
            <a:ext cx="3512000" cy="712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39"/>
          <p:cNvSpPr/>
          <p:nvPr/>
        </p:nvSpPr>
        <p:spPr>
          <a:xfrm rot="10800000">
            <a:off x="0" y="6145600"/>
            <a:ext cx="3512000" cy="71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39"/>
          <p:cNvSpPr txBox="1">
            <a:spLocks noGrp="1"/>
          </p:cNvSpPr>
          <p:nvPr>
            <p:ph type="title" idx="8"/>
          </p:nvPr>
        </p:nvSpPr>
        <p:spPr>
          <a:xfrm>
            <a:off x="1066900" y="4526467"/>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75" name="Google Shape;275;p39"/>
          <p:cNvSpPr txBox="1">
            <a:spLocks noGrp="1"/>
          </p:cNvSpPr>
          <p:nvPr>
            <p:ph type="title" idx="9"/>
          </p:nvPr>
        </p:nvSpPr>
        <p:spPr>
          <a:xfrm>
            <a:off x="1066900" y="5039733"/>
            <a:ext cx="3230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76" name="Google Shape;276;p39"/>
          <p:cNvSpPr txBox="1">
            <a:spLocks noGrp="1"/>
          </p:cNvSpPr>
          <p:nvPr>
            <p:ph type="title" idx="13"/>
          </p:nvPr>
        </p:nvSpPr>
        <p:spPr>
          <a:xfrm>
            <a:off x="7894315" y="3043333"/>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77" name="Google Shape;277;p39"/>
          <p:cNvSpPr txBox="1">
            <a:spLocks noGrp="1"/>
          </p:cNvSpPr>
          <p:nvPr>
            <p:ph type="title" idx="14"/>
          </p:nvPr>
        </p:nvSpPr>
        <p:spPr>
          <a:xfrm>
            <a:off x="7894315" y="3556600"/>
            <a:ext cx="3230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278" name="Google Shape;278;p39"/>
          <p:cNvSpPr txBox="1">
            <a:spLocks noGrp="1"/>
          </p:cNvSpPr>
          <p:nvPr>
            <p:ph type="title" idx="15"/>
          </p:nvPr>
        </p:nvSpPr>
        <p:spPr>
          <a:xfrm>
            <a:off x="7894296" y="4526467"/>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279" name="Google Shape;279;p39"/>
          <p:cNvSpPr txBox="1">
            <a:spLocks noGrp="1"/>
          </p:cNvSpPr>
          <p:nvPr>
            <p:ph type="title" idx="16"/>
          </p:nvPr>
        </p:nvSpPr>
        <p:spPr>
          <a:xfrm>
            <a:off x="7894296" y="5039733"/>
            <a:ext cx="3230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603423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82" name="Google Shape;282;p40"/>
          <p:cNvSpPr/>
          <p:nvPr/>
        </p:nvSpPr>
        <p:spPr>
          <a:xfrm rot="10800000">
            <a:off x="0" y="5905833"/>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0"/>
          <p:cNvSpPr/>
          <p:nvPr/>
        </p:nvSpPr>
        <p:spPr>
          <a:xfrm rot="5400000">
            <a:off x="11279384" y="443233"/>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9504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86" name="Google Shape;286;p41"/>
          <p:cNvSpPr/>
          <p:nvPr/>
        </p:nvSpPr>
        <p:spPr>
          <a:xfrm rot="5400000">
            <a:off x="10337400" y="88940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1"/>
          <p:cNvSpPr/>
          <p:nvPr/>
        </p:nvSpPr>
        <p:spPr>
          <a:xfrm rot="10800000">
            <a:off x="-16" y="638880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1803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90" name="Google Shape;290;p42"/>
          <p:cNvSpPr/>
          <p:nvPr/>
        </p:nvSpPr>
        <p:spPr>
          <a:xfrm rot="10800000">
            <a:off x="9456800" y="63886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2"/>
          <p:cNvSpPr/>
          <p:nvPr/>
        </p:nvSpPr>
        <p:spPr>
          <a:xfrm rot="5400000">
            <a:off x="11104400" y="190833"/>
            <a:ext cx="13436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438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CAB2-7C8C-9607-9E8D-A94562CEB89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99F5DC2-82D8-F87C-F8DE-D680AC886C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74793-FA36-E0F3-C506-CD14357D6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C430DB5-CB2E-5E69-64F4-ABCD99E0A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A46FCA-07E8-C97C-BF25-02A6B2378F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D21F8F5-CBC5-BAAA-ED29-699F0F06AC0C}"/>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8" name="Footer Placeholder 7">
            <a:extLst>
              <a:ext uri="{FF2B5EF4-FFF2-40B4-BE49-F238E27FC236}">
                <a16:creationId xmlns:a16="http://schemas.microsoft.com/office/drawing/2014/main" id="{0BEEE9E3-A5CB-463C-F4CF-CD20D36823B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42D5EED-CFF1-68CD-64AD-C48994892425}"/>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395114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92"/>
        <p:cNvGrpSpPr/>
        <p:nvPr/>
      </p:nvGrpSpPr>
      <p:grpSpPr>
        <a:xfrm>
          <a:off x="0" y="0"/>
          <a:ext cx="0" cy="0"/>
          <a:chOff x="0" y="0"/>
          <a:chExt cx="0" cy="0"/>
        </a:xfrm>
      </p:grpSpPr>
      <p:sp>
        <p:nvSpPr>
          <p:cNvPr id="293" name="Google Shape;293;p43"/>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94" name="Google Shape;294;p43"/>
          <p:cNvSpPr/>
          <p:nvPr/>
        </p:nvSpPr>
        <p:spPr>
          <a:xfrm rot="5400000">
            <a:off x="-921800" y="4974600"/>
            <a:ext cx="2740400" cy="1026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3"/>
          <p:cNvSpPr/>
          <p:nvPr/>
        </p:nvSpPr>
        <p:spPr>
          <a:xfrm rot="10800000">
            <a:off x="10835984" y="0"/>
            <a:ext cx="13560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4290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965300" y="4150833"/>
            <a:ext cx="6894400" cy="16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4800"/>
              <a:buNone/>
              <a:defRPr sz="4800">
                <a:solidFill>
                  <a:schemeClr val="accent2"/>
                </a:solidFill>
              </a:defRPr>
            </a:lvl1pPr>
            <a:lvl2pPr lvl="1" rtl="0">
              <a:spcBef>
                <a:spcPts val="0"/>
              </a:spcBef>
              <a:spcAft>
                <a:spcPts val="0"/>
              </a:spcAft>
              <a:buClr>
                <a:schemeClr val="accent2"/>
              </a:buClr>
              <a:buSzPts val="4800"/>
              <a:buNone/>
              <a:defRPr sz="6400">
                <a:solidFill>
                  <a:schemeClr val="accent2"/>
                </a:solidFill>
              </a:defRPr>
            </a:lvl2pPr>
            <a:lvl3pPr lvl="2" rtl="0">
              <a:spcBef>
                <a:spcPts val="0"/>
              </a:spcBef>
              <a:spcAft>
                <a:spcPts val="0"/>
              </a:spcAft>
              <a:buClr>
                <a:schemeClr val="accent2"/>
              </a:buClr>
              <a:buSzPts val="4800"/>
              <a:buNone/>
              <a:defRPr sz="6400">
                <a:solidFill>
                  <a:schemeClr val="accent2"/>
                </a:solidFill>
              </a:defRPr>
            </a:lvl3pPr>
            <a:lvl4pPr lvl="3" rtl="0">
              <a:spcBef>
                <a:spcPts val="0"/>
              </a:spcBef>
              <a:spcAft>
                <a:spcPts val="0"/>
              </a:spcAft>
              <a:buClr>
                <a:schemeClr val="accent2"/>
              </a:buClr>
              <a:buSzPts val="4800"/>
              <a:buNone/>
              <a:defRPr sz="6400">
                <a:solidFill>
                  <a:schemeClr val="accent2"/>
                </a:solidFill>
              </a:defRPr>
            </a:lvl4pPr>
            <a:lvl5pPr lvl="4" rtl="0">
              <a:spcBef>
                <a:spcPts val="0"/>
              </a:spcBef>
              <a:spcAft>
                <a:spcPts val="0"/>
              </a:spcAft>
              <a:buClr>
                <a:schemeClr val="accent2"/>
              </a:buClr>
              <a:buSzPts val="4800"/>
              <a:buNone/>
              <a:defRPr sz="6400">
                <a:solidFill>
                  <a:schemeClr val="accent2"/>
                </a:solidFill>
              </a:defRPr>
            </a:lvl5pPr>
            <a:lvl6pPr lvl="5" rtl="0">
              <a:spcBef>
                <a:spcPts val="0"/>
              </a:spcBef>
              <a:spcAft>
                <a:spcPts val="0"/>
              </a:spcAft>
              <a:buClr>
                <a:schemeClr val="accent2"/>
              </a:buClr>
              <a:buSzPts val="4800"/>
              <a:buNone/>
              <a:defRPr sz="6400">
                <a:solidFill>
                  <a:schemeClr val="accent2"/>
                </a:solidFill>
              </a:defRPr>
            </a:lvl6pPr>
            <a:lvl7pPr lvl="6" rtl="0">
              <a:spcBef>
                <a:spcPts val="0"/>
              </a:spcBef>
              <a:spcAft>
                <a:spcPts val="0"/>
              </a:spcAft>
              <a:buClr>
                <a:schemeClr val="accent2"/>
              </a:buClr>
              <a:buSzPts val="4800"/>
              <a:buNone/>
              <a:defRPr sz="6400">
                <a:solidFill>
                  <a:schemeClr val="accent2"/>
                </a:solidFill>
              </a:defRPr>
            </a:lvl7pPr>
            <a:lvl8pPr lvl="7" rtl="0">
              <a:spcBef>
                <a:spcPts val="0"/>
              </a:spcBef>
              <a:spcAft>
                <a:spcPts val="0"/>
              </a:spcAft>
              <a:buClr>
                <a:schemeClr val="accent2"/>
              </a:buClr>
              <a:buSzPts val="4800"/>
              <a:buNone/>
              <a:defRPr sz="6400">
                <a:solidFill>
                  <a:schemeClr val="accent2"/>
                </a:solidFill>
              </a:defRPr>
            </a:lvl8pPr>
            <a:lvl9pPr lvl="8" rtl="0">
              <a:spcBef>
                <a:spcPts val="0"/>
              </a:spcBef>
              <a:spcAft>
                <a:spcPts val="0"/>
              </a:spcAft>
              <a:buClr>
                <a:schemeClr val="accent2"/>
              </a:buClr>
              <a:buSzPts val="4800"/>
              <a:buNone/>
              <a:defRPr sz="6400">
                <a:solidFill>
                  <a:schemeClr val="accent2"/>
                </a:solidFill>
              </a:defRPr>
            </a:lvl9pPr>
          </a:lstStyle>
          <a:p>
            <a:endParaRPr/>
          </a:p>
        </p:txBody>
      </p:sp>
      <p:sp>
        <p:nvSpPr>
          <p:cNvPr id="298" name="Google Shape;298;p44"/>
          <p:cNvSpPr/>
          <p:nvPr/>
        </p:nvSpPr>
        <p:spPr>
          <a:xfrm rot="5400000">
            <a:off x="11279384" y="5945400"/>
            <a:ext cx="13560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4"/>
          <p:cNvSpPr/>
          <p:nvPr/>
        </p:nvSpPr>
        <p:spPr>
          <a:xfrm>
            <a:off x="4972800" y="0"/>
            <a:ext cx="7219200" cy="6268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4522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0"/>
        <p:cNvGrpSpPr/>
        <p:nvPr/>
      </p:nvGrpSpPr>
      <p:grpSpPr>
        <a:xfrm>
          <a:off x="0" y="0"/>
          <a:ext cx="0" cy="0"/>
          <a:chOff x="0" y="0"/>
          <a:chExt cx="0" cy="0"/>
        </a:xfrm>
      </p:grpSpPr>
      <p:sp>
        <p:nvSpPr>
          <p:cNvPr id="301" name="Google Shape;301;p45"/>
          <p:cNvSpPr txBox="1">
            <a:spLocks noGrp="1"/>
          </p:cNvSpPr>
          <p:nvPr>
            <p:ph type="subTitle" idx="1"/>
          </p:nvPr>
        </p:nvSpPr>
        <p:spPr>
          <a:xfrm>
            <a:off x="6741591" y="2969533"/>
            <a:ext cx="4485200" cy="221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2" name="Google Shape;302;p45"/>
          <p:cNvSpPr txBox="1">
            <a:spLocks noGrp="1"/>
          </p:cNvSpPr>
          <p:nvPr>
            <p:ph type="title"/>
          </p:nvPr>
        </p:nvSpPr>
        <p:spPr>
          <a:xfrm>
            <a:off x="6726800" y="2205933"/>
            <a:ext cx="4485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800"/>
              <a:buNone/>
              <a:defRPr>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03" name="Google Shape;303;p45"/>
          <p:cNvSpPr/>
          <p:nvPr/>
        </p:nvSpPr>
        <p:spPr>
          <a:xfrm rot="5400000">
            <a:off x="-443416" y="594540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5"/>
          <p:cNvSpPr/>
          <p:nvPr/>
        </p:nvSpPr>
        <p:spPr>
          <a:xfrm rot="10800000">
            <a:off x="7939200" y="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66008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305"/>
        <p:cNvGrpSpPr/>
        <p:nvPr/>
      </p:nvGrpSpPr>
      <p:grpSpPr>
        <a:xfrm>
          <a:off x="0" y="0"/>
          <a:ext cx="0" cy="0"/>
          <a:chOff x="0" y="0"/>
          <a:chExt cx="0" cy="0"/>
        </a:xfrm>
      </p:grpSpPr>
      <p:sp>
        <p:nvSpPr>
          <p:cNvPr id="306" name="Google Shape;306;p46"/>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07" name="Google Shape;307;p46"/>
          <p:cNvSpPr txBox="1">
            <a:spLocks noGrp="1"/>
          </p:cNvSpPr>
          <p:nvPr>
            <p:ph type="title" idx="2"/>
          </p:nvPr>
        </p:nvSpPr>
        <p:spPr>
          <a:xfrm>
            <a:off x="965200" y="3020700"/>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08" name="Google Shape;308;p46"/>
          <p:cNvSpPr txBox="1">
            <a:spLocks noGrp="1"/>
          </p:cNvSpPr>
          <p:nvPr>
            <p:ph type="title" idx="3"/>
          </p:nvPr>
        </p:nvSpPr>
        <p:spPr>
          <a:xfrm>
            <a:off x="965200" y="35339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09" name="Google Shape;309;p46"/>
          <p:cNvSpPr txBox="1">
            <a:spLocks noGrp="1"/>
          </p:cNvSpPr>
          <p:nvPr>
            <p:ph type="title" idx="4" hasCustomPrompt="1"/>
          </p:nvPr>
        </p:nvSpPr>
        <p:spPr>
          <a:xfrm>
            <a:off x="965200" y="2445700"/>
            <a:ext cx="323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10" name="Google Shape;310;p46"/>
          <p:cNvSpPr txBox="1">
            <a:spLocks noGrp="1"/>
          </p:cNvSpPr>
          <p:nvPr>
            <p:ph type="title" idx="5"/>
          </p:nvPr>
        </p:nvSpPr>
        <p:spPr>
          <a:xfrm>
            <a:off x="4480515" y="24687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11" name="Google Shape;311;p46"/>
          <p:cNvSpPr txBox="1">
            <a:spLocks noGrp="1"/>
          </p:cNvSpPr>
          <p:nvPr>
            <p:ph type="title" idx="6"/>
          </p:nvPr>
        </p:nvSpPr>
        <p:spPr>
          <a:xfrm>
            <a:off x="4480515" y="2982033"/>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12" name="Google Shape;312;p46"/>
          <p:cNvSpPr txBox="1">
            <a:spLocks noGrp="1"/>
          </p:cNvSpPr>
          <p:nvPr>
            <p:ph type="title" idx="7" hasCustomPrompt="1"/>
          </p:nvPr>
        </p:nvSpPr>
        <p:spPr>
          <a:xfrm>
            <a:off x="4480515" y="1893767"/>
            <a:ext cx="323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13" name="Google Shape;313;p46"/>
          <p:cNvSpPr txBox="1">
            <a:spLocks noGrp="1"/>
          </p:cNvSpPr>
          <p:nvPr>
            <p:ph type="title" idx="8"/>
          </p:nvPr>
        </p:nvSpPr>
        <p:spPr>
          <a:xfrm>
            <a:off x="7995829" y="2011233"/>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14" name="Google Shape;314;p46"/>
          <p:cNvSpPr txBox="1">
            <a:spLocks noGrp="1"/>
          </p:cNvSpPr>
          <p:nvPr>
            <p:ph type="title" idx="9"/>
          </p:nvPr>
        </p:nvSpPr>
        <p:spPr>
          <a:xfrm>
            <a:off x="7995829" y="2524500"/>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15" name="Google Shape;315;p46"/>
          <p:cNvSpPr txBox="1">
            <a:spLocks noGrp="1"/>
          </p:cNvSpPr>
          <p:nvPr>
            <p:ph type="title" idx="13" hasCustomPrompt="1"/>
          </p:nvPr>
        </p:nvSpPr>
        <p:spPr>
          <a:xfrm>
            <a:off x="7995829" y="1436233"/>
            <a:ext cx="323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367882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16"/>
        <p:cNvGrpSpPr/>
        <p:nvPr/>
      </p:nvGrpSpPr>
      <p:grpSpPr>
        <a:xfrm>
          <a:off x="0" y="0"/>
          <a:ext cx="0" cy="0"/>
          <a:chOff x="0" y="0"/>
          <a:chExt cx="0" cy="0"/>
        </a:xfrm>
      </p:grpSpPr>
      <p:sp>
        <p:nvSpPr>
          <p:cNvPr id="317" name="Google Shape;317;p47"/>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18" name="Google Shape;318;p47"/>
          <p:cNvSpPr txBox="1">
            <a:spLocks noGrp="1"/>
          </p:cNvSpPr>
          <p:nvPr>
            <p:ph type="title" idx="2"/>
          </p:nvPr>
        </p:nvSpPr>
        <p:spPr>
          <a:xfrm>
            <a:off x="1217299" y="2031300"/>
            <a:ext cx="2255600" cy="41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19" name="Google Shape;319;p47"/>
          <p:cNvSpPr txBox="1">
            <a:spLocks noGrp="1"/>
          </p:cNvSpPr>
          <p:nvPr>
            <p:ph type="title" idx="3"/>
          </p:nvPr>
        </p:nvSpPr>
        <p:spPr>
          <a:xfrm>
            <a:off x="729699" y="35339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20" name="Google Shape;320;p47"/>
          <p:cNvSpPr txBox="1">
            <a:spLocks noGrp="1"/>
          </p:cNvSpPr>
          <p:nvPr>
            <p:ph type="title" idx="4" hasCustomPrompt="1"/>
          </p:nvPr>
        </p:nvSpPr>
        <p:spPr>
          <a:xfrm>
            <a:off x="729699" y="2608033"/>
            <a:ext cx="323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21" name="Google Shape;321;p47"/>
          <p:cNvSpPr txBox="1">
            <a:spLocks noGrp="1"/>
          </p:cNvSpPr>
          <p:nvPr>
            <p:ph type="title" idx="5"/>
          </p:nvPr>
        </p:nvSpPr>
        <p:spPr>
          <a:xfrm>
            <a:off x="4976431" y="3385500"/>
            <a:ext cx="2255600" cy="41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22" name="Google Shape;322;p47"/>
          <p:cNvSpPr txBox="1">
            <a:spLocks noGrp="1"/>
          </p:cNvSpPr>
          <p:nvPr>
            <p:ph type="title" idx="6"/>
          </p:nvPr>
        </p:nvSpPr>
        <p:spPr>
          <a:xfrm>
            <a:off x="4488805" y="48881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23" name="Google Shape;323;p47"/>
          <p:cNvSpPr txBox="1">
            <a:spLocks noGrp="1"/>
          </p:cNvSpPr>
          <p:nvPr>
            <p:ph type="title" idx="7" hasCustomPrompt="1"/>
          </p:nvPr>
        </p:nvSpPr>
        <p:spPr>
          <a:xfrm>
            <a:off x="4488831" y="3962233"/>
            <a:ext cx="323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24" name="Google Shape;324;p47"/>
          <p:cNvSpPr txBox="1">
            <a:spLocks noGrp="1"/>
          </p:cNvSpPr>
          <p:nvPr>
            <p:ph type="title" idx="8"/>
          </p:nvPr>
        </p:nvSpPr>
        <p:spPr>
          <a:xfrm>
            <a:off x="8735512" y="2031300"/>
            <a:ext cx="2255600" cy="41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25" name="Google Shape;325;p47"/>
          <p:cNvSpPr txBox="1">
            <a:spLocks noGrp="1"/>
          </p:cNvSpPr>
          <p:nvPr>
            <p:ph type="title" idx="9"/>
          </p:nvPr>
        </p:nvSpPr>
        <p:spPr>
          <a:xfrm>
            <a:off x="8247912" y="3533967"/>
            <a:ext cx="3230800" cy="7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26" name="Google Shape;326;p47"/>
          <p:cNvSpPr txBox="1">
            <a:spLocks noGrp="1"/>
          </p:cNvSpPr>
          <p:nvPr>
            <p:ph type="title" idx="13" hasCustomPrompt="1"/>
          </p:nvPr>
        </p:nvSpPr>
        <p:spPr>
          <a:xfrm>
            <a:off x="8247912" y="2608033"/>
            <a:ext cx="323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000"/>
              <a:buNone/>
              <a:defRPr sz="6133">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27" name="Google Shape;327;p47"/>
          <p:cNvSpPr/>
          <p:nvPr/>
        </p:nvSpPr>
        <p:spPr>
          <a:xfrm>
            <a:off x="7939200" y="-18559"/>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47"/>
          <p:cNvSpPr/>
          <p:nvPr/>
        </p:nvSpPr>
        <p:spPr>
          <a:xfrm rot="10800000">
            <a:off x="0" y="63886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346098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31" name="Google Shape;331;p48"/>
          <p:cNvSpPr txBox="1">
            <a:spLocks noGrp="1"/>
          </p:cNvSpPr>
          <p:nvPr>
            <p:ph type="title" idx="2"/>
          </p:nvPr>
        </p:nvSpPr>
        <p:spPr>
          <a:xfrm>
            <a:off x="8141617" y="4611384"/>
            <a:ext cx="2962800" cy="41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32" name="Google Shape;332;p48"/>
          <p:cNvSpPr txBox="1">
            <a:spLocks noGrp="1"/>
          </p:cNvSpPr>
          <p:nvPr>
            <p:ph type="title" idx="3"/>
          </p:nvPr>
        </p:nvSpPr>
        <p:spPr>
          <a:xfrm>
            <a:off x="8141600" y="5022351"/>
            <a:ext cx="2962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33" name="Google Shape;333;p48"/>
          <p:cNvSpPr txBox="1">
            <a:spLocks noGrp="1"/>
          </p:cNvSpPr>
          <p:nvPr>
            <p:ph type="title" idx="4" hasCustomPrompt="1"/>
          </p:nvPr>
        </p:nvSpPr>
        <p:spPr>
          <a:xfrm>
            <a:off x="8141600" y="3962784"/>
            <a:ext cx="2182400" cy="64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2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34" name="Google Shape;334;p48"/>
          <p:cNvSpPr txBox="1">
            <a:spLocks noGrp="1"/>
          </p:cNvSpPr>
          <p:nvPr>
            <p:ph type="title" idx="5"/>
          </p:nvPr>
        </p:nvSpPr>
        <p:spPr>
          <a:xfrm>
            <a:off x="3072383" y="2332467"/>
            <a:ext cx="2960800" cy="41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35" name="Google Shape;335;p48"/>
          <p:cNvSpPr txBox="1">
            <a:spLocks noGrp="1"/>
          </p:cNvSpPr>
          <p:nvPr>
            <p:ph type="title" idx="6"/>
          </p:nvPr>
        </p:nvSpPr>
        <p:spPr>
          <a:xfrm>
            <a:off x="3072383" y="2746884"/>
            <a:ext cx="2960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36" name="Google Shape;336;p48"/>
          <p:cNvSpPr txBox="1">
            <a:spLocks noGrp="1"/>
          </p:cNvSpPr>
          <p:nvPr>
            <p:ph type="title" idx="7" hasCustomPrompt="1"/>
          </p:nvPr>
        </p:nvSpPr>
        <p:spPr>
          <a:xfrm>
            <a:off x="3072383" y="1681233"/>
            <a:ext cx="2179200" cy="6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2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37" name="Google Shape;337;p48"/>
          <p:cNvSpPr txBox="1">
            <a:spLocks noGrp="1"/>
          </p:cNvSpPr>
          <p:nvPr>
            <p:ph type="title" idx="8"/>
          </p:nvPr>
        </p:nvSpPr>
        <p:spPr>
          <a:xfrm>
            <a:off x="3072383" y="4609751"/>
            <a:ext cx="2960800" cy="41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38" name="Google Shape;338;p48"/>
          <p:cNvSpPr txBox="1">
            <a:spLocks noGrp="1"/>
          </p:cNvSpPr>
          <p:nvPr>
            <p:ph type="title" idx="9"/>
          </p:nvPr>
        </p:nvSpPr>
        <p:spPr>
          <a:xfrm>
            <a:off x="3072383" y="5024151"/>
            <a:ext cx="2962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39" name="Google Shape;339;p48"/>
          <p:cNvSpPr txBox="1">
            <a:spLocks noGrp="1"/>
          </p:cNvSpPr>
          <p:nvPr>
            <p:ph type="title" idx="13" hasCustomPrompt="1"/>
          </p:nvPr>
        </p:nvSpPr>
        <p:spPr>
          <a:xfrm>
            <a:off x="3072383" y="3960984"/>
            <a:ext cx="2182400" cy="64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2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40" name="Google Shape;340;p48"/>
          <p:cNvSpPr/>
          <p:nvPr/>
        </p:nvSpPr>
        <p:spPr>
          <a:xfrm>
            <a:off x="0" y="6418275"/>
            <a:ext cx="2735200" cy="46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48"/>
          <p:cNvSpPr txBox="1">
            <a:spLocks noGrp="1"/>
          </p:cNvSpPr>
          <p:nvPr>
            <p:ph type="title" idx="14"/>
          </p:nvPr>
        </p:nvSpPr>
        <p:spPr>
          <a:xfrm>
            <a:off x="8142616" y="2332467"/>
            <a:ext cx="2960800" cy="41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342" name="Google Shape;342;p48"/>
          <p:cNvSpPr txBox="1">
            <a:spLocks noGrp="1"/>
          </p:cNvSpPr>
          <p:nvPr>
            <p:ph type="title" idx="15"/>
          </p:nvPr>
        </p:nvSpPr>
        <p:spPr>
          <a:xfrm>
            <a:off x="8142616" y="2746884"/>
            <a:ext cx="2960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43" name="Google Shape;343;p48"/>
          <p:cNvSpPr txBox="1">
            <a:spLocks noGrp="1"/>
          </p:cNvSpPr>
          <p:nvPr>
            <p:ph type="title" idx="16" hasCustomPrompt="1"/>
          </p:nvPr>
        </p:nvSpPr>
        <p:spPr>
          <a:xfrm>
            <a:off x="8142616" y="1681233"/>
            <a:ext cx="2179200" cy="6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2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44" name="Google Shape;344;p48"/>
          <p:cNvSpPr/>
          <p:nvPr/>
        </p:nvSpPr>
        <p:spPr>
          <a:xfrm>
            <a:off x="9456800" y="8"/>
            <a:ext cx="2735200" cy="46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8589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345"/>
        <p:cNvGrpSpPr/>
        <p:nvPr/>
      </p:nvGrpSpPr>
      <p:grpSpPr>
        <a:xfrm>
          <a:off x="0" y="0"/>
          <a:ext cx="0" cy="0"/>
          <a:chOff x="0" y="0"/>
          <a:chExt cx="0" cy="0"/>
        </a:xfrm>
      </p:grpSpPr>
      <p:sp>
        <p:nvSpPr>
          <p:cNvPr id="346" name="Google Shape;346;p49"/>
          <p:cNvSpPr txBox="1">
            <a:spLocks noGrp="1"/>
          </p:cNvSpPr>
          <p:nvPr>
            <p:ph type="title" hasCustomPrompt="1"/>
          </p:nvPr>
        </p:nvSpPr>
        <p:spPr>
          <a:xfrm>
            <a:off x="1155800" y="868917"/>
            <a:ext cx="564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7733">
                <a:solidFill>
                  <a:schemeClr val="accent1"/>
                </a:solidFill>
              </a:defRPr>
            </a:lvl1pPr>
            <a:lvl2pPr lvl="1"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9pPr>
          </a:lstStyle>
          <a:p>
            <a:r>
              <a:t>xx%</a:t>
            </a:r>
          </a:p>
        </p:txBody>
      </p:sp>
      <p:sp>
        <p:nvSpPr>
          <p:cNvPr id="347" name="Google Shape;347;p49"/>
          <p:cNvSpPr txBox="1">
            <a:spLocks noGrp="1"/>
          </p:cNvSpPr>
          <p:nvPr>
            <p:ph type="subTitle" idx="1"/>
          </p:nvPr>
        </p:nvSpPr>
        <p:spPr>
          <a:xfrm>
            <a:off x="1155800" y="1974769"/>
            <a:ext cx="5648400" cy="47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348" name="Google Shape;348;p49"/>
          <p:cNvSpPr txBox="1">
            <a:spLocks noGrp="1"/>
          </p:cNvSpPr>
          <p:nvPr>
            <p:ph type="title" idx="2" hasCustomPrompt="1"/>
          </p:nvPr>
        </p:nvSpPr>
        <p:spPr>
          <a:xfrm>
            <a:off x="1155800" y="2639724"/>
            <a:ext cx="564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7733">
                <a:solidFill>
                  <a:schemeClr val="accent1"/>
                </a:solidFill>
              </a:defRPr>
            </a:lvl1pPr>
            <a:lvl2pPr lvl="1"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9pPr>
          </a:lstStyle>
          <a:p>
            <a:r>
              <a:t>xx%</a:t>
            </a:r>
          </a:p>
        </p:txBody>
      </p:sp>
      <p:sp>
        <p:nvSpPr>
          <p:cNvPr id="349" name="Google Shape;349;p49"/>
          <p:cNvSpPr txBox="1">
            <a:spLocks noGrp="1"/>
          </p:cNvSpPr>
          <p:nvPr>
            <p:ph type="subTitle" idx="3"/>
          </p:nvPr>
        </p:nvSpPr>
        <p:spPr>
          <a:xfrm>
            <a:off x="1155800" y="3744127"/>
            <a:ext cx="5648400" cy="47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350" name="Google Shape;350;p49"/>
          <p:cNvSpPr txBox="1">
            <a:spLocks noGrp="1"/>
          </p:cNvSpPr>
          <p:nvPr>
            <p:ph type="title" idx="4" hasCustomPrompt="1"/>
          </p:nvPr>
        </p:nvSpPr>
        <p:spPr>
          <a:xfrm>
            <a:off x="1155800" y="4409080"/>
            <a:ext cx="5648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200"/>
              <a:buNone/>
              <a:defRPr sz="7733">
                <a:solidFill>
                  <a:schemeClr val="accent1"/>
                </a:solidFill>
              </a:defRPr>
            </a:lvl1pPr>
            <a:lvl2pPr lvl="1"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2pPr>
            <a:lvl3pPr lvl="2"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3pPr>
            <a:lvl4pPr lvl="3"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4pPr>
            <a:lvl5pPr lvl="4"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5pPr>
            <a:lvl6pPr lvl="5"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6pPr>
            <a:lvl7pPr lvl="6"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7pPr>
            <a:lvl8pPr lvl="7"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8pPr>
            <a:lvl9pPr lvl="8" algn="ctr" rtl="0">
              <a:spcBef>
                <a:spcPts val="0"/>
              </a:spcBef>
              <a:spcAft>
                <a:spcPts val="0"/>
              </a:spcAft>
              <a:buClr>
                <a:schemeClr val="accent5"/>
              </a:buClr>
              <a:buSzPts val="6200"/>
              <a:buFont typeface="Playfair Display"/>
              <a:buNone/>
              <a:defRPr sz="8266" b="1">
                <a:solidFill>
                  <a:schemeClr val="accent5"/>
                </a:solidFill>
                <a:latin typeface="Playfair Display"/>
                <a:ea typeface="Playfair Display"/>
                <a:cs typeface="Playfair Display"/>
                <a:sym typeface="Playfair Display"/>
              </a:defRPr>
            </a:lvl9pPr>
          </a:lstStyle>
          <a:p>
            <a:r>
              <a:t>xx%</a:t>
            </a:r>
          </a:p>
        </p:txBody>
      </p:sp>
      <p:sp>
        <p:nvSpPr>
          <p:cNvPr id="351" name="Google Shape;351;p49"/>
          <p:cNvSpPr txBox="1">
            <a:spLocks noGrp="1"/>
          </p:cNvSpPr>
          <p:nvPr>
            <p:ph type="subTitle" idx="5"/>
          </p:nvPr>
        </p:nvSpPr>
        <p:spPr>
          <a:xfrm>
            <a:off x="1155800" y="5513483"/>
            <a:ext cx="5648400" cy="47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400"/>
              <a:buNone/>
              <a:defRPr sz="1867">
                <a:solidFill>
                  <a:schemeClr val="accent3"/>
                </a:solidFill>
              </a:defRPr>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Tree>
    <p:extLst>
      <p:ext uri="{BB962C8B-B14F-4D97-AF65-F5344CB8AC3E}">
        <p14:creationId xmlns:p14="http://schemas.microsoft.com/office/powerpoint/2010/main" val="3441085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52"/>
        <p:cNvGrpSpPr/>
        <p:nvPr/>
      </p:nvGrpSpPr>
      <p:grpSpPr>
        <a:xfrm>
          <a:off x="0" y="0"/>
          <a:ext cx="0" cy="0"/>
          <a:chOff x="0" y="0"/>
          <a:chExt cx="0" cy="0"/>
        </a:xfrm>
      </p:grpSpPr>
      <p:sp>
        <p:nvSpPr>
          <p:cNvPr id="353" name="Google Shape;353;p50"/>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54" name="Google Shape;354;p50"/>
          <p:cNvSpPr txBox="1">
            <a:spLocks noGrp="1"/>
          </p:cNvSpPr>
          <p:nvPr>
            <p:ph type="title" idx="2"/>
          </p:nvPr>
        </p:nvSpPr>
        <p:spPr>
          <a:xfrm>
            <a:off x="2626084" y="2034581"/>
            <a:ext cx="2946800" cy="63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4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5" name="Google Shape;355;p50"/>
          <p:cNvSpPr txBox="1">
            <a:spLocks noGrp="1"/>
          </p:cNvSpPr>
          <p:nvPr>
            <p:ph type="title" idx="3"/>
          </p:nvPr>
        </p:nvSpPr>
        <p:spPr>
          <a:xfrm>
            <a:off x="2626083" y="2473000"/>
            <a:ext cx="2946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56" name="Google Shape;356;p50"/>
          <p:cNvSpPr txBox="1">
            <a:spLocks noGrp="1"/>
          </p:cNvSpPr>
          <p:nvPr>
            <p:ph type="title" idx="4"/>
          </p:nvPr>
        </p:nvSpPr>
        <p:spPr>
          <a:xfrm>
            <a:off x="2626085" y="4400649"/>
            <a:ext cx="2946800" cy="63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4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7" name="Google Shape;357;p50"/>
          <p:cNvSpPr txBox="1">
            <a:spLocks noGrp="1"/>
          </p:cNvSpPr>
          <p:nvPr>
            <p:ph type="title" idx="5"/>
          </p:nvPr>
        </p:nvSpPr>
        <p:spPr>
          <a:xfrm>
            <a:off x="2626084" y="4828100"/>
            <a:ext cx="2946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58" name="Google Shape;358;p50"/>
          <p:cNvSpPr txBox="1">
            <a:spLocks noGrp="1"/>
          </p:cNvSpPr>
          <p:nvPr>
            <p:ph type="title" idx="6"/>
          </p:nvPr>
        </p:nvSpPr>
        <p:spPr>
          <a:xfrm>
            <a:off x="7729217" y="2034568"/>
            <a:ext cx="2946800" cy="63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4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9" name="Google Shape;359;p50"/>
          <p:cNvSpPr txBox="1">
            <a:spLocks noGrp="1"/>
          </p:cNvSpPr>
          <p:nvPr>
            <p:ph type="title" idx="7"/>
          </p:nvPr>
        </p:nvSpPr>
        <p:spPr>
          <a:xfrm>
            <a:off x="7729219" y="2472984"/>
            <a:ext cx="2946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60" name="Google Shape;360;p50"/>
          <p:cNvSpPr txBox="1">
            <a:spLocks noGrp="1"/>
          </p:cNvSpPr>
          <p:nvPr>
            <p:ph type="title" idx="8"/>
          </p:nvPr>
        </p:nvSpPr>
        <p:spPr>
          <a:xfrm>
            <a:off x="7805415" y="4400649"/>
            <a:ext cx="2946800" cy="63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4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61" name="Google Shape;361;p50"/>
          <p:cNvSpPr txBox="1">
            <a:spLocks noGrp="1"/>
          </p:cNvSpPr>
          <p:nvPr>
            <p:ph type="title" idx="9"/>
          </p:nvPr>
        </p:nvSpPr>
        <p:spPr>
          <a:xfrm>
            <a:off x="7805416" y="4828100"/>
            <a:ext cx="29468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62" name="Google Shape;362;p50"/>
          <p:cNvSpPr/>
          <p:nvPr/>
        </p:nvSpPr>
        <p:spPr>
          <a:xfrm rot="10800000">
            <a:off x="0" y="638880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0"/>
          <p:cNvSpPr/>
          <p:nvPr/>
        </p:nvSpPr>
        <p:spPr>
          <a:xfrm rot="5400000">
            <a:off x="9581200" y="164560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4163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64"/>
        <p:cNvGrpSpPr/>
        <p:nvPr/>
      </p:nvGrpSpPr>
      <p:grpSpPr>
        <a:xfrm>
          <a:off x="0" y="0"/>
          <a:ext cx="0" cy="0"/>
          <a:chOff x="0" y="0"/>
          <a:chExt cx="0" cy="0"/>
        </a:xfrm>
      </p:grpSpPr>
      <p:sp>
        <p:nvSpPr>
          <p:cNvPr id="365" name="Google Shape;365;p51"/>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66" name="Google Shape;366;p51"/>
          <p:cNvSpPr txBox="1">
            <a:spLocks noGrp="1"/>
          </p:cNvSpPr>
          <p:nvPr>
            <p:ph type="title" idx="2"/>
          </p:nvPr>
        </p:nvSpPr>
        <p:spPr>
          <a:xfrm>
            <a:off x="965317" y="2002395"/>
            <a:ext cx="2946800" cy="512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67" name="Google Shape;367;p51"/>
          <p:cNvSpPr txBox="1">
            <a:spLocks noGrp="1"/>
          </p:cNvSpPr>
          <p:nvPr>
            <p:ph type="title" idx="3"/>
          </p:nvPr>
        </p:nvSpPr>
        <p:spPr>
          <a:xfrm>
            <a:off x="965267" y="2514381"/>
            <a:ext cx="2946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68" name="Google Shape;368;p51"/>
          <p:cNvSpPr txBox="1">
            <a:spLocks noGrp="1"/>
          </p:cNvSpPr>
          <p:nvPr>
            <p:ph type="title" idx="4"/>
          </p:nvPr>
        </p:nvSpPr>
        <p:spPr>
          <a:xfrm>
            <a:off x="965319" y="4185399"/>
            <a:ext cx="2946800" cy="512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69" name="Google Shape;369;p51"/>
          <p:cNvSpPr txBox="1">
            <a:spLocks noGrp="1"/>
          </p:cNvSpPr>
          <p:nvPr>
            <p:ph type="title" idx="5"/>
          </p:nvPr>
        </p:nvSpPr>
        <p:spPr>
          <a:xfrm>
            <a:off x="965317" y="4697384"/>
            <a:ext cx="29468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70" name="Google Shape;370;p51"/>
          <p:cNvSpPr txBox="1">
            <a:spLocks noGrp="1"/>
          </p:cNvSpPr>
          <p:nvPr>
            <p:ph type="title" idx="6"/>
          </p:nvPr>
        </p:nvSpPr>
        <p:spPr>
          <a:xfrm>
            <a:off x="8279984" y="2002384"/>
            <a:ext cx="2946800" cy="51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1" name="Google Shape;371;p51"/>
          <p:cNvSpPr txBox="1">
            <a:spLocks noGrp="1"/>
          </p:cNvSpPr>
          <p:nvPr>
            <p:ph type="title" idx="7"/>
          </p:nvPr>
        </p:nvSpPr>
        <p:spPr>
          <a:xfrm>
            <a:off x="8279933" y="2514367"/>
            <a:ext cx="2946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72" name="Google Shape;372;p51"/>
          <p:cNvSpPr txBox="1">
            <a:spLocks noGrp="1"/>
          </p:cNvSpPr>
          <p:nvPr>
            <p:ph type="title" idx="8"/>
          </p:nvPr>
        </p:nvSpPr>
        <p:spPr>
          <a:xfrm>
            <a:off x="8279984" y="4185399"/>
            <a:ext cx="2946800" cy="51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3" name="Google Shape;373;p51"/>
          <p:cNvSpPr txBox="1">
            <a:spLocks noGrp="1"/>
          </p:cNvSpPr>
          <p:nvPr>
            <p:ph type="title" idx="9"/>
          </p:nvPr>
        </p:nvSpPr>
        <p:spPr>
          <a:xfrm>
            <a:off x="8279984" y="4697384"/>
            <a:ext cx="29468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167070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76" name="Google Shape;376;p52"/>
          <p:cNvSpPr txBox="1">
            <a:spLocks noGrp="1"/>
          </p:cNvSpPr>
          <p:nvPr>
            <p:ph type="title" idx="2"/>
          </p:nvPr>
        </p:nvSpPr>
        <p:spPr>
          <a:xfrm>
            <a:off x="3608812" y="4579111"/>
            <a:ext cx="2487200" cy="5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7" name="Google Shape;377;p52"/>
          <p:cNvSpPr txBox="1">
            <a:spLocks noGrp="1"/>
          </p:cNvSpPr>
          <p:nvPr>
            <p:ph type="title" idx="3"/>
          </p:nvPr>
        </p:nvSpPr>
        <p:spPr>
          <a:xfrm>
            <a:off x="3608812" y="5091097"/>
            <a:ext cx="24872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78" name="Google Shape;378;p52"/>
          <p:cNvSpPr txBox="1">
            <a:spLocks noGrp="1"/>
          </p:cNvSpPr>
          <p:nvPr>
            <p:ph type="title" idx="4"/>
          </p:nvPr>
        </p:nvSpPr>
        <p:spPr>
          <a:xfrm>
            <a:off x="1121615" y="3923631"/>
            <a:ext cx="2487200" cy="5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9" name="Google Shape;379;p52"/>
          <p:cNvSpPr txBox="1">
            <a:spLocks noGrp="1"/>
          </p:cNvSpPr>
          <p:nvPr>
            <p:ph type="title" idx="5"/>
          </p:nvPr>
        </p:nvSpPr>
        <p:spPr>
          <a:xfrm>
            <a:off x="1121615" y="4435616"/>
            <a:ext cx="24872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80" name="Google Shape;380;p52"/>
          <p:cNvSpPr txBox="1">
            <a:spLocks noGrp="1"/>
          </p:cNvSpPr>
          <p:nvPr>
            <p:ph type="title" idx="6"/>
          </p:nvPr>
        </p:nvSpPr>
        <p:spPr>
          <a:xfrm>
            <a:off x="8583195" y="4579100"/>
            <a:ext cx="2487200" cy="5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81" name="Google Shape;381;p52"/>
          <p:cNvSpPr txBox="1">
            <a:spLocks noGrp="1"/>
          </p:cNvSpPr>
          <p:nvPr>
            <p:ph type="title" idx="7"/>
          </p:nvPr>
        </p:nvSpPr>
        <p:spPr>
          <a:xfrm>
            <a:off x="8583195" y="5091083"/>
            <a:ext cx="24872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82" name="Google Shape;382;p52"/>
          <p:cNvSpPr txBox="1">
            <a:spLocks noGrp="1"/>
          </p:cNvSpPr>
          <p:nvPr>
            <p:ph type="title" idx="8"/>
          </p:nvPr>
        </p:nvSpPr>
        <p:spPr>
          <a:xfrm>
            <a:off x="6095989" y="3931415"/>
            <a:ext cx="2487200" cy="51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None/>
              <a:defRPr sz="2800">
                <a:solidFill>
                  <a:schemeClr val="accent5"/>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83" name="Google Shape;383;p52"/>
          <p:cNvSpPr txBox="1">
            <a:spLocks noGrp="1"/>
          </p:cNvSpPr>
          <p:nvPr>
            <p:ph type="title" idx="9"/>
          </p:nvPr>
        </p:nvSpPr>
        <p:spPr>
          <a:xfrm>
            <a:off x="6095989" y="4443400"/>
            <a:ext cx="24872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84" name="Google Shape;384;p52"/>
          <p:cNvSpPr/>
          <p:nvPr/>
        </p:nvSpPr>
        <p:spPr>
          <a:xfrm rot="10800000">
            <a:off x="-18300" y="6388800"/>
            <a:ext cx="42448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2205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0030-F5E0-9091-29CD-05E395D5406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5A3504B-8ED2-E4A1-DBCD-16C0CC3C3BE3}"/>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4" name="Footer Placeholder 3">
            <a:extLst>
              <a:ext uri="{FF2B5EF4-FFF2-40B4-BE49-F238E27FC236}">
                <a16:creationId xmlns:a16="http://schemas.microsoft.com/office/drawing/2014/main" id="{79063728-0549-8261-D0E1-A1A8EF62097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E63FD3B-E39A-387A-5F47-40C437AD7FE5}"/>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4655654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5"/>
        <p:cNvGrpSpPr/>
        <p:nvPr/>
      </p:nvGrpSpPr>
      <p:grpSpPr>
        <a:xfrm>
          <a:off x="0" y="0"/>
          <a:ext cx="0" cy="0"/>
          <a:chOff x="0" y="0"/>
          <a:chExt cx="0" cy="0"/>
        </a:xfrm>
      </p:grpSpPr>
      <p:sp>
        <p:nvSpPr>
          <p:cNvPr id="386" name="Google Shape;386;p53"/>
          <p:cNvSpPr/>
          <p:nvPr/>
        </p:nvSpPr>
        <p:spPr>
          <a:xfrm rot="5400000">
            <a:off x="6219200" y="97400"/>
            <a:ext cx="5350400" cy="6595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3"/>
          <p:cNvSpPr/>
          <p:nvPr/>
        </p:nvSpPr>
        <p:spPr>
          <a:xfrm rot="10800000">
            <a:off x="0" y="5405133"/>
            <a:ext cx="8520400" cy="9424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3"/>
          <p:cNvSpPr txBox="1">
            <a:spLocks noGrp="1"/>
          </p:cNvSpPr>
          <p:nvPr>
            <p:ph type="title"/>
          </p:nvPr>
        </p:nvSpPr>
        <p:spPr>
          <a:xfrm>
            <a:off x="6465100" y="942400"/>
            <a:ext cx="4300000" cy="10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500"/>
              <a:buNone/>
              <a:defRPr sz="8000">
                <a:solidFill>
                  <a:schemeClr val="lt1"/>
                </a:solidFill>
              </a:defRPr>
            </a:lvl1pPr>
            <a:lvl2pPr lvl="1" algn="ctr" rtl="0">
              <a:spcBef>
                <a:spcPts val="0"/>
              </a:spcBef>
              <a:spcAft>
                <a:spcPts val="0"/>
              </a:spcAft>
              <a:buClr>
                <a:schemeClr val="accent3"/>
              </a:buClr>
              <a:buSzPts val="3500"/>
              <a:buNone/>
              <a:defRPr sz="4667">
                <a:solidFill>
                  <a:schemeClr val="accent3"/>
                </a:solidFill>
              </a:defRPr>
            </a:lvl2pPr>
            <a:lvl3pPr lvl="2" algn="ctr" rtl="0">
              <a:spcBef>
                <a:spcPts val="0"/>
              </a:spcBef>
              <a:spcAft>
                <a:spcPts val="0"/>
              </a:spcAft>
              <a:buClr>
                <a:schemeClr val="accent3"/>
              </a:buClr>
              <a:buSzPts val="3500"/>
              <a:buNone/>
              <a:defRPr sz="4667">
                <a:solidFill>
                  <a:schemeClr val="accent3"/>
                </a:solidFill>
              </a:defRPr>
            </a:lvl3pPr>
            <a:lvl4pPr lvl="3" algn="ctr" rtl="0">
              <a:spcBef>
                <a:spcPts val="0"/>
              </a:spcBef>
              <a:spcAft>
                <a:spcPts val="0"/>
              </a:spcAft>
              <a:buClr>
                <a:schemeClr val="accent3"/>
              </a:buClr>
              <a:buSzPts val="3500"/>
              <a:buNone/>
              <a:defRPr sz="4667">
                <a:solidFill>
                  <a:schemeClr val="accent3"/>
                </a:solidFill>
              </a:defRPr>
            </a:lvl4pPr>
            <a:lvl5pPr lvl="4" algn="ctr" rtl="0">
              <a:spcBef>
                <a:spcPts val="0"/>
              </a:spcBef>
              <a:spcAft>
                <a:spcPts val="0"/>
              </a:spcAft>
              <a:buClr>
                <a:schemeClr val="accent3"/>
              </a:buClr>
              <a:buSzPts val="3500"/>
              <a:buNone/>
              <a:defRPr sz="4667">
                <a:solidFill>
                  <a:schemeClr val="accent3"/>
                </a:solidFill>
              </a:defRPr>
            </a:lvl5pPr>
            <a:lvl6pPr lvl="5" algn="ctr" rtl="0">
              <a:spcBef>
                <a:spcPts val="0"/>
              </a:spcBef>
              <a:spcAft>
                <a:spcPts val="0"/>
              </a:spcAft>
              <a:buClr>
                <a:schemeClr val="accent3"/>
              </a:buClr>
              <a:buSzPts val="3500"/>
              <a:buNone/>
              <a:defRPr sz="4667">
                <a:solidFill>
                  <a:schemeClr val="accent3"/>
                </a:solidFill>
              </a:defRPr>
            </a:lvl6pPr>
            <a:lvl7pPr lvl="6" algn="ctr" rtl="0">
              <a:spcBef>
                <a:spcPts val="0"/>
              </a:spcBef>
              <a:spcAft>
                <a:spcPts val="0"/>
              </a:spcAft>
              <a:buClr>
                <a:schemeClr val="accent3"/>
              </a:buClr>
              <a:buSzPts val="3500"/>
              <a:buNone/>
              <a:defRPr sz="4667">
                <a:solidFill>
                  <a:schemeClr val="accent3"/>
                </a:solidFill>
              </a:defRPr>
            </a:lvl7pPr>
            <a:lvl8pPr lvl="7" algn="ctr" rtl="0">
              <a:spcBef>
                <a:spcPts val="0"/>
              </a:spcBef>
              <a:spcAft>
                <a:spcPts val="0"/>
              </a:spcAft>
              <a:buClr>
                <a:schemeClr val="accent3"/>
              </a:buClr>
              <a:buSzPts val="3500"/>
              <a:buNone/>
              <a:defRPr sz="4667">
                <a:solidFill>
                  <a:schemeClr val="accent3"/>
                </a:solidFill>
              </a:defRPr>
            </a:lvl8pPr>
            <a:lvl9pPr lvl="8" algn="ctr" rtl="0">
              <a:spcBef>
                <a:spcPts val="0"/>
              </a:spcBef>
              <a:spcAft>
                <a:spcPts val="0"/>
              </a:spcAft>
              <a:buClr>
                <a:schemeClr val="accent3"/>
              </a:buClr>
              <a:buSzPts val="3500"/>
              <a:buNone/>
              <a:defRPr sz="4667">
                <a:solidFill>
                  <a:schemeClr val="accent3"/>
                </a:solidFill>
              </a:defRPr>
            </a:lvl9pPr>
          </a:lstStyle>
          <a:p>
            <a:endParaRPr/>
          </a:p>
        </p:txBody>
      </p:sp>
      <p:sp>
        <p:nvSpPr>
          <p:cNvPr id="389" name="Google Shape;389;p53"/>
          <p:cNvSpPr txBox="1"/>
          <p:nvPr/>
        </p:nvSpPr>
        <p:spPr>
          <a:xfrm>
            <a:off x="6465333" y="3782400"/>
            <a:ext cx="5143600" cy="88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400"/>
              </a:spcBef>
              <a:spcAft>
                <a:spcPts val="0"/>
              </a:spcAft>
              <a:buNone/>
            </a:pPr>
            <a:r>
              <a:rPr lang="en" sz="1467">
                <a:solidFill>
                  <a:schemeClr val="lt1"/>
                </a:solidFill>
                <a:latin typeface="Montserrat"/>
                <a:ea typeface="Montserrat"/>
                <a:cs typeface="Montserrat"/>
                <a:sym typeface="Montserrat"/>
              </a:rPr>
              <a:t>CREDITS: This presentation template was created by </a:t>
            </a:r>
            <a:r>
              <a:rPr lang="en" sz="1467" b="1">
                <a:solidFill>
                  <a:schemeClr val="lt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467">
                <a:solidFill>
                  <a:schemeClr val="lt1"/>
                </a:solidFill>
                <a:latin typeface="Montserrat"/>
                <a:ea typeface="Montserrat"/>
                <a:cs typeface="Montserrat"/>
                <a:sym typeface="Montserrat"/>
              </a:rPr>
              <a:t>, including icons by </a:t>
            </a:r>
            <a:r>
              <a:rPr lang="en" sz="1467" b="1">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467">
                <a:solidFill>
                  <a:schemeClr val="lt1"/>
                </a:solidFill>
                <a:latin typeface="Montserrat"/>
                <a:ea typeface="Montserrat"/>
                <a:cs typeface="Montserrat"/>
                <a:sym typeface="Montserrat"/>
              </a:rPr>
              <a:t>, and infographics &amp; images by </a:t>
            </a:r>
            <a:r>
              <a:rPr lang="en" sz="1467" b="1">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467">
                <a:solidFill>
                  <a:schemeClr val="lt1"/>
                </a:solidFill>
                <a:latin typeface="Montserrat"/>
                <a:ea typeface="Montserrat"/>
                <a:cs typeface="Montserrat"/>
                <a:sym typeface="Montserrat"/>
              </a:rPr>
              <a:t> </a:t>
            </a:r>
            <a:endParaRPr sz="1467">
              <a:solidFill>
                <a:schemeClr val="lt1"/>
              </a:solidFill>
              <a:latin typeface="Montserrat"/>
              <a:ea typeface="Montserrat"/>
              <a:cs typeface="Montserrat"/>
              <a:sym typeface="Montserrat"/>
            </a:endParaRPr>
          </a:p>
        </p:txBody>
      </p:sp>
      <p:sp>
        <p:nvSpPr>
          <p:cNvPr id="390" name="Google Shape;390;p53"/>
          <p:cNvSpPr txBox="1">
            <a:spLocks noGrp="1"/>
          </p:cNvSpPr>
          <p:nvPr>
            <p:ph type="title" idx="2"/>
          </p:nvPr>
        </p:nvSpPr>
        <p:spPr>
          <a:xfrm>
            <a:off x="6465100" y="4743567"/>
            <a:ext cx="47616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Montserrat"/>
              <a:buNone/>
              <a:defRPr sz="1467">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91" name="Google Shape;391;p53"/>
          <p:cNvSpPr txBox="1">
            <a:spLocks noGrp="1"/>
          </p:cNvSpPr>
          <p:nvPr>
            <p:ph type="title" idx="3"/>
          </p:nvPr>
        </p:nvSpPr>
        <p:spPr>
          <a:xfrm>
            <a:off x="6465333" y="2204633"/>
            <a:ext cx="4300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392" name="Google Shape;392;p53"/>
          <p:cNvSpPr/>
          <p:nvPr/>
        </p:nvSpPr>
        <p:spPr>
          <a:xfrm rot="10800000">
            <a:off x="9456800" y="489400"/>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27342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and two columns">
  <p:cSld name="text and two columns">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395" name="Google Shape;395;p54"/>
          <p:cNvSpPr txBox="1">
            <a:spLocks noGrp="1"/>
          </p:cNvSpPr>
          <p:nvPr>
            <p:ph type="body" idx="1"/>
          </p:nvPr>
        </p:nvSpPr>
        <p:spPr>
          <a:xfrm>
            <a:off x="965300" y="1371600"/>
            <a:ext cx="4985200" cy="472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
        <p:nvSpPr>
          <p:cNvPr id="396" name="Google Shape;396;p54"/>
          <p:cNvSpPr txBox="1">
            <a:spLocks noGrp="1"/>
          </p:cNvSpPr>
          <p:nvPr>
            <p:ph type="body" idx="2"/>
          </p:nvPr>
        </p:nvSpPr>
        <p:spPr>
          <a:xfrm>
            <a:off x="6241567" y="1371600"/>
            <a:ext cx="4985200" cy="472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600">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
        <p:nvSpPr>
          <p:cNvPr id="397" name="Google Shape;397;p54"/>
          <p:cNvSpPr/>
          <p:nvPr/>
        </p:nvSpPr>
        <p:spPr>
          <a:xfrm rot="5400000">
            <a:off x="11035784" y="93400"/>
            <a:ext cx="13436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4"/>
          <p:cNvSpPr/>
          <p:nvPr/>
        </p:nvSpPr>
        <p:spPr>
          <a:xfrm rot="10800000">
            <a:off x="7947184" y="6388800"/>
            <a:ext cx="42448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43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99"/>
        <p:cNvGrpSpPr/>
        <p:nvPr/>
      </p:nvGrpSpPr>
      <p:grpSpPr>
        <a:xfrm>
          <a:off x="0" y="0"/>
          <a:ext cx="0" cy="0"/>
          <a:chOff x="0" y="0"/>
          <a:chExt cx="0" cy="0"/>
        </a:xfrm>
      </p:grpSpPr>
      <p:sp>
        <p:nvSpPr>
          <p:cNvPr id="400" name="Google Shape;400;p55"/>
          <p:cNvSpPr/>
          <p:nvPr/>
        </p:nvSpPr>
        <p:spPr>
          <a:xfrm rot="5400000">
            <a:off x="11279400" y="443233"/>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5"/>
          <p:cNvSpPr/>
          <p:nvPr/>
        </p:nvSpPr>
        <p:spPr>
          <a:xfrm rot="5400000">
            <a:off x="-198000" y="5698400"/>
            <a:ext cx="1343600" cy="975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5"/>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Tree>
    <p:extLst>
      <p:ext uri="{BB962C8B-B14F-4D97-AF65-F5344CB8AC3E}">
        <p14:creationId xmlns:p14="http://schemas.microsoft.com/office/powerpoint/2010/main" val="904895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03"/>
        <p:cNvGrpSpPr/>
        <p:nvPr/>
      </p:nvGrpSpPr>
      <p:grpSpPr>
        <a:xfrm>
          <a:off x="0" y="0"/>
          <a:ext cx="0" cy="0"/>
          <a:chOff x="0" y="0"/>
          <a:chExt cx="0" cy="0"/>
        </a:xfrm>
      </p:grpSpPr>
      <p:sp>
        <p:nvSpPr>
          <p:cNvPr id="404" name="Google Shape;404;p56"/>
          <p:cNvSpPr/>
          <p:nvPr/>
        </p:nvSpPr>
        <p:spPr>
          <a:xfrm>
            <a:off x="0" y="-167"/>
            <a:ext cx="12192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56"/>
          <p:cNvSpPr/>
          <p:nvPr/>
        </p:nvSpPr>
        <p:spPr>
          <a:xfrm>
            <a:off x="0" y="6388633"/>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56"/>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407" name="Google Shape;407;p56"/>
          <p:cNvSpPr/>
          <p:nvPr/>
        </p:nvSpPr>
        <p:spPr>
          <a:xfrm rot="-5400000">
            <a:off x="9581200" y="4250641"/>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56"/>
          <p:cNvSpPr txBox="1">
            <a:spLocks noGrp="1"/>
          </p:cNvSpPr>
          <p:nvPr>
            <p:ph type="body" idx="1"/>
          </p:nvPr>
        </p:nvSpPr>
        <p:spPr>
          <a:xfrm>
            <a:off x="965300" y="1371600"/>
            <a:ext cx="4985200" cy="472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
        <p:nvSpPr>
          <p:cNvPr id="409" name="Google Shape;409;p56"/>
          <p:cNvSpPr txBox="1">
            <a:spLocks noGrp="1"/>
          </p:cNvSpPr>
          <p:nvPr>
            <p:ph type="body" idx="2"/>
          </p:nvPr>
        </p:nvSpPr>
        <p:spPr>
          <a:xfrm>
            <a:off x="6241567" y="1371600"/>
            <a:ext cx="4985200" cy="472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600">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3866502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Tree>
    <p:extLst>
      <p:ext uri="{BB962C8B-B14F-4D97-AF65-F5344CB8AC3E}">
        <p14:creationId xmlns:p14="http://schemas.microsoft.com/office/powerpoint/2010/main" val="51000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1"/>
        <p:cNvGrpSpPr/>
        <p:nvPr/>
      </p:nvGrpSpPr>
      <p:grpSpPr>
        <a:xfrm>
          <a:off x="0" y="0"/>
          <a:ext cx="0" cy="0"/>
          <a:chOff x="0" y="0"/>
          <a:chExt cx="0" cy="0"/>
        </a:xfrm>
      </p:grpSpPr>
      <p:sp>
        <p:nvSpPr>
          <p:cNvPr id="412" name="Google Shape;412;p58"/>
          <p:cNvSpPr/>
          <p:nvPr/>
        </p:nvSpPr>
        <p:spPr>
          <a:xfrm rot="5400000">
            <a:off x="-443400" y="594540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58"/>
          <p:cNvSpPr/>
          <p:nvPr/>
        </p:nvSpPr>
        <p:spPr>
          <a:xfrm>
            <a:off x="10848400" y="5896233"/>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441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14"/>
        <p:cNvGrpSpPr/>
        <p:nvPr/>
      </p:nvGrpSpPr>
      <p:grpSpPr>
        <a:xfrm>
          <a:off x="0" y="0"/>
          <a:ext cx="0" cy="0"/>
          <a:chOff x="0" y="0"/>
          <a:chExt cx="0" cy="0"/>
        </a:xfrm>
      </p:grpSpPr>
      <p:sp>
        <p:nvSpPr>
          <p:cNvPr id="415" name="Google Shape;415;p59"/>
          <p:cNvSpPr/>
          <p:nvPr/>
        </p:nvSpPr>
        <p:spPr>
          <a:xfrm rot="10800000">
            <a:off x="-16" y="6388633"/>
            <a:ext cx="42448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59"/>
          <p:cNvSpPr/>
          <p:nvPr/>
        </p:nvSpPr>
        <p:spPr>
          <a:xfrm rot="5400000">
            <a:off x="11035800" y="190833"/>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00854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17"/>
        <p:cNvGrpSpPr/>
        <p:nvPr/>
      </p:nvGrpSpPr>
      <p:grpSpPr>
        <a:xfrm>
          <a:off x="0" y="0"/>
          <a:ext cx="0" cy="0"/>
          <a:chOff x="0" y="0"/>
          <a:chExt cx="0" cy="0"/>
        </a:xfrm>
      </p:grpSpPr>
      <p:sp>
        <p:nvSpPr>
          <p:cNvPr id="418" name="Google Shape;418;p60"/>
          <p:cNvSpPr/>
          <p:nvPr/>
        </p:nvSpPr>
        <p:spPr>
          <a:xfrm rot="10800000">
            <a:off x="9451600" y="-167"/>
            <a:ext cx="27404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60"/>
          <p:cNvSpPr/>
          <p:nvPr/>
        </p:nvSpPr>
        <p:spPr>
          <a:xfrm rot="5400000">
            <a:off x="10589800" y="5255800"/>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8674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420"/>
        <p:cNvGrpSpPr/>
        <p:nvPr/>
      </p:nvGrpSpPr>
      <p:grpSpPr>
        <a:xfrm>
          <a:off x="0" y="0"/>
          <a:ext cx="0" cy="0"/>
          <a:chOff x="0" y="0"/>
          <a:chExt cx="0" cy="0"/>
        </a:xfrm>
      </p:grpSpPr>
      <p:sp>
        <p:nvSpPr>
          <p:cNvPr id="421" name="Google Shape;421;p61"/>
          <p:cNvSpPr/>
          <p:nvPr/>
        </p:nvSpPr>
        <p:spPr>
          <a:xfrm rot="10800000">
            <a:off x="0" y="5896241"/>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61"/>
          <p:cNvSpPr/>
          <p:nvPr/>
        </p:nvSpPr>
        <p:spPr>
          <a:xfrm>
            <a:off x="9456800" y="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773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10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E4B144-5EB1-33C2-3BF7-5884228FB2E0}"/>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3" name="Footer Placeholder 2">
            <a:extLst>
              <a:ext uri="{FF2B5EF4-FFF2-40B4-BE49-F238E27FC236}">
                <a16:creationId xmlns:a16="http://schemas.microsoft.com/office/drawing/2014/main" id="{21586668-BBFD-251C-C336-D128E0F7966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A2B37C1-7A35-912D-DF1E-8751CB709838}"/>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2393978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00" y="1499600"/>
            <a:ext cx="12192000" cy="3858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562000" y="2022633"/>
            <a:ext cx="9068000" cy="1920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300"/>
              <a:buFont typeface="Playfair Display"/>
              <a:buNone/>
              <a:defRPr sz="5733" b="1">
                <a:solidFill>
                  <a:schemeClr val="lt1"/>
                </a:solidFill>
                <a:latin typeface="Playfair Display"/>
                <a:ea typeface="Playfair Display"/>
                <a:cs typeface="Playfair Display"/>
                <a:sym typeface="Playfair Displa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1854200" y="3942967"/>
            <a:ext cx="8483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Font typeface="Montserrat Medium"/>
              <a:buNone/>
              <a:defRPr>
                <a:solidFill>
                  <a:schemeClr val="lt1"/>
                </a:solidFill>
                <a:latin typeface="Montserrat Medium"/>
                <a:ea typeface="Montserrat Medium"/>
                <a:cs typeface="Montserrat Medium"/>
                <a:sym typeface="Montserrat Medium"/>
              </a:defRPr>
            </a:lvl1pPr>
            <a:lvl2pPr lvl="1"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4" name="Google Shape;14;p2"/>
          <p:cNvSpPr/>
          <p:nvPr/>
        </p:nvSpPr>
        <p:spPr>
          <a:xfrm rot="5400000">
            <a:off x="-889600" y="5006984"/>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9456800" y="12638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4092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p:nvPr/>
        </p:nvSpPr>
        <p:spPr>
          <a:xfrm>
            <a:off x="0" y="3073400"/>
            <a:ext cx="6908800" cy="3251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txBox="1">
            <a:spLocks noGrp="1"/>
          </p:cNvSpPr>
          <p:nvPr>
            <p:ph type="title"/>
          </p:nvPr>
        </p:nvSpPr>
        <p:spPr>
          <a:xfrm>
            <a:off x="965300" y="3809200"/>
            <a:ext cx="5943600" cy="1122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2700"/>
              <a:buNone/>
              <a:defRPr>
                <a:solidFill>
                  <a:schemeClr val="lt1"/>
                </a:solidFill>
              </a:defRPr>
            </a:lvl1pPr>
            <a:lvl2pPr lvl="1" algn="r">
              <a:spcBef>
                <a:spcPts val="0"/>
              </a:spcBef>
              <a:spcAft>
                <a:spcPts val="0"/>
              </a:spcAft>
              <a:buSzPts val="3600"/>
              <a:buNone/>
              <a:defRPr sz="4800"/>
            </a:lvl2pPr>
            <a:lvl3pPr lvl="2" algn="r">
              <a:spcBef>
                <a:spcPts val="0"/>
              </a:spcBef>
              <a:spcAft>
                <a:spcPts val="0"/>
              </a:spcAft>
              <a:buSzPts val="3600"/>
              <a:buNone/>
              <a:defRPr sz="4800"/>
            </a:lvl3pPr>
            <a:lvl4pPr lvl="3" algn="r">
              <a:spcBef>
                <a:spcPts val="0"/>
              </a:spcBef>
              <a:spcAft>
                <a:spcPts val="0"/>
              </a:spcAft>
              <a:buSzPts val="3600"/>
              <a:buNone/>
              <a:defRPr sz="4800"/>
            </a:lvl4pPr>
            <a:lvl5pPr lvl="4" algn="r">
              <a:spcBef>
                <a:spcPts val="0"/>
              </a:spcBef>
              <a:spcAft>
                <a:spcPts val="0"/>
              </a:spcAft>
              <a:buSzPts val="3600"/>
              <a:buNone/>
              <a:defRPr sz="4800"/>
            </a:lvl5pPr>
            <a:lvl6pPr lvl="5" algn="r">
              <a:spcBef>
                <a:spcPts val="0"/>
              </a:spcBef>
              <a:spcAft>
                <a:spcPts val="0"/>
              </a:spcAft>
              <a:buSzPts val="3600"/>
              <a:buNone/>
              <a:defRPr sz="4800"/>
            </a:lvl6pPr>
            <a:lvl7pPr lvl="6" algn="r">
              <a:spcBef>
                <a:spcPts val="0"/>
              </a:spcBef>
              <a:spcAft>
                <a:spcPts val="0"/>
              </a:spcAft>
              <a:buSzPts val="3600"/>
              <a:buNone/>
              <a:defRPr sz="4800"/>
            </a:lvl7pPr>
            <a:lvl8pPr lvl="7" algn="r">
              <a:spcBef>
                <a:spcPts val="0"/>
              </a:spcBef>
              <a:spcAft>
                <a:spcPts val="0"/>
              </a:spcAft>
              <a:buSzPts val="3600"/>
              <a:buNone/>
              <a:defRPr sz="4800"/>
            </a:lvl8pPr>
            <a:lvl9pPr lvl="8" algn="r">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0" name="Google Shape;20;p3"/>
          <p:cNvSpPr txBox="1">
            <a:spLocks noGrp="1"/>
          </p:cNvSpPr>
          <p:nvPr>
            <p:ph type="subTitle" idx="1"/>
          </p:nvPr>
        </p:nvSpPr>
        <p:spPr>
          <a:xfrm>
            <a:off x="965300" y="4683600"/>
            <a:ext cx="37632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700"/>
              <a:buFont typeface="Montserrat Medium"/>
              <a:buNone/>
              <a:defRPr sz="2133">
                <a:solidFill>
                  <a:schemeClr val="lt1"/>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endParaRPr/>
          </a:p>
        </p:txBody>
      </p:sp>
      <p:sp>
        <p:nvSpPr>
          <p:cNvPr id="21" name="Google Shape;21;p3"/>
          <p:cNvSpPr/>
          <p:nvPr/>
        </p:nvSpPr>
        <p:spPr>
          <a:xfrm rot="10800000">
            <a:off x="5162451" y="5896384"/>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5400000">
            <a:off x="11105600" y="190984"/>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1657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65200" y="482600"/>
            <a:ext cx="8597600" cy="788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endParaRPr/>
          </a:p>
        </p:txBody>
      </p:sp>
      <p:sp>
        <p:nvSpPr>
          <p:cNvPr id="25" name="Google Shape;25;p4"/>
          <p:cNvSpPr txBox="1">
            <a:spLocks noGrp="1"/>
          </p:cNvSpPr>
          <p:nvPr>
            <p:ph type="body" idx="1"/>
          </p:nvPr>
        </p:nvSpPr>
        <p:spPr>
          <a:xfrm>
            <a:off x="965200" y="1271700"/>
            <a:ext cx="10261600" cy="4820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5"/>
              </a:buClr>
              <a:buSzPts val="1200"/>
              <a:buAutoNum type="arabicPeriod"/>
              <a:defRPr sz="1467">
                <a:solidFill>
                  <a:srgbClr val="000000"/>
                </a:solidFill>
              </a:defRPr>
            </a:lvl1pPr>
            <a:lvl2pPr marL="1219170" lvl="1" indent="-406390">
              <a:spcBef>
                <a:spcPts val="2133"/>
              </a:spcBef>
              <a:spcAft>
                <a:spcPts val="0"/>
              </a:spcAft>
              <a:buClr>
                <a:srgbClr val="000000"/>
              </a:buClr>
              <a:buSzPts val="1200"/>
              <a:buAutoNum type="alphaLcPeriod"/>
              <a:defRPr>
                <a:solidFill>
                  <a:srgbClr val="000000"/>
                </a:solidFill>
              </a:defRPr>
            </a:lvl2pPr>
            <a:lvl3pPr marL="1828754" lvl="2" indent="-406390">
              <a:spcBef>
                <a:spcPts val="2133"/>
              </a:spcBef>
              <a:spcAft>
                <a:spcPts val="0"/>
              </a:spcAft>
              <a:buClr>
                <a:srgbClr val="000000"/>
              </a:buClr>
              <a:buSzPts val="1200"/>
              <a:buAutoNum type="romanLcPeriod"/>
              <a:defRPr>
                <a:solidFill>
                  <a:srgbClr val="000000"/>
                </a:solidFill>
              </a:defRPr>
            </a:lvl3pPr>
            <a:lvl4pPr marL="2438339" lvl="3" indent="-406390">
              <a:spcBef>
                <a:spcPts val="2133"/>
              </a:spcBef>
              <a:spcAft>
                <a:spcPts val="0"/>
              </a:spcAft>
              <a:buClr>
                <a:srgbClr val="000000"/>
              </a:buClr>
              <a:buSzPts val="1200"/>
              <a:buAutoNum type="arabicPeriod"/>
              <a:defRPr>
                <a:solidFill>
                  <a:srgbClr val="000000"/>
                </a:solidFill>
              </a:defRPr>
            </a:lvl4pPr>
            <a:lvl5pPr marL="3047924" lvl="4" indent="-406390">
              <a:spcBef>
                <a:spcPts val="2133"/>
              </a:spcBef>
              <a:spcAft>
                <a:spcPts val="0"/>
              </a:spcAft>
              <a:buClr>
                <a:srgbClr val="000000"/>
              </a:buClr>
              <a:buSzPts val="1200"/>
              <a:buAutoNum type="alphaLcPeriod"/>
              <a:defRPr>
                <a:solidFill>
                  <a:srgbClr val="000000"/>
                </a:solidFill>
              </a:defRPr>
            </a:lvl5pPr>
            <a:lvl6pPr marL="3657509" lvl="5" indent="-406390">
              <a:spcBef>
                <a:spcPts val="2133"/>
              </a:spcBef>
              <a:spcAft>
                <a:spcPts val="0"/>
              </a:spcAft>
              <a:buClr>
                <a:srgbClr val="000000"/>
              </a:buClr>
              <a:buSzPts val="1200"/>
              <a:buAutoNum type="romanLcPeriod"/>
              <a:defRPr>
                <a:solidFill>
                  <a:srgbClr val="000000"/>
                </a:solidFill>
              </a:defRPr>
            </a:lvl6pPr>
            <a:lvl7pPr marL="4267093" lvl="6" indent="-406390">
              <a:spcBef>
                <a:spcPts val="2133"/>
              </a:spcBef>
              <a:spcAft>
                <a:spcPts val="0"/>
              </a:spcAft>
              <a:buClr>
                <a:srgbClr val="000000"/>
              </a:buClr>
              <a:buSzPts val="1200"/>
              <a:buAutoNum type="arabicPeriod"/>
              <a:defRPr>
                <a:solidFill>
                  <a:srgbClr val="000000"/>
                </a:solidFill>
              </a:defRPr>
            </a:lvl7pPr>
            <a:lvl8pPr marL="4876678" lvl="7" indent="-406390">
              <a:spcBef>
                <a:spcPts val="2133"/>
              </a:spcBef>
              <a:spcAft>
                <a:spcPts val="0"/>
              </a:spcAft>
              <a:buClr>
                <a:srgbClr val="000000"/>
              </a:buClr>
              <a:buSzPts val="1200"/>
              <a:buAutoNum type="alphaLcPeriod"/>
              <a:defRPr>
                <a:solidFill>
                  <a:srgbClr val="000000"/>
                </a:solidFill>
              </a:defRPr>
            </a:lvl8pPr>
            <a:lvl9pPr marL="5486263" lvl="8" indent="-406390">
              <a:spcBef>
                <a:spcPts val="2133"/>
              </a:spcBef>
              <a:spcAft>
                <a:spcPts val="2133"/>
              </a:spcAft>
              <a:buClr>
                <a:srgbClr val="000000"/>
              </a:buClr>
              <a:buSzPts val="1200"/>
              <a:buAutoNum type="romanLcPeriod"/>
              <a:defRPr>
                <a:solidFill>
                  <a:srgbClr val="000000"/>
                </a:solidFill>
              </a:defRPr>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8510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p:nvPr/>
        </p:nvSpPr>
        <p:spPr>
          <a:xfrm>
            <a:off x="2045200" y="1828800"/>
            <a:ext cx="3949200" cy="34288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p:nvPr/>
        </p:nvSpPr>
        <p:spPr>
          <a:xfrm>
            <a:off x="6221333" y="1828800"/>
            <a:ext cx="3949200" cy="3428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endParaRPr/>
          </a:p>
        </p:txBody>
      </p:sp>
      <p:sp>
        <p:nvSpPr>
          <p:cNvPr id="31" name="Google Shape;31;p5"/>
          <p:cNvSpPr txBox="1">
            <a:spLocks noGrp="1"/>
          </p:cNvSpPr>
          <p:nvPr>
            <p:ph type="body" idx="1"/>
          </p:nvPr>
        </p:nvSpPr>
        <p:spPr>
          <a:xfrm>
            <a:off x="2138051" y="3390833"/>
            <a:ext cx="3716000" cy="2070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Clr>
                <a:srgbClr val="FFFFFF"/>
              </a:buClr>
              <a:buSzPts val="1400"/>
              <a:buChar char="●"/>
              <a:defRPr sz="1867">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endParaRPr/>
          </a:p>
        </p:txBody>
      </p:sp>
      <p:sp>
        <p:nvSpPr>
          <p:cNvPr id="32" name="Google Shape;32;p5"/>
          <p:cNvSpPr txBox="1">
            <a:spLocks noGrp="1"/>
          </p:cNvSpPr>
          <p:nvPr>
            <p:ph type="body" idx="2"/>
          </p:nvPr>
        </p:nvSpPr>
        <p:spPr>
          <a:xfrm>
            <a:off x="6337937" y="3390833"/>
            <a:ext cx="3716000" cy="2070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Clr>
                <a:srgbClr val="FFFFFF"/>
              </a:buClr>
              <a:buSzPts val="1400"/>
              <a:buChar char="●"/>
              <a:defRPr sz="1867">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endParaRPr/>
          </a:p>
        </p:txBody>
      </p:sp>
      <p:sp>
        <p:nvSpPr>
          <p:cNvPr id="33" name="Google Shape;33;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 name="Google Shape;34;p5"/>
          <p:cNvSpPr txBox="1">
            <a:spLocks noGrp="1"/>
          </p:cNvSpPr>
          <p:nvPr>
            <p:ph type="title" idx="3"/>
          </p:nvPr>
        </p:nvSpPr>
        <p:spPr>
          <a:xfrm>
            <a:off x="2592667" y="2692200"/>
            <a:ext cx="2806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800">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35" name="Google Shape;35;p5"/>
          <p:cNvSpPr txBox="1">
            <a:spLocks noGrp="1"/>
          </p:cNvSpPr>
          <p:nvPr>
            <p:ph type="title" idx="4"/>
          </p:nvPr>
        </p:nvSpPr>
        <p:spPr>
          <a:xfrm>
            <a:off x="6792533" y="2692200"/>
            <a:ext cx="2806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800">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36" name="Google Shape;36;p5"/>
          <p:cNvSpPr/>
          <p:nvPr/>
        </p:nvSpPr>
        <p:spPr>
          <a:xfrm rot="5400000">
            <a:off x="11279400" y="443400"/>
            <a:ext cx="13560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rot="5400000">
            <a:off x="-1645600" y="4250808"/>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500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965300" y="482600"/>
            <a:ext cx="11360800" cy="779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endParaRPr/>
          </a:p>
        </p:txBody>
      </p:sp>
      <p:sp>
        <p:nvSpPr>
          <p:cNvPr id="40" name="Google Shape;4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1" name="Google Shape;41;p6"/>
          <p:cNvSpPr/>
          <p:nvPr/>
        </p:nvSpPr>
        <p:spPr>
          <a:xfrm rot="10800000">
            <a:off x="10836000" y="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p:nvPr/>
        </p:nvSpPr>
        <p:spPr>
          <a:xfrm rot="5400000">
            <a:off x="11035800" y="5705400"/>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929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5334000" y="1775233"/>
            <a:ext cx="5892800" cy="9424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3"/>
              </a:buClr>
              <a:buSzPts val="2400"/>
              <a:buNone/>
              <a:defRPr>
                <a:solidFill>
                  <a:schemeClr val="accent3"/>
                </a:solidFill>
              </a:defRPr>
            </a:lvl1pPr>
            <a:lvl2pPr lvl="1">
              <a:spcBef>
                <a:spcPts val="0"/>
              </a:spcBef>
              <a:spcAft>
                <a:spcPts val="0"/>
              </a:spcAft>
              <a:buClr>
                <a:schemeClr val="accent3"/>
              </a:buClr>
              <a:buSzPts val="2400"/>
              <a:buNone/>
              <a:defRPr sz="3200">
                <a:solidFill>
                  <a:schemeClr val="accent3"/>
                </a:solidFill>
              </a:defRPr>
            </a:lvl2pPr>
            <a:lvl3pPr lvl="2">
              <a:spcBef>
                <a:spcPts val="0"/>
              </a:spcBef>
              <a:spcAft>
                <a:spcPts val="0"/>
              </a:spcAft>
              <a:buClr>
                <a:schemeClr val="accent3"/>
              </a:buClr>
              <a:buSzPts val="2400"/>
              <a:buNone/>
              <a:defRPr sz="3200">
                <a:solidFill>
                  <a:schemeClr val="accent3"/>
                </a:solidFill>
              </a:defRPr>
            </a:lvl3pPr>
            <a:lvl4pPr lvl="3">
              <a:spcBef>
                <a:spcPts val="0"/>
              </a:spcBef>
              <a:spcAft>
                <a:spcPts val="0"/>
              </a:spcAft>
              <a:buClr>
                <a:schemeClr val="accent3"/>
              </a:buClr>
              <a:buSzPts val="2400"/>
              <a:buNone/>
              <a:defRPr sz="3200">
                <a:solidFill>
                  <a:schemeClr val="accent3"/>
                </a:solidFill>
              </a:defRPr>
            </a:lvl4pPr>
            <a:lvl5pPr lvl="4">
              <a:spcBef>
                <a:spcPts val="0"/>
              </a:spcBef>
              <a:spcAft>
                <a:spcPts val="0"/>
              </a:spcAft>
              <a:buClr>
                <a:schemeClr val="accent3"/>
              </a:buClr>
              <a:buSzPts val="2400"/>
              <a:buNone/>
              <a:defRPr sz="3200">
                <a:solidFill>
                  <a:schemeClr val="accent3"/>
                </a:solidFill>
              </a:defRPr>
            </a:lvl5pPr>
            <a:lvl6pPr lvl="5">
              <a:spcBef>
                <a:spcPts val="0"/>
              </a:spcBef>
              <a:spcAft>
                <a:spcPts val="0"/>
              </a:spcAft>
              <a:buClr>
                <a:schemeClr val="accent3"/>
              </a:buClr>
              <a:buSzPts val="2400"/>
              <a:buNone/>
              <a:defRPr sz="3200">
                <a:solidFill>
                  <a:schemeClr val="accent3"/>
                </a:solidFill>
              </a:defRPr>
            </a:lvl6pPr>
            <a:lvl7pPr lvl="6">
              <a:spcBef>
                <a:spcPts val="0"/>
              </a:spcBef>
              <a:spcAft>
                <a:spcPts val="0"/>
              </a:spcAft>
              <a:buClr>
                <a:schemeClr val="accent3"/>
              </a:buClr>
              <a:buSzPts val="2400"/>
              <a:buNone/>
              <a:defRPr sz="3200">
                <a:solidFill>
                  <a:schemeClr val="accent3"/>
                </a:solidFill>
              </a:defRPr>
            </a:lvl7pPr>
            <a:lvl8pPr lvl="7">
              <a:spcBef>
                <a:spcPts val="0"/>
              </a:spcBef>
              <a:spcAft>
                <a:spcPts val="0"/>
              </a:spcAft>
              <a:buClr>
                <a:schemeClr val="accent3"/>
              </a:buClr>
              <a:buSzPts val="2400"/>
              <a:buNone/>
              <a:defRPr sz="3200">
                <a:solidFill>
                  <a:schemeClr val="accent3"/>
                </a:solidFill>
              </a:defRPr>
            </a:lvl8pPr>
            <a:lvl9pPr lvl="8">
              <a:spcBef>
                <a:spcPts val="0"/>
              </a:spcBef>
              <a:spcAft>
                <a:spcPts val="0"/>
              </a:spcAft>
              <a:buClr>
                <a:schemeClr val="accent3"/>
              </a:buClr>
              <a:buSzPts val="2400"/>
              <a:buNone/>
              <a:defRPr sz="3200">
                <a:solidFill>
                  <a:schemeClr val="accent3"/>
                </a:solidFill>
              </a:defRPr>
            </a:lvl9pPr>
          </a:lstStyle>
          <a:p>
            <a:endParaRPr/>
          </a:p>
        </p:txBody>
      </p:sp>
      <p:sp>
        <p:nvSpPr>
          <p:cNvPr id="45" name="Google Shape;45;p7"/>
          <p:cNvSpPr txBox="1">
            <a:spLocks noGrp="1"/>
          </p:cNvSpPr>
          <p:nvPr>
            <p:ph type="body" idx="1"/>
          </p:nvPr>
        </p:nvSpPr>
        <p:spPr>
          <a:xfrm>
            <a:off x="7226300" y="2835633"/>
            <a:ext cx="4000400" cy="27396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Clr>
                <a:srgbClr val="000000"/>
              </a:buClr>
              <a:buSzPts val="1400"/>
              <a:buChar char="●"/>
              <a:defRPr sz="1867">
                <a:solidFill>
                  <a:srgbClr val="000000"/>
                </a:solidFill>
              </a:defRPr>
            </a:lvl1pPr>
            <a:lvl2pPr marL="1219170" lvl="1" indent="-423323" algn="r">
              <a:spcBef>
                <a:spcPts val="2133"/>
              </a:spcBef>
              <a:spcAft>
                <a:spcPts val="0"/>
              </a:spcAft>
              <a:buClr>
                <a:srgbClr val="000000"/>
              </a:buClr>
              <a:buSzPts val="1400"/>
              <a:buChar char="○"/>
              <a:defRPr>
                <a:solidFill>
                  <a:srgbClr val="000000"/>
                </a:solidFill>
              </a:defRPr>
            </a:lvl2pPr>
            <a:lvl3pPr marL="1828754" lvl="2" indent="-423323" algn="r">
              <a:spcBef>
                <a:spcPts val="2133"/>
              </a:spcBef>
              <a:spcAft>
                <a:spcPts val="0"/>
              </a:spcAft>
              <a:buClr>
                <a:srgbClr val="000000"/>
              </a:buClr>
              <a:buSzPts val="1400"/>
              <a:buChar char="■"/>
              <a:defRPr>
                <a:solidFill>
                  <a:srgbClr val="000000"/>
                </a:solidFill>
              </a:defRPr>
            </a:lvl3pPr>
            <a:lvl4pPr marL="2438339" lvl="3" indent="-423323" algn="r">
              <a:spcBef>
                <a:spcPts val="2133"/>
              </a:spcBef>
              <a:spcAft>
                <a:spcPts val="0"/>
              </a:spcAft>
              <a:buClr>
                <a:srgbClr val="000000"/>
              </a:buClr>
              <a:buSzPts val="1400"/>
              <a:buChar char="●"/>
              <a:defRPr>
                <a:solidFill>
                  <a:srgbClr val="000000"/>
                </a:solidFill>
              </a:defRPr>
            </a:lvl4pPr>
            <a:lvl5pPr marL="3047924" lvl="4" indent="-423323" algn="r">
              <a:spcBef>
                <a:spcPts val="2133"/>
              </a:spcBef>
              <a:spcAft>
                <a:spcPts val="0"/>
              </a:spcAft>
              <a:buClr>
                <a:srgbClr val="000000"/>
              </a:buClr>
              <a:buSzPts val="1400"/>
              <a:buChar char="○"/>
              <a:defRPr>
                <a:solidFill>
                  <a:srgbClr val="000000"/>
                </a:solidFill>
              </a:defRPr>
            </a:lvl5pPr>
            <a:lvl6pPr marL="3657509" lvl="5" indent="-423323" algn="r">
              <a:spcBef>
                <a:spcPts val="2133"/>
              </a:spcBef>
              <a:spcAft>
                <a:spcPts val="0"/>
              </a:spcAft>
              <a:buClr>
                <a:srgbClr val="000000"/>
              </a:buClr>
              <a:buSzPts val="1400"/>
              <a:buChar char="■"/>
              <a:defRPr>
                <a:solidFill>
                  <a:srgbClr val="000000"/>
                </a:solidFill>
              </a:defRPr>
            </a:lvl6pPr>
            <a:lvl7pPr marL="4267093" lvl="6" indent="-423323" algn="r">
              <a:spcBef>
                <a:spcPts val="2133"/>
              </a:spcBef>
              <a:spcAft>
                <a:spcPts val="0"/>
              </a:spcAft>
              <a:buClr>
                <a:srgbClr val="000000"/>
              </a:buClr>
              <a:buSzPts val="1400"/>
              <a:buChar char="●"/>
              <a:defRPr>
                <a:solidFill>
                  <a:srgbClr val="000000"/>
                </a:solidFill>
              </a:defRPr>
            </a:lvl7pPr>
            <a:lvl8pPr marL="4876678" lvl="7" indent="-423323" algn="r">
              <a:spcBef>
                <a:spcPts val="2133"/>
              </a:spcBef>
              <a:spcAft>
                <a:spcPts val="0"/>
              </a:spcAft>
              <a:buClr>
                <a:srgbClr val="000000"/>
              </a:buClr>
              <a:buSzPts val="1400"/>
              <a:buChar char="○"/>
              <a:defRPr>
                <a:solidFill>
                  <a:srgbClr val="000000"/>
                </a:solidFill>
              </a:defRPr>
            </a:lvl8pPr>
            <a:lvl9pPr marL="5486263" lvl="8" indent="-423323" algn="r">
              <a:spcBef>
                <a:spcPts val="2133"/>
              </a:spcBef>
              <a:spcAft>
                <a:spcPts val="2133"/>
              </a:spcAft>
              <a:buClr>
                <a:srgbClr val="000000"/>
              </a:buClr>
              <a:buSzPts val="1400"/>
              <a:buChar char="■"/>
              <a:defRPr>
                <a:solidFill>
                  <a:srgbClr val="000000"/>
                </a:solidFill>
              </a:defRPr>
            </a:lvl9pPr>
          </a:lstStyle>
          <a:p>
            <a:endParaRPr/>
          </a:p>
        </p:txBody>
      </p:sp>
      <p:sp>
        <p:nvSpPr>
          <p:cNvPr id="46" name="Google Shape;4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95206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
        <p:cNvGrpSpPr/>
        <p:nvPr/>
      </p:nvGrpSpPr>
      <p:grpSpPr>
        <a:xfrm>
          <a:off x="0" y="0"/>
          <a:ext cx="0" cy="0"/>
          <a:chOff x="0" y="0"/>
          <a:chExt cx="0" cy="0"/>
        </a:xfrm>
      </p:grpSpPr>
      <p:sp>
        <p:nvSpPr>
          <p:cNvPr id="48" name="Google Shape;48;p8"/>
          <p:cNvSpPr/>
          <p:nvPr/>
        </p:nvSpPr>
        <p:spPr>
          <a:xfrm rot="5400000">
            <a:off x="3248167" y="-1049500"/>
            <a:ext cx="5492000" cy="7564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8"/>
          <p:cNvSpPr txBox="1">
            <a:spLocks noGrp="1"/>
          </p:cNvSpPr>
          <p:nvPr>
            <p:ph type="title"/>
          </p:nvPr>
        </p:nvSpPr>
        <p:spPr>
          <a:xfrm>
            <a:off x="2481800" y="1205533"/>
            <a:ext cx="722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7200"/>
              <a:buNone/>
              <a:defRPr sz="9600">
                <a:solidFill>
                  <a:schemeClr val="lt1"/>
                </a:solidFill>
              </a:defRPr>
            </a:lvl1pPr>
            <a:lvl2pPr lvl="1" algn="ctr" rtl="0">
              <a:spcBef>
                <a:spcPts val="0"/>
              </a:spcBef>
              <a:spcAft>
                <a:spcPts val="0"/>
              </a:spcAft>
              <a:buClr>
                <a:schemeClr val="lt1"/>
              </a:buClr>
              <a:buSzPts val="7200"/>
              <a:buNone/>
              <a:defRPr sz="9600">
                <a:solidFill>
                  <a:schemeClr val="lt1"/>
                </a:solidFill>
              </a:defRPr>
            </a:lvl2pPr>
            <a:lvl3pPr lvl="2" algn="ctr" rtl="0">
              <a:spcBef>
                <a:spcPts val="0"/>
              </a:spcBef>
              <a:spcAft>
                <a:spcPts val="0"/>
              </a:spcAft>
              <a:buClr>
                <a:schemeClr val="lt1"/>
              </a:buClr>
              <a:buSzPts val="7200"/>
              <a:buNone/>
              <a:defRPr sz="9600">
                <a:solidFill>
                  <a:schemeClr val="lt1"/>
                </a:solidFill>
              </a:defRPr>
            </a:lvl3pPr>
            <a:lvl4pPr lvl="3" algn="ctr" rtl="0">
              <a:spcBef>
                <a:spcPts val="0"/>
              </a:spcBef>
              <a:spcAft>
                <a:spcPts val="0"/>
              </a:spcAft>
              <a:buClr>
                <a:schemeClr val="lt1"/>
              </a:buClr>
              <a:buSzPts val="7200"/>
              <a:buNone/>
              <a:defRPr sz="9600">
                <a:solidFill>
                  <a:schemeClr val="lt1"/>
                </a:solidFill>
              </a:defRPr>
            </a:lvl4pPr>
            <a:lvl5pPr lvl="4" algn="ctr" rtl="0">
              <a:spcBef>
                <a:spcPts val="0"/>
              </a:spcBef>
              <a:spcAft>
                <a:spcPts val="0"/>
              </a:spcAft>
              <a:buClr>
                <a:schemeClr val="lt1"/>
              </a:buClr>
              <a:buSzPts val="7200"/>
              <a:buNone/>
              <a:defRPr sz="9600">
                <a:solidFill>
                  <a:schemeClr val="lt1"/>
                </a:solidFill>
              </a:defRPr>
            </a:lvl5pPr>
            <a:lvl6pPr lvl="5" algn="ctr" rtl="0">
              <a:spcBef>
                <a:spcPts val="0"/>
              </a:spcBef>
              <a:spcAft>
                <a:spcPts val="0"/>
              </a:spcAft>
              <a:buClr>
                <a:schemeClr val="lt1"/>
              </a:buClr>
              <a:buSzPts val="7200"/>
              <a:buNone/>
              <a:defRPr sz="9600">
                <a:solidFill>
                  <a:schemeClr val="lt1"/>
                </a:solidFill>
              </a:defRPr>
            </a:lvl6pPr>
            <a:lvl7pPr lvl="6" algn="ctr" rtl="0">
              <a:spcBef>
                <a:spcPts val="0"/>
              </a:spcBef>
              <a:spcAft>
                <a:spcPts val="0"/>
              </a:spcAft>
              <a:buClr>
                <a:schemeClr val="lt1"/>
              </a:buClr>
              <a:buSzPts val="7200"/>
              <a:buNone/>
              <a:defRPr sz="9600">
                <a:solidFill>
                  <a:schemeClr val="lt1"/>
                </a:solidFill>
              </a:defRPr>
            </a:lvl7pPr>
            <a:lvl8pPr lvl="7" algn="ctr" rtl="0">
              <a:spcBef>
                <a:spcPts val="0"/>
              </a:spcBef>
              <a:spcAft>
                <a:spcPts val="0"/>
              </a:spcAft>
              <a:buClr>
                <a:schemeClr val="lt1"/>
              </a:buClr>
              <a:buSzPts val="7200"/>
              <a:buNone/>
              <a:defRPr sz="9600">
                <a:solidFill>
                  <a:schemeClr val="lt1"/>
                </a:solidFill>
              </a:defRPr>
            </a:lvl8pPr>
            <a:lvl9pPr lvl="8" algn="ctr" rtl="0">
              <a:spcBef>
                <a:spcPts val="0"/>
              </a:spcBef>
              <a:spcAft>
                <a:spcPts val="0"/>
              </a:spcAft>
              <a:buClr>
                <a:schemeClr val="lt1"/>
              </a:buClr>
              <a:buSzPts val="7200"/>
              <a:buNone/>
              <a:defRPr sz="9600">
                <a:solidFill>
                  <a:schemeClr val="lt1"/>
                </a:solidFill>
              </a:defRPr>
            </a:lvl9pPr>
          </a:lstStyle>
          <a:p>
            <a:endParaRPr/>
          </a:p>
        </p:txBody>
      </p:sp>
      <p:sp>
        <p:nvSpPr>
          <p:cNvPr id="50" name="Google Shape;50;p8"/>
          <p:cNvSpPr/>
          <p:nvPr/>
        </p:nvSpPr>
        <p:spPr>
          <a:xfrm rot="10800000">
            <a:off x="7939200" y="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8"/>
          <p:cNvSpPr/>
          <p:nvPr/>
        </p:nvSpPr>
        <p:spPr>
          <a:xfrm rot="10800000">
            <a:off x="0" y="5242533"/>
            <a:ext cx="42448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321461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txBox="1">
            <a:spLocks noGrp="1"/>
          </p:cNvSpPr>
          <p:nvPr>
            <p:ph type="subTitle" idx="1"/>
          </p:nvPr>
        </p:nvSpPr>
        <p:spPr>
          <a:xfrm>
            <a:off x="965300" y="1434433"/>
            <a:ext cx="5393600" cy="5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Montserrat Medium"/>
              <a:buNone/>
              <a:defRPr sz="2133">
                <a:latin typeface="Montserrat Medium"/>
                <a:ea typeface="Montserrat Medium"/>
                <a:cs typeface="Montserrat Medium"/>
                <a:sym typeface="Montserrat Medium"/>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body" idx="2"/>
          </p:nvPr>
        </p:nvSpPr>
        <p:spPr>
          <a:xfrm>
            <a:off x="965300" y="2198267"/>
            <a:ext cx="5116000" cy="4170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accent5"/>
              </a:buClr>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55" name="Google Shape;5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9"/>
          <p:cNvSpPr txBox="1">
            <a:spLocks noGrp="1"/>
          </p:cNvSpPr>
          <p:nvPr>
            <p:ph type="title"/>
          </p:nvPr>
        </p:nvSpPr>
        <p:spPr>
          <a:xfrm>
            <a:off x="965300" y="482600"/>
            <a:ext cx="113608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Tree>
    <p:extLst>
      <p:ext uri="{BB962C8B-B14F-4D97-AF65-F5344CB8AC3E}">
        <p14:creationId xmlns:p14="http://schemas.microsoft.com/office/powerpoint/2010/main" val="6452250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p:nvPr/>
        </p:nvSpPr>
        <p:spPr>
          <a:xfrm>
            <a:off x="558800" y="0"/>
            <a:ext cx="4673600" cy="5257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0"/>
          <p:cNvSpPr txBox="1">
            <a:spLocks noGrp="1"/>
          </p:cNvSpPr>
          <p:nvPr>
            <p:ph type="title"/>
          </p:nvPr>
        </p:nvSpPr>
        <p:spPr>
          <a:xfrm>
            <a:off x="858367" y="0"/>
            <a:ext cx="4355200" cy="483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60" name="Google Shape;6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1" name="Google Shape;61;p10"/>
          <p:cNvSpPr/>
          <p:nvPr/>
        </p:nvSpPr>
        <p:spPr>
          <a:xfrm rot="5400000">
            <a:off x="-889400" y="5006900"/>
            <a:ext cx="27404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0"/>
          <p:cNvSpPr/>
          <p:nvPr/>
        </p:nvSpPr>
        <p:spPr>
          <a:xfrm rot="5400000">
            <a:off x="11279384" y="443400"/>
            <a:ext cx="13560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0757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
        <p:cNvGrpSpPr/>
        <p:nvPr/>
      </p:nvGrpSpPr>
      <p:grpSpPr>
        <a:xfrm>
          <a:off x="0" y="0"/>
          <a:ext cx="0" cy="0"/>
          <a:chOff x="0" y="0"/>
          <a:chExt cx="0" cy="0"/>
        </a:xfrm>
      </p:grpSpPr>
      <p:sp>
        <p:nvSpPr>
          <p:cNvPr id="64" name="Google Shape;6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5"/>
              </a:buClr>
              <a:buSzPts val="20000"/>
              <a:buNone/>
              <a:defRPr sz="14266">
                <a:solidFill>
                  <a:schemeClr val="accent5"/>
                </a:solidFill>
              </a:defRPr>
            </a:lvl1pPr>
            <a:lvl2pPr lvl="1" algn="ctr">
              <a:spcBef>
                <a:spcPts val="0"/>
              </a:spcBef>
              <a:spcAft>
                <a:spcPts val="0"/>
              </a:spcAft>
              <a:buSzPts val="20000"/>
              <a:buNone/>
              <a:defRPr sz="26666"/>
            </a:lvl2pPr>
            <a:lvl3pPr lvl="2" algn="ctr">
              <a:spcBef>
                <a:spcPts val="0"/>
              </a:spcBef>
              <a:spcAft>
                <a:spcPts val="0"/>
              </a:spcAft>
              <a:buSzPts val="20000"/>
              <a:buNone/>
              <a:defRPr sz="26666"/>
            </a:lvl3pPr>
            <a:lvl4pPr lvl="3" algn="ctr">
              <a:spcBef>
                <a:spcPts val="0"/>
              </a:spcBef>
              <a:spcAft>
                <a:spcPts val="0"/>
              </a:spcAft>
              <a:buSzPts val="20000"/>
              <a:buNone/>
              <a:defRPr sz="26666"/>
            </a:lvl4pPr>
            <a:lvl5pPr lvl="4" algn="ctr">
              <a:spcBef>
                <a:spcPts val="0"/>
              </a:spcBef>
              <a:spcAft>
                <a:spcPts val="0"/>
              </a:spcAft>
              <a:buSzPts val="20000"/>
              <a:buNone/>
              <a:defRPr sz="26666"/>
            </a:lvl5pPr>
            <a:lvl6pPr lvl="5" algn="ctr">
              <a:spcBef>
                <a:spcPts val="0"/>
              </a:spcBef>
              <a:spcAft>
                <a:spcPts val="0"/>
              </a:spcAft>
              <a:buSzPts val="20000"/>
              <a:buNone/>
              <a:defRPr sz="26666"/>
            </a:lvl6pPr>
            <a:lvl7pPr lvl="6" algn="ctr">
              <a:spcBef>
                <a:spcPts val="0"/>
              </a:spcBef>
              <a:spcAft>
                <a:spcPts val="0"/>
              </a:spcAft>
              <a:buSzPts val="20000"/>
              <a:buNone/>
              <a:defRPr sz="26666"/>
            </a:lvl7pPr>
            <a:lvl8pPr lvl="7" algn="ctr">
              <a:spcBef>
                <a:spcPts val="0"/>
              </a:spcBef>
              <a:spcAft>
                <a:spcPts val="0"/>
              </a:spcAft>
              <a:buSzPts val="20000"/>
              <a:buNone/>
              <a:defRPr sz="26666"/>
            </a:lvl8pPr>
            <a:lvl9pPr lvl="8" algn="ctr">
              <a:spcBef>
                <a:spcPts val="0"/>
              </a:spcBef>
              <a:spcAft>
                <a:spcPts val="0"/>
              </a:spcAft>
              <a:buSzPts val="20000"/>
              <a:buNone/>
              <a:defRPr sz="26666"/>
            </a:lvl9pPr>
          </a:lstStyle>
          <a:p>
            <a:r>
              <a:t>xx%</a:t>
            </a:r>
          </a:p>
        </p:txBody>
      </p:sp>
      <p:sp>
        <p:nvSpPr>
          <p:cNvPr id="65" name="Google Shape;65;p11"/>
          <p:cNvSpPr txBox="1">
            <a:spLocks noGrp="1"/>
          </p:cNvSpPr>
          <p:nvPr>
            <p:ph type="body" idx="1"/>
          </p:nvPr>
        </p:nvSpPr>
        <p:spPr>
          <a:xfrm>
            <a:off x="415600" y="4092833"/>
            <a:ext cx="11360800" cy="1734400"/>
          </a:xfrm>
          <a:prstGeom prst="rect">
            <a:avLst/>
          </a:prstGeom>
        </p:spPr>
        <p:txBody>
          <a:bodyPr spcFirstLastPara="1" wrap="square" lIns="91425" tIns="91425" rIns="91425" bIns="91425" anchor="t" anchorCtr="0">
            <a:noAutofit/>
          </a:bodyPr>
          <a:lstStyle>
            <a:lvl1pPr marL="609585" lvl="0" indent="-499521" algn="ctr">
              <a:spcBef>
                <a:spcPts val="0"/>
              </a:spcBef>
              <a:spcAft>
                <a:spcPts val="0"/>
              </a:spcAft>
              <a:buSzPts val="2300"/>
              <a:buChar char="●"/>
              <a:defRPr sz="3067"/>
            </a:lvl1pPr>
            <a:lvl2pPr marL="1219170" lvl="1" indent="-465655" algn="ctr">
              <a:spcBef>
                <a:spcPts val="2133"/>
              </a:spcBef>
              <a:spcAft>
                <a:spcPts val="0"/>
              </a:spcAft>
              <a:buSzPts val="1900"/>
              <a:buChar char="○"/>
              <a:defRPr sz="2533"/>
            </a:lvl2pPr>
            <a:lvl3pPr marL="1828754" lvl="2" indent="-465655" algn="ctr">
              <a:spcBef>
                <a:spcPts val="2133"/>
              </a:spcBef>
              <a:spcAft>
                <a:spcPts val="0"/>
              </a:spcAft>
              <a:buSzPts val="1900"/>
              <a:buChar char="■"/>
              <a:defRPr sz="2533"/>
            </a:lvl3pPr>
            <a:lvl4pPr marL="2438339" lvl="3" indent="-465655" algn="ctr">
              <a:spcBef>
                <a:spcPts val="2133"/>
              </a:spcBef>
              <a:spcAft>
                <a:spcPts val="0"/>
              </a:spcAft>
              <a:buSzPts val="1900"/>
              <a:buChar char="●"/>
              <a:defRPr sz="2533"/>
            </a:lvl4pPr>
            <a:lvl5pPr marL="3047924" lvl="4" indent="-465655" algn="ctr">
              <a:spcBef>
                <a:spcPts val="2133"/>
              </a:spcBef>
              <a:spcAft>
                <a:spcPts val="0"/>
              </a:spcAft>
              <a:buSzPts val="1900"/>
              <a:buChar char="○"/>
              <a:defRPr sz="2533"/>
            </a:lvl5pPr>
            <a:lvl6pPr marL="3657509" lvl="5" indent="-465655" algn="ctr">
              <a:spcBef>
                <a:spcPts val="2133"/>
              </a:spcBef>
              <a:spcAft>
                <a:spcPts val="0"/>
              </a:spcAft>
              <a:buSzPts val="1900"/>
              <a:buChar char="■"/>
              <a:defRPr sz="2533"/>
            </a:lvl6pPr>
            <a:lvl7pPr marL="4267093" lvl="6" indent="-465655" algn="ctr">
              <a:spcBef>
                <a:spcPts val="2133"/>
              </a:spcBef>
              <a:spcAft>
                <a:spcPts val="0"/>
              </a:spcAft>
              <a:buSzPts val="1900"/>
              <a:buChar char="●"/>
              <a:defRPr sz="2533"/>
            </a:lvl7pPr>
            <a:lvl8pPr marL="4876678" lvl="7" indent="-465655" algn="ctr">
              <a:spcBef>
                <a:spcPts val="2133"/>
              </a:spcBef>
              <a:spcAft>
                <a:spcPts val="0"/>
              </a:spcAft>
              <a:buSzPts val="1900"/>
              <a:buChar char="○"/>
              <a:defRPr sz="2533"/>
            </a:lvl8pPr>
            <a:lvl9pPr marL="5486263" lvl="8" indent="-465655" algn="ctr">
              <a:spcBef>
                <a:spcPts val="2133"/>
              </a:spcBef>
              <a:spcAft>
                <a:spcPts val="2133"/>
              </a:spcAft>
              <a:buSzPts val="1900"/>
              <a:buChar char="■"/>
              <a:defRPr sz="2533"/>
            </a:lvl9pPr>
          </a:lstStyle>
          <a:p>
            <a:endParaRPr/>
          </a:p>
        </p:txBody>
      </p:sp>
      <p:sp>
        <p:nvSpPr>
          <p:cNvPr id="66" name="Google Shape;6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7" name="Google Shape;67;p11"/>
          <p:cNvSpPr/>
          <p:nvPr/>
        </p:nvSpPr>
        <p:spPr>
          <a:xfrm rot="5400000">
            <a:off x="11107600" y="5746367"/>
            <a:ext cx="13436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1"/>
          <p:cNvSpPr/>
          <p:nvPr/>
        </p:nvSpPr>
        <p:spPr>
          <a:xfrm rot="10800000">
            <a:off x="0" y="8"/>
            <a:ext cx="42528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7021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0E5B-B183-FC0F-08FB-C5341236F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3F6A9BE-D926-BBBF-9288-A570C6A3C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32B40E3-3197-23E1-2653-18A5CE4B7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66746-290D-EC9F-AD28-3E5F55FC421C}"/>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6" name="Footer Placeholder 5">
            <a:extLst>
              <a:ext uri="{FF2B5EF4-FFF2-40B4-BE49-F238E27FC236}">
                <a16:creationId xmlns:a16="http://schemas.microsoft.com/office/drawing/2014/main" id="{D6B00B49-20CA-0EA5-4F9F-232BAA87D79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936D50-BD31-9B96-A98E-62DF1A1C3B7D}"/>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3119840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902519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6019800" y="3175000"/>
            <a:ext cx="5176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700"/>
              <a:buNone/>
              <a:defRPr sz="4800">
                <a:solidFill>
                  <a:schemeClr val="accent2"/>
                </a:solidFill>
              </a:defRPr>
            </a:lvl1pPr>
            <a:lvl2pPr lvl="1" algn="r" rtl="0">
              <a:spcBef>
                <a:spcPts val="0"/>
              </a:spcBef>
              <a:spcAft>
                <a:spcPts val="0"/>
              </a:spcAft>
              <a:buClr>
                <a:schemeClr val="accent2"/>
              </a:buClr>
              <a:buSzPts val="3600"/>
              <a:buNone/>
              <a:defRPr sz="4800">
                <a:solidFill>
                  <a:schemeClr val="accent2"/>
                </a:solidFill>
              </a:defRPr>
            </a:lvl2pPr>
            <a:lvl3pPr lvl="2" algn="r" rtl="0">
              <a:spcBef>
                <a:spcPts val="0"/>
              </a:spcBef>
              <a:spcAft>
                <a:spcPts val="0"/>
              </a:spcAft>
              <a:buClr>
                <a:schemeClr val="accent2"/>
              </a:buClr>
              <a:buSzPts val="3600"/>
              <a:buNone/>
              <a:defRPr sz="4800">
                <a:solidFill>
                  <a:schemeClr val="accent2"/>
                </a:solidFill>
              </a:defRPr>
            </a:lvl3pPr>
            <a:lvl4pPr lvl="3" algn="r" rtl="0">
              <a:spcBef>
                <a:spcPts val="0"/>
              </a:spcBef>
              <a:spcAft>
                <a:spcPts val="0"/>
              </a:spcAft>
              <a:buClr>
                <a:schemeClr val="accent2"/>
              </a:buClr>
              <a:buSzPts val="3600"/>
              <a:buNone/>
              <a:defRPr sz="4800">
                <a:solidFill>
                  <a:schemeClr val="accent2"/>
                </a:solidFill>
              </a:defRPr>
            </a:lvl4pPr>
            <a:lvl5pPr lvl="4" algn="r" rtl="0">
              <a:spcBef>
                <a:spcPts val="0"/>
              </a:spcBef>
              <a:spcAft>
                <a:spcPts val="0"/>
              </a:spcAft>
              <a:buClr>
                <a:schemeClr val="accent2"/>
              </a:buClr>
              <a:buSzPts val="3600"/>
              <a:buNone/>
              <a:defRPr sz="4800">
                <a:solidFill>
                  <a:schemeClr val="accent2"/>
                </a:solidFill>
              </a:defRPr>
            </a:lvl5pPr>
            <a:lvl6pPr lvl="5" algn="r" rtl="0">
              <a:spcBef>
                <a:spcPts val="0"/>
              </a:spcBef>
              <a:spcAft>
                <a:spcPts val="0"/>
              </a:spcAft>
              <a:buClr>
                <a:schemeClr val="accent2"/>
              </a:buClr>
              <a:buSzPts val="3600"/>
              <a:buNone/>
              <a:defRPr sz="4800">
                <a:solidFill>
                  <a:schemeClr val="accent2"/>
                </a:solidFill>
              </a:defRPr>
            </a:lvl6pPr>
            <a:lvl7pPr lvl="6" algn="r" rtl="0">
              <a:spcBef>
                <a:spcPts val="0"/>
              </a:spcBef>
              <a:spcAft>
                <a:spcPts val="0"/>
              </a:spcAft>
              <a:buClr>
                <a:schemeClr val="accent2"/>
              </a:buClr>
              <a:buSzPts val="3600"/>
              <a:buNone/>
              <a:defRPr sz="4800">
                <a:solidFill>
                  <a:schemeClr val="accent2"/>
                </a:solidFill>
              </a:defRPr>
            </a:lvl7pPr>
            <a:lvl8pPr lvl="7" algn="r" rtl="0">
              <a:spcBef>
                <a:spcPts val="0"/>
              </a:spcBef>
              <a:spcAft>
                <a:spcPts val="0"/>
              </a:spcAft>
              <a:buClr>
                <a:schemeClr val="accent2"/>
              </a:buClr>
              <a:buSzPts val="3600"/>
              <a:buNone/>
              <a:defRPr sz="4800">
                <a:solidFill>
                  <a:schemeClr val="accent2"/>
                </a:solidFill>
              </a:defRPr>
            </a:lvl8pPr>
            <a:lvl9pPr lvl="8" algn="r" rtl="0">
              <a:spcBef>
                <a:spcPts val="0"/>
              </a:spcBef>
              <a:spcAft>
                <a:spcPts val="0"/>
              </a:spcAft>
              <a:buClr>
                <a:schemeClr val="accent2"/>
              </a:buClr>
              <a:buSzPts val="3600"/>
              <a:buNone/>
              <a:defRPr sz="4800">
                <a:solidFill>
                  <a:schemeClr val="accent2"/>
                </a:solidFill>
              </a:defRPr>
            </a:lvl9pPr>
          </a:lstStyle>
          <a:p>
            <a:endParaRPr/>
          </a:p>
        </p:txBody>
      </p:sp>
      <p:sp>
        <p:nvSpPr>
          <p:cNvPr id="72" name="Google Shape;72;p13"/>
          <p:cNvSpPr txBox="1">
            <a:spLocks noGrp="1"/>
          </p:cNvSpPr>
          <p:nvPr>
            <p:ph type="subTitle" idx="1"/>
          </p:nvPr>
        </p:nvSpPr>
        <p:spPr>
          <a:xfrm>
            <a:off x="6309200" y="3931000"/>
            <a:ext cx="4597200" cy="8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700"/>
              <a:buFont typeface="Montserrat Medium"/>
              <a:buNone/>
              <a:defRPr>
                <a:solidFill>
                  <a:schemeClr val="accent2"/>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9pPr>
          </a:lstStyle>
          <a:p>
            <a:endParaRPr/>
          </a:p>
        </p:txBody>
      </p:sp>
      <p:sp>
        <p:nvSpPr>
          <p:cNvPr id="73" name="Google Shape;73;p13"/>
          <p:cNvSpPr/>
          <p:nvPr/>
        </p:nvSpPr>
        <p:spPr>
          <a:xfrm rot="5400000">
            <a:off x="-191000" y="190984"/>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3"/>
          <p:cNvSpPr txBox="1">
            <a:spLocks noGrp="1"/>
          </p:cNvSpPr>
          <p:nvPr>
            <p:ph type="title" idx="2" hasCustomPrompt="1"/>
          </p:nvPr>
        </p:nvSpPr>
        <p:spPr>
          <a:xfrm>
            <a:off x="7739400" y="2045400"/>
            <a:ext cx="1736800" cy="112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9600">
                <a:solidFill>
                  <a:schemeClr val="accent3"/>
                </a:solidFill>
              </a:defRPr>
            </a:lvl1pPr>
            <a:lvl2pPr lvl="1" algn="ctr" rtl="0">
              <a:spcBef>
                <a:spcPts val="0"/>
              </a:spcBef>
              <a:spcAft>
                <a:spcPts val="0"/>
              </a:spcAft>
              <a:buClr>
                <a:schemeClr val="accent3"/>
              </a:buClr>
              <a:buSzPts val="6000"/>
              <a:buNone/>
              <a:defRPr sz="8000">
                <a:solidFill>
                  <a:schemeClr val="accent3"/>
                </a:solidFill>
              </a:defRPr>
            </a:lvl2pPr>
            <a:lvl3pPr lvl="2" algn="ctr" rtl="0">
              <a:spcBef>
                <a:spcPts val="0"/>
              </a:spcBef>
              <a:spcAft>
                <a:spcPts val="0"/>
              </a:spcAft>
              <a:buClr>
                <a:schemeClr val="accent3"/>
              </a:buClr>
              <a:buSzPts val="6000"/>
              <a:buNone/>
              <a:defRPr sz="8000">
                <a:solidFill>
                  <a:schemeClr val="accent3"/>
                </a:solidFill>
              </a:defRPr>
            </a:lvl3pPr>
            <a:lvl4pPr lvl="3" algn="ctr" rtl="0">
              <a:spcBef>
                <a:spcPts val="0"/>
              </a:spcBef>
              <a:spcAft>
                <a:spcPts val="0"/>
              </a:spcAft>
              <a:buClr>
                <a:schemeClr val="accent3"/>
              </a:buClr>
              <a:buSzPts val="6000"/>
              <a:buNone/>
              <a:defRPr sz="8000">
                <a:solidFill>
                  <a:schemeClr val="accent3"/>
                </a:solidFill>
              </a:defRPr>
            </a:lvl4pPr>
            <a:lvl5pPr lvl="4" algn="ctr" rtl="0">
              <a:spcBef>
                <a:spcPts val="0"/>
              </a:spcBef>
              <a:spcAft>
                <a:spcPts val="0"/>
              </a:spcAft>
              <a:buClr>
                <a:schemeClr val="accent3"/>
              </a:buClr>
              <a:buSzPts val="6000"/>
              <a:buNone/>
              <a:defRPr sz="8000">
                <a:solidFill>
                  <a:schemeClr val="accent3"/>
                </a:solidFill>
              </a:defRPr>
            </a:lvl5pPr>
            <a:lvl6pPr lvl="5" algn="ctr" rtl="0">
              <a:spcBef>
                <a:spcPts val="0"/>
              </a:spcBef>
              <a:spcAft>
                <a:spcPts val="0"/>
              </a:spcAft>
              <a:buClr>
                <a:schemeClr val="accent3"/>
              </a:buClr>
              <a:buSzPts val="6000"/>
              <a:buNone/>
              <a:defRPr sz="8000">
                <a:solidFill>
                  <a:schemeClr val="accent3"/>
                </a:solidFill>
              </a:defRPr>
            </a:lvl6pPr>
            <a:lvl7pPr lvl="6" algn="ctr" rtl="0">
              <a:spcBef>
                <a:spcPts val="0"/>
              </a:spcBef>
              <a:spcAft>
                <a:spcPts val="0"/>
              </a:spcAft>
              <a:buClr>
                <a:schemeClr val="accent3"/>
              </a:buClr>
              <a:buSzPts val="6000"/>
              <a:buNone/>
              <a:defRPr sz="8000">
                <a:solidFill>
                  <a:schemeClr val="accent3"/>
                </a:solidFill>
              </a:defRPr>
            </a:lvl7pPr>
            <a:lvl8pPr lvl="7" algn="ctr" rtl="0">
              <a:spcBef>
                <a:spcPts val="0"/>
              </a:spcBef>
              <a:spcAft>
                <a:spcPts val="0"/>
              </a:spcAft>
              <a:buClr>
                <a:schemeClr val="accent3"/>
              </a:buClr>
              <a:buSzPts val="6000"/>
              <a:buNone/>
              <a:defRPr sz="8000">
                <a:solidFill>
                  <a:schemeClr val="accent3"/>
                </a:solidFill>
              </a:defRPr>
            </a:lvl8pPr>
            <a:lvl9pPr lvl="8" algn="ctr" rtl="0">
              <a:spcBef>
                <a:spcPts val="0"/>
              </a:spcBef>
              <a:spcAft>
                <a:spcPts val="0"/>
              </a:spcAft>
              <a:buClr>
                <a:schemeClr val="accent3"/>
              </a:buClr>
              <a:buSzPts val="6000"/>
              <a:buNone/>
              <a:defRPr sz="8000">
                <a:solidFill>
                  <a:schemeClr val="accent3"/>
                </a:solidFill>
              </a:defRPr>
            </a:lvl9pPr>
          </a:lstStyle>
          <a:p>
            <a:r>
              <a:t>xx%</a:t>
            </a:r>
          </a:p>
        </p:txBody>
      </p:sp>
      <p:sp>
        <p:nvSpPr>
          <p:cNvPr id="75" name="Google Shape;75;p13"/>
          <p:cNvSpPr/>
          <p:nvPr/>
        </p:nvSpPr>
        <p:spPr>
          <a:xfrm>
            <a:off x="0" y="6100400"/>
            <a:ext cx="6908800" cy="757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8728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6403200" y="2148467"/>
            <a:ext cx="5176000" cy="75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700"/>
              <a:buNone/>
              <a:defRPr sz="4800">
                <a:solidFill>
                  <a:schemeClr val="accent3"/>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78" name="Google Shape;78;p14"/>
          <p:cNvSpPr txBox="1">
            <a:spLocks noGrp="1"/>
          </p:cNvSpPr>
          <p:nvPr>
            <p:ph type="subTitle" idx="1"/>
          </p:nvPr>
        </p:nvSpPr>
        <p:spPr>
          <a:xfrm>
            <a:off x="6403200" y="2904467"/>
            <a:ext cx="4597200" cy="88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700"/>
              <a:buFont typeface="Montserrat Medium"/>
              <a:buNone/>
              <a:defRPr>
                <a:solidFill>
                  <a:schemeClr val="accent3"/>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endParaRPr/>
          </a:p>
        </p:txBody>
      </p:sp>
      <p:sp>
        <p:nvSpPr>
          <p:cNvPr id="79" name="Google Shape;79;p14"/>
          <p:cNvSpPr txBox="1">
            <a:spLocks noGrp="1"/>
          </p:cNvSpPr>
          <p:nvPr>
            <p:ph type="title" idx="2" hasCustomPrompt="1"/>
          </p:nvPr>
        </p:nvSpPr>
        <p:spPr>
          <a:xfrm>
            <a:off x="6403200" y="1018867"/>
            <a:ext cx="1736800" cy="112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96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80" name="Google Shape;80;p14"/>
          <p:cNvSpPr/>
          <p:nvPr/>
        </p:nvSpPr>
        <p:spPr>
          <a:xfrm rot="10800000">
            <a:off x="0" y="6132233"/>
            <a:ext cx="4255200" cy="725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4"/>
          <p:cNvSpPr/>
          <p:nvPr/>
        </p:nvSpPr>
        <p:spPr>
          <a:xfrm rot="-5400000">
            <a:off x="9722800" y="1786000"/>
            <a:ext cx="4255200" cy="683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9933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965300" y="4447200"/>
            <a:ext cx="4597200" cy="75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700"/>
              <a:buNone/>
              <a:defRPr sz="4800">
                <a:solidFill>
                  <a:schemeClr val="accent1"/>
                </a:solidFill>
              </a:defRPr>
            </a:lvl1pPr>
            <a:lvl2pPr lvl="1" algn="r" rtl="0">
              <a:spcBef>
                <a:spcPts val="0"/>
              </a:spcBef>
              <a:spcAft>
                <a:spcPts val="0"/>
              </a:spcAft>
              <a:buClr>
                <a:schemeClr val="accent1"/>
              </a:buClr>
              <a:buSzPts val="3600"/>
              <a:buNone/>
              <a:defRPr sz="4800">
                <a:solidFill>
                  <a:schemeClr val="accent1"/>
                </a:solidFill>
              </a:defRPr>
            </a:lvl2pPr>
            <a:lvl3pPr lvl="2" algn="r" rtl="0">
              <a:spcBef>
                <a:spcPts val="0"/>
              </a:spcBef>
              <a:spcAft>
                <a:spcPts val="0"/>
              </a:spcAft>
              <a:buClr>
                <a:schemeClr val="accent1"/>
              </a:buClr>
              <a:buSzPts val="3600"/>
              <a:buNone/>
              <a:defRPr sz="4800">
                <a:solidFill>
                  <a:schemeClr val="accent1"/>
                </a:solidFill>
              </a:defRPr>
            </a:lvl3pPr>
            <a:lvl4pPr lvl="3" algn="r" rtl="0">
              <a:spcBef>
                <a:spcPts val="0"/>
              </a:spcBef>
              <a:spcAft>
                <a:spcPts val="0"/>
              </a:spcAft>
              <a:buClr>
                <a:schemeClr val="accent1"/>
              </a:buClr>
              <a:buSzPts val="3600"/>
              <a:buNone/>
              <a:defRPr sz="4800">
                <a:solidFill>
                  <a:schemeClr val="accent1"/>
                </a:solidFill>
              </a:defRPr>
            </a:lvl4pPr>
            <a:lvl5pPr lvl="4" algn="r" rtl="0">
              <a:spcBef>
                <a:spcPts val="0"/>
              </a:spcBef>
              <a:spcAft>
                <a:spcPts val="0"/>
              </a:spcAft>
              <a:buClr>
                <a:schemeClr val="accent1"/>
              </a:buClr>
              <a:buSzPts val="3600"/>
              <a:buNone/>
              <a:defRPr sz="4800">
                <a:solidFill>
                  <a:schemeClr val="accent1"/>
                </a:solidFill>
              </a:defRPr>
            </a:lvl5pPr>
            <a:lvl6pPr lvl="5" algn="r" rtl="0">
              <a:spcBef>
                <a:spcPts val="0"/>
              </a:spcBef>
              <a:spcAft>
                <a:spcPts val="0"/>
              </a:spcAft>
              <a:buClr>
                <a:schemeClr val="accent1"/>
              </a:buClr>
              <a:buSzPts val="3600"/>
              <a:buNone/>
              <a:defRPr sz="4800">
                <a:solidFill>
                  <a:schemeClr val="accent1"/>
                </a:solidFill>
              </a:defRPr>
            </a:lvl6pPr>
            <a:lvl7pPr lvl="6" algn="r" rtl="0">
              <a:spcBef>
                <a:spcPts val="0"/>
              </a:spcBef>
              <a:spcAft>
                <a:spcPts val="0"/>
              </a:spcAft>
              <a:buClr>
                <a:schemeClr val="accent1"/>
              </a:buClr>
              <a:buSzPts val="3600"/>
              <a:buNone/>
              <a:defRPr sz="4800">
                <a:solidFill>
                  <a:schemeClr val="accent1"/>
                </a:solidFill>
              </a:defRPr>
            </a:lvl7pPr>
            <a:lvl8pPr lvl="7" algn="r" rtl="0">
              <a:spcBef>
                <a:spcPts val="0"/>
              </a:spcBef>
              <a:spcAft>
                <a:spcPts val="0"/>
              </a:spcAft>
              <a:buClr>
                <a:schemeClr val="accent1"/>
              </a:buClr>
              <a:buSzPts val="3600"/>
              <a:buNone/>
              <a:defRPr sz="4800">
                <a:solidFill>
                  <a:schemeClr val="accent1"/>
                </a:solidFill>
              </a:defRPr>
            </a:lvl8pPr>
            <a:lvl9pPr lvl="8" algn="r" rtl="0">
              <a:spcBef>
                <a:spcPts val="0"/>
              </a:spcBef>
              <a:spcAft>
                <a:spcPts val="0"/>
              </a:spcAft>
              <a:buClr>
                <a:schemeClr val="accent1"/>
              </a:buClr>
              <a:buSzPts val="3600"/>
              <a:buNone/>
              <a:defRPr sz="4800">
                <a:solidFill>
                  <a:schemeClr val="accent1"/>
                </a:solidFill>
              </a:defRPr>
            </a:lvl9pPr>
          </a:lstStyle>
          <a:p>
            <a:endParaRPr/>
          </a:p>
        </p:txBody>
      </p:sp>
      <p:sp>
        <p:nvSpPr>
          <p:cNvPr id="84" name="Google Shape;84;p15"/>
          <p:cNvSpPr txBox="1">
            <a:spLocks noGrp="1"/>
          </p:cNvSpPr>
          <p:nvPr>
            <p:ph type="subTitle" idx="1"/>
          </p:nvPr>
        </p:nvSpPr>
        <p:spPr>
          <a:xfrm>
            <a:off x="965300" y="5203200"/>
            <a:ext cx="4597200" cy="88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700"/>
              <a:buFont typeface="Montserrat Medium"/>
              <a:buNone/>
              <a:defRPr>
                <a:solidFill>
                  <a:schemeClr val="accent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9pPr>
          </a:lstStyle>
          <a:p>
            <a:endParaRPr/>
          </a:p>
        </p:txBody>
      </p:sp>
      <p:sp>
        <p:nvSpPr>
          <p:cNvPr id="85" name="Google Shape;85;p15"/>
          <p:cNvSpPr txBox="1">
            <a:spLocks noGrp="1"/>
          </p:cNvSpPr>
          <p:nvPr>
            <p:ph type="title" idx="2" hasCustomPrompt="1"/>
          </p:nvPr>
        </p:nvSpPr>
        <p:spPr>
          <a:xfrm>
            <a:off x="965300" y="3317600"/>
            <a:ext cx="1736800" cy="112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6000"/>
              <a:buNone/>
              <a:defRPr sz="9600">
                <a:solidFill>
                  <a:schemeClr val="accent3"/>
                </a:solidFill>
              </a:defRPr>
            </a:lvl1pPr>
            <a:lvl2pPr lvl="1" algn="ctr" rtl="0">
              <a:spcBef>
                <a:spcPts val="0"/>
              </a:spcBef>
              <a:spcAft>
                <a:spcPts val="0"/>
              </a:spcAft>
              <a:buClr>
                <a:schemeClr val="accent3"/>
              </a:buClr>
              <a:buSzPts val="6000"/>
              <a:buNone/>
              <a:defRPr sz="8000">
                <a:solidFill>
                  <a:schemeClr val="accent3"/>
                </a:solidFill>
              </a:defRPr>
            </a:lvl2pPr>
            <a:lvl3pPr lvl="2" algn="ctr" rtl="0">
              <a:spcBef>
                <a:spcPts val="0"/>
              </a:spcBef>
              <a:spcAft>
                <a:spcPts val="0"/>
              </a:spcAft>
              <a:buClr>
                <a:schemeClr val="accent3"/>
              </a:buClr>
              <a:buSzPts val="6000"/>
              <a:buNone/>
              <a:defRPr sz="8000">
                <a:solidFill>
                  <a:schemeClr val="accent3"/>
                </a:solidFill>
              </a:defRPr>
            </a:lvl3pPr>
            <a:lvl4pPr lvl="3" algn="ctr" rtl="0">
              <a:spcBef>
                <a:spcPts val="0"/>
              </a:spcBef>
              <a:spcAft>
                <a:spcPts val="0"/>
              </a:spcAft>
              <a:buClr>
                <a:schemeClr val="accent3"/>
              </a:buClr>
              <a:buSzPts val="6000"/>
              <a:buNone/>
              <a:defRPr sz="8000">
                <a:solidFill>
                  <a:schemeClr val="accent3"/>
                </a:solidFill>
              </a:defRPr>
            </a:lvl4pPr>
            <a:lvl5pPr lvl="4" algn="ctr" rtl="0">
              <a:spcBef>
                <a:spcPts val="0"/>
              </a:spcBef>
              <a:spcAft>
                <a:spcPts val="0"/>
              </a:spcAft>
              <a:buClr>
                <a:schemeClr val="accent3"/>
              </a:buClr>
              <a:buSzPts val="6000"/>
              <a:buNone/>
              <a:defRPr sz="8000">
                <a:solidFill>
                  <a:schemeClr val="accent3"/>
                </a:solidFill>
              </a:defRPr>
            </a:lvl5pPr>
            <a:lvl6pPr lvl="5" algn="ctr" rtl="0">
              <a:spcBef>
                <a:spcPts val="0"/>
              </a:spcBef>
              <a:spcAft>
                <a:spcPts val="0"/>
              </a:spcAft>
              <a:buClr>
                <a:schemeClr val="accent3"/>
              </a:buClr>
              <a:buSzPts val="6000"/>
              <a:buNone/>
              <a:defRPr sz="8000">
                <a:solidFill>
                  <a:schemeClr val="accent3"/>
                </a:solidFill>
              </a:defRPr>
            </a:lvl6pPr>
            <a:lvl7pPr lvl="6" algn="ctr" rtl="0">
              <a:spcBef>
                <a:spcPts val="0"/>
              </a:spcBef>
              <a:spcAft>
                <a:spcPts val="0"/>
              </a:spcAft>
              <a:buClr>
                <a:schemeClr val="accent3"/>
              </a:buClr>
              <a:buSzPts val="6000"/>
              <a:buNone/>
              <a:defRPr sz="8000">
                <a:solidFill>
                  <a:schemeClr val="accent3"/>
                </a:solidFill>
              </a:defRPr>
            </a:lvl7pPr>
            <a:lvl8pPr lvl="7" algn="ctr" rtl="0">
              <a:spcBef>
                <a:spcPts val="0"/>
              </a:spcBef>
              <a:spcAft>
                <a:spcPts val="0"/>
              </a:spcAft>
              <a:buClr>
                <a:schemeClr val="accent3"/>
              </a:buClr>
              <a:buSzPts val="6000"/>
              <a:buNone/>
              <a:defRPr sz="8000">
                <a:solidFill>
                  <a:schemeClr val="accent3"/>
                </a:solidFill>
              </a:defRPr>
            </a:lvl8pPr>
            <a:lvl9pPr lvl="8" algn="ctr" rtl="0">
              <a:spcBef>
                <a:spcPts val="0"/>
              </a:spcBef>
              <a:spcAft>
                <a:spcPts val="0"/>
              </a:spcAft>
              <a:buClr>
                <a:schemeClr val="accent3"/>
              </a:buClr>
              <a:buSzPts val="6000"/>
              <a:buNone/>
              <a:defRPr sz="8000">
                <a:solidFill>
                  <a:schemeClr val="accent3"/>
                </a:solidFill>
              </a:defRPr>
            </a:lvl9pPr>
          </a:lstStyle>
          <a:p>
            <a:r>
              <a:t>xx%</a:t>
            </a:r>
          </a:p>
        </p:txBody>
      </p:sp>
      <p:sp>
        <p:nvSpPr>
          <p:cNvPr id="86" name="Google Shape;86;p15"/>
          <p:cNvSpPr/>
          <p:nvPr/>
        </p:nvSpPr>
        <p:spPr>
          <a:xfrm rot="5400000">
            <a:off x="6893767" y="500700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5"/>
          <p:cNvSpPr/>
          <p:nvPr/>
        </p:nvSpPr>
        <p:spPr>
          <a:xfrm rot="10800000">
            <a:off x="9456800" y="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6265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6395100" y="3966233"/>
            <a:ext cx="4597200" cy="756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700"/>
              <a:buNone/>
              <a:defRPr sz="4800">
                <a:solidFill>
                  <a:schemeClr val="accent3"/>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90" name="Google Shape;90;p16"/>
          <p:cNvSpPr txBox="1">
            <a:spLocks noGrp="1"/>
          </p:cNvSpPr>
          <p:nvPr>
            <p:ph type="subTitle" idx="1"/>
          </p:nvPr>
        </p:nvSpPr>
        <p:spPr>
          <a:xfrm>
            <a:off x="6395100" y="4722233"/>
            <a:ext cx="4597200" cy="88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700"/>
              <a:buFont typeface="Montserrat Medium"/>
              <a:buNone/>
              <a:defRPr>
                <a:solidFill>
                  <a:schemeClr val="accent3"/>
                </a:solidFill>
                <a:latin typeface="Montserrat Medium"/>
                <a:ea typeface="Montserrat Medium"/>
                <a:cs typeface="Montserrat Medium"/>
                <a:sym typeface="Montserrat Medium"/>
              </a:defRPr>
            </a:lvl1pPr>
            <a:lvl2pPr lvl="1"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rtl="0">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endParaRPr/>
          </a:p>
        </p:txBody>
      </p:sp>
      <p:sp>
        <p:nvSpPr>
          <p:cNvPr id="91" name="Google Shape;91;p16"/>
          <p:cNvSpPr txBox="1">
            <a:spLocks noGrp="1"/>
          </p:cNvSpPr>
          <p:nvPr>
            <p:ph type="title" idx="2" hasCustomPrompt="1"/>
          </p:nvPr>
        </p:nvSpPr>
        <p:spPr>
          <a:xfrm>
            <a:off x="9255500" y="2836633"/>
            <a:ext cx="1736800" cy="1129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96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2" name="Google Shape;92;p16"/>
          <p:cNvSpPr/>
          <p:nvPr/>
        </p:nvSpPr>
        <p:spPr>
          <a:xfrm rot="10800000">
            <a:off x="8680000" y="0"/>
            <a:ext cx="3512000" cy="7124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6"/>
          <p:cNvSpPr/>
          <p:nvPr/>
        </p:nvSpPr>
        <p:spPr>
          <a:xfrm rot="10800000">
            <a:off x="0" y="6145600"/>
            <a:ext cx="3512000" cy="71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380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508000" y="3175000"/>
            <a:ext cx="5176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700"/>
              <a:buNone/>
              <a:defRPr sz="4800">
                <a:solidFill>
                  <a:schemeClr val="accent1"/>
                </a:solidFill>
              </a:defRPr>
            </a:lvl1pPr>
            <a:lvl2pPr lvl="1" algn="r" rtl="0">
              <a:spcBef>
                <a:spcPts val="0"/>
              </a:spcBef>
              <a:spcAft>
                <a:spcPts val="0"/>
              </a:spcAft>
              <a:buClr>
                <a:schemeClr val="accent1"/>
              </a:buClr>
              <a:buSzPts val="3600"/>
              <a:buNone/>
              <a:defRPr sz="4800">
                <a:solidFill>
                  <a:schemeClr val="accent1"/>
                </a:solidFill>
              </a:defRPr>
            </a:lvl2pPr>
            <a:lvl3pPr lvl="2" algn="r" rtl="0">
              <a:spcBef>
                <a:spcPts val="0"/>
              </a:spcBef>
              <a:spcAft>
                <a:spcPts val="0"/>
              </a:spcAft>
              <a:buClr>
                <a:schemeClr val="accent1"/>
              </a:buClr>
              <a:buSzPts val="3600"/>
              <a:buNone/>
              <a:defRPr sz="4800">
                <a:solidFill>
                  <a:schemeClr val="accent1"/>
                </a:solidFill>
              </a:defRPr>
            </a:lvl3pPr>
            <a:lvl4pPr lvl="3" algn="r" rtl="0">
              <a:spcBef>
                <a:spcPts val="0"/>
              </a:spcBef>
              <a:spcAft>
                <a:spcPts val="0"/>
              </a:spcAft>
              <a:buClr>
                <a:schemeClr val="accent1"/>
              </a:buClr>
              <a:buSzPts val="3600"/>
              <a:buNone/>
              <a:defRPr sz="4800">
                <a:solidFill>
                  <a:schemeClr val="accent1"/>
                </a:solidFill>
              </a:defRPr>
            </a:lvl4pPr>
            <a:lvl5pPr lvl="4" algn="r" rtl="0">
              <a:spcBef>
                <a:spcPts val="0"/>
              </a:spcBef>
              <a:spcAft>
                <a:spcPts val="0"/>
              </a:spcAft>
              <a:buClr>
                <a:schemeClr val="accent1"/>
              </a:buClr>
              <a:buSzPts val="3600"/>
              <a:buNone/>
              <a:defRPr sz="4800">
                <a:solidFill>
                  <a:schemeClr val="accent1"/>
                </a:solidFill>
              </a:defRPr>
            </a:lvl5pPr>
            <a:lvl6pPr lvl="5" algn="r" rtl="0">
              <a:spcBef>
                <a:spcPts val="0"/>
              </a:spcBef>
              <a:spcAft>
                <a:spcPts val="0"/>
              </a:spcAft>
              <a:buClr>
                <a:schemeClr val="accent1"/>
              </a:buClr>
              <a:buSzPts val="3600"/>
              <a:buNone/>
              <a:defRPr sz="4800">
                <a:solidFill>
                  <a:schemeClr val="accent1"/>
                </a:solidFill>
              </a:defRPr>
            </a:lvl6pPr>
            <a:lvl7pPr lvl="6" algn="r" rtl="0">
              <a:spcBef>
                <a:spcPts val="0"/>
              </a:spcBef>
              <a:spcAft>
                <a:spcPts val="0"/>
              </a:spcAft>
              <a:buClr>
                <a:schemeClr val="accent1"/>
              </a:buClr>
              <a:buSzPts val="3600"/>
              <a:buNone/>
              <a:defRPr sz="4800">
                <a:solidFill>
                  <a:schemeClr val="accent1"/>
                </a:solidFill>
              </a:defRPr>
            </a:lvl7pPr>
            <a:lvl8pPr lvl="7" algn="r" rtl="0">
              <a:spcBef>
                <a:spcPts val="0"/>
              </a:spcBef>
              <a:spcAft>
                <a:spcPts val="0"/>
              </a:spcAft>
              <a:buClr>
                <a:schemeClr val="accent1"/>
              </a:buClr>
              <a:buSzPts val="3600"/>
              <a:buNone/>
              <a:defRPr sz="4800">
                <a:solidFill>
                  <a:schemeClr val="accent1"/>
                </a:solidFill>
              </a:defRPr>
            </a:lvl8pPr>
            <a:lvl9pPr lvl="8" algn="r" rtl="0">
              <a:spcBef>
                <a:spcPts val="0"/>
              </a:spcBef>
              <a:spcAft>
                <a:spcPts val="0"/>
              </a:spcAft>
              <a:buClr>
                <a:schemeClr val="accent1"/>
              </a:buClr>
              <a:buSzPts val="3600"/>
              <a:buNone/>
              <a:defRPr sz="4800">
                <a:solidFill>
                  <a:schemeClr val="accent1"/>
                </a:solidFill>
              </a:defRPr>
            </a:lvl9pPr>
          </a:lstStyle>
          <a:p>
            <a:endParaRPr/>
          </a:p>
        </p:txBody>
      </p:sp>
      <p:sp>
        <p:nvSpPr>
          <p:cNvPr id="96" name="Google Shape;96;p17"/>
          <p:cNvSpPr txBox="1">
            <a:spLocks noGrp="1"/>
          </p:cNvSpPr>
          <p:nvPr>
            <p:ph type="subTitle" idx="1"/>
          </p:nvPr>
        </p:nvSpPr>
        <p:spPr>
          <a:xfrm>
            <a:off x="3797400" y="3931000"/>
            <a:ext cx="4597200" cy="8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700"/>
              <a:buFont typeface="Montserrat Medium"/>
              <a:buNone/>
              <a:defRPr>
                <a:solidFill>
                  <a:schemeClr val="accent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1"/>
              </a:buClr>
              <a:buSzPts val="1900"/>
              <a:buFont typeface="Montserrat Medium"/>
              <a:buNone/>
              <a:defRPr sz="2533">
                <a:solidFill>
                  <a:schemeClr val="accent1"/>
                </a:solidFill>
                <a:latin typeface="Montserrat Medium"/>
                <a:ea typeface="Montserrat Medium"/>
                <a:cs typeface="Montserrat Medium"/>
                <a:sym typeface="Montserrat Medium"/>
              </a:defRPr>
            </a:lvl9pPr>
          </a:lstStyle>
          <a:p>
            <a:endParaRPr/>
          </a:p>
        </p:txBody>
      </p:sp>
      <p:sp>
        <p:nvSpPr>
          <p:cNvPr id="97" name="Google Shape;97;p17"/>
          <p:cNvSpPr txBox="1">
            <a:spLocks noGrp="1"/>
          </p:cNvSpPr>
          <p:nvPr>
            <p:ph type="title" idx="2" hasCustomPrompt="1"/>
          </p:nvPr>
        </p:nvSpPr>
        <p:spPr>
          <a:xfrm>
            <a:off x="5227600" y="2045400"/>
            <a:ext cx="1736800" cy="112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9600">
                <a:solidFill>
                  <a:schemeClr val="accent3"/>
                </a:solidFill>
              </a:defRPr>
            </a:lvl1pPr>
            <a:lvl2pPr lvl="1" algn="ctr" rtl="0">
              <a:spcBef>
                <a:spcPts val="0"/>
              </a:spcBef>
              <a:spcAft>
                <a:spcPts val="0"/>
              </a:spcAft>
              <a:buClr>
                <a:schemeClr val="accent3"/>
              </a:buClr>
              <a:buSzPts val="6000"/>
              <a:buNone/>
              <a:defRPr sz="8000">
                <a:solidFill>
                  <a:schemeClr val="accent3"/>
                </a:solidFill>
              </a:defRPr>
            </a:lvl2pPr>
            <a:lvl3pPr lvl="2" algn="ctr" rtl="0">
              <a:spcBef>
                <a:spcPts val="0"/>
              </a:spcBef>
              <a:spcAft>
                <a:spcPts val="0"/>
              </a:spcAft>
              <a:buClr>
                <a:schemeClr val="accent3"/>
              </a:buClr>
              <a:buSzPts val="6000"/>
              <a:buNone/>
              <a:defRPr sz="8000">
                <a:solidFill>
                  <a:schemeClr val="accent3"/>
                </a:solidFill>
              </a:defRPr>
            </a:lvl3pPr>
            <a:lvl4pPr lvl="3" algn="ctr" rtl="0">
              <a:spcBef>
                <a:spcPts val="0"/>
              </a:spcBef>
              <a:spcAft>
                <a:spcPts val="0"/>
              </a:spcAft>
              <a:buClr>
                <a:schemeClr val="accent3"/>
              </a:buClr>
              <a:buSzPts val="6000"/>
              <a:buNone/>
              <a:defRPr sz="8000">
                <a:solidFill>
                  <a:schemeClr val="accent3"/>
                </a:solidFill>
              </a:defRPr>
            </a:lvl4pPr>
            <a:lvl5pPr lvl="4" algn="ctr" rtl="0">
              <a:spcBef>
                <a:spcPts val="0"/>
              </a:spcBef>
              <a:spcAft>
                <a:spcPts val="0"/>
              </a:spcAft>
              <a:buClr>
                <a:schemeClr val="accent3"/>
              </a:buClr>
              <a:buSzPts val="6000"/>
              <a:buNone/>
              <a:defRPr sz="8000">
                <a:solidFill>
                  <a:schemeClr val="accent3"/>
                </a:solidFill>
              </a:defRPr>
            </a:lvl5pPr>
            <a:lvl6pPr lvl="5" algn="ctr" rtl="0">
              <a:spcBef>
                <a:spcPts val="0"/>
              </a:spcBef>
              <a:spcAft>
                <a:spcPts val="0"/>
              </a:spcAft>
              <a:buClr>
                <a:schemeClr val="accent3"/>
              </a:buClr>
              <a:buSzPts val="6000"/>
              <a:buNone/>
              <a:defRPr sz="8000">
                <a:solidFill>
                  <a:schemeClr val="accent3"/>
                </a:solidFill>
              </a:defRPr>
            </a:lvl6pPr>
            <a:lvl7pPr lvl="6" algn="ctr" rtl="0">
              <a:spcBef>
                <a:spcPts val="0"/>
              </a:spcBef>
              <a:spcAft>
                <a:spcPts val="0"/>
              </a:spcAft>
              <a:buClr>
                <a:schemeClr val="accent3"/>
              </a:buClr>
              <a:buSzPts val="6000"/>
              <a:buNone/>
              <a:defRPr sz="8000">
                <a:solidFill>
                  <a:schemeClr val="accent3"/>
                </a:solidFill>
              </a:defRPr>
            </a:lvl7pPr>
            <a:lvl8pPr lvl="7" algn="ctr" rtl="0">
              <a:spcBef>
                <a:spcPts val="0"/>
              </a:spcBef>
              <a:spcAft>
                <a:spcPts val="0"/>
              </a:spcAft>
              <a:buClr>
                <a:schemeClr val="accent3"/>
              </a:buClr>
              <a:buSzPts val="6000"/>
              <a:buNone/>
              <a:defRPr sz="8000">
                <a:solidFill>
                  <a:schemeClr val="accent3"/>
                </a:solidFill>
              </a:defRPr>
            </a:lvl8pPr>
            <a:lvl9pPr lvl="8" algn="ctr" rtl="0">
              <a:spcBef>
                <a:spcPts val="0"/>
              </a:spcBef>
              <a:spcAft>
                <a:spcPts val="0"/>
              </a:spcAft>
              <a:buClr>
                <a:schemeClr val="accent3"/>
              </a:buClr>
              <a:buSzPts val="6000"/>
              <a:buNone/>
              <a:defRPr sz="8000">
                <a:solidFill>
                  <a:schemeClr val="accent3"/>
                </a:solidFill>
              </a:defRPr>
            </a:lvl9pPr>
          </a:lstStyle>
          <a:p>
            <a:r>
              <a:t>xx%</a:t>
            </a:r>
          </a:p>
        </p:txBody>
      </p:sp>
      <p:sp>
        <p:nvSpPr>
          <p:cNvPr id="98" name="Google Shape;98;p17"/>
          <p:cNvSpPr/>
          <p:nvPr/>
        </p:nvSpPr>
        <p:spPr>
          <a:xfrm rot="10800000">
            <a:off x="9456800" y="63886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7"/>
          <p:cNvSpPr/>
          <p:nvPr/>
        </p:nvSpPr>
        <p:spPr>
          <a:xfrm rot="5400000">
            <a:off x="11104400" y="190833"/>
            <a:ext cx="13436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6945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0"/>
        <p:cNvGrpSpPr/>
        <p:nvPr/>
      </p:nvGrpSpPr>
      <p:grpSpPr>
        <a:xfrm>
          <a:off x="0" y="0"/>
          <a:ext cx="0" cy="0"/>
          <a:chOff x="0" y="0"/>
          <a:chExt cx="0" cy="0"/>
        </a:xfrm>
      </p:grpSpPr>
      <p:sp>
        <p:nvSpPr>
          <p:cNvPr id="101" name="Google Shape;10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2" name="Google Shape;102;p18"/>
          <p:cNvSpPr txBox="1">
            <a:spLocks noGrp="1"/>
          </p:cNvSpPr>
          <p:nvPr>
            <p:ph type="title"/>
          </p:nvPr>
        </p:nvSpPr>
        <p:spPr>
          <a:xfrm>
            <a:off x="1847000" y="4233767"/>
            <a:ext cx="53372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2800"/>
              <a:buNone/>
              <a:defRPr sz="3467" b="0">
                <a:solidFill>
                  <a:schemeClr val="accent4"/>
                </a:solidFill>
                <a:latin typeface="Playfair Display Medium"/>
                <a:ea typeface="Playfair Display Medium"/>
                <a:cs typeface="Playfair Display Medium"/>
                <a:sym typeface="Playfair Display Medium"/>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03" name="Google Shape;103;p18"/>
          <p:cNvSpPr txBox="1">
            <a:spLocks noGrp="1"/>
          </p:cNvSpPr>
          <p:nvPr>
            <p:ph type="title" idx="2"/>
          </p:nvPr>
        </p:nvSpPr>
        <p:spPr>
          <a:xfrm>
            <a:off x="1847000" y="1528400"/>
            <a:ext cx="5657200" cy="278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2800"/>
              <a:buNone/>
              <a:defRPr sz="3067" b="0">
                <a:solidFill>
                  <a:schemeClr val="accent3"/>
                </a:solidFill>
                <a:latin typeface="Montserrat"/>
                <a:ea typeface="Montserrat"/>
                <a:cs typeface="Montserrat"/>
                <a:sym typeface="Montserrat"/>
              </a:defRPr>
            </a:lvl1pPr>
            <a:lvl2pPr lvl="1">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2pPr>
            <a:lvl3pPr lvl="2">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3pPr>
            <a:lvl4pPr lvl="3">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4pPr>
            <a:lvl5pPr lvl="4">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5pPr>
            <a:lvl6pPr lvl="5">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6pPr>
            <a:lvl7pPr lvl="6">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7pPr>
            <a:lvl8pPr lvl="7">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8pPr>
            <a:lvl9pPr lvl="8">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9pPr>
          </a:lstStyle>
          <a:p>
            <a:endParaRPr/>
          </a:p>
        </p:txBody>
      </p:sp>
      <p:sp>
        <p:nvSpPr>
          <p:cNvPr id="104" name="Google Shape;104;p18"/>
          <p:cNvSpPr/>
          <p:nvPr/>
        </p:nvSpPr>
        <p:spPr>
          <a:xfrm rot="10800000">
            <a:off x="0" y="6388633"/>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5400000">
            <a:off x="9581200" y="1645441"/>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65513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458800" y="4211500"/>
            <a:ext cx="5337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2800"/>
              <a:buNone/>
              <a:defRPr sz="2800">
                <a:solidFill>
                  <a:schemeClr val="accent4"/>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08" name="Google Shape;108;p19"/>
          <p:cNvSpPr txBox="1">
            <a:spLocks noGrp="1"/>
          </p:cNvSpPr>
          <p:nvPr>
            <p:ph type="title" idx="2"/>
          </p:nvPr>
        </p:nvSpPr>
        <p:spPr>
          <a:xfrm>
            <a:off x="5025800" y="1998900"/>
            <a:ext cx="6203200" cy="221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3067" b="0">
                <a:solidFill>
                  <a:schemeClr val="accent3"/>
                </a:solidFill>
                <a:latin typeface="Montserrat"/>
                <a:ea typeface="Montserrat"/>
                <a:cs typeface="Montserrat"/>
                <a:sym typeface="Montserrat"/>
              </a:defRPr>
            </a:lvl1pPr>
            <a:lvl2pPr lvl="1"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2pPr>
            <a:lvl3pPr lvl="2"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3pPr>
            <a:lvl4pPr lvl="3"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4pPr>
            <a:lvl5pPr lvl="4"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5pPr>
            <a:lvl6pPr lvl="5"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6pPr>
            <a:lvl7pPr lvl="6"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7pPr>
            <a:lvl8pPr lvl="7"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8pPr>
            <a:lvl9pPr lvl="8" rtl="0">
              <a:spcBef>
                <a:spcPts val="0"/>
              </a:spcBef>
              <a:spcAft>
                <a:spcPts val="0"/>
              </a:spcAft>
              <a:buClr>
                <a:schemeClr val="accent3"/>
              </a:buClr>
              <a:buSzPts val="2800"/>
              <a:buFont typeface="Playfair Display"/>
              <a:buNone/>
              <a:defRPr>
                <a:solidFill>
                  <a:schemeClr val="accent3"/>
                </a:solidFill>
                <a:latin typeface="Playfair Display"/>
                <a:ea typeface="Playfair Display"/>
                <a:cs typeface="Playfair Display"/>
                <a:sym typeface="Playfair Display"/>
              </a:defRPr>
            </a:lvl9pPr>
          </a:lstStyle>
          <a:p>
            <a:endParaRPr/>
          </a:p>
        </p:txBody>
      </p:sp>
      <p:sp>
        <p:nvSpPr>
          <p:cNvPr id="109" name="Google Shape;109;p19"/>
          <p:cNvSpPr/>
          <p:nvPr/>
        </p:nvSpPr>
        <p:spPr>
          <a:xfrm>
            <a:off x="9453200" y="-159"/>
            <a:ext cx="27352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9"/>
          <p:cNvSpPr/>
          <p:nvPr/>
        </p:nvSpPr>
        <p:spPr>
          <a:xfrm rot="-5400000">
            <a:off x="-1645600" y="4250633"/>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47378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1"/>
        <p:cNvGrpSpPr/>
        <p:nvPr/>
      </p:nvGrpSpPr>
      <p:grpSpPr>
        <a:xfrm>
          <a:off x="0" y="0"/>
          <a:ext cx="0" cy="0"/>
          <a:chOff x="0" y="0"/>
          <a:chExt cx="0" cy="0"/>
        </a:xfrm>
      </p:grpSpPr>
      <p:sp>
        <p:nvSpPr>
          <p:cNvPr id="112" name="Google Shape;112;p20"/>
          <p:cNvSpPr/>
          <p:nvPr/>
        </p:nvSpPr>
        <p:spPr>
          <a:xfrm>
            <a:off x="0" y="1727200"/>
            <a:ext cx="5029200" cy="436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20"/>
          <p:cNvSpPr txBox="1">
            <a:spLocks noGrp="1"/>
          </p:cNvSpPr>
          <p:nvPr>
            <p:ph type="title"/>
          </p:nvPr>
        </p:nvSpPr>
        <p:spPr>
          <a:xfrm>
            <a:off x="965300" y="2129600"/>
            <a:ext cx="3048000" cy="499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defRPr>
            </a:lvl1pPr>
            <a:lvl2pPr lvl="1">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
        <p:nvSpPr>
          <p:cNvPr id="114" name="Google Shape;114;p20"/>
          <p:cNvSpPr txBox="1">
            <a:spLocks noGrp="1"/>
          </p:cNvSpPr>
          <p:nvPr>
            <p:ph type="body" idx="1"/>
          </p:nvPr>
        </p:nvSpPr>
        <p:spPr>
          <a:xfrm>
            <a:off x="939900" y="2967800"/>
            <a:ext cx="3606800" cy="1494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000000"/>
              </a:buClr>
              <a:buSzPts val="1400"/>
              <a:buChar char="●"/>
              <a:defRPr sz="1867">
                <a:solidFill>
                  <a:srgbClr val="000000"/>
                </a:solidFill>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
        <p:nvSpPr>
          <p:cNvPr id="115" name="Google Shape;115;p20"/>
          <p:cNvSpPr/>
          <p:nvPr/>
        </p:nvSpPr>
        <p:spPr>
          <a:xfrm rot="5400000">
            <a:off x="3657300" y="500700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20"/>
          <p:cNvSpPr/>
          <p:nvPr/>
        </p:nvSpPr>
        <p:spPr>
          <a:xfrm rot="10800000">
            <a:off x="9456800" y="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24206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21"/>
          <p:cNvSpPr txBox="1">
            <a:spLocks noGrp="1"/>
          </p:cNvSpPr>
          <p:nvPr>
            <p:ph type="subTitle" idx="1"/>
          </p:nvPr>
        </p:nvSpPr>
        <p:spPr>
          <a:xfrm>
            <a:off x="1019751" y="3428933"/>
            <a:ext cx="5446400" cy="12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21"/>
          <p:cNvSpPr txBox="1">
            <a:spLocks noGrp="1"/>
          </p:cNvSpPr>
          <p:nvPr>
            <p:ph type="title"/>
          </p:nvPr>
        </p:nvSpPr>
        <p:spPr>
          <a:xfrm>
            <a:off x="1025051" y="2173067"/>
            <a:ext cx="5446400" cy="125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
        <p:nvSpPr>
          <p:cNvPr id="120" name="Google Shape;120;p21"/>
          <p:cNvSpPr/>
          <p:nvPr/>
        </p:nvSpPr>
        <p:spPr>
          <a:xfrm rot="10800000">
            <a:off x="-18300" y="6388800"/>
            <a:ext cx="42448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535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88D9-1EA7-00CA-91EC-C43780E77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00CB951-6F8A-A182-FF47-EB4C80AAF6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E77A040-B855-F929-6434-F4A04396E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BAEB7-97B2-3C94-570C-80E1FF824E1D}"/>
              </a:ext>
            </a:extLst>
          </p:cNvPr>
          <p:cNvSpPr>
            <a:spLocks noGrp="1"/>
          </p:cNvSpPr>
          <p:nvPr>
            <p:ph type="dt" sz="half" idx="10"/>
          </p:nvPr>
        </p:nvSpPr>
        <p:spPr/>
        <p:txBody>
          <a:bodyPr/>
          <a:lstStyle/>
          <a:p>
            <a:fld id="{44222414-00F5-4F88-BEEC-D6047FA66363}" type="datetimeFigureOut">
              <a:rPr lang="en-CA" smtClean="0"/>
              <a:t>2026-05-06</a:t>
            </a:fld>
            <a:endParaRPr lang="en-CA"/>
          </a:p>
        </p:txBody>
      </p:sp>
      <p:sp>
        <p:nvSpPr>
          <p:cNvPr id="6" name="Footer Placeholder 5">
            <a:extLst>
              <a:ext uri="{FF2B5EF4-FFF2-40B4-BE49-F238E27FC236}">
                <a16:creationId xmlns:a16="http://schemas.microsoft.com/office/drawing/2014/main" id="{AE52BE23-EC62-7F2A-C072-DCB05480D61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BD7F094-EA59-0A9E-1797-90C48B9CE879}"/>
              </a:ext>
            </a:extLst>
          </p:cNvPr>
          <p:cNvSpPr>
            <a:spLocks noGrp="1"/>
          </p:cNvSpPr>
          <p:nvPr>
            <p:ph type="sldNum" sz="quarter" idx="12"/>
          </p:nvPr>
        </p:nvSpPr>
        <p:spPr/>
        <p:txBody>
          <a:bodyPr/>
          <a:lstStyle/>
          <a:p>
            <a:fld id="{31E65EEA-6BAE-4356-8652-88E01C4536BB}" type="slidenum">
              <a:rPr lang="en-CA" smtClean="0"/>
              <a:t>‹#›</a:t>
            </a:fld>
            <a:endParaRPr lang="en-CA"/>
          </a:p>
        </p:txBody>
      </p:sp>
    </p:spTree>
    <p:extLst>
      <p:ext uri="{BB962C8B-B14F-4D97-AF65-F5344CB8AC3E}">
        <p14:creationId xmlns:p14="http://schemas.microsoft.com/office/powerpoint/2010/main" val="27149679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1"/>
        <p:cNvGrpSpPr/>
        <p:nvPr/>
      </p:nvGrpSpPr>
      <p:grpSpPr>
        <a:xfrm>
          <a:off x="0" y="0"/>
          <a:ext cx="0" cy="0"/>
          <a:chOff x="0" y="0"/>
          <a:chExt cx="0" cy="0"/>
        </a:xfrm>
      </p:grpSpPr>
      <p:sp>
        <p:nvSpPr>
          <p:cNvPr id="122" name="Google Shape;122;p22"/>
          <p:cNvSpPr/>
          <p:nvPr/>
        </p:nvSpPr>
        <p:spPr>
          <a:xfrm>
            <a:off x="7162800" y="724000"/>
            <a:ext cx="5029200" cy="436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title"/>
          </p:nvPr>
        </p:nvSpPr>
        <p:spPr>
          <a:xfrm>
            <a:off x="8153400" y="1524000"/>
            <a:ext cx="3048000" cy="499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2800"/>
              <a:buNone/>
              <a:defRPr>
                <a:solidFill>
                  <a:schemeClr val="accent3"/>
                </a:solidFill>
              </a:defRPr>
            </a:lvl1pPr>
            <a:lvl2pPr lvl="1" algn="r" rtl="0">
              <a:spcBef>
                <a:spcPts val="0"/>
              </a:spcBef>
              <a:spcAft>
                <a:spcPts val="0"/>
              </a:spcAft>
              <a:buSzPts val="2800"/>
              <a:buNone/>
              <a:defRPr>
                <a:latin typeface="Quicksand"/>
                <a:ea typeface="Quicksand"/>
                <a:cs typeface="Quicksand"/>
                <a:sym typeface="Quicksand"/>
              </a:defRPr>
            </a:lvl2pPr>
            <a:lvl3pPr lvl="2" algn="r" rtl="0">
              <a:spcBef>
                <a:spcPts val="0"/>
              </a:spcBef>
              <a:spcAft>
                <a:spcPts val="0"/>
              </a:spcAft>
              <a:buSzPts val="2800"/>
              <a:buNone/>
              <a:defRPr>
                <a:latin typeface="Quicksand"/>
                <a:ea typeface="Quicksand"/>
                <a:cs typeface="Quicksand"/>
                <a:sym typeface="Quicksand"/>
              </a:defRPr>
            </a:lvl3pPr>
            <a:lvl4pPr lvl="3" algn="r" rtl="0">
              <a:spcBef>
                <a:spcPts val="0"/>
              </a:spcBef>
              <a:spcAft>
                <a:spcPts val="0"/>
              </a:spcAft>
              <a:buSzPts val="2800"/>
              <a:buNone/>
              <a:defRPr>
                <a:latin typeface="Quicksand"/>
                <a:ea typeface="Quicksand"/>
                <a:cs typeface="Quicksand"/>
                <a:sym typeface="Quicksand"/>
              </a:defRPr>
            </a:lvl4pPr>
            <a:lvl5pPr lvl="4" algn="r" rtl="0">
              <a:spcBef>
                <a:spcPts val="0"/>
              </a:spcBef>
              <a:spcAft>
                <a:spcPts val="0"/>
              </a:spcAft>
              <a:buSzPts val="2800"/>
              <a:buNone/>
              <a:defRPr>
                <a:latin typeface="Quicksand"/>
                <a:ea typeface="Quicksand"/>
                <a:cs typeface="Quicksand"/>
                <a:sym typeface="Quicksand"/>
              </a:defRPr>
            </a:lvl5pPr>
            <a:lvl6pPr lvl="5" algn="r" rtl="0">
              <a:spcBef>
                <a:spcPts val="0"/>
              </a:spcBef>
              <a:spcAft>
                <a:spcPts val="0"/>
              </a:spcAft>
              <a:buSzPts val="2800"/>
              <a:buNone/>
              <a:defRPr>
                <a:latin typeface="Quicksand"/>
                <a:ea typeface="Quicksand"/>
                <a:cs typeface="Quicksand"/>
                <a:sym typeface="Quicksand"/>
              </a:defRPr>
            </a:lvl6pPr>
            <a:lvl7pPr lvl="6" algn="r" rtl="0">
              <a:spcBef>
                <a:spcPts val="0"/>
              </a:spcBef>
              <a:spcAft>
                <a:spcPts val="0"/>
              </a:spcAft>
              <a:buSzPts val="2800"/>
              <a:buNone/>
              <a:defRPr>
                <a:latin typeface="Quicksand"/>
                <a:ea typeface="Quicksand"/>
                <a:cs typeface="Quicksand"/>
                <a:sym typeface="Quicksand"/>
              </a:defRPr>
            </a:lvl7pPr>
            <a:lvl8pPr lvl="7" algn="r" rtl="0">
              <a:spcBef>
                <a:spcPts val="0"/>
              </a:spcBef>
              <a:spcAft>
                <a:spcPts val="0"/>
              </a:spcAft>
              <a:buSzPts val="2800"/>
              <a:buNone/>
              <a:defRPr>
                <a:latin typeface="Quicksand"/>
                <a:ea typeface="Quicksand"/>
                <a:cs typeface="Quicksand"/>
                <a:sym typeface="Quicksand"/>
              </a:defRPr>
            </a:lvl8pPr>
            <a:lvl9pPr lvl="8" algn="r" rtl="0">
              <a:spcBef>
                <a:spcPts val="0"/>
              </a:spcBef>
              <a:spcAft>
                <a:spcPts val="0"/>
              </a:spcAft>
              <a:buSzPts val="2800"/>
              <a:buNone/>
              <a:defRPr>
                <a:latin typeface="Quicksand"/>
                <a:ea typeface="Quicksand"/>
                <a:cs typeface="Quicksand"/>
                <a:sym typeface="Quicksand"/>
              </a:defRPr>
            </a:lvl9pPr>
          </a:lstStyle>
          <a:p>
            <a:endParaRPr/>
          </a:p>
        </p:txBody>
      </p:sp>
      <p:sp>
        <p:nvSpPr>
          <p:cNvPr id="124" name="Google Shape;124;p22"/>
          <p:cNvSpPr txBox="1">
            <a:spLocks noGrp="1"/>
          </p:cNvSpPr>
          <p:nvPr>
            <p:ph type="body" idx="1"/>
          </p:nvPr>
        </p:nvSpPr>
        <p:spPr>
          <a:xfrm>
            <a:off x="7620000" y="2362200"/>
            <a:ext cx="3606800" cy="14944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Clr>
                <a:srgbClr val="000000"/>
              </a:buClr>
              <a:buSzPts val="1400"/>
              <a:buChar char="●"/>
              <a:defRPr sz="1867">
                <a:solidFill>
                  <a:srgbClr val="000000"/>
                </a:solidFill>
              </a:defRPr>
            </a:lvl1pPr>
            <a:lvl2pPr marL="1219170" lvl="1" indent="-423323" algn="r" rtl="0">
              <a:spcBef>
                <a:spcPts val="2133"/>
              </a:spcBef>
              <a:spcAft>
                <a:spcPts val="0"/>
              </a:spcAft>
              <a:buClr>
                <a:srgbClr val="000000"/>
              </a:buClr>
              <a:buSzPts val="1400"/>
              <a:buChar char="○"/>
              <a:defRPr>
                <a:solidFill>
                  <a:srgbClr val="000000"/>
                </a:solidFill>
              </a:defRPr>
            </a:lvl2pPr>
            <a:lvl3pPr marL="1828754" lvl="2" indent="-423323" algn="r" rtl="0">
              <a:spcBef>
                <a:spcPts val="2133"/>
              </a:spcBef>
              <a:spcAft>
                <a:spcPts val="0"/>
              </a:spcAft>
              <a:buClr>
                <a:srgbClr val="000000"/>
              </a:buClr>
              <a:buSzPts val="1400"/>
              <a:buChar char="■"/>
              <a:defRPr>
                <a:solidFill>
                  <a:srgbClr val="000000"/>
                </a:solidFill>
              </a:defRPr>
            </a:lvl3pPr>
            <a:lvl4pPr marL="2438339" lvl="3" indent="-423323" algn="r" rtl="0">
              <a:spcBef>
                <a:spcPts val="2133"/>
              </a:spcBef>
              <a:spcAft>
                <a:spcPts val="0"/>
              </a:spcAft>
              <a:buClr>
                <a:srgbClr val="000000"/>
              </a:buClr>
              <a:buSzPts val="1400"/>
              <a:buChar char="●"/>
              <a:defRPr>
                <a:solidFill>
                  <a:srgbClr val="000000"/>
                </a:solidFill>
              </a:defRPr>
            </a:lvl4pPr>
            <a:lvl5pPr marL="3047924" lvl="4" indent="-423323" algn="r" rtl="0">
              <a:spcBef>
                <a:spcPts val="2133"/>
              </a:spcBef>
              <a:spcAft>
                <a:spcPts val="0"/>
              </a:spcAft>
              <a:buClr>
                <a:srgbClr val="000000"/>
              </a:buClr>
              <a:buSzPts val="1400"/>
              <a:buChar char="○"/>
              <a:defRPr>
                <a:solidFill>
                  <a:srgbClr val="000000"/>
                </a:solidFill>
              </a:defRPr>
            </a:lvl5pPr>
            <a:lvl6pPr marL="3657509" lvl="5" indent="-423323" algn="r" rtl="0">
              <a:spcBef>
                <a:spcPts val="2133"/>
              </a:spcBef>
              <a:spcAft>
                <a:spcPts val="0"/>
              </a:spcAft>
              <a:buClr>
                <a:srgbClr val="000000"/>
              </a:buClr>
              <a:buSzPts val="1400"/>
              <a:buChar char="■"/>
              <a:defRPr>
                <a:solidFill>
                  <a:srgbClr val="000000"/>
                </a:solidFill>
              </a:defRPr>
            </a:lvl6pPr>
            <a:lvl7pPr marL="4267093" lvl="6" indent="-423323" algn="r" rtl="0">
              <a:spcBef>
                <a:spcPts val="2133"/>
              </a:spcBef>
              <a:spcAft>
                <a:spcPts val="0"/>
              </a:spcAft>
              <a:buClr>
                <a:srgbClr val="000000"/>
              </a:buClr>
              <a:buSzPts val="1400"/>
              <a:buChar char="●"/>
              <a:defRPr>
                <a:solidFill>
                  <a:srgbClr val="000000"/>
                </a:solidFill>
              </a:defRPr>
            </a:lvl7pPr>
            <a:lvl8pPr marL="4876678" lvl="7" indent="-423323" algn="r" rtl="0">
              <a:spcBef>
                <a:spcPts val="2133"/>
              </a:spcBef>
              <a:spcAft>
                <a:spcPts val="0"/>
              </a:spcAft>
              <a:buClr>
                <a:srgbClr val="000000"/>
              </a:buClr>
              <a:buSzPts val="1400"/>
              <a:buChar char="○"/>
              <a:defRPr>
                <a:solidFill>
                  <a:srgbClr val="000000"/>
                </a:solidFill>
              </a:defRPr>
            </a:lvl8pPr>
            <a:lvl9pPr marL="5486263" lvl="8" indent="-423323" algn="r" rtl="0">
              <a:spcBef>
                <a:spcPts val="2133"/>
              </a:spcBef>
              <a:spcAft>
                <a:spcPts val="2133"/>
              </a:spcAft>
              <a:buClr>
                <a:srgbClr val="000000"/>
              </a:buClr>
              <a:buSzPts val="1400"/>
              <a:buChar char="■"/>
              <a:defRPr>
                <a:solidFill>
                  <a:srgbClr val="000000"/>
                </a:solidFill>
              </a:defRPr>
            </a:lvl9pPr>
          </a:lstStyle>
          <a:p>
            <a:endParaRPr/>
          </a:p>
        </p:txBody>
      </p:sp>
      <p:sp>
        <p:nvSpPr>
          <p:cNvPr id="125" name="Google Shape;125;p22"/>
          <p:cNvSpPr/>
          <p:nvPr/>
        </p:nvSpPr>
        <p:spPr>
          <a:xfrm rot="10800000">
            <a:off x="5755900" y="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22"/>
          <p:cNvSpPr/>
          <p:nvPr/>
        </p:nvSpPr>
        <p:spPr>
          <a:xfrm rot="5400000">
            <a:off x="-1142233" y="525580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1144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7"/>
        <p:cNvGrpSpPr/>
        <p:nvPr/>
      </p:nvGrpSpPr>
      <p:grpSpPr>
        <a:xfrm>
          <a:off x="0" y="0"/>
          <a:ext cx="0" cy="0"/>
          <a:chOff x="0" y="0"/>
          <a:chExt cx="0" cy="0"/>
        </a:xfrm>
      </p:grpSpPr>
      <p:sp>
        <p:nvSpPr>
          <p:cNvPr id="128" name="Google Shape;128;p23"/>
          <p:cNvSpPr txBox="1">
            <a:spLocks noGrp="1"/>
          </p:cNvSpPr>
          <p:nvPr>
            <p:ph type="subTitle" idx="1"/>
          </p:nvPr>
        </p:nvSpPr>
        <p:spPr>
          <a:xfrm>
            <a:off x="1836051" y="3221600"/>
            <a:ext cx="5446400" cy="11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3"/>
          <p:cNvSpPr txBox="1">
            <a:spLocks noGrp="1"/>
          </p:cNvSpPr>
          <p:nvPr>
            <p:ph type="title"/>
          </p:nvPr>
        </p:nvSpPr>
        <p:spPr>
          <a:xfrm>
            <a:off x="1841351" y="2502400"/>
            <a:ext cx="5446400" cy="71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a:solidFill>
                  <a:schemeClr val="accent3"/>
                </a:solidFill>
              </a:defRPr>
            </a:lvl1pPr>
            <a:lvl2pPr lvl="1"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
        <p:nvSpPr>
          <p:cNvPr id="130" name="Google Shape;130;p23"/>
          <p:cNvSpPr/>
          <p:nvPr/>
        </p:nvSpPr>
        <p:spPr>
          <a:xfrm>
            <a:off x="3535000" y="-167"/>
            <a:ext cx="86568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3"/>
          <p:cNvSpPr/>
          <p:nvPr/>
        </p:nvSpPr>
        <p:spPr>
          <a:xfrm>
            <a:off x="0" y="5896400"/>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57843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32"/>
        <p:cNvGrpSpPr/>
        <p:nvPr/>
      </p:nvGrpSpPr>
      <p:grpSpPr>
        <a:xfrm>
          <a:off x="0" y="0"/>
          <a:ext cx="0" cy="0"/>
          <a:chOff x="0" y="0"/>
          <a:chExt cx="0" cy="0"/>
        </a:xfrm>
      </p:grpSpPr>
      <p:sp>
        <p:nvSpPr>
          <p:cNvPr id="133" name="Google Shape;133;p24"/>
          <p:cNvSpPr txBox="1">
            <a:spLocks noGrp="1"/>
          </p:cNvSpPr>
          <p:nvPr>
            <p:ph type="subTitle" idx="1"/>
          </p:nvPr>
        </p:nvSpPr>
        <p:spPr>
          <a:xfrm>
            <a:off x="1454633" y="2522617"/>
            <a:ext cx="4896000" cy="25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34" name="Google Shape;134;p24"/>
          <p:cNvSpPr txBox="1">
            <a:spLocks noGrp="1"/>
          </p:cNvSpPr>
          <p:nvPr>
            <p:ph type="title"/>
          </p:nvPr>
        </p:nvSpPr>
        <p:spPr>
          <a:xfrm>
            <a:off x="1459383" y="1803417"/>
            <a:ext cx="4896000" cy="71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a:solidFill>
                  <a:schemeClr val="accent3"/>
                </a:solidFill>
              </a:defRPr>
            </a:lvl1pPr>
            <a:lvl2pPr lvl="1"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algn="ctr"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178243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37" name="Google Shape;137;p25"/>
          <p:cNvSpPr txBox="1">
            <a:spLocks noGrp="1"/>
          </p:cNvSpPr>
          <p:nvPr>
            <p:ph type="title" idx="2"/>
          </p:nvPr>
        </p:nvSpPr>
        <p:spPr>
          <a:xfrm>
            <a:off x="983200" y="1377700"/>
            <a:ext cx="5112800" cy="471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Char char="●"/>
              <a:defRPr sz="1867" b="0">
                <a:latin typeface="Montserrat"/>
                <a:ea typeface="Montserrat"/>
                <a:cs typeface="Montserrat"/>
                <a:sym typeface="Montserrat"/>
              </a:defRPr>
            </a:lvl1pPr>
            <a:lvl2pPr lvl="1" rtl="0">
              <a:spcBef>
                <a:spcPts val="0"/>
              </a:spcBef>
              <a:spcAft>
                <a:spcPts val="0"/>
              </a:spcAft>
              <a:buSzPts val="1400"/>
              <a:buFont typeface="Montserrat"/>
              <a:buChar char="○"/>
              <a:defRPr sz="1867">
                <a:latin typeface="Montserrat"/>
                <a:ea typeface="Montserrat"/>
                <a:cs typeface="Montserrat"/>
                <a:sym typeface="Montserrat"/>
              </a:defRPr>
            </a:lvl2pPr>
            <a:lvl3pPr lvl="2" rtl="0">
              <a:spcBef>
                <a:spcPts val="0"/>
              </a:spcBef>
              <a:spcAft>
                <a:spcPts val="0"/>
              </a:spcAft>
              <a:buSzPts val="1400"/>
              <a:buFont typeface="Montserrat"/>
              <a:buChar char="■"/>
              <a:defRPr sz="1867">
                <a:latin typeface="Montserrat"/>
                <a:ea typeface="Montserrat"/>
                <a:cs typeface="Montserrat"/>
                <a:sym typeface="Montserrat"/>
              </a:defRPr>
            </a:lvl3pPr>
            <a:lvl4pPr lvl="3" rtl="0">
              <a:spcBef>
                <a:spcPts val="0"/>
              </a:spcBef>
              <a:spcAft>
                <a:spcPts val="0"/>
              </a:spcAft>
              <a:buSzPts val="1400"/>
              <a:buFont typeface="Montserrat"/>
              <a:buChar char="●"/>
              <a:defRPr sz="1867">
                <a:latin typeface="Montserrat"/>
                <a:ea typeface="Montserrat"/>
                <a:cs typeface="Montserrat"/>
                <a:sym typeface="Montserrat"/>
              </a:defRPr>
            </a:lvl4pPr>
            <a:lvl5pPr lvl="4" rtl="0">
              <a:spcBef>
                <a:spcPts val="0"/>
              </a:spcBef>
              <a:spcAft>
                <a:spcPts val="0"/>
              </a:spcAft>
              <a:buSzPts val="1400"/>
              <a:buFont typeface="Montserrat"/>
              <a:buChar char="○"/>
              <a:defRPr sz="1867">
                <a:latin typeface="Montserrat"/>
                <a:ea typeface="Montserrat"/>
                <a:cs typeface="Montserrat"/>
                <a:sym typeface="Montserrat"/>
              </a:defRPr>
            </a:lvl5pPr>
            <a:lvl6pPr lvl="5" rtl="0">
              <a:spcBef>
                <a:spcPts val="0"/>
              </a:spcBef>
              <a:spcAft>
                <a:spcPts val="0"/>
              </a:spcAft>
              <a:buSzPts val="1400"/>
              <a:buFont typeface="Montserrat"/>
              <a:buChar char="■"/>
              <a:defRPr sz="1867">
                <a:latin typeface="Montserrat"/>
                <a:ea typeface="Montserrat"/>
                <a:cs typeface="Montserrat"/>
                <a:sym typeface="Montserrat"/>
              </a:defRPr>
            </a:lvl6pPr>
            <a:lvl7pPr lvl="6" rtl="0">
              <a:spcBef>
                <a:spcPts val="0"/>
              </a:spcBef>
              <a:spcAft>
                <a:spcPts val="0"/>
              </a:spcAft>
              <a:buSzPts val="1400"/>
              <a:buFont typeface="Montserrat"/>
              <a:buChar char="●"/>
              <a:defRPr sz="1867">
                <a:latin typeface="Montserrat"/>
                <a:ea typeface="Montserrat"/>
                <a:cs typeface="Montserrat"/>
                <a:sym typeface="Montserrat"/>
              </a:defRPr>
            </a:lvl7pPr>
            <a:lvl8pPr lvl="7" rtl="0">
              <a:spcBef>
                <a:spcPts val="0"/>
              </a:spcBef>
              <a:spcAft>
                <a:spcPts val="0"/>
              </a:spcAft>
              <a:buSzPts val="1400"/>
              <a:buFont typeface="Montserrat"/>
              <a:buChar char="○"/>
              <a:defRPr sz="1867">
                <a:latin typeface="Montserrat"/>
                <a:ea typeface="Montserrat"/>
                <a:cs typeface="Montserrat"/>
                <a:sym typeface="Montserrat"/>
              </a:defRPr>
            </a:lvl8pPr>
            <a:lvl9pPr lvl="8" rtl="0">
              <a:spcBef>
                <a:spcPts val="0"/>
              </a:spcBef>
              <a:spcAft>
                <a:spcPts val="0"/>
              </a:spcAft>
              <a:buSzPts val="1400"/>
              <a:buFont typeface="Montserrat"/>
              <a:buChar char="■"/>
              <a:defRPr sz="1867">
                <a:latin typeface="Montserrat"/>
                <a:ea typeface="Montserrat"/>
                <a:cs typeface="Montserrat"/>
                <a:sym typeface="Montserrat"/>
              </a:defRPr>
            </a:lvl9pPr>
          </a:lstStyle>
          <a:p>
            <a:endParaRPr/>
          </a:p>
        </p:txBody>
      </p:sp>
      <p:sp>
        <p:nvSpPr>
          <p:cNvPr id="138" name="Google Shape;138;p25"/>
          <p:cNvSpPr/>
          <p:nvPr/>
        </p:nvSpPr>
        <p:spPr>
          <a:xfrm rot="5400000">
            <a:off x="10337400" y="889400"/>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5"/>
          <p:cNvSpPr/>
          <p:nvPr/>
        </p:nvSpPr>
        <p:spPr>
          <a:xfrm rot="10800000">
            <a:off x="-16" y="6388800"/>
            <a:ext cx="13560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55614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40"/>
        <p:cNvGrpSpPr/>
        <p:nvPr/>
      </p:nvGrpSpPr>
      <p:grpSpPr>
        <a:xfrm>
          <a:off x="0" y="0"/>
          <a:ext cx="0" cy="0"/>
          <a:chOff x="0" y="0"/>
          <a:chExt cx="0" cy="0"/>
        </a:xfrm>
      </p:grpSpPr>
      <p:sp>
        <p:nvSpPr>
          <p:cNvPr id="141" name="Google Shape;141;p26"/>
          <p:cNvSpPr txBox="1">
            <a:spLocks noGrp="1"/>
          </p:cNvSpPr>
          <p:nvPr>
            <p:ph type="subTitle" idx="1"/>
          </p:nvPr>
        </p:nvSpPr>
        <p:spPr>
          <a:xfrm>
            <a:off x="1085900" y="2950600"/>
            <a:ext cx="5446400" cy="171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6"/>
          <p:cNvSpPr txBox="1">
            <a:spLocks noGrp="1"/>
          </p:cNvSpPr>
          <p:nvPr>
            <p:ph type="title"/>
          </p:nvPr>
        </p:nvSpPr>
        <p:spPr>
          <a:xfrm>
            <a:off x="1085900" y="2188600"/>
            <a:ext cx="5446400" cy="7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sz="4267">
                <a:solidFill>
                  <a:schemeClr val="accent3"/>
                </a:solidFill>
              </a:defRPr>
            </a:lvl1pPr>
            <a:lvl2pPr lvl="1"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2pPr>
            <a:lvl3pPr lvl="2"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3pPr>
            <a:lvl4pPr lvl="3"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4pPr>
            <a:lvl5pPr lvl="4"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5pPr>
            <a:lvl6pPr lvl="5"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6pPr>
            <a:lvl7pPr lvl="6"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7pPr>
            <a:lvl8pPr lvl="7"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8pPr>
            <a:lvl9pPr lvl="8" rtl="0">
              <a:spcBef>
                <a:spcPts val="0"/>
              </a:spcBef>
              <a:spcAft>
                <a:spcPts val="0"/>
              </a:spcAft>
              <a:buClr>
                <a:schemeClr val="accent3"/>
              </a:buClr>
              <a:buSzPts val="2800"/>
              <a:buNone/>
              <a:defRPr>
                <a:solidFill>
                  <a:schemeClr val="accent3"/>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644277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143"/>
        <p:cNvGrpSpPr/>
        <p:nvPr/>
      </p:nvGrpSpPr>
      <p:grpSpPr>
        <a:xfrm>
          <a:off x="0" y="0"/>
          <a:ext cx="0" cy="0"/>
          <a:chOff x="0" y="0"/>
          <a:chExt cx="0" cy="0"/>
        </a:xfrm>
      </p:grpSpPr>
      <p:sp>
        <p:nvSpPr>
          <p:cNvPr id="144" name="Google Shape;144;p27"/>
          <p:cNvSpPr txBox="1">
            <a:spLocks noGrp="1"/>
          </p:cNvSpPr>
          <p:nvPr>
            <p:ph type="subTitle" idx="1"/>
          </p:nvPr>
        </p:nvSpPr>
        <p:spPr>
          <a:xfrm>
            <a:off x="2115000" y="4474733"/>
            <a:ext cx="79620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8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0"/>
              </a:spcBef>
              <a:spcAft>
                <a:spcPts val="0"/>
              </a:spcAft>
              <a:buClr>
                <a:schemeClr val="accent2"/>
              </a:buClr>
              <a:buSzPts val="1400"/>
              <a:buNone/>
              <a:defRPr>
                <a:solidFill>
                  <a:schemeClr val="accent2"/>
                </a:solidFill>
              </a:defRPr>
            </a:lvl3pPr>
            <a:lvl4pPr lvl="3" algn="ctr" rtl="0">
              <a:lnSpc>
                <a:spcPct val="100000"/>
              </a:lnSpc>
              <a:spcBef>
                <a:spcPts val="0"/>
              </a:spcBef>
              <a:spcAft>
                <a:spcPts val="0"/>
              </a:spcAft>
              <a:buClr>
                <a:schemeClr val="accent2"/>
              </a:buClr>
              <a:buSzPts val="1400"/>
              <a:buNone/>
              <a:defRPr>
                <a:solidFill>
                  <a:schemeClr val="accent2"/>
                </a:solidFill>
              </a:defRPr>
            </a:lvl4pPr>
            <a:lvl5pPr lvl="4" algn="ctr" rtl="0">
              <a:lnSpc>
                <a:spcPct val="100000"/>
              </a:lnSpc>
              <a:spcBef>
                <a:spcPts val="0"/>
              </a:spcBef>
              <a:spcAft>
                <a:spcPts val="0"/>
              </a:spcAft>
              <a:buClr>
                <a:schemeClr val="accent2"/>
              </a:buClr>
              <a:buSzPts val="1400"/>
              <a:buNone/>
              <a:defRPr>
                <a:solidFill>
                  <a:schemeClr val="accent2"/>
                </a:solidFill>
              </a:defRPr>
            </a:lvl5pPr>
            <a:lvl6pPr lvl="5" algn="ctr" rtl="0">
              <a:lnSpc>
                <a:spcPct val="100000"/>
              </a:lnSpc>
              <a:spcBef>
                <a:spcPts val="0"/>
              </a:spcBef>
              <a:spcAft>
                <a:spcPts val="0"/>
              </a:spcAft>
              <a:buClr>
                <a:schemeClr val="accent2"/>
              </a:buClr>
              <a:buSzPts val="1400"/>
              <a:buNone/>
              <a:defRPr>
                <a:solidFill>
                  <a:schemeClr val="accent2"/>
                </a:solidFill>
              </a:defRPr>
            </a:lvl6pPr>
            <a:lvl7pPr lvl="6" algn="ctr" rtl="0">
              <a:lnSpc>
                <a:spcPct val="100000"/>
              </a:lnSpc>
              <a:spcBef>
                <a:spcPts val="0"/>
              </a:spcBef>
              <a:spcAft>
                <a:spcPts val="0"/>
              </a:spcAft>
              <a:buClr>
                <a:schemeClr val="accent2"/>
              </a:buClr>
              <a:buSzPts val="1400"/>
              <a:buNone/>
              <a:defRPr>
                <a:solidFill>
                  <a:schemeClr val="accent2"/>
                </a:solidFill>
              </a:defRPr>
            </a:lvl7pPr>
            <a:lvl8pPr lvl="7" algn="ctr" rtl="0">
              <a:lnSpc>
                <a:spcPct val="100000"/>
              </a:lnSpc>
              <a:spcBef>
                <a:spcPts val="0"/>
              </a:spcBef>
              <a:spcAft>
                <a:spcPts val="0"/>
              </a:spcAft>
              <a:buClr>
                <a:schemeClr val="accent2"/>
              </a:buClr>
              <a:buSzPts val="1400"/>
              <a:buNone/>
              <a:defRPr>
                <a:solidFill>
                  <a:schemeClr val="accent2"/>
                </a:solidFill>
              </a:defRPr>
            </a:lvl8pPr>
            <a:lvl9pPr lvl="8" algn="ctr"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45" name="Google Shape;145;p27"/>
          <p:cNvSpPr txBox="1">
            <a:spLocks noGrp="1"/>
          </p:cNvSpPr>
          <p:nvPr>
            <p:ph type="title"/>
          </p:nvPr>
        </p:nvSpPr>
        <p:spPr>
          <a:xfrm>
            <a:off x="3372800" y="3712733"/>
            <a:ext cx="5446400" cy="7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None/>
              <a:defRPr sz="4267">
                <a:solidFill>
                  <a:schemeClr val="accent2"/>
                </a:solidFill>
              </a:defRPr>
            </a:lvl1pPr>
            <a:lvl2pPr lvl="1"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2pPr>
            <a:lvl3pPr lvl="2"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3pPr>
            <a:lvl4pPr lvl="3"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4pPr>
            <a:lvl5pPr lvl="4"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5pPr>
            <a:lvl6pPr lvl="5"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6pPr>
            <a:lvl7pPr lvl="6"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7pPr>
            <a:lvl8pPr lvl="7"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8pPr>
            <a:lvl9pPr lvl="8"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9pPr>
          </a:lstStyle>
          <a:p>
            <a:endParaRPr/>
          </a:p>
        </p:txBody>
      </p:sp>
      <p:sp>
        <p:nvSpPr>
          <p:cNvPr id="146" name="Google Shape;146;p27"/>
          <p:cNvSpPr/>
          <p:nvPr/>
        </p:nvSpPr>
        <p:spPr>
          <a:xfrm rot="5400000">
            <a:off x="-191000" y="190984"/>
            <a:ext cx="1343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95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147"/>
        <p:cNvGrpSpPr/>
        <p:nvPr/>
      </p:nvGrpSpPr>
      <p:grpSpPr>
        <a:xfrm>
          <a:off x="0" y="0"/>
          <a:ext cx="0" cy="0"/>
          <a:chOff x="0" y="0"/>
          <a:chExt cx="0" cy="0"/>
        </a:xfrm>
      </p:grpSpPr>
      <p:sp>
        <p:nvSpPr>
          <p:cNvPr id="148" name="Google Shape;148;p28"/>
          <p:cNvSpPr txBox="1">
            <a:spLocks noGrp="1"/>
          </p:cNvSpPr>
          <p:nvPr>
            <p:ph type="body" idx="1"/>
          </p:nvPr>
        </p:nvSpPr>
        <p:spPr>
          <a:xfrm>
            <a:off x="962600" y="2216200"/>
            <a:ext cx="5573600" cy="3204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49" name="Google Shape;149;p28"/>
          <p:cNvSpPr txBox="1">
            <a:spLocks noGrp="1"/>
          </p:cNvSpPr>
          <p:nvPr>
            <p:ph type="title"/>
          </p:nvPr>
        </p:nvSpPr>
        <p:spPr>
          <a:xfrm>
            <a:off x="967900" y="1437000"/>
            <a:ext cx="55736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50" name="Google Shape;150;p28"/>
          <p:cNvSpPr/>
          <p:nvPr/>
        </p:nvSpPr>
        <p:spPr>
          <a:xfrm rot="10800000">
            <a:off x="3009900" y="5896400"/>
            <a:ext cx="40316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18652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965300" y="482600"/>
            <a:ext cx="113608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53" name="Google Shape;153;p29"/>
          <p:cNvSpPr txBox="1">
            <a:spLocks noGrp="1"/>
          </p:cNvSpPr>
          <p:nvPr>
            <p:ph type="title" idx="2" hasCustomPrompt="1"/>
          </p:nvPr>
        </p:nvSpPr>
        <p:spPr>
          <a:xfrm>
            <a:off x="965300" y="1961867"/>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54" name="Google Shape;154;p29"/>
          <p:cNvSpPr txBox="1">
            <a:spLocks noGrp="1"/>
          </p:cNvSpPr>
          <p:nvPr>
            <p:ph type="title" idx="3"/>
          </p:nvPr>
        </p:nvSpPr>
        <p:spPr>
          <a:xfrm>
            <a:off x="2321800" y="1517200"/>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55" name="Google Shape;155;p29"/>
          <p:cNvSpPr txBox="1">
            <a:spLocks noGrp="1"/>
          </p:cNvSpPr>
          <p:nvPr>
            <p:ph type="title" idx="4"/>
          </p:nvPr>
        </p:nvSpPr>
        <p:spPr>
          <a:xfrm>
            <a:off x="2321800" y="2030467"/>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56" name="Google Shape;156;p29"/>
          <p:cNvSpPr txBox="1">
            <a:spLocks noGrp="1"/>
          </p:cNvSpPr>
          <p:nvPr>
            <p:ph type="title" idx="5" hasCustomPrompt="1"/>
          </p:nvPr>
        </p:nvSpPr>
        <p:spPr>
          <a:xfrm>
            <a:off x="965300" y="3597833"/>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57" name="Google Shape;157;p29"/>
          <p:cNvSpPr txBox="1">
            <a:spLocks noGrp="1"/>
          </p:cNvSpPr>
          <p:nvPr>
            <p:ph type="title" idx="6"/>
          </p:nvPr>
        </p:nvSpPr>
        <p:spPr>
          <a:xfrm>
            <a:off x="2321800" y="3153167"/>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58" name="Google Shape;158;p29"/>
          <p:cNvSpPr txBox="1">
            <a:spLocks noGrp="1"/>
          </p:cNvSpPr>
          <p:nvPr>
            <p:ph type="title" idx="7"/>
          </p:nvPr>
        </p:nvSpPr>
        <p:spPr>
          <a:xfrm>
            <a:off x="2321800" y="3666433"/>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59" name="Google Shape;159;p29"/>
          <p:cNvSpPr txBox="1">
            <a:spLocks noGrp="1"/>
          </p:cNvSpPr>
          <p:nvPr>
            <p:ph type="title" idx="8" hasCustomPrompt="1"/>
          </p:nvPr>
        </p:nvSpPr>
        <p:spPr>
          <a:xfrm>
            <a:off x="965300" y="5233800"/>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60" name="Google Shape;160;p29"/>
          <p:cNvSpPr txBox="1">
            <a:spLocks noGrp="1"/>
          </p:cNvSpPr>
          <p:nvPr>
            <p:ph type="title" idx="9"/>
          </p:nvPr>
        </p:nvSpPr>
        <p:spPr>
          <a:xfrm>
            <a:off x="2321800" y="4789133"/>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61" name="Google Shape;161;p29"/>
          <p:cNvSpPr txBox="1">
            <a:spLocks noGrp="1"/>
          </p:cNvSpPr>
          <p:nvPr>
            <p:ph type="title" idx="13"/>
          </p:nvPr>
        </p:nvSpPr>
        <p:spPr>
          <a:xfrm>
            <a:off x="2321800" y="5302400"/>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62" name="Google Shape;162;p29"/>
          <p:cNvSpPr txBox="1">
            <a:spLocks noGrp="1"/>
          </p:cNvSpPr>
          <p:nvPr>
            <p:ph type="title" idx="14" hasCustomPrompt="1"/>
          </p:nvPr>
        </p:nvSpPr>
        <p:spPr>
          <a:xfrm>
            <a:off x="6600100" y="1961867"/>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63" name="Google Shape;163;p29"/>
          <p:cNvSpPr txBox="1">
            <a:spLocks noGrp="1"/>
          </p:cNvSpPr>
          <p:nvPr>
            <p:ph type="title" idx="15"/>
          </p:nvPr>
        </p:nvSpPr>
        <p:spPr>
          <a:xfrm>
            <a:off x="7956584" y="1517200"/>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64" name="Google Shape;164;p29"/>
          <p:cNvSpPr txBox="1">
            <a:spLocks noGrp="1"/>
          </p:cNvSpPr>
          <p:nvPr>
            <p:ph type="title" idx="16"/>
          </p:nvPr>
        </p:nvSpPr>
        <p:spPr>
          <a:xfrm>
            <a:off x="7956600" y="2030467"/>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65" name="Google Shape;165;p29"/>
          <p:cNvSpPr txBox="1">
            <a:spLocks noGrp="1"/>
          </p:cNvSpPr>
          <p:nvPr>
            <p:ph type="title" idx="17" hasCustomPrompt="1"/>
          </p:nvPr>
        </p:nvSpPr>
        <p:spPr>
          <a:xfrm>
            <a:off x="6600100" y="3597833"/>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66" name="Google Shape;166;p29"/>
          <p:cNvSpPr txBox="1">
            <a:spLocks noGrp="1"/>
          </p:cNvSpPr>
          <p:nvPr>
            <p:ph type="title" idx="18"/>
          </p:nvPr>
        </p:nvSpPr>
        <p:spPr>
          <a:xfrm>
            <a:off x="7956584" y="3153167"/>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67" name="Google Shape;167;p29"/>
          <p:cNvSpPr txBox="1">
            <a:spLocks noGrp="1"/>
          </p:cNvSpPr>
          <p:nvPr>
            <p:ph type="title" idx="19"/>
          </p:nvPr>
        </p:nvSpPr>
        <p:spPr>
          <a:xfrm>
            <a:off x="7956600" y="3666433"/>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68" name="Google Shape;168;p29"/>
          <p:cNvSpPr txBox="1">
            <a:spLocks noGrp="1"/>
          </p:cNvSpPr>
          <p:nvPr>
            <p:ph type="title" idx="20" hasCustomPrompt="1"/>
          </p:nvPr>
        </p:nvSpPr>
        <p:spPr>
          <a:xfrm>
            <a:off x="6600100" y="5233800"/>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69" name="Google Shape;169;p29"/>
          <p:cNvSpPr txBox="1">
            <a:spLocks noGrp="1"/>
          </p:cNvSpPr>
          <p:nvPr>
            <p:ph type="title" idx="21"/>
          </p:nvPr>
        </p:nvSpPr>
        <p:spPr>
          <a:xfrm>
            <a:off x="7956584" y="4789133"/>
            <a:ext cx="36204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70" name="Google Shape;170;p29"/>
          <p:cNvSpPr txBox="1">
            <a:spLocks noGrp="1"/>
          </p:cNvSpPr>
          <p:nvPr>
            <p:ph type="title" idx="22"/>
          </p:nvPr>
        </p:nvSpPr>
        <p:spPr>
          <a:xfrm>
            <a:off x="7956600" y="5302400"/>
            <a:ext cx="329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827818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965300" y="482600"/>
            <a:ext cx="102616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73" name="Google Shape;173;p30"/>
          <p:cNvSpPr txBox="1">
            <a:spLocks noGrp="1"/>
          </p:cNvSpPr>
          <p:nvPr>
            <p:ph type="title" idx="2" hasCustomPrompt="1"/>
          </p:nvPr>
        </p:nvSpPr>
        <p:spPr>
          <a:xfrm>
            <a:off x="1041551" y="1590151"/>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74" name="Google Shape;174;p30"/>
          <p:cNvSpPr txBox="1">
            <a:spLocks noGrp="1"/>
          </p:cNvSpPr>
          <p:nvPr>
            <p:ph type="title" idx="3"/>
          </p:nvPr>
        </p:nvSpPr>
        <p:spPr>
          <a:xfrm>
            <a:off x="1041551" y="2260551"/>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75" name="Google Shape;175;p30"/>
          <p:cNvSpPr txBox="1">
            <a:spLocks noGrp="1"/>
          </p:cNvSpPr>
          <p:nvPr>
            <p:ph type="title" idx="4"/>
          </p:nvPr>
        </p:nvSpPr>
        <p:spPr>
          <a:xfrm>
            <a:off x="1041551" y="2773817"/>
            <a:ext cx="32676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76" name="Google Shape;176;p30"/>
          <p:cNvSpPr txBox="1">
            <a:spLocks noGrp="1"/>
          </p:cNvSpPr>
          <p:nvPr>
            <p:ph type="title" idx="5" hasCustomPrompt="1"/>
          </p:nvPr>
        </p:nvSpPr>
        <p:spPr>
          <a:xfrm>
            <a:off x="4461000" y="1590151"/>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77" name="Google Shape;177;p30"/>
          <p:cNvSpPr txBox="1">
            <a:spLocks noGrp="1"/>
          </p:cNvSpPr>
          <p:nvPr>
            <p:ph type="title" idx="6"/>
          </p:nvPr>
        </p:nvSpPr>
        <p:spPr>
          <a:xfrm>
            <a:off x="4461000" y="2260551"/>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78" name="Google Shape;178;p30"/>
          <p:cNvSpPr txBox="1">
            <a:spLocks noGrp="1"/>
          </p:cNvSpPr>
          <p:nvPr>
            <p:ph type="title" idx="7"/>
          </p:nvPr>
        </p:nvSpPr>
        <p:spPr>
          <a:xfrm>
            <a:off x="4461000" y="2773817"/>
            <a:ext cx="32676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79" name="Google Shape;179;p30"/>
          <p:cNvSpPr txBox="1">
            <a:spLocks noGrp="1"/>
          </p:cNvSpPr>
          <p:nvPr>
            <p:ph type="title" idx="8" hasCustomPrompt="1"/>
          </p:nvPr>
        </p:nvSpPr>
        <p:spPr>
          <a:xfrm>
            <a:off x="7880451" y="1590167"/>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80" name="Google Shape;180;p30"/>
          <p:cNvSpPr txBox="1">
            <a:spLocks noGrp="1"/>
          </p:cNvSpPr>
          <p:nvPr>
            <p:ph type="title" idx="9"/>
          </p:nvPr>
        </p:nvSpPr>
        <p:spPr>
          <a:xfrm>
            <a:off x="7880451" y="2260567"/>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81" name="Google Shape;181;p30"/>
          <p:cNvSpPr txBox="1">
            <a:spLocks noGrp="1"/>
          </p:cNvSpPr>
          <p:nvPr>
            <p:ph type="title" idx="13"/>
          </p:nvPr>
        </p:nvSpPr>
        <p:spPr>
          <a:xfrm>
            <a:off x="7880451" y="2773833"/>
            <a:ext cx="32676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82" name="Google Shape;182;p30"/>
          <p:cNvSpPr txBox="1">
            <a:spLocks noGrp="1"/>
          </p:cNvSpPr>
          <p:nvPr>
            <p:ph type="title" idx="14" hasCustomPrompt="1"/>
          </p:nvPr>
        </p:nvSpPr>
        <p:spPr>
          <a:xfrm>
            <a:off x="1041551" y="3785600"/>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83" name="Google Shape;183;p30"/>
          <p:cNvSpPr txBox="1">
            <a:spLocks noGrp="1"/>
          </p:cNvSpPr>
          <p:nvPr>
            <p:ph type="title" idx="15"/>
          </p:nvPr>
        </p:nvSpPr>
        <p:spPr>
          <a:xfrm>
            <a:off x="1041551" y="4456000"/>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84" name="Google Shape;184;p30"/>
          <p:cNvSpPr txBox="1">
            <a:spLocks noGrp="1"/>
          </p:cNvSpPr>
          <p:nvPr>
            <p:ph type="title" idx="16"/>
          </p:nvPr>
        </p:nvSpPr>
        <p:spPr>
          <a:xfrm>
            <a:off x="1041551" y="4969267"/>
            <a:ext cx="32700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85" name="Google Shape;185;p30"/>
          <p:cNvSpPr txBox="1">
            <a:spLocks noGrp="1"/>
          </p:cNvSpPr>
          <p:nvPr>
            <p:ph type="title" idx="17" hasCustomPrompt="1"/>
          </p:nvPr>
        </p:nvSpPr>
        <p:spPr>
          <a:xfrm>
            <a:off x="4461000" y="3785600"/>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86" name="Google Shape;186;p30"/>
          <p:cNvSpPr txBox="1">
            <a:spLocks noGrp="1"/>
          </p:cNvSpPr>
          <p:nvPr>
            <p:ph type="title" idx="18"/>
          </p:nvPr>
        </p:nvSpPr>
        <p:spPr>
          <a:xfrm>
            <a:off x="4461000" y="4456000"/>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87" name="Google Shape;187;p30"/>
          <p:cNvSpPr txBox="1">
            <a:spLocks noGrp="1"/>
          </p:cNvSpPr>
          <p:nvPr>
            <p:ph type="title" idx="19"/>
          </p:nvPr>
        </p:nvSpPr>
        <p:spPr>
          <a:xfrm>
            <a:off x="4461000" y="4969267"/>
            <a:ext cx="32700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88" name="Google Shape;188;p30"/>
          <p:cNvSpPr txBox="1">
            <a:spLocks noGrp="1"/>
          </p:cNvSpPr>
          <p:nvPr>
            <p:ph type="title" idx="20" hasCustomPrompt="1"/>
          </p:nvPr>
        </p:nvSpPr>
        <p:spPr>
          <a:xfrm>
            <a:off x="7880433" y="3785600"/>
            <a:ext cx="1146000" cy="67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4667">
                <a:solidFill>
                  <a:schemeClr val="accent5"/>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89" name="Google Shape;189;p30"/>
          <p:cNvSpPr txBox="1">
            <a:spLocks noGrp="1"/>
          </p:cNvSpPr>
          <p:nvPr>
            <p:ph type="title" idx="21"/>
          </p:nvPr>
        </p:nvSpPr>
        <p:spPr>
          <a:xfrm>
            <a:off x="7880432" y="4456000"/>
            <a:ext cx="32700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
        <p:nvSpPr>
          <p:cNvPr id="190" name="Google Shape;190;p30"/>
          <p:cNvSpPr txBox="1">
            <a:spLocks noGrp="1"/>
          </p:cNvSpPr>
          <p:nvPr>
            <p:ph type="title" idx="22"/>
          </p:nvPr>
        </p:nvSpPr>
        <p:spPr>
          <a:xfrm>
            <a:off x="7880433" y="4969267"/>
            <a:ext cx="32700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endParaRPr/>
          </a:p>
        </p:txBody>
      </p:sp>
      <p:sp>
        <p:nvSpPr>
          <p:cNvPr id="191" name="Google Shape;191;p30"/>
          <p:cNvSpPr/>
          <p:nvPr/>
        </p:nvSpPr>
        <p:spPr>
          <a:xfrm rot="10800000">
            <a:off x="7880433" y="0"/>
            <a:ext cx="2740400" cy="5148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0"/>
          <p:cNvSpPr/>
          <p:nvPr/>
        </p:nvSpPr>
        <p:spPr>
          <a:xfrm rot="5400000">
            <a:off x="-1142233" y="5255800"/>
            <a:ext cx="27352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76654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3"/>
        <p:cNvGrpSpPr/>
        <p:nvPr/>
      </p:nvGrpSpPr>
      <p:grpSpPr>
        <a:xfrm>
          <a:off x="0" y="0"/>
          <a:ext cx="0" cy="0"/>
          <a:chOff x="0" y="0"/>
          <a:chExt cx="0" cy="0"/>
        </a:xfrm>
      </p:grpSpPr>
      <p:sp>
        <p:nvSpPr>
          <p:cNvPr id="194" name="Google Shape;194;p31"/>
          <p:cNvSpPr/>
          <p:nvPr/>
        </p:nvSpPr>
        <p:spPr>
          <a:xfrm>
            <a:off x="-67" y="1828800"/>
            <a:ext cx="12192000" cy="3428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1"/>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96" name="Google Shape;196;p31"/>
          <p:cNvSpPr txBox="1">
            <a:spLocks noGrp="1"/>
          </p:cNvSpPr>
          <p:nvPr>
            <p:ph type="body" idx="1"/>
          </p:nvPr>
        </p:nvSpPr>
        <p:spPr>
          <a:xfrm>
            <a:off x="965200" y="3260533"/>
            <a:ext cx="3046000" cy="2070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FFFFFF"/>
              </a:buClr>
              <a:buSzPts val="1400"/>
              <a:buChar char="●"/>
              <a:defRPr sz="1867">
                <a:solidFill>
                  <a:srgbClr val="FFFFFF"/>
                </a:solidFill>
              </a:defRPr>
            </a:lvl1pPr>
            <a:lvl2pPr marL="1219170" lvl="1" indent="-406390" rtl="0">
              <a:spcBef>
                <a:spcPts val="2133"/>
              </a:spcBef>
              <a:spcAft>
                <a:spcPts val="0"/>
              </a:spcAft>
              <a:buClr>
                <a:srgbClr val="FFFFFF"/>
              </a:buClr>
              <a:buSzPts val="1200"/>
              <a:buChar char="○"/>
              <a:defRPr sz="1600">
                <a:solidFill>
                  <a:srgbClr val="FFFFFF"/>
                </a:solidFill>
              </a:defRPr>
            </a:lvl2pPr>
            <a:lvl3pPr marL="1828754" lvl="2" indent="-406390" rtl="0">
              <a:spcBef>
                <a:spcPts val="2133"/>
              </a:spcBef>
              <a:spcAft>
                <a:spcPts val="0"/>
              </a:spcAft>
              <a:buClr>
                <a:srgbClr val="FFFFFF"/>
              </a:buClr>
              <a:buSzPts val="1200"/>
              <a:buChar char="■"/>
              <a:defRPr sz="1600">
                <a:solidFill>
                  <a:srgbClr val="FFFFFF"/>
                </a:solidFill>
              </a:defRPr>
            </a:lvl3pPr>
            <a:lvl4pPr marL="2438339" lvl="3" indent="-406390" rtl="0">
              <a:spcBef>
                <a:spcPts val="2133"/>
              </a:spcBef>
              <a:spcAft>
                <a:spcPts val="0"/>
              </a:spcAft>
              <a:buClr>
                <a:srgbClr val="FFFFFF"/>
              </a:buClr>
              <a:buSzPts val="1200"/>
              <a:buChar char="●"/>
              <a:defRPr sz="1600">
                <a:solidFill>
                  <a:srgbClr val="FFFFFF"/>
                </a:solidFill>
              </a:defRPr>
            </a:lvl4pPr>
            <a:lvl5pPr marL="3047924" lvl="4" indent="-406390" rtl="0">
              <a:spcBef>
                <a:spcPts val="2133"/>
              </a:spcBef>
              <a:spcAft>
                <a:spcPts val="0"/>
              </a:spcAft>
              <a:buClr>
                <a:srgbClr val="FFFFFF"/>
              </a:buClr>
              <a:buSzPts val="1200"/>
              <a:buChar char="○"/>
              <a:defRPr sz="1600">
                <a:solidFill>
                  <a:srgbClr val="FFFFFF"/>
                </a:solidFill>
              </a:defRPr>
            </a:lvl5pPr>
            <a:lvl6pPr marL="3657509" lvl="5" indent="-406390" rtl="0">
              <a:spcBef>
                <a:spcPts val="2133"/>
              </a:spcBef>
              <a:spcAft>
                <a:spcPts val="0"/>
              </a:spcAft>
              <a:buClr>
                <a:srgbClr val="FFFFFF"/>
              </a:buClr>
              <a:buSzPts val="1200"/>
              <a:buChar char="■"/>
              <a:defRPr sz="1600">
                <a:solidFill>
                  <a:srgbClr val="FFFFFF"/>
                </a:solidFill>
              </a:defRPr>
            </a:lvl6pPr>
            <a:lvl7pPr marL="4267093" lvl="6" indent="-406390" rtl="0">
              <a:spcBef>
                <a:spcPts val="2133"/>
              </a:spcBef>
              <a:spcAft>
                <a:spcPts val="0"/>
              </a:spcAft>
              <a:buClr>
                <a:srgbClr val="FFFFFF"/>
              </a:buClr>
              <a:buSzPts val="1200"/>
              <a:buChar char="●"/>
              <a:defRPr sz="1600">
                <a:solidFill>
                  <a:srgbClr val="FFFFFF"/>
                </a:solidFill>
              </a:defRPr>
            </a:lvl7pPr>
            <a:lvl8pPr marL="4876678" lvl="7" indent="-406390" rtl="0">
              <a:spcBef>
                <a:spcPts val="2133"/>
              </a:spcBef>
              <a:spcAft>
                <a:spcPts val="0"/>
              </a:spcAft>
              <a:buClr>
                <a:srgbClr val="FFFFFF"/>
              </a:buClr>
              <a:buSzPts val="1200"/>
              <a:buChar char="○"/>
              <a:defRPr sz="1600">
                <a:solidFill>
                  <a:srgbClr val="FFFFFF"/>
                </a:solidFill>
              </a:defRPr>
            </a:lvl8pPr>
            <a:lvl9pPr marL="5486263" lvl="8" indent="-406390" rtl="0">
              <a:spcBef>
                <a:spcPts val="2133"/>
              </a:spcBef>
              <a:spcAft>
                <a:spcPts val="2133"/>
              </a:spcAft>
              <a:buClr>
                <a:srgbClr val="FFFFFF"/>
              </a:buClr>
              <a:buSzPts val="1200"/>
              <a:buChar char="■"/>
              <a:defRPr sz="1600">
                <a:solidFill>
                  <a:srgbClr val="FFFFFF"/>
                </a:solidFill>
              </a:defRPr>
            </a:lvl9pPr>
          </a:lstStyle>
          <a:p>
            <a:endParaRPr/>
          </a:p>
        </p:txBody>
      </p:sp>
      <p:sp>
        <p:nvSpPr>
          <p:cNvPr id="197" name="Google Shape;197;p31"/>
          <p:cNvSpPr txBox="1">
            <a:spLocks noGrp="1"/>
          </p:cNvSpPr>
          <p:nvPr>
            <p:ph type="body" idx="2"/>
          </p:nvPr>
        </p:nvSpPr>
        <p:spPr>
          <a:xfrm>
            <a:off x="4572995" y="3260533"/>
            <a:ext cx="3046000" cy="2070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FFFFFF"/>
              </a:buClr>
              <a:buSzPts val="1400"/>
              <a:buChar char="●"/>
              <a:defRPr sz="1867">
                <a:solidFill>
                  <a:srgbClr val="FFFFFF"/>
                </a:solidFill>
              </a:defRPr>
            </a:lvl1pPr>
            <a:lvl2pPr marL="1219170" lvl="1" indent="-406390" rtl="0">
              <a:spcBef>
                <a:spcPts val="2133"/>
              </a:spcBef>
              <a:spcAft>
                <a:spcPts val="0"/>
              </a:spcAft>
              <a:buClr>
                <a:srgbClr val="FFFFFF"/>
              </a:buClr>
              <a:buSzPts val="1200"/>
              <a:buChar char="○"/>
              <a:defRPr sz="1600">
                <a:solidFill>
                  <a:srgbClr val="FFFFFF"/>
                </a:solidFill>
              </a:defRPr>
            </a:lvl2pPr>
            <a:lvl3pPr marL="1828754" lvl="2" indent="-406390" rtl="0">
              <a:spcBef>
                <a:spcPts val="2133"/>
              </a:spcBef>
              <a:spcAft>
                <a:spcPts val="0"/>
              </a:spcAft>
              <a:buClr>
                <a:srgbClr val="FFFFFF"/>
              </a:buClr>
              <a:buSzPts val="1200"/>
              <a:buChar char="■"/>
              <a:defRPr sz="1600">
                <a:solidFill>
                  <a:srgbClr val="FFFFFF"/>
                </a:solidFill>
              </a:defRPr>
            </a:lvl3pPr>
            <a:lvl4pPr marL="2438339" lvl="3" indent="-406390" rtl="0">
              <a:spcBef>
                <a:spcPts val="2133"/>
              </a:spcBef>
              <a:spcAft>
                <a:spcPts val="0"/>
              </a:spcAft>
              <a:buClr>
                <a:srgbClr val="FFFFFF"/>
              </a:buClr>
              <a:buSzPts val="1200"/>
              <a:buChar char="●"/>
              <a:defRPr sz="1600">
                <a:solidFill>
                  <a:srgbClr val="FFFFFF"/>
                </a:solidFill>
              </a:defRPr>
            </a:lvl4pPr>
            <a:lvl5pPr marL="3047924" lvl="4" indent="-406390" rtl="0">
              <a:spcBef>
                <a:spcPts val="2133"/>
              </a:spcBef>
              <a:spcAft>
                <a:spcPts val="0"/>
              </a:spcAft>
              <a:buClr>
                <a:srgbClr val="FFFFFF"/>
              </a:buClr>
              <a:buSzPts val="1200"/>
              <a:buChar char="○"/>
              <a:defRPr sz="1600">
                <a:solidFill>
                  <a:srgbClr val="FFFFFF"/>
                </a:solidFill>
              </a:defRPr>
            </a:lvl5pPr>
            <a:lvl6pPr marL="3657509" lvl="5" indent="-406390" rtl="0">
              <a:spcBef>
                <a:spcPts val="2133"/>
              </a:spcBef>
              <a:spcAft>
                <a:spcPts val="0"/>
              </a:spcAft>
              <a:buClr>
                <a:srgbClr val="FFFFFF"/>
              </a:buClr>
              <a:buSzPts val="1200"/>
              <a:buChar char="■"/>
              <a:defRPr sz="1600">
                <a:solidFill>
                  <a:srgbClr val="FFFFFF"/>
                </a:solidFill>
              </a:defRPr>
            </a:lvl6pPr>
            <a:lvl7pPr marL="4267093" lvl="6" indent="-406390" rtl="0">
              <a:spcBef>
                <a:spcPts val="2133"/>
              </a:spcBef>
              <a:spcAft>
                <a:spcPts val="0"/>
              </a:spcAft>
              <a:buClr>
                <a:srgbClr val="FFFFFF"/>
              </a:buClr>
              <a:buSzPts val="1200"/>
              <a:buChar char="●"/>
              <a:defRPr sz="1600">
                <a:solidFill>
                  <a:srgbClr val="FFFFFF"/>
                </a:solidFill>
              </a:defRPr>
            </a:lvl7pPr>
            <a:lvl8pPr marL="4876678" lvl="7" indent="-406390" rtl="0">
              <a:spcBef>
                <a:spcPts val="2133"/>
              </a:spcBef>
              <a:spcAft>
                <a:spcPts val="0"/>
              </a:spcAft>
              <a:buClr>
                <a:srgbClr val="FFFFFF"/>
              </a:buClr>
              <a:buSzPts val="1200"/>
              <a:buChar char="○"/>
              <a:defRPr sz="1600">
                <a:solidFill>
                  <a:srgbClr val="FFFFFF"/>
                </a:solidFill>
              </a:defRPr>
            </a:lvl8pPr>
            <a:lvl9pPr marL="5486263" lvl="8" indent="-406390" rtl="0">
              <a:spcBef>
                <a:spcPts val="2133"/>
              </a:spcBef>
              <a:spcAft>
                <a:spcPts val="2133"/>
              </a:spcAft>
              <a:buClr>
                <a:srgbClr val="FFFFFF"/>
              </a:buClr>
              <a:buSzPts val="1200"/>
              <a:buChar char="■"/>
              <a:defRPr sz="1600">
                <a:solidFill>
                  <a:srgbClr val="FFFFFF"/>
                </a:solidFill>
              </a:defRPr>
            </a:lvl9pPr>
          </a:lstStyle>
          <a:p>
            <a:endParaRPr/>
          </a:p>
        </p:txBody>
      </p:sp>
      <p:sp>
        <p:nvSpPr>
          <p:cNvPr id="198" name="Google Shape;198;p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99" name="Google Shape;199;p31"/>
          <p:cNvSpPr txBox="1">
            <a:spLocks noGrp="1"/>
          </p:cNvSpPr>
          <p:nvPr>
            <p:ph type="title" idx="3"/>
          </p:nvPr>
        </p:nvSpPr>
        <p:spPr>
          <a:xfrm>
            <a:off x="1337876" y="2561900"/>
            <a:ext cx="230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800">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200" name="Google Shape;200;p31"/>
          <p:cNvSpPr txBox="1">
            <a:spLocks noGrp="1"/>
          </p:cNvSpPr>
          <p:nvPr>
            <p:ph type="title" idx="4"/>
          </p:nvPr>
        </p:nvSpPr>
        <p:spPr>
          <a:xfrm>
            <a:off x="4945653" y="2561900"/>
            <a:ext cx="230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800">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201" name="Google Shape;201;p31"/>
          <p:cNvSpPr txBox="1">
            <a:spLocks noGrp="1"/>
          </p:cNvSpPr>
          <p:nvPr>
            <p:ph type="body" idx="5"/>
          </p:nvPr>
        </p:nvSpPr>
        <p:spPr>
          <a:xfrm>
            <a:off x="8180811" y="3260533"/>
            <a:ext cx="3046000" cy="2070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FFFFFF"/>
              </a:buClr>
              <a:buSzPts val="1400"/>
              <a:buChar char="●"/>
              <a:defRPr sz="1867">
                <a:solidFill>
                  <a:srgbClr val="FFFFFF"/>
                </a:solidFill>
              </a:defRPr>
            </a:lvl1pPr>
            <a:lvl2pPr marL="1219170" lvl="1" indent="-406390" rtl="0">
              <a:spcBef>
                <a:spcPts val="2133"/>
              </a:spcBef>
              <a:spcAft>
                <a:spcPts val="0"/>
              </a:spcAft>
              <a:buClr>
                <a:srgbClr val="FFFFFF"/>
              </a:buClr>
              <a:buSzPts val="1200"/>
              <a:buChar char="○"/>
              <a:defRPr sz="1600">
                <a:solidFill>
                  <a:srgbClr val="FFFFFF"/>
                </a:solidFill>
              </a:defRPr>
            </a:lvl2pPr>
            <a:lvl3pPr marL="1828754" lvl="2" indent="-406390" rtl="0">
              <a:spcBef>
                <a:spcPts val="2133"/>
              </a:spcBef>
              <a:spcAft>
                <a:spcPts val="0"/>
              </a:spcAft>
              <a:buClr>
                <a:srgbClr val="FFFFFF"/>
              </a:buClr>
              <a:buSzPts val="1200"/>
              <a:buChar char="■"/>
              <a:defRPr sz="1600">
                <a:solidFill>
                  <a:srgbClr val="FFFFFF"/>
                </a:solidFill>
              </a:defRPr>
            </a:lvl3pPr>
            <a:lvl4pPr marL="2438339" lvl="3" indent="-406390" rtl="0">
              <a:spcBef>
                <a:spcPts val="2133"/>
              </a:spcBef>
              <a:spcAft>
                <a:spcPts val="0"/>
              </a:spcAft>
              <a:buClr>
                <a:srgbClr val="FFFFFF"/>
              </a:buClr>
              <a:buSzPts val="1200"/>
              <a:buChar char="●"/>
              <a:defRPr sz="1600">
                <a:solidFill>
                  <a:srgbClr val="FFFFFF"/>
                </a:solidFill>
              </a:defRPr>
            </a:lvl4pPr>
            <a:lvl5pPr marL="3047924" lvl="4" indent="-406390" rtl="0">
              <a:spcBef>
                <a:spcPts val="2133"/>
              </a:spcBef>
              <a:spcAft>
                <a:spcPts val="0"/>
              </a:spcAft>
              <a:buClr>
                <a:srgbClr val="FFFFFF"/>
              </a:buClr>
              <a:buSzPts val="1200"/>
              <a:buChar char="○"/>
              <a:defRPr sz="1600">
                <a:solidFill>
                  <a:srgbClr val="FFFFFF"/>
                </a:solidFill>
              </a:defRPr>
            </a:lvl5pPr>
            <a:lvl6pPr marL="3657509" lvl="5" indent="-406390" rtl="0">
              <a:spcBef>
                <a:spcPts val="2133"/>
              </a:spcBef>
              <a:spcAft>
                <a:spcPts val="0"/>
              </a:spcAft>
              <a:buClr>
                <a:srgbClr val="FFFFFF"/>
              </a:buClr>
              <a:buSzPts val="1200"/>
              <a:buChar char="■"/>
              <a:defRPr sz="1600">
                <a:solidFill>
                  <a:srgbClr val="FFFFFF"/>
                </a:solidFill>
              </a:defRPr>
            </a:lvl6pPr>
            <a:lvl7pPr marL="4267093" lvl="6" indent="-406390" rtl="0">
              <a:spcBef>
                <a:spcPts val="2133"/>
              </a:spcBef>
              <a:spcAft>
                <a:spcPts val="0"/>
              </a:spcAft>
              <a:buClr>
                <a:srgbClr val="FFFFFF"/>
              </a:buClr>
              <a:buSzPts val="1200"/>
              <a:buChar char="●"/>
              <a:defRPr sz="1600">
                <a:solidFill>
                  <a:srgbClr val="FFFFFF"/>
                </a:solidFill>
              </a:defRPr>
            </a:lvl7pPr>
            <a:lvl8pPr marL="4876678" lvl="7" indent="-406390" rtl="0">
              <a:spcBef>
                <a:spcPts val="2133"/>
              </a:spcBef>
              <a:spcAft>
                <a:spcPts val="0"/>
              </a:spcAft>
              <a:buClr>
                <a:srgbClr val="FFFFFF"/>
              </a:buClr>
              <a:buSzPts val="1200"/>
              <a:buChar char="○"/>
              <a:defRPr sz="1600">
                <a:solidFill>
                  <a:srgbClr val="FFFFFF"/>
                </a:solidFill>
              </a:defRPr>
            </a:lvl8pPr>
            <a:lvl9pPr marL="5486263" lvl="8" indent="-406390" rtl="0">
              <a:spcBef>
                <a:spcPts val="2133"/>
              </a:spcBef>
              <a:spcAft>
                <a:spcPts val="2133"/>
              </a:spcAft>
              <a:buClr>
                <a:srgbClr val="FFFFFF"/>
              </a:buClr>
              <a:buSzPts val="1200"/>
              <a:buChar char="■"/>
              <a:defRPr sz="1600">
                <a:solidFill>
                  <a:srgbClr val="FFFFFF"/>
                </a:solidFill>
              </a:defRPr>
            </a:lvl9pPr>
          </a:lstStyle>
          <a:p>
            <a:endParaRPr/>
          </a:p>
        </p:txBody>
      </p:sp>
      <p:sp>
        <p:nvSpPr>
          <p:cNvPr id="202" name="Google Shape;202;p31"/>
          <p:cNvSpPr txBox="1">
            <a:spLocks noGrp="1"/>
          </p:cNvSpPr>
          <p:nvPr>
            <p:ph type="title" idx="6"/>
          </p:nvPr>
        </p:nvSpPr>
        <p:spPr>
          <a:xfrm>
            <a:off x="8553469" y="2561900"/>
            <a:ext cx="230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800">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203" name="Google Shape;203;p31"/>
          <p:cNvSpPr/>
          <p:nvPr/>
        </p:nvSpPr>
        <p:spPr>
          <a:xfrm rot="10800000">
            <a:off x="-17867" y="4790267"/>
            <a:ext cx="2740400" cy="9616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1"/>
          <p:cNvSpPr/>
          <p:nvPr/>
        </p:nvSpPr>
        <p:spPr>
          <a:xfrm rot="5400000">
            <a:off x="11279384" y="1167400"/>
            <a:ext cx="1356000" cy="4692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070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theme" Target="../theme/theme2.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5" Type="http://schemas.openxmlformats.org/officeDocument/2006/relationships/slideLayout" Target="../slideLayouts/slideLayout74.xml"/><Relationship Id="rId61" Type="http://schemas.openxmlformats.org/officeDocument/2006/relationships/theme" Target="../theme/theme4.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C8EC4A-07D1-DB65-49DB-8F053808A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BE62751-0E03-928B-514C-9BD71C0C2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E08EF99-C9D5-E5C5-E8B0-790E0121FA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222414-00F5-4F88-BEEC-D6047FA66363}" type="datetimeFigureOut">
              <a:rPr lang="en-CA" smtClean="0"/>
              <a:t>2026-05-06</a:t>
            </a:fld>
            <a:endParaRPr lang="en-CA"/>
          </a:p>
        </p:txBody>
      </p:sp>
      <p:sp>
        <p:nvSpPr>
          <p:cNvPr id="5" name="Footer Placeholder 4">
            <a:extLst>
              <a:ext uri="{FF2B5EF4-FFF2-40B4-BE49-F238E27FC236}">
                <a16:creationId xmlns:a16="http://schemas.microsoft.com/office/drawing/2014/main" id="{0BE81721-CC17-634C-486D-C62CA18A91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DA29FF0C-F807-A14C-B57C-1D64E032AA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E65EEA-6BAE-4356-8652-88E01C4536BB}" type="slidenum">
              <a:rPr lang="en-CA" smtClean="0"/>
              <a:t>‹#›</a:t>
            </a:fld>
            <a:endParaRPr lang="en-CA"/>
          </a:p>
        </p:txBody>
      </p:sp>
    </p:spTree>
    <p:extLst>
      <p:ext uri="{BB962C8B-B14F-4D97-AF65-F5344CB8AC3E}">
        <p14:creationId xmlns:p14="http://schemas.microsoft.com/office/powerpoint/2010/main" val="1473513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layfair Display"/>
              <a:buNone/>
              <a:defRPr sz="28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32124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86284"/>
      </p:ext>
    </p:extLst>
  </p:cSld>
  <p:clrMap bg1="lt1" tx1="dk1" bg2="lt2" tx2="dk2" accent1="accent1" accent2="accent2" accent3="accent3" accent4="accent4" accent5="accent5" accent6="accent6" hlink="hlink" folHlink="folHlink"/>
  <p:sldLayoutIdLst>
    <p:sldLayoutId id="2147483720"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layfair Display"/>
              <a:buNone/>
              <a:defRPr sz="28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42074"/>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mailto:aisha.javed@mail.utoronto.ca"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5.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7.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4.xml"/><Relationship Id="rId18" Type="http://schemas.openxmlformats.org/officeDocument/2006/relationships/slide" Target="slide39.xml"/><Relationship Id="rId3" Type="http://schemas.openxmlformats.org/officeDocument/2006/relationships/slide" Target="slide24.xml"/><Relationship Id="rId21" Type="http://schemas.openxmlformats.org/officeDocument/2006/relationships/slide" Target="slide42.xml"/><Relationship Id="rId7" Type="http://schemas.openxmlformats.org/officeDocument/2006/relationships/slide" Target="slide28.xml"/><Relationship Id="rId12" Type="http://schemas.openxmlformats.org/officeDocument/2006/relationships/slide" Target="slide33.xml"/><Relationship Id="rId17" Type="http://schemas.openxmlformats.org/officeDocument/2006/relationships/slide" Target="slide38.xml"/><Relationship Id="rId2" Type="http://schemas.openxmlformats.org/officeDocument/2006/relationships/notesSlide" Target="../notesSlides/notesSlide7.xml"/><Relationship Id="rId16" Type="http://schemas.openxmlformats.org/officeDocument/2006/relationships/slide" Target="slide37.xml"/><Relationship Id="rId20" Type="http://schemas.openxmlformats.org/officeDocument/2006/relationships/slide" Target="slide41.xml"/><Relationship Id="rId1" Type="http://schemas.openxmlformats.org/officeDocument/2006/relationships/slideLayout" Target="../slideLayouts/slideLayout69.xml"/><Relationship Id="rId6" Type="http://schemas.openxmlformats.org/officeDocument/2006/relationships/slide" Target="slide27.xml"/><Relationship Id="rId11" Type="http://schemas.openxmlformats.org/officeDocument/2006/relationships/slide" Target="slide32.xml"/><Relationship Id="rId24" Type="http://schemas.openxmlformats.org/officeDocument/2006/relationships/slide" Target="slide45.xml"/><Relationship Id="rId5" Type="http://schemas.openxmlformats.org/officeDocument/2006/relationships/slide" Target="slide26.xml"/><Relationship Id="rId15" Type="http://schemas.openxmlformats.org/officeDocument/2006/relationships/slide" Target="slide36.xml"/><Relationship Id="rId23" Type="http://schemas.openxmlformats.org/officeDocument/2006/relationships/slide" Target="slide44.xml"/><Relationship Id="rId10" Type="http://schemas.openxmlformats.org/officeDocument/2006/relationships/slide" Target="slide31.xml"/><Relationship Id="rId19" Type="http://schemas.openxmlformats.org/officeDocument/2006/relationships/slide" Target="slide40.xml"/><Relationship Id="rId4" Type="http://schemas.openxmlformats.org/officeDocument/2006/relationships/slide" Target="slide25.xml"/><Relationship Id="rId9" Type="http://schemas.openxmlformats.org/officeDocument/2006/relationships/slide" Target="slide30.xml"/><Relationship Id="rId14" Type="http://schemas.openxmlformats.org/officeDocument/2006/relationships/slide" Target="slide35.xml"/><Relationship Id="rId22" Type="http://schemas.openxmlformats.org/officeDocument/2006/relationships/slide" Target="slide4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
        <p:cNvGrpSpPr/>
        <p:nvPr/>
      </p:nvGrpSpPr>
      <p:grpSpPr>
        <a:xfrm>
          <a:off x="0" y="0"/>
          <a:ext cx="0" cy="0"/>
          <a:chOff x="0" y="0"/>
          <a:chExt cx="0" cy="0"/>
        </a:xfrm>
      </p:grpSpPr>
      <p:sp>
        <p:nvSpPr>
          <p:cNvPr id="437" name="Google Shape;437;p67"/>
          <p:cNvSpPr txBox="1">
            <a:spLocks noGrp="1"/>
          </p:cNvSpPr>
          <p:nvPr>
            <p:ph type="ctrTitle"/>
          </p:nvPr>
        </p:nvSpPr>
        <p:spPr>
          <a:xfrm>
            <a:off x="346384" y="1566356"/>
            <a:ext cx="11499231" cy="1334244"/>
          </a:xfrm>
          <a:prstGeom prst="rect">
            <a:avLst/>
          </a:prstGeom>
        </p:spPr>
        <p:txBody>
          <a:bodyPr spcFirstLastPara="1" wrap="square" lIns="121900" tIns="121900" rIns="121900" bIns="121900" anchor="b" anchorCtr="0">
            <a:noAutofit/>
          </a:bodyPr>
          <a:lstStyle/>
          <a:p>
            <a:r>
              <a:rPr lang="en-US" sz="3200">
                <a:effectLst>
                  <a:outerShdw blurRad="38100" dist="38100" dir="2700000" algn="tl">
                    <a:srgbClr val="000000">
                      <a:alpha val="43137"/>
                    </a:srgbClr>
                  </a:outerShdw>
                </a:effectLst>
                <a:latin typeface="Montserrat" panose="00000500000000000000" pitchFamily="2" charset="0"/>
              </a:rPr>
              <a:t>Eating food from my backyard: Urban and peri‑urban agriculture as a climate‑resilient strategy</a:t>
            </a:r>
            <a:endParaRPr sz="3200">
              <a:effectLst>
                <a:outerShdw blurRad="38100" dist="38100" dir="2700000" algn="tl">
                  <a:srgbClr val="000000">
                    <a:alpha val="43137"/>
                  </a:srgbClr>
                </a:outerShdw>
              </a:effectLst>
              <a:latin typeface="Montserrat" panose="00000500000000000000" pitchFamily="2" charset="0"/>
            </a:endParaRPr>
          </a:p>
        </p:txBody>
      </p:sp>
      <p:sp>
        <p:nvSpPr>
          <p:cNvPr id="438" name="Google Shape;438;p67"/>
          <p:cNvSpPr txBox="1">
            <a:spLocks noGrp="1"/>
          </p:cNvSpPr>
          <p:nvPr>
            <p:ph type="subTitle" idx="1"/>
          </p:nvPr>
        </p:nvSpPr>
        <p:spPr>
          <a:xfrm>
            <a:off x="1515979" y="2900600"/>
            <a:ext cx="9372600" cy="1056800"/>
          </a:xfrm>
          <a:prstGeom prst="rect">
            <a:avLst/>
          </a:prstGeom>
        </p:spPr>
        <p:txBody>
          <a:bodyPr spcFirstLastPara="1" wrap="square" lIns="121900" tIns="121900" rIns="121900" bIns="121900" anchor="t" anchorCtr="0">
            <a:noAutofit/>
          </a:bodyPr>
          <a:lstStyle/>
          <a:p>
            <a:r>
              <a:rPr lang="en-US" sz="2400" b="1" i="1">
                <a:latin typeface="Montserrat" panose="00000500000000000000" pitchFamily="2" charset="0"/>
              </a:rPr>
              <a:t>A global synthesis towards climate‑smart food systems</a:t>
            </a:r>
          </a:p>
          <a:p>
            <a:endParaRPr lang="en-US" sz="400" i="1">
              <a:latin typeface="Montserrat" panose="00000500000000000000" pitchFamily="2" charset="0"/>
            </a:endParaRPr>
          </a:p>
          <a:p>
            <a:endParaRPr lang="en-US" sz="1000" b="1">
              <a:latin typeface="Montserrat" panose="00000500000000000000" pitchFamily="2" charset="0"/>
            </a:endParaRPr>
          </a:p>
          <a:p>
            <a:r>
              <a:rPr lang="en-US" sz="2400" b="1">
                <a:latin typeface="Montserrat" panose="00000500000000000000" pitchFamily="2" charset="0"/>
              </a:rPr>
              <a:t>Aisha Javed, Postdoctoral Researcher</a:t>
            </a:r>
          </a:p>
          <a:p>
            <a:endParaRPr lang="en-US" sz="2000" b="1">
              <a:latin typeface="Montserrat" panose="00000500000000000000" pitchFamily="2" charset="0"/>
            </a:endParaRPr>
          </a:p>
          <a:p>
            <a:r>
              <a:rPr lang="en-US">
                <a:latin typeface="Montserrat" panose="00000500000000000000" pitchFamily="2" charset="0"/>
              </a:rPr>
              <a:t>Department of Physical and Environmental Sciences</a:t>
            </a:r>
          </a:p>
          <a:p>
            <a:r>
              <a:rPr lang="en-US">
                <a:latin typeface="Montserrat" panose="00000500000000000000" pitchFamily="2" charset="0"/>
              </a:rPr>
              <a:t> University of Toronto, Ontario, Canada</a:t>
            </a:r>
          </a:p>
          <a:p>
            <a:r>
              <a:rPr lang="en-CA">
                <a:latin typeface="Montserrat" panose="00000500000000000000" pitchFamily="2" charset="0"/>
              </a:rPr>
              <a:t>EGU 2026 Vienna, Interactive discussion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3;p68">
            <a:extLst>
              <a:ext uri="{FF2B5EF4-FFF2-40B4-BE49-F238E27FC236}">
                <a16:creationId xmlns:a16="http://schemas.microsoft.com/office/drawing/2014/main" id="{42C3F744-528D-1CCD-AFDF-1006B195D71D}"/>
              </a:ext>
            </a:extLst>
          </p:cNvPr>
          <p:cNvSpPr txBox="1">
            <a:spLocks/>
          </p:cNvSpPr>
          <p:nvPr/>
        </p:nvSpPr>
        <p:spPr>
          <a:xfrm>
            <a:off x="284756" y="261817"/>
            <a:ext cx="10893918" cy="763600"/>
          </a:xfrm>
          <a:prstGeom prst="rect">
            <a:avLst/>
          </a:prstGeom>
          <a:noFill/>
          <a:ln>
            <a:noFill/>
          </a:ln>
        </p:spPr>
        <p:txBody>
          <a:bodyPr spcFirstLastPara="1" wrap="square" lIns="121900" tIns="121900" rIns="121900" bIns="1219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US" sz="3200" kern="0">
                <a:effectLst>
                  <a:outerShdw blurRad="38100" dist="38100" dir="2700000" algn="tl">
                    <a:srgbClr val="000000">
                      <a:alpha val="43137"/>
                    </a:srgbClr>
                  </a:outerShdw>
                </a:effectLst>
                <a:latin typeface="Montserrat"/>
              </a:rPr>
              <a:t>Greenhouse gas (GHG) reduction potential across studies  </a:t>
            </a:r>
            <a:endParaRPr lang="en-US" sz="3200" kern="0">
              <a:effectLst>
                <a:outerShdw blurRad="38100" dist="38100" dir="2700000" algn="tl">
                  <a:srgbClr val="000000">
                    <a:alpha val="43137"/>
                  </a:srgbClr>
                </a:outerShdw>
              </a:effectLst>
              <a:latin typeface="Montserrat" panose="00000500000000000000" pitchFamily="2" charset="0"/>
            </a:endParaRPr>
          </a:p>
        </p:txBody>
      </p:sp>
      <p:pic>
        <p:nvPicPr>
          <p:cNvPr id="11" name="Picture 10" descr="A screenshot of a chat&#10;&#10;AI-generated content may be incorrect.">
            <a:extLst>
              <a:ext uri="{FF2B5EF4-FFF2-40B4-BE49-F238E27FC236}">
                <a16:creationId xmlns:a16="http://schemas.microsoft.com/office/drawing/2014/main" id="{12E92C58-1D89-7533-1BA4-3471C54127A2}"/>
              </a:ext>
            </a:extLst>
          </p:cNvPr>
          <p:cNvPicPr>
            <a:picLocks noChangeAspect="1"/>
          </p:cNvPicPr>
          <p:nvPr/>
        </p:nvPicPr>
        <p:blipFill>
          <a:blip r:embed="rId3"/>
          <a:srcRect b="2592"/>
          <a:stretch>
            <a:fillRect/>
          </a:stretch>
        </p:blipFill>
        <p:spPr>
          <a:xfrm>
            <a:off x="470116" y="1240045"/>
            <a:ext cx="11493500" cy="5399459"/>
          </a:xfrm>
          <a:prstGeom prst="rect">
            <a:avLst/>
          </a:prstGeom>
        </p:spPr>
      </p:pic>
      <p:sp>
        <p:nvSpPr>
          <p:cNvPr id="14" name="Google Shape;1586;p104">
            <a:extLst>
              <a:ext uri="{FF2B5EF4-FFF2-40B4-BE49-F238E27FC236}">
                <a16:creationId xmlns:a16="http://schemas.microsoft.com/office/drawing/2014/main" id="{51455C75-502B-E7BB-590A-4ECF91EBA925}"/>
              </a:ext>
            </a:extLst>
          </p:cNvPr>
          <p:cNvSpPr txBox="1">
            <a:spLocks/>
          </p:cNvSpPr>
          <p:nvPr/>
        </p:nvSpPr>
        <p:spPr>
          <a:xfrm>
            <a:off x="739247" y="4529587"/>
            <a:ext cx="3133631" cy="1748028"/>
          </a:xfrm>
          <a:prstGeom prst="rect">
            <a:avLst/>
          </a:prstGeom>
          <a:noFill/>
          <a:ln>
            <a:noFill/>
          </a:ln>
        </p:spPr>
        <p:txBody>
          <a:bodyPr spcFirstLastPara="1" wrap="square" lIns="121899" tIns="121899" rIns="121899" bIns="121899"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9pPr>
          </a:lstStyle>
          <a:p>
            <a:pPr marL="0" indent="0">
              <a:lnSpc>
                <a:spcPct val="100000"/>
              </a:lnSpc>
              <a:buNone/>
            </a:pPr>
            <a:r>
              <a:rPr lang="en-US" sz="2000" b="1" i="1">
                <a:solidFill>
                  <a:schemeClr val="accent3"/>
                </a:solidFill>
                <a:effectLst>
                  <a:outerShdw blurRad="38100" dist="38100" dir="2700000" algn="tl">
                    <a:srgbClr val="000000">
                      <a:alpha val="43137"/>
                    </a:srgbClr>
                  </a:outerShdw>
                </a:effectLst>
              </a:rPr>
              <a:t>Different systems,</a:t>
            </a:r>
            <a:endParaRPr lang="en-US" sz="1600">
              <a:solidFill>
                <a:schemeClr val="accent3"/>
              </a:solidFill>
            </a:endParaRPr>
          </a:p>
          <a:p>
            <a:pPr marL="0" indent="0">
              <a:lnSpc>
                <a:spcPct val="100000"/>
              </a:lnSpc>
              <a:buNone/>
            </a:pPr>
            <a:r>
              <a:rPr lang="en-US" sz="2000" b="1" i="1">
                <a:solidFill>
                  <a:schemeClr val="accent3"/>
                </a:solidFill>
                <a:effectLst>
                  <a:outerShdw blurRad="38100" dist="38100" dir="2700000" algn="tl">
                    <a:srgbClr val="000000">
                      <a:alpha val="43137"/>
                    </a:srgbClr>
                  </a:outerShdw>
                </a:effectLst>
              </a:rPr>
              <a:t>Different methods,</a:t>
            </a:r>
          </a:p>
          <a:p>
            <a:pPr marL="0" indent="0">
              <a:lnSpc>
                <a:spcPct val="100000"/>
              </a:lnSpc>
              <a:buNone/>
            </a:pPr>
            <a:r>
              <a:rPr lang="en-US" sz="2000" b="1" i="1">
                <a:solidFill>
                  <a:schemeClr val="accent3"/>
                </a:solidFill>
                <a:effectLst>
                  <a:outerShdw blurRad="38100" dist="38100" dir="2700000" algn="tl">
                    <a:srgbClr val="000000">
                      <a:alpha val="43137"/>
                    </a:srgbClr>
                  </a:outerShdw>
                </a:effectLst>
              </a:rPr>
              <a:t>Different contexts= </a:t>
            </a:r>
            <a:endParaRPr lang="en-US">
              <a:solidFill>
                <a:schemeClr val="accent3"/>
              </a:solidFill>
            </a:endParaRPr>
          </a:p>
          <a:p>
            <a:pPr marL="0" indent="0">
              <a:lnSpc>
                <a:spcPct val="100000"/>
              </a:lnSpc>
              <a:buNone/>
            </a:pPr>
            <a:r>
              <a:rPr lang="en-US" sz="2000" b="1" i="1">
                <a:solidFill>
                  <a:schemeClr val="accent3"/>
                </a:solidFill>
                <a:effectLst>
                  <a:outerShdw blurRad="38100" dist="38100" dir="2700000" algn="tl">
                    <a:srgbClr val="000000">
                      <a:alpha val="43137"/>
                    </a:srgbClr>
                  </a:outerShdw>
                </a:effectLst>
              </a:rPr>
              <a:t>Different results!!</a:t>
            </a:r>
            <a:endParaRPr lang="en-US">
              <a:solidFill>
                <a:schemeClr val="accent3"/>
              </a:solidFill>
            </a:endParaRPr>
          </a:p>
        </p:txBody>
      </p:sp>
    </p:spTree>
    <p:extLst>
      <p:ext uri="{BB962C8B-B14F-4D97-AF65-F5344CB8AC3E}">
        <p14:creationId xmlns:p14="http://schemas.microsoft.com/office/powerpoint/2010/main" val="11377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 shot of a chart&#10;&#10;AI-generated content may be incorrect.">
            <a:extLst>
              <a:ext uri="{FF2B5EF4-FFF2-40B4-BE49-F238E27FC236}">
                <a16:creationId xmlns:a16="http://schemas.microsoft.com/office/drawing/2014/main" id="{334A49F4-0275-20BC-CA4B-01578C8518EC}"/>
              </a:ext>
            </a:extLst>
          </p:cNvPr>
          <p:cNvPicPr>
            <a:picLocks noChangeAspect="1"/>
          </p:cNvPicPr>
          <p:nvPr/>
        </p:nvPicPr>
        <p:blipFill>
          <a:blip r:embed="rId2"/>
          <a:srcRect t="3206" r="122" b="2806"/>
          <a:stretch>
            <a:fillRect/>
          </a:stretch>
        </p:blipFill>
        <p:spPr>
          <a:xfrm>
            <a:off x="761081" y="910525"/>
            <a:ext cx="10416073" cy="5948008"/>
          </a:xfrm>
          <a:prstGeom prst="rect">
            <a:avLst/>
          </a:prstGeom>
        </p:spPr>
      </p:pic>
      <p:sp>
        <p:nvSpPr>
          <p:cNvPr id="6" name="Google Shape;443;p68">
            <a:extLst>
              <a:ext uri="{FF2B5EF4-FFF2-40B4-BE49-F238E27FC236}">
                <a16:creationId xmlns:a16="http://schemas.microsoft.com/office/drawing/2014/main" id="{6C4B871A-1094-D8D7-6F85-6A96AC3EC288}"/>
              </a:ext>
            </a:extLst>
          </p:cNvPr>
          <p:cNvSpPr txBox="1">
            <a:spLocks/>
          </p:cNvSpPr>
          <p:nvPr/>
        </p:nvSpPr>
        <p:spPr>
          <a:xfrm>
            <a:off x="284756" y="261817"/>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US" sz="3200" kern="0">
                <a:effectLst>
                  <a:outerShdw blurRad="38100" dist="38100" dir="2700000" algn="tl">
                    <a:srgbClr val="000000">
                      <a:alpha val="43137"/>
                    </a:srgbClr>
                  </a:outerShdw>
                </a:effectLst>
                <a:latin typeface="Montserrat"/>
              </a:rPr>
              <a:t>GHG reduction potential across vegetation</a:t>
            </a:r>
            <a:endParaRPr lang="en-US" sz="3200" kern="0">
              <a:effectLst>
                <a:outerShdw blurRad="38100" dist="38100" dir="2700000" algn="tl">
                  <a:srgbClr val="000000">
                    <a:alpha val="43137"/>
                  </a:srgbClr>
                </a:outerShdw>
              </a:effectLst>
              <a:latin typeface="Montserrat" panose="00000500000000000000" pitchFamily="2" charset="0"/>
            </a:endParaRPr>
          </a:p>
        </p:txBody>
      </p:sp>
    </p:spTree>
    <p:extLst>
      <p:ext uri="{BB962C8B-B14F-4D97-AF65-F5344CB8AC3E}">
        <p14:creationId xmlns:p14="http://schemas.microsoft.com/office/powerpoint/2010/main" val="2580337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4AE79A-E940-BBA4-4D03-BFF1D760A995}"/>
              </a:ext>
            </a:extLst>
          </p:cNvPr>
          <p:cNvSpPr>
            <a:spLocks noGrp="1"/>
          </p:cNvSpPr>
          <p:nvPr>
            <p:ph type="title"/>
          </p:nvPr>
        </p:nvSpPr>
        <p:spPr>
          <a:xfrm>
            <a:off x="461505" y="379278"/>
            <a:ext cx="8597600" cy="788800"/>
          </a:xfrm>
        </p:spPr>
        <p:txBody>
          <a:bodyPr/>
          <a:lstStyle/>
          <a:p>
            <a:r>
              <a:rPr lang="en-US" sz="2700">
                <a:effectLst>
                  <a:outerShdw blurRad="38100" dist="38100" dir="2700000" algn="tl">
                    <a:srgbClr val="000000">
                      <a:alpha val="43137"/>
                    </a:srgbClr>
                  </a:outerShdw>
                </a:effectLst>
                <a:latin typeface="Montserrat"/>
              </a:rPr>
              <a:t>GHG Modelling methods </a:t>
            </a:r>
          </a:p>
        </p:txBody>
      </p:sp>
      <p:sp>
        <p:nvSpPr>
          <p:cNvPr id="11" name="Slide Number Placeholder 3">
            <a:extLst>
              <a:ext uri="{FF2B5EF4-FFF2-40B4-BE49-F238E27FC236}">
                <a16:creationId xmlns:a16="http://schemas.microsoft.com/office/drawing/2014/main" id="{4BBAB807-852D-FDD4-FDD1-60E1DCE6AD71}"/>
              </a:ext>
            </a:extLst>
          </p:cNvPr>
          <p:cNvSpPr>
            <a:spLocks noGrp="1"/>
          </p:cNvSpPr>
          <p:nvPr>
            <p:ph type="sldNum" idx="12"/>
          </p:nvPr>
        </p:nvSpPr>
        <p:spPr>
          <a:xfrm>
            <a:off x="11296611" y="6217623"/>
            <a:ext cx="731600" cy="524800"/>
          </a:xfrm>
        </p:spPr>
        <p:txBody>
          <a:bodyPr/>
          <a:lstStyle/>
          <a:p>
            <a:pPr>
              <a:spcAft>
                <a:spcPts val="600"/>
              </a:spcAft>
            </a:pPr>
            <a:fld id="{00000000-1234-1234-1234-123412341234}" type="slidenum">
              <a:rPr lang="en" smtClean="0"/>
              <a:pPr>
                <a:spcAft>
                  <a:spcPts val="600"/>
                </a:spcAft>
              </a:pPr>
              <a:t>12</a:t>
            </a:fld>
            <a:endParaRPr lang="en"/>
          </a:p>
        </p:txBody>
      </p:sp>
      <p:pic>
        <p:nvPicPr>
          <p:cNvPr id="3" name="Picture 2" descr="A table with text and images&#10;&#10;AI-generated content may be incorrect.">
            <a:extLst>
              <a:ext uri="{FF2B5EF4-FFF2-40B4-BE49-F238E27FC236}">
                <a16:creationId xmlns:a16="http://schemas.microsoft.com/office/drawing/2014/main" id="{F8ECF29F-DB56-6A2B-7F4D-50D0F03F5C94}"/>
              </a:ext>
            </a:extLst>
          </p:cNvPr>
          <p:cNvPicPr>
            <a:picLocks noChangeAspect="1"/>
          </p:cNvPicPr>
          <p:nvPr/>
        </p:nvPicPr>
        <p:blipFill>
          <a:blip r:embed="rId2"/>
          <a:stretch>
            <a:fillRect/>
          </a:stretch>
        </p:blipFill>
        <p:spPr>
          <a:xfrm>
            <a:off x="0" y="970788"/>
            <a:ext cx="12192000" cy="5754624"/>
          </a:xfrm>
          <a:prstGeom prst="rect">
            <a:avLst/>
          </a:prstGeom>
        </p:spPr>
      </p:pic>
    </p:spTree>
    <p:extLst>
      <p:ext uri="{BB962C8B-B14F-4D97-AF65-F5344CB8AC3E}">
        <p14:creationId xmlns:p14="http://schemas.microsoft.com/office/powerpoint/2010/main" val="385461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0">
          <a:extLst>
            <a:ext uri="{FF2B5EF4-FFF2-40B4-BE49-F238E27FC236}">
              <a16:creationId xmlns:a16="http://schemas.microsoft.com/office/drawing/2014/main" id="{73A9ED27-860D-CDF0-8D10-2BA52CC6194C}"/>
            </a:ext>
          </a:extLst>
        </p:cNvPr>
        <p:cNvGrpSpPr/>
        <p:nvPr/>
      </p:nvGrpSpPr>
      <p:grpSpPr>
        <a:xfrm>
          <a:off x="0" y="0"/>
          <a:ext cx="0" cy="0"/>
          <a:chOff x="0" y="0"/>
          <a:chExt cx="0" cy="0"/>
        </a:xfrm>
      </p:grpSpPr>
      <p:sp>
        <p:nvSpPr>
          <p:cNvPr id="4" name="Google Shape;443;p68">
            <a:extLst>
              <a:ext uri="{FF2B5EF4-FFF2-40B4-BE49-F238E27FC236}">
                <a16:creationId xmlns:a16="http://schemas.microsoft.com/office/drawing/2014/main" id="{12C03FC8-A46F-72AA-7F7A-F2608D8736E7}"/>
              </a:ext>
            </a:extLst>
          </p:cNvPr>
          <p:cNvSpPr txBox="1">
            <a:spLocks/>
          </p:cNvSpPr>
          <p:nvPr/>
        </p:nvSpPr>
        <p:spPr>
          <a:xfrm>
            <a:off x="332882" y="285880"/>
            <a:ext cx="10893918" cy="763600"/>
          </a:xfrm>
          <a:prstGeom prst="rect">
            <a:avLst/>
          </a:prstGeom>
          <a:noFill/>
          <a:ln>
            <a:noFill/>
          </a:ln>
        </p:spPr>
        <p:txBody>
          <a:bodyPr spcFirstLastPara="1" wrap="square" lIns="121900" tIns="121900" rIns="121900" bIns="121900" anchor="ctr" anchorCtr="0">
            <a:normAutofit fontScale="7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CA" sz="3200" kern="0" dirty="0">
                <a:effectLst>
                  <a:outerShdw blurRad="38100" dist="38100" dir="2700000" algn="tl">
                    <a:srgbClr val="000000">
                      <a:alpha val="43137"/>
                    </a:srgbClr>
                  </a:outerShdw>
                </a:effectLst>
                <a:latin typeface="Montserrat"/>
              </a:rPr>
              <a:t>Towards consistent frameworks for quantifying UPA GHG impacts</a:t>
            </a:r>
          </a:p>
        </p:txBody>
      </p:sp>
      <p:pic>
        <p:nvPicPr>
          <p:cNvPr id="3" name="Picture 2">
            <a:extLst>
              <a:ext uri="{FF2B5EF4-FFF2-40B4-BE49-F238E27FC236}">
                <a16:creationId xmlns:a16="http://schemas.microsoft.com/office/drawing/2014/main" id="{290577A5-7220-133C-BA05-093AAE19DA6F}"/>
              </a:ext>
            </a:extLst>
          </p:cNvPr>
          <p:cNvPicPr>
            <a:picLocks noChangeAspect="1"/>
          </p:cNvPicPr>
          <p:nvPr/>
        </p:nvPicPr>
        <p:blipFill>
          <a:blip r:embed="rId3"/>
          <a:srcRect l="5362" t="11378" r="12029"/>
          <a:stretch>
            <a:fillRect/>
          </a:stretch>
        </p:blipFill>
        <p:spPr>
          <a:xfrm>
            <a:off x="1993900" y="1206500"/>
            <a:ext cx="7581910" cy="5359376"/>
          </a:xfrm>
          <a:prstGeom prst="rect">
            <a:avLst/>
          </a:prstGeom>
        </p:spPr>
      </p:pic>
    </p:spTree>
    <p:extLst>
      <p:ext uri="{BB962C8B-B14F-4D97-AF65-F5344CB8AC3E}">
        <p14:creationId xmlns:p14="http://schemas.microsoft.com/office/powerpoint/2010/main" val="621961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070C09-6E42-FA1F-759A-F3F78FAC1412}"/>
              </a:ext>
            </a:extLst>
          </p:cNvPr>
          <p:cNvSpPr txBox="1"/>
          <p:nvPr/>
        </p:nvSpPr>
        <p:spPr>
          <a:xfrm>
            <a:off x="1018282" y="154567"/>
            <a:ext cx="2168362" cy="1485422"/>
          </a:xfrm>
          <a:prstGeom prst="rect">
            <a:avLst/>
          </a:prstGeom>
          <a:solidFill>
            <a:schemeClr val="accent3"/>
          </a:solidFill>
        </p:spPr>
        <p:txBody>
          <a:bodyPr wrap="square" rtlCol="0" anchor="ctr">
            <a:noAutofit/>
          </a:bodyPr>
          <a:lstStyle/>
          <a:p>
            <a:r>
              <a:rPr lang="en-CA" sz="2000" dirty="0">
                <a:solidFill>
                  <a:schemeClr val="bg1"/>
                </a:solidFill>
              </a:rPr>
              <a:t>Original modern agriculture perspective</a:t>
            </a:r>
          </a:p>
        </p:txBody>
      </p:sp>
      <p:sp>
        <p:nvSpPr>
          <p:cNvPr id="5" name="TextBox 4">
            <a:extLst>
              <a:ext uri="{FF2B5EF4-FFF2-40B4-BE49-F238E27FC236}">
                <a16:creationId xmlns:a16="http://schemas.microsoft.com/office/drawing/2014/main" id="{4F54A433-A8A8-DC13-4D0E-6641842CD2C1}"/>
              </a:ext>
            </a:extLst>
          </p:cNvPr>
          <p:cNvSpPr txBox="1"/>
          <p:nvPr/>
        </p:nvSpPr>
        <p:spPr>
          <a:xfrm>
            <a:off x="4446343" y="154567"/>
            <a:ext cx="5344004" cy="1485422"/>
          </a:xfrm>
          <a:prstGeom prst="rect">
            <a:avLst/>
          </a:prstGeom>
          <a:solidFill>
            <a:schemeClr val="accent3"/>
          </a:solidFill>
        </p:spPr>
        <p:txBody>
          <a:bodyPr wrap="square" rtlCol="0">
            <a:noAutofit/>
          </a:bodyPr>
          <a:lstStyle/>
          <a:p>
            <a:r>
              <a:rPr lang="en-CA" sz="2000">
                <a:solidFill>
                  <a:schemeClr val="bg1"/>
                </a:solidFill>
              </a:rPr>
              <a:t>Other farming perspectives:</a:t>
            </a:r>
          </a:p>
          <a:p>
            <a:pPr marL="214315" indent="-214315">
              <a:buFont typeface="Arial" panose="020B0604020202020204" pitchFamily="34" charset="0"/>
              <a:buChar char="•"/>
            </a:pPr>
            <a:r>
              <a:rPr lang="en-CA" sz="2000">
                <a:solidFill>
                  <a:schemeClr val="bg1"/>
                </a:solidFill>
              </a:rPr>
              <a:t>Organic</a:t>
            </a:r>
          </a:p>
          <a:p>
            <a:pPr marL="214315" indent="-214315">
              <a:buFont typeface="Arial" panose="020B0604020202020204" pitchFamily="34" charset="0"/>
              <a:buChar char="•"/>
            </a:pPr>
            <a:r>
              <a:rPr lang="en-CA" sz="2000">
                <a:solidFill>
                  <a:schemeClr val="bg1"/>
                </a:solidFill>
              </a:rPr>
              <a:t>No-till</a:t>
            </a:r>
          </a:p>
          <a:p>
            <a:pPr marL="214315" indent="-214315">
              <a:buFont typeface="Arial" panose="020B0604020202020204" pitchFamily="34" charset="0"/>
              <a:buChar char="•"/>
            </a:pPr>
            <a:r>
              <a:rPr lang="en-CA" sz="2000">
                <a:solidFill>
                  <a:schemeClr val="bg1"/>
                </a:solidFill>
              </a:rPr>
              <a:t>Fair trade</a:t>
            </a:r>
          </a:p>
        </p:txBody>
      </p:sp>
      <p:sp>
        <p:nvSpPr>
          <p:cNvPr id="6" name="TextBox 5">
            <a:extLst>
              <a:ext uri="{FF2B5EF4-FFF2-40B4-BE49-F238E27FC236}">
                <a16:creationId xmlns:a16="http://schemas.microsoft.com/office/drawing/2014/main" id="{BA5CBFDA-DCF3-A2BA-7E39-A661EE05B880}"/>
              </a:ext>
            </a:extLst>
          </p:cNvPr>
          <p:cNvSpPr txBox="1"/>
          <p:nvPr/>
        </p:nvSpPr>
        <p:spPr>
          <a:xfrm>
            <a:off x="6697121" y="442097"/>
            <a:ext cx="3309872" cy="1015663"/>
          </a:xfrm>
          <a:prstGeom prst="rect">
            <a:avLst/>
          </a:prstGeom>
          <a:noFill/>
        </p:spPr>
        <p:txBody>
          <a:bodyPr wrap="square">
            <a:spAutoFit/>
          </a:bodyPr>
          <a:lstStyle/>
          <a:p>
            <a:pPr marL="214315" indent="-214315" defTabSz="457220">
              <a:buFont typeface="Arial" panose="020B0604020202020204" pitchFamily="34" charset="0"/>
              <a:buChar char="•"/>
              <a:defRPr/>
            </a:pPr>
            <a:r>
              <a:rPr lang="en-CA" sz="2000">
                <a:solidFill>
                  <a:prstClr val="white"/>
                </a:solidFill>
              </a:rPr>
              <a:t>Conservation tillage</a:t>
            </a:r>
          </a:p>
          <a:p>
            <a:pPr marL="214315" indent="-214315" defTabSz="457220">
              <a:buFont typeface="Arial" panose="020B0604020202020204" pitchFamily="34" charset="0"/>
              <a:buChar char="•"/>
              <a:defRPr/>
            </a:pPr>
            <a:r>
              <a:rPr lang="en-CA" sz="2000">
                <a:solidFill>
                  <a:prstClr val="white"/>
                </a:solidFill>
              </a:rPr>
              <a:t>Integrated weed management</a:t>
            </a:r>
          </a:p>
        </p:txBody>
      </p:sp>
      <p:sp>
        <p:nvSpPr>
          <p:cNvPr id="7" name="Rounded Rectangle 6">
            <a:extLst>
              <a:ext uri="{FF2B5EF4-FFF2-40B4-BE49-F238E27FC236}">
                <a16:creationId xmlns:a16="http://schemas.microsoft.com/office/drawing/2014/main" id="{EC30F6E9-E735-2235-7B3A-155F367EAA2D}"/>
              </a:ext>
            </a:extLst>
          </p:cNvPr>
          <p:cNvSpPr/>
          <p:nvPr/>
        </p:nvSpPr>
        <p:spPr>
          <a:xfrm>
            <a:off x="5441906" y="2013641"/>
            <a:ext cx="4329750" cy="4540422"/>
          </a:xfrm>
          <a:prstGeom prst="roundRect">
            <a:avLst>
              <a:gd name="adj" fmla="val 425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8" name="Rounded Rectangle 7">
            <a:extLst>
              <a:ext uri="{FF2B5EF4-FFF2-40B4-BE49-F238E27FC236}">
                <a16:creationId xmlns:a16="http://schemas.microsoft.com/office/drawing/2014/main" id="{7EB2F02A-B2B0-15E2-6E61-4E57E9D6FE43}"/>
              </a:ext>
            </a:extLst>
          </p:cNvPr>
          <p:cNvSpPr/>
          <p:nvPr/>
        </p:nvSpPr>
        <p:spPr>
          <a:xfrm>
            <a:off x="845790" y="2011973"/>
            <a:ext cx="4329750" cy="4540422"/>
          </a:xfrm>
          <a:prstGeom prst="roundRect">
            <a:avLst>
              <a:gd name="adj" fmla="val 425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9" name="TextBox 8">
            <a:extLst>
              <a:ext uri="{FF2B5EF4-FFF2-40B4-BE49-F238E27FC236}">
                <a16:creationId xmlns:a16="http://schemas.microsoft.com/office/drawing/2014/main" id="{1AAD7082-1FE8-B8DB-98DA-1B4D4A5D248A}"/>
              </a:ext>
            </a:extLst>
          </p:cNvPr>
          <p:cNvSpPr txBox="1"/>
          <p:nvPr/>
        </p:nvSpPr>
        <p:spPr>
          <a:xfrm>
            <a:off x="862806" y="2102204"/>
            <a:ext cx="3544089" cy="4247317"/>
          </a:xfrm>
          <a:prstGeom prst="rect">
            <a:avLst/>
          </a:prstGeom>
          <a:noFill/>
        </p:spPr>
        <p:txBody>
          <a:bodyPr wrap="square" lIns="91440" tIns="45720" rIns="91440" bIns="45720" rtlCol="0" anchor="t">
            <a:spAutoFit/>
          </a:bodyPr>
          <a:lstStyle/>
          <a:p>
            <a:pPr marL="192889" indent="-192889">
              <a:buFont typeface="Arial" panose="020B0604020202020204" pitchFamily="34" charset="0"/>
              <a:buChar char="•"/>
            </a:pPr>
            <a:r>
              <a:rPr lang="en-CA"/>
              <a:t>Food quantity/forage (yield)</a:t>
            </a:r>
          </a:p>
          <a:p>
            <a:pPr marL="192889" indent="-192889">
              <a:buFont typeface="Arial" panose="020B0604020202020204" pitchFamily="34" charset="0"/>
              <a:buChar char="•"/>
            </a:pPr>
            <a:r>
              <a:rPr lang="en-CA"/>
              <a:t>Soil temperature</a:t>
            </a:r>
          </a:p>
          <a:p>
            <a:pPr marL="192889" indent="-192889">
              <a:buFont typeface="Arial" panose="020B0604020202020204" pitchFamily="34" charset="0"/>
              <a:buChar char="•"/>
            </a:pPr>
            <a:r>
              <a:rPr lang="en-CA"/>
              <a:t>Water infiltration &amp; runoff</a:t>
            </a:r>
          </a:p>
          <a:p>
            <a:pPr marL="192889" indent="-192889">
              <a:buFont typeface="Arial" panose="020B0604020202020204" pitchFamily="34" charset="0"/>
              <a:buChar char="•"/>
            </a:pPr>
            <a:r>
              <a:rPr lang="en-CA"/>
              <a:t>Capillarity</a:t>
            </a:r>
          </a:p>
          <a:p>
            <a:pPr marL="192889" indent="-192889">
              <a:buFont typeface="Arial" panose="020B0604020202020204" pitchFamily="34" charset="0"/>
              <a:buChar char="•"/>
            </a:pPr>
            <a:r>
              <a:rPr lang="en-CA"/>
              <a:t>Erosion</a:t>
            </a:r>
          </a:p>
          <a:p>
            <a:pPr marL="192889" indent="-192889">
              <a:buFont typeface="Arial" panose="020B0604020202020204" pitchFamily="34" charset="0"/>
              <a:buChar char="•"/>
            </a:pPr>
            <a:r>
              <a:rPr lang="en-CA"/>
              <a:t>Soil physical health (e.g., texture, aggregation, compaction)</a:t>
            </a:r>
          </a:p>
          <a:p>
            <a:pPr marL="192889" indent="-192889">
              <a:buFont typeface="Arial" panose="020B0604020202020204" pitchFamily="34" charset="0"/>
              <a:buChar char="•"/>
            </a:pPr>
            <a:r>
              <a:rPr lang="en-CA"/>
              <a:t>Soil organic matter</a:t>
            </a:r>
          </a:p>
          <a:p>
            <a:pPr marL="192889" indent="-192889">
              <a:buFont typeface="Arial" panose="020B0604020202020204" pitchFamily="34" charset="0"/>
              <a:buChar char="•"/>
            </a:pPr>
            <a:r>
              <a:rPr lang="en-CA"/>
              <a:t>Nutrient dynamics</a:t>
            </a:r>
          </a:p>
          <a:p>
            <a:pPr marL="192889" indent="-192889">
              <a:buFont typeface="Arial" panose="020B0604020202020204" pitchFamily="34" charset="0"/>
              <a:buChar char="•"/>
            </a:pPr>
            <a:r>
              <a:rPr lang="en-CA"/>
              <a:t>Plant-plant competition</a:t>
            </a:r>
          </a:p>
          <a:p>
            <a:pPr marL="192889" indent="-192889">
              <a:buFont typeface="Arial" panose="020B0604020202020204" pitchFamily="34" charset="0"/>
              <a:buChar char="•"/>
            </a:pPr>
            <a:r>
              <a:rPr lang="en-CA"/>
              <a:t>Energy (fuel) use and costs</a:t>
            </a:r>
          </a:p>
          <a:p>
            <a:pPr marL="192889" indent="-192889">
              <a:buFont typeface="Arial" panose="020B0604020202020204" pitchFamily="34" charset="0"/>
              <a:buChar char="•"/>
            </a:pPr>
            <a:r>
              <a:rPr lang="en-CA"/>
              <a:t>Production costs</a:t>
            </a:r>
          </a:p>
          <a:p>
            <a:pPr marL="192889" indent="-192889">
              <a:buFont typeface="Arial" panose="020B0604020202020204" pitchFamily="34" charset="0"/>
              <a:buChar char="•"/>
            </a:pPr>
            <a:r>
              <a:rPr lang="en-CA"/>
              <a:t>Labour</a:t>
            </a:r>
          </a:p>
          <a:p>
            <a:pPr marL="192405" indent="-192405">
              <a:buFont typeface="Arial" panose="020B0604020202020204" pitchFamily="34" charset="0"/>
              <a:buChar char="•"/>
            </a:pPr>
            <a:r>
              <a:rPr lang="en-CA"/>
              <a:t>Impact of pesticides and herbicides on weeds and pests</a:t>
            </a:r>
            <a:endParaRPr lang="en-CA">
              <a:ea typeface="Calibri" panose="020F0502020204030204"/>
              <a:cs typeface="Calibri" panose="020F0502020204030204"/>
            </a:endParaRPr>
          </a:p>
        </p:txBody>
      </p:sp>
      <p:sp>
        <p:nvSpPr>
          <p:cNvPr id="10" name="TextBox 9">
            <a:extLst>
              <a:ext uri="{FF2B5EF4-FFF2-40B4-BE49-F238E27FC236}">
                <a16:creationId xmlns:a16="http://schemas.microsoft.com/office/drawing/2014/main" id="{D1B43100-1C72-FA51-D902-4E74358C39C0}"/>
              </a:ext>
            </a:extLst>
          </p:cNvPr>
          <p:cNvSpPr txBox="1"/>
          <p:nvPr/>
        </p:nvSpPr>
        <p:spPr>
          <a:xfrm>
            <a:off x="5478350" y="2073450"/>
            <a:ext cx="4329750" cy="3970319"/>
          </a:xfrm>
          <a:prstGeom prst="rect">
            <a:avLst/>
          </a:prstGeom>
          <a:noFill/>
        </p:spPr>
        <p:txBody>
          <a:bodyPr wrap="square" lIns="91440" tIns="45720" rIns="91440" bIns="45720" rtlCol="0" anchor="t">
            <a:spAutoFit/>
          </a:bodyPr>
          <a:lstStyle/>
          <a:p>
            <a:pPr marL="192889" indent="-192889">
              <a:buFont typeface="Arial" panose="020B0604020202020204" pitchFamily="34" charset="0"/>
              <a:buChar char="•"/>
            </a:pPr>
            <a:r>
              <a:rPr lang="en-CA" dirty="0"/>
              <a:t>Soil biological health:</a:t>
            </a:r>
          </a:p>
          <a:p>
            <a:pPr marL="650089" lvl="1" indent="-192889">
              <a:buFont typeface="Arial" panose="020B0604020202020204" pitchFamily="34" charset="0"/>
              <a:buChar char="•"/>
            </a:pPr>
            <a:r>
              <a:rPr lang="en-CA" dirty="0"/>
              <a:t>Microbial biomass</a:t>
            </a:r>
          </a:p>
          <a:p>
            <a:pPr marL="650089" lvl="1" indent="-192889">
              <a:buFont typeface="Arial" panose="020B0604020202020204" pitchFamily="34" charset="0"/>
              <a:buChar char="•"/>
            </a:pPr>
            <a:r>
              <a:rPr lang="en-CA" dirty="0"/>
              <a:t>Microbial functional groups</a:t>
            </a:r>
          </a:p>
          <a:p>
            <a:pPr marL="192889" indent="-192889">
              <a:buFont typeface="Arial" panose="020B0604020202020204" pitchFamily="34" charset="0"/>
              <a:buChar char="•"/>
            </a:pPr>
            <a:r>
              <a:rPr lang="en-CA" dirty="0"/>
              <a:t>Plant interactions (facilitation)</a:t>
            </a:r>
          </a:p>
          <a:p>
            <a:pPr marL="192889" indent="-192889">
              <a:buFont typeface="Arial" panose="020B0604020202020204" pitchFamily="34" charset="0"/>
              <a:buChar char="•"/>
            </a:pPr>
            <a:r>
              <a:rPr lang="en-CA" dirty="0"/>
              <a:t>Food quality (nutrients content)</a:t>
            </a:r>
          </a:p>
          <a:p>
            <a:pPr marL="192889" indent="-192889">
              <a:buFont typeface="Arial" panose="020B0604020202020204" pitchFamily="34" charset="0"/>
              <a:buChar char="•"/>
            </a:pPr>
            <a:r>
              <a:rPr lang="en-CA" dirty="0"/>
              <a:t>Evolution of pests</a:t>
            </a:r>
          </a:p>
          <a:p>
            <a:pPr marL="192889" indent="-192889">
              <a:buFont typeface="Arial" panose="020B0604020202020204" pitchFamily="34" charset="0"/>
              <a:buChar char="•"/>
            </a:pPr>
            <a:r>
              <a:rPr lang="en-CA" dirty="0"/>
              <a:t>Plants resilience to pest pressure </a:t>
            </a:r>
          </a:p>
          <a:p>
            <a:pPr marL="192889" indent="-192889">
              <a:buFont typeface="Arial" panose="020B0604020202020204" pitchFamily="34" charset="0"/>
              <a:buChar char="•"/>
            </a:pPr>
            <a:r>
              <a:rPr lang="en-CA" dirty="0"/>
              <a:t>Predators of pests</a:t>
            </a:r>
          </a:p>
          <a:p>
            <a:pPr marL="192889" indent="-192889">
              <a:buFont typeface="Arial" panose="020B0604020202020204" pitchFamily="34" charset="0"/>
              <a:buChar char="•"/>
            </a:pPr>
            <a:r>
              <a:rPr lang="en-CA" dirty="0"/>
              <a:t>Pollinators</a:t>
            </a:r>
          </a:p>
          <a:p>
            <a:pPr marL="192405" indent="-192405">
              <a:buFont typeface="Arial" panose="020B0604020202020204" pitchFamily="34" charset="0"/>
              <a:buChar char="•"/>
            </a:pPr>
            <a:r>
              <a:rPr lang="en-CA" dirty="0"/>
              <a:t>Pesticides and herbicides on health, water, environment:</a:t>
            </a:r>
            <a:endParaRPr lang="en-CA" dirty="0">
              <a:ea typeface="Calibri" panose="020F0502020204030204"/>
              <a:cs typeface="Calibri" panose="020F0502020204030204"/>
            </a:endParaRPr>
          </a:p>
          <a:p>
            <a:pPr marL="650089" lvl="1" indent="-192889">
              <a:buFont typeface="Arial" panose="020B0604020202020204" pitchFamily="34" charset="0"/>
              <a:buChar char="•"/>
            </a:pPr>
            <a:r>
              <a:rPr lang="en-CA" dirty="0"/>
              <a:t>Transport</a:t>
            </a:r>
          </a:p>
          <a:p>
            <a:pPr marL="650089" lvl="1" indent="-192889">
              <a:buFont typeface="Arial" panose="020B0604020202020204" pitchFamily="34" charset="0"/>
              <a:buChar char="•"/>
            </a:pPr>
            <a:r>
              <a:rPr lang="en-CA" dirty="0"/>
              <a:t>Impact</a:t>
            </a:r>
          </a:p>
          <a:p>
            <a:pPr marL="192889" indent="-192889">
              <a:buFont typeface="Arial" panose="020B0604020202020204" pitchFamily="34" charset="0"/>
              <a:buChar char="•"/>
            </a:pPr>
            <a:r>
              <a:rPr lang="en-CA" dirty="0"/>
              <a:t>Surrounding biodiversity</a:t>
            </a:r>
          </a:p>
        </p:txBody>
      </p:sp>
      <p:sp>
        <p:nvSpPr>
          <p:cNvPr id="11" name="Down Arrow 10">
            <a:extLst>
              <a:ext uri="{FF2B5EF4-FFF2-40B4-BE49-F238E27FC236}">
                <a16:creationId xmlns:a16="http://schemas.microsoft.com/office/drawing/2014/main" id="{2F2F72C0-2EAC-E73D-08F7-BBA485BF68AF}"/>
              </a:ext>
            </a:extLst>
          </p:cNvPr>
          <p:cNvSpPr/>
          <p:nvPr/>
        </p:nvSpPr>
        <p:spPr>
          <a:xfrm>
            <a:off x="1701261" y="1536666"/>
            <a:ext cx="802393" cy="567210"/>
          </a:xfrm>
          <a:prstGeom prst="downArrow">
            <a:avLst>
              <a:gd name="adj1" fmla="val 50000"/>
              <a:gd name="adj2" fmla="val 64146"/>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2" name="Down Arrow 11">
            <a:extLst>
              <a:ext uri="{FF2B5EF4-FFF2-40B4-BE49-F238E27FC236}">
                <a16:creationId xmlns:a16="http://schemas.microsoft.com/office/drawing/2014/main" id="{9FBD3598-9355-6280-6730-526FF02B977D}"/>
              </a:ext>
            </a:extLst>
          </p:cNvPr>
          <p:cNvSpPr/>
          <p:nvPr/>
        </p:nvSpPr>
        <p:spPr>
          <a:xfrm>
            <a:off x="6891994" y="1522289"/>
            <a:ext cx="802393" cy="567210"/>
          </a:xfrm>
          <a:prstGeom prst="downArrow">
            <a:avLst>
              <a:gd name="adj1" fmla="val 50000"/>
              <a:gd name="adj2" fmla="val 64146"/>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3" name="Down Arrow 12">
            <a:extLst>
              <a:ext uri="{FF2B5EF4-FFF2-40B4-BE49-F238E27FC236}">
                <a16:creationId xmlns:a16="http://schemas.microsoft.com/office/drawing/2014/main" id="{60CA395F-222C-C250-8C8F-14788C1DC5CC}"/>
              </a:ext>
            </a:extLst>
          </p:cNvPr>
          <p:cNvSpPr/>
          <p:nvPr/>
        </p:nvSpPr>
        <p:spPr>
          <a:xfrm rot="2515228">
            <a:off x="4780612" y="1574757"/>
            <a:ext cx="802393" cy="567210"/>
          </a:xfrm>
          <a:prstGeom prst="downArrow">
            <a:avLst>
              <a:gd name="adj1" fmla="val 50000"/>
              <a:gd name="adj2" fmla="val 64146"/>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4" name="TextBox 13">
            <a:extLst>
              <a:ext uri="{FF2B5EF4-FFF2-40B4-BE49-F238E27FC236}">
                <a16:creationId xmlns:a16="http://schemas.microsoft.com/office/drawing/2014/main" id="{C25724C3-43BA-612C-62D3-ADBE5F26F2BE}"/>
              </a:ext>
            </a:extLst>
          </p:cNvPr>
          <p:cNvSpPr txBox="1"/>
          <p:nvPr/>
        </p:nvSpPr>
        <p:spPr>
          <a:xfrm rot="16200000">
            <a:off x="-1539615" y="3755858"/>
            <a:ext cx="3943742" cy="639776"/>
          </a:xfrm>
          <a:prstGeom prst="rect">
            <a:avLst/>
          </a:prstGeom>
          <a:solidFill>
            <a:schemeClr val="accent3"/>
          </a:solidFill>
        </p:spPr>
        <p:txBody>
          <a:bodyPr wrap="square" rtlCol="0" anchor="ctr">
            <a:noAutofit/>
          </a:bodyPr>
          <a:lstStyle/>
          <a:p>
            <a:pPr algn="ctr"/>
            <a:r>
              <a:rPr lang="en-CA" sz="2000">
                <a:solidFill>
                  <a:schemeClr val="bg1"/>
                </a:solidFill>
              </a:rPr>
              <a:t>Important considerations</a:t>
            </a:r>
          </a:p>
        </p:txBody>
      </p:sp>
      <p:grpSp>
        <p:nvGrpSpPr>
          <p:cNvPr id="15" name="Group 14">
            <a:extLst>
              <a:ext uri="{FF2B5EF4-FFF2-40B4-BE49-F238E27FC236}">
                <a16:creationId xmlns:a16="http://schemas.microsoft.com/office/drawing/2014/main" id="{D0E574AB-67CF-8208-B870-482ED591240B}"/>
              </a:ext>
            </a:extLst>
          </p:cNvPr>
          <p:cNvGrpSpPr/>
          <p:nvPr/>
        </p:nvGrpSpPr>
        <p:grpSpPr>
          <a:xfrm>
            <a:off x="967989" y="4955962"/>
            <a:ext cx="144636" cy="131632"/>
            <a:chOff x="5475837" y="1628965"/>
            <a:chExt cx="505862" cy="506424"/>
          </a:xfrm>
        </p:grpSpPr>
        <p:sp>
          <p:nvSpPr>
            <p:cNvPr id="16" name="Oval 15">
              <a:extLst>
                <a:ext uri="{FF2B5EF4-FFF2-40B4-BE49-F238E27FC236}">
                  <a16:creationId xmlns:a16="http://schemas.microsoft.com/office/drawing/2014/main" id="{9F059444-98DE-2D3A-EFBA-8BB87B3ACBC3}"/>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7" name="Arc 16">
              <a:extLst>
                <a:ext uri="{FF2B5EF4-FFF2-40B4-BE49-F238E27FC236}">
                  <a16:creationId xmlns:a16="http://schemas.microsoft.com/office/drawing/2014/main" id="{6DEB8144-EB2E-F07B-3C17-49618C17281B}"/>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18" name="Oval 17">
              <a:extLst>
                <a:ext uri="{FF2B5EF4-FFF2-40B4-BE49-F238E27FC236}">
                  <a16:creationId xmlns:a16="http://schemas.microsoft.com/office/drawing/2014/main" id="{3AFFB6C3-0D6E-7A7D-1A01-553BD4C4A074}"/>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19" name="Group 18">
            <a:extLst>
              <a:ext uri="{FF2B5EF4-FFF2-40B4-BE49-F238E27FC236}">
                <a16:creationId xmlns:a16="http://schemas.microsoft.com/office/drawing/2014/main" id="{FC2331BC-D9E2-AC9F-40AF-3E6F69133321}"/>
              </a:ext>
            </a:extLst>
          </p:cNvPr>
          <p:cNvGrpSpPr/>
          <p:nvPr/>
        </p:nvGrpSpPr>
        <p:grpSpPr>
          <a:xfrm>
            <a:off x="967989" y="2188819"/>
            <a:ext cx="144636" cy="144797"/>
            <a:chOff x="5469488" y="2202166"/>
            <a:chExt cx="505862" cy="506424"/>
          </a:xfrm>
        </p:grpSpPr>
        <p:sp>
          <p:nvSpPr>
            <p:cNvPr id="20" name="Oval 19">
              <a:extLst>
                <a:ext uri="{FF2B5EF4-FFF2-40B4-BE49-F238E27FC236}">
                  <a16:creationId xmlns:a16="http://schemas.microsoft.com/office/drawing/2014/main" id="{F1B35EF6-C2F9-4FC2-A037-8576C099162E}"/>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21" name="Arc 20">
              <a:extLst>
                <a:ext uri="{FF2B5EF4-FFF2-40B4-BE49-F238E27FC236}">
                  <a16:creationId xmlns:a16="http://schemas.microsoft.com/office/drawing/2014/main" id="{B8570339-ACF6-43D1-D38E-1819D71CF3A7}"/>
                </a:ext>
              </a:extLst>
            </p:cNvPr>
            <p:cNvSpPr/>
            <p:nvPr/>
          </p:nvSpPr>
          <p:spPr>
            <a:xfrm>
              <a:off x="5510014" y="2250008"/>
              <a:ext cx="424809" cy="410177"/>
            </a:xfrm>
            <a:prstGeom prst="arc">
              <a:avLst>
                <a:gd name="adj1" fmla="val 16200000"/>
                <a:gd name="adj2" fmla="val 16182834"/>
              </a:avLst>
            </a:prstGeom>
            <a:solidFill>
              <a:schemeClr val="bg1"/>
            </a:solidFill>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22" name="Oval 21">
              <a:extLst>
                <a:ext uri="{FF2B5EF4-FFF2-40B4-BE49-F238E27FC236}">
                  <a16:creationId xmlns:a16="http://schemas.microsoft.com/office/drawing/2014/main" id="{5401E0FF-2815-958B-CE32-66914F98D379}"/>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23" name="Group 22">
            <a:extLst>
              <a:ext uri="{FF2B5EF4-FFF2-40B4-BE49-F238E27FC236}">
                <a16:creationId xmlns:a16="http://schemas.microsoft.com/office/drawing/2014/main" id="{7A46374F-D7CD-0156-19A1-90FBAAE77802}"/>
              </a:ext>
            </a:extLst>
          </p:cNvPr>
          <p:cNvGrpSpPr/>
          <p:nvPr/>
        </p:nvGrpSpPr>
        <p:grpSpPr>
          <a:xfrm>
            <a:off x="5568018" y="3818542"/>
            <a:ext cx="144636" cy="144797"/>
            <a:chOff x="5469488" y="2202166"/>
            <a:chExt cx="505862" cy="506424"/>
          </a:xfrm>
        </p:grpSpPr>
        <p:sp>
          <p:nvSpPr>
            <p:cNvPr id="24" name="Oval 23">
              <a:extLst>
                <a:ext uri="{FF2B5EF4-FFF2-40B4-BE49-F238E27FC236}">
                  <a16:creationId xmlns:a16="http://schemas.microsoft.com/office/drawing/2014/main" id="{6B3CCD8D-8922-1FB2-14E3-AABAD06DF2E5}"/>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25" name="Oval 24">
              <a:extLst>
                <a:ext uri="{FF2B5EF4-FFF2-40B4-BE49-F238E27FC236}">
                  <a16:creationId xmlns:a16="http://schemas.microsoft.com/office/drawing/2014/main" id="{8DCE0A95-9C4C-DB26-C737-CDE10A7B16DA}"/>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26" name="Group 25">
            <a:extLst>
              <a:ext uri="{FF2B5EF4-FFF2-40B4-BE49-F238E27FC236}">
                <a16:creationId xmlns:a16="http://schemas.microsoft.com/office/drawing/2014/main" id="{E3D5F941-CB2B-C6A9-3460-D575697CDE5E}"/>
              </a:ext>
            </a:extLst>
          </p:cNvPr>
          <p:cNvGrpSpPr/>
          <p:nvPr/>
        </p:nvGrpSpPr>
        <p:grpSpPr>
          <a:xfrm>
            <a:off x="967989" y="2744034"/>
            <a:ext cx="144636" cy="144797"/>
            <a:chOff x="5469488" y="2202166"/>
            <a:chExt cx="505862" cy="506424"/>
          </a:xfrm>
        </p:grpSpPr>
        <p:sp>
          <p:nvSpPr>
            <p:cNvPr id="27" name="Oval 26">
              <a:extLst>
                <a:ext uri="{FF2B5EF4-FFF2-40B4-BE49-F238E27FC236}">
                  <a16:creationId xmlns:a16="http://schemas.microsoft.com/office/drawing/2014/main" id="{A8372E81-7833-B907-37BF-09AC5F37566F}"/>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28" name="Arc 27">
              <a:extLst>
                <a:ext uri="{FF2B5EF4-FFF2-40B4-BE49-F238E27FC236}">
                  <a16:creationId xmlns:a16="http://schemas.microsoft.com/office/drawing/2014/main" id="{A11DFC1D-E5A8-7116-7D79-E2B5D7B31462}"/>
                </a:ext>
              </a:extLst>
            </p:cNvPr>
            <p:cNvSpPr/>
            <p:nvPr/>
          </p:nvSpPr>
          <p:spPr>
            <a:xfrm>
              <a:off x="5510014" y="2250008"/>
              <a:ext cx="424809" cy="410177"/>
            </a:xfrm>
            <a:prstGeom prst="arc">
              <a:avLst>
                <a:gd name="adj1" fmla="val 16200000"/>
                <a:gd name="adj2" fmla="val 16182834"/>
              </a:avLst>
            </a:prstGeom>
            <a:solidFill>
              <a:schemeClr val="bg1"/>
            </a:solidFill>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29" name="Oval 28">
              <a:extLst>
                <a:ext uri="{FF2B5EF4-FFF2-40B4-BE49-F238E27FC236}">
                  <a16:creationId xmlns:a16="http://schemas.microsoft.com/office/drawing/2014/main" id="{5B2924AE-1386-97EA-AFA2-D20BBD4AC48D}"/>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30" name="Group 29">
            <a:extLst>
              <a:ext uri="{FF2B5EF4-FFF2-40B4-BE49-F238E27FC236}">
                <a16:creationId xmlns:a16="http://schemas.microsoft.com/office/drawing/2014/main" id="{B41BF6F0-2E03-62BF-54D8-D366681F881F}"/>
              </a:ext>
            </a:extLst>
          </p:cNvPr>
          <p:cNvGrpSpPr/>
          <p:nvPr/>
        </p:nvGrpSpPr>
        <p:grpSpPr>
          <a:xfrm flipH="1">
            <a:off x="967989" y="2463502"/>
            <a:ext cx="150480" cy="150646"/>
            <a:chOff x="5469488" y="984440"/>
            <a:chExt cx="505862" cy="506424"/>
          </a:xfrm>
        </p:grpSpPr>
        <p:sp>
          <p:nvSpPr>
            <p:cNvPr id="31" name="Oval 30">
              <a:extLst>
                <a:ext uri="{FF2B5EF4-FFF2-40B4-BE49-F238E27FC236}">
                  <a16:creationId xmlns:a16="http://schemas.microsoft.com/office/drawing/2014/main" id="{249EA8E6-58CF-6EF6-201D-3391A3DBF3A4}"/>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32" name="Arc 31">
              <a:extLst>
                <a:ext uri="{FF2B5EF4-FFF2-40B4-BE49-F238E27FC236}">
                  <a16:creationId xmlns:a16="http://schemas.microsoft.com/office/drawing/2014/main" id="{69A710E6-031D-BA9D-784A-894989183633}"/>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33" name="Oval 32">
              <a:extLst>
                <a:ext uri="{FF2B5EF4-FFF2-40B4-BE49-F238E27FC236}">
                  <a16:creationId xmlns:a16="http://schemas.microsoft.com/office/drawing/2014/main" id="{23A1C971-0C88-348C-FB38-8F6717713BDB}"/>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34" name="Group 33">
            <a:extLst>
              <a:ext uri="{FF2B5EF4-FFF2-40B4-BE49-F238E27FC236}">
                <a16:creationId xmlns:a16="http://schemas.microsoft.com/office/drawing/2014/main" id="{405478B6-0FFF-F91B-6426-F3CE693042E5}"/>
              </a:ext>
            </a:extLst>
          </p:cNvPr>
          <p:cNvGrpSpPr/>
          <p:nvPr/>
        </p:nvGrpSpPr>
        <p:grpSpPr>
          <a:xfrm>
            <a:off x="967989" y="3573934"/>
            <a:ext cx="144636" cy="144797"/>
            <a:chOff x="5475837" y="1628965"/>
            <a:chExt cx="505862" cy="506424"/>
          </a:xfrm>
        </p:grpSpPr>
        <p:sp>
          <p:nvSpPr>
            <p:cNvPr id="35" name="Oval 34">
              <a:extLst>
                <a:ext uri="{FF2B5EF4-FFF2-40B4-BE49-F238E27FC236}">
                  <a16:creationId xmlns:a16="http://schemas.microsoft.com/office/drawing/2014/main" id="{0EF89786-E438-D5BE-C175-18FAB629607F}"/>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36" name="Arc 35">
              <a:extLst>
                <a:ext uri="{FF2B5EF4-FFF2-40B4-BE49-F238E27FC236}">
                  <a16:creationId xmlns:a16="http://schemas.microsoft.com/office/drawing/2014/main" id="{679D89C1-F482-B284-48DC-7C1966E6216F}"/>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37" name="Oval 36">
              <a:extLst>
                <a:ext uri="{FF2B5EF4-FFF2-40B4-BE49-F238E27FC236}">
                  <a16:creationId xmlns:a16="http://schemas.microsoft.com/office/drawing/2014/main" id="{AFB912A7-61E7-3703-0256-44975657D88E}"/>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38" name="Group 37">
            <a:extLst>
              <a:ext uri="{FF2B5EF4-FFF2-40B4-BE49-F238E27FC236}">
                <a16:creationId xmlns:a16="http://schemas.microsoft.com/office/drawing/2014/main" id="{C01FAA9E-BB0E-C38A-DDDB-5E5FC7A0D8EA}"/>
              </a:ext>
            </a:extLst>
          </p:cNvPr>
          <p:cNvGrpSpPr/>
          <p:nvPr/>
        </p:nvGrpSpPr>
        <p:grpSpPr>
          <a:xfrm>
            <a:off x="5568018" y="3539318"/>
            <a:ext cx="144636" cy="144797"/>
            <a:chOff x="5469488" y="2202166"/>
            <a:chExt cx="505862" cy="506424"/>
          </a:xfrm>
        </p:grpSpPr>
        <p:sp>
          <p:nvSpPr>
            <p:cNvPr id="39" name="Oval 38">
              <a:extLst>
                <a:ext uri="{FF2B5EF4-FFF2-40B4-BE49-F238E27FC236}">
                  <a16:creationId xmlns:a16="http://schemas.microsoft.com/office/drawing/2014/main" id="{CCE96652-9CAB-EAA7-88DE-AB40E5962073}"/>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40" name="Oval 39">
              <a:extLst>
                <a:ext uri="{FF2B5EF4-FFF2-40B4-BE49-F238E27FC236}">
                  <a16:creationId xmlns:a16="http://schemas.microsoft.com/office/drawing/2014/main" id="{87F7D889-89CF-A8CD-4FBF-B68C644AB4C8}"/>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41" name="Group 40">
            <a:extLst>
              <a:ext uri="{FF2B5EF4-FFF2-40B4-BE49-F238E27FC236}">
                <a16:creationId xmlns:a16="http://schemas.microsoft.com/office/drawing/2014/main" id="{BFFF544D-8942-81AA-2933-D26F8D51EBC1}"/>
              </a:ext>
            </a:extLst>
          </p:cNvPr>
          <p:cNvGrpSpPr/>
          <p:nvPr/>
        </p:nvGrpSpPr>
        <p:grpSpPr>
          <a:xfrm>
            <a:off x="5568018" y="2997961"/>
            <a:ext cx="144636" cy="144797"/>
            <a:chOff x="5469488" y="2202166"/>
            <a:chExt cx="505862" cy="506424"/>
          </a:xfrm>
        </p:grpSpPr>
        <p:sp>
          <p:nvSpPr>
            <p:cNvPr id="42" name="Oval 41">
              <a:extLst>
                <a:ext uri="{FF2B5EF4-FFF2-40B4-BE49-F238E27FC236}">
                  <a16:creationId xmlns:a16="http://schemas.microsoft.com/office/drawing/2014/main" id="{7F80E14A-3205-86CD-194D-FE6C4D9081EA}"/>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43" name="Oval 42">
              <a:extLst>
                <a:ext uri="{FF2B5EF4-FFF2-40B4-BE49-F238E27FC236}">
                  <a16:creationId xmlns:a16="http://schemas.microsoft.com/office/drawing/2014/main" id="{C29C342B-10F3-DE84-CAA1-85DFD30CDE2E}"/>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44" name="Group 43">
            <a:extLst>
              <a:ext uri="{FF2B5EF4-FFF2-40B4-BE49-F238E27FC236}">
                <a16:creationId xmlns:a16="http://schemas.microsoft.com/office/drawing/2014/main" id="{9365F40C-3785-20CE-9FB1-FFAEFE565854}"/>
              </a:ext>
            </a:extLst>
          </p:cNvPr>
          <p:cNvGrpSpPr/>
          <p:nvPr/>
        </p:nvGrpSpPr>
        <p:grpSpPr>
          <a:xfrm flipH="1">
            <a:off x="967989" y="3018717"/>
            <a:ext cx="150480" cy="150646"/>
            <a:chOff x="5469488" y="984440"/>
            <a:chExt cx="505862" cy="506424"/>
          </a:xfrm>
        </p:grpSpPr>
        <p:sp>
          <p:nvSpPr>
            <p:cNvPr id="45" name="Oval 44">
              <a:extLst>
                <a:ext uri="{FF2B5EF4-FFF2-40B4-BE49-F238E27FC236}">
                  <a16:creationId xmlns:a16="http://schemas.microsoft.com/office/drawing/2014/main" id="{CE9BCAB1-633C-876B-D1CA-EC2F548C2BD3}"/>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46" name="Arc 45">
              <a:extLst>
                <a:ext uri="{FF2B5EF4-FFF2-40B4-BE49-F238E27FC236}">
                  <a16:creationId xmlns:a16="http://schemas.microsoft.com/office/drawing/2014/main" id="{9811738F-1217-F61B-E598-DE30B309A0C0}"/>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47" name="Oval 46">
              <a:extLst>
                <a:ext uri="{FF2B5EF4-FFF2-40B4-BE49-F238E27FC236}">
                  <a16:creationId xmlns:a16="http://schemas.microsoft.com/office/drawing/2014/main" id="{8D05BEB3-CECC-ED8B-A709-3B5C520FA5BB}"/>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48" name="Group 47">
            <a:extLst>
              <a:ext uri="{FF2B5EF4-FFF2-40B4-BE49-F238E27FC236}">
                <a16:creationId xmlns:a16="http://schemas.microsoft.com/office/drawing/2014/main" id="{7DF68A03-0757-23BD-BEB3-6E99816252FE}"/>
              </a:ext>
            </a:extLst>
          </p:cNvPr>
          <p:cNvGrpSpPr/>
          <p:nvPr/>
        </p:nvGrpSpPr>
        <p:grpSpPr>
          <a:xfrm>
            <a:off x="967989" y="3299249"/>
            <a:ext cx="144636" cy="144797"/>
            <a:chOff x="5475837" y="1628965"/>
            <a:chExt cx="505862" cy="506424"/>
          </a:xfrm>
        </p:grpSpPr>
        <p:sp>
          <p:nvSpPr>
            <p:cNvPr id="49" name="Oval 48">
              <a:extLst>
                <a:ext uri="{FF2B5EF4-FFF2-40B4-BE49-F238E27FC236}">
                  <a16:creationId xmlns:a16="http://schemas.microsoft.com/office/drawing/2014/main" id="{F83389B9-F768-1451-92B3-6E9414664E41}"/>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50" name="Arc 49">
              <a:extLst>
                <a:ext uri="{FF2B5EF4-FFF2-40B4-BE49-F238E27FC236}">
                  <a16:creationId xmlns:a16="http://schemas.microsoft.com/office/drawing/2014/main" id="{01848B2B-965E-1B87-D0B7-F1CB89A6E417}"/>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51" name="Oval 50">
              <a:extLst>
                <a:ext uri="{FF2B5EF4-FFF2-40B4-BE49-F238E27FC236}">
                  <a16:creationId xmlns:a16="http://schemas.microsoft.com/office/drawing/2014/main" id="{507203AC-D3A2-45E6-DF06-7F715E7F30AF}"/>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52" name="Group 51">
            <a:extLst>
              <a:ext uri="{FF2B5EF4-FFF2-40B4-BE49-F238E27FC236}">
                <a16:creationId xmlns:a16="http://schemas.microsoft.com/office/drawing/2014/main" id="{46A643F9-5D34-3FEA-CD39-5B23F5904F30}"/>
              </a:ext>
            </a:extLst>
          </p:cNvPr>
          <p:cNvGrpSpPr/>
          <p:nvPr/>
        </p:nvGrpSpPr>
        <p:grpSpPr>
          <a:xfrm flipH="1">
            <a:off x="967989" y="4107565"/>
            <a:ext cx="150480" cy="150646"/>
            <a:chOff x="5469488" y="984440"/>
            <a:chExt cx="505862" cy="506424"/>
          </a:xfrm>
        </p:grpSpPr>
        <p:sp>
          <p:nvSpPr>
            <p:cNvPr id="53" name="Oval 52">
              <a:extLst>
                <a:ext uri="{FF2B5EF4-FFF2-40B4-BE49-F238E27FC236}">
                  <a16:creationId xmlns:a16="http://schemas.microsoft.com/office/drawing/2014/main" id="{227F5641-E657-FFC7-8BC7-62F722E617E2}"/>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54" name="Arc 53">
              <a:extLst>
                <a:ext uri="{FF2B5EF4-FFF2-40B4-BE49-F238E27FC236}">
                  <a16:creationId xmlns:a16="http://schemas.microsoft.com/office/drawing/2014/main" id="{31EB0833-E3AA-DA4A-6660-3ECFC6B40578}"/>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55" name="Oval 54">
              <a:extLst>
                <a:ext uri="{FF2B5EF4-FFF2-40B4-BE49-F238E27FC236}">
                  <a16:creationId xmlns:a16="http://schemas.microsoft.com/office/drawing/2014/main" id="{CE4F3EFC-AD42-7BCB-42BC-8A7FA67D3381}"/>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56" name="Group 55">
            <a:extLst>
              <a:ext uri="{FF2B5EF4-FFF2-40B4-BE49-F238E27FC236}">
                <a16:creationId xmlns:a16="http://schemas.microsoft.com/office/drawing/2014/main" id="{4DB5A986-6D91-0D3A-85F7-D07A59163BC0}"/>
              </a:ext>
            </a:extLst>
          </p:cNvPr>
          <p:cNvGrpSpPr/>
          <p:nvPr/>
        </p:nvGrpSpPr>
        <p:grpSpPr>
          <a:xfrm>
            <a:off x="967989" y="5219747"/>
            <a:ext cx="144636" cy="131632"/>
            <a:chOff x="5475837" y="1628965"/>
            <a:chExt cx="505862" cy="506424"/>
          </a:xfrm>
        </p:grpSpPr>
        <p:sp>
          <p:nvSpPr>
            <p:cNvPr id="57" name="Oval 56">
              <a:extLst>
                <a:ext uri="{FF2B5EF4-FFF2-40B4-BE49-F238E27FC236}">
                  <a16:creationId xmlns:a16="http://schemas.microsoft.com/office/drawing/2014/main" id="{5BE38498-2CA7-0DD8-B90F-952912A2A5FD}"/>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58" name="Arc 57">
              <a:extLst>
                <a:ext uri="{FF2B5EF4-FFF2-40B4-BE49-F238E27FC236}">
                  <a16:creationId xmlns:a16="http://schemas.microsoft.com/office/drawing/2014/main" id="{246BD158-913A-999C-C42A-8555C075115A}"/>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59" name="Oval 58">
              <a:extLst>
                <a:ext uri="{FF2B5EF4-FFF2-40B4-BE49-F238E27FC236}">
                  <a16:creationId xmlns:a16="http://schemas.microsoft.com/office/drawing/2014/main" id="{D8DF6B2C-E650-8042-6FF7-B6310F3EE3E5}"/>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60" name="Group 59">
            <a:extLst>
              <a:ext uri="{FF2B5EF4-FFF2-40B4-BE49-F238E27FC236}">
                <a16:creationId xmlns:a16="http://schemas.microsoft.com/office/drawing/2014/main" id="{D574E4F1-7CC2-A177-8313-BC79505569BA}"/>
              </a:ext>
            </a:extLst>
          </p:cNvPr>
          <p:cNvGrpSpPr/>
          <p:nvPr/>
        </p:nvGrpSpPr>
        <p:grpSpPr>
          <a:xfrm>
            <a:off x="967989" y="5483532"/>
            <a:ext cx="144636" cy="131632"/>
            <a:chOff x="5475837" y="1628965"/>
            <a:chExt cx="505862" cy="506424"/>
          </a:xfrm>
        </p:grpSpPr>
        <p:sp>
          <p:nvSpPr>
            <p:cNvPr id="61" name="Oval 60">
              <a:extLst>
                <a:ext uri="{FF2B5EF4-FFF2-40B4-BE49-F238E27FC236}">
                  <a16:creationId xmlns:a16="http://schemas.microsoft.com/office/drawing/2014/main" id="{BF5695E5-D628-2869-165E-551E903D9612}"/>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62" name="Arc 61">
              <a:extLst>
                <a:ext uri="{FF2B5EF4-FFF2-40B4-BE49-F238E27FC236}">
                  <a16:creationId xmlns:a16="http://schemas.microsoft.com/office/drawing/2014/main" id="{B3DC1352-3BF0-FF45-5599-D1508FC6EC13}"/>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63" name="Oval 62">
              <a:extLst>
                <a:ext uri="{FF2B5EF4-FFF2-40B4-BE49-F238E27FC236}">
                  <a16:creationId xmlns:a16="http://schemas.microsoft.com/office/drawing/2014/main" id="{83441095-DE1F-F5DE-ECBB-3E1B76C6B714}"/>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64" name="Group 63">
            <a:extLst>
              <a:ext uri="{FF2B5EF4-FFF2-40B4-BE49-F238E27FC236}">
                <a16:creationId xmlns:a16="http://schemas.microsoft.com/office/drawing/2014/main" id="{CF685DD6-6315-CBE0-70BF-3570FF449765}"/>
              </a:ext>
            </a:extLst>
          </p:cNvPr>
          <p:cNvGrpSpPr/>
          <p:nvPr/>
        </p:nvGrpSpPr>
        <p:grpSpPr>
          <a:xfrm>
            <a:off x="967989" y="5747319"/>
            <a:ext cx="144636" cy="131632"/>
            <a:chOff x="5475837" y="1628965"/>
            <a:chExt cx="505862" cy="506424"/>
          </a:xfrm>
        </p:grpSpPr>
        <p:sp>
          <p:nvSpPr>
            <p:cNvPr id="65" name="Oval 64">
              <a:extLst>
                <a:ext uri="{FF2B5EF4-FFF2-40B4-BE49-F238E27FC236}">
                  <a16:creationId xmlns:a16="http://schemas.microsoft.com/office/drawing/2014/main" id="{E4ADC048-3532-340D-45CB-52D5CEABEDB9}"/>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66" name="Arc 65">
              <a:extLst>
                <a:ext uri="{FF2B5EF4-FFF2-40B4-BE49-F238E27FC236}">
                  <a16:creationId xmlns:a16="http://schemas.microsoft.com/office/drawing/2014/main" id="{E811C277-2027-C129-5D30-E08CF5017C96}"/>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67" name="Oval 66">
              <a:extLst>
                <a:ext uri="{FF2B5EF4-FFF2-40B4-BE49-F238E27FC236}">
                  <a16:creationId xmlns:a16="http://schemas.microsoft.com/office/drawing/2014/main" id="{7D20FCE6-5A0D-7974-40A9-1358BE09BDC9}"/>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68" name="Group 67">
            <a:extLst>
              <a:ext uri="{FF2B5EF4-FFF2-40B4-BE49-F238E27FC236}">
                <a16:creationId xmlns:a16="http://schemas.microsoft.com/office/drawing/2014/main" id="{43639867-9BAB-3035-7280-3FC6DBC74CBA}"/>
              </a:ext>
            </a:extLst>
          </p:cNvPr>
          <p:cNvGrpSpPr/>
          <p:nvPr/>
        </p:nvGrpSpPr>
        <p:grpSpPr>
          <a:xfrm>
            <a:off x="6003700" y="2745049"/>
            <a:ext cx="144636" cy="144797"/>
            <a:chOff x="5475837" y="1628965"/>
            <a:chExt cx="505862" cy="506424"/>
          </a:xfrm>
        </p:grpSpPr>
        <p:sp>
          <p:nvSpPr>
            <p:cNvPr id="69" name="Oval 68">
              <a:extLst>
                <a:ext uri="{FF2B5EF4-FFF2-40B4-BE49-F238E27FC236}">
                  <a16:creationId xmlns:a16="http://schemas.microsoft.com/office/drawing/2014/main" id="{A1550F8E-7A09-295E-4738-E498AB704B6D}"/>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70" name="Arc 69">
              <a:extLst>
                <a:ext uri="{FF2B5EF4-FFF2-40B4-BE49-F238E27FC236}">
                  <a16:creationId xmlns:a16="http://schemas.microsoft.com/office/drawing/2014/main" id="{5F37EF95-2C7A-CABF-3106-4DBE253C4CC6}"/>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71" name="Oval 70">
              <a:extLst>
                <a:ext uri="{FF2B5EF4-FFF2-40B4-BE49-F238E27FC236}">
                  <a16:creationId xmlns:a16="http://schemas.microsoft.com/office/drawing/2014/main" id="{F1212A88-E94C-D371-EF38-9FFCE5877CEE}"/>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72" name="Group 71">
            <a:extLst>
              <a:ext uri="{FF2B5EF4-FFF2-40B4-BE49-F238E27FC236}">
                <a16:creationId xmlns:a16="http://schemas.microsoft.com/office/drawing/2014/main" id="{C269048B-3F9D-64A6-A0AB-367DE66C68B3}"/>
              </a:ext>
            </a:extLst>
          </p:cNvPr>
          <p:cNvGrpSpPr/>
          <p:nvPr/>
        </p:nvGrpSpPr>
        <p:grpSpPr>
          <a:xfrm flipH="1">
            <a:off x="6003700" y="2473031"/>
            <a:ext cx="150480" cy="150646"/>
            <a:chOff x="5469488" y="984440"/>
            <a:chExt cx="505862" cy="506424"/>
          </a:xfrm>
        </p:grpSpPr>
        <p:sp>
          <p:nvSpPr>
            <p:cNvPr id="73" name="Oval 72">
              <a:extLst>
                <a:ext uri="{FF2B5EF4-FFF2-40B4-BE49-F238E27FC236}">
                  <a16:creationId xmlns:a16="http://schemas.microsoft.com/office/drawing/2014/main" id="{F0DEB7CA-E952-42AA-4EF4-60BE0D87AD36}"/>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74" name="Arc 73">
              <a:extLst>
                <a:ext uri="{FF2B5EF4-FFF2-40B4-BE49-F238E27FC236}">
                  <a16:creationId xmlns:a16="http://schemas.microsoft.com/office/drawing/2014/main" id="{2CF4CCB9-2395-4E50-1303-7079BFF06153}"/>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75" name="Oval 74">
              <a:extLst>
                <a:ext uri="{FF2B5EF4-FFF2-40B4-BE49-F238E27FC236}">
                  <a16:creationId xmlns:a16="http://schemas.microsoft.com/office/drawing/2014/main" id="{9D10569B-A7BE-A9B1-40AA-B17897EE9F26}"/>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76" name="Group 75">
            <a:extLst>
              <a:ext uri="{FF2B5EF4-FFF2-40B4-BE49-F238E27FC236}">
                <a16:creationId xmlns:a16="http://schemas.microsoft.com/office/drawing/2014/main" id="{EA39C6FD-E336-258B-DD3F-43C36B09C9B0}"/>
              </a:ext>
            </a:extLst>
          </p:cNvPr>
          <p:cNvGrpSpPr/>
          <p:nvPr/>
        </p:nvGrpSpPr>
        <p:grpSpPr>
          <a:xfrm flipH="1">
            <a:off x="5568018" y="2180686"/>
            <a:ext cx="150480" cy="150646"/>
            <a:chOff x="5469488" y="984440"/>
            <a:chExt cx="505862" cy="506424"/>
          </a:xfrm>
        </p:grpSpPr>
        <p:sp>
          <p:nvSpPr>
            <p:cNvPr id="77" name="Oval 76">
              <a:extLst>
                <a:ext uri="{FF2B5EF4-FFF2-40B4-BE49-F238E27FC236}">
                  <a16:creationId xmlns:a16="http://schemas.microsoft.com/office/drawing/2014/main" id="{F69DF5C1-F357-961D-BB4F-891D2F285184}"/>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78" name="Arc 77">
              <a:extLst>
                <a:ext uri="{FF2B5EF4-FFF2-40B4-BE49-F238E27FC236}">
                  <a16:creationId xmlns:a16="http://schemas.microsoft.com/office/drawing/2014/main" id="{DC26D5D3-89F6-DC75-59FD-A66E44A875AC}"/>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79" name="Oval 78">
              <a:extLst>
                <a:ext uri="{FF2B5EF4-FFF2-40B4-BE49-F238E27FC236}">
                  <a16:creationId xmlns:a16="http://schemas.microsoft.com/office/drawing/2014/main" id="{3B0592D7-ED2F-8E55-1CDA-6CAD24ACB1D7}"/>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80" name="Group 79">
            <a:extLst>
              <a:ext uri="{FF2B5EF4-FFF2-40B4-BE49-F238E27FC236}">
                <a16:creationId xmlns:a16="http://schemas.microsoft.com/office/drawing/2014/main" id="{A18C063D-7BCF-5BE8-8CE2-05BAF36CDFD3}"/>
              </a:ext>
            </a:extLst>
          </p:cNvPr>
          <p:cNvGrpSpPr/>
          <p:nvPr/>
        </p:nvGrpSpPr>
        <p:grpSpPr>
          <a:xfrm>
            <a:off x="5568018" y="4107670"/>
            <a:ext cx="144636" cy="144797"/>
            <a:chOff x="5469488" y="2202166"/>
            <a:chExt cx="505862" cy="506424"/>
          </a:xfrm>
        </p:grpSpPr>
        <p:sp>
          <p:nvSpPr>
            <p:cNvPr id="81" name="Oval 80">
              <a:extLst>
                <a:ext uri="{FF2B5EF4-FFF2-40B4-BE49-F238E27FC236}">
                  <a16:creationId xmlns:a16="http://schemas.microsoft.com/office/drawing/2014/main" id="{0D5879E5-B448-A59B-0C31-22E48FD3534E}"/>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82" name="Oval 81">
              <a:extLst>
                <a:ext uri="{FF2B5EF4-FFF2-40B4-BE49-F238E27FC236}">
                  <a16:creationId xmlns:a16="http://schemas.microsoft.com/office/drawing/2014/main" id="{5A94B47D-BDDE-D0EB-B2DB-454082158B9A}"/>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83" name="Group 82">
            <a:extLst>
              <a:ext uri="{FF2B5EF4-FFF2-40B4-BE49-F238E27FC236}">
                <a16:creationId xmlns:a16="http://schemas.microsoft.com/office/drawing/2014/main" id="{DA6DC5BF-7F63-E953-68A8-9EB64B82B2E0}"/>
              </a:ext>
            </a:extLst>
          </p:cNvPr>
          <p:cNvGrpSpPr/>
          <p:nvPr/>
        </p:nvGrpSpPr>
        <p:grpSpPr>
          <a:xfrm>
            <a:off x="5568018" y="4396798"/>
            <a:ext cx="144636" cy="144797"/>
            <a:chOff x="5469488" y="2202166"/>
            <a:chExt cx="505862" cy="506424"/>
          </a:xfrm>
        </p:grpSpPr>
        <p:sp>
          <p:nvSpPr>
            <p:cNvPr id="84" name="Oval 83">
              <a:extLst>
                <a:ext uri="{FF2B5EF4-FFF2-40B4-BE49-F238E27FC236}">
                  <a16:creationId xmlns:a16="http://schemas.microsoft.com/office/drawing/2014/main" id="{70964534-4218-983D-5BCB-BE075FD8E5E0}"/>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85" name="Oval 84">
              <a:extLst>
                <a:ext uri="{FF2B5EF4-FFF2-40B4-BE49-F238E27FC236}">
                  <a16:creationId xmlns:a16="http://schemas.microsoft.com/office/drawing/2014/main" id="{913A656C-A75D-D073-DA12-4E8DFE5DCAC3}"/>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86" name="Group 85">
            <a:extLst>
              <a:ext uri="{FF2B5EF4-FFF2-40B4-BE49-F238E27FC236}">
                <a16:creationId xmlns:a16="http://schemas.microsoft.com/office/drawing/2014/main" id="{0356C5D9-6241-2641-2CAA-043F2E7CBED9}"/>
              </a:ext>
            </a:extLst>
          </p:cNvPr>
          <p:cNvGrpSpPr/>
          <p:nvPr/>
        </p:nvGrpSpPr>
        <p:grpSpPr>
          <a:xfrm>
            <a:off x="6003700" y="5449814"/>
            <a:ext cx="144636" cy="144797"/>
            <a:chOff x="5469488" y="2202166"/>
            <a:chExt cx="505862" cy="506424"/>
          </a:xfrm>
        </p:grpSpPr>
        <p:sp>
          <p:nvSpPr>
            <p:cNvPr id="87" name="Oval 86">
              <a:extLst>
                <a:ext uri="{FF2B5EF4-FFF2-40B4-BE49-F238E27FC236}">
                  <a16:creationId xmlns:a16="http://schemas.microsoft.com/office/drawing/2014/main" id="{F834879E-C78A-4AC6-B992-82BA82130287}"/>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88" name="Oval 87">
              <a:extLst>
                <a:ext uri="{FF2B5EF4-FFF2-40B4-BE49-F238E27FC236}">
                  <a16:creationId xmlns:a16="http://schemas.microsoft.com/office/drawing/2014/main" id="{1576E5DD-FFF2-C12A-DD08-EBF61556FEA7}"/>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89" name="Group 88">
            <a:extLst>
              <a:ext uri="{FF2B5EF4-FFF2-40B4-BE49-F238E27FC236}">
                <a16:creationId xmlns:a16="http://schemas.microsoft.com/office/drawing/2014/main" id="{38341AC2-EA15-2E6C-22CD-9B200E95C674}"/>
              </a:ext>
            </a:extLst>
          </p:cNvPr>
          <p:cNvGrpSpPr/>
          <p:nvPr/>
        </p:nvGrpSpPr>
        <p:grpSpPr>
          <a:xfrm>
            <a:off x="5568018" y="5754253"/>
            <a:ext cx="144636" cy="144797"/>
            <a:chOff x="5469488" y="2202166"/>
            <a:chExt cx="505862" cy="506424"/>
          </a:xfrm>
        </p:grpSpPr>
        <p:sp>
          <p:nvSpPr>
            <p:cNvPr id="90" name="Oval 89">
              <a:extLst>
                <a:ext uri="{FF2B5EF4-FFF2-40B4-BE49-F238E27FC236}">
                  <a16:creationId xmlns:a16="http://schemas.microsoft.com/office/drawing/2014/main" id="{7941B768-A965-B6B8-1157-DD2A674DD977}"/>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91" name="Oval 90">
              <a:extLst>
                <a:ext uri="{FF2B5EF4-FFF2-40B4-BE49-F238E27FC236}">
                  <a16:creationId xmlns:a16="http://schemas.microsoft.com/office/drawing/2014/main" id="{3D6FCCFD-AFE6-9D17-AA6F-EB309C0FB0BA}"/>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92" name="Group 91">
            <a:extLst>
              <a:ext uri="{FF2B5EF4-FFF2-40B4-BE49-F238E27FC236}">
                <a16:creationId xmlns:a16="http://schemas.microsoft.com/office/drawing/2014/main" id="{1BFA1171-F5CD-90A6-4FA9-04A84990BEA3}"/>
              </a:ext>
            </a:extLst>
          </p:cNvPr>
          <p:cNvGrpSpPr/>
          <p:nvPr/>
        </p:nvGrpSpPr>
        <p:grpSpPr>
          <a:xfrm>
            <a:off x="5568018" y="4657265"/>
            <a:ext cx="144636" cy="144797"/>
            <a:chOff x="5475837" y="1628965"/>
            <a:chExt cx="505862" cy="506424"/>
          </a:xfrm>
        </p:grpSpPr>
        <p:sp>
          <p:nvSpPr>
            <p:cNvPr id="93" name="Oval 92">
              <a:extLst>
                <a:ext uri="{FF2B5EF4-FFF2-40B4-BE49-F238E27FC236}">
                  <a16:creationId xmlns:a16="http://schemas.microsoft.com/office/drawing/2014/main" id="{8483AD4F-8698-3A07-B426-BE6667F01CDF}"/>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94" name="Arc 93">
              <a:extLst>
                <a:ext uri="{FF2B5EF4-FFF2-40B4-BE49-F238E27FC236}">
                  <a16:creationId xmlns:a16="http://schemas.microsoft.com/office/drawing/2014/main" id="{26840FA2-C634-FB21-7D77-A05163C0476A}"/>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95" name="Oval 94">
              <a:extLst>
                <a:ext uri="{FF2B5EF4-FFF2-40B4-BE49-F238E27FC236}">
                  <a16:creationId xmlns:a16="http://schemas.microsoft.com/office/drawing/2014/main" id="{4E5C17FB-C902-7EBC-503E-9EF129C2AF50}"/>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96" name="Group 95">
            <a:extLst>
              <a:ext uri="{FF2B5EF4-FFF2-40B4-BE49-F238E27FC236}">
                <a16:creationId xmlns:a16="http://schemas.microsoft.com/office/drawing/2014/main" id="{76C5946B-A729-78F9-84C4-884918EF56B0}"/>
              </a:ext>
            </a:extLst>
          </p:cNvPr>
          <p:cNvGrpSpPr/>
          <p:nvPr/>
        </p:nvGrpSpPr>
        <p:grpSpPr>
          <a:xfrm>
            <a:off x="6003700" y="5191316"/>
            <a:ext cx="144636" cy="144797"/>
            <a:chOff x="5475837" y="1628965"/>
            <a:chExt cx="505862" cy="506424"/>
          </a:xfrm>
        </p:grpSpPr>
        <p:sp>
          <p:nvSpPr>
            <p:cNvPr id="97" name="Oval 96">
              <a:extLst>
                <a:ext uri="{FF2B5EF4-FFF2-40B4-BE49-F238E27FC236}">
                  <a16:creationId xmlns:a16="http://schemas.microsoft.com/office/drawing/2014/main" id="{2C9C50D4-2C44-6459-B44D-0F53D702ECC6}"/>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98" name="Arc 97">
              <a:extLst>
                <a:ext uri="{FF2B5EF4-FFF2-40B4-BE49-F238E27FC236}">
                  <a16:creationId xmlns:a16="http://schemas.microsoft.com/office/drawing/2014/main" id="{AE9159E3-BEE2-AC3B-08D4-437015F90BF1}"/>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99" name="Oval 98">
              <a:extLst>
                <a:ext uri="{FF2B5EF4-FFF2-40B4-BE49-F238E27FC236}">
                  <a16:creationId xmlns:a16="http://schemas.microsoft.com/office/drawing/2014/main" id="{6A2424F1-0EA5-49B2-669D-73A0E1CB7632}"/>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100" name="Group 99">
            <a:extLst>
              <a:ext uri="{FF2B5EF4-FFF2-40B4-BE49-F238E27FC236}">
                <a16:creationId xmlns:a16="http://schemas.microsoft.com/office/drawing/2014/main" id="{9C24788F-0714-4798-9787-A99ACAF680AC}"/>
              </a:ext>
            </a:extLst>
          </p:cNvPr>
          <p:cNvGrpSpPr/>
          <p:nvPr/>
        </p:nvGrpSpPr>
        <p:grpSpPr>
          <a:xfrm flipH="1">
            <a:off x="967989" y="4673163"/>
            <a:ext cx="150480" cy="150646"/>
            <a:chOff x="5469488" y="984440"/>
            <a:chExt cx="505862" cy="506424"/>
          </a:xfrm>
        </p:grpSpPr>
        <p:sp>
          <p:nvSpPr>
            <p:cNvPr id="101" name="Oval 100">
              <a:extLst>
                <a:ext uri="{FF2B5EF4-FFF2-40B4-BE49-F238E27FC236}">
                  <a16:creationId xmlns:a16="http://schemas.microsoft.com/office/drawing/2014/main" id="{F23FF487-2C8F-C083-8753-B3AB33778ED2}"/>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02" name="Arc 101">
              <a:extLst>
                <a:ext uri="{FF2B5EF4-FFF2-40B4-BE49-F238E27FC236}">
                  <a16:creationId xmlns:a16="http://schemas.microsoft.com/office/drawing/2014/main" id="{7D6FD427-4A3E-D29B-286E-40CF6FE440C5}"/>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103" name="Oval 102">
              <a:extLst>
                <a:ext uri="{FF2B5EF4-FFF2-40B4-BE49-F238E27FC236}">
                  <a16:creationId xmlns:a16="http://schemas.microsoft.com/office/drawing/2014/main" id="{390D2AC4-F298-FBD1-4498-C632DE9190B5}"/>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104" name="Group 103">
            <a:extLst>
              <a:ext uri="{FF2B5EF4-FFF2-40B4-BE49-F238E27FC236}">
                <a16:creationId xmlns:a16="http://schemas.microsoft.com/office/drawing/2014/main" id="{9988667C-F9F8-0FA7-42C3-66F5E2CF240D}"/>
              </a:ext>
            </a:extLst>
          </p:cNvPr>
          <p:cNvGrpSpPr/>
          <p:nvPr/>
        </p:nvGrpSpPr>
        <p:grpSpPr>
          <a:xfrm>
            <a:off x="5562178" y="3253628"/>
            <a:ext cx="150476" cy="150638"/>
            <a:chOff x="5469488" y="2202166"/>
            <a:chExt cx="505862" cy="506424"/>
          </a:xfrm>
        </p:grpSpPr>
        <p:sp>
          <p:nvSpPr>
            <p:cNvPr id="105" name="Oval 104">
              <a:extLst>
                <a:ext uri="{FF2B5EF4-FFF2-40B4-BE49-F238E27FC236}">
                  <a16:creationId xmlns:a16="http://schemas.microsoft.com/office/drawing/2014/main" id="{7E0AC697-D045-458E-906B-11C398CB3B47}"/>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06" name="Arc 105">
              <a:extLst>
                <a:ext uri="{FF2B5EF4-FFF2-40B4-BE49-F238E27FC236}">
                  <a16:creationId xmlns:a16="http://schemas.microsoft.com/office/drawing/2014/main" id="{47239909-B64C-FAC7-B398-C792E7707435}"/>
                </a:ext>
              </a:extLst>
            </p:cNvPr>
            <p:cNvSpPr/>
            <p:nvPr/>
          </p:nvSpPr>
          <p:spPr>
            <a:xfrm>
              <a:off x="5510014" y="2250008"/>
              <a:ext cx="424809" cy="410177"/>
            </a:xfrm>
            <a:prstGeom prst="arc">
              <a:avLst>
                <a:gd name="adj1" fmla="val 16200000"/>
                <a:gd name="adj2" fmla="val 5417574"/>
              </a:avLst>
            </a:prstGeom>
            <a:solidFill>
              <a:schemeClr val="bg1"/>
            </a:solidFill>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107" name="Oval 106">
              <a:extLst>
                <a:ext uri="{FF2B5EF4-FFF2-40B4-BE49-F238E27FC236}">
                  <a16:creationId xmlns:a16="http://schemas.microsoft.com/office/drawing/2014/main" id="{80A27D70-16B5-4D2B-0A32-AF96683BA2C5}"/>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grpSp>
        <p:nvGrpSpPr>
          <p:cNvPr id="108" name="Group 107">
            <a:extLst>
              <a:ext uri="{FF2B5EF4-FFF2-40B4-BE49-F238E27FC236}">
                <a16:creationId xmlns:a16="http://schemas.microsoft.com/office/drawing/2014/main" id="{55A61259-0B87-AF75-98F0-FFA3A831BB1E}"/>
              </a:ext>
            </a:extLst>
          </p:cNvPr>
          <p:cNvGrpSpPr/>
          <p:nvPr/>
        </p:nvGrpSpPr>
        <p:grpSpPr>
          <a:xfrm flipH="1">
            <a:off x="967989" y="4390364"/>
            <a:ext cx="150480" cy="150646"/>
            <a:chOff x="5469488" y="984440"/>
            <a:chExt cx="505862" cy="506424"/>
          </a:xfrm>
        </p:grpSpPr>
        <p:sp>
          <p:nvSpPr>
            <p:cNvPr id="109" name="Oval 108">
              <a:extLst>
                <a:ext uri="{FF2B5EF4-FFF2-40B4-BE49-F238E27FC236}">
                  <a16:creationId xmlns:a16="http://schemas.microsoft.com/office/drawing/2014/main" id="{E5AFC0B2-C2EC-3B23-4CC1-D7FE7383E084}"/>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10" name="Arc 109">
              <a:extLst>
                <a:ext uri="{FF2B5EF4-FFF2-40B4-BE49-F238E27FC236}">
                  <a16:creationId xmlns:a16="http://schemas.microsoft.com/office/drawing/2014/main" id="{EB8E11C7-5E1C-3A5A-8ECD-01BF89503C9C}"/>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4400"/>
            </a:p>
          </p:txBody>
        </p:sp>
        <p:sp>
          <p:nvSpPr>
            <p:cNvPr id="111" name="Oval 110">
              <a:extLst>
                <a:ext uri="{FF2B5EF4-FFF2-40B4-BE49-F238E27FC236}">
                  <a16:creationId xmlns:a16="http://schemas.microsoft.com/office/drawing/2014/main" id="{35CED347-9CFB-432A-ECF6-070954944509}"/>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grpSp>
      <p:sp>
        <p:nvSpPr>
          <p:cNvPr id="113" name="TextBox 112">
            <a:extLst>
              <a:ext uri="{FF2B5EF4-FFF2-40B4-BE49-F238E27FC236}">
                <a16:creationId xmlns:a16="http://schemas.microsoft.com/office/drawing/2014/main" id="{B73781D9-F232-4AD9-372A-EE6EC3D6344C}"/>
              </a:ext>
            </a:extLst>
          </p:cNvPr>
          <p:cNvSpPr txBox="1"/>
          <p:nvPr/>
        </p:nvSpPr>
        <p:spPr>
          <a:xfrm>
            <a:off x="9745721" y="2494239"/>
            <a:ext cx="2330918" cy="3170099"/>
          </a:xfrm>
          <a:prstGeom prst="rect">
            <a:avLst/>
          </a:prstGeom>
          <a:solidFill>
            <a:schemeClr val="accent2">
              <a:lumMod val="20000"/>
              <a:lumOff val="80000"/>
            </a:schemeClr>
          </a:solidFill>
          <a:ln>
            <a:solidFill>
              <a:schemeClr val="accent4">
                <a:lumMod val="50000"/>
              </a:schemeClr>
            </a:solidFill>
          </a:ln>
        </p:spPr>
        <p:txBody>
          <a:bodyPr wrap="square" rtlCol="0">
            <a:spAutoFit/>
          </a:bodyPr>
          <a:lstStyle/>
          <a:p>
            <a:r>
              <a:rPr lang="en-CA" sz="2000" dirty="0">
                <a:solidFill>
                  <a:srgbClr val="C00000"/>
                </a:solidFill>
              </a:rPr>
              <a:t>From a review of 13 crop models often used to inform crop management!</a:t>
            </a:r>
          </a:p>
          <a:p>
            <a:endParaRPr lang="en-CA" sz="2000" dirty="0">
              <a:solidFill>
                <a:srgbClr val="C00000"/>
              </a:solidFill>
            </a:endParaRPr>
          </a:p>
          <a:p>
            <a:endParaRPr lang="en-CA" sz="2000" dirty="0">
              <a:solidFill>
                <a:srgbClr val="C00000"/>
              </a:solidFill>
            </a:endParaRPr>
          </a:p>
          <a:p>
            <a:endParaRPr lang="en-CA" sz="2000" dirty="0">
              <a:solidFill>
                <a:srgbClr val="C00000"/>
              </a:solidFill>
            </a:endParaRPr>
          </a:p>
          <a:p>
            <a:endParaRPr lang="en-CA" sz="2000" dirty="0">
              <a:solidFill>
                <a:srgbClr val="C00000"/>
              </a:solidFill>
            </a:endParaRPr>
          </a:p>
          <a:p>
            <a:endParaRPr lang="en-CA" sz="2000" dirty="0">
              <a:solidFill>
                <a:srgbClr val="C00000"/>
              </a:solidFill>
            </a:endParaRPr>
          </a:p>
          <a:p>
            <a:r>
              <a:rPr lang="en-CA" sz="2000" dirty="0" err="1">
                <a:solidFill>
                  <a:srgbClr val="C00000"/>
                </a:solidFill>
              </a:rPr>
              <a:t>Arnillas</a:t>
            </a:r>
            <a:r>
              <a:rPr lang="en-CA" sz="2000" dirty="0">
                <a:solidFill>
                  <a:srgbClr val="C00000"/>
                </a:solidFill>
              </a:rPr>
              <a:t> et al (2026)</a:t>
            </a:r>
          </a:p>
        </p:txBody>
      </p:sp>
      <p:sp>
        <p:nvSpPr>
          <p:cNvPr id="118" name="Oval 117">
            <a:extLst>
              <a:ext uri="{FF2B5EF4-FFF2-40B4-BE49-F238E27FC236}">
                <a16:creationId xmlns:a16="http://schemas.microsoft.com/office/drawing/2014/main" id="{54C2C190-56B5-81ED-CE32-6397DE1FF227}"/>
              </a:ext>
            </a:extLst>
          </p:cNvPr>
          <p:cNvSpPr/>
          <p:nvPr/>
        </p:nvSpPr>
        <p:spPr>
          <a:xfrm>
            <a:off x="3680654" y="4234834"/>
            <a:ext cx="2029170" cy="2172942"/>
          </a:xfrm>
          <a:prstGeom prst="ellipse">
            <a:avLst/>
          </a:prstGeom>
          <a:solidFill>
            <a:schemeClr val="bg1">
              <a:lumMod val="95000"/>
            </a:schemeClr>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2115"/>
            <a:endParaRPr lang="en-CA" sz="4000">
              <a:solidFill>
                <a:sysClr val="windowText" lastClr="000000"/>
              </a:solidFill>
            </a:endParaRPr>
          </a:p>
        </p:txBody>
      </p:sp>
      <p:sp>
        <p:nvSpPr>
          <p:cNvPr id="119" name="TextBox 118">
            <a:extLst>
              <a:ext uri="{FF2B5EF4-FFF2-40B4-BE49-F238E27FC236}">
                <a16:creationId xmlns:a16="http://schemas.microsoft.com/office/drawing/2014/main" id="{6494DC11-472C-BBCD-D72B-3C4EA787CD09}"/>
              </a:ext>
            </a:extLst>
          </p:cNvPr>
          <p:cNvSpPr txBox="1"/>
          <p:nvPr/>
        </p:nvSpPr>
        <p:spPr>
          <a:xfrm>
            <a:off x="3838242" y="4726916"/>
            <a:ext cx="1720297" cy="1272392"/>
          </a:xfrm>
          <a:prstGeom prst="rect">
            <a:avLst/>
          </a:prstGeom>
          <a:noFill/>
          <a:ln>
            <a:noFill/>
          </a:ln>
        </p:spPr>
        <p:txBody>
          <a:bodyPr wrap="square" rtlCol="0" anchor="ctr">
            <a:noAutofit/>
          </a:bodyPr>
          <a:lstStyle/>
          <a:p>
            <a:pPr algn="ctr" defTabSz="452115"/>
            <a:r>
              <a:rPr lang="en-CA">
                <a:solidFill>
                  <a:sysClr val="windowText" lastClr="000000"/>
                </a:solidFill>
              </a:rPr>
              <a:t>What is missing in crop models necessary for urban crops?</a:t>
            </a:r>
          </a:p>
        </p:txBody>
      </p:sp>
      <p:sp>
        <p:nvSpPr>
          <p:cNvPr id="115" name="TextBox 114">
            <a:extLst>
              <a:ext uri="{FF2B5EF4-FFF2-40B4-BE49-F238E27FC236}">
                <a16:creationId xmlns:a16="http://schemas.microsoft.com/office/drawing/2014/main" id="{30B51153-DC3F-03FB-477C-CF1F992C8F80}"/>
              </a:ext>
            </a:extLst>
          </p:cNvPr>
          <p:cNvSpPr txBox="1"/>
          <p:nvPr/>
        </p:nvSpPr>
        <p:spPr>
          <a:xfrm>
            <a:off x="5576943" y="6095091"/>
            <a:ext cx="3716152" cy="643109"/>
          </a:xfrm>
          <a:prstGeom prst="rect">
            <a:avLst/>
          </a:prstGeom>
          <a:solidFill>
            <a:srgbClr val="C00000"/>
          </a:solidFill>
          <a:ln>
            <a:solidFill>
              <a:srgbClr val="C00000"/>
            </a:solidFill>
          </a:ln>
        </p:spPr>
        <p:txBody>
          <a:bodyPr wrap="square" rtlCol="0" anchor="ctr">
            <a:noAutofit/>
          </a:bodyPr>
          <a:lstStyle/>
          <a:p>
            <a:pPr algn="ctr" defTabSz="452115"/>
            <a:r>
              <a:rPr lang="en-CA">
                <a:solidFill>
                  <a:schemeClr val="bg1"/>
                </a:solidFill>
              </a:rPr>
              <a:t>Seldom represented by crop models</a:t>
            </a:r>
          </a:p>
        </p:txBody>
      </p:sp>
      <p:sp>
        <p:nvSpPr>
          <p:cNvPr id="117" name="Down Arrow 116">
            <a:extLst>
              <a:ext uri="{FF2B5EF4-FFF2-40B4-BE49-F238E27FC236}">
                <a16:creationId xmlns:a16="http://schemas.microsoft.com/office/drawing/2014/main" id="{736EA61A-9E38-EF8F-3E58-73CBFC430364}"/>
              </a:ext>
            </a:extLst>
          </p:cNvPr>
          <p:cNvSpPr/>
          <p:nvPr/>
        </p:nvSpPr>
        <p:spPr>
          <a:xfrm rot="6720000">
            <a:off x="4927238" y="6126314"/>
            <a:ext cx="783643" cy="553955"/>
          </a:xfrm>
          <a:prstGeom prst="downArrow">
            <a:avLst>
              <a:gd name="adj1" fmla="val 50000"/>
              <a:gd name="adj2" fmla="val 6414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2115"/>
            <a:endParaRPr lang="en-CA" sz="4000">
              <a:solidFill>
                <a:prstClr val="white"/>
              </a:solidFill>
            </a:endParaRPr>
          </a:p>
        </p:txBody>
      </p:sp>
      <p:sp>
        <p:nvSpPr>
          <p:cNvPr id="114" name="TextBox 113">
            <a:extLst>
              <a:ext uri="{FF2B5EF4-FFF2-40B4-BE49-F238E27FC236}">
                <a16:creationId xmlns:a16="http://schemas.microsoft.com/office/drawing/2014/main" id="{56BCC1D7-5238-BCB9-1196-38D63CB994B2}"/>
              </a:ext>
            </a:extLst>
          </p:cNvPr>
          <p:cNvSpPr txBox="1"/>
          <p:nvPr/>
        </p:nvSpPr>
        <p:spPr>
          <a:xfrm>
            <a:off x="597129" y="6238863"/>
            <a:ext cx="3443387" cy="597524"/>
          </a:xfrm>
          <a:prstGeom prst="rect">
            <a:avLst/>
          </a:prstGeom>
          <a:solidFill>
            <a:srgbClr val="92D050"/>
          </a:solidFill>
        </p:spPr>
        <p:txBody>
          <a:bodyPr wrap="square" rtlCol="0" anchor="ctr">
            <a:noAutofit/>
          </a:bodyPr>
          <a:lstStyle/>
          <a:p>
            <a:pPr algn="ctr" defTabSz="452115"/>
            <a:r>
              <a:rPr lang="en-CA">
                <a:solidFill>
                  <a:prstClr val="white"/>
                </a:solidFill>
              </a:rPr>
              <a:t>Often represented by crop models</a:t>
            </a:r>
          </a:p>
        </p:txBody>
      </p:sp>
      <p:sp>
        <p:nvSpPr>
          <p:cNvPr id="116" name="Down Arrow 115">
            <a:extLst>
              <a:ext uri="{FF2B5EF4-FFF2-40B4-BE49-F238E27FC236}">
                <a16:creationId xmlns:a16="http://schemas.microsoft.com/office/drawing/2014/main" id="{32DAFD2C-0AE8-1BCD-31CF-1EAB965209EA}"/>
              </a:ext>
            </a:extLst>
          </p:cNvPr>
          <p:cNvSpPr/>
          <p:nvPr/>
        </p:nvSpPr>
        <p:spPr>
          <a:xfrm rot="14940000">
            <a:off x="3983284" y="6138480"/>
            <a:ext cx="783643" cy="553955"/>
          </a:xfrm>
          <a:prstGeom prst="downArrow">
            <a:avLst>
              <a:gd name="adj1" fmla="val 50000"/>
              <a:gd name="adj2" fmla="val 64146"/>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2115"/>
            <a:endParaRPr lang="en-CA" sz="4000">
              <a:solidFill>
                <a:prstClr val="white"/>
              </a:solidFill>
            </a:endParaRPr>
          </a:p>
        </p:txBody>
      </p:sp>
      <p:grpSp>
        <p:nvGrpSpPr>
          <p:cNvPr id="148" name="Group 147">
            <a:extLst>
              <a:ext uri="{FF2B5EF4-FFF2-40B4-BE49-F238E27FC236}">
                <a16:creationId xmlns:a16="http://schemas.microsoft.com/office/drawing/2014/main" id="{F13A49A2-198C-13FF-8574-38922608DC47}"/>
              </a:ext>
            </a:extLst>
          </p:cNvPr>
          <p:cNvGrpSpPr/>
          <p:nvPr/>
        </p:nvGrpSpPr>
        <p:grpSpPr>
          <a:xfrm>
            <a:off x="9950155" y="3867611"/>
            <a:ext cx="1215150" cy="1290283"/>
            <a:chOff x="11042621" y="860977"/>
            <a:chExt cx="819766" cy="870452"/>
          </a:xfrm>
        </p:grpSpPr>
        <p:sp>
          <p:nvSpPr>
            <p:cNvPr id="123" name="Rounded Rectangle 122">
              <a:extLst>
                <a:ext uri="{FF2B5EF4-FFF2-40B4-BE49-F238E27FC236}">
                  <a16:creationId xmlns:a16="http://schemas.microsoft.com/office/drawing/2014/main" id="{E1E591B0-1762-36B9-123D-7AD386E6633A}"/>
                </a:ext>
              </a:extLst>
            </p:cNvPr>
            <p:cNvSpPr/>
            <p:nvPr/>
          </p:nvSpPr>
          <p:spPr>
            <a:xfrm>
              <a:off x="11042621" y="860977"/>
              <a:ext cx="819766" cy="870452"/>
            </a:xfrm>
            <a:prstGeom prst="roundRect">
              <a:avLst>
                <a:gd name="adj" fmla="val 2948"/>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nvGrpSpPr>
            <p:cNvPr id="124" name="Group 123">
              <a:extLst>
                <a:ext uri="{FF2B5EF4-FFF2-40B4-BE49-F238E27FC236}">
                  <a16:creationId xmlns:a16="http://schemas.microsoft.com/office/drawing/2014/main" id="{DE65708B-4142-30B5-D8C9-A76DF3C66576}"/>
                </a:ext>
              </a:extLst>
            </p:cNvPr>
            <p:cNvGrpSpPr/>
            <p:nvPr/>
          </p:nvGrpSpPr>
          <p:grpSpPr>
            <a:xfrm>
              <a:off x="11173718" y="945489"/>
              <a:ext cx="74921" cy="75004"/>
              <a:chOff x="5469488" y="2202166"/>
              <a:chExt cx="505862" cy="506424"/>
            </a:xfrm>
          </p:grpSpPr>
          <p:sp>
            <p:nvSpPr>
              <p:cNvPr id="125" name="Oval 124">
                <a:extLst>
                  <a:ext uri="{FF2B5EF4-FFF2-40B4-BE49-F238E27FC236}">
                    <a16:creationId xmlns:a16="http://schemas.microsoft.com/office/drawing/2014/main" id="{9BF3760D-B007-9915-F50F-AE5D4C2B233C}"/>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126" name="Arc 125">
                <a:extLst>
                  <a:ext uri="{FF2B5EF4-FFF2-40B4-BE49-F238E27FC236}">
                    <a16:creationId xmlns:a16="http://schemas.microsoft.com/office/drawing/2014/main" id="{E31A911B-3815-1351-E655-3D8AFE1805F0}"/>
                  </a:ext>
                </a:extLst>
              </p:cNvPr>
              <p:cNvSpPr/>
              <p:nvPr/>
            </p:nvSpPr>
            <p:spPr>
              <a:xfrm>
                <a:off x="5510014" y="2250008"/>
                <a:ext cx="424809" cy="410177"/>
              </a:xfrm>
              <a:prstGeom prst="arc">
                <a:avLst>
                  <a:gd name="adj1" fmla="val 16200000"/>
                  <a:gd name="adj2" fmla="val 16182834"/>
                </a:avLst>
              </a:prstGeom>
              <a:solidFill>
                <a:schemeClr val="bg1"/>
              </a:solidFill>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3600"/>
              </a:p>
            </p:txBody>
          </p:sp>
          <p:sp>
            <p:nvSpPr>
              <p:cNvPr id="127" name="Oval 126">
                <a:extLst>
                  <a:ext uri="{FF2B5EF4-FFF2-40B4-BE49-F238E27FC236}">
                    <a16:creationId xmlns:a16="http://schemas.microsoft.com/office/drawing/2014/main" id="{97B1DA02-5A4E-2606-AC59-B4D243DAC63A}"/>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grpSp>
          <p:nvGrpSpPr>
            <p:cNvPr id="128" name="Group 127">
              <a:extLst>
                <a:ext uri="{FF2B5EF4-FFF2-40B4-BE49-F238E27FC236}">
                  <a16:creationId xmlns:a16="http://schemas.microsoft.com/office/drawing/2014/main" id="{71C28B28-563E-46C1-DF82-D5853240AAAF}"/>
                </a:ext>
              </a:extLst>
            </p:cNvPr>
            <p:cNvGrpSpPr/>
            <p:nvPr/>
          </p:nvGrpSpPr>
          <p:grpSpPr>
            <a:xfrm>
              <a:off x="11172205" y="1264334"/>
              <a:ext cx="77946" cy="78030"/>
              <a:chOff x="5469488" y="2202166"/>
              <a:chExt cx="505862" cy="506424"/>
            </a:xfrm>
          </p:grpSpPr>
          <p:sp>
            <p:nvSpPr>
              <p:cNvPr id="129" name="Oval 128">
                <a:extLst>
                  <a:ext uri="{FF2B5EF4-FFF2-40B4-BE49-F238E27FC236}">
                    <a16:creationId xmlns:a16="http://schemas.microsoft.com/office/drawing/2014/main" id="{84BE31D2-221A-12F2-B7BC-184F0D9FB625}"/>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130" name="Arc 129">
                <a:extLst>
                  <a:ext uri="{FF2B5EF4-FFF2-40B4-BE49-F238E27FC236}">
                    <a16:creationId xmlns:a16="http://schemas.microsoft.com/office/drawing/2014/main" id="{06A1A242-B3FA-6F57-89FB-9C4C353A540E}"/>
                  </a:ext>
                </a:extLst>
              </p:cNvPr>
              <p:cNvSpPr/>
              <p:nvPr/>
            </p:nvSpPr>
            <p:spPr>
              <a:xfrm>
                <a:off x="5510014" y="2250008"/>
                <a:ext cx="424809" cy="410177"/>
              </a:xfrm>
              <a:prstGeom prst="arc">
                <a:avLst>
                  <a:gd name="adj1" fmla="val 16200000"/>
                  <a:gd name="adj2" fmla="val 5417574"/>
                </a:avLst>
              </a:prstGeom>
              <a:solidFill>
                <a:schemeClr val="bg1"/>
              </a:solidFill>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3600"/>
              </a:p>
            </p:txBody>
          </p:sp>
          <p:sp>
            <p:nvSpPr>
              <p:cNvPr id="131" name="Oval 130">
                <a:extLst>
                  <a:ext uri="{FF2B5EF4-FFF2-40B4-BE49-F238E27FC236}">
                    <a16:creationId xmlns:a16="http://schemas.microsoft.com/office/drawing/2014/main" id="{EC23E448-7364-062A-3FF7-D8BE33D5AC14}"/>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grpSp>
          <p:nvGrpSpPr>
            <p:cNvPr id="132" name="Group 131">
              <a:extLst>
                <a:ext uri="{FF2B5EF4-FFF2-40B4-BE49-F238E27FC236}">
                  <a16:creationId xmlns:a16="http://schemas.microsoft.com/office/drawing/2014/main" id="{930FAA5A-CD53-5254-51E4-6081ABC3E6C7}"/>
                </a:ext>
              </a:extLst>
            </p:cNvPr>
            <p:cNvGrpSpPr/>
            <p:nvPr/>
          </p:nvGrpSpPr>
          <p:grpSpPr>
            <a:xfrm flipH="1">
              <a:off x="11172204" y="1104153"/>
              <a:ext cx="77948" cy="78034"/>
              <a:chOff x="5469488" y="984440"/>
              <a:chExt cx="505862" cy="506424"/>
            </a:xfrm>
          </p:grpSpPr>
          <p:sp>
            <p:nvSpPr>
              <p:cNvPr id="133" name="Oval 132">
                <a:extLst>
                  <a:ext uri="{FF2B5EF4-FFF2-40B4-BE49-F238E27FC236}">
                    <a16:creationId xmlns:a16="http://schemas.microsoft.com/office/drawing/2014/main" id="{C9747E17-FBD1-2199-96A7-B11FFD42A626}"/>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134" name="Arc 133">
                <a:extLst>
                  <a:ext uri="{FF2B5EF4-FFF2-40B4-BE49-F238E27FC236}">
                    <a16:creationId xmlns:a16="http://schemas.microsoft.com/office/drawing/2014/main" id="{E8B451DC-4BBB-A7E1-8FFD-6E243B99ED6A}"/>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3600"/>
              </a:p>
            </p:txBody>
          </p:sp>
          <p:sp>
            <p:nvSpPr>
              <p:cNvPr id="135" name="Oval 134">
                <a:extLst>
                  <a:ext uri="{FF2B5EF4-FFF2-40B4-BE49-F238E27FC236}">
                    <a16:creationId xmlns:a16="http://schemas.microsoft.com/office/drawing/2014/main" id="{C1BF963C-D6A6-CCF7-43A2-E6A6E52414C8}"/>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sp>
          <p:nvSpPr>
            <p:cNvPr id="136" name="TextBox 135">
              <a:extLst>
                <a:ext uri="{FF2B5EF4-FFF2-40B4-BE49-F238E27FC236}">
                  <a16:creationId xmlns:a16="http://schemas.microsoft.com/office/drawing/2014/main" id="{86514E53-4E4E-B77E-0A0D-586DE8D98E5A}"/>
                </a:ext>
              </a:extLst>
            </p:cNvPr>
            <p:cNvSpPr txBox="1"/>
            <p:nvPr/>
          </p:nvSpPr>
          <p:spPr>
            <a:xfrm>
              <a:off x="11264146" y="875269"/>
              <a:ext cx="495507" cy="186869"/>
            </a:xfrm>
            <a:prstGeom prst="rect">
              <a:avLst/>
            </a:prstGeom>
            <a:noFill/>
          </p:spPr>
          <p:txBody>
            <a:bodyPr wrap="none" rtlCol="0">
              <a:spAutoFit/>
            </a:bodyPr>
            <a:lstStyle/>
            <a:p>
              <a:r>
                <a:rPr lang="en-CA" sz="1200"/>
                <a:t>90-100%</a:t>
              </a:r>
            </a:p>
          </p:txBody>
        </p:sp>
        <p:sp>
          <p:nvSpPr>
            <p:cNvPr id="137" name="TextBox 136">
              <a:extLst>
                <a:ext uri="{FF2B5EF4-FFF2-40B4-BE49-F238E27FC236}">
                  <a16:creationId xmlns:a16="http://schemas.microsoft.com/office/drawing/2014/main" id="{68E128DF-7691-EBFC-608E-6426868D4C2E}"/>
                </a:ext>
              </a:extLst>
            </p:cNvPr>
            <p:cNvSpPr txBox="1"/>
            <p:nvPr/>
          </p:nvSpPr>
          <p:spPr>
            <a:xfrm>
              <a:off x="11267130" y="1035448"/>
              <a:ext cx="442517" cy="186869"/>
            </a:xfrm>
            <a:prstGeom prst="rect">
              <a:avLst/>
            </a:prstGeom>
            <a:noFill/>
          </p:spPr>
          <p:txBody>
            <a:bodyPr wrap="none" rtlCol="0">
              <a:spAutoFit/>
            </a:bodyPr>
            <a:lstStyle/>
            <a:p>
              <a:r>
                <a:rPr lang="en-CA" sz="1200"/>
                <a:t>60-90%</a:t>
              </a:r>
            </a:p>
          </p:txBody>
        </p:sp>
        <p:sp>
          <p:nvSpPr>
            <p:cNvPr id="138" name="TextBox 137">
              <a:extLst>
                <a:ext uri="{FF2B5EF4-FFF2-40B4-BE49-F238E27FC236}">
                  <a16:creationId xmlns:a16="http://schemas.microsoft.com/office/drawing/2014/main" id="{1516C060-C67E-88AC-4E0E-4D67B28A4AEB}"/>
                </a:ext>
              </a:extLst>
            </p:cNvPr>
            <p:cNvSpPr txBox="1"/>
            <p:nvPr/>
          </p:nvSpPr>
          <p:spPr>
            <a:xfrm>
              <a:off x="11270114" y="1195627"/>
              <a:ext cx="442517" cy="186869"/>
            </a:xfrm>
            <a:prstGeom prst="rect">
              <a:avLst/>
            </a:prstGeom>
            <a:noFill/>
          </p:spPr>
          <p:txBody>
            <a:bodyPr wrap="none" rtlCol="0">
              <a:spAutoFit/>
            </a:bodyPr>
            <a:lstStyle/>
            <a:p>
              <a:r>
                <a:rPr lang="en-CA" sz="1200"/>
                <a:t>40-60%</a:t>
              </a:r>
            </a:p>
          </p:txBody>
        </p:sp>
        <p:sp>
          <p:nvSpPr>
            <p:cNvPr id="139" name="TextBox 138">
              <a:extLst>
                <a:ext uri="{FF2B5EF4-FFF2-40B4-BE49-F238E27FC236}">
                  <a16:creationId xmlns:a16="http://schemas.microsoft.com/office/drawing/2014/main" id="{D5BD6FAF-D070-172D-33F0-93FD6676E588}"/>
                </a:ext>
              </a:extLst>
            </p:cNvPr>
            <p:cNvSpPr txBox="1"/>
            <p:nvPr/>
          </p:nvSpPr>
          <p:spPr>
            <a:xfrm>
              <a:off x="11273098" y="1355806"/>
              <a:ext cx="442517" cy="186869"/>
            </a:xfrm>
            <a:prstGeom prst="rect">
              <a:avLst/>
            </a:prstGeom>
            <a:noFill/>
          </p:spPr>
          <p:txBody>
            <a:bodyPr wrap="none" rtlCol="0">
              <a:spAutoFit/>
            </a:bodyPr>
            <a:lstStyle/>
            <a:p>
              <a:r>
                <a:rPr lang="en-CA" sz="1200"/>
                <a:t>10-40%</a:t>
              </a:r>
            </a:p>
          </p:txBody>
        </p:sp>
        <p:sp>
          <p:nvSpPr>
            <p:cNvPr id="140" name="TextBox 139">
              <a:extLst>
                <a:ext uri="{FF2B5EF4-FFF2-40B4-BE49-F238E27FC236}">
                  <a16:creationId xmlns:a16="http://schemas.microsoft.com/office/drawing/2014/main" id="{C96EE38D-5FDF-2DE6-01C6-F540C50516E5}"/>
                </a:ext>
              </a:extLst>
            </p:cNvPr>
            <p:cNvSpPr txBox="1"/>
            <p:nvPr/>
          </p:nvSpPr>
          <p:spPr>
            <a:xfrm>
              <a:off x="11276082" y="1515985"/>
              <a:ext cx="389528" cy="186869"/>
            </a:xfrm>
            <a:prstGeom prst="rect">
              <a:avLst/>
            </a:prstGeom>
            <a:noFill/>
          </p:spPr>
          <p:txBody>
            <a:bodyPr wrap="none" rtlCol="0">
              <a:spAutoFit/>
            </a:bodyPr>
            <a:lstStyle/>
            <a:p>
              <a:r>
                <a:rPr lang="en-CA" sz="1200"/>
                <a:t>0-10%</a:t>
              </a:r>
            </a:p>
          </p:txBody>
        </p:sp>
        <p:grpSp>
          <p:nvGrpSpPr>
            <p:cNvPr id="141" name="Group 140">
              <a:extLst>
                <a:ext uri="{FF2B5EF4-FFF2-40B4-BE49-F238E27FC236}">
                  <a16:creationId xmlns:a16="http://schemas.microsoft.com/office/drawing/2014/main" id="{CB020E03-2DD6-6E53-FD3E-C0BA7BAF8042}"/>
                </a:ext>
              </a:extLst>
            </p:cNvPr>
            <p:cNvGrpSpPr/>
            <p:nvPr/>
          </p:nvGrpSpPr>
          <p:grpSpPr>
            <a:xfrm>
              <a:off x="11173718" y="1586205"/>
              <a:ext cx="74921" cy="75004"/>
              <a:chOff x="5475837" y="1628965"/>
              <a:chExt cx="505862" cy="506424"/>
            </a:xfrm>
          </p:grpSpPr>
          <p:sp>
            <p:nvSpPr>
              <p:cNvPr id="142" name="Oval 141">
                <a:extLst>
                  <a:ext uri="{FF2B5EF4-FFF2-40B4-BE49-F238E27FC236}">
                    <a16:creationId xmlns:a16="http://schemas.microsoft.com/office/drawing/2014/main" id="{1997A75F-9813-47F5-757F-E6CFA265A494}"/>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143" name="Oval 142">
                <a:extLst>
                  <a:ext uri="{FF2B5EF4-FFF2-40B4-BE49-F238E27FC236}">
                    <a16:creationId xmlns:a16="http://schemas.microsoft.com/office/drawing/2014/main" id="{E169952D-3EB6-6F4B-0AF9-556DB7B760FE}"/>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grpSp>
          <p:nvGrpSpPr>
            <p:cNvPr id="144" name="Group 143">
              <a:extLst>
                <a:ext uri="{FF2B5EF4-FFF2-40B4-BE49-F238E27FC236}">
                  <a16:creationId xmlns:a16="http://schemas.microsoft.com/office/drawing/2014/main" id="{8D48BBCF-76ED-4C29-04A7-FD460C267EE4}"/>
                </a:ext>
              </a:extLst>
            </p:cNvPr>
            <p:cNvGrpSpPr/>
            <p:nvPr/>
          </p:nvGrpSpPr>
          <p:grpSpPr>
            <a:xfrm>
              <a:off x="11173718" y="1430784"/>
              <a:ext cx="74921" cy="75004"/>
              <a:chOff x="5475837" y="1628965"/>
              <a:chExt cx="505862" cy="506424"/>
            </a:xfrm>
          </p:grpSpPr>
          <p:sp>
            <p:nvSpPr>
              <p:cNvPr id="145" name="Oval 144">
                <a:extLst>
                  <a:ext uri="{FF2B5EF4-FFF2-40B4-BE49-F238E27FC236}">
                    <a16:creationId xmlns:a16="http://schemas.microsoft.com/office/drawing/2014/main" id="{81B34B43-934C-E975-AE7A-5B7BB3EF9E80}"/>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146" name="Arc 145">
                <a:extLst>
                  <a:ext uri="{FF2B5EF4-FFF2-40B4-BE49-F238E27FC236}">
                    <a16:creationId xmlns:a16="http://schemas.microsoft.com/office/drawing/2014/main" id="{70A20DB3-9527-C8A4-DD20-3810E55BD6AF}"/>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3600"/>
              </a:p>
            </p:txBody>
          </p:sp>
          <p:sp>
            <p:nvSpPr>
              <p:cNvPr id="147" name="Oval 146">
                <a:extLst>
                  <a:ext uri="{FF2B5EF4-FFF2-40B4-BE49-F238E27FC236}">
                    <a16:creationId xmlns:a16="http://schemas.microsoft.com/office/drawing/2014/main" id="{F51A50F6-5BD6-CD48-7DC6-024D974FCD67}"/>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grpSp>
    </p:spTree>
    <p:extLst>
      <p:ext uri="{BB962C8B-B14F-4D97-AF65-F5344CB8AC3E}">
        <p14:creationId xmlns:p14="http://schemas.microsoft.com/office/powerpoint/2010/main" val="176565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46928-5C83-0EBD-E4EC-FA73ABDAC4AC}"/>
            </a:ext>
          </a:extLst>
        </p:cNvPr>
        <p:cNvGrpSpPr/>
        <p:nvPr/>
      </p:nvGrpSpPr>
      <p:grpSpPr>
        <a:xfrm>
          <a:off x="0" y="0"/>
          <a:ext cx="0" cy="0"/>
          <a:chOff x="0" y="0"/>
          <a:chExt cx="0" cy="0"/>
        </a:xfrm>
      </p:grpSpPr>
      <p:sp>
        <p:nvSpPr>
          <p:cNvPr id="118" name="Oval 117">
            <a:extLst>
              <a:ext uri="{FF2B5EF4-FFF2-40B4-BE49-F238E27FC236}">
                <a16:creationId xmlns:a16="http://schemas.microsoft.com/office/drawing/2014/main" id="{0D0FD7CA-7D8C-ECCE-9C9B-1230846A1461}"/>
              </a:ext>
            </a:extLst>
          </p:cNvPr>
          <p:cNvSpPr/>
          <p:nvPr/>
        </p:nvSpPr>
        <p:spPr>
          <a:xfrm>
            <a:off x="4212617" y="4436117"/>
            <a:ext cx="2172944" cy="2172942"/>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2115"/>
            <a:endParaRPr lang="en-CA" sz="4000">
              <a:solidFill>
                <a:sysClr val="windowText" lastClr="000000"/>
              </a:solidFill>
            </a:endParaRPr>
          </a:p>
        </p:txBody>
      </p:sp>
      <p:sp>
        <p:nvSpPr>
          <p:cNvPr id="119" name="TextBox 118">
            <a:extLst>
              <a:ext uri="{FF2B5EF4-FFF2-40B4-BE49-F238E27FC236}">
                <a16:creationId xmlns:a16="http://schemas.microsoft.com/office/drawing/2014/main" id="{673AE28F-BCCF-6535-C8B9-DDA292FE3824}"/>
              </a:ext>
            </a:extLst>
          </p:cNvPr>
          <p:cNvSpPr txBox="1"/>
          <p:nvPr/>
        </p:nvSpPr>
        <p:spPr>
          <a:xfrm>
            <a:off x="4456468" y="4885067"/>
            <a:ext cx="1720297" cy="1272392"/>
          </a:xfrm>
          <a:prstGeom prst="rect">
            <a:avLst/>
          </a:prstGeom>
          <a:noFill/>
          <a:ln>
            <a:noFill/>
          </a:ln>
        </p:spPr>
        <p:txBody>
          <a:bodyPr wrap="square" rtlCol="0" anchor="ctr">
            <a:noAutofit/>
          </a:bodyPr>
          <a:lstStyle/>
          <a:p>
            <a:pPr algn="ctr" defTabSz="452115"/>
            <a:r>
              <a:rPr lang="en-CA">
                <a:solidFill>
                  <a:sysClr val="windowText" lastClr="000000"/>
                </a:solidFill>
              </a:rPr>
              <a:t>What is missing in crop models necessary for urban crops?</a:t>
            </a:r>
          </a:p>
        </p:txBody>
      </p:sp>
      <p:grpSp>
        <p:nvGrpSpPr>
          <p:cNvPr id="152" name="Group 151">
            <a:extLst>
              <a:ext uri="{FF2B5EF4-FFF2-40B4-BE49-F238E27FC236}">
                <a16:creationId xmlns:a16="http://schemas.microsoft.com/office/drawing/2014/main" id="{D764FA1F-54E4-7094-3951-F8E3EA86D1F1}"/>
              </a:ext>
            </a:extLst>
          </p:cNvPr>
          <p:cNvGrpSpPr/>
          <p:nvPr/>
        </p:nvGrpSpPr>
        <p:grpSpPr>
          <a:xfrm>
            <a:off x="376251" y="1400784"/>
            <a:ext cx="8909514" cy="2384316"/>
            <a:chOff x="2891739" y="1199937"/>
            <a:chExt cx="4804050" cy="1221946"/>
          </a:xfrm>
        </p:grpSpPr>
        <p:sp>
          <p:nvSpPr>
            <p:cNvPr id="2" name="Rounded Rectangle 1">
              <a:extLst>
                <a:ext uri="{FF2B5EF4-FFF2-40B4-BE49-F238E27FC236}">
                  <a16:creationId xmlns:a16="http://schemas.microsoft.com/office/drawing/2014/main" id="{8A9F79D9-D99D-F76E-6936-83C194969458}"/>
                </a:ext>
              </a:extLst>
            </p:cNvPr>
            <p:cNvSpPr/>
            <p:nvPr/>
          </p:nvSpPr>
          <p:spPr>
            <a:xfrm>
              <a:off x="6589619" y="1199937"/>
              <a:ext cx="1070558" cy="1164847"/>
            </a:xfrm>
            <a:prstGeom prst="roundRect">
              <a:avLst>
                <a:gd name="adj" fmla="val 4340"/>
              </a:avLst>
            </a:prstGeom>
            <a:solidFill>
              <a:srgbClr val="92D05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3" name="Rounded Rectangle 2">
              <a:extLst>
                <a:ext uri="{FF2B5EF4-FFF2-40B4-BE49-F238E27FC236}">
                  <a16:creationId xmlns:a16="http://schemas.microsoft.com/office/drawing/2014/main" id="{5F8250BA-CB4A-A730-2800-494B5F23AFD1}"/>
                </a:ext>
              </a:extLst>
            </p:cNvPr>
            <p:cNvSpPr/>
            <p:nvPr/>
          </p:nvSpPr>
          <p:spPr>
            <a:xfrm>
              <a:off x="5506824" y="1207143"/>
              <a:ext cx="1008000" cy="1164847"/>
            </a:xfrm>
            <a:prstGeom prst="roundRect">
              <a:avLst>
                <a:gd name="adj" fmla="val 4340"/>
              </a:avLst>
            </a:prstGeom>
            <a:solidFill>
              <a:srgbClr val="92D05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12" name="Rounded Rectangle 111">
              <a:extLst>
                <a:ext uri="{FF2B5EF4-FFF2-40B4-BE49-F238E27FC236}">
                  <a16:creationId xmlns:a16="http://schemas.microsoft.com/office/drawing/2014/main" id="{B8F52EBA-1DB0-D023-CE2F-E358477AA5EC}"/>
                </a:ext>
              </a:extLst>
            </p:cNvPr>
            <p:cNvSpPr/>
            <p:nvPr/>
          </p:nvSpPr>
          <p:spPr>
            <a:xfrm>
              <a:off x="4422202" y="1214349"/>
              <a:ext cx="1008000" cy="1164847"/>
            </a:xfrm>
            <a:prstGeom prst="roundRect">
              <a:avLst>
                <a:gd name="adj" fmla="val 4340"/>
              </a:avLst>
            </a:prstGeom>
            <a:solidFill>
              <a:srgbClr val="92D05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20" name="Rounded Rectangle 119">
              <a:extLst>
                <a:ext uri="{FF2B5EF4-FFF2-40B4-BE49-F238E27FC236}">
                  <a16:creationId xmlns:a16="http://schemas.microsoft.com/office/drawing/2014/main" id="{D2FC2212-84DB-3537-759E-10845E920F16}"/>
                </a:ext>
              </a:extLst>
            </p:cNvPr>
            <p:cNvSpPr/>
            <p:nvPr/>
          </p:nvSpPr>
          <p:spPr>
            <a:xfrm>
              <a:off x="3332311" y="1221555"/>
              <a:ext cx="1008000" cy="1164847"/>
            </a:xfrm>
            <a:prstGeom prst="roundRect">
              <a:avLst>
                <a:gd name="adj" fmla="val 4340"/>
              </a:avLst>
            </a:prstGeom>
            <a:solidFill>
              <a:srgbClr val="92D05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4400"/>
            </a:p>
          </p:txBody>
        </p:sp>
        <p:sp>
          <p:nvSpPr>
            <p:cNvPr id="121" name="TextBox 120">
              <a:extLst>
                <a:ext uri="{FF2B5EF4-FFF2-40B4-BE49-F238E27FC236}">
                  <a16:creationId xmlns:a16="http://schemas.microsoft.com/office/drawing/2014/main" id="{39B08C9F-711B-046B-60A6-7462C59F1FEC}"/>
                </a:ext>
              </a:extLst>
            </p:cNvPr>
            <p:cNvSpPr txBox="1"/>
            <p:nvPr/>
          </p:nvSpPr>
          <p:spPr>
            <a:xfrm>
              <a:off x="3322171" y="1242794"/>
              <a:ext cx="1008000" cy="899080"/>
            </a:xfrm>
            <a:prstGeom prst="rect">
              <a:avLst/>
            </a:prstGeom>
            <a:noFill/>
          </p:spPr>
          <p:txBody>
            <a:bodyPr wrap="square" rtlCol="0">
              <a:spAutoFit/>
            </a:bodyPr>
            <a:lstStyle/>
            <a:p>
              <a:pPr marL="90492" indent="-74616"/>
              <a:r>
                <a:rPr lang="en-CA" b="1"/>
                <a:t>Facilitation:</a:t>
              </a:r>
            </a:p>
            <a:p>
              <a:pPr marL="301626" lvl="1" indent="-285750">
                <a:buFont typeface="Arial" panose="020B0604020202020204" pitchFamily="34" charset="0"/>
                <a:buChar char="•"/>
              </a:pPr>
              <a:r>
                <a:rPr lang="en-CA"/>
                <a:t>Plant-plant interactions</a:t>
              </a:r>
            </a:p>
            <a:p>
              <a:pPr marL="301626" lvl="1" indent="-285750">
                <a:buFont typeface="Arial" panose="020B0604020202020204" pitchFamily="34" charset="0"/>
                <a:buChar char="•"/>
              </a:pPr>
              <a:r>
                <a:rPr lang="en-CA"/>
                <a:t>Plant-pollinators</a:t>
              </a:r>
            </a:p>
            <a:p>
              <a:pPr marL="301626" lvl="1" indent="-285750">
                <a:buFont typeface="Arial" panose="020B0604020202020204" pitchFamily="34" charset="0"/>
                <a:buChar char="•"/>
              </a:pPr>
              <a:r>
                <a:rPr lang="en-CA"/>
                <a:t>Plant-fungi</a:t>
              </a:r>
            </a:p>
          </p:txBody>
        </p:sp>
        <p:sp>
          <p:nvSpPr>
            <p:cNvPr id="122" name="TextBox 121">
              <a:extLst>
                <a:ext uri="{FF2B5EF4-FFF2-40B4-BE49-F238E27FC236}">
                  <a16:creationId xmlns:a16="http://schemas.microsoft.com/office/drawing/2014/main" id="{1D2E0BA5-071A-2118-E31D-22D997F6CC3C}"/>
                </a:ext>
              </a:extLst>
            </p:cNvPr>
            <p:cNvSpPr txBox="1"/>
            <p:nvPr/>
          </p:nvSpPr>
          <p:spPr>
            <a:xfrm rot="16200000">
              <a:off x="2457275" y="1656018"/>
              <a:ext cx="1200329" cy="331401"/>
            </a:xfrm>
            <a:prstGeom prst="rect">
              <a:avLst/>
            </a:prstGeom>
            <a:solidFill>
              <a:schemeClr val="accent6">
                <a:lumMod val="50000"/>
              </a:schemeClr>
            </a:solidFill>
          </p:spPr>
          <p:txBody>
            <a:bodyPr wrap="square" rtlCol="0" anchor="ctr">
              <a:noAutofit/>
            </a:bodyPr>
            <a:lstStyle/>
            <a:p>
              <a:pPr algn="ctr"/>
              <a:r>
                <a:rPr lang="en-CA" sz="2000" dirty="0">
                  <a:solidFill>
                    <a:schemeClr val="bg1"/>
                  </a:solidFill>
                </a:rPr>
                <a:t>Key model gaps</a:t>
              </a:r>
            </a:p>
          </p:txBody>
        </p:sp>
        <p:sp>
          <p:nvSpPr>
            <p:cNvPr id="149" name="TextBox 148">
              <a:extLst>
                <a:ext uri="{FF2B5EF4-FFF2-40B4-BE49-F238E27FC236}">
                  <a16:creationId xmlns:a16="http://schemas.microsoft.com/office/drawing/2014/main" id="{27BE1587-8D2C-7F90-B10F-1FD2158F6779}"/>
                </a:ext>
              </a:extLst>
            </p:cNvPr>
            <p:cNvSpPr txBox="1"/>
            <p:nvPr/>
          </p:nvSpPr>
          <p:spPr>
            <a:xfrm>
              <a:off x="6589614" y="1242794"/>
              <a:ext cx="1106175" cy="1041040"/>
            </a:xfrm>
            <a:prstGeom prst="rect">
              <a:avLst/>
            </a:prstGeom>
            <a:noFill/>
          </p:spPr>
          <p:txBody>
            <a:bodyPr wrap="square" rtlCol="0">
              <a:spAutoFit/>
            </a:bodyPr>
            <a:lstStyle/>
            <a:p>
              <a:r>
                <a:rPr lang="en-CA"/>
                <a:t>Non-crops are seldom included; hence, environment positive effects cannot be modelled.</a:t>
              </a:r>
            </a:p>
          </p:txBody>
        </p:sp>
        <p:sp>
          <p:nvSpPr>
            <p:cNvPr id="150" name="TextBox 149">
              <a:extLst>
                <a:ext uri="{FF2B5EF4-FFF2-40B4-BE49-F238E27FC236}">
                  <a16:creationId xmlns:a16="http://schemas.microsoft.com/office/drawing/2014/main" id="{10BAE6F2-6758-55A9-2D60-EC0D9A3B1C45}"/>
                </a:ext>
              </a:extLst>
            </p:cNvPr>
            <p:cNvSpPr txBox="1"/>
            <p:nvPr/>
          </p:nvSpPr>
          <p:spPr>
            <a:xfrm>
              <a:off x="4434430" y="1242794"/>
              <a:ext cx="1008000" cy="1041040"/>
            </a:xfrm>
            <a:prstGeom prst="rect">
              <a:avLst/>
            </a:prstGeom>
            <a:noFill/>
          </p:spPr>
          <p:txBody>
            <a:bodyPr wrap="square">
              <a:spAutoFit/>
            </a:bodyPr>
            <a:lstStyle/>
            <a:p>
              <a:r>
                <a:rPr lang="en-CA" b="1"/>
                <a:t>Weeds:</a:t>
              </a:r>
            </a:p>
            <a:p>
              <a:pPr marL="301626" lvl="1" indent="-285750">
                <a:buFont typeface="Arial" panose="020B0604020202020204" pitchFamily="34" charset="0"/>
                <a:buChar char="•"/>
              </a:pPr>
              <a:r>
                <a:rPr lang="en-CA"/>
                <a:t>Species-specific parameters</a:t>
              </a:r>
            </a:p>
            <a:p>
              <a:pPr marL="301626" lvl="1" indent="-285750">
                <a:buFont typeface="Arial" panose="020B0604020202020204" pitchFamily="34" charset="0"/>
                <a:buChar char="•"/>
              </a:pPr>
              <a:r>
                <a:rPr lang="en-CA"/>
                <a:t>Invasions as pre-defined events</a:t>
              </a:r>
            </a:p>
          </p:txBody>
        </p:sp>
        <p:sp>
          <p:nvSpPr>
            <p:cNvPr id="151" name="TextBox 150">
              <a:extLst>
                <a:ext uri="{FF2B5EF4-FFF2-40B4-BE49-F238E27FC236}">
                  <a16:creationId xmlns:a16="http://schemas.microsoft.com/office/drawing/2014/main" id="{1A95FD45-D2FA-8528-2E81-0E93F0FE9E56}"/>
                </a:ext>
              </a:extLst>
            </p:cNvPr>
            <p:cNvSpPr txBox="1"/>
            <p:nvPr/>
          </p:nvSpPr>
          <p:spPr>
            <a:xfrm>
              <a:off x="5508169" y="1242794"/>
              <a:ext cx="1008000" cy="615161"/>
            </a:xfrm>
            <a:prstGeom prst="rect">
              <a:avLst/>
            </a:prstGeom>
            <a:noFill/>
          </p:spPr>
          <p:txBody>
            <a:bodyPr wrap="square">
              <a:spAutoFit/>
            </a:bodyPr>
            <a:lstStyle/>
            <a:p>
              <a:pPr defTabSz="457220">
                <a:defRPr/>
              </a:pPr>
              <a:r>
                <a:rPr lang="en-CA">
                  <a:solidFill>
                    <a:prstClr val="black"/>
                  </a:solidFill>
                </a:rPr>
                <a:t>Models focus on fields, but management unit is the farm.</a:t>
              </a:r>
            </a:p>
          </p:txBody>
        </p:sp>
      </p:grpSp>
      <p:sp>
        <p:nvSpPr>
          <p:cNvPr id="153" name="TextBox 152">
            <a:extLst>
              <a:ext uri="{FF2B5EF4-FFF2-40B4-BE49-F238E27FC236}">
                <a16:creationId xmlns:a16="http://schemas.microsoft.com/office/drawing/2014/main" id="{6C187181-2994-38F5-977D-ED0DEEDB1130}"/>
              </a:ext>
            </a:extLst>
          </p:cNvPr>
          <p:cNvSpPr txBox="1"/>
          <p:nvPr/>
        </p:nvSpPr>
        <p:spPr>
          <a:xfrm>
            <a:off x="9540240" y="2160773"/>
            <a:ext cx="2539393" cy="3170099"/>
          </a:xfrm>
          <a:prstGeom prst="rect">
            <a:avLst/>
          </a:prstGeom>
          <a:solidFill>
            <a:schemeClr val="accent2">
              <a:lumMod val="20000"/>
              <a:lumOff val="80000"/>
            </a:schemeClr>
          </a:solidFill>
          <a:ln>
            <a:solidFill>
              <a:schemeClr val="accent4">
                <a:lumMod val="50000"/>
              </a:schemeClr>
            </a:solidFill>
          </a:ln>
        </p:spPr>
        <p:txBody>
          <a:bodyPr wrap="square" rtlCol="0">
            <a:spAutoFit/>
          </a:bodyPr>
          <a:lstStyle/>
          <a:p>
            <a:r>
              <a:rPr lang="en-CA" sz="2000" dirty="0">
                <a:solidFill>
                  <a:srgbClr val="C00000"/>
                </a:solidFill>
              </a:rPr>
              <a:t>From a review of 13 crop models often used to inform crop management!</a:t>
            </a:r>
          </a:p>
          <a:p>
            <a:endParaRPr lang="en-CA" sz="2000" dirty="0">
              <a:solidFill>
                <a:srgbClr val="C00000"/>
              </a:solidFill>
            </a:endParaRPr>
          </a:p>
          <a:p>
            <a:endParaRPr lang="en-CA" sz="2000" dirty="0">
              <a:solidFill>
                <a:srgbClr val="C00000"/>
              </a:solidFill>
            </a:endParaRPr>
          </a:p>
          <a:p>
            <a:endParaRPr lang="en-CA" sz="2000" dirty="0">
              <a:solidFill>
                <a:srgbClr val="C00000"/>
              </a:solidFill>
            </a:endParaRPr>
          </a:p>
          <a:p>
            <a:endParaRPr lang="en-CA" sz="2000" dirty="0">
              <a:solidFill>
                <a:srgbClr val="C00000"/>
              </a:solidFill>
            </a:endParaRPr>
          </a:p>
          <a:p>
            <a:endParaRPr lang="en-CA" sz="2000" dirty="0">
              <a:solidFill>
                <a:srgbClr val="C00000"/>
              </a:solidFill>
            </a:endParaRPr>
          </a:p>
          <a:p>
            <a:r>
              <a:rPr lang="en-CA" sz="2000" dirty="0" err="1">
                <a:solidFill>
                  <a:srgbClr val="C00000"/>
                </a:solidFill>
              </a:rPr>
              <a:t>Arnillas</a:t>
            </a:r>
            <a:r>
              <a:rPr lang="en-CA" sz="2000" dirty="0">
                <a:solidFill>
                  <a:srgbClr val="C00000"/>
                </a:solidFill>
              </a:rPr>
              <a:t> et al (2026)</a:t>
            </a:r>
          </a:p>
        </p:txBody>
      </p:sp>
      <p:grpSp>
        <p:nvGrpSpPr>
          <p:cNvPr id="184" name="Group 183">
            <a:extLst>
              <a:ext uri="{FF2B5EF4-FFF2-40B4-BE49-F238E27FC236}">
                <a16:creationId xmlns:a16="http://schemas.microsoft.com/office/drawing/2014/main" id="{D1D21D45-25D7-6D48-29D9-B1DA2E8C8548}"/>
              </a:ext>
            </a:extLst>
          </p:cNvPr>
          <p:cNvGrpSpPr/>
          <p:nvPr/>
        </p:nvGrpSpPr>
        <p:grpSpPr>
          <a:xfrm rot="10800000">
            <a:off x="2536898" y="3324072"/>
            <a:ext cx="5452808" cy="1177172"/>
            <a:chOff x="1348205" y="4228466"/>
            <a:chExt cx="2846429" cy="614496"/>
          </a:xfrm>
        </p:grpSpPr>
        <p:sp>
          <p:nvSpPr>
            <p:cNvPr id="180" name="Down Arrow 179">
              <a:extLst>
                <a:ext uri="{FF2B5EF4-FFF2-40B4-BE49-F238E27FC236}">
                  <a16:creationId xmlns:a16="http://schemas.microsoft.com/office/drawing/2014/main" id="{8CEF8988-0CEA-236F-4933-E97D824B4CD5}"/>
                </a:ext>
              </a:extLst>
            </p:cNvPr>
            <p:cNvSpPr/>
            <p:nvPr/>
          </p:nvSpPr>
          <p:spPr>
            <a:xfrm rot="3790422">
              <a:off x="1773901" y="3886061"/>
              <a:ext cx="205898" cy="1057289"/>
            </a:xfrm>
            <a:prstGeom prst="downArrow">
              <a:avLst>
                <a:gd name="adj1" fmla="val 50000"/>
                <a:gd name="adj2" fmla="val 64146"/>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1" name="Down Arrow 180">
              <a:extLst>
                <a:ext uri="{FF2B5EF4-FFF2-40B4-BE49-F238E27FC236}">
                  <a16:creationId xmlns:a16="http://schemas.microsoft.com/office/drawing/2014/main" id="{D1EAA17B-C8DC-B1BF-0CB8-8F1E6321EBE7}"/>
                </a:ext>
              </a:extLst>
            </p:cNvPr>
            <p:cNvSpPr/>
            <p:nvPr/>
          </p:nvSpPr>
          <p:spPr>
            <a:xfrm rot="17809578" flipH="1">
              <a:off x="3563041" y="3886061"/>
              <a:ext cx="205898" cy="1057289"/>
            </a:xfrm>
            <a:prstGeom prst="downArrow">
              <a:avLst>
                <a:gd name="adj1" fmla="val 50000"/>
                <a:gd name="adj2" fmla="val 64146"/>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2" name="Down Arrow 181">
              <a:extLst>
                <a:ext uri="{FF2B5EF4-FFF2-40B4-BE49-F238E27FC236}">
                  <a16:creationId xmlns:a16="http://schemas.microsoft.com/office/drawing/2014/main" id="{D704324E-9B31-3755-86B6-8E68D3801DAF}"/>
                </a:ext>
              </a:extLst>
            </p:cNvPr>
            <p:cNvSpPr/>
            <p:nvPr/>
          </p:nvSpPr>
          <p:spPr>
            <a:xfrm rot="2642068">
              <a:off x="2212998" y="4235607"/>
              <a:ext cx="238898" cy="607355"/>
            </a:xfrm>
            <a:prstGeom prst="downArrow">
              <a:avLst>
                <a:gd name="adj1" fmla="val 50000"/>
                <a:gd name="adj2" fmla="val 64146"/>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3" name="Down Arrow 182">
              <a:extLst>
                <a:ext uri="{FF2B5EF4-FFF2-40B4-BE49-F238E27FC236}">
                  <a16:creationId xmlns:a16="http://schemas.microsoft.com/office/drawing/2014/main" id="{69780A84-28D8-4B5E-09D9-C3A985911B6B}"/>
                </a:ext>
              </a:extLst>
            </p:cNvPr>
            <p:cNvSpPr/>
            <p:nvPr/>
          </p:nvSpPr>
          <p:spPr>
            <a:xfrm rot="18957932" flipH="1">
              <a:off x="3074578" y="4228466"/>
              <a:ext cx="248474" cy="583948"/>
            </a:xfrm>
            <a:prstGeom prst="downArrow">
              <a:avLst>
                <a:gd name="adj1" fmla="val 50000"/>
                <a:gd name="adj2" fmla="val 64146"/>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5" name="Group 184">
            <a:extLst>
              <a:ext uri="{FF2B5EF4-FFF2-40B4-BE49-F238E27FC236}">
                <a16:creationId xmlns:a16="http://schemas.microsoft.com/office/drawing/2014/main" id="{57278EE6-098B-E2A6-6D75-80350A311B1B}"/>
              </a:ext>
            </a:extLst>
          </p:cNvPr>
          <p:cNvGrpSpPr/>
          <p:nvPr/>
        </p:nvGrpSpPr>
        <p:grpSpPr>
          <a:xfrm>
            <a:off x="10182667" y="3511457"/>
            <a:ext cx="1215150" cy="1290283"/>
            <a:chOff x="11042621" y="860977"/>
            <a:chExt cx="819766" cy="870452"/>
          </a:xfrm>
        </p:grpSpPr>
        <p:sp>
          <p:nvSpPr>
            <p:cNvPr id="186" name="Rounded Rectangle 185">
              <a:extLst>
                <a:ext uri="{FF2B5EF4-FFF2-40B4-BE49-F238E27FC236}">
                  <a16:creationId xmlns:a16="http://schemas.microsoft.com/office/drawing/2014/main" id="{7C9BE8C7-F170-82E1-1EFC-13F5B6921DB2}"/>
                </a:ext>
              </a:extLst>
            </p:cNvPr>
            <p:cNvSpPr/>
            <p:nvPr/>
          </p:nvSpPr>
          <p:spPr>
            <a:xfrm>
              <a:off x="11042621" y="860977"/>
              <a:ext cx="819766" cy="870452"/>
            </a:xfrm>
            <a:prstGeom prst="roundRect">
              <a:avLst>
                <a:gd name="adj" fmla="val 2948"/>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nvGrpSpPr>
            <p:cNvPr id="187" name="Group 186">
              <a:extLst>
                <a:ext uri="{FF2B5EF4-FFF2-40B4-BE49-F238E27FC236}">
                  <a16:creationId xmlns:a16="http://schemas.microsoft.com/office/drawing/2014/main" id="{EF6E3CAC-59FE-F5D6-5A4B-AD08CAD59BEE}"/>
                </a:ext>
              </a:extLst>
            </p:cNvPr>
            <p:cNvGrpSpPr/>
            <p:nvPr/>
          </p:nvGrpSpPr>
          <p:grpSpPr>
            <a:xfrm>
              <a:off x="11173718" y="945489"/>
              <a:ext cx="74921" cy="75004"/>
              <a:chOff x="5469488" y="2202166"/>
              <a:chExt cx="505862" cy="506424"/>
            </a:xfrm>
          </p:grpSpPr>
          <p:sp>
            <p:nvSpPr>
              <p:cNvPr id="208" name="Oval 207">
                <a:extLst>
                  <a:ext uri="{FF2B5EF4-FFF2-40B4-BE49-F238E27FC236}">
                    <a16:creationId xmlns:a16="http://schemas.microsoft.com/office/drawing/2014/main" id="{CF4CFC82-7BDA-0897-128B-B2043505BC6A}"/>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209" name="Arc 208">
                <a:extLst>
                  <a:ext uri="{FF2B5EF4-FFF2-40B4-BE49-F238E27FC236}">
                    <a16:creationId xmlns:a16="http://schemas.microsoft.com/office/drawing/2014/main" id="{5A1AEEA8-FD9D-16A9-DD66-344D869B0D4A}"/>
                  </a:ext>
                </a:extLst>
              </p:cNvPr>
              <p:cNvSpPr/>
              <p:nvPr/>
            </p:nvSpPr>
            <p:spPr>
              <a:xfrm>
                <a:off x="5510014" y="2250008"/>
                <a:ext cx="424809" cy="410177"/>
              </a:xfrm>
              <a:prstGeom prst="arc">
                <a:avLst>
                  <a:gd name="adj1" fmla="val 16200000"/>
                  <a:gd name="adj2" fmla="val 16182834"/>
                </a:avLst>
              </a:prstGeom>
              <a:solidFill>
                <a:schemeClr val="bg1"/>
              </a:solidFill>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3600"/>
              </a:p>
            </p:txBody>
          </p:sp>
          <p:sp>
            <p:nvSpPr>
              <p:cNvPr id="210" name="Oval 209">
                <a:extLst>
                  <a:ext uri="{FF2B5EF4-FFF2-40B4-BE49-F238E27FC236}">
                    <a16:creationId xmlns:a16="http://schemas.microsoft.com/office/drawing/2014/main" id="{9416FD0F-DABA-3EFA-8F93-C28D9D19950B}"/>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grpSp>
          <p:nvGrpSpPr>
            <p:cNvPr id="188" name="Group 187">
              <a:extLst>
                <a:ext uri="{FF2B5EF4-FFF2-40B4-BE49-F238E27FC236}">
                  <a16:creationId xmlns:a16="http://schemas.microsoft.com/office/drawing/2014/main" id="{4132F0A0-A039-E3E1-43D5-06775A62BDA4}"/>
                </a:ext>
              </a:extLst>
            </p:cNvPr>
            <p:cNvGrpSpPr/>
            <p:nvPr/>
          </p:nvGrpSpPr>
          <p:grpSpPr>
            <a:xfrm>
              <a:off x="11172205" y="1264334"/>
              <a:ext cx="77946" cy="78030"/>
              <a:chOff x="5469488" y="2202166"/>
              <a:chExt cx="505862" cy="506424"/>
            </a:xfrm>
          </p:grpSpPr>
          <p:sp>
            <p:nvSpPr>
              <p:cNvPr id="205" name="Oval 204">
                <a:extLst>
                  <a:ext uri="{FF2B5EF4-FFF2-40B4-BE49-F238E27FC236}">
                    <a16:creationId xmlns:a16="http://schemas.microsoft.com/office/drawing/2014/main" id="{BE46C8EC-AD27-CF75-2E7C-B5AFE4F07FA9}"/>
                  </a:ext>
                </a:extLst>
              </p:cNvPr>
              <p:cNvSpPr/>
              <p:nvPr/>
            </p:nvSpPr>
            <p:spPr>
              <a:xfrm>
                <a:off x="5469488" y="2202728"/>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206" name="Arc 205">
                <a:extLst>
                  <a:ext uri="{FF2B5EF4-FFF2-40B4-BE49-F238E27FC236}">
                    <a16:creationId xmlns:a16="http://schemas.microsoft.com/office/drawing/2014/main" id="{EA36F4F0-C1DD-2E8B-93FD-B2433D70B78D}"/>
                  </a:ext>
                </a:extLst>
              </p:cNvPr>
              <p:cNvSpPr/>
              <p:nvPr/>
            </p:nvSpPr>
            <p:spPr>
              <a:xfrm>
                <a:off x="5510014" y="2250008"/>
                <a:ext cx="424809" cy="410177"/>
              </a:xfrm>
              <a:prstGeom prst="arc">
                <a:avLst>
                  <a:gd name="adj1" fmla="val 16200000"/>
                  <a:gd name="adj2" fmla="val 5417574"/>
                </a:avLst>
              </a:prstGeom>
              <a:solidFill>
                <a:schemeClr val="bg1"/>
              </a:solidFill>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3600"/>
              </a:p>
            </p:txBody>
          </p:sp>
          <p:sp>
            <p:nvSpPr>
              <p:cNvPr id="207" name="Oval 206">
                <a:extLst>
                  <a:ext uri="{FF2B5EF4-FFF2-40B4-BE49-F238E27FC236}">
                    <a16:creationId xmlns:a16="http://schemas.microsoft.com/office/drawing/2014/main" id="{124A6F03-9F19-8519-8AA5-2F2AD63CD04D}"/>
                  </a:ext>
                </a:extLst>
              </p:cNvPr>
              <p:cNvSpPr/>
              <p:nvPr/>
            </p:nvSpPr>
            <p:spPr>
              <a:xfrm>
                <a:off x="5469488" y="2202166"/>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grpSp>
          <p:nvGrpSpPr>
            <p:cNvPr id="189" name="Group 188">
              <a:extLst>
                <a:ext uri="{FF2B5EF4-FFF2-40B4-BE49-F238E27FC236}">
                  <a16:creationId xmlns:a16="http://schemas.microsoft.com/office/drawing/2014/main" id="{D006D11A-C322-BCFB-6CAF-54E414272D44}"/>
                </a:ext>
              </a:extLst>
            </p:cNvPr>
            <p:cNvGrpSpPr/>
            <p:nvPr/>
          </p:nvGrpSpPr>
          <p:grpSpPr>
            <a:xfrm flipH="1">
              <a:off x="11172204" y="1104153"/>
              <a:ext cx="77948" cy="78034"/>
              <a:chOff x="5469488" y="984440"/>
              <a:chExt cx="505862" cy="506424"/>
            </a:xfrm>
          </p:grpSpPr>
          <p:sp>
            <p:nvSpPr>
              <p:cNvPr id="202" name="Oval 201">
                <a:extLst>
                  <a:ext uri="{FF2B5EF4-FFF2-40B4-BE49-F238E27FC236}">
                    <a16:creationId xmlns:a16="http://schemas.microsoft.com/office/drawing/2014/main" id="{6A9E71EF-95EE-2D81-F356-FC3A04491B11}"/>
                  </a:ext>
                </a:extLst>
              </p:cNvPr>
              <p:cNvSpPr/>
              <p:nvPr/>
            </p:nvSpPr>
            <p:spPr>
              <a:xfrm>
                <a:off x="5469488" y="985002"/>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203" name="Arc 202">
                <a:extLst>
                  <a:ext uri="{FF2B5EF4-FFF2-40B4-BE49-F238E27FC236}">
                    <a16:creationId xmlns:a16="http://schemas.microsoft.com/office/drawing/2014/main" id="{0C33F698-123D-0CAC-8431-B31A9C673FCE}"/>
                  </a:ext>
                </a:extLst>
              </p:cNvPr>
              <p:cNvSpPr/>
              <p:nvPr/>
            </p:nvSpPr>
            <p:spPr>
              <a:xfrm>
                <a:off x="5510014" y="1032282"/>
                <a:ext cx="424809" cy="410177"/>
              </a:xfrm>
              <a:prstGeom prst="arc">
                <a:avLst>
                  <a:gd name="adj1" fmla="val 16200000"/>
                  <a:gd name="adj2" fmla="val 1073978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3600"/>
              </a:p>
            </p:txBody>
          </p:sp>
          <p:sp>
            <p:nvSpPr>
              <p:cNvPr id="204" name="Oval 203">
                <a:extLst>
                  <a:ext uri="{FF2B5EF4-FFF2-40B4-BE49-F238E27FC236}">
                    <a16:creationId xmlns:a16="http://schemas.microsoft.com/office/drawing/2014/main" id="{F22C7621-24EB-9E27-7A9B-3DBE79C3BBC9}"/>
                  </a:ext>
                </a:extLst>
              </p:cNvPr>
              <p:cNvSpPr/>
              <p:nvPr/>
            </p:nvSpPr>
            <p:spPr>
              <a:xfrm>
                <a:off x="5469488" y="984440"/>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sp>
          <p:nvSpPr>
            <p:cNvPr id="190" name="TextBox 189">
              <a:extLst>
                <a:ext uri="{FF2B5EF4-FFF2-40B4-BE49-F238E27FC236}">
                  <a16:creationId xmlns:a16="http://schemas.microsoft.com/office/drawing/2014/main" id="{88AC6BD9-89C4-9EBA-52FA-D3E7F07663C0}"/>
                </a:ext>
              </a:extLst>
            </p:cNvPr>
            <p:cNvSpPr txBox="1"/>
            <p:nvPr/>
          </p:nvSpPr>
          <p:spPr>
            <a:xfrm>
              <a:off x="11264146" y="875269"/>
              <a:ext cx="495507" cy="186869"/>
            </a:xfrm>
            <a:prstGeom prst="rect">
              <a:avLst/>
            </a:prstGeom>
            <a:noFill/>
          </p:spPr>
          <p:txBody>
            <a:bodyPr wrap="none" rtlCol="0">
              <a:spAutoFit/>
            </a:bodyPr>
            <a:lstStyle/>
            <a:p>
              <a:r>
                <a:rPr lang="en-CA" sz="1200"/>
                <a:t>90-100%</a:t>
              </a:r>
            </a:p>
          </p:txBody>
        </p:sp>
        <p:sp>
          <p:nvSpPr>
            <p:cNvPr id="191" name="TextBox 190">
              <a:extLst>
                <a:ext uri="{FF2B5EF4-FFF2-40B4-BE49-F238E27FC236}">
                  <a16:creationId xmlns:a16="http://schemas.microsoft.com/office/drawing/2014/main" id="{867D2743-C6AF-0132-1F78-BA087784F005}"/>
                </a:ext>
              </a:extLst>
            </p:cNvPr>
            <p:cNvSpPr txBox="1"/>
            <p:nvPr/>
          </p:nvSpPr>
          <p:spPr>
            <a:xfrm>
              <a:off x="11267130" y="1035448"/>
              <a:ext cx="442517" cy="186869"/>
            </a:xfrm>
            <a:prstGeom prst="rect">
              <a:avLst/>
            </a:prstGeom>
            <a:noFill/>
          </p:spPr>
          <p:txBody>
            <a:bodyPr wrap="none" rtlCol="0">
              <a:spAutoFit/>
            </a:bodyPr>
            <a:lstStyle/>
            <a:p>
              <a:r>
                <a:rPr lang="en-CA" sz="1200"/>
                <a:t>60-90%</a:t>
              </a:r>
            </a:p>
          </p:txBody>
        </p:sp>
        <p:sp>
          <p:nvSpPr>
            <p:cNvPr id="192" name="TextBox 191">
              <a:extLst>
                <a:ext uri="{FF2B5EF4-FFF2-40B4-BE49-F238E27FC236}">
                  <a16:creationId xmlns:a16="http://schemas.microsoft.com/office/drawing/2014/main" id="{675807D1-A46F-60A5-2C72-BC24522E7A3B}"/>
                </a:ext>
              </a:extLst>
            </p:cNvPr>
            <p:cNvSpPr txBox="1"/>
            <p:nvPr/>
          </p:nvSpPr>
          <p:spPr>
            <a:xfrm>
              <a:off x="11270114" y="1195627"/>
              <a:ext cx="442517" cy="186869"/>
            </a:xfrm>
            <a:prstGeom prst="rect">
              <a:avLst/>
            </a:prstGeom>
            <a:noFill/>
          </p:spPr>
          <p:txBody>
            <a:bodyPr wrap="none" rtlCol="0">
              <a:spAutoFit/>
            </a:bodyPr>
            <a:lstStyle/>
            <a:p>
              <a:r>
                <a:rPr lang="en-CA" sz="1200"/>
                <a:t>40-60%</a:t>
              </a:r>
            </a:p>
          </p:txBody>
        </p:sp>
        <p:sp>
          <p:nvSpPr>
            <p:cNvPr id="193" name="TextBox 192">
              <a:extLst>
                <a:ext uri="{FF2B5EF4-FFF2-40B4-BE49-F238E27FC236}">
                  <a16:creationId xmlns:a16="http://schemas.microsoft.com/office/drawing/2014/main" id="{B919B337-3D41-5F1F-A616-AC8C64FA6DD1}"/>
                </a:ext>
              </a:extLst>
            </p:cNvPr>
            <p:cNvSpPr txBox="1"/>
            <p:nvPr/>
          </p:nvSpPr>
          <p:spPr>
            <a:xfrm>
              <a:off x="11273098" y="1355806"/>
              <a:ext cx="442517" cy="186869"/>
            </a:xfrm>
            <a:prstGeom prst="rect">
              <a:avLst/>
            </a:prstGeom>
            <a:noFill/>
          </p:spPr>
          <p:txBody>
            <a:bodyPr wrap="none" rtlCol="0">
              <a:spAutoFit/>
            </a:bodyPr>
            <a:lstStyle/>
            <a:p>
              <a:r>
                <a:rPr lang="en-CA" sz="1200"/>
                <a:t>10-40%</a:t>
              </a:r>
            </a:p>
          </p:txBody>
        </p:sp>
        <p:sp>
          <p:nvSpPr>
            <p:cNvPr id="194" name="TextBox 193">
              <a:extLst>
                <a:ext uri="{FF2B5EF4-FFF2-40B4-BE49-F238E27FC236}">
                  <a16:creationId xmlns:a16="http://schemas.microsoft.com/office/drawing/2014/main" id="{4EDFA992-36B0-B2BA-38B1-9039A8602B4D}"/>
                </a:ext>
              </a:extLst>
            </p:cNvPr>
            <p:cNvSpPr txBox="1"/>
            <p:nvPr/>
          </p:nvSpPr>
          <p:spPr>
            <a:xfrm>
              <a:off x="11276082" y="1515985"/>
              <a:ext cx="389528" cy="186869"/>
            </a:xfrm>
            <a:prstGeom prst="rect">
              <a:avLst/>
            </a:prstGeom>
            <a:noFill/>
          </p:spPr>
          <p:txBody>
            <a:bodyPr wrap="none" rtlCol="0">
              <a:spAutoFit/>
            </a:bodyPr>
            <a:lstStyle/>
            <a:p>
              <a:r>
                <a:rPr lang="en-CA" sz="1200"/>
                <a:t>0-10%</a:t>
              </a:r>
            </a:p>
          </p:txBody>
        </p:sp>
        <p:grpSp>
          <p:nvGrpSpPr>
            <p:cNvPr id="195" name="Group 194">
              <a:extLst>
                <a:ext uri="{FF2B5EF4-FFF2-40B4-BE49-F238E27FC236}">
                  <a16:creationId xmlns:a16="http://schemas.microsoft.com/office/drawing/2014/main" id="{C0E4CCDE-C8A3-4F0A-2FC6-CC2C48CEBBF8}"/>
                </a:ext>
              </a:extLst>
            </p:cNvPr>
            <p:cNvGrpSpPr/>
            <p:nvPr/>
          </p:nvGrpSpPr>
          <p:grpSpPr>
            <a:xfrm>
              <a:off x="11173718" y="1586205"/>
              <a:ext cx="74921" cy="75004"/>
              <a:chOff x="5475837" y="1628965"/>
              <a:chExt cx="505862" cy="506424"/>
            </a:xfrm>
          </p:grpSpPr>
          <p:sp>
            <p:nvSpPr>
              <p:cNvPr id="200" name="Oval 199">
                <a:extLst>
                  <a:ext uri="{FF2B5EF4-FFF2-40B4-BE49-F238E27FC236}">
                    <a16:creationId xmlns:a16="http://schemas.microsoft.com/office/drawing/2014/main" id="{801C549C-A817-B8BD-1DD3-1368A81BC9CA}"/>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201" name="Oval 200">
                <a:extLst>
                  <a:ext uri="{FF2B5EF4-FFF2-40B4-BE49-F238E27FC236}">
                    <a16:creationId xmlns:a16="http://schemas.microsoft.com/office/drawing/2014/main" id="{D0A87B52-982F-D3B6-3685-0B79E00FF7A6}"/>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grpSp>
          <p:nvGrpSpPr>
            <p:cNvPr id="196" name="Group 195">
              <a:extLst>
                <a:ext uri="{FF2B5EF4-FFF2-40B4-BE49-F238E27FC236}">
                  <a16:creationId xmlns:a16="http://schemas.microsoft.com/office/drawing/2014/main" id="{2B6C797A-412E-00E8-D550-E7EA058EF9AA}"/>
                </a:ext>
              </a:extLst>
            </p:cNvPr>
            <p:cNvGrpSpPr/>
            <p:nvPr/>
          </p:nvGrpSpPr>
          <p:grpSpPr>
            <a:xfrm>
              <a:off x="11173718" y="1430784"/>
              <a:ext cx="74921" cy="75004"/>
              <a:chOff x="5475837" y="1628965"/>
              <a:chExt cx="505862" cy="506424"/>
            </a:xfrm>
          </p:grpSpPr>
          <p:sp>
            <p:nvSpPr>
              <p:cNvPr id="197" name="Oval 196">
                <a:extLst>
                  <a:ext uri="{FF2B5EF4-FFF2-40B4-BE49-F238E27FC236}">
                    <a16:creationId xmlns:a16="http://schemas.microsoft.com/office/drawing/2014/main" id="{FD0ACFBD-27DD-D8B8-BD94-3A18DA1E253F}"/>
                  </a:ext>
                </a:extLst>
              </p:cNvPr>
              <p:cNvSpPr/>
              <p:nvPr/>
            </p:nvSpPr>
            <p:spPr>
              <a:xfrm>
                <a:off x="5475837" y="1629527"/>
                <a:ext cx="505862" cy="5058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sp>
            <p:nvSpPr>
              <p:cNvPr id="198" name="Arc 197">
                <a:extLst>
                  <a:ext uri="{FF2B5EF4-FFF2-40B4-BE49-F238E27FC236}">
                    <a16:creationId xmlns:a16="http://schemas.microsoft.com/office/drawing/2014/main" id="{3472C69B-9267-C2B2-3475-1288561A19BC}"/>
                  </a:ext>
                </a:extLst>
              </p:cNvPr>
              <p:cNvSpPr/>
              <p:nvPr/>
            </p:nvSpPr>
            <p:spPr>
              <a:xfrm>
                <a:off x="5516363" y="1676807"/>
                <a:ext cx="424809" cy="410177"/>
              </a:xfrm>
              <a:prstGeom prst="arc">
                <a:avLst>
                  <a:gd name="adj1" fmla="val 16200000"/>
                  <a:gd name="adj2" fmla="val 36098"/>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3600"/>
              </a:p>
            </p:txBody>
          </p:sp>
          <p:sp>
            <p:nvSpPr>
              <p:cNvPr id="199" name="Oval 198">
                <a:extLst>
                  <a:ext uri="{FF2B5EF4-FFF2-40B4-BE49-F238E27FC236}">
                    <a16:creationId xmlns:a16="http://schemas.microsoft.com/office/drawing/2014/main" id="{293851D7-D576-23A0-D6FF-E28A5DD5D992}"/>
                  </a:ext>
                </a:extLst>
              </p:cNvPr>
              <p:cNvSpPr/>
              <p:nvPr/>
            </p:nvSpPr>
            <p:spPr>
              <a:xfrm>
                <a:off x="5475837" y="1628965"/>
                <a:ext cx="505862" cy="5058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a:p>
            </p:txBody>
          </p:sp>
        </p:grpSp>
      </p:grpSp>
    </p:spTree>
    <p:extLst>
      <p:ext uri="{BB962C8B-B14F-4D97-AF65-F5344CB8AC3E}">
        <p14:creationId xmlns:p14="http://schemas.microsoft.com/office/powerpoint/2010/main" val="3808847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FE3BC5-B7D9-3067-307E-308ECE4B7BAD}"/>
              </a:ext>
            </a:extLst>
          </p:cNvPr>
          <p:cNvPicPr>
            <a:picLocks noChangeAspect="1"/>
          </p:cNvPicPr>
          <p:nvPr/>
        </p:nvPicPr>
        <p:blipFill>
          <a:blip r:embed="rId2"/>
          <a:stretch>
            <a:fillRect/>
          </a:stretch>
        </p:blipFill>
        <p:spPr>
          <a:xfrm>
            <a:off x="540155" y="248941"/>
            <a:ext cx="7288673" cy="5908518"/>
          </a:xfrm>
          <a:prstGeom prst="rect">
            <a:avLst/>
          </a:prstGeom>
        </p:spPr>
      </p:pic>
      <p:sp>
        <p:nvSpPr>
          <p:cNvPr id="8" name="TextBox 7">
            <a:extLst>
              <a:ext uri="{FF2B5EF4-FFF2-40B4-BE49-F238E27FC236}">
                <a16:creationId xmlns:a16="http://schemas.microsoft.com/office/drawing/2014/main" id="{E531B735-0FED-7419-45CC-04B13468BE78}"/>
              </a:ext>
            </a:extLst>
          </p:cNvPr>
          <p:cNvSpPr txBox="1"/>
          <p:nvPr/>
        </p:nvSpPr>
        <p:spPr>
          <a:xfrm>
            <a:off x="2088296" y="2987040"/>
            <a:ext cx="1614160" cy="584775"/>
          </a:xfrm>
          <a:prstGeom prst="rect">
            <a:avLst/>
          </a:prstGeom>
          <a:solidFill>
            <a:schemeClr val="accent2">
              <a:lumMod val="20000"/>
              <a:lumOff val="80000"/>
            </a:schemeClr>
          </a:solidFill>
          <a:ln>
            <a:solidFill>
              <a:schemeClr val="accent2">
                <a:lumMod val="50000"/>
              </a:schemeClr>
            </a:solidFill>
          </a:ln>
        </p:spPr>
        <p:txBody>
          <a:bodyPr wrap="none" rtlCol="0">
            <a:spAutoFit/>
          </a:bodyPr>
          <a:lstStyle/>
          <a:p>
            <a:r>
              <a:rPr lang="en-CA" sz="3200">
                <a:solidFill>
                  <a:srgbClr val="C00000"/>
                </a:solidFill>
              </a:rPr>
              <a:t>Context!</a:t>
            </a:r>
          </a:p>
        </p:txBody>
      </p:sp>
      <p:sp>
        <p:nvSpPr>
          <p:cNvPr id="11" name="TextBox 10">
            <a:extLst>
              <a:ext uri="{FF2B5EF4-FFF2-40B4-BE49-F238E27FC236}">
                <a16:creationId xmlns:a16="http://schemas.microsoft.com/office/drawing/2014/main" id="{CBB96DB5-382F-30B4-036B-7C559497F680}"/>
              </a:ext>
            </a:extLst>
          </p:cNvPr>
          <p:cNvSpPr txBox="1"/>
          <p:nvPr/>
        </p:nvSpPr>
        <p:spPr>
          <a:xfrm>
            <a:off x="7374918" y="587099"/>
            <a:ext cx="4704716" cy="5232202"/>
          </a:xfrm>
          <a:prstGeom prst="rect">
            <a:avLst/>
          </a:prstGeom>
          <a:solidFill>
            <a:schemeClr val="accent2">
              <a:lumMod val="20000"/>
              <a:lumOff val="80000"/>
            </a:schemeClr>
          </a:solidFill>
          <a:ln>
            <a:solidFill>
              <a:schemeClr val="accent4">
                <a:lumMod val="50000"/>
              </a:schemeClr>
            </a:solidFill>
          </a:ln>
        </p:spPr>
        <p:txBody>
          <a:bodyPr wrap="square" rtlCol="0">
            <a:spAutoFit/>
          </a:bodyPr>
          <a:lstStyle/>
          <a:p>
            <a:pPr marL="342900" indent="-342900">
              <a:spcAft>
                <a:spcPts val="1200"/>
              </a:spcAft>
              <a:buFont typeface="Arial" panose="020B0604020202020204" pitchFamily="34" charset="0"/>
              <a:buChar char="•"/>
            </a:pPr>
            <a:endParaRPr lang="en-CA" sz="2400" dirty="0">
              <a:solidFill>
                <a:srgbClr val="C00000"/>
              </a:solidFill>
            </a:endParaRPr>
          </a:p>
          <a:p>
            <a:pPr marL="342900" indent="-342900">
              <a:spcAft>
                <a:spcPts val="1200"/>
              </a:spcAft>
              <a:buFont typeface="Arial" panose="020B0604020202020204" pitchFamily="34" charset="0"/>
              <a:buChar char="•"/>
            </a:pPr>
            <a:r>
              <a:rPr lang="en-CA" sz="2400" dirty="0">
                <a:solidFill>
                  <a:srgbClr val="C00000"/>
                </a:solidFill>
              </a:rPr>
              <a:t>Other plants, microbes, insects, …</a:t>
            </a:r>
          </a:p>
          <a:p>
            <a:pPr marL="342900" indent="-342900">
              <a:spcAft>
                <a:spcPts val="1200"/>
              </a:spcAft>
              <a:buFont typeface="Arial" panose="020B0604020202020204" pitchFamily="34" charset="0"/>
              <a:buChar char="•"/>
            </a:pPr>
            <a:r>
              <a:rPr lang="en-CA" sz="2400" dirty="0">
                <a:solidFill>
                  <a:srgbClr val="C00000"/>
                </a:solidFill>
              </a:rPr>
              <a:t>Different weather conditions</a:t>
            </a:r>
          </a:p>
          <a:p>
            <a:pPr marL="342900" indent="-342900">
              <a:spcAft>
                <a:spcPts val="1200"/>
              </a:spcAft>
              <a:buFont typeface="Arial" panose="020B0604020202020204" pitchFamily="34" charset="0"/>
              <a:buChar char="•"/>
            </a:pPr>
            <a:r>
              <a:rPr lang="en-CA" sz="2400" dirty="0">
                <a:solidFill>
                  <a:srgbClr val="C00000"/>
                </a:solidFill>
              </a:rPr>
              <a:t>Different types of landscape surrounding them affect weather and pollinators.</a:t>
            </a:r>
          </a:p>
          <a:p>
            <a:pPr marL="342900" indent="-342900">
              <a:spcAft>
                <a:spcPts val="1200"/>
              </a:spcAft>
              <a:buFont typeface="Arial" panose="020B0604020202020204" pitchFamily="34" charset="0"/>
              <a:buChar char="•"/>
            </a:pPr>
            <a:r>
              <a:rPr lang="en-CA" sz="2400" dirty="0">
                <a:solidFill>
                  <a:srgbClr val="C00000"/>
                </a:solidFill>
              </a:rPr>
              <a:t>Pollutants and N in the air</a:t>
            </a:r>
          </a:p>
          <a:p>
            <a:pPr marL="342900" indent="-342900">
              <a:spcAft>
                <a:spcPts val="1200"/>
              </a:spcAft>
              <a:buFont typeface="Arial" panose="020B0604020202020204" pitchFamily="34" charset="0"/>
              <a:buChar char="•"/>
            </a:pPr>
            <a:r>
              <a:rPr lang="en-CA" sz="2400" dirty="0">
                <a:solidFill>
                  <a:srgbClr val="C00000"/>
                </a:solidFill>
              </a:rPr>
              <a:t>Markets are closer.</a:t>
            </a:r>
          </a:p>
          <a:p>
            <a:pPr marL="342900" indent="-342900">
              <a:spcAft>
                <a:spcPts val="1200"/>
              </a:spcAft>
              <a:buFont typeface="Arial" panose="020B0604020202020204" pitchFamily="34" charset="0"/>
              <a:buChar char="•"/>
            </a:pPr>
            <a:r>
              <a:rPr lang="en-CA" sz="2400" dirty="0">
                <a:solidFill>
                  <a:srgbClr val="C00000"/>
                </a:solidFill>
              </a:rPr>
              <a:t>Low carbon soil.</a:t>
            </a:r>
          </a:p>
          <a:p>
            <a:pPr algn="r">
              <a:spcAft>
                <a:spcPts val="1200"/>
              </a:spcAft>
            </a:pPr>
            <a:br>
              <a:rPr lang="en-CA" sz="2400" dirty="0">
                <a:solidFill>
                  <a:srgbClr val="C00000"/>
                </a:solidFill>
              </a:rPr>
            </a:br>
            <a:r>
              <a:rPr lang="en-CA" sz="2400" dirty="0">
                <a:solidFill>
                  <a:srgbClr val="C00000"/>
                </a:solidFill>
                <a:sym typeface="Wingdings" pitchFamily="2" charset="2"/>
              </a:rPr>
              <a:t> </a:t>
            </a:r>
            <a:r>
              <a:rPr lang="en-CA" sz="2400" dirty="0">
                <a:solidFill>
                  <a:srgbClr val="C00000"/>
                </a:solidFill>
              </a:rPr>
              <a:t>What else?</a:t>
            </a:r>
          </a:p>
        </p:txBody>
      </p:sp>
      <p:grpSp>
        <p:nvGrpSpPr>
          <p:cNvPr id="14" name="Group 13">
            <a:extLst>
              <a:ext uri="{FF2B5EF4-FFF2-40B4-BE49-F238E27FC236}">
                <a16:creationId xmlns:a16="http://schemas.microsoft.com/office/drawing/2014/main" id="{67959D04-98FA-B42A-54D5-97EA690434D5}"/>
              </a:ext>
            </a:extLst>
          </p:cNvPr>
          <p:cNvGrpSpPr/>
          <p:nvPr/>
        </p:nvGrpSpPr>
        <p:grpSpPr>
          <a:xfrm>
            <a:off x="4212617" y="4436117"/>
            <a:ext cx="2172944" cy="2172942"/>
            <a:chOff x="4212617" y="4436117"/>
            <a:chExt cx="2172944" cy="2172942"/>
          </a:xfrm>
        </p:grpSpPr>
        <p:sp>
          <p:nvSpPr>
            <p:cNvPr id="12" name="Oval 11">
              <a:extLst>
                <a:ext uri="{FF2B5EF4-FFF2-40B4-BE49-F238E27FC236}">
                  <a16:creationId xmlns:a16="http://schemas.microsoft.com/office/drawing/2014/main" id="{02C8A254-36C7-B55C-4C26-54B4F0082C9E}"/>
                </a:ext>
              </a:extLst>
            </p:cNvPr>
            <p:cNvSpPr/>
            <p:nvPr/>
          </p:nvSpPr>
          <p:spPr>
            <a:xfrm>
              <a:off x="4212617" y="4436117"/>
              <a:ext cx="2172944" cy="2172942"/>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2115"/>
              <a:endParaRPr lang="en-CA" sz="4000">
                <a:solidFill>
                  <a:sysClr val="windowText" lastClr="000000"/>
                </a:solidFill>
              </a:endParaRPr>
            </a:p>
          </p:txBody>
        </p:sp>
        <p:sp>
          <p:nvSpPr>
            <p:cNvPr id="13" name="TextBox 12">
              <a:extLst>
                <a:ext uri="{FF2B5EF4-FFF2-40B4-BE49-F238E27FC236}">
                  <a16:creationId xmlns:a16="http://schemas.microsoft.com/office/drawing/2014/main" id="{E06AF60D-444C-41FE-A584-F751ACF8CA2C}"/>
                </a:ext>
              </a:extLst>
            </p:cNvPr>
            <p:cNvSpPr txBox="1"/>
            <p:nvPr/>
          </p:nvSpPr>
          <p:spPr>
            <a:xfrm>
              <a:off x="4456468" y="4885067"/>
              <a:ext cx="1720297" cy="1272392"/>
            </a:xfrm>
            <a:prstGeom prst="rect">
              <a:avLst/>
            </a:prstGeom>
            <a:noFill/>
            <a:ln>
              <a:noFill/>
            </a:ln>
          </p:spPr>
          <p:txBody>
            <a:bodyPr wrap="square" rtlCol="0" anchor="ctr">
              <a:noAutofit/>
            </a:bodyPr>
            <a:lstStyle/>
            <a:p>
              <a:pPr algn="ctr" defTabSz="452115"/>
              <a:r>
                <a:rPr lang="en-CA">
                  <a:solidFill>
                    <a:sysClr val="windowText" lastClr="000000"/>
                  </a:solidFill>
                </a:rPr>
                <a:t>What is missing in crop models necessary for urban crops?</a:t>
              </a:r>
            </a:p>
          </p:txBody>
        </p:sp>
      </p:grpSp>
    </p:spTree>
    <p:extLst>
      <p:ext uri="{BB962C8B-B14F-4D97-AF65-F5344CB8AC3E}">
        <p14:creationId xmlns:p14="http://schemas.microsoft.com/office/powerpoint/2010/main" val="115303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3;p68">
            <a:extLst>
              <a:ext uri="{FF2B5EF4-FFF2-40B4-BE49-F238E27FC236}">
                <a16:creationId xmlns:a16="http://schemas.microsoft.com/office/drawing/2014/main" id="{A3D03958-58DA-2D71-DD3B-2408686FFD80}"/>
              </a:ext>
            </a:extLst>
          </p:cNvPr>
          <p:cNvSpPr txBox="1">
            <a:spLocks/>
          </p:cNvSpPr>
          <p:nvPr/>
        </p:nvSpPr>
        <p:spPr>
          <a:xfrm>
            <a:off x="384232" y="490375"/>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CA" sz="3200" kern="0" dirty="0">
                <a:effectLst>
                  <a:outerShdw blurRad="38100" dist="38100" dir="2700000" algn="tl">
                    <a:srgbClr val="000000">
                      <a:alpha val="43137"/>
                    </a:srgbClr>
                  </a:outerShdw>
                </a:effectLst>
                <a:latin typeface="Montserrat"/>
              </a:rPr>
              <a:t>Modelling framework </a:t>
            </a:r>
          </a:p>
        </p:txBody>
      </p:sp>
      <p:pic>
        <p:nvPicPr>
          <p:cNvPr id="1028" name="Picture 4" descr="Portable Urban Farming. For real. - Milkwood: permaculture courses, skills  + stories">
            <a:extLst>
              <a:ext uri="{FF2B5EF4-FFF2-40B4-BE49-F238E27FC236}">
                <a16:creationId xmlns:a16="http://schemas.microsoft.com/office/drawing/2014/main" id="{FA7FBA6D-10FF-C373-AAC6-3B69F527C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21" y="1753701"/>
            <a:ext cx="3696347" cy="27722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3149B9-011F-0266-20A5-49652C835B6C}"/>
              </a:ext>
            </a:extLst>
          </p:cNvPr>
          <p:cNvSpPr txBox="1"/>
          <p:nvPr/>
        </p:nvSpPr>
        <p:spPr>
          <a:xfrm>
            <a:off x="210688" y="4153728"/>
            <a:ext cx="3774583" cy="369332"/>
          </a:xfrm>
          <a:prstGeom prst="rect">
            <a:avLst/>
          </a:prstGeom>
          <a:solidFill>
            <a:schemeClr val="bg1">
              <a:lumMod val="95000"/>
            </a:schemeClr>
          </a:solidFill>
        </p:spPr>
        <p:txBody>
          <a:bodyPr wrap="square">
            <a:spAutoFit/>
          </a:bodyPr>
          <a:lstStyle/>
          <a:p>
            <a:r>
              <a:rPr lang="en-CA" sz="900" dirty="0"/>
              <a:t>Image retrieved from: https://www.milkwood.net/2013/07/24/portable-urban-farming-for-real/</a:t>
            </a:r>
          </a:p>
        </p:txBody>
      </p:sp>
      <p:pic>
        <p:nvPicPr>
          <p:cNvPr id="10" name="Picture 9">
            <a:extLst>
              <a:ext uri="{FF2B5EF4-FFF2-40B4-BE49-F238E27FC236}">
                <a16:creationId xmlns:a16="http://schemas.microsoft.com/office/drawing/2014/main" id="{6439C669-7BB1-CD66-866D-A0A9E7924908}"/>
              </a:ext>
            </a:extLst>
          </p:cNvPr>
          <p:cNvPicPr>
            <a:picLocks noChangeAspect="1"/>
          </p:cNvPicPr>
          <p:nvPr/>
        </p:nvPicPr>
        <p:blipFill>
          <a:blip r:embed="rId4"/>
          <a:srcRect l="8181" r="8920"/>
          <a:stretch>
            <a:fillRect/>
          </a:stretch>
        </p:blipFill>
        <p:spPr>
          <a:xfrm>
            <a:off x="4068080" y="2259411"/>
            <a:ext cx="3904539" cy="2643485"/>
          </a:xfrm>
          <a:prstGeom prst="rect">
            <a:avLst/>
          </a:prstGeom>
        </p:spPr>
      </p:pic>
      <p:pic>
        <p:nvPicPr>
          <p:cNvPr id="12" name="Picture 11" descr="A map of canada with water and land names&#10;&#10;AI-generated content may be incorrect.">
            <a:extLst>
              <a:ext uri="{FF2B5EF4-FFF2-40B4-BE49-F238E27FC236}">
                <a16:creationId xmlns:a16="http://schemas.microsoft.com/office/drawing/2014/main" id="{DA5A8015-3BC0-62DF-6CE8-5B9054357D83}"/>
              </a:ext>
            </a:extLst>
          </p:cNvPr>
          <p:cNvPicPr>
            <a:picLocks noChangeAspect="1"/>
          </p:cNvPicPr>
          <p:nvPr/>
        </p:nvPicPr>
        <p:blipFill>
          <a:blip r:embed="rId5"/>
          <a:stretch>
            <a:fillRect/>
          </a:stretch>
        </p:blipFill>
        <p:spPr>
          <a:xfrm>
            <a:off x="8148842" y="2645496"/>
            <a:ext cx="3935843" cy="4124759"/>
          </a:xfrm>
          <a:prstGeom prst="rect">
            <a:avLst/>
          </a:prstGeom>
        </p:spPr>
      </p:pic>
      <p:sp>
        <p:nvSpPr>
          <p:cNvPr id="14" name="TextBox 13">
            <a:extLst>
              <a:ext uri="{FF2B5EF4-FFF2-40B4-BE49-F238E27FC236}">
                <a16:creationId xmlns:a16="http://schemas.microsoft.com/office/drawing/2014/main" id="{66EF569D-78AC-BB83-7930-7F35B9E7B461}"/>
              </a:ext>
            </a:extLst>
          </p:cNvPr>
          <p:cNvSpPr txBox="1"/>
          <p:nvPr/>
        </p:nvSpPr>
        <p:spPr>
          <a:xfrm>
            <a:off x="3945717" y="4547550"/>
            <a:ext cx="4026902" cy="369332"/>
          </a:xfrm>
          <a:prstGeom prst="rect">
            <a:avLst/>
          </a:prstGeom>
          <a:solidFill>
            <a:schemeClr val="bg1">
              <a:lumMod val="95000"/>
            </a:schemeClr>
          </a:solidFill>
        </p:spPr>
        <p:txBody>
          <a:bodyPr wrap="square">
            <a:spAutoFit/>
          </a:bodyPr>
          <a:lstStyle/>
          <a:p>
            <a:r>
              <a:rPr lang="en-CA" sz="900" dirty="0"/>
              <a:t>Image retrieved from: https://www.dreamstime.com/community-garden-sunny-day-urban-setting-planting-sustainable-living-image368971381</a:t>
            </a:r>
          </a:p>
        </p:txBody>
      </p:sp>
      <p:sp>
        <p:nvSpPr>
          <p:cNvPr id="17" name="TextBox 16">
            <a:extLst>
              <a:ext uri="{FF2B5EF4-FFF2-40B4-BE49-F238E27FC236}">
                <a16:creationId xmlns:a16="http://schemas.microsoft.com/office/drawing/2014/main" id="{55BE4897-BC3D-31AF-075D-F0E8576EE5BA}"/>
              </a:ext>
            </a:extLst>
          </p:cNvPr>
          <p:cNvSpPr txBox="1"/>
          <p:nvPr/>
        </p:nvSpPr>
        <p:spPr>
          <a:xfrm>
            <a:off x="135934" y="1384369"/>
            <a:ext cx="6096000" cy="369332"/>
          </a:xfrm>
          <a:prstGeom prst="rect">
            <a:avLst/>
          </a:prstGeom>
          <a:noFill/>
        </p:spPr>
        <p:txBody>
          <a:bodyPr wrap="square">
            <a:spAutoFit/>
          </a:bodyPr>
          <a:lstStyle/>
          <a:p>
            <a:r>
              <a:rPr lang="en-US" b="1" i="1" dirty="0">
                <a:solidFill>
                  <a:schemeClr val="accent3"/>
                </a:solidFill>
                <a:effectLst>
                  <a:outerShdw blurRad="38100" dist="38100" dir="2700000" algn="tl">
                    <a:srgbClr val="000000">
                      <a:alpha val="43137"/>
                    </a:srgbClr>
                  </a:outerShdw>
                </a:effectLst>
                <a:latin typeface="Montserrat" panose="00000500000000000000" pitchFamily="2" charset="0"/>
              </a:rPr>
              <a:t>Single field-scale modelling</a:t>
            </a:r>
            <a:endParaRPr lang="en-CA" dirty="0"/>
          </a:p>
        </p:txBody>
      </p:sp>
      <p:sp>
        <p:nvSpPr>
          <p:cNvPr id="18" name="TextBox 17">
            <a:extLst>
              <a:ext uri="{FF2B5EF4-FFF2-40B4-BE49-F238E27FC236}">
                <a16:creationId xmlns:a16="http://schemas.microsoft.com/office/drawing/2014/main" id="{49A1AD96-6AE2-62CD-97BB-51D039117109}"/>
              </a:ext>
            </a:extLst>
          </p:cNvPr>
          <p:cNvSpPr txBox="1"/>
          <p:nvPr/>
        </p:nvSpPr>
        <p:spPr>
          <a:xfrm>
            <a:off x="3978877" y="1912634"/>
            <a:ext cx="6096000" cy="369332"/>
          </a:xfrm>
          <a:prstGeom prst="rect">
            <a:avLst/>
          </a:prstGeom>
          <a:noFill/>
        </p:spPr>
        <p:txBody>
          <a:bodyPr wrap="square">
            <a:spAutoFit/>
          </a:bodyPr>
          <a:lstStyle/>
          <a:p>
            <a:r>
              <a:rPr lang="en-US" b="1" i="1" dirty="0">
                <a:solidFill>
                  <a:schemeClr val="accent3"/>
                </a:solidFill>
                <a:effectLst>
                  <a:outerShdw blurRad="38100" dist="38100" dir="2700000" algn="tl">
                    <a:srgbClr val="000000">
                      <a:alpha val="43137"/>
                    </a:srgbClr>
                  </a:outerShdw>
                </a:effectLst>
                <a:latin typeface="Montserrat" panose="00000500000000000000" pitchFamily="2" charset="0"/>
              </a:rPr>
              <a:t>Multiple field-scale modelling </a:t>
            </a:r>
            <a:endParaRPr lang="en-CA" dirty="0"/>
          </a:p>
        </p:txBody>
      </p:sp>
      <p:sp>
        <p:nvSpPr>
          <p:cNvPr id="19" name="TextBox 18">
            <a:extLst>
              <a:ext uri="{FF2B5EF4-FFF2-40B4-BE49-F238E27FC236}">
                <a16:creationId xmlns:a16="http://schemas.microsoft.com/office/drawing/2014/main" id="{EBD0B9C0-8B3D-782E-6D5B-739A138A54B8}"/>
              </a:ext>
            </a:extLst>
          </p:cNvPr>
          <p:cNvSpPr txBox="1"/>
          <p:nvPr/>
        </p:nvSpPr>
        <p:spPr>
          <a:xfrm>
            <a:off x="8061822" y="2276164"/>
            <a:ext cx="3904539" cy="369332"/>
          </a:xfrm>
          <a:prstGeom prst="rect">
            <a:avLst/>
          </a:prstGeom>
          <a:noFill/>
        </p:spPr>
        <p:txBody>
          <a:bodyPr wrap="square">
            <a:spAutoFit/>
          </a:bodyPr>
          <a:lstStyle/>
          <a:p>
            <a:r>
              <a:rPr lang="en-US" b="1" i="1" dirty="0">
                <a:solidFill>
                  <a:schemeClr val="accent3"/>
                </a:solidFill>
                <a:effectLst>
                  <a:outerShdw blurRad="38100" dist="38100" dir="2700000" algn="tl">
                    <a:srgbClr val="000000">
                      <a:alpha val="43137"/>
                    </a:srgbClr>
                  </a:outerShdw>
                </a:effectLst>
                <a:latin typeface="Montserrat" panose="00000500000000000000" pitchFamily="2" charset="0"/>
              </a:rPr>
              <a:t>Regional-scale modelling</a:t>
            </a:r>
            <a:endParaRPr lang="en-CA" dirty="0"/>
          </a:p>
        </p:txBody>
      </p:sp>
      <p:sp>
        <p:nvSpPr>
          <p:cNvPr id="22" name="TextBox 21">
            <a:extLst>
              <a:ext uri="{FF2B5EF4-FFF2-40B4-BE49-F238E27FC236}">
                <a16:creationId xmlns:a16="http://schemas.microsoft.com/office/drawing/2014/main" id="{268CFFC4-238D-E6BD-DD5D-CC9D6C28D0BB}"/>
              </a:ext>
            </a:extLst>
          </p:cNvPr>
          <p:cNvSpPr txBox="1"/>
          <p:nvPr/>
        </p:nvSpPr>
        <p:spPr>
          <a:xfrm>
            <a:off x="1705206" y="5249673"/>
            <a:ext cx="2362874" cy="523220"/>
          </a:xfrm>
          <a:prstGeom prst="rect">
            <a:avLst/>
          </a:prstGeom>
          <a:noFill/>
        </p:spPr>
        <p:txBody>
          <a:bodyPr wrap="square">
            <a:spAutoFit/>
          </a:bodyPr>
          <a:lstStyle/>
          <a:p>
            <a:r>
              <a:rPr lang="en" sz="2800" b="1" dirty="0">
                <a:solidFill>
                  <a:schemeClr val="accent5"/>
                </a:solidFill>
                <a:effectLst>
                  <a:outerShdw blurRad="38100" dist="38100" dir="2700000" algn="tl">
                    <a:srgbClr val="000000">
                      <a:alpha val="43137"/>
                    </a:srgbClr>
                  </a:outerShdw>
                </a:effectLst>
                <a:latin typeface="Montserrat" panose="00000500000000000000" pitchFamily="2" charset="0"/>
              </a:rPr>
              <a:t>Scaling up</a:t>
            </a:r>
            <a:endParaRPr lang="en-CA" sz="2800" b="1" dirty="0"/>
          </a:p>
        </p:txBody>
      </p:sp>
      <p:sp>
        <p:nvSpPr>
          <p:cNvPr id="24" name="Down Arrow 182">
            <a:extLst>
              <a:ext uri="{FF2B5EF4-FFF2-40B4-BE49-F238E27FC236}">
                <a16:creationId xmlns:a16="http://schemas.microsoft.com/office/drawing/2014/main" id="{099B771E-59E0-32B5-D35F-2EB0826A4C31}"/>
              </a:ext>
            </a:extLst>
          </p:cNvPr>
          <p:cNvSpPr/>
          <p:nvPr/>
        </p:nvSpPr>
        <p:spPr>
          <a:xfrm rot="17136528" flipH="1">
            <a:off x="4740324" y="2368269"/>
            <a:ext cx="475993" cy="6084928"/>
          </a:xfrm>
          <a:prstGeom prst="downArrow">
            <a:avLst>
              <a:gd name="adj1" fmla="val 50000"/>
              <a:gd name="adj2" fmla="val 64146"/>
            </a:avLst>
          </a:prstGeom>
          <a:solidFill>
            <a:srgbClr val="E97132">
              <a:lumMod val="5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87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9698D-1CBF-5C9D-16A1-A063DE35BD23}"/>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66A39454-6888-49E9-B761-8F70A9F66755}"/>
              </a:ext>
            </a:extLst>
          </p:cNvPr>
          <p:cNvGrpSpPr/>
          <p:nvPr/>
        </p:nvGrpSpPr>
        <p:grpSpPr>
          <a:xfrm>
            <a:off x="601038" y="1003742"/>
            <a:ext cx="11043275" cy="1434659"/>
            <a:chOff x="4199343" y="53349"/>
            <a:chExt cx="7389475" cy="1254890"/>
          </a:xfrm>
        </p:grpSpPr>
        <p:sp>
          <p:nvSpPr>
            <p:cNvPr id="14" name="Rectangle: Top Corners Rounded 13">
              <a:extLst>
                <a:ext uri="{FF2B5EF4-FFF2-40B4-BE49-F238E27FC236}">
                  <a16:creationId xmlns:a16="http://schemas.microsoft.com/office/drawing/2014/main" id="{60306E19-4B65-4A3A-8A14-2ECCA54872FA}"/>
                </a:ext>
              </a:extLst>
            </p:cNvPr>
            <p:cNvSpPr/>
            <p:nvPr/>
          </p:nvSpPr>
          <p:spPr>
            <a:xfrm rot="5400000">
              <a:off x="7270253" y="-3010326"/>
              <a:ext cx="1247655" cy="7389475"/>
            </a:xfrm>
            <a:prstGeom prst="round2SameRect">
              <a:avLst/>
            </a:prstGeom>
            <a:solidFill>
              <a:srgbClr val="F2F2F2">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15" name="Rectangle: Top Corners Rounded 4">
              <a:extLst>
                <a:ext uri="{FF2B5EF4-FFF2-40B4-BE49-F238E27FC236}">
                  <a16:creationId xmlns:a16="http://schemas.microsoft.com/office/drawing/2014/main" id="{17F28F6E-7F0A-4711-8CE0-4D5E9D4B5D7C}"/>
                </a:ext>
              </a:extLst>
            </p:cNvPr>
            <p:cNvSpPr txBox="1"/>
            <p:nvPr/>
          </p:nvSpPr>
          <p:spPr>
            <a:xfrm>
              <a:off x="4224549" y="53349"/>
              <a:ext cx="7328570" cy="1247656"/>
            </a:xfrm>
            <a:prstGeom prst="rect">
              <a:avLst/>
            </a:prstGeom>
            <a:solidFill>
              <a:srgbClr val="92D05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lnSpc>
                  <a:spcPct val="90000"/>
                </a:lnSpc>
                <a:spcBef>
                  <a:spcPct val="0"/>
                </a:spcBef>
                <a:spcAft>
                  <a:spcPct val="15000"/>
                </a:spcAft>
              </a:pPr>
              <a:r>
                <a:rPr lang="en-US" sz="2000" dirty="0"/>
                <a:t> An advanced terrestrial ecosystem model, originally developed by Professor Robert Grant at the University of Alberta, that simulates water, energy, carbon, and biogeochemical cycles down to the hourly time step across the soil-plant-atmosphere domain (Grant, 2013).</a:t>
              </a:r>
            </a:p>
          </p:txBody>
        </p:sp>
      </p:grpSp>
      <p:sp>
        <p:nvSpPr>
          <p:cNvPr id="17" name="TextBox 5">
            <a:extLst>
              <a:ext uri="{FF2B5EF4-FFF2-40B4-BE49-F238E27FC236}">
                <a16:creationId xmlns:a16="http://schemas.microsoft.com/office/drawing/2014/main" id="{AAF56765-AD87-F7F9-291C-34E5624913DD}"/>
              </a:ext>
            </a:extLst>
          </p:cNvPr>
          <p:cNvSpPr txBox="1"/>
          <p:nvPr/>
        </p:nvSpPr>
        <p:spPr>
          <a:xfrm>
            <a:off x="1158240" y="2620609"/>
            <a:ext cx="103289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CA" sz="2000" dirty="0"/>
              <a:t>Plant growth is represented more mechanistically (</a:t>
            </a:r>
            <a:r>
              <a:rPr lang="en-CA" sz="2000" dirty="0" err="1"/>
              <a:t>Arnillas</a:t>
            </a:r>
            <a:r>
              <a:rPr lang="en-CA" sz="2000" dirty="0"/>
              <a:t> et al., 2026). </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More difficult to generate and use, but more powerful to predict novel conditions!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Simulates both natural and managed ecosystems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Allows for the simulation of dynamic responses of emissions of major GHGs to different environmental conditions and management scenarios (Grant et al., 2010; Grant, 2015). </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Capable of being scaled from the farm to large spatial scales without the need for substantial calibration if provided with high-quality soil and climate input data (Grant et al., 2012). </a:t>
            </a:r>
          </a:p>
          <a:p>
            <a:pPr marL="342900" indent="-342900">
              <a:buFont typeface="Arial" panose="020B0604020202020204" pitchFamily="34" charset="0"/>
              <a:buChar char="•"/>
            </a:pPr>
            <a:endParaRPr lang="en-CA" sz="2000" dirty="0"/>
          </a:p>
        </p:txBody>
      </p:sp>
      <p:sp>
        <p:nvSpPr>
          <p:cNvPr id="5" name="Google Shape;443;p68">
            <a:extLst>
              <a:ext uri="{FF2B5EF4-FFF2-40B4-BE49-F238E27FC236}">
                <a16:creationId xmlns:a16="http://schemas.microsoft.com/office/drawing/2014/main" id="{AC9543F7-DFD3-A46D-A7CD-817DBB118EB7}"/>
              </a:ext>
            </a:extLst>
          </p:cNvPr>
          <p:cNvSpPr txBox="1">
            <a:spLocks/>
          </p:cNvSpPr>
          <p:nvPr/>
        </p:nvSpPr>
        <p:spPr>
          <a:xfrm>
            <a:off x="384232" y="229100"/>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CA" sz="3200" kern="0" dirty="0">
                <a:effectLst>
                  <a:outerShdw blurRad="38100" dist="38100" dir="2700000" algn="tl">
                    <a:srgbClr val="000000">
                      <a:alpha val="43137"/>
                    </a:srgbClr>
                  </a:outerShdw>
                </a:effectLst>
                <a:latin typeface="Montserrat"/>
              </a:rPr>
              <a:t>The </a:t>
            </a:r>
            <a:r>
              <a:rPr lang="en-CA" sz="3200" kern="0" dirty="0" err="1">
                <a:effectLst>
                  <a:outerShdw blurRad="38100" dist="38100" dir="2700000" algn="tl">
                    <a:srgbClr val="000000">
                      <a:alpha val="43137"/>
                    </a:srgbClr>
                  </a:outerShdw>
                </a:effectLst>
                <a:latin typeface="Montserrat"/>
              </a:rPr>
              <a:t>ecosys</a:t>
            </a:r>
            <a:r>
              <a:rPr lang="en-CA" sz="3200" kern="0" dirty="0">
                <a:effectLst>
                  <a:outerShdw blurRad="38100" dist="38100" dir="2700000" algn="tl">
                    <a:srgbClr val="000000">
                      <a:alpha val="43137"/>
                    </a:srgbClr>
                  </a:outerShdw>
                </a:effectLst>
                <a:latin typeface="Montserrat"/>
              </a:rPr>
              <a:t> field-scale model</a:t>
            </a:r>
          </a:p>
        </p:txBody>
      </p:sp>
    </p:spTree>
    <p:extLst>
      <p:ext uri="{BB962C8B-B14F-4D97-AF65-F5344CB8AC3E}">
        <p14:creationId xmlns:p14="http://schemas.microsoft.com/office/powerpoint/2010/main" val="3955503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9698D-1CBF-5C9D-16A1-A063DE35BD2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0864144-92B2-4F6D-86ED-4CA388C58F16}"/>
              </a:ext>
            </a:extLst>
          </p:cNvPr>
          <p:cNvPicPr>
            <a:picLocks noChangeAspect="1"/>
          </p:cNvPicPr>
          <p:nvPr/>
        </p:nvPicPr>
        <p:blipFill>
          <a:blip r:embed="rId3"/>
          <a:stretch>
            <a:fillRect/>
          </a:stretch>
        </p:blipFill>
        <p:spPr>
          <a:xfrm>
            <a:off x="0" y="14373"/>
            <a:ext cx="12060993" cy="6644335"/>
          </a:xfrm>
          <a:prstGeom prst="rect">
            <a:avLst/>
          </a:prstGeom>
        </p:spPr>
      </p:pic>
      <p:sp>
        <p:nvSpPr>
          <p:cNvPr id="20" name="Rectangle 19">
            <a:extLst>
              <a:ext uri="{FF2B5EF4-FFF2-40B4-BE49-F238E27FC236}">
                <a16:creationId xmlns:a16="http://schemas.microsoft.com/office/drawing/2014/main" id="{BB7E1528-A8B4-46A8-AA27-1E4D8B67F8DE}"/>
              </a:ext>
            </a:extLst>
          </p:cNvPr>
          <p:cNvSpPr/>
          <p:nvPr/>
        </p:nvSpPr>
        <p:spPr>
          <a:xfrm>
            <a:off x="10177518" y="2083174"/>
            <a:ext cx="2014482" cy="923330"/>
          </a:xfrm>
          <a:prstGeom prst="rect">
            <a:avLst/>
          </a:prstGeom>
        </p:spPr>
        <p:txBody>
          <a:bodyPr wrap="square" lIns="91440" tIns="45720" rIns="91440" bIns="45720" anchor="t">
            <a:spAutoFit/>
          </a:bodyPr>
          <a:lstStyle/>
          <a:p>
            <a:r>
              <a:rPr lang="en-US" dirty="0"/>
              <a:t>Farm carbon and nitrogen budget (Guan et al., 2023)</a:t>
            </a:r>
          </a:p>
        </p:txBody>
      </p:sp>
      <p:sp>
        <p:nvSpPr>
          <p:cNvPr id="4" name="Google Shape;443;p68">
            <a:extLst>
              <a:ext uri="{FF2B5EF4-FFF2-40B4-BE49-F238E27FC236}">
                <a16:creationId xmlns:a16="http://schemas.microsoft.com/office/drawing/2014/main" id="{280E4949-156B-2E28-5F9F-E1026B9D5AF0}"/>
              </a:ext>
            </a:extLst>
          </p:cNvPr>
          <p:cNvSpPr txBox="1">
            <a:spLocks/>
          </p:cNvSpPr>
          <p:nvPr/>
        </p:nvSpPr>
        <p:spPr>
          <a:xfrm>
            <a:off x="10177518" y="823460"/>
            <a:ext cx="1722120" cy="1259714"/>
          </a:xfrm>
          <a:prstGeom prst="rect">
            <a:avLst/>
          </a:prstGeom>
          <a:noFill/>
          <a:ln>
            <a:noFill/>
          </a:ln>
        </p:spPr>
        <p:txBody>
          <a:bodyPr spcFirstLastPara="1" wrap="square" lIns="121900" tIns="121900" rIns="121900" bIns="121900" anchor="ctr"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CA" sz="3200" kern="0" dirty="0">
                <a:effectLst>
                  <a:outerShdw blurRad="38100" dist="38100" dir="2700000" algn="tl">
                    <a:srgbClr val="000000">
                      <a:alpha val="43137"/>
                    </a:srgbClr>
                  </a:outerShdw>
                </a:effectLst>
                <a:latin typeface="Montserrat"/>
              </a:rPr>
              <a:t>The </a:t>
            </a:r>
            <a:r>
              <a:rPr lang="en-CA" sz="3200" kern="0" dirty="0" err="1">
                <a:effectLst>
                  <a:outerShdw blurRad="38100" dist="38100" dir="2700000" algn="tl">
                    <a:srgbClr val="000000">
                      <a:alpha val="43137"/>
                    </a:srgbClr>
                  </a:outerShdw>
                </a:effectLst>
                <a:latin typeface="Montserrat"/>
              </a:rPr>
              <a:t>ecosys</a:t>
            </a:r>
            <a:r>
              <a:rPr lang="en-CA" sz="3200" kern="0" dirty="0">
                <a:effectLst>
                  <a:outerShdw blurRad="38100" dist="38100" dir="2700000" algn="tl">
                    <a:srgbClr val="000000">
                      <a:alpha val="43137"/>
                    </a:srgbClr>
                  </a:outerShdw>
                </a:effectLst>
                <a:latin typeface="Montserrat"/>
              </a:rPr>
              <a:t> model</a:t>
            </a:r>
          </a:p>
        </p:txBody>
      </p:sp>
    </p:spTree>
    <p:extLst>
      <p:ext uri="{BB962C8B-B14F-4D97-AF65-F5344CB8AC3E}">
        <p14:creationId xmlns:p14="http://schemas.microsoft.com/office/powerpoint/2010/main" val="2633544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8"/>
          <p:cNvSpPr txBox="1">
            <a:spLocks noGrp="1"/>
          </p:cNvSpPr>
          <p:nvPr>
            <p:ph type="title"/>
          </p:nvPr>
        </p:nvSpPr>
        <p:spPr>
          <a:xfrm>
            <a:off x="332882" y="285880"/>
            <a:ext cx="10893918" cy="763600"/>
          </a:xfrm>
        </p:spPr>
        <p:txBody>
          <a:bodyPr spcFirstLastPara="1" wrap="square" lIns="121900" tIns="121900" rIns="121900" bIns="121900" anchor="ctr" anchorCtr="0">
            <a:normAutofit/>
          </a:bodyPr>
          <a:lstStyle/>
          <a:p>
            <a:pPr>
              <a:buClr>
                <a:schemeClr val="dk1"/>
              </a:buClr>
              <a:buSzPts val="1100"/>
            </a:pPr>
            <a:r>
              <a:rPr lang="en" sz="3200" dirty="0">
                <a:effectLst>
                  <a:outerShdw blurRad="38100" dist="38100" dir="2700000" algn="tl">
                    <a:srgbClr val="000000">
                      <a:alpha val="43137"/>
                    </a:srgbClr>
                  </a:outerShdw>
                </a:effectLst>
                <a:latin typeface="Montserrat" panose="00000500000000000000" pitchFamily="2" charset="0"/>
              </a:rPr>
              <a:t>Conventional agriculture (UPA)</a:t>
            </a:r>
            <a:endParaRPr sz="3200" dirty="0">
              <a:effectLst>
                <a:outerShdw blurRad="38100" dist="38100" dir="2700000" algn="tl">
                  <a:srgbClr val="000000">
                    <a:alpha val="43137"/>
                  </a:srgbClr>
                </a:outerShdw>
              </a:effectLst>
              <a:latin typeface="Montserrat" panose="00000500000000000000" pitchFamily="2" charset="0"/>
            </a:endParaRPr>
          </a:p>
        </p:txBody>
      </p:sp>
      <p:sp>
        <p:nvSpPr>
          <p:cNvPr id="26" name="Text Placeholder 25">
            <a:extLst>
              <a:ext uri="{FF2B5EF4-FFF2-40B4-BE49-F238E27FC236}">
                <a16:creationId xmlns:a16="http://schemas.microsoft.com/office/drawing/2014/main" id="{D2ED268A-A6B7-7FD6-EE14-6A29F2C8A850}"/>
              </a:ext>
            </a:extLst>
          </p:cNvPr>
          <p:cNvSpPr>
            <a:spLocks noGrp="1"/>
          </p:cNvSpPr>
          <p:nvPr>
            <p:ph type="body" idx="1"/>
          </p:nvPr>
        </p:nvSpPr>
        <p:spPr>
          <a:xfrm>
            <a:off x="332882" y="1302330"/>
            <a:ext cx="5524975" cy="461282"/>
          </a:xfrm>
        </p:spPr>
        <p:txBody>
          <a:bodyPr/>
          <a:lstStyle/>
          <a:p>
            <a:r>
              <a:rPr lang="en-US" sz="1650" b="1">
                <a:latin typeface="Montserrat" panose="00000500000000000000" pitchFamily="2" charset="0"/>
              </a:rPr>
              <a:t>Important food source</a:t>
            </a:r>
            <a:endParaRPr lang="en-CA" sz="1650" b="1">
              <a:latin typeface="Montserrat" panose="00000500000000000000" pitchFamily="2" charset="0"/>
            </a:endParaRPr>
          </a:p>
        </p:txBody>
      </p:sp>
      <p:sp>
        <p:nvSpPr>
          <p:cNvPr id="27" name="Text Placeholder 26">
            <a:extLst>
              <a:ext uri="{FF2B5EF4-FFF2-40B4-BE49-F238E27FC236}">
                <a16:creationId xmlns:a16="http://schemas.microsoft.com/office/drawing/2014/main" id="{6603F0D9-F127-F99C-CEEE-EE7FB4513231}"/>
              </a:ext>
            </a:extLst>
          </p:cNvPr>
          <p:cNvSpPr>
            <a:spLocks noGrp="1"/>
          </p:cNvSpPr>
          <p:nvPr>
            <p:ph type="body" idx="2"/>
          </p:nvPr>
        </p:nvSpPr>
        <p:spPr>
          <a:xfrm>
            <a:off x="5993630" y="1302330"/>
            <a:ext cx="5858346" cy="461282"/>
          </a:xfrm>
        </p:spPr>
        <p:txBody>
          <a:bodyPr/>
          <a:lstStyle/>
          <a:p>
            <a:r>
              <a:rPr lang="en-US" sz="1650" b="1">
                <a:latin typeface="Montserrat" panose="00000500000000000000" pitchFamily="2" charset="0"/>
              </a:rPr>
              <a:t>Leading source of global greenhouse gas emissions</a:t>
            </a:r>
            <a:endParaRPr lang="en-CA" sz="1650" b="1">
              <a:latin typeface="Montserrat" panose="00000500000000000000" pitchFamily="2" charset="0"/>
            </a:endParaRPr>
          </a:p>
        </p:txBody>
      </p:sp>
      <p:grpSp>
        <p:nvGrpSpPr>
          <p:cNvPr id="29" name="Group 28">
            <a:extLst>
              <a:ext uri="{FF2B5EF4-FFF2-40B4-BE49-F238E27FC236}">
                <a16:creationId xmlns:a16="http://schemas.microsoft.com/office/drawing/2014/main" id="{69144185-63AD-9122-E7E3-35D5C2F3395A}"/>
              </a:ext>
            </a:extLst>
          </p:cNvPr>
          <p:cNvGrpSpPr/>
          <p:nvPr/>
        </p:nvGrpSpPr>
        <p:grpSpPr>
          <a:xfrm>
            <a:off x="5993629" y="2033495"/>
            <a:ext cx="5858346" cy="4135681"/>
            <a:chOff x="5993629" y="1937239"/>
            <a:chExt cx="6004554" cy="4238896"/>
          </a:xfrm>
        </p:grpSpPr>
        <p:pic>
          <p:nvPicPr>
            <p:cNvPr id="23" name="Picture 22">
              <a:extLst>
                <a:ext uri="{FF2B5EF4-FFF2-40B4-BE49-F238E27FC236}">
                  <a16:creationId xmlns:a16="http://schemas.microsoft.com/office/drawing/2014/main" id="{F872E182-8718-A02A-7E03-F1BDFE59DE2B}"/>
                </a:ext>
              </a:extLst>
            </p:cNvPr>
            <p:cNvPicPr>
              <a:picLocks noChangeAspect="1"/>
            </p:cNvPicPr>
            <p:nvPr/>
          </p:nvPicPr>
          <p:blipFill>
            <a:blip r:embed="rId3">
              <a:extLst>
                <a:ext uri="{28A0092B-C50C-407E-A947-70E740481C1C}">
                  <a14:useLocalDpi xmlns:a14="http://schemas.microsoft.com/office/drawing/2010/main" val="0"/>
                </a:ext>
              </a:extLst>
            </a:blip>
            <a:srcRect l="4793" t="3466" r="8470" b="4689"/>
            <a:stretch>
              <a:fillRect/>
            </a:stretch>
          </p:blipFill>
          <p:spPr>
            <a:xfrm>
              <a:off x="5993629" y="1937239"/>
              <a:ext cx="6004554" cy="423889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EC36D97-2488-FF9E-F744-171231301E96}"/>
                </a:ext>
              </a:extLst>
            </p:cNvPr>
            <p:cNvSpPr txBox="1"/>
            <p:nvPr/>
          </p:nvSpPr>
          <p:spPr>
            <a:xfrm>
              <a:off x="6821839" y="2284793"/>
              <a:ext cx="1412674" cy="410096"/>
            </a:xfrm>
            <a:prstGeom prst="rect">
              <a:avLst/>
            </a:prstGeom>
            <a:solidFill>
              <a:schemeClr val="tx1">
                <a:alpha val="22000"/>
              </a:schemeClr>
            </a:solidFill>
          </p:spPr>
          <p:txBody>
            <a:bodyPr wrap="square" rtlCol="0">
              <a:spAutoFit/>
            </a:bodyPr>
            <a:lstStyle/>
            <a:p>
              <a:pPr algn="ctr"/>
              <a:r>
                <a:rPr lang="en-US" sz="2000" b="1">
                  <a:solidFill>
                    <a:schemeClr val="bg1"/>
                  </a:solidFill>
                  <a:latin typeface="Montserrat" panose="00000500000000000000" pitchFamily="2" charset="0"/>
                </a:rPr>
                <a:t>Methane</a:t>
              </a:r>
              <a:endParaRPr lang="en-CA" sz="2000" b="1">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B0936AA0-C464-6261-07F3-0EB5C1661C43}"/>
                </a:ext>
              </a:extLst>
            </p:cNvPr>
            <p:cNvSpPr txBox="1"/>
            <p:nvPr/>
          </p:nvSpPr>
          <p:spPr>
            <a:xfrm>
              <a:off x="8610475" y="2075232"/>
              <a:ext cx="1225015" cy="725553"/>
            </a:xfrm>
            <a:prstGeom prst="rect">
              <a:avLst/>
            </a:prstGeom>
            <a:solidFill>
              <a:srgbClr val="0070C0">
                <a:alpha val="22000"/>
              </a:srgbClr>
            </a:solidFill>
          </p:spPr>
          <p:txBody>
            <a:bodyPr wrap="square" rtlCol="0">
              <a:spAutoFit/>
            </a:bodyPr>
            <a:lstStyle/>
            <a:p>
              <a:pPr algn="ctr"/>
              <a:r>
                <a:rPr lang="en-US" sz="2000" b="1">
                  <a:solidFill>
                    <a:schemeClr val="bg1"/>
                  </a:solidFill>
                  <a:latin typeface="Montserrat" panose="00000500000000000000" pitchFamily="2" charset="0"/>
                </a:rPr>
                <a:t>Nitric Oxide</a:t>
              </a:r>
              <a:endParaRPr lang="en-CA" sz="2000" b="1">
                <a:solidFill>
                  <a:schemeClr val="bg1"/>
                </a:solidFill>
                <a:latin typeface="Montserrat" panose="00000500000000000000" pitchFamily="2" charset="0"/>
              </a:endParaRPr>
            </a:p>
          </p:txBody>
        </p:sp>
        <p:sp>
          <p:nvSpPr>
            <p:cNvPr id="11" name="TextBox 10">
              <a:extLst>
                <a:ext uri="{FF2B5EF4-FFF2-40B4-BE49-F238E27FC236}">
                  <a16:creationId xmlns:a16="http://schemas.microsoft.com/office/drawing/2014/main" id="{6DC02C3A-B391-EBF8-1C01-3420CE6D4971}"/>
                </a:ext>
              </a:extLst>
            </p:cNvPr>
            <p:cNvSpPr txBox="1"/>
            <p:nvPr/>
          </p:nvSpPr>
          <p:spPr>
            <a:xfrm>
              <a:off x="10395115" y="2060495"/>
              <a:ext cx="1313431" cy="725553"/>
            </a:xfrm>
            <a:prstGeom prst="rect">
              <a:avLst/>
            </a:prstGeom>
            <a:solidFill>
              <a:schemeClr val="accent5">
                <a:alpha val="22000"/>
              </a:schemeClr>
            </a:solidFill>
          </p:spPr>
          <p:txBody>
            <a:bodyPr wrap="square" lIns="91440" tIns="45720" rIns="91440" bIns="45720" rtlCol="0" anchor="t">
              <a:spAutoFit/>
            </a:bodyPr>
            <a:lstStyle/>
            <a:p>
              <a:pPr algn="ctr"/>
              <a:r>
                <a:rPr lang="en-US" sz="2000" b="1">
                  <a:solidFill>
                    <a:schemeClr val="bg1"/>
                  </a:solidFill>
                  <a:latin typeface="Montserrat"/>
                </a:rPr>
                <a:t>Carbon Dioxide</a:t>
              </a:r>
              <a:endParaRPr lang="en-CA" sz="2000" b="1">
                <a:solidFill>
                  <a:schemeClr val="bg1"/>
                </a:solidFill>
                <a:latin typeface="Montserrat" panose="00000500000000000000" pitchFamily="2" charset="0"/>
              </a:endParaRPr>
            </a:p>
          </p:txBody>
        </p:sp>
      </p:grpSp>
      <p:pic>
        <p:nvPicPr>
          <p:cNvPr id="21" name="Picture 20">
            <a:extLst>
              <a:ext uri="{FF2B5EF4-FFF2-40B4-BE49-F238E27FC236}">
                <a16:creationId xmlns:a16="http://schemas.microsoft.com/office/drawing/2014/main" id="{548F281B-FFE4-EC4C-206E-27B8A1AC3C1B}"/>
              </a:ext>
            </a:extLst>
          </p:cNvPr>
          <p:cNvPicPr>
            <a:picLocks noChangeAspect="1"/>
          </p:cNvPicPr>
          <p:nvPr/>
        </p:nvPicPr>
        <p:blipFill>
          <a:blip r:embed="rId4">
            <a:extLst>
              <a:ext uri="{28A0092B-C50C-407E-A947-70E740481C1C}">
                <a14:useLocalDpi xmlns:a14="http://schemas.microsoft.com/office/drawing/2010/main" val="0"/>
              </a:ext>
            </a:extLst>
          </a:blip>
          <a:srcRect t="1587"/>
          <a:stretch>
            <a:fillRect/>
          </a:stretch>
        </p:blipFill>
        <p:spPr>
          <a:xfrm>
            <a:off x="296787" y="2036522"/>
            <a:ext cx="5524975" cy="4135681"/>
          </a:xfrm>
          <a:prstGeom prst="rect">
            <a:avLst/>
          </a:prstGeom>
          <a:ln>
            <a:noFill/>
          </a:ln>
          <a:effectLst>
            <a:outerShdw blurRad="292100" dist="139700" dir="2700000" algn="tl" rotWithShape="0">
              <a:srgbClr val="333333">
                <a:alpha val="65000"/>
              </a:srgbClr>
            </a:outerShdw>
          </a:effectLst>
        </p:spPr>
      </p:pic>
      <p:sp>
        <p:nvSpPr>
          <p:cNvPr id="30" name="Slide Number Placeholder 6">
            <a:extLst>
              <a:ext uri="{FF2B5EF4-FFF2-40B4-BE49-F238E27FC236}">
                <a16:creationId xmlns:a16="http://schemas.microsoft.com/office/drawing/2014/main" id="{3286B4AF-26BF-0B3F-8D58-47AF490D7DCB}"/>
              </a:ext>
            </a:extLst>
          </p:cNvPr>
          <p:cNvSpPr txBox="1">
            <a:spLocks/>
          </p:cNvSpPr>
          <p:nvPr/>
        </p:nvSpPr>
        <p:spPr>
          <a:xfrm>
            <a:off x="11294002" y="6439059"/>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600" smtClean="0">
                <a:latin typeface="Montserrat" panose="00000500000000000000" pitchFamily="2" charset="0"/>
              </a:rPr>
              <a:pPr/>
              <a:t>2</a:t>
            </a:fld>
            <a:endParaRPr lang="en" sz="1600">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5E22-1513-65AB-63B8-A07EFD753F7B}"/>
            </a:ext>
          </a:extLst>
        </p:cNvPr>
        <p:cNvGrpSpPr/>
        <p:nvPr/>
      </p:nvGrpSpPr>
      <p:grpSpPr>
        <a:xfrm>
          <a:off x="0" y="0"/>
          <a:ext cx="0" cy="0"/>
          <a:chOff x="0" y="0"/>
          <a:chExt cx="0" cy="0"/>
        </a:xfrm>
      </p:grpSpPr>
      <p:sp>
        <p:nvSpPr>
          <p:cNvPr id="18" name="Google Shape;152;p4">
            <a:extLst>
              <a:ext uri="{FF2B5EF4-FFF2-40B4-BE49-F238E27FC236}">
                <a16:creationId xmlns:a16="http://schemas.microsoft.com/office/drawing/2014/main" id="{F1C33F88-93E3-4B73-A138-85317E16E415}"/>
              </a:ext>
            </a:extLst>
          </p:cNvPr>
          <p:cNvSpPr txBox="1"/>
          <p:nvPr/>
        </p:nvSpPr>
        <p:spPr>
          <a:xfrm>
            <a:off x="838200" y="-54266"/>
            <a:ext cx="10515600" cy="113349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None/>
            </a:pPr>
            <a:r>
              <a:rPr lang="en-CA" sz="4000" dirty="0">
                <a:solidFill>
                  <a:schemeClr val="dk1"/>
                </a:solidFill>
                <a:latin typeface="+mn-lt"/>
                <a:sym typeface="Play"/>
              </a:rPr>
              <a:t>The HOLOS field-scale model</a:t>
            </a:r>
            <a:endParaRPr dirty="0">
              <a:latin typeface="+mn-lt"/>
            </a:endParaRPr>
          </a:p>
        </p:txBody>
      </p:sp>
      <p:grpSp>
        <p:nvGrpSpPr>
          <p:cNvPr id="24" name="Group 23">
            <a:extLst>
              <a:ext uri="{FF2B5EF4-FFF2-40B4-BE49-F238E27FC236}">
                <a16:creationId xmlns:a16="http://schemas.microsoft.com/office/drawing/2014/main" id="{5DB7761A-9F84-4457-9AA4-A47A5CA70EDE}"/>
              </a:ext>
            </a:extLst>
          </p:cNvPr>
          <p:cNvGrpSpPr/>
          <p:nvPr/>
        </p:nvGrpSpPr>
        <p:grpSpPr>
          <a:xfrm>
            <a:off x="163719" y="1019479"/>
            <a:ext cx="2644552" cy="5946246"/>
            <a:chOff x="4180187" y="60584"/>
            <a:chExt cx="7408631" cy="1295665"/>
          </a:xfrm>
        </p:grpSpPr>
        <p:sp>
          <p:nvSpPr>
            <p:cNvPr id="28" name="Rectangle: Top Corners Rounded 27">
              <a:extLst>
                <a:ext uri="{FF2B5EF4-FFF2-40B4-BE49-F238E27FC236}">
                  <a16:creationId xmlns:a16="http://schemas.microsoft.com/office/drawing/2014/main" id="{49CE07B5-A59A-4D05-9488-7A4503D94692}"/>
                </a:ext>
              </a:extLst>
            </p:cNvPr>
            <p:cNvSpPr/>
            <p:nvPr/>
          </p:nvSpPr>
          <p:spPr>
            <a:xfrm rot="5400000">
              <a:off x="7270253" y="-3010326"/>
              <a:ext cx="1247655" cy="7389475"/>
            </a:xfrm>
            <a:prstGeom prst="round2SameRect">
              <a:avLst/>
            </a:prstGeom>
            <a:solidFill>
              <a:srgbClr val="F2F2F2">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29" name="Rectangle: Top Corners Rounded 4">
              <a:extLst>
                <a:ext uri="{FF2B5EF4-FFF2-40B4-BE49-F238E27FC236}">
                  <a16:creationId xmlns:a16="http://schemas.microsoft.com/office/drawing/2014/main" id="{75BE08FA-A944-41C7-A633-221B81DAE7D0}"/>
                </a:ext>
              </a:extLst>
            </p:cNvPr>
            <p:cNvSpPr txBox="1"/>
            <p:nvPr/>
          </p:nvSpPr>
          <p:spPr>
            <a:xfrm>
              <a:off x="4180187" y="108593"/>
              <a:ext cx="7328571" cy="12476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lnSpc>
                  <a:spcPct val="90000"/>
                </a:lnSpc>
                <a:spcBef>
                  <a:spcPct val="0"/>
                </a:spcBef>
                <a:spcAft>
                  <a:spcPct val="15000"/>
                </a:spcAft>
              </a:pPr>
              <a:r>
                <a:rPr lang="en-CA" dirty="0"/>
                <a:t>A whole-farm platform developed by Agriculture and Agri-Food Canada that uses Intergovernmental Panel on Climate Change [IPCC] (2006) methodology to estimate anthropogenic emissions and sinks of GHGs for Canadian conditions at the individual </a:t>
              </a:r>
              <a:r>
                <a:rPr lang="en-CA" dirty="0">
                  <a:solidFill>
                    <a:srgbClr val="FF0000"/>
                  </a:solidFill>
                </a:rPr>
                <a:t>farm scale to national inventories </a:t>
              </a:r>
              <a:r>
                <a:rPr lang="en-CA" dirty="0"/>
                <a:t>(Little et al., 2008). </a:t>
              </a:r>
              <a:endParaRPr lang="en-US" sz="2000" dirty="0"/>
            </a:p>
          </p:txBody>
        </p:sp>
      </p:grpSp>
      <p:pic>
        <p:nvPicPr>
          <p:cNvPr id="3" name="Picture 2">
            <a:extLst>
              <a:ext uri="{FF2B5EF4-FFF2-40B4-BE49-F238E27FC236}">
                <a16:creationId xmlns:a16="http://schemas.microsoft.com/office/drawing/2014/main" id="{64F088C9-7DE3-46A1-8450-8A0312B5B84D}"/>
              </a:ext>
            </a:extLst>
          </p:cNvPr>
          <p:cNvPicPr>
            <a:picLocks noChangeAspect="1"/>
          </p:cNvPicPr>
          <p:nvPr/>
        </p:nvPicPr>
        <p:blipFill>
          <a:blip r:embed="rId3"/>
          <a:stretch>
            <a:fillRect/>
          </a:stretch>
        </p:blipFill>
        <p:spPr>
          <a:xfrm>
            <a:off x="363109" y="-318453"/>
            <a:ext cx="2245773" cy="1661872"/>
          </a:xfrm>
          <a:prstGeom prst="rect">
            <a:avLst/>
          </a:prstGeom>
        </p:spPr>
      </p:pic>
      <p:pic>
        <p:nvPicPr>
          <p:cNvPr id="30" name="Picture 29" descr="A screenshot of a computer screen&#10;&#10;AI-generated content may be incorrect.">
            <a:extLst>
              <a:ext uri="{FF2B5EF4-FFF2-40B4-BE49-F238E27FC236}">
                <a16:creationId xmlns:a16="http://schemas.microsoft.com/office/drawing/2014/main" id="{2BD9296C-7906-44A0-8165-1ACC1546E4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79728" y="786063"/>
            <a:ext cx="9268135" cy="6064409"/>
          </a:xfrm>
          <a:prstGeom prst="rect">
            <a:avLst/>
          </a:prstGeom>
          <a:noFill/>
        </p:spPr>
      </p:pic>
    </p:spTree>
    <p:extLst>
      <p:ext uri="{BB962C8B-B14F-4D97-AF65-F5344CB8AC3E}">
        <p14:creationId xmlns:p14="http://schemas.microsoft.com/office/powerpoint/2010/main" val="182171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network&#10;&#10;Description automatically generated with medium confidence">
            <a:extLst>
              <a:ext uri="{FF2B5EF4-FFF2-40B4-BE49-F238E27FC236}">
                <a16:creationId xmlns:a16="http://schemas.microsoft.com/office/drawing/2014/main" id="{381CD461-5919-3202-5319-3A86E9426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32" y="738429"/>
            <a:ext cx="7210039" cy="5438851"/>
          </a:xfrm>
          <a:prstGeom prst="rect">
            <a:avLst/>
          </a:prstGeom>
        </p:spPr>
      </p:pic>
      <p:sp>
        <p:nvSpPr>
          <p:cNvPr id="26" name="TextBox 25">
            <a:extLst>
              <a:ext uri="{FF2B5EF4-FFF2-40B4-BE49-F238E27FC236}">
                <a16:creationId xmlns:a16="http://schemas.microsoft.com/office/drawing/2014/main" id="{B8AB7DFB-D922-DEDC-48F3-2D2087E821F6}"/>
              </a:ext>
            </a:extLst>
          </p:cNvPr>
          <p:cNvSpPr txBox="1"/>
          <p:nvPr/>
        </p:nvSpPr>
        <p:spPr>
          <a:xfrm>
            <a:off x="650188" y="153575"/>
            <a:ext cx="7223809" cy="584775"/>
          </a:xfrm>
          <a:prstGeom prst="rect">
            <a:avLst/>
          </a:prstGeom>
          <a:noFill/>
        </p:spPr>
        <p:txBody>
          <a:bodyPr wrap="square" rtlCol="0">
            <a:spAutoFit/>
          </a:bodyPr>
          <a:lstStyle/>
          <a:p>
            <a:r>
              <a:rPr lang="en-CA" sz="3200" b="1" u="sng">
                <a:solidFill>
                  <a:srgbClr val="C00000"/>
                </a:solidFill>
                <a:latin typeface="Arial" panose="020B0604020202020204" pitchFamily="34" charset="0"/>
                <a:cs typeface="Arial" panose="020B0604020202020204" pitchFamily="34" charset="0"/>
              </a:rPr>
              <a:t>GHG Fluxes from agricultural farms</a:t>
            </a:r>
          </a:p>
        </p:txBody>
      </p:sp>
      <p:sp>
        <p:nvSpPr>
          <p:cNvPr id="5" name="TextBox 4">
            <a:extLst>
              <a:ext uri="{FF2B5EF4-FFF2-40B4-BE49-F238E27FC236}">
                <a16:creationId xmlns:a16="http://schemas.microsoft.com/office/drawing/2014/main" id="{D3451E97-DFDE-6771-F0DC-DABB914D7DB6}"/>
              </a:ext>
            </a:extLst>
          </p:cNvPr>
          <p:cNvSpPr txBox="1"/>
          <p:nvPr/>
        </p:nvSpPr>
        <p:spPr>
          <a:xfrm>
            <a:off x="589228" y="6207760"/>
            <a:ext cx="7497036" cy="307777"/>
          </a:xfrm>
          <a:prstGeom prst="rect">
            <a:avLst/>
          </a:prstGeom>
          <a:noFill/>
        </p:spPr>
        <p:txBody>
          <a:bodyPr wrap="square">
            <a:spAutoFit/>
          </a:bodyPr>
          <a:lstStyle/>
          <a:p>
            <a:r>
              <a:rPr lang="en-CA" sz="1400">
                <a:latin typeface="Arial" panose="020B0604020202020204" pitchFamily="34" charset="0"/>
                <a:cs typeface="Arial" panose="020B0604020202020204" pitchFamily="34" charset="0"/>
              </a:rPr>
              <a:t>Fig 12. GHG flux from all agricultural farms in agriculture-intensive counties in 2016 in ON</a:t>
            </a:r>
          </a:p>
        </p:txBody>
      </p:sp>
      <p:sp>
        <p:nvSpPr>
          <p:cNvPr id="6" name="TextBox 5">
            <a:extLst>
              <a:ext uri="{FF2B5EF4-FFF2-40B4-BE49-F238E27FC236}">
                <a16:creationId xmlns:a16="http://schemas.microsoft.com/office/drawing/2014/main" id="{5B6E299E-C5BD-8A57-8DE8-335AB784C47B}"/>
              </a:ext>
            </a:extLst>
          </p:cNvPr>
          <p:cNvSpPr txBox="1"/>
          <p:nvPr/>
        </p:nvSpPr>
        <p:spPr>
          <a:xfrm>
            <a:off x="466265" y="1194269"/>
            <a:ext cx="1452898" cy="400110"/>
          </a:xfrm>
          <a:prstGeom prst="rect">
            <a:avLst/>
          </a:prstGeom>
          <a:noFill/>
        </p:spPr>
        <p:txBody>
          <a:bodyPr wrap="none" rtlCol="0">
            <a:spAutoFit/>
          </a:bodyPr>
          <a:lstStyle/>
          <a:p>
            <a:r>
              <a:rPr lang="en-CA" sz="2000" b="1">
                <a:solidFill>
                  <a:srgbClr val="002060"/>
                </a:solidFill>
                <a:latin typeface="Arial" panose="020B0604020202020204" pitchFamily="34" charset="0"/>
                <a:cs typeface="Arial" panose="020B0604020202020204" pitchFamily="34" charset="0"/>
              </a:rPr>
              <a:t>Year: 2016</a:t>
            </a:r>
          </a:p>
        </p:txBody>
      </p:sp>
      <p:graphicFrame>
        <p:nvGraphicFramePr>
          <p:cNvPr id="2" name="Chart 1">
            <a:extLst>
              <a:ext uri="{FF2B5EF4-FFF2-40B4-BE49-F238E27FC236}">
                <a16:creationId xmlns:a16="http://schemas.microsoft.com/office/drawing/2014/main" id="{0F68596F-D485-C2E8-0E43-C46A2A4F2A0A}"/>
              </a:ext>
            </a:extLst>
          </p:cNvPr>
          <p:cNvGraphicFramePr>
            <a:graphicFrameLocks/>
          </p:cNvGraphicFramePr>
          <p:nvPr/>
        </p:nvGraphicFramePr>
        <p:xfrm>
          <a:off x="7873996" y="3130395"/>
          <a:ext cx="3894073" cy="301069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A55AF9AC-2492-BC6D-23FD-30008DAE5276}"/>
              </a:ext>
            </a:extLst>
          </p:cNvPr>
          <p:cNvSpPr txBox="1"/>
          <p:nvPr/>
        </p:nvSpPr>
        <p:spPr>
          <a:xfrm>
            <a:off x="11097693" y="6351272"/>
            <a:ext cx="755335" cy="276999"/>
          </a:xfrm>
          <a:prstGeom prst="rect">
            <a:avLst/>
          </a:prstGeom>
          <a:noFill/>
        </p:spPr>
        <p:txBody>
          <a:bodyPr wrap="none" rtlCol="0">
            <a:spAutoFit/>
          </a:bodyPr>
          <a:lstStyle/>
          <a:p>
            <a:r>
              <a:rPr lang="en-CA" sz="1200" i="1">
                <a:latin typeface="Arial" panose="020B0604020202020204" pitchFamily="34" charset="0"/>
                <a:cs typeface="Arial" panose="020B0604020202020204" pitchFamily="34" charset="0"/>
              </a:rPr>
              <a:t>Page 13</a:t>
            </a:r>
          </a:p>
        </p:txBody>
      </p:sp>
      <p:graphicFrame>
        <p:nvGraphicFramePr>
          <p:cNvPr id="8" name="Chart 7">
            <a:extLst>
              <a:ext uri="{FF2B5EF4-FFF2-40B4-BE49-F238E27FC236}">
                <a16:creationId xmlns:a16="http://schemas.microsoft.com/office/drawing/2014/main" id="{62DDA286-5385-405C-A7C8-92FD69E4C30D}"/>
              </a:ext>
            </a:extLst>
          </p:cNvPr>
          <p:cNvGraphicFramePr>
            <a:graphicFrameLocks/>
          </p:cNvGraphicFramePr>
          <p:nvPr/>
        </p:nvGraphicFramePr>
        <p:xfrm>
          <a:off x="7873996" y="821866"/>
          <a:ext cx="3711279" cy="209834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2010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6"/>
        <p:cNvGrpSpPr/>
        <p:nvPr/>
      </p:nvGrpSpPr>
      <p:grpSpPr>
        <a:xfrm>
          <a:off x="0" y="0"/>
          <a:ext cx="0" cy="0"/>
          <a:chOff x="0" y="0"/>
          <a:chExt cx="0" cy="0"/>
        </a:xfrm>
      </p:grpSpPr>
      <p:sp>
        <p:nvSpPr>
          <p:cNvPr id="2197" name="Google Shape;2197;p126"/>
          <p:cNvSpPr txBox="1">
            <a:spLocks noGrp="1"/>
          </p:cNvSpPr>
          <p:nvPr>
            <p:ph type="title"/>
          </p:nvPr>
        </p:nvSpPr>
        <p:spPr>
          <a:xfrm>
            <a:off x="6465100" y="942400"/>
            <a:ext cx="4300000" cy="1006000"/>
          </a:xfrm>
          <a:prstGeom prst="rect">
            <a:avLst/>
          </a:prstGeom>
        </p:spPr>
        <p:txBody>
          <a:bodyPr spcFirstLastPara="1" wrap="square" lIns="121900" tIns="121900" rIns="121900" bIns="121900" anchor="t" anchorCtr="0">
            <a:noAutofit/>
          </a:bodyPr>
          <a:lstStyle/>
          <a:p>
            <a:r>
              <a:rPr lang="en" dirty="0"/>
              <a:t>Thanks!</a:t>
            </a:r>
            <a:endParaRPr dirty="0"/>
          </a:p>
        </p:txBody>
      </p:sp>
      <p:sp>
        <p:nvSpPr>
          <p:cNvPr id="2199" name="Google Shape;2199;p126"/>
          <p:cNvSpPr txBox="1">
            <a:spLocks noGrp="1"/>
          </p:cNvSpPr>
          <p:nvPr>
            <p:ph type="title" idx="3"/>
          </p:nvPr>
        </p:nvSpPr>
        <p:spPr>
          <a:xfrm>
            <a:off x="0" y="5652933"/>
            <a:ext cx="9559870" cy="525333"/>
          </a:xfrm>
          <a:prstGeom prst="rect">
            <a:avLst/>
          </a:prstGeom>
        </p:spPr>
        <p:txBody>
          <a:bodyPr spcFirstLastPara="1" wrap="square" lIns="121900" tIns="121900" rIns="121900" bIns="121900" anchor="t" anchorCtr="0">
            <a:noAutofit/>
          </a:bodyPr>
          <a:lstStyle/>
          <a:p>
            <a:pPr>
              <a:buSzPts val="1100"/>
            </a:pPr>
            <a:r>
              <a:rPr lang="en-US" sz="2400" b="1" dirty="0">
                <a:solidFill>
                  <a:schemeClr val="lt1"/>
                </a:solidFill>
              </a:rPr>
              <a:t>Contact information: </a:t>
            </a:r>
            <a:r>
              <a:rPr lang="en-US" sz="2400" b="1" dirty="0">
                <a:solidFill>
                  <a:schemeClr val="lt1"/>
                </a:solidFill>
                <a:hlinkClick r:id="rId4">
                  <a:extLst>
                    <a:ext uri="{A12FA001-AC4F-418D-AE19-62706E023703}">
                      <ahyp:hlinkClr xmlns:ahyp="http://schemas.microsoft.com/office/drawing/2018/hyperlinkcolor" val="tx"/>
                    </a:ext>
                  </a:extLst>
                </a:hlinkClick>
              </a:rPr>
              <a:t>aisha.javed@mail.utoronto.ca</a:t>
            </a:r>
            <a:r>
              <a:rPr lang="en-US" sz="2400" b="1" dirty="0">
                <a:solidFill>
                  <a:schemeClr val="lt1"/>
                </a:solidFill>
              </a:rPr>
              <a:t> </a:t>
            </a:r>
            <a:endParaRPr sz="2400" b="1" dirty="0">
              <a:solidFill>
                <a:schemeClr val="lt1"/>
              </a:solidFill>
            </a:endParaRPr>
          </a:p>
          <a:p>
            <a:pPr>
              <a:buSzPts val="1100"/>
            </a:pPr>
            <a:endParaRPr sz="2000" dirty="0">
              <a:solidFill>
                <a:schemeClr val="lt1"/>
              </a:solidFill>
            </a:endParaRPr>
          </a:p>
          <a:p>
            <a:endParaRPr sz="2000" dirty="0">
              <a:solidFill>
                <a:schemeClr val="lt1"/>
              </a:solidFill>
            </a:endParaRPr>
          </a:p>
        </p:txBody>
      </p:sp>
      <p:pic>
        <p:nvPicPr>
          <p:cNvPr id="8194" name="Picture 2">
            <a:extLst>
              <a:ext uri="{FF2B5EF4-FFF2-40B4-BE49-F238E27FC236}">
                <a16:creationId xmlns:a16="http://schemas.microsoft.com/office/drawing/2014/main" id="{D88EAA79-9266-125C-B0B2-E91C947D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701" y="742931"/>
            <a:ext cx="4092052" cy="1404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3510B74-DCDB-D51F-4AE5-9E2EF865C100}"/>
              </a:ext>
            </a:extLst>
          </p:cNvPr>
          <p:cNvPicPr>
            <a:picLocks noChangeAspect="1"/>
          </p:cNvPicPr>
          <p:nvPr/>
        </p:nvPicPr>
        <p:blipFill>
          <a:blip r:embed="rId6"/>
          <a:stretch>
            <a:fillRect/>
          </a:stretch>
        </p:blipFill>
        <p:spPr>
          <a:xfrm>
            <a:off x="628701" y="3027576"/>
            <a:ext cx="4206911" cy="1491986"/>
          </a:xfrm>
          <a:prstGeom prst="rect">
            <a:avLst/>
          </a:prstGeom>
        </p:spPr>
      </p:pic>
      <p:sp>
        <p:nvSpPr>
          <p:cNvPr id="10" name="TextBox 9">
            <a:extLst>
              <a:ext uri="{FF2B5EF4-FFF2-40B4-BE49-F238E27FC236}">
                <a16:creationId xmlns:a16="http://schemas.microsoft.com/office/drawing/2014/main" id="{33FAB383-4CC7-368F-5701-8A1263C13050}"/>
              </a:ext>
            </a:extLst>
          </p:cNvPr>
          <p:cNvSpPr txBox="1"/>
          <p:nvPr/>
        </p:nvSpPr>
        <p:spPr>
          <a:xfrm>
            <a:off x="6096000" y="2427412"/>
            <a:ext cx="553151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Special thanks to my collaborators, Drs. Marney Issac, Adam Martin, and my PI, Dr. George </a:t>
            </a:r>
            <a:r>
              <a:rPr kumimoji="0" lang="en-US" sz="24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Arhonditsis</a:t>
            </a:r>
            <a:r>
              <a:rPr kumimoji="0" lang="en-US" sz="2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a:t>
            </a:r>
          </a:p>
        </p:txBody>
      </p:sp>
      <p:sp>
        <p:nvSpPr>
          <p:cNvPr id="2" name="TextBox 1">
            <a:extLst>
              <a:ext uri="{FF2B5EF4-FFF2-40B4-BE49-F238E27FC236}">
                <a16:creationId xmlns:a16="http://schemas.microsoft.com/office/drawing/2014/main" id="{BF5C1490-907D-4D4D-BF6A-B00EAF8A31D5}"/>
              </a:ext>
            </a:extLst>
          </p:cNvPr>
          <p:cNvSpPr txBox="1"/>
          <p:nvPr/>
        </p:nvSpPr>
        <p:spPr>
          <a:xfrm>
            <a:off x="6496273" y="4570378"/>
            <a:ext cx="45079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Some figures were prepared with the help of </a:t>
            </a:r>
            <a:r>
              <a:rPr kumimoji="0" lang="en-US" sz="14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AI</a:t>
            </a:r>
            <a:endParaRPr kumimoji="0" lang="en-CA" sz="14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97"/>
                                        </p:tgtEl>
                                        <p:attrNameLst>
                                          <p:attrName>style.visibility</p:attrName>
                                        </p:attrNameLst>
                                      </p:cBhvr>
                                      <p:to>
                                        <p:strVal val="visible"/>
                                      </p:to>
                                    </p:set>
                                    <p:anim calcmode="lin" valueType="num">
                                      <p:cBhvr additive="base">
                                        <p:cTn id="7" dur="1000"/>
                                        <p:tgtEl>
                                          <p:spTgt spid="21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EDD"/>
        </a:solidFill>
        <a:effectLst/>
      </p:bgPr>
    </p:bg>
    <p:spTree>
      <p:nvGrpSpPr>
        <p:cNvPr id="1" name=""/>
        <p:cNvGrpSpPr/>
        <p:nvPr/>
      </p:nvGrpSpPr>
      <p:grpSpPr>
        <a:xfrm>
          <a:off x="0" y="0"/>
          <a:ext cx="0" cy="0"/>
          <a:chOff x="0" y="0"/>
          <a:chExt cx="0" cy="0"/>
        </a:xfrm>
      </p:grpSpPr>
      <p:sp>
        <p:nvSpPr>
          <p:cNvPr id="2" name="Text 0"/>
          <p:cNvSpPr/>
          <p:nvPr/>
        </p:nvSpPr>
        <p:spPr>
          <a:xfrm>
            <a:off x="341376" y="376468"/>
            <a:ext cx="11509248" cy="365760"/>
          </a:xfrm>
          <a:prstGeom prst="rect">
            <a:avLst/>
          </a:prstGeom>
          <a:noFill/>
          <a:ln/>
        </p:spPr>
        <p:txBody>
          <a:bodyPr wrap="square" lIns="0" tIns="0" rIns="0" bIns="0" rtlCol="0" anchor="ctr"/>
          <a:lstStyle/>
          <a:p>
            <a:pPr defTabSz="1219170"/>
            <a:r>
              <a:rPr lang="en-US" sz="2000" b="1" dirty="0">
                <a:solidFill>
                  <a:srgbClr val="2D5016"/>
                </a:solidFill>
                <a:latin typeface="Montserrat" pitchFamily="34" charset="0"/>
                <a:ea typeface="Montserrat" pitchFamily="34" charset="-122"/>
                <a:cs typeface="Montserrat" pitchFamily="34" charset="-120"/>
              </a:rPr>
              <a:t>References</a:t>
            </a:r>
            <a:endParaRPr lang="en-US" sz="2000" dirty="0">
              <a:solidFill>
                <a:prstClr val="black"/>
              </a:solidFill>
              <a:latin typeface="Calibri" panose="020F0502020204030204"/>
            </a:endParaRPr>
          </a:p>
        </p:txBody>
      </p:sp>
      <p:sp>
        <p:nvSpPr>
          <p:cNvPr id="4" name="Shape 2"/>
          <p:cNvSpPr/>
          <p:nvPr/>
        </p:nvSpPr>
        <p:spPr>
          <a:xfrm>
            <a:off x="341376" y="768096"/>
            <a:ext cx="11509248" cy="0"/>
          </a:xfrm>
          <a:prstGeom prst="line">
            <a:avLst/>
          </a:prstGeom>
          <a:noFill/>
          <a:ln w="12700">
            <a:solidFill>
              <a:srgbClr val="A8C090"/>
            </a:solidFill>
            <a:prstDash val="solid"/>
          </a:ln>
        </p:spPr>
        <p:txBody>
          <a:bodyPr/>
          <a:lstStyle/>
          <a:p>
            <a:pPr defTabSz="1219170"/>
            <a:endParaRPr lang="en-CA" sz="2400">
              <a:solidFill>
                <a:prstClr val="black"/>
              </a:solidFill>
              <a:latin typeface="Calibri" panose="020F0502020204030204"/>
            </a:endParaRPr>
          </a:p>
        </p:txBody>
      </p:sp>
      <p:sp>
        <p:nvSpPr>
          <p:cNvPr id="5" name="Text 3"/>
          <p:cNvSpPr/>
          <p:nvPr/>
        </p:nvSpPr>
        <p:spPr>
          <a:xfrm>
            <a:off x="341376" y="853440"/>
            <a:ext cx="5663184" cy="5785104"/>
          </a:xfrm>
          <a:prstGeom prst="rect">
            <a:avLst/>
          </a:prstGeom>
          <a:noFill/>
          <a:ln/>
        </p:spPr>
        <p:txBody>
          <a:bodyPr wrap="square" lIns="0" tIns="0" rIns="67733" bIns="0" rtlCol="0" anchor="t"/>
          <a:lstStyle/>
          <a:p>
            <a:pPr defTabSz="1219170"/>
            <a:r>
              <a:rPr lang="en-US" sz="907" b="1" dirty="0">
                <a:solidFill>
                  <a:srgbClr val="1A1A0A"/>
                </a:solidFill>
                <a:latin typeface="Montserrat" pitchFamily="34" charset="0"/>
                <a:ea typeface="Montserrat" pitchFamily="34" charset="-122"/>
                <a:cs typeface="Montserrat" pitchFamily="34" charset="-120"/>
              </a:rPr>
              <a:t>Adam, R.W., 2001.</a:t>
            </a:r>
            <a:r>
              <a:rPr lang="en-US" sz="907" dirty="0">
                <a:solidFill>
                  <a:srgbClr val="1A1A0A"/>
                </a:solidFill>
                <a:latin typeface="Montserrat" pitchFamily="34" charset="0"/>
                <a:ea typeface="Montserrat" pitchFamily="34" charset="-122"/>
                <a:cs typeface="Montserrat" pitchFamily="34" charset="-120"/>
              </a:rPr>
              <a:t> Wastewater use in periurban agriculture. In: Drakakis-Smith, D. (ed.) The Third World City. Routledge, London.</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Al-Qubati, A., Zhang, L., Forkel, M., 2024.</a:t>
            </a:r>
            <a:r>
              <a:rPr lang="en-US" sz="907" dirty="0">
                <a:solidFill>
                  <a:srgbClr val="1A1A0A"/>
                </a:solidFill>
                <a:latin typeface="Montserrat" pitchFamily="34" charset="0"/>
                <a:ea typeface="Montserrat" pitchFamily="34" charset="-122"/>
                <a:cs typeface="Montserrat" pitchFamily="34" charset="-120"/>
              </a:rPr>
              <a:t> Urban and peri-urban agriculture under climate change: A review on carbon emissions and sequestration. Sustainable Cities and Society, 115, 105830.</a:t>
            </a:r>
          </a:p>
          <a:p>
            <a:pPr defTabSz="1219170"/>
            <a:r>
              <a:rPr lang="en-US" sz="910" b="1" dirty="0" err="1">
                <a:solidFill>
                  <a:srgbClr val="1A1A0A"/>
                </a:solidFill>
                <a:latin typeface="Montserrat" pitchFamily="34" charset="0"/>
              </a:rPr>
              <a:t>Arnillas</a:t>
            </a:r>
            <a:r>
              <a:rPr lang="en-US" sz="910" b="1" dirty="0">
                <a:solidFill>
                  <a:srgbClr val="1A1A0A"/>
                </a:solidFill>
                <a:latin typeface="Montserrat" pitchFamily="34" charset="0"/>
              </a:rPr>
              <a:t>, C. A., Shah, L., Martin, A., &amp; </a:t>
            </a:r>
            <a:r>
              <a:rPr lang="en-US" sz="910" b="1" dirty="0" err="1">
                <a:solidFill>
                  <a:srgbClr val="1A1A0A"/>
                </a:solidFill>
                <a:latin typeface="Montserrat" pitchFamily="34" charset="0"/>
              </a:rPr>
              <a:t>Arhonditsis</a:t>
            </a:r>
            <a:r>
              <a:rPr lang="en-US" sz="910" b="1" dirty="0">
                <a:solidFill>
                  <a:srgbClr val="1A1A0A"/>
                </a:solidFill>
                <a:latin typeface="Montserrat" pitchFamily="34" charset="0"/>
              </a:rPr>
              <a:t>, G. (2026). </a:t>
            </a:r>
            <a:r>
              <a:rPr lang="en-US" sz="910" dirty="0">
                <a:solidFill>
                  <a:srgbClr val="1A1A0A"/>
                </a:solidFill>
                <a:latin typeface="Montserrat" pitchFamily="34" charset="0"/>
              </a:rPr>
              <a:t>Three key directions toward the development of a holistic crop modelling framework. Ecological Informatics, 103723. </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Benis, K., Ferrão, P., 2017.</a:t>
            </a:r>
            <a:r>
              <a:rPr lang="en-US" sz="907" dirty="0">
                <a:solidFill>
                  <a:srgbClr val="1A1A0A"/>
                </a:solidFill>
                <a:latin typeface="Montserrat" pitchFamily="34" charset="0"/>
                <a:ea typeface="Montserrat" pitchFamily="34" charset="-122"/>
                <a:cs typeface="Montserrat" pitchFamily="34" charset="-120"/>
              </a:rPr>
              <a:t> Potential mitigation of the environmental impacts of food systems through urban and peri-urban agriculture (UPA): A life cycle assessment approach. Journal of Cleaner Production, 140, 784–795.</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Clinton, N., Stuhlmacher, M., Miles, A., et al., 2018.</a:t>
            </a:r>
            <a:r>
              <a:rPr lang="en-US" sz="907" dirty="0">
                <a:solidFill>
                  <a:srgbClr val="1A1A0A"/>
                </a:solidFill>
                <a:latin typeface="Montserrat" pitchFamily="34" charset="0"/>
                <a:ea typeface="Montserrat" pitchFamily="34" charset="-122"/>
                <a:cs typeface="Montserrat" pitchFamily="34" charset="-120"/>
              </a:rPr>
              <a:t> A global geospatial ecosystem services estimate of urban agriculture. Earth's Future, 6, 40–60.</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De Zeeuw, H., Dubbeling, M., 2000.</a:t>
            </a:r>
            <a:r>
              <a:rPr lang="en-US" sz="907" dirty="0">
                <a:solidFill>
                  <a:srgbClr val="1A1A0A"/>
                </a:solidFill>
                <a:latin typeface="Montserrat" pitchFamily="34" charset="0"/>
                <a:ea typeface="Montserrat" pitchFamily="34" charset="-122"/>
                <a:cs typeface="Montserrat" pitchFamily="34" charset="-120"/>
              </a:rPr>
              <a:t> Key issues and courses of action for municipal policy on urban agriculture. ETC-RUAF, Leusden.</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Di Fiore, G., Specht, K., Zanasi, C., 2021.</a:t>
            </a:r>
            <a:r>
              <a:rPr lang="en-US" sz="907" dirty="0">
                <a:solidFill>
                  <a:srgbClr val="1A1A0A"/>
                </a:solidFill>
                <a:latin typeface="Montserrat" pitchFamily="34" charset="0"/>
                <a:ea typeface="Montserrat" pitchFamily="34" charset="-122"/>
                <a:cs typeface="Montserrat" pitchFamily="34" charset="-120"/>
              </a:rPr>
              <a:t> Assessing motivations and perceptions of stakeholders in urban agriculture: A review and analytical framework. International Journal of Urban Sustainable Development, 13(2), 351–367.</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Dorr, E., Goldstein, B., Horvath, A., Aubry, C., Gabrielle, B., 2021.</a:t>
            </a:r>
            <a:r>
              <a:rPr lang="en-US" sz="907" dirty="0">
                <a:solidFill>
                  <a:srgbClr val="1A1A0A"/>
                </a:solidFill>
                <a:latin typeface="Montserrat" pitchFamily="34" charset="0"/>
                <a:ea typeface="Montserrat" pitchFamily="34" charset="-122"/>
                <a:cs typeface="Montserrat" pitchFamily="34" charset="-120"/>
              </a:rPr>
              <a:t> Environmental impacts and resource use of urban agriculture: A systematic review and meta-analysis. Environmental Research Letters, 16(9), 093002.</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Dorr, E., Sanyé-Mengual, E., Gabrielle, B., Aubry, C., 2017.</a:t>
            </a:r>
            <a:r>
              <a:rPr lang="en-US" sz="907" dirty="0">
                <a:solidFill>
                  <a:srgbClr val="1A1A0A"/>
                </a:solidFill>
                <a:latin typeface="Montserrat" pitchFamily="34" charset="0"/>
                <a:ea typeface="Montserrat" pitchFamily="34" charset="-122"/>
                <a:cs typeface="Montserrat" pitchFamily="34" charset="-120"/>
              </a:rPr>
              <a:t> Proper selection of substrates and crops enhances the sustainability of Paris rooftop garden. Agronomy for Sustainable Development, 37, 51.</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Drottberger, A., Zhang, Y., Yong, J.W.H., Dubois, M.C., 2023.</a:t>
            </a:r>
            <a:r>
              <a:rPr lang="en-US" sz="907" dirty="0">
                <a:solidFill>
                  <a:srgbClr val="1A1A0A"/>
                </a:solidFill>
                <a:latin typeface="Montserrat" pitchFamily="34" charset="0"/>
                <a:ea typeface="Montserrat" pitchFamily="34" charset="-122"/>
                <a:cs typeface="Montserrat" pitchFamily="34" charset="-120"/>
              </a:rPr>
              <a:t> Urban farming with rooftop greenhouses: A systematic literature review. Renewable and Sustainable Energy Reviews, 188, 113884.</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Ellis, F., Sumberg, J., 1998.</a:t>
            </a:r>
            <a:r>
              <a:rPr lang="en-US" sz="907" dirty="0">
                <a:solidFill>
                  <a:srgbClr val="1A1A0A"/>
                </a:solidFill>
                <a:latin typeface="Montserrat" pitchFamily="34" charset="0"/>
                <a:ea typeface="Montserrat" pitchFamily="34" charset="-122"/>
                <a:cs typeface="Montserrat" pitchFamily="34" charset="-120"/>
              </a:rPr>
              <a:t> Food production, urban areas and policy responses. World Development, 26(2), 213–225.</a:t>
            </a:r>
          </a:p>
          <a:p>
            <a:pPr defTabSz="1219170"/>
            <a:r>
              <a:rPr lang="en-US" sz="907" b="1" dirty="0" err="1">
                <a:solidFill>
                  <a:srgbClr val="1A1A0A"/>
                </a:solidFill>
                <a:latin typeface="Montserrat" pitchFamily="34" charset="0"/>
                <a:ea typeface="Montserrat" pitchFamily="34" charset="-122"/>
                <a:cs typeface="Montserrat" pitchFamily="34" charset="-120"/>
              </a:rPr>
              <a:t>Enete</a:t>
            </a:r>
            <a:r>
              <a:rPr lang="en-US" sz="907" b="1" dirty="0">
                <a:solidFill>
                  <a:srgbClr val="1A1A0A"/>
                </a:solidFill>
                <a:latin typeface="Montserrat" pitchFamily="34" charset="0"/>
                <a:ea typeface="Montserrat" pitchFamily="34" charset="-122"/>
                <a:cs typeface="Montserrat" pitchFamily="34" charset="-120"/>
              </a:rPr>
              <a:t>, A.A., Achike, A.I., 2008.</a:t>
            </a:r>
            <a:r>
              <a:rPr lang="en-US" sz="907" dirty="0">
                <a:solidFill>
                  <a:srgbClr val="1A1A0A"/>
                </a:solidFill>
                <a:latin typeface="Montserrat" pitchFamily="34" charset="0"/>
                <a:ea typeface="Montserrat" pitchFamily="34" charset="-122"/>
                <a:cs typeface="Montserrat" pitchFamily="34" charset="-120"/>
              </a:rPr>
              <a:t> Urban agriculture and urban food insecurity/poverty in Nigeria: The case of </a:t>
            </a:r>
            <a:r>
              <a:rPr lang="en-US" sz="907" dirty="0" err="1">
                <a:solidFill>
                  <a:srgbClr val="1A1A0A"/>
                </a:solidFill>
                <a:latin typeface="Montserrat" pitchFamily="34" charset="0"/>
                <a:ea typeface="Montserrat" pitchFamily="34" charset="-122"/>
                <a:cs typeface="Montserrat" pitchFamily="34" charset="-120"/>
              </a:rPr>
              <a:t>Ohafia</a:t>
            </a:r>
            <a:r>
              <a:rPr lang="en-US" sz="907" dirty="0">
                <a:solidFill>
                  <a:srgbClr val="1A1A0A"/>
                </a:solidFill>
                <a:latin typeface="Montserrat" pitchFamily="34" charset="0"/>
                <a:ea typeface="Montserrat" pitchFamily="34" charset="-122"/>
                <a:cs typeface="Montserrat" pitchFamily="34" charset="-120"/>
              </a:rPr>
              <a:t>, South-east Nigeria. Outlook on Agriculture, 37(2), 131–134.</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Evans, D.L., </a:t>
            </a:r>
            <a:r>
              <a:rPr lang="en-US" sz="907" b="1" dirty="0" err="1">
                <a:solidFill>
                  <a:srgbClr val="1A1A0A"/>
                </a:solidFill>
                <a:latin typeface="Montserrat" pitchFamily="34" charset="0"/>
                <a:ea typeface="Montserrat" pitchFamily="34" charset="-122"/>
                <a:cs typeface="Montserrat" pitchFamily="34" charset="-120"/>
              </a:rPr>
              <a:t>Falagán</a:t>
            </a:r>
            <a:r>
              <a:rPr lang="en-US" sz="907" b="1" dirty="0">
                <a:solidFill>
                  <a:srgbClr val="1A1A0A"/>
                </a:solidFill>
                <a:latin typeface="Montserrat" pitchFamily="34" charset="0"/>
                <a:ea typeface="Montserrat" pitchFamily="34" charset="-122"/>
                <a:cs typeface="Montserrat" pitchFamily="34" charset="-120"/>
              </a:rPr>
              <a:t>, N., Hardman, C.A., et al., 2022.</a:t>
            </a:r>
            <a:r>
              <a:rPr lang="en-US" sz="907" dirty="0">
                <a:solidFill>
                  <a:srgbClr val="1A1A0A"/>
                </a:solidFill>
                <a:latin typeface="Montserrat" pitchFamily="34" charset="0"/>
                <a:ea typeface="Montserrat" pitchFamily="34" charset="-122"/>
                <a:cs typeface="Montserrat" pitchFamily="34" charset="-120"/>
              </a:rPr>
              <a:t> Ecosystem service delivery by urban agriculture and green infrastructure: A systematic review. Ecosystem Services, 54, 101405.</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FAO, RUAF, ICLEI, 2022.</a:t>
            </a:r>
            <a:r>
              <a:rPr lang="en-US" sz="907" dirty="0">
                <a:solidFill>
                  <a:srgbClr val="1A1A0A"/>
                </a:solidFill>
                <a:latin typeface="Montserrat" pitchFamily="34" charset="0"/>
                <a:ea typeface="Montserrat" pitchFamily="34" charset="-122"/>
                <a:cs typeface="Montserrat" pitchFamily="34" charset="-120"/>
              </a:rPr>
              <a:t> City region food systems and short food supply chains: Sustainable development goals. FAO, Rome.</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Fei, X., et al., 2025.</a:t>
            </a:r>
            <a:r>
              <a:rPr lang="en-US" sz="907" dirty="0">
                <a:solidFill>
                  <a:srgbClr val="1A1A0A"/>
                </a:solidFill>
                <a:latin typeface="Montserrat" pitchFamily="34" charset="0"/>
                <a:ea typeface="Montserrat" pitchFamily="34" charset="-122"/>
                <a:cs typeface="Montserrat" pitchFamily="34" charset="-120"/>
              </a:rPr>
              <a:t> Urban and peri-urban agriculture (UPA), defined as the production of agri-food and related activities within urban and peri-urban areas. [Citation to be confirmed.]</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Goldstein, B., Hauschild, M., Fernández, J., Birkved, M., 2016.</a:t>
            </a:r>
            <a:r>
              <a:rPr lang="en-US" sz="907" dirty="0">
                <a:solidFill>
                  <a:srgbClr val="1A1A0A"/>
                </a:solidFill>
                <a:latin typeface="Montserrat" pitchFamily="34" charset="0"/>
                <a:ea typeface="Montserrat" pitchFamily="34" charset="-122"/>
                <a:cs typeface="Montserrat" pitchFamily="34" charset="-120"/>
              </a:rPr>
              <a:t> Urban versus conventional agriculture, taxonomy of resource profiles: A review. Agronomy for Sustainable Development, 36, 9.</a:t>
            </a:r>
          </a:p>
          <a:p>
            <a:pPr defTabSz="1219170"/>
            <a:r>
              <a:rPr lang="en-US" sz="907" b="1" dirty="0">
                <a:solidFill>
                  <a:srgbClr val="1A1A0A"/>
                </a:solidFill>
                <a:latin typeface="Montserrat" pitchFamily="34" charset="0"/>
                <a:ea typeface="Montserrat" pitchFamily="34" charset="-122"/>
                <a:cs typeface="Montserrat" pitchFamily="34" charset="-120"/>
              </a:rPr>
              <a:t>Graefe, S., Schlecht, E., </a:t>
            </a:r>
            <a:r>
              <a:rPr lang="en-US" sz="907" b="1" dirty="0" err="1">
                <a:solidFill>
                  <a:srgbClr val="1A1A0A"/>
                </a:solidFill>
                <a:latin typeface="Montserrat" pitchFamily="34" charset="0"/>
                <a:ea typeface="Montserrat" pitchFamily="34" charset="-122"/>
                <a:cs typeface="Montserrat" pitchFamily="34" charset="-120"/>
              </a:rPr>
              <a:t>Buerkert</a:t>
            </a:r>
            <a:r>
              <a:rPr lang="en-US" sz="907" b="1" dirty="0">
                <a:solidFill>
                  <a:srgbClr val="1A1A0A"/>
                </a:solidFill>
                <a:latin typeface="Montserrat" pitchFamily="34" charset="0"/>
                <a:ea typeface="Montserrat" pitchFamily="34" charset="-122"/>
                <a:cs typeface="Montserrat" pitchFamily="34" charset="-120"/>
              </a:rPr>
              <a:t>, A., 2008.</a:t>
            </a:r>
            <a:r>
              <a:rPr lang="en-US" sz="907" dirty="0">
                <a:solidFill>
                  <a:srgbClr val="1A1A0A"/>
                </a:solidFill>
                <a:latin typeface="Montserrat" pitchFamily="34" charset="0"/>
                <a:ea typeface="Montserrat" pitchFamily="34" charset="-122"/>
                <a:cs typeface="Montserrat" pitchFamily="34" charset="-120"/>
              </a:rPr>
              <a:t> Opportunities and challenges of urban and peri-urban agriculture in Niamey, Niger. Outlook on Agriculture, 37(1), 47–56.</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Hawes, J.K., Goldstein, B.P., Newell, J.P., et al., 2024.</a:t>
            </a:r>
            <a:r>
              <a:rPr lang="en-US" sz="907" dirty="0">
                <a:solidFill>
                  <a:srgbClr val="1A1A0A"/>
                </a:solidFill>
                <a:latin typeface="Montserrat" pitchFamily="34" charset="0"/>
                <a:ea typeface="Montserrat" pitchFamily="34" charset="-122"/>
                <a:cs typeface="Montserrat" pitchFamily="34" charset="-120"/>
              </a:rPr>
              <a:t> Comparing the carbon footprints of urban and conventional agriculture. Nature Cities, 1, 132–142.</a:t>
            </a:r>
            <a:endParaRPr lang="en-US" sz="907" dirty="0">
              <a:solidFill>
                <a:prstClr val="black"/>
              </a:solidFill>
              <a:latin typeface="Calibri" panose="020F0502020204030204"/>
            </a:endParaRPr>
          </a:p>
        </p:txBody>
      </p:sp>
      <p:sp>
        <p:nvSpPr>
          <p:cNvPr id="6" name="Text 4"/>
          <p:cNvSpPr/>
          <p:nvPr/>
        </p:nvSpPr>
        <p:spPr>
          <a:xfrm>
            <a:off x="6187440" y="853440"/>
            <a:ext cx="5663184" cy="5785104"/>
          </a:xfrm>
          <a:prstGeom prst="rect">
            <a:avLst/>
          </a:prstGeom>
          <a:noFill/>
          <a:ln/>
        </p:spPr>
        <p:txBody>
          <a:bodyPr wrap="square" lIns="0" tIns="0" rIns="67733" bIns="0" rtlCol="0" anchor="t"/>
          <a:lstStyle/>
          <a:p>
            <a:pPr defTabSz="1219170"/>
            <a:r>
              <a:rPr lang="en-US" sz="907" b="1" dirty="0" err="1">
                <a:solidFill>
                  <a:srgbClr val="1A1A0A"/>
                </a:solidFill>
                <a:latin typeface="Montserrat" pitchFamily="34" charset="0"/>
                <a:ea typeface="Montserrat" pitchFamily="34" charset="-122"/>
                <a:cs typeface="Montserrat" pitchFamily="34" charset="-120"/>
              </a:rPr>
              <a:t>Koltsida</a:t>
            </a:r>
            <a:r>
              <a:rPr lang="en-US" sz="907" b="1" dirty="0">
                <a:solidFill>
                  <a:srgbClr val="1A1A0A"/>
                </a:solidFill>
                <a:latin typeface="Montserrat" pitchFamily="34" charset="0"/>
                <a:ea typeface="Montserrat" pitchFamily="34" charset="-122"/>
                <a:cs typeface="Montserrat" pitchFamily="34" charset="-120"/>
              </a:rPr>
              <a:t>, E., Mamassis, N., Stefopoulou, A., 2023.</a:t>
            </a:r>
            <a:r>
              <a:rPr lang="en-US" sz="907" dirty="0">
                <a:solidFill>
                  <a:srgbClr val="1A1A0A"/>
                </a:solidFill>
                <a:latin typeface="Montserrat" pitchFamily="34" charset="0"/>
                <a:ea typeface="Montserrat" pitchFamily="34" charset="-122"/>
                <a:cs typeface="Montserrat" pitchFamily="34" charset="-120"/>
              </a:rPr>
              <a:t> Urban and peri-urban agriculture under different water management scenarios: An assessment using SWAT. Sustainability, 15(3), 2385.</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Kulak, M., Graves, A., Chatterton, J., 2013.</a:t>
            </a:r>
            <a:r>
              <a:rPr lang="en-US" sz="907" dirty="0">
                <a:solidFill>
                  <a:srgbClr val="1A1A0A"/>
                </a:solidFill>
                <a:latin typeface="Montserrat" pitchFamily="34" charset="0"/>
                <a:ea typeface="Montserrat" pitchFamily="34" charset="-122"/>
                <a:cs typeface="Montserrat" pitchFamily="34" charset="-120"/>
              </a:rPr>
              <a:t> Reducing greenhouse gas emissions with </a:t>
            </a:r>
            <a:r>
              <a:rPr lang="en-US" sz="907" dirty="0" err="1">
                <a:solidFill>
                  <a:srgbClr val="1A1A0A"/>
                </a:solidFill>
                <a:latin typeface="Montserrat" pitchFamily="34" charset="0"/>
                <a:ea typeface="Montserrat" pitchFamily="34" charset="-122"/>
                <a:cs typeface="Montserrat" pitchFamily="34" charset="-120"/>
              </a:rPr>
              <a:t>urba</a:t>
            </a:r>
            <a:endParaRPr lang="en-US" sz="907" dirty="0">
              <a:solidFill>
                <a:srgbClr val="1A1A0A"/>
              </a:solidFill>
              <a:latin typeface="Montserrat" pitchFamily="34" charset="0"/>
              <a:ea typeface="Montserrat" pitchFamily="34" charset="-122"/>
              <a:cs typeface="Montserrat" pitchFamily="34" charset="-120"/>
            </a:endParaRPr>
          </a:p>
          <a:p>
            <a:pPr defTabSz="1219170"/>
            <a:r>
              <a:rPr lang="en-US" sz="907" dirty="0">
                <a:solidFill>
                  <a:srgbClr val="1A1A0A"/>
                </a:solidFill>
                <a:latin typeface="Montserrat" pitchFamily="34" charset="0"/>
                <a:ea typeface="Montserrat" pitchFamily="34" charset="-122"/>
                <a:cs typeface="Montserrat" pitchFamily="34" charset="-120"/>
              </a:rPr>
              <a:t>n agriculture: A life cycle assessment perspective. Landscape and Urban Planning, 111, 68–78.</a:t>
            </a:r>
          </a:p>
          <a:p>
            <a:pPr defTabSz="1219170"/>
            <a:r>
              <a:rPr lang="en-US" sz="907" b="1" dirty="0">
                <a:solidFill>
                  <a:srgbClr val="1A1A0A"/>
                </a:solidFill>
                <a:latin typeface="Montserrat" pitchFamily="34" charset="0"/>
                <a:ea typeface="Montserrat" pitchFamily="34" charset="-122"/>
                <a:cs typeface="Montserrat" pitchFamily="34" charset="-120"/>
              </a:rPr>
              <a:t>Mok, H.F., Williamson, V.G., Grove, J.R., et al., 2014.</a:t>
            </a:r>
            <a:r>
              <a:rPr lang="en-US" sz="907" dirty="0">
                <a:solidFill>
                  <a:srgbClr val="1A1A0A"/>
                </a:solidFill>
                <a:latin typeface="Montserrat" pitchFamily="34" charset="0"/>
                <a:ea typeface="Montserrat" pitchFamily="34" charset="-122"/>
                <a:cs typeface="Montserrat" pitchFamily="34" charset="-120"/>
              </a:rPr>
              <a:t> Strawberry fields forever? Urban agriculture in developed countries: A review. Agronomy for Sustainable Development, 34(1), 21–43.</a:t>
            </a:r>
            <a:r>
              <a:rPr lang="en-US" sz="533" dirty="0">
                <a:solidFill>
                  <a:srgbClr val="000000"/>
                </a:solidFill>
                <a:latin typeface="Montserrat" pitchFamily="34" charset="0"/>
                <a:ea typeface="Montserrat" pitchFamily="34" charset="-122"/>
                <a:cs typeface="Montserrat" pitchFamily="34" charset="-120"/>
              </a:rPr>
              <a:t>
</a:t>
            </a:r>
            <a:r>
              <a:rPr lang="en-US" sz="907" b="1" dirty="0" err="1">
                <a:solidFill>
                  <a:srgbClr val="1A1A0A"/>
                </a:solidFill>
                <a:latin typeface="Montserrat" pitchFamily="34" charset="0"/>
                <a:ea typeface="Montserrat" pitchFamily="34" charset="-122"/>
                <a:cs typeface="Montserrat" pitchFamily="34" charset="-120"/>
              </a:rPr>
              <a:t>Mougeot</a:t>
            </a:r>
            <a:r>
              <a:rPr lang="en-US" sz="907" b="1" dirty="0">
                <a:solidFill>
                  <a:srgbClr val="1A1A0A"/>
                </a:solidFill>
                <a:latin typeface="Montserrat" pitchFamily="34" charset="0"/>
                <a:ea typeface="Montserrat" pitchFamily="34" charset="-122"/>
                <a:cs typeface="Montserrat" pitchFamily="34" charset="-120"/>
              </a:rPr>
              <a:t>, L.J.A., 2000.</a:t>
            </a:r>
            <a:r>
              <a:rPr lang="en-US" sz="907" dirty="0">
                <a:solidFill>
                  <a:srgbClr val="1A1A0A"/>
                </a:solidFill>
                <a:latin typeface="Montserrat" pitchFamily="34" charset="0"/>
                <a:ea typeface="Montserrat" pitchFamily="34" charset="-122"/>
                <a:cs typeface="Montserrat" pitchFamily="34" charset="-120"/>
              </a:rPr>
              <a:t> Urban agriculture: Definition, presence, potentials and risks. In: Bakker, N., et al. (eds.) Growing Cities, Growing Food. ZEL, Feldafing, pp.1–42.</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Opitz, I., Berges, R., </a:t>
            </a:r>
            <a:r>
              <a:rPr lang="en-US" sz="907" b="1" dirty="0" err="1">
                <a:solidFill>
                  <a:srgbClr val="1A1A0A"/>
                </a:solidFill>
                <a:latin typeface="Montserrat" pitchFamily="34" charset="0"/>
                <a:ea typeface="Montserrat" pitchFamily="34" charset="-122"/>
                <a:cs typeface="Montserrat" pitchFamily="34" charset="-120"/>
              </a:rPr>
              <a:t>Piorr</a:t>
            </a:r>
            <a:r>
              <a:rPr lang="en-US" sz="907" b="1" dirty="0">
                <a:solidFill>
                  <a:srgbClr val="1A1A0A"/>
                </a:solidFill>
                <a:latin typeface="Montserrat" pitchFamily="34" charset="0"/>
                <a:ea typeface="Montserrat" pitchFamily="34" charset="-122"/>
                <a:cs typeface="Montserrat" pitchFamily="34" charset="-120"/>
              </a:rPr>
              <a:t>, A., </a:t>
            </a:r>
            <a:r>
              <a:rPr lang="en-US" sz="907" b="1" dirty="0" err="1">
                <a:solidFill>
                  <a:srgbClr val="1A1A0A"/>
                </a:solidFill>
                <a:latin typeface="Montserrat" pitchFamily="34" charset="0"/>
                <a:ea typeface="Montserrat" pitchFamily="34" charset="-122"/>
                <a:cs typeface="Montserrat" pitchFamily="34" charset="-120"/>
              </a:rPr>
              <a:t>Krikser</a:t>
            </a:r>
            <a:r>
              <a:rPr lang="en-US" sz="907" b="1" dirty="0">
                <a:solidFill>
                  <a:srgbClr val="1A1A0A"/>
                </a:solidFill>
                <a:latin typeface="Montserrat" pitchFamily="34" charset="0"/>
                <a:ea typeface="Montserrat" pitchFamily="34" charset="-122"/>
                <a:cs typeface="Montserrat" pitchFamily="34" charset="-120"/>
              </a:rPr>
              <a:t>, T., 2016.</a:t>
            </a:r>
            <a:r>
              <a:rPr lang="en-US" sz="907" dirty="0">
                <a:solidFill>
                  <a:srgbClr val="1A1A0A"/>
                </a:solidFill>
                <a:latin typeface="Montserrat" pitchFamily="34" charset="0"/>
                <a:ea typeface="Montserrat" pitchFamily="34" charset="-122"/>
                <a:cs typeface="Montserrat" pitchFamily="34" charset="-120"/>
              </a:rPr>
              <a:t> Contributing to food sovereignty: urban gardens and urban agriculture in Berlin. Local Environment, 21(10), 1139–1161.</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Pearson, L.J., Pearson, L., Pearson, C.J., 2010.</a:t>
            </a:r>
            <a:r>
              <a:rPr lang="en-US" sz="907" dirty="0">
                <a:solidFill>
                  <a:srgbClr val="1A1A0A"/>
                </a:solidFill>
                <a:latin typeface="Montserrat" pitchFamily="34" charset="0"/>
                <a:ea typeface="Montserrat" pitchFamily="34" charset="-122"/>
                <a:cs typeface="Montserrat" pitchFamily="34" charset="-120"/>
              </a:rPr>
              <a:t> Sustainable urban agriculture: </a:t>
            </a:r>
            <a:r>
              <a:rPr lang="en-US" sz="907" dirty="0" err="1">
                <a:solidFill>
                  <a:srgbClr val="1A1A0A"/>
                </a:solidFill>
                <a:latin typeface="Montserrat" pitchFamily="34" charset="0"/>
                <a:ea typeface="Montserrat" pitchFamily="34" charset="-122"/>
                <a:cs typeface="Montserrat" pitchFamily="34" charset="-120"/>
              </a:rPr>
              <a:t>Stocktake</a:t>
            </a:r>
            <a:r>
              <a:rPr lang="en-US" sz="907" dirty="0">
                <a:solidFill>
                  <a:srgbClr val="1A1A0A"/>
                </a:solidFill>
                <a:latin typeface="Montserrat" pitchFamily="34" charset="0"/>
                <a:ea typeface="Montserrat" pitchFamily="34" charset="-122"/>
                <a:cs typeface="Montserrat" pitchFamily="34" charset="-120"/>
              </a:rPr>
              <a:t> and opportunities. International Journal of Agricultural Sustainability, 8(1–2), 7–19.</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Sanjuan-</a:t>
            </a:r>
            <a:r>
              <a:rPr lang="en-US" sz="907" b="1" dirty="0" err="1">
                <a:solidFill>
                  <a:srgbClr val="1A1A0A"/>
                </a:solidFill>
                <a:latin typeface="Montserrat" pitchFamily="34" charset="0"/>
                <a:ea typeface="Montserrat" pitchFamily="34" charset="-122"/>
                <a:cs typeface="Montserrat" pitchFamily="34" charset="-120"/>
              </a:rPr>
              <a:t>Delmás</a:t>
            </a:r>
            <a:r>
              <a:rPr lang="en-US" sz="907" b="1" dirty="0">
                <a:solidFill>
                  <a:srgbClr val="1A1A0A"/>
                </a:solidFill>
                <a:latin typeface="Montserrat" pitchFamily="34" charset="0"/>
                <a:ea typeface="Montserrat" pitchFamily="34" charset="-122"/>
                <a:cs typeface="Montserrat" pitchFamily="34" charset="-120"/>
              </a:rPr>
              <a:t>, D., </a:t>
            </a:r>
            <a:r>
              <a:rPr lang="en-US" sz="907" b="1" dirty="0" err="1">
                <a:solidFill>
                  <a:srgbClr val="1A1A0A"/>
                </a:solidFill>
                <a:latin typeface="Montserrat" pitchFamily="34" charset="0"/>
                <a:ea typeface="Montserrat" pitchFamily="34" charset="-122"/>
                <a:cs typeface="Montserrat" pitchFamily="34" charset="-120"/>
              </a:rPr>
              <a:t>Llorach-Massana</a:t>
            </a:r>
            <a:r>
              <a:rPr lang="en-US" sz="907" b="1" dirty="0">
                <a:solidFill>
                  <a:srgbClr val="1A1A0A"/>
                </a:solidFill>
                <a:latin typeface="Montserrat" pitchFamily="34" charset="0"/>
                <a:ea typeface="Montserrat" pitchFamily="34" charset="-122"/>
                <a:cs typeface="Montserrat" pitchFamily="34" charset="-120"/>
              </a:rPr>
              <a:t>, P., Nadal, A., et al., 2018.</a:t>
            </a:r>
            <a:r>
              <a:rPr lang="en-US" sz="907" dirty="0">
                <a:solidFill>
                  <a:srgbClr val="1A1A0A"/>
                </a:solidFill>
                <a:latin typeface="Montserrat" pitchFamily="34" charset="0"/>
                <a:ea typeface="Montserrat" pitchFamily="34" charset="-122"/>
                <a:cs typeface="Montserrat" pitchFamily="34" charset="-120"/>
              </a:rPr>
              <a:t> Environmental assessment of an integrated rooftop greenhouse for food production in cities. Journal of Cleaner Production, 177, 326–337.</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Siegner, A., Sowerwine, J., Acey, C., 2018.</a:t>
            </a:r>
            <a:r>
              <a:rPr lang="en-US" sz="907" dirty="0">
                <a:solidFill>
                  <a:srgbClr val="1A1A0A"/>
                </a:solidFill>
                <a:latin typeface="Montserrat" pitchFamily="34" charset="0"/>
                <a:ea typeface="Montserrat" pitchFamily="34" charset="-122"/>
                <a:cs typeface="Montserrat" pitchFamily="34" charset="-120"/>
              </a:rPr>
              <a:t> Does urban agriculture improve food security? A systematic review. Sustainability, 10(9), 2988.</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Smit, J., Nasr, J., 1992.</a:t>
            </a:r>
            <a:r>
              <a:rPr lang="en-US" sz="907" dirty="0">
                <a:solidFill>
                  <a:srgbClr val="1A1A0A"/>
                </a:solidFill>
                <a:latin typeface="Montserrat" pitchFamily="34" charset="0"/>
                <a:ea typeface="Montserrat" pitchFamily="34" charset="-122"/>
                <a:cs typeface="Montserrat" pitchFamily="34" charset="-120"/>
              </a:rPr>
              <a:t> Urban agriculture for sustainable cities: Using wastes and idle land and water bodies as resources. Environment and Urbanization, 4(2), 141–152.</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Smit, J., Ratta, A., Nasr, J., 1996.</a:t>
            </a:r>
            <a:r>
              <a:rPr lang="en-US" sz="907" dirty="0">
                <a:solidFill>
                  <a:srgbClr val="1A1A0A"/>
                </a:solidFill>
                <a:latin typeface="Montserrat" pitchFamily="34" charset="0"/>
                <a:ea typeface="Montserrat" pitchFamily="34" charset="-122"/>
                <a:cs typeface="Montserrat" pitchFamily="34" charset="-120"/>
              </a:rPr>
              <a:t> Urban Agriculture: Food, Jobs and Sustainable Cities. UNDP, New York.</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Smit, J., Ratta, A., Nasr, J., 2001.</a:t>
            </a:r>
            <a:r>
              <a:rPr lang="en-US" sz="907" dirty="0">
                <a:solidFill>
                  <a:srgbClr val="1A1A0A"/>
                </a:solidFill>
                <a:latin typeface="Montserrat" pitchFamily="34" charset="0"/>
                <a:ea typeface="Montserrat" pitchFamily="34" charset="-122"/>
                <a:cs typeface="Montserrat" pitchFamily="34" charset="-120"/>
              </a:rPr>
              <a:t> Urban Agriculture: Food, Jobs and Sustainable Cities. The Urban Agriculture Network, Washington DC.</a:t>
            </a:r>
          </a:p>
          <a:p>
            <a:pPr defTabSz="1219170"/>
            <a:r>
              <a:rPr lang="en-US" sz="907" b="1" dirty="0">
                <a:solidFill>
                  <a:srgbClr val="1A1A0A"/>
                </a:solidFill>
                <a:latin typeface="Montserrat" pitchFamily="34" charset="0"/>
                <a:ea typeface="Montserrat" pitchFamily="34" charset="-122"/>
                <a:cs typeface="Montserrat" pitchFamily="34" charset="-120"/>
              </a:rPr>
              <a:t>Thebo, A.L., Drechsel, P., Lambin, E.F., 2014.</a:t>
            </a:r>
            <a:r>
              <a:rPr lang="en-US" sz="907" dirty="0">
                <a:solidFill>
                  <a:srgbClr val="1A1A0A"/>
                </a:solidFill>
                <a:latin typeface="Montserrat" pitchFamily="34" charset="0"/>
                <a:ea typeface="Montserrat" pitchFamily="34" charset="-122"/>
                <a:cs typeface="Montserrat" pitchFamily="34" charset="-120"/>
              </a:rPr>
              <a:t> Global assessment of urban and peri-urban agriculture: Irrigated and rainfed croplands. Environmental Research Letters, 9(11), 114002.</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Thomas, G., Thomas, J., Mathews, G.M., Alexander, S.P., Jose, J., 2023.</a:t>
            </a:r>
            <a:r>
              <a:rPr lang="en-US" sz="907" dirty="0">
                <a:solidFill>
                  <a:srgbClr val="1A1A0A"/>
                </a:solidFill>
                <a:latin typeface="Montserrat" pitchFamily="34" charset="0"/>
                <a:ea typeface="Montserrat" pitchFamily="34" charset="-122"/>
                <a:cs typeface="Montserrat" pitchFamily="34" charset="-120"/>
              </a:rPr>
              <a:t> Assessment of the potential of green wall on modification of local urban microclimate using ENVI-met model. Ecological Engineering, 187, 106868.</a:t>
            </a:r>
            <a:r>
              <a:rPr lang="en-US" sz="533" dirty="0">
                <a:solidFill>
                  <a:srgbClr val="000000"/>
                </a:solidFill>
                <a:latin typeface="Montserrat" pitchFamily="34" charset="0"/>
                <a:ea typeface="Montserrat" pitchFamily="34" charset="-122"/>
                <a:cs typeface="Montserrat" pitchFamily="34" charset="-120"/>
              </a:rPr>
              <a:t>
</a:t>
            </a:r>
            <a:r>
              <a:rPr lang="en-US" sz="907" b="1" dirty="0" err="1">
                <a:solidFill>
                  <a:srgbClr val="1A1A0A"/>
                </a:solidFill>
                <a:latin typeface="Montserrat" pitchFamily="34" charset="0"/>
                <a:ea typeface="Montserrat" pitchFamily="34" charset="-122"/>
                <a:cs typeface="Montserrat" pitchFamily="34" charset="-120"/>
              </a:rPr>
              <a:t>Vagneron</a:t>
            </a:r>
            <a:r>
              <a:rPr lang="en-US" sz="907" b="1" dirty="0">
                <a:solidFill>
                  <a:srgbClr val="1A1A0A"/>
                </a:solidFill>
                <a:latin typeface="Montserrat" pitchFamily="34" charset="0"/>
                <a:ea typeface="Montserrat" pitchFamily="34" charset="-122"/>
                <a:cs typeface="Montserrat" pitchFamily="34" charset="-120"/>
              </a:rPr>
              <a:t>, I., Faure, G., Loeillet, D., 2009.</a:t>
            </a:r>
            <a:r>
              <a:rPr lang="en-US" sz="907" dirty="0">
                <a:solidFill>
                  <a:srgbClr val="1A1A0A"/>
                </a:solidFill>
                <a:latin typeface="Montserrat" pitchFamily="34" charset="0"/>
                <a:ea typeface="Montserrat" pitchFamily="34" charset="-122"/>
                <a:cs typeface="Montserrat" pitchFamily="34" charset="-120"/>
              </a:rPr>
              <a:t> Is there a pilot in the chain? Identifying the key drivers of change in the fresh pineapple sector. Food Policy, 34(5), 437–446.</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Van der </a:t>
            </a:r>
            <a:r>
              <a:rPr lang="en-US" sz="907" b="1" dirty="0" err="1">
                <a:solidFill>
                  <a:srgbClr val="1A1A0A"/>
                </a:solidFill>
                <a:latin typeface="Montserrat" pitchFamily="34" charset="0"/>
                <a:ea typeface="Montserrat" pitchFamily="34" charset="-122"/>
                <a:cs typeface="Montserrat" pitchFamily="34" charset="-120"/>
              </a:rPr>
              <a:t>Schans</a:t>
            </a:r>
            <a:r>
              <a:rPr lang="en-US" sz="907" b="1" dirty="0">
                <a:solidFill>
                  <a:srgbClr val="1A1A0A"/>
                </a:solidFill>
                <a:latin typeface="Montserrat" pitchFamily="34" charset="0"/>
                <a:ea typeface="Montserrat" pitchFamily="34" charset="-122"/>
                <a:cs typeface="Montserrat" pitchFamily="34" charset="-120"/>
              </a:rPr>
              <a:t>, J.W., </a:t>
            </a:r>
            <a:r>
              <a:rPr lang="en-US" sz="907" b="1" dirty="0" err="1">
                <a:solidFill>
                  <a:srgbClr val="1A1A0A"/>
                </a:solidFill>
                <a:latin typeface="Montserrat" pitchFamily="34" charset="0"/>
                <a:ea typeface="Montserrat" pitchFamily="34" charset="-122"/>
                <a:cs typeface="Montserrat" pitchFamily="34" charset="-120"/>
              </a:rPr>
              <a:t>Wiskerke</a:t>
            </a:r>
            <a:r>
              <a:rPr lang="en-US" sz="907" b="1" dirty="0">
                <a:solidFill>
                  <a:srgbClr val="1A1A0A"/>
                </a:solidFill>
                <a:latin typeface="Montserrat" pitchFamily="34" charset="0"/>
                <a:ea typeface="Montserrat" pitchFamily="34" charset="-122"/>
                <a:cs typeface="Montserrat" pitchFamily="34" charset="-120"/>
              </a:rPr>
              <a:t>, J.S.C. (eds.), 2012.</a:t>
            </a:r>
            <a:r>
              <a:rPr lang="en-US" sz="907" dirty="0">
                <a:solidFill>
                  <a:srgbClr val="1A1A0A"/>
                </a:solidFill>
                <a:latin typeface="Montserrat" pitchFamily="34" charset="0"/>
                <a:ea typeface="Montserrat" pitchFamily="34" charset="-122"/>
                <a:cs typeface="Montserrat" pitchFamily="34" charset="-120"/>
              </a:rPr>
              <a:t> Urban Harvest+: Finding Synergies in Metropolitan Regions. Wageningen UR, Wageningen.</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Van </a:t>
            </a:r>
            <a:r>
              <a:rPr lang="en-US" sz="907" b="1" dirty="0" err="1">
                <a:solidFill>
                  <a:srgbClr val="1A1A0A"/>
                </a:solidFill>
                <a:latin typeface="Montserrat" pitchFamily="34" charset="0"/>
                <a:ea typeface="Montserrat" pitchFamily="34" charset="-122"/>
                <a:cs typeface="Montserrat" pitchFamily="34" charset="-120"/>
              </a:rPr>
              <a:t>Veenhuizen</a:t>
            </a:r>
            <a:r>
              <a:rPr lang="en-US" sz="907" b="1" dirty="0">
                <a:solidFill>
                  <a:srgbClr val="1A1A0A"/>
                </a:solidFill>
                <a:latin typeface="Montserrat" pitchFamily="34" charset="0"/>
                <a:ea typeface="Montserrat" pitchFamily="34" charset="-122"/>
                <a:cs typeface="Montserrat" pitchFamily="34" charset="-120"/>
              </a:rPr>
              <a:t>, R. (ed.), 2006.</a:t>
            </a:r>
            <a:r>
              <a:rPr lang="en-US" sz="907" dirty="0">
                <a:solidFill>
                  <a:srgbClr val="1A1A0A"/>
                </a:solidFill>
                <a:latin typeface="Montserrat" pitchFamily="34" charset="0"/>
                <a:ea typeface="Montserrat" pitchFamily="34" charset="-122"/>
                <a:cs typeface="Montserrat" pitchFamily="34" charset="-120"/>
              </a:rPr>
              <a:t> Cities Farming for the Future: Urban Agriculture for Green and Productive Cities. RUAF Foundation, IIRR, IDRC, Ottawa.</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Viljoen, A., Bohn, K., Howe, J. (eds.), 2005.</a:t>
            </a:r>
            <a:r>
              <a:rPr lang="en-US" sz="907" dirty="0">
                <a:solidFill>
                  <a:srgbClr val="1A1A0A"/>
                </a:solidFill>
                <a:latin typeface="Montserrat" pitchFamily="34" charset="0"/>
                <a:ea typeface="Montserrat" pitchFamily="34" charset="-122"/>
                <a:cs typeface="Montserrat" pitchFamily="34" charset="-120"/>
              </a:rPr>
              <a:t> Continuous Productive Urban Landscapes: Designing Urban Agriculture for Sustainable Cities. Architectural Press, Oxford.</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Weidner, T., Yang, A., Hamm, M.W., 2019.</a:t>
            </a:r>
            <a:r>
              <a:rPr lang="en-US" sz="907" dirty="0">
                <a:solidFill>
                  <a:srgbClr val="1A1A0A"/>
                </a:solidFill>
                <a:latin typeface="Montserrat" pitchFamily="34" charset="0"/>
                <a:ea typeface="Montserrat" pitchFamily="34" charset="-122"/>
                <a:cs typeface="Montserrat" pitchFamily="34" charset="-120"/>
              </a:rPr>
              <a:t> Consolidating the current knowledge on urban food production in productive urban landscapes. Cities, 85, 1–9.</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Yeung, Y.M., 1987.</a:t>
            </a:r>
            <a:r>
              <a:rPr lang="en-US" sz="907" dirty="0">
                <a:solidFill>
                  <a:srgbClr val="1A1A0A"/>
                </a:solidFill>
                <a:latin typeface="Montserrat" pitchFamily="34" charset="0"/>
                <a:ea typeface="Montserrat" pitchFamily="34" charset="-122"/>
                <a:cs typeface="Montserrat" pitchFamily="34" charset="-120"/>
              </a:rPr>
              <a:t> Examples of urban agriculture in Asia. Food and Nutrition Bulletin, 9(2), 14–23.</a:t>
            </a:r>
            <a:r>
              <a:rPr lang="en-US" sz="533" dirty="0">
                <a:solidFill>
                  <a:srgbClr val="000000"/>
                </a:solidFill>
                <a:latin typeface="Montserrat" pitchFamily="34" charset="0"/>
                <a:ea typeface="Montserrat" pitchFamily="34" charset="-122"/>
                <a:cs typeface="Montserrat" pitchFamily="34" charset="-120"/>
              </a:rPr>
              <a:t>
</a:t>
            </a:r>
            <a:r>
              <a:rPr lang="en-US" sz="907" b="1" dirty="0">
                <a:solidFill>
                  <a:srgbClr val="1A1A0A"/>
                </a:solidFill>
                <a:latin typeface="Montserrat" pitchFamily="34" charset="0"/>
                <a:ea typeface="Montserrat" pitchFamily="34" charset="-122"/>
                <a:cs typeface="Montserrat" pitchFamily="34" charset="-120"/>
              </a:rPr>
              <a:t>Zezza, A., </a:t>
            </a:r>
            <a:r>
              <a:rPr lang="en-US" sz="907" b="1" dirty="0" err="1">
                <a:solidFill>
                  <a:srgbClr val="1A1A0A"/>
                </a:solidFill>
                <a:latin typeface="Montserrat" pitchFamily="34" charset="0"/>
                <a:ea typeface="Montserrat" pitchFamily="34" charset="-122"/>
                <a:cs typeface="Montserrat" pitchFamily="34" charset="-120"/>
              </a:rPr>
              <a:t>Tasciotti</a:t>
            </a:r>
            <a:r>
              <a:rPr lang="en-US" sz="907" b="1" dirty="0">
                <a:solidFill>
                  <a:srgbClr val="1A1A0A"/>
                </a:solidFill>
                <a:latin typeface="Montserrat" pitchFamily="34" charset="0"/>
                <a:ea typeface="Montserrat" pitchFamily="34" charset="-122"/>
                <a:cs typeface="Montserrat" pitchFamily="34" charset="-120"/>
              </a:rPr>
              <a:t>, L., 2010.</a:t>
            </a:r>
            <a:r>
              <a:rPr lang="en-US" sz="907" dirty="0">
                <a:solidFill>
                  <a:srgbClr val="1A1A0A"/>
                </a:solidFill>
                <a:latin typeface="Montserrat" pitchFamily="34" charset="0"/>
                <a:ea typeface="Montserrat" pitchFamily="34" charset="-122"/>
                <a:cs typeface="Montserrat" pitchFamily="34" charset="-120"/>
              </a:rPr>
              <a:t> Urban agriculture, poverty, and food security: Empirical evidence from a sample of developing countries. Food Policy, 35(4), 265–273.</a:t>
            </a:r>
            <a:endParaRPr lang="en-US" sz="907" dirty="0">
              <a:solidFill>
                <a:prstClr val="black"/>
              </a:solidFill>
            </a:endParaRPr>
          </a:p>
          <a:p>
            <a:pPr defTabSz="1219170"/>
            <a:endParaRPr lang="en-US" sz="907" dirty="0">
              <a:solidFill>
                <a:prstClr val="black"/>
              </a:solidFill>
            </a:endParaRPr>
          </a:p>
          <a:p>
            <a:pPr defTabSz="1219170"/>
            <a:endParaRPr lang="en-US" sz="907" dirty="0">
              <a:solidFill>
                <a:prstClr val="black"/>
              </a:solidFill>
              <a:latin typeface="Calibri" panose="020F0502020204030204"/>
            </a:endParaRPr>
          </a:p>
        </p:txBody>
      </p:sp>
      <p:sp>
        <p:nvSpPr>
          <p:cNvPr id="7" name="Text 5"/>
          <p:cNvSpPr/>
          <p:nvPr/>
        </p:nvSpPr>
        <p:spPr>
          <a:xfrm>
            <a:off x="11241024" y="6614160"/>
            <a:ext cx="609600" cy="195072"/>
          </a:xfrm>
          <a:prstGeom prst="rect">
            <a:avLst/>
          </a:prstGeom>
          <a:noFill/>
          <a:ln/>
        </p:spPr>
        <p:txBody>
          <a:bodyPr wrap="square" lIns="0" tIns="0" rIns="0" bIns="0" rtlCol="0" anchor="ctr"/>
          <a:lstStyle/>
          <a:p>
            <a:pPr algn="r" defTabSz="1219170"/>
            <a:r>
              <a:rPr lang="en-US" sz="933" dirty="0">
                <a:solidFill>
                  <a:srgbClr val="5A5A5A"/>
                </a:solidFill>
                <a:latin typeface="Montserrat" pitchFamily="34" charset="0"/>
                <a:ea typeface="Montserrat" pitchFamily="34" charset="-122"/>
                <a:cs typeface="Montserrat" pitchFamily="34" charset="-120"/>
              </a:rPr>
              <a:t>1 / 2</a:t>
            </a:r>
            <a:endParaRPr lang="en-US" sz="933" dirty="0">
              <a:solidFill>
                <a:prstClr val="black"/>
              </a:solidFill>
              <a:latin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A1B38070-69A2-57A3-D186-E2CC9AD2DA50}"/>
              </a:ext>
            </a:extLst>
          </p:cNvPr>
          <p:cNvSpPr/>
          <p:nvPr/>
        </p:nvSpPr>
        <p:spPr>
          <a:xfrm>
            <a:off x="0" y="2475346"/>
            <a:ext cx="12161520" cy="822960"/>
          </a:xfrm>
          <a:prstGeom prst="rect">
            <a:avLst/>
          </a:prstGeom>
          <a:solidFill>
            <a:srgbClr val="324A00"/>
          </a:solidFill>
          <a:ln w="12700">
            <a:solidFill>
              <a:srgbClr val="324A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libri" panose="020F0502020204030204"/>
                <a:ea typeface="+mn-ea"/>
                <a:cs typeface="+mn-cs"/>
              </a:rPr>
              <a:t>Extra Slides</a:t>
            </a:r>
            <a:endParaRPr kumimoji="0" lang="en-CA" sz="4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660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Yeung (1987)</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is defined as food production within the urban and periurban area.”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75248"/>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49568"/>
            <a:ext cx="475488" cy="475488"/>
          </a:xfrm>
          <a:prstGeom prst="ellipse">
            <a:avLst/>
          </a:prstGeom>
          <a:solidFill>
            <a:srgbClr val="F2E8DE"/>
          </a:solidFill>
          <a:ln w="3175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49568"/>
            <a:ext cx="475488" cy="475488"/>
          </a:xfrm>
          <a:prstGeom prst="ellipse">
            <a:avLst/>
          </a:prstGeom>
          <a:solidFill>
            <a:srgbClr val="EEEDFE"/>
          </a:solidFill>
          <a:ln w="3175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49568"/>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49568"/>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49568"/>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49568"/>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49568"/>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49568"/>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49568"/>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4956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077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2/9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F4F83379-A174-0D8D-2473-CEB78875181C}"/>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B66EBFAE-26F2-44D6-33F1-A0434543A672}"/>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Smit &amp; Nasr † (1992)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BD6E"/>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Moderate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(4–6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BD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“(a) The urban agriculture referred to in this paper is food and fuel grown within the daily rhythm of the city or town, produced directly for the market and frequently processed and marketed by the farmers or their close associates. (b) Urban agriculture is presented as a large and growing industry that uses urban waste water and urban solid waste as inputs which close ecological loops when processed on idle land and water bodies.”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318378"/>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92698"/>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92698"/>
            <a:ext cx="475488" cy="475488"/>
          </a:xfrm>
          <a:prstGeom prst="ellipse">
            <a:avLst/>
          </a:prstGeom>
          <a:solidFill>
            <a:srgbClr val="EEEDFE"/>
          </a:solidFill>
          <a:ln w="9525">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92698"/>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92698"/>
            <a:ext cx="475488" cy="475488"/>
          </a:xfrm>
          <a:prstGeom prst="ellipse">
            <a:avLst/>
          </a:prstGeom>
          <a:solidFill>
            <a:srgbClr val="EF9F27"/>
          </a:solidFill>
          <a:ln w="12700">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92698"/>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92698"/>
            <a:ext cx="475488" cy="475488"/>
          </a:xfrm>
          <a:prstGeom prst="ellipse">
            <a:avLst/>
          </a:prstGeom>
          <a:solidFill>
            <a:srgbClr val="1D9E75"/>
          </a:solidFill>
          <a:ln w="12700">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92698"/>
            <a:ext cx="475488" cy="475488"/>
          </a:xfrm>
          <a:prstGeom prst="ellipse">
            <a:avLst/>
          </a:prstGeom>
          <a:solidFill>
            <a:srgbClr val="639922"/>
          </a:solidFill>
          <a:ln w="12700">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92698"/>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92698"/>
            <a:ext cx="475488" cy="475488"/>
          </a:xfrm>
          <a:prstGeom prst="ellipse">
            <a:avLst/>
          </a:prstGeom>
          <a:solidFill>
            <a:srgbClr val="D4537E"/>
          </a:solidFill>
          <a:ln w="12700">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92698"/>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113906"/>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BD6E"/>
                </a:solidFill>
                <a:effectLst/>
                <a:uLnTx/>
                <a:uFillTx/>
                <a:latin typeface="Montserrat" pitchFamily="34" charset="0"/>
                <a:ea typeface="Montserrat" pitchFamily="34" charset="-122"/>
                <a:cs typeface="Montserrat" pitchFamily="34" charset="-120"/>
              </a:rPr>
              <a:t>Score: 6/9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 39"/>
          <p:cNvSpPr/>
          <p:nvPr/>
        </p:nvSpPr>
        <p:spPr>
          <a:xfrm>
            <a:off x="365760" y="6492240"/>
            <a:ext cx="11430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8C4303"/>
                </a:solidFill>
                <a:effectLst/>
                <a:uLnTx/>
                <a:uFillTx/>
                <a:latin typeface="Montserrat" pitchFamily="34" charset="0"/>
                <a:ea typeface="Montserrat" pitchFamily="34" charset="-122"/>
                <a:cs typeface="Montserrat" pitchFamily="34" charset="-120"/>
              </a:rPr>
              <a:t>† Same paper, two distinct definitions published.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Shape 38">
            <a:hlinkClick r:id="rId3" action="ppaction://hlinksldjump"/>
            <a:extLst>
              <a:ext uri="{FF2B5EF4-FFF2-40B4-BE49-F238E27FC236}">
                <a16:creationId xmlns:a16="http://schemas.microsoft.com/office/drawing/2014/main" id="{80AD3C6F-59F0-6ED1-714C-6B6B70D4FC05}"/>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 39">
            <a:hlinkClick r:id="rId3" action="ppaction://hlinksldjump"/>
            <a:extLst>
              <a:ext uri="{FF2B5EF4-FFF2-40B4-BE49-F238E27FC236}">
                <a16:creationId xmlns:a16="http://schemas.microsoft.com/office/drawing/2014/main" id="{80E9BBD6-666B-F341-7395-D0CE1DCA65D5}"/>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Smit et al. (1996)</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BD6E"/>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Moderate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(4–6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BD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“UA refers to food and fuel grown within a city or peri-urban area, produced directly for the market or for home consumption, and frequently marketed by the farmers themselves or their close associates.”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92500"/>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66820"/>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66820"/>
            <a:ext cx="475488" cy="475488"/>
          </a:xfrm>
          <a:prstGeom prst="ellipse">
            <a:avLst/>
          </a:prstGeom>
          <a:solidFill>
            <a:srgbClr val="EEEDFE"/>
          </a:solidFill>
          <a:ln w="3175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66820"/>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66820"/>
            <a:ext cx="475488" cy="475488"/>
          </a:xfrm>
          <a:prstGeom prst="ellipse">
            <a:avLst/>
          </a:prstGeom>
          <a:solidFill>
            <a:srgbClr val="EF9F27"/>
          </a:solidFill>
          <a:ln w="12700">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66820"/>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66820"/>
            <a:ext cx="475488" cy="475488"/>
          </a:xfrm>
          <a:prstGeom prst="ellipse">
            <a:avLst/>
          </a:prstGeom>
          <a:solidFill>
            <a:srgbClr val="1D9E75"/>
          </a:solidFill>
          <a:ln w="12700">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66820"/>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66820"/>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66820"/>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BD6E"/>
                </a:solidFill>
                <a:effectLst/>
                <a:uLnTx/>
                <a:uFillTx/>
                <a:latin typeface="Montserrat" pitchFamily="34" charset="0"/>
                <a:ea typeface="Montserrat" pitchFamily="34" charset="-122"/>
                <a:cs typeface="Montserrat" pitchFamily="34" charset="-120"/>
              </a:rPr>
              <a:t>Score: 4.5/9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FF038EF8-872C-434C-9389-4ACB17A86B7B}"/>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792A161C-9C47-C563-E1FD-4D9123FCEB46}"/>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Mougeot (2000)</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Broad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(7–9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“UA is an industry located within (intra-urban) or on the fringe (peri-urban) of a town, a city or a metropolis, which grows or raises, processes and distributes a diversity of food and non-food products, (re-)using largely human and material resources, products and services found in and around that urban area, and in turn supplying human and material resources, products and services largely to that urban area.”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92500"/>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66820"/>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66820"/>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66820"/>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66820"/>
            <a:ext cx="475488" cy="475488"/>
          </a:xfrm>
          <a:prstGeom prst="ellipse">
            <a:avLst/>
          </a:prstGeom>
          <a:solidFill>
            <a:srgbClr val="EF9F27"/>
          </a:solidFill>
          <a:ln w="12700">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66820"/>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66820"/>
            <a:ext cx="475488" cy="475488"/>
          </a:xfrm>
          <a:prstGeom prst="ellipse">
            <a:avLst/>
          </a:prstGeom>
          <a:solidFill>
            <a:srgbClr val="1D9E75"/>
          </a:solidFill>
          <a:ln w="12700">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66820"/>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66820"/>
            <a:ext cx="475488" cy="475488"/>
          </a:xfrm>
          <a:prstGeom prst="ellipse">
            <a:avLst/>
          </a:prstGeom>
          <a:solidFill>
            <a:srgbClr val="378ADD"/>
          </a:solidFill>
          <a:ln w="12700">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66820"/>
            <a:ext cx="475488" cy="475488"/>
          </a:xfrm>
          <a:prstGeom prst="ellipse">
            <a:avLst/>
          </a:prstGeom>
          <a:solidFill>
            <a:srgbClr val="D4537E"/>
          </a:solidFill>
          <a:ln w="12700">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Score: 7/9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7E9C7F6E-6C08-DFC3-96BD-BCE811238807}"/>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B461AB13-4637-A294-C723-7AF0A5416872}"/>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De Zeeuw et al. (2000)</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BD6E"/>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Moderate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(4–6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BD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“Participants consider urban agriculture as a dynamic concept that comprises a variety of farming systems, ranging from subsistence production and processing at household level to fully commercialised agriculture. Urban agriculture normally has a niche function in terms of time (transitory), space (interstitial) as well as specific social (e.g. women and low income groups) and economic (e.g. financial crisis, food shortage) conditions.”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92500"/>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66820"/>
            <a:ext cx="475488" cy="475488"/>
          </a:xfrm>
          <a:prstGeom prst="ellipse">
            <a:avLst/>
          </a:prstGeom>
          <a:solidFill>
            <a:srgbClr val="F2E8DE"/>
          </a:solidFill>
          <a:ln w="9525">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66820"/>
            <a:ext cx="475488" cy="475488"/>
          </a:xfrm>
          <a:prstGeom prst="ellipse">
            <a:avLst/>
          </a:prstGeom>
          <a:solidFill>
            <a:srgbClr val="EEEDFE"/>
          </a:solidFill>
          <a:ln w="9525">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66820"/>
            <a:ext cx="475488" cy="475488"/>
          </a:xfrm>
          <a:prstGeom prst="ellipse">
            <a:avLst/>
          </a:prstGeom>
          <a:solidFill>
            <a:srgbClr val="D8EDE4"/>
          </a:solidFill>
          <a:ln w="9525">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66820"/>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66820"/>
            <a:ext cx="475488" cy="475488"/>
          </a:xfrm>
          <a:prstGeom prst="ellipse">
            <a:avLst/>
          </a:prstGeom>
          <a:solidFill>
            <a:srgbClr val="D85A30"/>
          </a:solidFill>
          <a:ln w="12700">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66820"/>
            <a:ext cx="475488" cy="475488"/>
          </a:xfrm>
          <a:prstGeom prst="ellipse">
            <a:avLst/>
          </a:prstGeom>
          <a:solidFill>
            <a:srgbClr val="1D9E75"/>
          </a:solidFill>
          <a:ln w="12700">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66820"/>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66820"/>
            <a:ext cx="475488" cy="475488"/>
          </a:xfrm>
          <a:prstGeom prst="ellipse">
            <a:avLst/>
          </a:prstGeom>
          <a:solidFill>
            <a:srgbClr val="378ADD"/>
          </a:solidFill>
          <a:ln w="12700">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66820"/>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BD6E"/>
                </a:solidFill>
                <a:effectLst/>
                <a:uLnTx/>
                <a:uFillTx/>
                <a:latin typeface="Montserrat" pitchFamily="34" charset="0"/>
                <a:ea typeface="Montserrat" pitchFamily="34" charset="-122"/>
                <a:cs typeface="Montserrat" pitchFamily="34" charset="-120"/>
              </a:rPr>
              <a:t>Score: 3/9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28011C81-E324-3944-B7AC-C16EF62DB792}"/>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7C5DBA20-DB4A-EC18-9190-00104A984A39}"/>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0">
          <a:extLst>
            <a:ext uri="{FF2B5EF4-FFF2-40B4-BE49-F238E27FC236}">
              <a16:creationId xmlns:a16="http://schemas.microsoft.com/office/drawing/2014/main" id="{252A0100-D90C-C47E-2657-54DE6016CC53}"/>
            </a:ext>
          </a:extLst>
        </p:cNvPr>
        <p:cNvGrpSpPr/>
        <p:nvPr/>
      </p:nvGrpSpPr>
      <p:grpSpPr>
        <a:xfrm>
          <a:off x="0" y="0"/>
          <a:ext cx="0" cy="0"/>
          <a:chOff x="0" y="0"/>
          <a:chExt cx="0" cy="0"/>
        </a:xfrm>
      </p:grpSpPr>
      <p:sp>
        <p:nvSpPr>
          <p:cNvPr id="1585" name="Google Shape;1585;p104">
            <a:extLst>
              <a:ext uri="{FF2B5EF4-FFF2-40B4-BE49-F238E27FC236}">
                <a16:creationId xmlns:a16="http://schemas.microsoft.com/office/drawing/2014/main" id="{77A88BF4-59FB-7F5D-2A34-31B016B98FBA}"/>
              </a:ext>
            </a:extLst>
          </p:cNvPr>
          <p:cNvSpPr txBox="1">
            <a:spLocks noGrp="1"/>
          </p:cNvSpPr>
          <p:nvPr>
            <p:ph type="title" idx="4294967295"/>
          </p:nvPr>
        </p:nvSpPr>
        <p:spPr>
          <a:xfrm>
            <a:off x="7735128" y="1878901"/>
            <a:ext cx="3087702" cy="1291600"/>
          </a:xfrm>
          <a:prstGeom prst="rect">
            <a:avLst/>
          </a:prstGeom>
        </p:spPr>
        <p:txBody>
          <a:bodyPr spcFirstLastPara="1" wrap="square" lIns="121900" tIns="121900" rIns="121900" bIns="121900" anchor="t" anchorCtr="0">
            <a:noAutofit/>
          </a:bodyPr>
          <a:lstStyle/>
          <a:p>
            <a:r>
              <a:rPr lang="en" sz="4400" dirty="0">
                <a:solidFill>
                  <a:schemeClr val="accent5"/>
                </a:solidFill>
                <a:effectLst>
                  <a:outerShdw blurRad="38100" dist="38100" dir="2700000" algn="tl">
                    <a:srgbClr val="000000">
                      <a:alpha val="43137"/>
                    </a:srgbClr>
                  </a:outerShdw>
                </a:effectLst>
                <a:latin typeface="Montserrat" panose="00000500000000000000" pitchFamily="2" charset="0"/>
              </a:rPr>
              <a:t>≈ 68% </a:t>
            </a:r>
            <a:r>
              <a:rPr lang="en" sz="4400" dirty="0">
                <a:effectLst>
                  <a:outerShdw blurRad="38100" dist="38100" dir="2700000" algn="tl">
                    <a:srgbClr val="000000">
                      <a:alpha val="43137"/>
                    </a:srgbClr>
                  </a:outerShdw>
                </a:effectLst>
                <a:latin typeface="Montserrat" panose="00000500000000000000" pitchFamily="2" charset="0"/>
              </a:rPr>
              <a:t> </a:t>
            </a:r>
          </a:p>
        </p:txBody>
      </p:sp>
      <p:sp>
        <p:nvSpPr>
          <p:cNvPr id="1586" name="Google Shape;1586;p104">
            <a:extLst>
              <a:ext uri="{FF2B5EF4-FFF2-40B4-BE49-F238E27FC236}">
                <a16:creationId xmlns:a16="http://schemas.microsoft.com/office/drawing/2014/main" id="{19FBA4A4-1962-90C4-E73C-530B1E9E3B11}"/>
              </a:ext>
            </a:extLst>
          </p:cNvPr>
          <p:cNvSpPr txBox="1">
            <a:spLocks noGrp="1"/>
          </p:cNvSpPr>
          <p:nvPr>
            <p:ph type="body" idx="4294967295"/>
          </p:nvPr>
        </p:nvSpPr>
        <p:spPr>
          <a:xfrm>
            <a:off x="7757989" y="3074640"/>
            <a:ext cx="3986037" cy="1838434"/>
          </a:xfrm>
          <a:prstGeom prst="rect">
            <a:avLst/>
          </a:prstGeom>
        </p:spPr>
        <p:txBody>
          <a:bodyPr spcFirstLastPara="1" wrap="square" lIns="121900" tIns="121900" rIns="121900" bIns="121900" anchor="t" anchorCtr="0">
            <a:noAutofit/>
          </a:bodyPr>
          <a:lstStyle/>
          <a:p>
            <a:pPr marL="0" indent="0">
              <a:spcAft>
                <a:spcPts val="2133"/>
              </a:spcAft>
              <a:buNone/>
            </a:pPr>
            <a:r>
              <a:rPr lang="en-CA">
                <a:latin typeface="Montserrat" panose="00000500000000000000" pitchFamily="2" charset="0"/>
              </a:rPr>
              <a:t>o</a:t>
            </a:r>
            <a:r>
              <a:rPr lang="en">
                <a:latin typeface="Montserrat" panose="00000500000000000000" pitchFamily="2" charset="0"/>
              </a:rPr>
              <a:t>f the projected global human population growth is expected to occur in urban areas </a:t>
            </a:r>
            <a:r>
              <a:rPr lang="en-US">
                <a:latin typeface="Montserrat" panose="00000500000000000000" pitchFamily="2" charset="0"/>
              </a:rPr>
              <a:t>(United Nations, 2019).</a:t>
            </a:r>
            <a:endParaRPr>
              <a:latin typeface="Montserrat" panose="00000500000000000000" pitchFamily="2" charset="0"/>
            </a:endParaRPr>
          </a:p>
        </p:txBody>
      </p:sp>
      <p:sp>
        <p:nvSpPr>
          <p:cNvPr id="4" name="Google Shape;443;p68">
            <a:extLst>
              <a:ext uri="{FF2B5EF4-FFF2-40B4-BE49-F238E27FC236}">
                <a16:creationId xmlns:a16="http://schemas.microsoft.com/office/drawing/2014/main" id="{9A82D686-00EF-06D6-3138-A2235C73CA68}"/>
              </a:ext>
            </a:extLst>
          </p:cNvPr>
          <p:cNvSpPr txBox="1">
            <a:spLocks/>
          </p:cNvSpPr>
          <p:nvPr/>
        </p:nvSpPr>
        <p:spPr>
          <a:xfrm>
            <a:off x="332882" y="285880"/>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US" sz="3200" kern="0">
                <a:effectLst>
                  <a:outerShdw blurRad="38100" dist="38100" dir="2700000" algn="tl">
                    <a:srgbClr val="000000">
                      <a:alpha val="43137"/>
                    </a:srgbClr>
                  </a:outerShdw>
                </a:effectLst>
                <a:latin typeface="Montserrat" panose="00000500000000000000" pitchFamily="2" charset="0"/>
              </a:rPr>
              <a:t>Rapid </a:t>
            </a:r>
            <a:r>
              <a:rPr lang="en-CA" sz="3200" kern="0">
                <a:effectLst>
                  <a:outerShdw blurRad="38100" dist="38100" dir="2700000" algn="tl">
                    <a:srgbClr val="000000">
                      <a:alpha val="43137"/>
                    </a:srgbClr>
                  </a:outerShdw>
                </a:effectLst>
                <a:latin typeface="Montserrat" panose="00000500000000000000" pitchFamily="2" charset="0"/>
              </a:rPr>
              <a:t>urbanization and population growth  </a:t>
            </a:r>
          </a:p>
        </p:txBody>
      </p:sp>
      <p:pic>
        <p:nvPicPr>
          <p:cNvPr id="5" name="Picture 4">
            <a:extLst>
              <a:ext uri="{FF2B5EF4-FFF2-40B4-BE49-F238E27FC236}">
                <a16:creationId xmlns:a16="http://schemas.microsoft.com/office/drawing/2014/main" id="{8B8383DE-C627-5FF0-0677-A392AF8FD22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64956" y="1125680"/>
            <a:ext cx="7353773" cy="5190899"/>
          </a:xfrm>
          <a:prstGeom prst="rect">
            <a:avLst/>
          </a:prstGeom>
          <a:ln>
            <a:noFill/>
          </a:ln>
          <a:effectLst>
            <a:softEdge rad="112500"/>
          </a:effectLst>
        </p:spPr>
      </p:pic>
      <p:sp>
        <p:nvSpPr>
          <p:cNvPr id="6" name="Slide Number Placeholder 6">
            <a:extLst>
              <a:ext uri="{FF2B5EF4-FFF2-40B4-BE49-F238E27FC236}">
                <a16:creationId xmlns:a16="http://schemas.microsoft.com/office/drawing/2014/main" id="{06161A51-836D-0181-87CE-0695935DEDF9}"/>
              </a:ext>
            </a:extLst>
          </p:cNvPr>
          <p:cNvSpPr txBox="1">
            <a:spLocks/>
          </p:cNvSpPr>
          <p:nvPr/>
        </p:nvSpPr>
        <p:spPr>
          <a:xfrm>
            <a:off x="11294002" y="6439059"/>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600" smtClean="0">
                <a:latin typeface="Montserrat" panose="00000500000000000000" pitchFamily="2" charset="0"/>
              </a:rPr>
              <a:pPr/>
              <a:t>3</a:t>
            </a:fld>
            <a:endParaRPr lang="en" sz="1600">
              <a:latin typeface="Montserrat" panose="00000500000000000000" pitchFamily="2" charset="0"/>
            </a:endParaRPr>
          </a:p>
        </p:txBody>
      </p:sp>
      <p:sp>
        <p:nvSpPr>
          <p:cNvPr id="2" name="Google Shape;1586;p104">
            <a:extLst>
              <a:ext uri="{FF2B5EF4-FFF2-40B4-BE49-F238E27FC236}">
                <a16:creationId xmlns:a16="http://schemas.microsoft.com/office/drawing/2014/main" id="{5DF991B4-6F84-6F45-6239-6D76ED0BBB64}"/>
              </a:ext>
            </a:extLst>
          </p:cNvPr>
          <p:cNvSpPr txBox="1">
            <a:spLocks/>
          </p:cNvSpPr>
          <p:nvPr/>
        </p:nvSpPr>
        <p:spPr>
          <a:xfrm>
            <a:off x="7907213" y="4800808"/>
            <a:ext cx="3986037" cy="183843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chemeClr val="dk1"/>
              </a:buClr>
              <a:buSzPts val="1400"/>
              <a:buFont typeface="Montserrat"/>
              <a:buChar char="■"/>
              <a:defRPr sz="1867" b="0" i="0" u="none" strike="noStrike" cap="none">
                <a:solidFill>
                  <a:schemeClr val="dk1"/>
                </a:solidFill>
                <a:latin typeface="Montserrat"/>
                <a:ea typeface="Montserrat"/>
                <a:cs typeface="Montserrat"/>
                <a:sym typeface="Montserrat"/>
              </a:defRPr>
            </a:lvl9pPr>
          </a:lstStyle>
          <a:p>
            <a:pPr marL="0" indent="0">
              <a:lnSpc>
                <a:spcPct val="100000"/>
              </a:lnSpc>
              <a:buClr>
                <a:srgbClr val="324A00"/>
              </a:buClr>
              <a:buNone/>
            </a:pPr>
            <a:r>
              <a:rPr lang="en-US" sz="2400" b="1" i="1">
                <a:solidFill>
                  <a:schemeClr val="accent3"/>
                </a:solidFill>
                <a:effectLst>
                  <a:outerShdw blurRad="38100" dist="38100" dir="2700000" algn="tl">
                    <a:srgbClr val="000000">
                      <a:alpha val="43137"/>
                    </a:srgbClr>
                  </a:outerShdw>
                </a:effectLst>
                <a:latin typeface="Montserrat" panose="00000500000000000000" pitchFamily="2" charset="0"/>
                <a:sym typeface="Playfair Display"/>
              </a:rPr>
              <a:t>How do we sustainably feed growing cities?</a:t>
            </a:r>
          </a:p>
        </p:txBody>
      </p:sp>
      <p:sp>
        <p:nvSpPr>
          <p:cNvPr id="7" name="Google Shape;1621;p106">
            <a:extLst>
              <a:ext uri="{FF2B5EF4-FFF2-40B4-BE49-F238E27FC236}">
                <a16:creationId xmlns:a16="http://schemas.microsoft.com/office/drawing/2014/main" id="{B6E2EB48-F74E-F969-BCB9-FA4B0CBB090E}"/>
              </a:ext>
            </a:extLst>
          </p:cNvPr>
          <p:cNvSpPr/>
          <p:nvPr/>
        </p:nvSpPr>
        <p:spPr>
          <a:xfrm>
            <a:off x="9742523" y="1650130"/>
            <a:ext cx="1176190" cy="1195739"/>
          </a:xfrm>
          <a:prstGeom prst="donut">
            <a:avLst>
              <a:gd name="adj" fmla="val 13020"/>
            </a:avLst>
          </a:prstGeom>
          <a:solidFill>
            <a:schemeClr val="accent1"/>
          </a:solidFill>
          <a:ln>
            <a:noFill/>
          </a:ln>
        </p:spPr>
        <p:txBody>
          <a:bodyPr spcFirstLastPara="1" wrap="square" lIns="121900" tIns="121900" rIns="121900" bIns="121900" anchor="ctr" anchorCtr="0">
            <a:noAutofit/>
          </a:bodyPr>
          <a:lstStyle/>
          <a:p>
            <a:endParaRPr sz="2400">
              <a:latin typeface="Montserrat" panose="00000500000000000000" pitchFamily="2" charset="0"/>
            </a:endParaRPr>
          </a:p>
        </p:txBody>
      </p:sp>
      <p:sp>
        <p:nvSpPr>
          <p:cNvPr id="8" name="Google Shape;1622;p106">
            <a:extLst>
              <a:ext uri="{FF2B5EF4-FFF2-40B4-BE49-F238E27FC236}">
                <a16:creationId xmlns:a16="http://schemas.microsoft.com/office/drawing/2014/main" id="{B2E43410-6046-21E5-CD94-0BF6E51D67AE}"/>
              </a:ext>
            </a:extLst>
          </p:cNvPr>
          <p:cNvSpPr/>
          <p:nvPr/>
        </p:nvSpPr>
        <p:spPr>
          <a:xfrm>
            <a:off x="9744527" y="1638963"/>
            <a:ext cx="1172181" cy="1190001"/>
          </a:xfrm>
          <a:prstGeom prst="blockArc">
            <a:avLst>
              <a:gd name="adj1" fmla="val 16073383"/>
              <a:gd name="adj2" fmla="val 9203701"/>
              <a:gd name="adj3" fmla="val 15287"/>
            </a:avLst>
          </a:prstGeom>
          <a:solidFill>
            <a:schemeClr val="accent4"/>
          </a:solidFill>
          <a:ln>
            <a:noFill/>
          </a:ln>
        </p:spPr>
        <p:txBody>
          <a:bodyPr spcFirstLastPara="1" wrap="square" lIns="121900" tIns="121900" rIns="121900" bIns="121900" anchor="ctr" anchorCtr="0">
            <a:noAutofit/>
          </a:bodyPr>
          <a:lstStyle/>
          <a:p>
            <a:endParaRPr sz="2400">
              <a:latin typeface="Montserrat" panose="00000500000000000000" pitchFamily="2" charset="0"/>
            </a:endParaRPr>
          </a:p>
        </p:txBody>
      </p:sp>
    </p:spTree>
    <p:extLst>
      <p:ext uri="{BB962C8B-B14F-4D97-AF65-F5344CB8AC3E}">
        <p14:creationId xmlns:p14="http://schemas.microsoft.com/office/powerpoint/2010/main" val="68317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p:tgtEl>
                                          <p:spTgt spid="8"/>
                                        </p:tgtEl>
                                        <p:attrNameLst>
                                          <p:attrName>ppt_w</p:attrName>
                                        </p:attrNameLst>
                                      </p:cBhvr>
                                      <p:tavLst>
                                        <p:tav tm="0">
                                          <p:val>
                                            <p:strVal val="0"/>
                                          </p:val>
                                        </p:tav>
                                        <p:tav tm="100000">
                                          <p:val>
                                            <p:strVal val="#ppt_w"/>
                                          </p:val>
                                        </p:tav>
                                      </p:tavLst>
                                    </p:anim>
                                    <p:anim calcmode="lin" valueType="num">
                                      <p:cBhvr additive="base">
                                        <p:cTn id="13" dur="1000"/>
                                        <p:tgtEl>
                                          <p:spTgt spid="8"/>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8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5" grpId="0"/>
      <p:bldP spid="1586" grpId="0" build="p"/>
      <p:bldP spid="2"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Smit et al. (2001)</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Broad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(7–9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“Sometimes called metropolitan-intensive agriculture, urban agriculture can be defined as: an industry that produces, processes, and markets food, fuel, and other outputs, largely in response to the daily demand of consumers within a town, city, or metropolis, on many types of privately and publicly held land and water bodies found throughout intra-urban and peri-urban areas. Typically urban agriculture applies intensive production methods, frequently using and reusing natural resources and urban wastes, to yield a diverse array of land-, water-, and air-based fauna and flora, contributing to the food security, health, livelihood, and environment of the individual, household, and community.”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92500"/>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66820"/>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66820"/>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66820"/>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66820"/>
            <a:ext cx="475488" cy="475488"/>
          </a:xfrm>
          <a:prstGeom prst="ellipse">
            <a:avLst/>
          </a:prstGeom>
          <a:solidFill>
            <a:srgbClr val="EF9F27"/>
          </a:solidFill>
          <a:ln w="12700">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66820"/>
            <a:ext cx="475488" cy="475488"/>
          </a:xfrm>
          <a:prstGeom prst="ellipse">
            <a:avLst/>
          </a:prstGeom>
          <a:solidFill>
            <a:srgbClr val="D85A30"/>
          </a:solidFill>
          <a:ln w="12700">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66820"/>
            <a:ext cx="475488" cy="475488"/>
          </a:xfrm>
          <a:prstGeom prst="ellipse">
            <a:avLst/>
          </a:prstGeom>
          <a:solidFill>
            <a:srgbClr val="1D9E75"/>
          </a:solidFill>
          <a:ln w="12700">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66820"/>
            <a:ext cx="475488" cy="475488"/>
          </a:xfrm>
          <a:prstGeom prst="ellipse">
            <a:avLst/>
          </a:prstGeom>
          <a:solidFill>
            <a:srgbClr val="639922"/>
          </a:solidFill>
          <a:ln w="12700">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66820"/>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66820"/>
            <a:ext cx="475488" cy="475488"/>
          </a:xfrm>
          <a:prstGeom prst="ellipse">
            <a:avLst/>
          </a:prstGeom>
          <a:solidFill>
            <a:srgbClr val="D4537E"/>
          </a:solidFill>
          <a:ln w="12700">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Score: 8/9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ADDDD23F-1010-F752-902F-3DEBFD7C3631}"/>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90168C6F-C97F-B9F0-4EB4-E8D5812427EB}"/>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Adam (2001)</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“The common features of the UPA system are its adaptability and mobility compared with rural agriculture and the competition for resources (land, water, energy, labour) that could also satisfy other requirements of the urban population. In more detail, the true peri-urban interface or ‘rurban fringe’ is shown to be that where competition for land use is at its most intense and change of land use, from agriculture to urban, is most rapid.”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92500"/>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66820"/>
            <a:ext cx="475488" cy="475488"/>
          </a:xfrm>
          <a:prstGeom prst="ellipse">
            <a:avLst/>
          </a:prstGeom>
          <a:solidFill>
            <a:srgbClr val="F2E8DE"/>
          </a:solidFill>
          <a:ln w="9525">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66820"/>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66820"/>
            <a:ext cx="475488" cy="475488"/>
          </a:xfrm>
          <a:prstGeom prst="ellipse">
            <a:avLst/>
          </a:prstGeom>
          <a:solidFill>
            <a:srgbClr val="D8EDE4"/>
          </a:solidFill>
          <a:ln w="9525">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66820"/>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66820"/>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66820"/>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66820"/>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66820"/>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66820"/>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1/9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8FD90EE7-B9BD-7A88-1C1D-56E1E8B06091}"/>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5CCC910E-FD75-7A1C-7628-E1195C1A35F4}"/>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Ellis &amp; Sumberg (1998)</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“The more advocatory strand of the urban agriculture literature tends to define its focus in undifferentiated terms that encompass all farming in and around towns.”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D8EDE4"/>
          </a:solidFill>
          <a:ln w="9525">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2/9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9ADC626F-1EA6-3D66-0AED-CC9BFD2B5C65}"/>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D1C5A41B-5BD7-A573-4F94-E922B2EE5CDC}"/>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Viljoen et al. (2005)</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is: agriculture which occurs within the city; in most cases high yield market gardens for fruit and vegetable growing; found on the ground, on roofs, facades fences and boundaries; if economic conditions are difficult, likely to include small animals; developing to include aquaculture. Peri-urban agriculture is: agriculture occurring on the urban-rural fringe, or within peripheral low-density suburban areas; similar to urban agriculture, although the size of sites is often larger.”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378ADD"/>
          </a:solidFill>
          <a:ln w="12700">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4/9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BD3C1C83-262E-62CC-8306-842FD082DD4C}"/>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8E0C39A0-C607-35D1-6D2C-642550B15186}"/>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Petts (2005)</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BD6E"/>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Moderate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(4–6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BD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(UA) refers to small areas, such as verges, allotments, private and community gardens, and balconies within the city, for growing crops and raising poultry and livestock for eggs, meat, milk, etc., for home consumption or sale in neighbourhood markets. Peri-urban agriculture refers to farm units close to town which operate semi or entirely commercial farms and market gardens to grow crops and raise poultry and livestock.”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1D9E75"/>
          </a:solidFill>
          <a:ln w="12700">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378ADD"/>
          </a:solidFill>
          <a:ln w="12700">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BD6E"/>
                </a:solidFill>
                <a:effectLst/>
                <a:uLnTx/>
                <a:uFillTx/>
                <a:latin typeface="Montserrat" pitchFamily="34" charset="0"/>
                <a:ea typeface="Montserrat" pitchFamily="34" charset="-122"/>
                <a:cs typeface="Montserrat" pitchFamily="34" charset="-120"/>
              </a:rPr>
              <a:t>Score: 5/9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77C66109-59B0-527E-8F84-A5C5A69AD322}"/>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8B76871E-89CB-9676-79A0-F9B5E6AD2B67}"/>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Van Veenhuizen (2006)</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can be defined as the growing of plants and the raising of animals for food and other uses within and around cities and towns, and related activities such as the production and delivery of inputs, and the processing and marketing of products.”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5"/>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5"/>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5"/>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5"/>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5"/>
            <a:ext cx="475488" cy="475488"/>
          </a:xfrm>
          <a:prstGeom prst="ellipse">
            <a:avLst/>
          </a:prstGeom>
          <a:solidFill>
            <a:srgbClr val="EF9F27"/>
          </a:solidFill>
          <a:ln w="12700">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5"/>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5"/>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5"/>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5"/>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5"/>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4/9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426EFFD7-0FBE-A5E1-089D-7B9EE5083466}"/>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A8B0D531-6285-CF80-9AF8-74981DDBFF84}"/>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Vagneron (2007)</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“Peri-urban agriculture refers to farming activities – horticulture and crop production, animal husbandry, aquaculture and forestry – carried out within, or at the periphery of, the cities.”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D8EDE4"/>
          </a:solidFill>
          <a:ln w="9525">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2/9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2CC76C24-802C-48F9-D1D9-974433CEE144}"/>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8F398996-5316-3574-F3A1-04A41717D121}"/>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Graefe et al. (2008)</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and peri-urban agriculture (UPA) refers to agricultural activities in and around cities, which directly contribute to the livelihoods of urban residents.”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D8EDE4"/>
          </a:solidFill>
          <a:ln w="9525">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D85A30"/>
          </a:solidFill>
          <a:ln w="12700">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3/9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6C90D2CA-55B3-63AA-2B2F-659CBB355309}"/>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EC4FDC35-CF24-6C75-A720-BD8CCE32314C}"/>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Enete &amp; Achike (2008)</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 the intensive farming of small plots of land available in the urban and peri-urban areas.”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F2E8DE"/>
          </a:solidFill>
          <a:ln w="3175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EEEDFE"/>
          </a:solidFill>
          <a:ln w="3175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D8EDE4"/>
          </a:solidFill>
          <a:ln w="9525">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1/9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6E13F730-0C4F-A8CD-7E95-82B9F2E3F7EF}"/>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E7CCF088-FBD1-AD21-D543-30DC181BE58C}"/>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Zezza &amp; Tasciotti (2010)</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(UA) is defined as the production of crop and livestock goods within cities and towns.”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9"/>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9"/>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9"/>
            <a:ext cx="475488" cy="475488"/>
          </a:xfrm>
          <a:prstGeom prst="ellipse">
            <a:avLst/>
          </a:prstGeom>
          <a:solidFill>
            <a:srgbClr val="EEEDFE"/>
          </a:solidFill>
          <a:ln w="9525">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9"/>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9"/>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9"/>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9"/>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9"/>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9"/>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9"/>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9"/>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7"/>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2/9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25FA9FDB-44A3-7C8B-ADDD-204F6E9ED0E2}"/>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851C776E-ADE5-ABA1-23B4-E1122EEF1D48}"/>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0">
          <a:extLst>
            <a:ext uri="{FF2B5EF4-FFF2-40B4-BE49-F238E27FC236}">
              <a16:creationId xmlns:a16="http://schemas.microsoft.com/office/drawing/2014/main" id="{67F778FA-889E-4831-B5AF-C28C80FE4F2C}"/>
            </a:ext>
          </a:extLst>
        </p:cNvPr>
        <p:cNvGrpSpPr/>
        <p:nvPr/>
      </p:nvGrpSpPr>
      <p:grpSpPr>
        <a:xfrm>
          <a:off x="0" y="0"/>
          <a:ext cx="0" cy="0"/>
          <a:chOff x="0" y="0"/>
          <a:chExt cx="0" cy="0"/>
        </a:xfrm>
      </p:grpSpPr>
      <p:sp>
        <p:nvSpPr>
          <p:cNvPr id="4" name="Google Shape;443;p68">
            <a:extLst>
              <a:ext uri="{FF2B5EF4-FFF2-40B4-BE49-F238E27FC236}">
                <a16:creationId xmlns:a16="http://schemas.microsoft.com/office/drawing/2014/main" id="{8E854923-5E38-BD80-9AE0-002723351DDD}"/>
              </a:ext>
            </a:extLst>
          </p:cNvPr>
          <p:cNvSpPr txBox="1">
            <a:spLocks/>
          </p:cNvSpPr>
          <p:nvPr/>
        </p:nvSpPr>
        <p:spPr>
          <a:xfrm>
            <a:off x="284756" y="261817"/>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US" sz="3200" kern="0">
                <a:effectLst>
                  <a:outerShdw blurRad="38100" dist="38100" dir="2700000" algn="tl">
                    <a:srgbClr val="000000">
                      <a:alpha val="43137"/>
                    </a:srgbClr>
                  </a:outerShdw>
                </a:effectLst>
                <a:latin typeface="Montserrat"/>
              </a:rPr>
              <a:t>Urban and peri-urban agriculture (UPA) </a:t>
            </a:r>
            <a:endParaRPr lang="en-CA" sz="3200" i="1" kern="0">
              <a:effectLst>
                <a:outerShdw blurRad="38100" dist="38100" dir="2700000" algn="tl">
                  <a:srgbClr val="000000">
                    <a:alpha val="43137"/>
                  </a:srgbClr>
                </a:outerShdw>
              </a:effectLst>
              <a:latin typeface="Montserrat" panose="00000500000000000000" pitchFamily="2" charset="0"/>
            </a:endParaRPr>
          </a:p>
        </p:txBody>
      </p:sp>
      <p:sp>
        <p:nvSpPr>
          <p:cNvPr id="6" name="Slide Number Placeholder 6">
            <a:extLst>
              <a:ext uri="{FF2B5EF4-FFF2-40B4-BE49-F238E27FC236}">
                <a16:creationId xmlns:a16="http://schemas.microsoft.com/office/drawing/2014/main" id="{F3FCE278-6721-8A42-F271-1005779FBDA2}"/>
              </a:ext>
            </a:extLst>
          </p:cNvPr>
          <p:cNvSpPr txBox="1">
            <a:spLocks/>
          </p:cNvSpPr>
          <p:nvPr/>
        </p:nvSpPr>
        <p:spPr>
          <a:xfrm>
            <a:off x="11294002" y="6439059"/>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600" smtClean="0">
                <a:latin typeface="Montserrat" panose="00000500000000000000" pitchFamily="2" charset="0"/>
              </a:rPr>
              <a:pPr/>
              <a:t>4</a:t>
            </a:fld>
            <a:endParaRPr lang="en" sz="1600">
              <a:latin typeface="Montserrat" panose="00000500000000000000" pitchFamily="2" charset="0"/>
            </a:endParaRPr>
          </a:p>
        </p:txBody>
      </p:sp>
      <p:pic>
        <p:nvPicPr>
          <p:cNvPr id="3" name="Picture 2">
            <a:extLst>
              <a:ext uri="{FF2B5EF4-FFF2-40B4-BE49-F238E27FC236}">
                <a16:creationId xmlns:a16="http://schemas.microsoft.com/office/drawing/2014/main" id="{D6D1DEC1-1E37-A911-54B5-648D24B7140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728633" y="1182541"/>
            <a:ext cx="8006163" cy="5337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1948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Pearson et al. (2011)</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BD6E"/>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Moderate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(4–6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BD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(UA) is the producer, processor and market for food, plant- and animal-sourced pharmaceuticals, fibre and fuel on land and water dispersed throughout the urban and peri-urban areas, usually applying intensive production methods.”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92500"/>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66820"/>
            <a:ext cx="475488" cy="475488"/>
          </a:xfrm>
          <a:prstGeom prst="ellipse">
            <a:avLst/>
          </a:prstGeom>
          <a:solidFill>
            <a:srgbClr val="F2E8DE"/>
          </a:solidFill>
          <a:ln w="3175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66820"/>
            <a:ext cx="475488" cy="475488"/>
          </a:xfrm>
          <a:prstGeom prst="ellipse">
            <a:avLst/>
          </a:prstGeom>
          <a:solidFill>
            <a:srgbClr val="EEEDFE"/>
          </a:solidFill>
          <a:ln w="3175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66820"/>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66820"/>
            <a:ext cx="475488" cy="475488"/>
          </a:xfrm>
          <a:prstGeom prst="ellipse">
            <a:avLst/>
          </a:prstGeom>
          <a:solidFill>
            <a:srgbClr val="EF9F27"/>
          </a:solidFill>
          <a:ln w="12700">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66820"/>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66820"/>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66820"/>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66820"/>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66820"/>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BD6E"/>
                </a:solidFill>
                <a:effectLst/>
                <a:uLnTx/>
                <a:uFillTx/>
                <a:latin typeface="Montserrat" pitchFamily="34" charset="0"/>
                <a:ea typeface="Montserrat" pitchFamily="34" charset="-122"/>
                <a:cs typeface="Montserrat" pitchFamily="34" charset="-120"/>
              </a:rPr>
              <a:t>Score: 3/9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4821DD26-5837-AED4-4AC9-B6477C03A2F2}"/>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76846A58-8204-C109-7300-7A03E913E83F}"/>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Van der Schans et al. (2012)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Broad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(7–9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can be defined as: an industry that produces, processes and markets food and fuel, largely in response to the daily demand of consumers within a town, city, or metropolis, on land and water dispersed throughout the urban and peri-urban area, applying intensive production methods, using and reusing natural resources and urban wastes, to yield a diversity of crops and livestock. Exactly where the urban area ends and the rural starts is a matter of definition (in Canada local food is within a 100 miles radius, in the Netherlands 40 km or even 25 km).”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5"/>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5"/>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5"/>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5"/>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5"/>
            <a:ext cx="475488" cy="475488"/>
          </a:xfrm>
          <a:prstGeom prst="ellipse">
            <a:avLst/>
          </a:prstGeom>
          <a:solidFill>
            <a:srgbClr val="EF9F27"/>
          </a:solidFill>
          <a:ln w="12700">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5"/>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5"/>
            <a:ext cx="475488" cy="475488"/>
          </a:xfrm>
          <a:prstGeom prst="ellipse">
            <a:avLst/>
          </a:prstGeom>
          <a:solidFill>
            <a:srgbClr val="1D9E75"/>
          </a:solidFill>
          <a:ln w="12700">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5"/>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5"/>
            <a:ext cx="475488" cy="475488"/>
          </a:xfrm>
          <a:prstGeom prst="ellipse">
            <a:avLst/>
          </a:prstGeom>
          <a:solidFill>
            <a:srgbClr val="378ADD"/>
          </a:solidFill>
          <a:ln w="12700">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5"/>
            <a:ext cx="475488" cy="475488"/>
          </a:xfrm>
          <a:prstGeom prst="ellipse">
            <a:avLst/>
          </a:prstGeom>
          <a:solidFill>
            <a:srgbClr val="D4537E"/>
          </a:solidFill>
          <a:ln w="12700">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5"/>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3"/>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Score: 7/9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68DF72F3-064E-1CCC-7492-B927EC43DC86}"/>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FBB54231-00B7-6D0A-AD02-BE47F53117D2}"/>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Thebo et al. (2014)</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“The terms urban and peri-urban agriculture can refer to a diverse range of agricultural activities including crop, livestock, poultry, and aquaculture production, and this at any scale from a roof-top gardens to larger cultivated open spaces.”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92506"/>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66826"/>
            <a:ext cx="475488" cy="475488"/>
          </a:xfrm>
          <a:prstGeom prst="ellipse">
            <a:avLst/>
          </a:prstGeom>
          <a:solidFill>
            <a:srgbClr val="F2E8DE"/>
          </a:solidFill>
          <a:ln w="3175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66826"/>
            <a:ext cx="475488" cy="475488"/>
          </a:xfrm>
          <a:prstGeom prst="ellipse">
            <a:avLst/>
          </a:prstGeom>
          <a:solidFill>
            <a:srgbClr val="EEEDFE"/>
          </a:solidFill>
          <a:ln w="3175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66826"/>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66826"/>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66826"/>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66826"/>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66826"/>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66826"/>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66826"/>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66826"/>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88034"/>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2/9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2795E7A3-B92F-C498-7C89-C3462472CBE7}"/>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231CFDDF-8871-C610-C0AA-C65E470E4272}"/>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Opitz et al. (2016)</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“Peri-urban agriculture is a residual form of agriculture at the fringes of growing cities.”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92500"/>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66820"/>
            <a:ext cx="475488" cy="475488"/>
          </a:xfrm>
          <a:prstGeom prst="ellipse">
            <a:avLst/>
          </a:prstGeom>
          <a:solidFill>
            <a:srgbClr val="F2E8DE"/>
          </a:solidFill>
          <a:ln w="9525">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66820"/>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66820"/>
            <a:ext cx="475488" cy="475488"/>
          </a:xfrm>
          <a:prstGeom prst="ellipse">
            <a:avLst/>
          </a:prstGeom>
          <a:solidFill>
            <a:srgbClr val="D8EDE4"/>
          </a:solidFill>
          <a:ln w="9525">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66820"/>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66820"/>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66820"/>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66820"/>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66820"/>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66820"/>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66820"/>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88028"/>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1/9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282D10A1-5C9D-2AA7-78F9-96447C81631C}"/>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FAE1660A-B67F-638A-F6AF-2023BC28B5A8}"/>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Weidner et al. (2019)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BD6E"/>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Moderate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(4–6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BD6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agriculture as a primary production process can be viewed as a component embedded in the urban food system, which further includes processing, packaging, distribution and retail. These closely interact with urban material and resource streams such as water, energy, and organic waste.”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EEEDFE"/>
          </a:solidFill>
          <a:ln w="9525">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1D9E75"/>
          </a:solidFill>
          <a:ln w="12700">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639922"/>
          </a:solidFill>
          <a:ln w="12700">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D4537E"/>
          </a:solidFill>
          <a:ln w="12700">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BD6E"/>
                </a:solidFill>
                <a:effectLst/>
                <a:uLnTx/>
                <a:uFillTx/>
                <a:latin typeface="Montserrat" pitchFamily="34" charset="0"/>
                <a:ea typeface="Montserrat" pitchFamily="34" charset="-122"/>
                <a:cs typeface="Montserrat" pitchFamily="34" charset="-120"/>
              </a:rPr>
              <a:t>Score: 5/9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472559A1-FEF1-8BFF-3D5A-D74CB34613CD}"/>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284BE5BB-F08D-D61F-51DD-2F022AE42C0F}"/>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FAO et al. † (2022)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and peri-urban agriculture can be defined as the production of food and other outputs and related processes, taking place on land and other spaces within cities and surrounding regions. (Short definition — FAO also published an extended comprehensive definition.)”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8C5523"/>
          </a:solidFill>
          <a:ln w="1270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7F77DD"/>
          </a:solidFill>
          <a:ln w="1270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EF9F27"/>
          </a:solidFill>
          <a:ln w="12700">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4/9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 39"/>
          <p:cNvSpPr/>
          <p:nvPr/>
        </p:nvSpPr>
        <p:spPr>
          <a:xfrm>
            <a:off x="365760" y="6492240"/>
            <a:ext cx="11430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8C4303"/>
                </a:solidFill>
                <a:effectLst/>
                <a:uLnTx/>
                <a:uFillTx/>
                <a:latin typeface="Montserrat" pitchFamily="34" charset="0"/>
                <a:ea typeface="Montserrat" pitchFamily="34" charset="-122"/>
                <a:cs typeface="Montserrat" pitchFamily="34" charset="-120"/>
              </a:rPr>
              <a:t>† Same paper, two distinct definitions published.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Shape 38">
            <a:hlinkClick r:id="rId3" action="ppaction://hlinksldjump"/>
            <a:extLst>
              <a:ext uri="{FF2B5EF4-FFF2-40B4-BE49-F238E27FC236}">
                <a16:creationId xmlns:a16="http://schemas.microsoft.com/office/drawing/2014/main" id="{A63DC51C-5F8A-0FB9-9511-26C1ECC5B84C}"/>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39">
            <a:hlinkClick r:id="rId3" action="ppaction://hlinksldjump"/>
            <a:extLst>
              <a:ext uri="{FF2B5EF4-FFF2-40B4-BE49-F238E27FC236}">
                <a16:creationId xmlns:a16="http://schemas.microsoft.com/office/drawing/2014/main" id="{7FB66490-8C53-28B5-26A9-8D22C5364926}"/>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2" name="Shape 0"/>
          <p:cNvSpPr/>
          <p:nvPr/>
        </p:nvSpPr>
        <p:spPr>
          <a:xfrm>
            <a:off x="0" y="0"/>
            <a:ext cx="12188952" cy="914400"/>
          </a:xfrm>
          <a:prstGeom prst="rect">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1"/>
          <p:cNvSpPr/>
          <p:nvPr/>
        </p:nvSpPr>
        <p:spPr>
          <a:xfrm>
            <a:off x="274320" y="73152"/>
            <a:ext cx="8686800" cy="5029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Fei et al. (2025)</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9235440" y="228600"/>
            <a:ext cx="1554480" cy="384048"/>
          </a:xfrm>
          <a:prstGeom prst="roundRect">
            <a:avLst>
              <a:gd name="adj" fmla="val 14286"/>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235440" y="182880"/>
            <a:ext cx="1554480" cy="475488"/>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Narrow</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(0–3 dims)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0" y="914400"/>
            <a:ext cx="12188952" cy="54864"/>
          </a:xfrm>
          <a:prstGeom prst="rect">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365760" y="1051560"/>
            <a:ext cx="11430000" cy="3200400"/>
          </a:xfrm>
          <a:prstGeom prst="roundRect">
            <a:avLst>
              <a:gd name="adj" fmla="val 2286"/>
            </a:avLst>
          </a:prstGeom>
          <a:solidFill>
            <a:srgbClr val="FFFFFF"/>
          </a:solidFill>
          <a:ln w="381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502920" y="1143000"/>
            <a:ext cx="11155680" cy="3017520"/>
          </a:xfrm>
          <a:prstGeom prst="rect">
            <a:avLst/>
          </a:prstGeom>
          <a:noFill/>
          <a:ln/>
        </p:spPr>
        <p:txBody>
          <a:bodyPr wrap="square"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4A00"/>
                </a:solidFill>
                <a:effectLst/>
                <a:uLnTx/>
                <a:uFillTx/>
                <a:latin typeface="Montserrat" pitchFamily="34" charset="0"/>
                <a:ea typeface="Montserrat" pitchFamily="34" charset="-122"/>
                <a:cs typeface="Montserrat" pitchFamily="34" charset="-120"/>
              </a:rPr>
              <a:t>“Urban and peri-urban agriculture (UPA), defined as the production of agri-food and related activities within urban and peri-urban areas.”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365760" y="4283874"/>
            <a:ext cx="4572000" cy="256032"/>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Dimensions addressed: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365760" y="4558194"/>
            <a:ext cx="475488" cy="475488"/>
          </a:xfrm>
          <a:prstGeom prst="ellipse">
            <a:avLst/>
          </a:prstGeom>
          <a:solidFill>
            <a:srgbClr val="F2E8DE"/>
          </a:solidFill>
          <a:ln w="31750">
            <a:solidFill>
              <a:srgbClr val="8C552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p:cNvSpPr/>
          <p:nvPr/>
        </p:nvSpPr>
        <p:spPr>
          <a:xfrm>
            <a:off x="36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27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C5523"/>
                </a:solidFill>
                <a:effectLst/>
                <a:uLnTx/>
                <a:uFillTx/>
                <a:latin typeface="Montserrat" pitchFamily="34" charset="0"/>
                <a:ea typeface="Montserrat" pitchFamily="34" charset="-122"/>
                <a:cs typeface="Montserrat" pitchFamily="34" charset="-120"/>
              </a:rPr>
              <a:t>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1635760" y="4558194"/>
            <a:ext cx="475488" cy="475488"/>
          </a:xfrm>
          <a:prstGeom prst="ellipse">
            <a:avLst/>
          </a:prstGeom>
          <a:solidFill>
            <a:srgbClr val="EEEDFE"/>
          </a:solidFill>
          <a:ln w="31750">
            <a:solidFill>
              <a:srgbClr val="7F77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p:cNvSpPr/>
          <p:nvPr/>
        </p:nvSpPr>
        <p:spPr>
          <a:xfrm>
            <a:off x="163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154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F77DD"/>
                </a:solidFill>
                <a:effectLst/>
                <a:uLnTx/>
                <a:uFillTx/>
                <a:latin typeface="Montserrat" pitchFamily="34" charset="0"/>
                <a:ea typeface="Montserrat" pitchFamily="34" charset="-122"/>
                <a:cs typeface="Montserrat" pitchFamily="34" charset="-120"/>
              </a:rPr>
              <a:t>Peri-urban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p:cNvSpPr/>
          <p:nvPr/>
        </p:nvSpPr>
        <p:spPr>
          <a:xfrm>
            <a:off x="2905760" y="4558194"/>
            <a:ext cx="475488" cy="475488"/>
          </a:xfrm>
          <a:prstGeom prst="ellipse">
            <a:avLst/>
          </a:prstGeom>
          <a:solidFill>
            <a:srgbClr val="2D6A4F"/>
          </a:solidFill>
          <a:ln w="12700">
            <a:solidFill>
              <a:srgbClr val="2D6A4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p:cNvSpPr/>
          <p:nvPr/>
        </p:nvSpPr>
        <p:spPr>
          <a:xfrm>
            <a:off x="290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34" charset="0"/>
                <a:ea typeface="Montserrat" pitchFamily="34" charset="-122"/>
                <a:cs typeface="Montserrat" pitchFamily="34" charset="-12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p:cNvSpPr/>
          <p:nvPr/>
        </p:nvSpPr>
        <p:spPr>
          <a:xfrm>
            <a:off x="281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D6A4F"/>
                </a:solidFill>
                <a:effectLst/>
                <a:uLnTx/>
                <a:uFillTx/>
                <a:latin typeface="Montserrat" pitchFamily="34" charset="0"/>
                <a:ea typeface="Montserrat" pitchFamily="34" charset="-122"/>
                <a:cs typeface="Montserrat" pitchFamily="34" charset="-120"/>
              </a:rPr>
              <a:t>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p:cNvSpPr/>
          <p:nvPr/>
        </p:nvSpPr>
        <p:spPr>
          <a:xfrm>
            <a:off x="4175760" y="4558194"/>
            <a:ext cx="475488" cy="475488"/>
          </a:xfrm>
          <a:prstGeom prst="ellipse">
            <a:avLst/>
          </a:prstGeom>
          <a:solidFill>
            <a:srgbClr val="FAEEDA"/>
          </a:solidFill>
          <a:ln w="9525">
            <a:solidFill>
              <a:srgbClr val="EF9F2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p:cNvSpPr/>
          <p:nvPr/>
        </p:nvSpPr>
        <p:spPr>
          <a:xfrm>
            <a:off x="417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1"/>
          <p:cNvSpPr/>
          <p:nvPr/>
        </p:nvSpPr>
        <p:spPr>
          <a:xfrm>
            <a:off x="408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F9F27"/>
                </a:solidFill>
                <a:effectLst/>
                <a:uLnTx/>
                <a:uFillTx/>
                <a:latin typeface="Montserrat" pitchFamily="34" charset="0"/>
                <a:ea typeface="Montserrat" pitchFamily="34" charset="-122"/>
                <a:cs typeface="Montserrat" pitchFamily="34" charset="-120"/>
              </a:rPr>
              <a:t>Non-food outputs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2"/>
          <p:cNvSpPr/>
          <p:nvPr/>
        </p:nvSpPr>
        <p:spPr>
          <a:xfrm>
            <a:off x="5445760" y="4558194"/>
            <a:ext cx="475488" cy="475488"/>
          </a:xfrm>
          <a:prstGeom prst="ellipse">
            <a:avLst/>
          </a:prstGeom>
          <a:solidFill>
            <a:srgbClr val="FAECE7"/>
          </a:solidFill>
          <a:ln w="9525">
            <a:solidFill>
              <a:srgbClr val="D85A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p:cNvSpPr/>
          <p:nvPr/>
        </p:nvSpPr>
        <p:spPr>
          <a:xfrm>
            <a:off x="544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 24"/>
          <p:cNvSpPr/>
          <p:nvPr/>
        </p:nvSpPr>
        <p:spPr>
          <a:xfrm>
            <a:off x="535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85A30"/>
                </a:solidFill>
                <a:effectLst/>
                <a:uLnTx/>
                <a:uFillTx/>
                <a:latin typeface="Montserrat" pitchFamily="34" charset="0"/>
                <a:ea typeface="Montserrat" pitchFamily="34" charset="-122"/>
                <a:cs typeface="Montserrat" pitchFamily="34" charset="-120"/>
              </a:rPr>
              <a:t>Social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Shape 25"/>
          <p:cNvSpPr/>
          <p:nvPr/>
        </p:nvSpPr>
        <p:spPr>
          <a:xfrm>
            <a:off x="6715760" y="4558194"/>
            <a:ext cx="475488" cy="475488"/>
          </a:xfrm>
          <a:prstGeom prst="ellipse">
            <a:avLst/>
          </a:prstGeom>
          <a:solidFill>
            <a:srgbClr val="E1F5EE"/>
          </a:solidFill>
          <a:ln w="9525">
            <a:solidFill>
              <a:srgbClr val="1D9E7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p:cNvSpPr/>
          <p:nvPr/>
        </p:nvSpPr>
        <p:spPr>
          <a:xfrm>
            <a:off x="671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 27"/>
          <p:cNvSpPr/>
          <p:nvPr/>
        </p:nvSpPr>
        <p:spPr>
          <a:xfrm>
            <a:off x="662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D9E75"/>
                </a:solidFill>
                <a:effectLst/>
                <a:uLnTx/>
                <a:uFillTx/>
                <a:latin typeface="Montserrat" pitchFamily="34" charset="0"/>
                <a:ea typeface="Montserrat" pitchFamily="34" charset="-122"/>
                <a:cs typeface="Montserrat" pitchFamily="34" charset="-120"/>
              </a:rPr>
              <a:t>Economic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hape 28"/>
          <p:cNvSpPr/>
          <p:nvPr/>
        </p:nvSpPr>
        <p:spPr>
          <a:xfrm>
            <a:off x="7985760" y="4558194"/>
            <a:ext cx="475488" cy="475488"/>
          </a:xfrm>
          <a:prstGeom prst="ellipse">
            <a:avLst/>
          </a:prstGeom>
          <a:solidFill>
            <a:srgbClr val="EAF3DE"/>
          </a:solidFill>
          <a:ln w="9525">
            <a:solidFill>
              <a:srgbClr val="63992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29"/>
          <p:cNvSpPr/>
          <p:nvPr/>
        </p:nvSpPr>
        <p:spPr>
          <a:xfrm>
            <a:off x="798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 30"/>
          <p:cNvSpPr/>
          <p:nvPr/>
        </p:nvSpPr>
        <p:spPr>
          <a:xfrm>
            <a:off x="789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39922"/>
                </a:solidFill>
                <a:effectLst/>
                <a:uLnTx/>
                <a:uFillTx/>
                <a:latin typeface="Montserrat" pitchFamily="34" charset="0"/>
                <a:ea typeface="Montserrat" pitchFamily="34" charset="-122"/>
                <a:cs typeface="Montserrat" pitchFamily="34" charset="-120"/>
              </a:rPr>
              <a:t>Environmental</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Shape 31"/>
          <p:cNvSpPr/>
          <p:nvPr/>
        </p:nvSpPr>
        <p:spPr>
          <a:xfrm>
            <a:off x="9255760" y="4558194"/>
            <a:ext cx="475488" cy="475488"/>
          </a:xfrm>
          <a:prstGeom prst="ellipse">
            <a:avLst/>
          </a:prstGeom>
          <a:solidFill>
            <a:srgbClr val="E6F1FB"/>
          </a:solidFill>
          <a:ln w="9525">
            <a:solidFill>
              <a:srgbClr val="378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32"/>
          <p:cNvSpPr/>
          <p:nvPr/>
        </p:nvSpPr>
        <p:spPr>
          <a:xfrm>
            <a:off x="925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 33"/>
          <p:cNvSpPr/>
          <p:nvPr/>
        </p:nvSpPr>
        <p:spPr>
          <a:xfrm>
            <a:off x="916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78ADD"/>
                </a:solidFill>
                <a:effectLst/>
                <a:uLnTx/>
                <a:uFillTx/>
                <a:latin typeface="Montserrat" pitchFamily="34" charset="0"/>
                <a:ea typeface="Montserrat" pitchFamily="34" charset="-122"/>
                <a:cs typeface="Montserrat" pitchFamily="34" charset="-120"/>
              </a:rPr>
              <a:t>Scale spectrum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hape 34"/>
          <p:cNvSpPr/>
          <p:nvPr/>
        </p:nvSpPr>
        <p:spPr>
          <a:xfrm>
            <a:off x="10525760" y="4558194"/>
            <a:ext cx="475488" cy="475488"/>
          </a:xfrm>
          <a:prstGeom prst="ellipse">
            <a:avLst/>
          </a:prstGeom>
          <a:solidFill>
            <a:srgbClr val="FBEAF0"/>
          </a:solidFill>
          <a:ln w="9525">
            <a:solidFill>
              <a:srgbClr val="D4537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 35"/>
          <p:cNvSpPr/>
          <p:nvPr/>
        </p:nvSpPr>
        <p:spPr>
          <a:xfrm>
            <a:off x="10525760" y="4558194"/>
            <a:ext cx="475488" cy="47548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AAAAA"/>
                </a:solidFill>
                <a:effectLst/>
                <a:uLnTx/>
                <a:uFillTx/>
                <a:latin typeface="Montserrat" pitchFamily="34" charset="0"/>
                <a:ea typeface="Montserrat" pitchFamily="34" charset="-122"/>
                <a:cs typeface="Montserrat" pitchFamily="34" charset="-120"/>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 36"/>
          <p:cNvSpPr/>
          <p:nvPr/>
        </p:nvSpPr>
        <p:spPr>
          <a:xfrm>
            <a:off x="10434320" y="5079402"/>
            <a:ext cx="1270000" cy="457200"/>
          </a:xfrm>
          <a:prstGeom prst="rect">
            <a:avLst/>
          </a:prstGeom>
          <a:noFill/>
          <a:ln/>
        </p:spPr>
        <p:txBody>
          <a:bodyPr wrap="square"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4537E"/>
                </a:solidFill>
                <a:effectLst/>
                <a:uLnTx/>
                <a:uFillTx/>
                <a:latin typeface="Montserrat" pitchFamily="34" charset="0"/>
                <a:ea typeface="Montserrat" pitchFamily="34" charset="-122"/>
                <a:cs typeface="Montserrat" pitchFamily="34" charset="-120"/>
              </a:rPr>
              <a:t>Resource reuse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 37"/>
          <p:cNvSpPr/>
          <p:nvPr/>
        </p:nvSpPr>
        <p:spPr>
          <a:xfrm>
            <a:off x="365760" y="5669280"/>
            <a:ext cx="11430000" cy="41148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45400"/>
                </a:solidFill>
                <a:effectLst/>
                <a:uLnTx/>
                <a:uFillTx/>
                <a:latin typeface="Montserrat" pitchFamily="34" charset="0"/>
                <a:ea typeface="Montserrat" pitchFamily="34" charset="-122"/>
                <a:cs typeface="Montserrat" pitchFamily="34" charset="-120"/>
              </a:rPr>
              <a:t>Score: 2/9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 38"/>
          <p:cNvSpPr/>
          <p:nvPr/>
        </p:nvSpPr>
        <p:spPr>
          <a:xfrm>
            <a:off x="365760" y="6144768"/>
            <a:ext cx="11430000" cy="27432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63753C"/>
                </a:solidFill>
                <a:effectLst/>
                <a:uLnTx/>
                <a:uFillTx/>
                <a:latin typeface="Montserrat" pitchFamily="34" charset="0"/>
                <a:ea typeface="Montserrat" pitchFamily="34" charset="-122"/>
                <a:cs typeface="Montserrat" pitchFamily="34" charset="-120"/>
              </a:rPr>
              <a:t>✓ = explicitly defined   ½ = mentioned, not characterised   – = not mentioned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Shape 38">
            <a:hlinkClick r:id="rId3" action="ppaction://hlinksldjump"/>
            <a:extLst>
              <a:ext uri="{FF2B5EF4-FFF2-40B4-BE49-F238E27FC236}">
                <a16:creationId xmlns:a16="http://schemas.microsoft.com/office/drawing/2014/main" id="{EC8434AD-0C4E-E815-49AD-9F4C8059AD8A}"/>
              </a:ext>
            </a:extLst>
          </p:cNvPr>
          <p:cNvSpPr/>
          <p:nvPr/>
        </p:nvSpPr>
        <p:spPr>
          <a:xfrm>
            <a:off x="7124537" y="5929884"/>
            <a:ext cx="2011680" cy="365760"/>
          </a:xfrm>
          <a:prstGeom prst="roundRect">
            <a:avLst>
              <a:gd name="adj" fmla="val 15000"/>
            </a:avLst>
          </a:prstGeom>
          <a:solidFill>
            <a:srgbClr val="63753C"/>
          </a:solid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9">
            <a:hlinkClick r:id="rId3" action="ppaction://hlinksldjump"/>
            <a:extLst>
              <a:ext uri="{FF2B5EF4-FFF2-40B4-BE49-F238E27FC236}">
                <a16:creationId xmlns:a16="http://schemas.microsoft.com/office/drawing/2014/main" id="{A532FBB9-2EA3-2108-5951-77EF5246F7EF}"/>
              </a:ext>
            </a:extLst>
          </p:cNvPr>
          <p:cNvSpPr/>
          <p:nvPr/>
        </p:nvSpPr>
        <p:spPr>
          <a:xfrm>
            <a:off x="7124537" y="5929884"/>
            <a:ext cx="2011680" cy="3657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hlinkClick r:id="rId3" action="ppaction://hlinksldjump">
                  <a:extLst>
                    <a:ext uri="{A12FA001-AC4F-418D-AE19-62706E023703}">
                      <ahyp:hlinkClr xmlns:ahyp="http://schemas.microsoft.com/office/drawing/2018/hyperlinkcolor" val="tx"/>
                    </a:ext>
                  </a:extLst>
                </a:hlinkClick>
              </a:rPr>
              <a:t>←  Back to timeline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0">
          <a:extLst>
            <a:ext uri="{FF2B5EF4-FFF2-40B4-BE49-F238E27FC236}">
              <a16:creationId xmlns:a16="http://schemas.microsoft.com/office/drawing/2014/main" id="{EBB54878-D858-ED73-8E6D-42FB797B4156}"/>
            </a:ext>
          </a:extLst>
        </p:cNvPr>
        <p:cNvGrpSpPr/>
        <p:nvPr/>
      </p:nvGrpSpPr>
      <p:grpSpPr>
        <a:xfrm>
          <a:off x="0" y="0"/>
          <a:ext cx="0" cy="0"/>
          <a:chOff x="0" y="0"/>
          <a:chExt cx="0" cy="0"/>
        </a:xfrm>
      </p:grpSpPr>
      <p:sp>
        <p:nvSpPr>
          <p:cNvPr id="4" name="Google Shape;443;p68">
            <a:extLst>
              <a:ext uri="{FF2B5EF4-FFF2-40B4-BE49-F238E27FC236}">
                <a16:creationId xmlns:a16="http://schemas.microsoft.com/office/drawing/2014/main" id="{088FE972-DD26-F2ED-BDC3-658519754563}"/>
              </a:ext>
            </a:extLst>
          </p:cNvPr>
          <p:cNvSpPr txBox="1">
            <a:spLocks/>
          </p:cNvSpPr>
          <p:nvPr/>
        </p:nvSpPr>
        <p:spPr>
          <a:xfrm>
            <a:off x="284756" y="261817"/>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US" sz="3200" kern="0">
                <a:effectLst>
                  <a:outerShdw blurRad="38100" dist="38100" dir="2700000" algn="tl">
                    <a:srgbClr val="000000">
                      <a:alpha val="43137"/>
                    </a:srgbClr>
                  </a:outerShdw>
                </a:effectLst>
                <a:latin typeface="Montserrat"/>
              </a:rPr>
              <a:t>Mixed views </a:t>
            </a:r>
          </a:p>
        </p:txBody>
      </p:sp>
      <p:sp>
        <p:nvSpPr>
          <p:cNvPr id="6" name="Slide Number Placeholder 6">
            <a:extLst>
              <a:ext uri="{FF2B5EF4-FFF2-40B4-BE49-F238E27FC236}">
                <a16:creationId xmlns:a16="http://schemas.microsoft.com/office/drawing/2014/main" id="{12D5A39A-BB97-0B04-D6BF-BA8E847375DF}"/>
              </a:ext>
            </a:extLst>
          </p:cNvPr>
          <p:cNvSpPr txBox="1">
            <a:spLocks/>
          </p:cNvSpPr>
          <p:nvPr/>
        </p:nvSpPr>
        <p:spPr>
          <a:xfrm>
            <a:off x="11294002" y="6439059"/>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600" smtClean="0">
                <a:latin typeface="Montserrat" panose="00000500000000000000" pitchFamily="2" charset="0"/>
              </a:rPr>
              <a:pPr/>
              <a:t>5</a:t>
            </a:fld>
            <a:endParaRPr lang="en" sz="1600">
              <a:latin typeface="Montserrat" panose="00000500000000000000" pitchFamily="2" charset="0"/>
            </a:endParaRPr>
          </a:p>
        </p:txBody>
      </p:sp>
      <p:pic>
        <p:nvPicPr>
          <p:cNvPr id="5" name="Picture 4">
            <a:extLst>
              <a:ext uri="{FF2B5EF4-FFF2-40B4-BE49-F238E27FC236}">
                <a16:creationId xmlns:a16="http://schemas.microsoft.com/office/drawing/2014/main" id="{1E3F446F-715D-BAD2-E5B8-5E5651BE516A}"/>
              </a:ext>
            </a:extLst>
          </p:cNvPr>
          <p:cNvPicPr>
            <a:picLocks noChangeAspect="1"/>
          </p:cNvPicPr>
          <p:nvPr/>
        </p:nvPicPr>
        <p:blipFill>
          <a:blip r:embed="rId3">
            <a:extLst>
              <a:ext uri="{28A0092B-C50C-407E-A947-70E740481C1C}">
                <a14:useLocalDpi xmlns:a14="http://schemas.microsoft.com/office/drawing/2010/main" val="0"/>
              </a:ext>
            </a:extLst>
          </a:blip>
          <a:srcRect l="268" t="-117" r="-49" b="-197"/>
          <a:stretch>
            <a:fillRect/>
          </a:stretch>
        </p:blipFill>
        <p:spPr>
          <a:xfrm>
            <a:off x="1708346" y="1149099"/>
            <a:ext cx="7892716" cy="5289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9850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1" name="Google Shape;511;p73"/>
          <p:cNvSpPr txBox="1">
            <a:spLocks noGrp="1"/>
          </p:cNvSpPr>
          <p:nvPr>
            <p:ph type="body" idx="1"/>
          </p:nvPr>
        </p:nvSpPr>
        <p:spPr>
          <a:xfrm>
            <a:off x="685881" y="1334481"/>
            <a:ext cx="5294988" cy="4392552"/>
          </a:xfrm>
          <a:prstGeom prst="rect">
            <a:avLst/>
          </a:prstGeom>
        </p:spPr>
        <p:txBody>
          <a:bodyPr spcFirstLastPara="1" wrap="square" lIns="121900" tIns="121900" rIns="121900" bIns="121900" anchor="ctr" anchorCtr="0">
            <a:noAutofit/>
          </a:bodyPr>
          <a:lstStyle/>
          <a:p>
            <a:pPr marL="0" indent="0">
              <a:buNone/>
            </a:pPr>
            <a:r>
              <a:rPr lang="en-US" sz="2400" b="1" i="1" kern="1200" dirty="0">
                <a:solidFill>
                  <a:schemeClr val="accent3"/>
                </a:solidFill>
                <a:effectLst>
                  <a:outerShdw blurRad="38100" dist="38100" dir="2700000" algn="tl">
                    <a:srgbClr val="000000">
                      <a:alpha val="43137"/>
                    </a:srgbClr>
                  </a:outerShdw>
                </a:effectLst>
                <a:latin typeface="Montserrat" panose="00000500000000000000" pitchFamily="2" charset="0"/>
              </a:rPr>
              <a:t>Is UPA truly climate-friendly, or are its benefits being overestimated?</a:t>
            </a:r>
          </a:p>
          <a:p>
            <a:pPr marL="0" indent="0">
              <a:buNone/>
            </a:pPr>
            <a:endParaRPr lang="en-US" sz="2400" b="1" i="1" kern="1200" dirty="0">
              <a:solidFill>
                <a:schemeClr val="accent3"/>
              </a:solidFill>
              <a:effectLst>
                <a:outerShdw blurRad="38100" dist="38100" dir="2700000" algn="tl">
                  <a:srgbClr val="000000">
                    <a:alpha val="43137"/>
                  </a:srgbClr>
                </a:outerShdw>
              </a:effectLst>
              <a:latin typeface="Montserrat" panose="00000500000000000000" pitchFamily="2" charset="0"/>
            </a:endParaRPr>
          </a:p>
          <a:p>
            <a:pPr marL="0" indent="0">
              <a:buNone/>
            </a:pPr>
            <a:r>
              <a:rPr lang="en-US" sz="2400" dirty="0">
                <a:solidFill>
                  <a:schemeClr val="dk1"/>
                </a:solidFill>
                <a:latin typeface="Montserrat" panose="00000500000000000000" pitchFamily="2" charset="0"/>
              </a:rPr>
              <a:t>Global synthesis covering: </a:t>
            </a:r>
            <a:endParaRPr sz="2400" dirty="0">
              <a:solidFill>
                <a:schemeClr val="dk1"/>
              </a:solidFill>
              <a:latin typeface="Montserrat" panose="00000500000000000000" pitchFamily="2" charset="0"/>
            </a:endParaRPr>
          </a:p>
          <a:p>
            <a:pPr>
              <a:spcBef>
                <a:spcPts val="1200"/>
              </a:spcBef>
              <a:buClr>
                <a:schemeClr val="dk1"/>
              </a:buClr>
            </a:pPr>
            <a:r>
              <a:rPr lang="en-US" sz="2400" dirty="0">
                <a:solidFill>
                  <a:schemeClr val="dk1"/>
                </a:solidFill>
                <a:latin typeface="Montserrat" panose="00000500000000000000" pitchFamily="2" charset="0"/>
              </a:rPr>
              <a:t>Definitions </a:t>
            </a:r>
          </a:p>
          <a:p>
            <a:pPr>
              <a:spcBef>
                <a:spcPts val="1200"/>
              </a:spcBef>
              <a:buClr>
                <a:schemeClr val="dk1"/>
              </a:buClr>
            </a:pPr>
            <a:r>
              <a:rPr lang="en-US" sz="2400" dirty="0">
                <a:solidFill>
                  <a:schemeClr val="dk1"/>
                </a:solidFill>
                <a:latin typeface="Montserrat" panose="00000500000000000000" pitchFamily="2" charset="0"/>
              </a:rPr>
              <a:t>Impact assessment </a:t>
            </a:r>
            <a:endParaRPr sz="2400" dirty="0">
              <a:solidFill>
                <a:schemeClr val="dk1"/>
              </a:solidFill>
              <a:latin typeface="Montserrat" panose="00000500000000000000" pitchFamily="2" charset="0"/>
            </a:endParaRPr>
          </a:p>
          <a:p>
            <a:pPr>
              <a:spcBef>
                <a:spcPts val="1200"/>
              </a:spcBef>
              <a:buClr>
                <a:schemeClr val="dk1"/>
              </a:buClr>
            </a:pPr>
            <a:r>
              <a:rPr lang="en-US" sz="2400" dirty="0">
                <a:solidFill>
                  <a:schemeClr val="dk1"/>
                </a:solidFill>
                <a:latin typeface="Montserrat" panose="00000500000000000000" pitchFamily="2" charset="0"/>
              </a:rPr>
              <a:t>Vegetation types </a:t>
            </a:r>
          </a:p>
          <a:p>
            <a:pPr>
              <a:spcBef>
                <a:spcPts val="1200"/>
              </a:spcBef>
              <a:buClr>
                <a:schemeClr val="dk1"/>
              </a:buClr>
            </a:pPr>
            <a:r>
              <a:rPr lang="en-US" sz="2400" dirty="0">
                <a:solidFill>
                  <a:schemeClr val="dk1"/>
                </a:solidFill>
                <a:latin typeface="Montserrat" panose="00000500000000000000" pitchFamily="2" charset="0"/>
              </a:rPr>
              <a:t>Quantitative Tools </a:t>
            </a:r>
            <a:endParaRPr sz="2400" dirty="0">
              <a:solidFill>
                <a:schemeClr val="dk1"/>
              </a:solidFill>
              <a:latin typeface="Montserrat" panose="00000500000000000000" pitchFamily="2" charset="0"/>
            </a:endParaRPr>
          </a:p>
        </p:txBody>
      </p:sp>
      <p:pic>
        <p:nvPicPr>
          <p:cNvPr id="512" name="Google Shape;512;p73"/>
          <p:cNvPicPr preferRelativeResize="0"/>
          <p:nvPr/>
        </p:nvPicPr>
        <p:blipFill rotWithShape="1">
          <a:blip r:embed="rId3">
            <a:alphaModFix/>
          </a:blip>
          <a:srcRect l="14820" r="14812"/>
          <a:stretch/>
        </p:blipFill>
        <p:spPr>
          <a:xfrm>
            <a:off x="6647056" y="724001"/>
            <a:ext cx="4185295" cy="6133996"/>
          </a:xfrm>
          <a:prstGeom prst="rect">
            <a:avLst/>
          </a:prstGeom>
          <a:ln>
            <a:noFill/>
          </a:ln>
          <a:effectLst>
            <a:softEdge rad="112500"/>
          </a:effectLst>
        </p:spPr>
      </p:pic>
      <p:sp>
        <p:nvSpPr>
          <p:cNvPr id="513" name="Google Shape;513;p73"/>
          <p:cNvSpPr/>
          <p:nvPr/>
        </p:nvSpPr>
        <p:spPr>
          <a:xfrm rot="10800000">
            <a:off x="7947200" y="489400"/>
            <a:ext cx="42448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Montserrat" panose="00000500000000000000" pitchFamily="2" charset="0"/>
              <a:cs typeface="Arial"/>
              <a:sym typeface="Arial"/>
            </a:endParaRPr>
          </a:p>
        </p:txBody>
      </p:sp>
      <p:sp>
        <p:nvSpPr>
          <p:cNvPr id="4" name="Google Shape;443;p68">
            <a:extLst>
              <a:ext uri="{FF2B5EF4-FFF2-40B4-BE49-F238E27FC236}">
                <a16:creationId xmlns:a16="http://schemas.microsoft.com/office/drawing/2014/main" id="{14AB082E-AC69-92E6-15EC-4F0F68CD815A}"/>
              </a:ext>
            </a:extLst>
          </p:cNvPr>
          <p:cNvSpPr txBox="1">
            <a:spLocks/>
          </p:cNvSpPr>
          <p:nvPr/>
        </p:nvSpPr>
        <p:spPr>
          <a:xfrm>
            <a:off x="284756" y="261817"/>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chemeClr val="dk1"/>
              </a:buClr>
              <a:buSzPts val="1100"/>
            </a:pPr>
            <a:r>
              <a:rPr lang="en-US" sz="3200" kern="0">
                <a:effectLst>
                  <a:outerShdw blurRad="38100" dist="38100" dir="2700000" algn="tl">
                    <a:srgbClr val="000000">
                      <a:alpha val="43137"/>
                    </a:srgbClr>
                  </a:outerShdw>
                </a:effectLst>
                <a:latin typeface="Montserrat" panose="00000500000000000000" pitchFamily="2" charset="0"/>
              </a:rPr>
              <a:t>Research Objectives</a:t>
            </a:r>
            <a:endParaRPr lang="en-CA" sz="3200" kern="0">
              <a:effectLst>
                <a:outerShdw blurRad="38100" dist="38100" dir="2700000" algn="tl">
                  <a:srgbClr val="000000">
                    <a:alpha val="43137"/>
                  </a:srgbClr>
                </a:outerShdw>
              </a:effectLst>
              <a:latin typeface="Montserrat" panose="00000500000000000000" pitchFamily="2" charset="0"/>
            </a:endParaRPr>
          </a:p>
        </p:txBody>
      </p:sp>
      <p:sp>
        <p:nvSpPr>
          <p:cNvPr id="7" name="Slide Number Placeholder 6">
            <a:extLst>
              <a:ext uri="{FF2B5EF4-FFF2-40B4-BE49-F238E27FC236}">
                <a16:creationId xmlns:a16="http://schemas.microsoft.com/office/drawing/2014/main" id="{4A2FA369-5241-99BA-B528-12C58262964E}"/>
              </a:ext>
            </a:extLst>
          </p:cNvPr>
          <p:cNvSpPr txBox="1">
            <a:spLocks/>
          </p:cNvSpPr>
          <p:nvPr/>
        </p:nvSpPr>
        <p:spPr>
          <a:xfrm>
            <a:off x="11294002" y="6439059"/>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600" smtClean="0">
                <a:latin typeface="Montserrat" panose="00000500000000000000" pitchFamily="2" charset="0"/>
              </a:rPr>
              <a:pPr/>
              <a:t>6</a:t>
            </a:fld>
            <a:endParaRPr lang="en" sz="1600">
              <a:latin typeface="Montserrat" panose="00000500000000000000"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7DA"/>
        </a:solidFill>
        <a:effectLst/>
      </p:bgPr>
    </p:bg>
    <p:spTree>
      <p:nvGrpSpPr>
        <p:cNvPr id="1" name=""/>
        <p:cNvGrpSpPr/>
        <p:nvPr/>
      </p:nvGrpSpPr>
      <p:grpSpPr>
        <a:xfrm>
          <a:off x="0" y="0"/>
          <a:ext cx="0" cy="0"/>
          <a:chOff x="0" y="0"/>
          <a:chExt cx="0" cy="0"/>
        </a:xfrm>
      </p:grpSpPr>
      <p:sp>
        <p:nvSpPr>
          <p:cNvPr id="3" name="Shape 1"/>
          <p:cNvSpPr/>
          <p:nvPr/>
        </p:nvSpPr>
        <p:spPr>
          <a:xfrm>
            <a:off x="287020" y="3074018"/>
            <a:ext cx="11795760" cy="0"/>
          </a:xfrm>
          <a:prstGeom prst="line">
            <a:avLst/>
          </a:prstGeom>
          <a:noFill/>
          <a:ln w="15240">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 name="Shape 2"/>
          <p:cNvSpPr/>
          <p:nvPr/>
        </p:nvSpPr>
        <p:spPr>
          <a:xfrm>
            <a:off x="633954"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 name="Text 3"/>
          <p:cNvSpPr/>
          <p:nvPr/>
        </p:nvSpPr>
        <p:spPr>
          <a:xfrm>
            <a:off x="287020"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1987</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 name="Shape 4"/>
          <p:cNvSpPr/>
          <p:nvPr/>
        </p:nvSpPr>
        <p:spPr>
          <a:xfrm>
            <a:off x="287020"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 name="Shape 5"/>
          <p:cNvSpPr/>
          <p:nvPr/>
        </p:nvSpPr>
        <p:spPr>
          <a:xfrm>
            <a:off x="287020"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 name="Text 6"/>
          <p:cNvSpPr/>
          <p:nvPr/>
        </p:nvSpPr>
        <p:spPr>
          <a:xfrm>
            <a:off x="369316"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Yeung</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 name="Text 7">
            <a:hlinkClick r:id="rId3" action="ppaction://hlinksldjump"/>
          </p:cNvPr>
          <p:cNvSpPr/>
          <p:nvPr/>
        </p:nvSpPr>
        <p:spPr>
          <a:xfrm>
            <a:off x="287020"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3"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 name="Shape 8"/>
          <p:cNvSpPr/>
          <p:nvPr/>
        </p:nvSpPr>
        <p:spPr>
          <a:xfrm>
            <a:off x="1327822"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 name="Text 9"/>
          <p:cNvSpPr/>
          <p:nvPr/>
        </p:nvSpPr>
        <p:spPr>
          <a:xfrm>
            <a:off x="980888"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1992</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 name="Shape 10"/>
          <p:cNvSpPr/>
          <p:nvPr/>
        </p:nvSpPr>
        <p:spPr>
          <a:xfrm>
            <a:off x="980888"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3" name="Shape 11"/>
          <p:cNvSpPr/>
          <p:nvPr/>
        </p:nvSpPr>
        <p:spPr>
          <a:xfrm>
            <a:off x="980888" y="3238610"/>
            <a:ext cx="36576" cy="822960"/>
          </a:xfrm>
          <a:prstGeom prst="rect">
            <a:avLst/>
          </a:prstGeom>
          <a:solidFill>
            <a:srgbClr val="B4BD6E"/>
          </a:solidFill>
          <a:ln w="12700">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4" name="Text 12"/>
          <p:cNvSpPr/>
          <p:nvPr/>
        </p:nvSpPr>
        <p:spPr>
          <a:xfrm>
            <a:off x="1063184"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Smit &amp; Nasr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5" name="Text 13">
            <a:hlinkClick r:id="rId4" action="ppaction://hlinksldjump"/>
          </p:cNvPr>
          <p:cNvSpPr/>
          <p:nvPr/>
        </p:nvSpPr>
        <p:spPr>
          <a:xfrm>
            <a:off x="980888"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4"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6" name="Shape 14"/>
          <p:cNvSpPr/>
          <p:nvPr/>
        </p:nvSpPr>
        <p:spPr>
          <a:xfrm>
            <a:off x="2021691"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7" name="Text 15"/>
          <p:cNvSpPr/>
          <p:nvPr/>
        </p:nvSpPr>
        <p:spPr>
          <a:xfrm>
            <a:off x="1674756"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1996</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8" name="Shape 16"/>
          <p:cNvSpPr/>
          <p:nvPr/>
        </p:nvSpPr>
        <p:spPr>
          <a:xfrm>
            <a:off x="1674756"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9" name="Shape 17"/>
          <p:cNvSpPr/>
          <p:nvPr/>
        </p:nvSpPr>
        <p:spPr>
          <a:xfrm>
            <a:off x="1674756" y="3238610"/>
            <a:ext cx="36576" cy="822960"/>
          </a:xfrm>
          <a:prstGeom prst="rect">
            <a:avLst/>
          </a:prstGeom>
          <a:solidFill>
            <a:srgbClr val="B4BD6E"/>
          </a:solidFill>
          <a:ln w="12700">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0" name="Text 18"/>
          <p:cNvSpPr/>
          <p:nvPr/>
        </p:nvSpPr>
        <p:spPr>
          <a:xfrm>
            <a:off x="1757052"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Smit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1" name="Text 19">
            <a:hlinkClick r:id="rId5" action="ppaction://hlinksldjump"/>
          </p:cNvPr>
          <p:cNvSpPr/>
          <p:nvPr/>
        </p:nvSpPr>
        <p:spPr>
          <a:xfrm>
            <a:off x="1674756"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5"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2" name="Shape 20"/>
          <p:cNvSpPr/>
          <p:nvPr/>
        </p:nvSpPr>
        <p:spPr>
          <a:xfrm>
            <a:off x="2715559"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3" name="Text 21"/>
          <p:cNvSpPr/>
          <p:nvPr/>
        </p:nvSpPr>
        <p:spPr>
          <a:xfrm>
            <a:off x="2368625"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2000</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4" name="Shape 22"/>
          <p:cNvSpPr/>
          <p:nvPr/>
        </p:nvSpPr>
        <p:spPr>
          <a:xfrm>
            <a:off x="2368625"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5" name="Shape 23"/>
          <p:cNvSpPr/>
          <p:nvPr/>
        </p:nvSpPr>
        <p:spPr>
          <a:xfrm>
            <a:off x="2368625" y="3238610"/>
            <a:ext cx="36576" cy="822960"/>
          </a:xfrm>
          <a:prstGeom prst="rect">
            <a:avLst/>
          </a:prstGeom>
          <a:solidFill>
            <a:srgbClr val="324A00"/>
          </a:solidFill>
          <a:ln w="12700">
            <a:solidFill>
              <a:srgbClr val="324A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6" name="Text 24"/>
          <p:cNvSpPr/>
          <p:nvPr/>
        </p:nvSpPr>
        <p:spPr>
          <a:xfrm>
            <a:off x="2450921"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Mougeot</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7" name="Text 25">
            <a:hlinkClick r:id="rId6" action="ppaction://hlinksldjump"/>
          </p:cNvPr>
          <p:cNvSpPr/>
          <p:nvPr/>
        </p:nvSpPr>
        <p:spPr>
          <a:xfrm>
            <a:off x="2368625"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6"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8" name="Shape 26"/>
          <p:cNvSpPr/>
          <p:nvPr/>
        </p:nvSpPr>
        <p:spPr>
          <a:xfrm>
            <a:off x="2368625" y="410729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29" name="Shape 27"/>
          <p:cNvSpPr/>
          <p:nvPr/>
        </p:nvSpPr>
        <p:spPr>
          <a:xfrm>
            <a:off x="2368625" y="4107290"/>
            <a:ext cx="36576" cy="822960"/>
          </a:xfrm>
          <a:prstGeom prst="rect">
            <a:avLst/>
          </a:prstGeom>
          <a:solidFill>
            <a:srgbClr val="B4BD6E"/>
          </a:solidFill>
          <a:ln w="12700">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0" name="Text 28"/>
          <p:cNvSpPr/>
          <p:nvPr/>
        </p:nvSpPr>
        <p:spPr>
          <a:xfrm>
            <a:off x="2450921" y="410729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De Zeeuw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1" name="Text 29">
            <a:hlinkClick r:id="rId7" action="ppaction://hlinksldjump"/>
          </p:cNvPr>
          <p:cNvSpPr/>
          <p:nvPr/>
        </p:nvSpPr>
        <p:spPr>
          <a:xfrm>
            <a:off x="2368625" y="410729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7"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2" name="Shape 30"/>
          <p:cNvSpPr/>
          <p:nvPr/>
        </p:nvSpPr>
        <p:spPr>
          <a:xfrm>
            <a:off x="3409427"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3" name="Text 31"/>
          <p:cNvSpPr/>
          <p:nvPr/>
        </p:nvSpPr>
        <p:spPr>
          <a:xfrm>
            <a:off x="3062493"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2001</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4" name="Shape 32"/>
          <p:cNvSpPr/>
          <p:nvPr/>
        </p:nvSpPr>
        <p:spPr>
          <a:xfrm>
            <a:off x="3062493"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5" name="Shape 33"/>
          <p:cNvSpPr/>
          <p:nvPr/>
        </p:nvSpPr>
        <p:spPr>
          <a:xfrm>
            <a:off x="3062493" y="3238610"/>
            <a:ext cx="36576" cy="822960"/>
          </a:xfrm>
          <a:prstGeom prst="rect">
            <a:avLst/>
          </a:prstGeom>
          <a:solidFill>
            <a:srgbClr val="324A00"/>
          </a:solidFill>
          <a:ln w="12700">
            <a:solidFill>
              <a:srgbClr val="324A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6" name="Text 34"/>
          <p:cNvSpPr/>
          <p:nvPr/>
        </p:nvSpPr>
        <p:spPr>
          <a:xfrm>
            <a:off x="3144789"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Smit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7" name="Text 35">
            <a:hlinkClick r:id="rId8" action="ppaction://hlinksldjump"/>
          </p:cNvPr>
          <p:cNvSpPr/>
          <p:nvPr/>
        </p:nvSpPr>
        <p:spPr>
          <a:xfrm>
            <a:off x="3062493"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8"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8" name="Shape 36"/>
          <p:cNvSpPr/>
          <p:nvPr/>
        </p:nvSpPr>
        <p:spPr>
          <a:xfrm>
            <a:off x="3062493" y="410729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39" name="Shape 37"/>
          <p:cNvSpPr/>
          <p:nvPr/>
        </p:nvSpPr>
        <p:spPr>
          <a:xfrm>
            <a:off x="3062493" y="410729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0" name="Text 38"/>
          <p:cNvSpPr/>
          <p:nvPr/>
        </p:nvSpPr>
        <p:spPr>
          <a:xfrm>
            <a:off x="3144789" y="410729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Adam</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1" name="Text 39">
            <a:hlinkClick r:id="rId9" action="ppaction://hlinksldjump"/>
          </p:cNvPr>
          <p:cNvSpPr/>
          <p:nvPr/>
        </p:nvSpPr>
        <p:spPr>
          <a:xfrm>
            <a:off x="3062493" y="410729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9"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2" name="Shape 40"/>
          <p:cNvSpPr/>
          <p:nvPr/>
        </p:nvSpPr>
        <p:spPr>
          <a:xfrm>
            <a:off x="3062493" y="497597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3" name="Shape 41"/>
          <p:cNvSpPr/>
          <p:nvPr/>
        </p:nvSpPr>
        <p:spPr>
          <a:xfrm>
            <a:off x="3062493" y="497597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4" name="Text 42"/>
          <p:cNvSpPr/>
          <p:nvPr/>
        </p:nvSpPr>
        <p:spPr>
          <a:xfrm>
            <a:off x="3144789" y="497597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Ellis &amp; Sumberg</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5" name="Text 43">
            <a:hlinkClick r:id="rId10" action="ppaction://hlinksldjump"/>
          </p:cNvPr>
          <p:cNvSpPr/>
          <p:nvPr/>
        </p:nvSpPr>
        <p:spPr>
          <a:xfrm>
            <a:off x="3062493" y="497597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0"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6" name="Shape 44"/>
          <p:cNvSpPr/>
          <p:nvPr/>
        </p:nvSpPr>
        <p:spPr>
          <a:xfrm>
            <a:off x="4103295"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7" name="Text 45"/>
          <p:cNvSpPr/>
          <p:nvPr/>
        </p:nvSpPr>
        <p:spPr>
          <a:xfrm>
            <a:off x="3756361"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2005</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8" name="Shape 46"/>
          <p:cNvSpPr/>
          <p:nvPr/>
        </p:nvSpPr>
        <p:spPr>
          <a:xfrm>
            <a:off x="3756361"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49" name="Shape 47"/>
          <p:cNvSpPr/>
          <p:nvPr/>
        </p:nvSpPr>
        <p:spPr>
          <a:xfrm>
            <a:off x="3756361"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0" name="Text 48"/>
          <p:cNvSpPr/>
          <p:nvPr/>
        </p:nvSpPr>
        <p:spPr>
          <a:xfrm>
            <a:off x="3838657"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Viljoen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1" name="Text 49">
            <a:hlinkClick r:id="rId11" action="ppaction://hlinksldjump"/>
          </p:cNvPr>
          <p:cNvSpPr/>
          <p:nvPr/>
        </p:nvSpPr>
        <p:spPr>
          <a:xfrm>
            <a:off x="3756361"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1"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2" name="Shape 50"/>
          <p:cNvSpPr/>
          <p:nvPr/>
        </p:nvSpPr>
        <p:spPr>
          <a:xfrm>
            <a:off x="3756361" y="410729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3" name="Shape 51"/>
          <p:cNvSpPr/>
          <p:nvPr/>
        </p:nvSpPr>
        <p:spPr>
          <a:xfrm>
            <a:off x="3756361" y="4107290"/>
            <a:ext cx="36576" cy="822960"/>
          </a:xfrm>
          <a:prstGeom prst="rect">
            <a:avLst/>
          </a:prstGeom>
          <a:solidFill>
            <a:srgbClr val="B4BD6E"/>
          </a:solidFill>
          <a:ln w="12700">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4" name="Text 52"/>
          <p:cNvSpPr/>
          <p:nvPr/>
        </p:nvSpPr>
        <p:spPr>
          <a:xfrm>
            <a:off x="3838657" y="410729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Petts</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5" name="Text 53">
            <a:hlinkClick r:id="rId12" action="ppaction://hlinksldjump"/>
          </p:cNvPr>
          <p:cNvSpPr/>
          <p:nvPr/>
        </p:nvSpPr>
        <p:spPr>
          <a:xfrm>
            <a:off x="3756361" y="410729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2"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6" name="Shape 54"/>
          <p:cNvSpPr/>
          <p:nvPr/>
        </p:nvSpPr>
        <p:spPr>
          <a:xfrm>
            <a:off x="4797164"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7" name="Text 55"/>
          <p:cNvSpPr/>
          <p:nvPr/>
        </p:nvSpPr>
        <p:spPr>
          <a:xfrm>
            <a:off x="4450229"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2006</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8" name="Shape 56"/>
          <p:cNvSpPr/>
          <p:nvPr/>
        </p:nvSpPr>
        <p:spPr>
          <a:xfrm>
            <a:off x="4450229"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59" name="Shape 57"/>
          <p:cNvSpPr/>
          <p:nvPr/>
        </p:nvSpPr>
        <p:spPr>
          <a:xfrm>
            <a:off x="4450229"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0" name="Text 58"/>
          <p:cNvSpPr/>
          <p:nvPr/>
        </p:nvSpPr>
        <p:spPr>
          <a:xfrm>
            <a:off x="4532525"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Van Veenhuizen</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1" name="Text 59">
            <a:hlinkClick r:id="rId13" action="ppaction://hlinksldjump"/>
          </p:cNvPr>
          <p:cNvSpPr/>
          <p:nvPr/>
        </p:nvSpPr>
        <p:spPr>
          <a:xfrm>
            <a:off x="4450229"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3"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2" name="Shape 60"/>
          <p:cNvSpPr/>
          <p:nvPr/>
        </p:nvSpPr>
        <p:spPr>
          <a:xfrm>
            <a:off x="5491032"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3" name="Text 61"/>
          <p:cNvSpPr/>
          <p:nvPr/>
        </p:nvSpPr>
        <p:spPr>
          <a:xfrm>
            <a:off x="5144098"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2007</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4" name="Shape 62"/>
          <p:cNvSpPr/>
          <p:nvPr/>
        </p:nvSpPr>
        <p:spPr>
          <a:xfrm>
            <a:off x="5144098"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5" name="Shape 63"/>
          <p:cNvSpPr/>
          <p:nvPr/>
        </p:nvSpPr>
        <p:spPr>
          <a:xfrm>
            <a:off x="5144098"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6" name="Text 64"/>
          <p:cNvSpPr/>
          <p:nvPr/>
        </p:nvSpPr>
        <p:spPr>
          <a:xfrm>
            <a:off x="5226394"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Vagneron</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7" name="Text 65">
            <a:hlinkClick r:id="rId14" action="ppaction://hlinksldjump"/>
          </p:cNvPr>
          <p:cNvSpPr/>
          <p:nvPr/>
        </p:nvSpPr>
        <p:spPr>
          <a:xfrm>
            <a:off x="5144098"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4"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8" name="Shape 66"/>
          <p:cNvSpPr/>
          <p:nvPr/>
        </p:nvSpPr>
        <p:spPr>
          <a:xfrm>
            <a:off x="6184900"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69" name="Text 67"/>
          <p:cNvSpPr/>
          <p:nvPr/>
        </p:nvSpPr>
        <p:spPr>
          <a:xfrm>
            <a:off x="5837966"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2008</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0" name="Shape 68"/>
          <p:cNvSpPr/>
          <p:nvPr/>
        </p:nvSpPr>
        <p:spPr>
          <a:xfrm>
            <a:off x="5837966"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1" name="Shape 69"/>
          <p:cNvSpPr/>
          <p:nvPr/>
        </p:nvSpPr>
        <p:spPr>
          <a:xfrm>
            <a:off x="5837966"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2" name="Text 70"/>
          <p:cNvSpPr/>
          <p:nvPr/>
        </p:nvSpPr>
        <p:spPr>
          <a:xfrm>
            <a:off x="5920262"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Graefe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3" name="Text 71">
            <a:hlinkClick r:id="rId15" action="ppaction://hlinksldjump"/>
          </p:cNvPr>
          <p:cNvSpPr/>
          <p:nvPr/>
        </p:nvSpPr>
        <p:spPr>
          <a:xfrm>
            <a:off x="5837966"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5"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4" name="Shape 72"/>
          <p:cNvSpPr/>
          <p:nvPr/>
        </p:nvSpPr>
        <p:spPr>
          <a:xfrm>
            <a:off x="5837966" y="410729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5" name="Shape 73"/>
          <p:cNvSpPr/>
          <p:nvPr/>
        </p:nvSpPr>
        <p:spPr>
          <a:xfrm>
            <a:off x="5837966" y="410729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6" name="Text 74"/>
          <p:cNvSpPr/>
          <p:nvPr/>
        </p:nvSpPr>
        <p:spPr>
          <a:xfrm>
            <a:off x="5920262" y="410729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Enete &amp; Achike</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7" name="Text 75">
            <a:hlinkClick r:id="rId16" action="ppaction://hlinksldjump"/>
          </p:cNvPr>
          <p:cNvSpPr/>
          <p:nvPr/>
        </p:nvSpPr>
        <p:spPr>
          <a:xfrm>
            <a:off x="5837966" y="410729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6"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8" name="Shape 76"/>
          <p:cNvSpPr/>
          <p:nvPr/>
        </p:nvSpPr>
        <p:spPr>
          <a:xfrm>
            <a:off x="6878768"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79" name="Text 77"/>
          <p:cNvSpPr/>
          <p:nvPr/>
        </p:nvSpPr>
        <p:spPr>
          <a:xfrm>
            <a:off x="6531834"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2010</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0" name="Shape 78"/>
          <p:cNvSpPr/>
          <p:nvPr/>
        </p:nvSpPr>
        <p:spPr>
          <a:xfrm>
            <a:off x="6531834"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1" name="Shape 79"/>
          <p:cNvSpPr/>
          <p:nvPr/>
        </p:nvSpPr>
        <p:spPr>
          <a:xfrm>
            <a:off x="6531834"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2" name="Text 80"/>
          <p:cNvSpPr/>
          <p:nvPr/>
        </p:nvSpPr>
        <p:spPr>
          <a:xfrm>
            <a:off x="6614130"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Zezza &amp; Tasciotti</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3" name="Text 81">
            <a:hlinkClick r:id="rId17" action="ppaction://hlinksldjump"/>
          </p:cNvPr>
          <p:cNvSpPr/>
          <p:nvPr/>
        </p:nvSpPr>
        <p:spPr>
          <a:xfrm>
            <a:off x="6531834"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7"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4" name="Shape 82"/>
          <p:cNvSpPr/>
          <p:nvPr/>
        </p:nvSpPr>
        <p:spPr>
          <a:xfrm>
            <a:off x="7572636"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5" name="Text 83"/>
          <p:cNvSpPr/>
          <p:nvPr/>
        </p:nvSpPr>
        <p:spPr>
          <a:xfrm>
            <a:off x="7225702"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2011</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6" name="Shape 84"/>
          <p:cNvSpPr/>
          <p:nvPr/>
        </p:nvSpPr>
        <p:spPr>
          <a:xfrm>
            <a:off x="7225702"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7" name="Shape 85"/>
          <p:cNvSpPr/>
          <p:nvPr/>
        </p:nvSpPr>
        <p:spPr>
          <a:xfrm>
            <a:off x="7225702" y="3238610"/>
            <a:ext cx="36576" cy="822960"/>
          </a:xfrm>
          <a:prstGeom prst="rect">
            <a:avLst/>
          </a:prstGeom>
          <a:solidFill>
            <a:srgbClr val="B4BD6E"/>
          </a:solidFill>
          <a:ln w="12700">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8" name="Text 86"/>
          <p:cNvSpPr/>
          <p:nvPr/>
        </p:nvSpPr>
        <p:spPr>
          <a:xfrm>
            <a:off x="7307998"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Pearson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89" name="Text 87">
            <a:hlinkClick r:id="rId18" action="ppaction://hlinksldjump"/>
          </p:cNvPr>
          <p:cNvSpPr/>
          <p:nvPr/>
        </p:nvSpPr>
        <p:spPr>
          <a:xfrm>
            <a:off x="7225702"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8"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0" name="Shape 88"/>
          <p:cNvSpPr/>
          <p:nvPr/>
        </p:nvSpPr>
        <p:spPr>
          <a:xfrm>
            <a:off x="8266505"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1" name="Text 89"/>
          <p:cNvSpPr/>
          <p:nvPr/>
        </p:nvSpPr>
        <p:spPr>
          <a:xfrm>
            <a:off x="7919571"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2012</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2" name="Shape 90"/>
          <p:cNvSpPr/>
          <p:nvPr/>
        </p:nvSpPr>
        <p:spPr>
          <a:xfrm>
            <a:off x="7919571"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3" name="Shape 91"/>
          <p:cNvSpPr/>
          <p:nvPr/>
        </p:nvSpPr>
        <p:spPr>
          <a:xfrm>
            <a:off x="7919571" y="3238610"/>
            <a:ext cx="36576" cy="822960"/>
          </a:xfrm>
          <a:prstGeom prst="rect">
            <a:avLst/>
          </a:prstGeom>
          <a:solidFill>
            <a:srgbClr val="324A00"/>
          </a:solidFill>
          <a:ln w="12700">
            <a:solidFill>
              <a:srgbClr val="324A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4" name="Text 92"/>
          <p:cNvSpPr/>
          <p:nvPr/>
        </p:nvSpPr>
        <p:spPr>
          <a:xfrm>
            <a:off x="8001867"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Van der Schans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5" name="Text 93">
            <a:hlinkClick r:id="rId19" action="ppaction://hlinksldjump"/>
          </p:cNvPr>
          <p:cNvSpPr/>
          <p:nvPr/>
        </p:nvSpPr>
        <p:spPr>
          <a:xfrm>
            <a:off x="7919571"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19"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6" name="Shape 94"/>
          <p:cNvSpPr/>
          <p:nvPr/>
        </p:nvSpPr>
        <p:spPr>
          <a:xfrm>
            <a:off x="8960373"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7" name="Text 95"/>
          <p:cNvSpPr/>
          <p:nvPr/>
        </p:nvSpPr>
        <p:spPr>
          <a:xfrm>
            <a:off x="8613439"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2014</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8" name="Shape 96"/>
          <p:cNvSpPr/>
          <p:nvPr/>
        </p:nvSpPr>
        <p:spPr>
          <a:xfrm>
            <a:off x="8613439"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99" name="Shape 97"/>
          <p:cNvSpPr/>
          <p:nvPr/>
        </p:nvSpPr>
        <p:spPr>
          <a:xfrm>
            <a:off x="8613439"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0" name="Text 98"/>
          <p:cNvSpPr/>
          <p:nvPr/>
        </p:nvSpPr>
        <p:spPr>
          <a:xfrm>
            <a:off x="8695735"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Thebo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1" name="Text 99">
            <a:hlinkClick r:id="rId20" action="ppaction://hlinksldjump"/>
          </p:cNvPr>
          <p:cNvSpPr/>
          <p:nvPr/>
        </p:nvSpPr>
        <p:spPr>
          <a:xfrm>
            <a:off x="8613439"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20"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2" name="Shape 100"/>
          <p:cNvSpPr/>
          <p:nvPr/>
        </p:nvSpPr>
        <p:spPr>
          <a:xfrm>
            <a:off x="9654241"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3" name="Text 101"/>
          <p:cNvSpPr/>
          <p:nvPr/>
        </p:nvSpPr>
        <p:spPr>
          <a:xfrm>
            <a:off x="9307307"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2016</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4" name="Shape 102"/>
          <p:cNvSpPr/>
          <p:nvPr/>
        </p:nvSpPr>
        <p:spPr>
          <a:xfrm>
            <a:off x="9307307"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5" name="Shape 103"/>
          <p:cNvSpPr/>
          <p:nvPr/>
        </p:nvSpPr>
        <p:spPr>
          <a:xfrm>
            <a:off x="9307307"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6" name="Text 104"/>
          <p:cNvSpPr/>
          <p:nvPr/>
        </p:nvSpPr>
        <p:spPr>
          <a:xfrm>
            <a:off x="9389603"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Opitz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7" name="Text 105">
            <a:hlinkClick r:id="rId21" action="ppaction://hlinksldjump"/>
          </p:cNvPr>
          <p:cNvSpPr/>
          <p:nvPr/>
        </p:nvSpPr>
        <p:spPr>
          <a:xfrm>
            <a:off x="9307307"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21"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8" name="Shape 106"/>
          <p:cNvSpPr/>
          <p:nvPr/>
        </p:nvSpPr>
        <p:spPr>
          <a:xfrm>
            <a:off x="10348109"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09" name="Text 107"/>
          <p:cNvSpPr/>
          <p:nvPr/>
        </p:nvSpPr>
        <p:spPr>
          <a:xfrm>
            <a:off x="10001175"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2019</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0" name="Shape 108"/>
          <p:cNvSpPr/>
          <p:nvPr/>
        </p:nvSpPr>
        <p:spPr>
          <a:xfrm>
            <a:off x="10001175"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1" name="Shape 109"/>
          <p:cNvSpPr/>
          <p:nvPr/>
        </p:nvSpPr>
        <p:spPr>
          <a:xfrm>
            <a:off x="10001175" y="3238610"/>
            <a:ext cx="36576" cy="822960"/>
          </a:xfrm>
          <a:prstGeom prst="rect">
            <a:avLst/>
          </a:prstGeom>
          <a:solidFill>
            <a:srgbClr val="B4BD6E"/>
          </a:solidFill>
          <a:ln w="12700">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2" name="Text 110"/>
          <p:cNvSpPr/>
          <p:nvPr/>
        </p:nvSpPr>
        <p:spPr>
          <a:xfrm>
            <a:off x="10083471"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Weidner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3" name="Text 111">
            <a:hlinkClick r:id="rId22" action="ppaction://hlinksldjump"/>
          </p:cNvPr>
          <p:cNvSpPr/>
          <p:nvPr/>
        </p:nvSpPr>
        <p:spPr>
          <a:xfrm>
            <a:off x="10001175"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22"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4" name="Shape 112"/>
          <p:cNvSpPr/>
          <p:nvPr/>
        </p:nvSpPr>
        <p:spPr>
          <a:xfrm>
            <a:off x="11041978"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5" name="Text 113"/>
          <p:cNvSpPr/>
          <p:nvPr/>
        </p:nvSpPr>
        <p:spPr>
          <a:xfrm>
            <a:off x="10695044"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2022</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6" name="Shape 114"/>
          <p:cNvSpPr/>
          <p:nvPr/>
        </p:nvSpPr>
        <p:spPr>
          <a:xfrm>
            <a:off x="10695044"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7" name="Shape 115"/>
          <p:cNvSpPr/>
          <p:nvPr/>
        </p:nvSpPr>
        <p:spPr>
          <a:xfrm>
            <a:off x="10695044"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8" name="Text 116"/>
          <p:cNvSpPr/>
          <p:nvPr/>
        </p:nvSpPr>
        <p:spPr>
          <a:xfrm>
            <a:off x="10777340"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FAO et al.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19" name="Text 117">
            <a:hlinkClick r:id="rId23" action="ppaction://hlinksldjump"/>
          </p:cNvPr>
          <p:cNvSpPr/>
          <p:nvPr/>
        </p:nvSpPr>
        <p:spPr>
          <a:xfrm>
            <a:off x="10695044"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23"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0" name="Shape 118"/>
          <p:cNvSpPr/>
          <p:nvPr/>
        </p:nvSpPr>
        <p:spPr>
          <a:xfrm>
            <a:off x="11735846" y="2982578"/>
            <a:ext cx="0" cy="118872"/>
          </a:xfrm>
          <a:prstGeom prst="line">
            <a:avLst/>
          </a:prstGeom>
          <a:noFill/>
          <a:ln w="1270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1" name="Text 119"/>
          <p:cNvSpPr/>
          <p:nvPr/>
        </p:nvSpPr>
        <p:spPr>
          <a:xfrm>
            <a:off x="11388912" y="2735690"/>
            <a:ext cx="693868" cy="210312"/>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2025</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2" name="Shape 120"/>
          <p:cNvSpPr/>
          <p:nvPr/>
        </p:nvSpPr>
        <p:spPr>
          <a:xfrm>
            <a:off x="11388912" y="3238610"/>
            <a:ext cx="666436" cy="822960"/>
          </a:xfrm>
          <a:prstGeom prst="rect">
            <a:avLst/>
          </a:prstGeom>
          <a:solidFill>
            <a:srgbClr val="FFFFFF"/>
          </a:solid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3" name="Shape 121"/>
          <p:cNvSpPr/>
          <p:nvPr/>
        </p:nvSpPr>
        <p:spPr>
          <a:xfrm>
            <a:off x="11388912" y="3238610"/>
            <a:ext cx="36576" cy="822960"/>
          </a:xfrm>
          <a:prstGeom prst="rect">
            <a:avLst/>
          </a:prstGeom>
          <a:solidFill>
            <a:srgbClr val="B45400"/>
          </a:solidFill>
          <a:ln w="12700">
            <a:solidFill>
              <a:srgbClr val="B45400"/>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4" name="Text 122"/>
          <p:cNvSpPr/>
          <p:nvPr/>
        </p:nvSpPr>
        <p:spPr>
          <a:xfrm>
            <a:off x="11471208" y="3238610"/>
            <a:ext cx="574996" cy="82296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1" i="0" u="none" strike="noStrike" kern="1200" cap="none" spc="0" normalizeH="0" baseline="0" noProof="0">
                <a:ln>
                  <a:noFill/>
                </a:ln>
                <a:solidFill>
                  <a:srgbClr val="2A2A1A"/>
                </a:solidFill>
                <a:effectLst/>
                <a:uLnTx/>
                <a:uFillTx/>
                <a:latin typeface="Montserrat" panose="00000500000000000000" pitchFamily="2" charset="0"/>
                <a:ea typeface="Calibri" pitchFamily="34" charset="-122"/>
                <a:cs typeface="Calibri" pitchFamily="34" charset="-120"/>
              </a:rPr>
              <a:t>Fei et al.</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5" name="Text 123">
            <a:hlinkClick r:id="rId24" action="ppaction://hlinksldjump"/>
          </p:cNvPr>
          <p:cNvSpPr/>
          <p:nvPr/>
        </p:nvSpPr>
        <p:spPr>
          <a:xfrm>
            <a:off x="11388912" y="3238610"/>
            <a:ext cx="666436" cy="822960"/>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 b="0" i="0" u="sng" strike="noStrike" kern="1200" cap="none" spc="0" normalizeH="0" baseline="0" noProof="0">
                <a:ln>
                  <a:noFill/>
                </a:ln>
                <a:solidFill>
                  <a:srgbClr val="FFFFFF"/>
                </a:solidFill>
                <a:effectLst/>
                <a:uLnTx/>
                <a:uFillTx/>
                <a:latin typeface="Montserrat" panose="00000500000000000000" pitchFamily="2" charset="0"/>
                <a:hlinkClick r:id="rId24" action="ppaction://hlinksldjump">
                  <a:extLst>
                    <a:ext uri="{A12FA001-AC4F-418D-AE19-62706E023703}">
                      <ahyp:hlinkClr xmlns:ahyp="http://schemas.microsoft.com/office/drawing/2018/hyperlinkcolor" val="tx"/>
                    </a:ext>
                  </a:extLst>
                </a:hlinkClick>
              </a:rPr>
              <a:t> </a:t>
            </a:r>
            <a:endParaRPr kumimoji="0" lang="en-US" sz="72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7" name="Text 125"/>
          <p:cNvSpPr/>
          <p:nvPr/>
        </p:nvSpPr>
        <p:spPr>
          <a:xfrm>
            <a:off x="210820" y="6076298"/>
            <a:ext cx="822960" cy="292608"/>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150" normalizeH="0" baseline="0" noProof="0">
                <a:ln>
                  <a:noFill/>
                </a:ln>
                <a:solidFill>
                  <a:srgbClr val="324A00"/>
                </a:solidFill>
                <a:effectLst/>
                <a:uLnTx/>
                <a:uFillTx/>
                <a:latin typeface="Montserrat" panose="00000500000000000000" pitchFamily="2" charset="0"/>
                <a:ea typeface="Calibri" pitchFamily="34" charset="-122"/>
                <a:cs typeface="Calibri" pitchFamily="34" charset="-120"/>
              </a:rPr>
              <a:t>SCOPE</a:t>
            </a:r>
            <a:endParaRPr kumimoji="0" lang="en-US" sz="12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8" name="Shape 126"/>
          <p:cNvSpPr/>
          <p:nvPr/>
        </p:nvSpPr>
        <p:spPr>
          <a:xfrm>
            <a:off x="1079500" y="6112874"/>
            <a:ext cx="173736" cy="173736"/>
          </a:xfrm>
          <a:prstGeom prst="ellipse">
            <a:avLst/>
          </a:prstGeom>
          <a:solidFill>
            <a:srgbClr val="B45400"/>
          </a:solidFill>
          <a:ln w="12700">
            <a:solidFill>
              <a:srgbClr val="B454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29" name="Text 127"/>
          <p:cNvSpPr/>
          <p:nvPr/>
        </p:nvSpPr>
        <p:spPr>
          <a:xfrm>
            <a:off x="1308100" y="6076298"/>
            <a:ext cx="301752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2A1A"/>
                </a:solidFill>
                <a:effectLst/>
                <a:uLnTx/>
                <a:uFillTx/>
                <a:latin typeface="Montserrat" panose="00000500000000000000" pitchFamily="2" charset="0"/>
                <a:ea typeface="Calibri" pitchFamily="34" charset="-122"/>
                <a:cs typeface="Calibri" pitchFamily="34" charset="-120"/>
              </a:rPr>
              <a:t>Narrow  (0–3 dimensions)</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ndParaRPr>
          </a:p>
        </p:txBody>
      </p:sp>
      <p:sp>
        <p:nvSpPr>
          <p:cNvPr id="130" name="Shape 128"/>
          <p:cNvSpPr/>
          <p:nvPr/>
        </p:nvSpPr>
        <p:spPr>
          <a:xfrm>
            <a:off x="4462780" y="6112874"/>
            <a:ext cx="173736" cy="173736"/>
          </a:xfrm>
          <a:prstGeom prst="ellipse">
            <a:avLst/>
          </a:prstGeom>
          <a:solidFill>
            <a:srgbClr val="B4BD6E"/>
          </a:solidFill>
          <a:ln w="15240">
            <a:solidFill>
              <a:srgbClr val="63753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31" name="Text 129"/>
          <p:cNvSpPr/>
          <p:nvPr/>
        </p:nvSpPr>
        <p:spPr>
          <a:xfrm>
            <a:off x="4691380" y="6076298"/>
            <a:ext cx="301752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2A1A"/>
                </a:solidFill>
                <a:effectLst/>
                <a:uLnTx/>
                <a:uFillTx/>
                <a:latin typeface="Montserrat" panose="00000500000000000000" pitchFamily="2" charset="0"/>
                <a:ea typeface="Calibri" pitchFamily="34" charset="-122"/>
                <a:cs typeface="Calibri" pitchFamily="34" charset="-120"/>
              </a:rPr>
              <a:t>Moderate  (4–6 dimensions)</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ndParaRPr>
          </a:p>
        </p:txBody>
      </p:sp>
      <p:sp>
        <p:nvSpPr>
          <p:cNvPr id="132" name="Shape 130"/>
          <p:cNvSpPr/>
          <p:nvPr/>
        </p:nvSpPr>
        <p:spPr>
          <a:xfrm>
            <a:off x="7846060" y="6112874"/>
            <a:ext cx="173736" cy="173736"/>
          </a:xfrm>
          <a:prstGeom prst="ellipse">
            <a:avLst/>
          </a:prstGeom>
          <a:solidFill>
            <a:srgbClr val="324A00"/>
          </a:solidFill>
          <a:ln w="12700">
            <a:solidFill>
              <a:srgbClr val="324A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black"/>
              </a:solidFill>
              <a:effectLst/>
              <a:uLnTx/>
              <a:uFillTx/>
              <a:latin typeface="Montserrat" panose="00000500000000000000" pitchFamily="2" charset="0"/>
            </a:endParaRPr>
          </a:p>
        </p:txBody>
      </p:sp>
      <p:sp>
        <p:nvSpPr>
          <p:cNvPr id="133" name="Text 131"/>
          <p:cNvSpPr/>
          <p:nvPr/>
        </p:nvSpPr>
        <p:spPr>
          <a:xfrm>
            <a:off x="8074660" y="6076298"/>
            <a:ext cx="301752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2A1A"/>
                </a:solidFill>
                <a:effectLst/>
                <a:uLnTx/>
                <a:uFillTx/>
                <a:latin typeface="Montserrat" panose="00000500000000000000" pitchFamily="2" charset="0"/>
                <a:ea typeface="Calibri" pitchFamily="34" charset="-122"/>
                <a:cs typeface="Calibri" pitchFamily="34" charset="-120"/>
              </a:rPr>
              <a:t>Broad  (7–</a:t>
            </a:r>
            <a:r>
              <a:rPr lang="en-US" sz="1200" dirty="0">
                <a:solidFill>
                  <a:srgbClr val="2A2A1A"/>
                </a:solidFill>
                <a:latin typeface="Montserrat" panose="00000500000000000000" pitchFamily="2" charset="0"/>
                <a:ea typeface="Calibri" pitchFamily="34" charset="-122"/>
                <a:cs typeface="Calibri" pitchFamily="34" charset="-120"/>
              </a:rPr>
              <a:t>9</a:t>
            </a:r>
            <a:r>
              <a:rPr kumimoji="0" lang="en-US" sz="1200" b="0" i="0" u="none" strike="noStrike" kern="1200" cap="none" spc="0" normalizeH="0" baseline="0" noProof="0" dirty="0">
                <a:ln>
                  <a:noFill/>
                </a:ln>
                <a:solidFill>
                  <a:srgbClr val="2A2A1A"/>
                </a:solidFill>
                <a:effectLst/>
                <a:uLnTx/>
                <a:uFillTx/>
                <a:latin typeface="Montserrat" panose="00000500000000000000" pitchFamily="2" charset="0"/>
                <a:ea typeface="Calibri" pitchFamily="34" charset="-122"/>
                <a:cs typeface="Calibri" pitchFamily="34" charset="-120"/>
              </a:rPr>
              <a:t> dimensions)</a:t>
            </a:r>
            <a:endParaRPr kumimoji="0" lang="en-US" sz="1200" b="0" i="0" u="none" strike="noStrike" kern="1200" cap="none" spc="0" normalizeH="0" baseline="0" noProof="0" dirty="0">
              <a:ln>
                <a:noFill/>
              </a:ln>
              <a:solidFill>
                <a:prstClr val="black"/>
              </a:solidFill>
              <a:effectLst/>
              <a:uLnTx/>
              <a:uFillTx/>
              <a:latin typeface="Montserrat" panose="00000500000000000000" pitchFamily="2" charset="0"/>
            </a:endParaRPr>
          </a:p>
        </p:txBody>
      </p:sp>
      <p:sp>
        <p:nvSpPr>
          <p:cNvPr id="134" name="Text 132"/>
          <p:cNvSpPr/>
          <p:nvPr/>
        </p:nvSpPr>
        <p:spPr>
          <a:xfrm>
            <a:off x="210820" y="6451202"/>
            <a:ext cx="11795760" cy="21945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chemeClr val="accent2">
                    <a:lumMod val="50000"/>
                  </a:schemeClr>
                </a:solidFill>
                <a:effectLst/>
                <a:uLnTx/>
                <a:uFillTx/>
                <a:latin typeface="Montserrat" panose="00000500000000000000" pitchFamily="2" charset="0"/>
                <a:ea typeface="Calibri" pitchFamily="34" charset="-122"/>
                <a:cs typeface="Calibri" pitchFamily="34" charset="-120"/>
              </a:rPr>
              <a:t>† Same paper, two distinct definitions published.</a:t>
            </a:r>
            <a:endParaRPr kumimoji="0" lang="en-US" sz="1000" b="0" i="0" u="none" strike="noStrike" kern="1200" cap="none" spc="0" normalizeH="0" baseline="0" noProof="0">
              <a:ln>
                <a:noFill/>
              </a:ln>
              <a:solidFill>
                <a:schemeClr val="accent2">
                  <a:lumMod val="50000"/>
                </a:schemeClr>
              </a:solidFill>
              <a:effectLst/>
              <a:uLnTx/>
              <a:uFillTx/>
              <a:latin typeface="Montserrat" panose="00000500000000000000" pitchFamily="2" charset="0"/>
            </a:endParaRPr>
          </a:p>
        </p:txBody>
      </p:sp>
      <p:sp>
        <p:nvSpPr>
          <p:cNvPr id="135" name="Text 1">
            <a:extLst>
              <a:ext uri="{FF2B5EF4-FFF2-40B4-BE49-F238E27FC236}">
                <a16:creationId xmlns:a16="http://schemas.microsoft.com/office/drawing/2014/main" id="{418B48D7-2BA4-14E8-5643-DB50D310E7BE}"/>
              </a:ext>
            </a:extLst>
          </p:cNvPr>
          <p:cNvSpPr/>
          <p:nvPr/>
        </p:nvSpPr>
        <p:spPr>
          <a:xfrm>
            <a:off x="487680" y="1228617"/>
            <a:ext cx="11704320" cy="1197863"/>
          </a:xfrm>
          <a:prstGeom prst="rect">
            <a:avLst/>
          </a:prstGeom>
          <a:noFill/>
          <a:ln/>
        </p:spPr>
        <p:txBody>
          <a:bodyPr wrap="square" lIns="0" tIns="0" rIns="0" bIns="0" rtlCol="0" anchor="ctr"/>
          <a:lstStyle/>
          <a:p>
            <a:pPr>
              <a:defRPr/>
            </a:pPr>
            <a:r>
              <a:rPr kumimoji="0" lang="en-US" b="1" i="1" u="none" strike="noStrike" kern="1200" cap="none" spc="0" normalizeH="0" baseline="0" noProof="0" dirty="0">
                <a:ln>
                  <a:noFill/>
                </a:ln>
                <a:solidFill>
                  <a:srgbClr val="63753C"/>
                </a:solidFill>
                <a:effectLst/>
                <a:uLnTx/>
                <a:uFillTx/>
                <a:latin typeface="Montserrat"/>
                <a:ea typeface="Calibri"/>
                <a:cs typeface="Calibri"/>
              </a:rPr>
              <a:t>22 </a:t>
            </a:r>
            <a:r>
              <a:rPr lang="en-US" b="1" i="1" dirty="0">
                <a:solidFill>
                  <a:srgbClr val="63753C"/>
                </a:solidFill>
                <a:latin typeface="Montserrat"/>
                <a:ea typeface="Calibri"/>
                <a:cs typeface="Calibri"/>
              </a:rPr>
              <a:t>unique definitions</a:t>
            </a:r>
            <a:r>
              <a:rPr kumimoji="0" lang="en-US" b="1" i="1" u="none" strike="noStrike" kern="1200" cap="none" spc="0" normalizeH="0" baseline="0" noProof="0" dirty="0">
                <a:ln>
                  <a:noFill/>
                </a:ln>
                <a:solidFill>
                  <a:srgbClr val="63753C"/>
                </a:solidFill>
                <a:effectLst/>
                <a:uLnTx/>
                <a:uFillTx/>
                <a:latin typeface="Montserrat"/>
                <a:ea typeface="Calibri"/>
                <a:cs typeface="Calibri"/>
              </a:rPr>
              <a:t>  </a:t>
            </a:r>
          </a:p>
          <a:p>
            <a:pPr marL="285750" indent="-285750">
              <a:buFont typeface="Arial"/>
              <a:buChar char="•"/>
              <a:defRPr/>
            </a:pPr>
            <a:r>
              <a:rPr lang="en-US" sz="1600" b="1" i="1" dirty="0">
                <a:solidFill>
                  <a:srgbClr val="63753C"/>
                </a:solidFill>
                <a:latin typeface="Montserrat"/>
                <a:ea typeface="Calibri"/>
                <a:cs typeface="Calibri"/>
              </a:rPr>
              <a:t>1987–2025</a:t>
            </a:r>
            <a:endParaRPr lang="en-US" dirty="0">
              <a:solidFill>
                <a:srgbClr val="000000"/>
              </a:solidFill>
              <a:latin typeface="Montserrat"/>
              <a:ea typeface="Calibri"/>
              <a:cs typeface="Calibri"/>
            </a:endParaRPr>
          </a:p>
          <a:p>
            <a:pPr marL="285750" indent="-285750">
              <a:buFont typeface="Arial"/>
              <a:buChar char="•"/>
              <a:defRPr/>
            </a:pPr>
            <a:r>
              <a:rPr lang="en-US" sz="1600" b="1" i="1" dirty="0">
                <a:solidFill>
                  <a:srgbClr val="63753C"/>
                </a:solidFill>
                <a:latin typeface="Montserrat"/>
                <a:ea typeface="Calibri"/>
                <a:cs typeface="Calibri"/>
              </a:rPr>
              <a:t>0/9</a:t>
            </a:r>
            <a:r>
              <a:rPr kumimoji="0" lang="en-US" sz="1600" b="1" i="1" u="none" strike="noStrike" kern="1200" cap="none" spc="0" normalizeH="0" baseline="0" noProof="0" dirty="0">
                <a:ln>
                  <a:noFill/>
                </a:ln>
                <a:solidFill>
                  <a:srgbClr val="63753C"/>
                </a:solidFill>
                <a:effectLst/>
                <a:uLnTx/>
                <a:uFillTx/>
                <a:latin typeface="Montserrat"/>
                <a:ea typeface="Calibri"/>
                <a:cs typeface="Calibri"/>
              </a:rPr>
              <a:t> dimensions universally agreed  </a:t>
            </a:r>
            <a:endParaRPr lang="en-US" dirty="0">
              <a:latin typeface="Montserra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1" dirty="0">
              <a:solidFill>
                <a:srgbClr val="63753C"/>
              </a:solidFill>
              <a:latin typeface="Montserrat" panose="00000500000000000000" pitchFamily="2"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chemeClr val="accent2">
                    <a:lumMod val="50000"/>
                  </a:schemeClr>
                </a:solidFill>
                <a:effectLst/>
                <a:uLnTx/>
                <a:uFillTx/>
                <a:latin typeface="Montserrat" panose="00000500000000000000" pitchFamily="2" charset="0"/>
                <a:ea typeface="Calibri" pitchFamily="34" charset="-122"/>
                <a:cs typeface="Calibri" pitchFamily="34" charset="-120"/>
              </a:rPr>
              <a:t>Tap any card to view the full definition</a:t>
            </a:r>
            <a:endParaRPr kumimoji="0" lang="en-US" sz="1600" b="1" i="0" u="none" strike="noStrike" kern="1200" cap="none" spc="0" normalizeH="0" baseline="0" noProof="0" dirty="0">
              <a:ln>
                <a:noFill/>
              </a:ln>
              <a:solidFill>
                <a:schemeClr val="accent2">
                  <a:lumMod val="50000"/>
                </a:schemeClr>
              </a:solidFill>
              <a:effectLst/>
              <a:uLnTx/>
              <a:uFillTx/>
              <a:latin typeface="Montserrat" panose="00000500000000000000" pitchFamily="2" charset="0"/>
            </a:endParaRPr>
          </a:p>
        </p:txBody>
      </p:sp>
      <p:sp>
        <p:nvSpPr>
          <p:cNvPr id="136" name="Google Shape;443;p68">
            <a:extLst>
              <a:ext uri="{FF2B5EF4-FFF2-40B4-BE49-F238E27FC236}">
                <a16:creationId xmlns:a16="http://schemas.microsoft.com/office/drawing/2014/main" id="{DF27928C-8CE8-19C3-5F52-E11C44A804A4}"/>
              </a:ext>
            </a:extLst>
          </p:cNvPr>
          <p:cNvSpPr txBox="1">
            <a:spLocks/>
          </p:cNvSpPr>
          <p:nvPr/>
        </p:nvSpPr>
        <p:spPr>
          <a:xfrm>
            <a:off x="284756" y="261817"/>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rgbClr val="000000"/>
              </a:buClr>
              <a:buSzPts val="1100"/>
            </a:pPr>
            <a:r>
              <a:rPr lang="en-US" sz="3200" i="1" kern="0">
                <a:solidFill>
                  <a:srgbClr val="324A00"/>
                </a:solidFill>
                <a:effectLst>
                  <a:outerShdw blurRad="38100" dist="38100" dir="2700000" algn="tl">
                    <a:srgbClr val="000000">
                      <a:alpha val="43137"/>
                    </a:srgbClr>
                  </a:outerShdw>
                </a:effectLst>
                <a:latin typeface="Montserrat" panose="00000500000000000000" pitchFamily="2" charset="0"/>
              </a:rPr>
              <a:t>Defining UPA</a:t>
            </a:r>
            <a:endParaRPr lang="en-CA" sz="3200" i="1" kern="0">
              <a:solidFill>
                <a:srgbClr val="324A00"/>
              </a:solidFill>
              <a:effectLst>
                <a:outerShdw blurRad="38100" dist="38100" dir="2700000" algn="tl">
                  <a:srgbClr val="000000">
                    <a:alpha val="43137"/>
                  </a:srgbClr>
                </a:outerShdw>
              </a:effectLst>
              <a:latin typeface="Montserrat" panose="00000500000000000000" pitchFamily="2" charset="0"/>
            </a:endParaRPr>
          </a:p>
        </p:txBody>
      </p:sp>
      <p:sp>
        <p:nvSpPr>
          <p:cNvPr id="137" name="Shape 124">
            <a:extLst>
              <a:ext uri="{FF2B5EF4-FFF2-40B4-BE49-F238E27FC236}">
                <a16:creationId xmlns:a16="http://schemas.microsoft.com/office/drawing/2014/main" id="{D2ECB268-835A-7401-C708-7F9F807BEB51}"/>
              </a:ext>
            </a:extLst>
          </p:cNvPr>
          <p:cNvSpPr/>
          <p:nvPr/>
        </p:nvSpPr>
        <p:spPr>
          <a:xfrm>
            <a:off x="177165" y="6009114"/>
            <a:ext cx="11704320" cy="0"/>
          </a:xfrm>
          <a:prstGeom prst="line">
            <a:avLst/>
          </a:prstGeom>
          <a:noFill/>
          <a:ln w="9525">
            <a:solidFill>
              <a:srgbClr val="B4BD6E"/>
            </a:solidFill>
            <a:prstDash val="soli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black"/>
              </a:solidFill>
              <a:effectLst/>
              <a:uLnTx/>
              <a:uFillTx/>
              <a:latin typeface="Montserrat" panose="00000500000000000000"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2" name="Google Shape;443;p68">
            <a:extLst>
              <a:ext uri="{FF2B5EF4-FFF2-40B4-BE49-F238E27FC236}">
                <a16:creationId xmlns:a16="http://schemas.microsoft.com/office/drawing/2014/main" id="{65AEAA7C-AF60-EB6F-6BA6-F6478B7FDA6C}"/>
              </a:ext>
            </a:extLst>
          </p:cNvPr>
          <p:cNvSpPr txBox="1">
            <a:spLocks/>
          </p:cNvSpPr>
          <p:nvPr/>
        </p:nvSpPr>
        <p:spPr>
          <a:xfrm>
            <a:off x="265706" y="205949"/>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rgbClr val="000000"/>
              </a:buClr>
              <a:buSzPts val="1100"/>
            </a:pPr>
            <a:r>
              <a:rPr lang="en-US" sz="3200" i="1" kern="0">
                <a:solidFill>
                  <a:srgbClr val="324A00"/>
                </a:solidFill>
                <a:effectLst>
                  <a:outerShdw blurRad="38100" dist="38100" dir="2700000" algn="tl">
                    <a:srgbClr val="000000">
                      <a:alpha val="43137"/>
                    </a:srgbClr>
                  </a:outerShdw>
                </a:effectLst>
                <a:latin typeface="Montserrat" panose="00000500000000000000" pitchFamily="2" charset="0"/>
              </a:rPr>
              <a:t>Defining UPA</a:t>
            </a:r>
            <a:endParaRPr lang="en-CA" sz="3200" i="1" kern="0">
              <a:solidFill>
                <a:srgbClr val="324A00"/>
              </a:solidFill>
              <a:effectLst>
                <a:outerShdw blurRad="38100" dist="38100" dir="2700000" algn="tl">
                  <a:srgbClr val="000000">
                    <a:alpha val="43137"/>
                  </a:srgbClr>
                </a:outerShdw>
              </a:effectLst>
              <a:latin typeface="Montserrat" panose="00000500000000000000" pitchFamily="2" charset="0"/>
            </a:endParaRPr>
          </a:p>
        </p:txBody>
      </p:sp>
      <p:pic>
        <p:nvPicPr>
          <p:cNvPr id="3" name="Picture 2">
            <a:extLst>
              <a:ext uri="{FF2B5EF4-FFF2-40B4-BE49-F238E27FC236}">
                <a16:creationId xmlns:a16="http://schemas.microsoft.com/office/drawing/2014/main" id="{065924C6-57B3-420A-3185-19D10B1A475E}"/>
              </a:ext>
            </a:extLst>
          </p:cNvPr>
          <p:cNvPicPr>
            <a:picLocks noChangeAspect="1"/>
          </p:cNvPicPr>
          <p:nvPr/>
        </p:nvPicPr>
        <p:blipFill>
          <a:blip r:embed="rId3">
            <a:extLst>
              <a:ext uri="{28A0092B-C50C-407E-A947-70E740481C1C}">
                <a14:useLocalDpi xmlns:a14="http://schemas.microsoft.com/office/drawing/2010/main" val="0"/>
              </a:ext>
            </a:extLst>
          </a:blip>
          <a:srcRect t="2036" b="9091"/>
          <a:stretch>
            <a:fillRect/>
          </a:stretch>
        </p:blipFill>
        <p:spPr>
          <a:xfrm>
            <a:off x="254550" y="871757"/>
            <a:ext cx="11727165" cy="59123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43;p68">
            <a:extLst>
              <a:ext uri="{FF2B5EF4-FFF2-40B4-BE49-F238E27FC236}">
                <a16:creationId xmlns:a16="http://schemas.microsoft.com/office/drawing/2014/main" id="{B3B7C60D-30F7-A955-455D-7998C223A6FA}"/>
              </a:ext>
            </a:extLst>
          </p:cNvPr>
          <p:cNvSpPr txBox="1">
            <a:spLocks/>
          </p:cNvSpPr>
          <p:nvPr/>
        </p:nvSpPr>
        <p:spPr>
          <a:xfrm>
            <a:off x="265706" y="205949"/>
            <a:ext cx="10893918" cy="7636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Playfair Display"/>
              <a:buNone/>
              <a:defRPr sz="2800" b="1" i="0" u="none" strike="noStrike" cap="none">
                <a:solidFill>
                  <a:schemeClr val="accent3"/>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800"/>
              <a:buFont typeface="Arial"/>
              <a:buNone/>
              <a:defRPr sz="2800" b="0" i="0" u="none" strike="noStrike" cap="none">
                <a:solidFill>
                  <a:schemeClr val="accent3"/>
                </a:solidFill>
                <a:latin typeface="Arial"/>
                <a:ea typeface="Arial"/>
                <a:cs typeface="Arial"/>
                <a:sym typeface="Arial"/>
              </a:defRPr>
            </a:lvl9pPr>
          </a:lstStyle>
          <a:p>
            <a:pPr>
              <a:buClr>
                <a:srgbClr val="000000"/>
              </a:buClr>
              <a:buSzPts val="1100"/>
            </a:pPr>
            <a:r>
              <a:rPr lang="en-US" sz="3200" i="1" kern="0">
                <a:solidFill>
                  <a:srgbClr val="324A00"/>
                </a:solidFill>
                <a:effectLst>
                  <a:outerShdw blurRad="38100" dist="38100" dir="2700000" algn="tl">
                    <a:srgbClr val="000000">
                      <a:alpha val="43137"/>
                    </a:srgbClr>
                  </a:outerShdw>
                </a:effectLst>
                <a:latin typeface="Montserrat"/>
              </a:rPr>
              <a:t>Motivations</a:t>
            </a:r>
            <a:endParaRPr lang="en-US" sz="3200" i="1" kern="0">
              <a:solidFill>
                <a:srgbClr val="324A00"/>
              </a:solidFill>
              <a:effectLst>
                <a:outerShdw blurRad="38100" dist="38100" dir="2700000" algn="tl">
                  <a:srgbClr val="000000">
                    <a:alpha val="43137"/>
                  </a:srgbClr>
                </a:outerShdw>
              </a:effectLst>
              <a:latin typeface="Montserrat" panose="00000500000000000000" pitchFamily="2" charset="0"/>
            </a:endParaRPr>
          </a:p>
        </p:txBody>
      </p:sp>
      <p:pic>
        <p:nvPicPr>
          <p:cNvPr id="7" name="Picture 6" descr="A graph of different colored bars&#10;&#10;AI-generated content may be incorrect.">
            <a:extLst>
              <a:ext uri="{FF2B5EF4-FFF2-40B4-BE49-F238E27FC236}">
                <a16:creationId xmlns:a16="http://schemas.microsoft.com/office/drawing/2014/main" id="{575F01C0-715E-B121-203A-6F8A675ED691}"/>
              </a:ext>
            </a:extLst>
          </p:cNvPr>
          <p:cNvPicPr>
            <a:picLocks noChangeAspect="1"/>
          </p:cNvPicPr>
          <p:nvPr/>
        </p:nvPicPr>
        <p:blipFill>
          <a:blip r:embed="rId2"/>
          <a:srcRect l="2038" t="2832" r="4014" b="6918"/>
          <a:stretch>
            <a:fillRect/>
          </a:stretch>
        </p:blipFill>
        <p:spPr>
          <a:xfrm>
            <a:off x="1168275" y="966249"/>
            <a:ext cx="10433397" cy="5700570"/>
          </a:xfrm>
          <a:prstGeom prst="rect">
            <a:avLst/>
          </a:prstGeom>
        </p:spPr>
      </p:pic>
      <p:sp>
        <p:nvSpPr>
          <p:cNvPr id="8" name="Rectangle 7">
            <a:extLst>
              <a:ext uri="{FF2B5EF4-FFF2-40B4-BE49-F238E27FC236}">
                <a16:creationId xmlns:a16="http://schemas.microsoft.com/office/drawing/2014/main" id="{4FA0EDE7-7B62-7C99-7268-1BF7E20B28FF}"/>
              </a:ext>
            </a:extLst>
          </p:cNvPr>
          <p:cNvSpPr/>
          <p:nvPr/>
        </p:nvSpPr>
        <p:spPr>
          <a:xfrm>
            <a:off x="1172684" y="3090689"/>
            <a:ext cx="9986185" cy="30103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cs typeface="Arial"/>
            </a:endParaRPr>
          </a:p>
        </p:txBody>
      </p:sp>
    </p:spTree>
    <p:extLst>
      <p:ext uri="{BB962C8B-B14F-4D97-AF65-F5344CB8AC3E}">
        <p14:creationId xmlns:p14="http://schemas.microsoft.com/office/powerpoint/2010/main" val="83538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ustainable Agriculture Project Proposal by Slidesgo">
  <a:themeElements>
    <a:clrScheme name="Simple Light">
      <a:dk1>
        <a:srgbClr val="000000"/>
      </a:dk1>
      <a:lt1>
        <a:srgbClr val="FFFFFF"/>
      </a:lt1>
      <a:dk2>
        <a:srgbClr val="666666"/>
      </a:dk2>
      <a:lt2>
        <a:srgbClr val="F4F7DA"/>
      </a:lt2>
      <a:accent1>
        <a:srgbClr val="B4BD6E"/>
      </a:accent1>
      <a:accent2>
        <a:srgbClr val="63753C"/>
      </a:accent2>
      <a:accent3>
        <a:srgbClr val="324A00"/>
      </a:accent3>
      <a:accent4>
        <a:srgbClr val="B45400"/>
      </a:accent4>
      <a:accent5>
        <a:srgbClr val="8C4303"/>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ustainable Agriculture Project Proposal by Slidesgo">
  <a:themeElements>
    <a:clrScheme name="Simple Light">
      <a:dk1>
        <a:srgbClr val="000000"/>
      </a:dk1>
      <a:lt1>
        <a:srgbClr val="FFFFFF"/>
      </a:lt1>
      <a:dk2>
        <a:srgbClr val="666666"/>
      </a:dk2>
      <a:lt2>
        <a:srgbClr val="F4F7DA"/>
      </a:lt2>
      <a:accent1>
        <a:srgbClr val="B4BD6E"/>
      </a:accent1>
      <a:accent2>
        <a:srgbClr val="63753C"/>
      </a:accent2>
      <a:accent3>
        <a:srgbClr val="324A00"/>
      </a:accent3>
      <a:accent4>
        <a:srgbClr val="B45400"/>
      </a:accent4>
      <a:accent5>
        <a:srgbClr val="8C4303"/>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1723</TotalTime>
  <Words>5476</Words>
  <Application>Microsoft Office PowerPoint</Application>
  <PresentationFormat>Widescreen</PresentationFormat>
  <Paragraphs>894</Paragraphs>
  <Slides>46</Slides>
  <Notes>38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46</vt:i4>
      </vt:variant>
    </vt:vector>
  </HeadingPairs>
  <TitlesOfParts>
    <vt:vector size="60" baseType="lpstr">
      <vt:lpstr>Aptos</vt:lpstr>
      <vt:lpstr>Aptos Display</vt:lpstr>
      <vt:lpstr>Arial</vt:lpstr>
      <vt:lpstr>Calibri</vt:lpstr>
      <vt:lpstr>Montserrat</vt:lpstr>
      <vt:lpstr>Montserrat Medium</vt:lpstr>
      <vt:lpstr>Playfair Display</vt:lpstr>
      <vt:lpstr>Playfair Display Medium</vt:lpstr>
      <vt:lpstr>Quicksand</vt:lpstr>
      <vt:lpstr>Wingdings</vt:lpstr>
      <vt:lpstr>Office Theme</vt:lpstr>
      <vt:lpstr>Sustainable Agriculture Project Proposal by Slidesgo</vt:lpstr>
      <vt:lpstr>1_Office Theme</vt:lpstr>
      <vt:lpstr>1_Sustainable Agriculture Project Proposal by Slidesgo</vt:lpstr>
      <vt:lpstr>Eating food from my backyard: Urban and peri‑urban agriculture as a climate‑resilient strategy</vt:lpstr>
      <vt:lpstr>Conventional agriculture (UPA)</vt:lpstr>
      <vt:lpstr>≈ 68%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GHG Modelling methods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Aisha Javed</dc:creator>
  <cp:lastModifiedBy>Aisha Javed</cp:lastModifiedBy>
  <cp:revision>2</cp:revision>
  <dcterms:created xsi:type="dcterms:W3CDTF">2026-04-09T15:16:44Z</dcterms:created>
  <dcterms:modified xsi:type="dcterms:W3CDTF">2026-05-07T02:04:34Z</dcterms:modified>
</cp:coreProperties>
</file>