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606" r:id="rId2"/>
    <p:sldId id="257" r:id="rId3"/>
    <p:sldId id="258" r:id="rId4"/>
    <p:sldId id="259" r:id="rId5"/>
    <p:sldId id="605" r:id="rId6"/>
    <p:sldId id="602" r:id="rId7"/>
    <p:sldId id="604" r:id="rId8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58"/>
  </p:normalViewPr>
  <p:slideViewPr>
    <p:cSldViewPr snapToGrid="0">
      <p:cViewPr varScale="1">
        <p:scale>
          <a:sx n="116" d="100"/>
          <a:sy n="116" d="100"/>
        </p:scale>
        <p:origin x="1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E037-5657-3244-B946-54142FD78645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68401-3F9F-C84D-84A2-C74A19007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3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A998C-2E34-2F29-C772-82F11182B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2CF5F-E032-0550-0D34-458CCFAC8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3A63C-3F45-2F68-E10E-782F734CD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86C87-A32B-D2D1-8332-C8FE787B3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3E93F-81EE-284B-8947-AA237E5C1CC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29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A998C-2E34-2F29-C772-82F11182B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2CF5F-E032-0550-0D34-458CCFAC8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3A63C-3F45-2F68-E10E-782F734CD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86C87-A32B-D2D1-8332-C8FE787B3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3E93F-81EE-284B-8947-AA237E5C1CC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19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5573-89E8-1487-1F39-A9BD95D15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1B0C2-9595-13F9-F9F2-DB9D99C6E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448D-3462-C456-C7A5-6DAB8A09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CD761-2490-523E-A418-96995F1E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A56BF-4461-EDA5-6222-B5208469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42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3D42-03A0-18D2-A1C4-A61FCA74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0AF47-B4B7-556E-25F1-1D92F57C6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FDF2-0656-1C15-8BF1-5B546E98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5B3F9-9573-9BB2-1930-5B09A73A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4350F-5619-9FE3-8495-FA9EAF5D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69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C44920-D15D-F656-5A7B-105AD17F0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21D7A-E8F1-4455-04AE-E02005EEF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B6F5A-C585-3879-2A2E-55F1CF0F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431CE-D442-2DD7-4071-1CA5866F7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F8FF8-C549-54D9-5EE9-4611B477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1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6103-4A55-8DAD-37BF-8BA86EFA2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D4F4-A7A4-F957-0F17-AFC065ADF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E9360-227C-C7B7-123C-CC40B8A1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BB184-BE74-FD84-C9BE-92BA2127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FEAB4-6370-015F-047A-50A405E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94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1CC5-0A19-5265-ECF5-E3C56BA0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26596-7300-6745-0562-034A27A73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E725A-9537-F472-953F-F8EADB3BA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B92-3C9D-B8AB-AC8C-7B7D2EF0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759DC-BD60-F7A6-41EC-95080AE5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90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2F5C-451F-CCF7-A866-81CD5C62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F4E07-6D39-61F8-BB36-2C90C097E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02049-D182-CC58-4778-8F530613C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7AC71-44B0-F4D6-6F0B-210748ED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E3E30-0B8A-0644-EB13-170EDF5C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23909-FB61-0628-BF4C-E98AC803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97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03C4-E530-A779-A045-D6F0ADBA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E5278-DFA4-91F0-633F-CFB1FC40F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1F735-82AE-6715-1A8B-8330B153A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417E3-2B96-2176-6C64-21DF2CF70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3FFCD0-A48E-47A0-9459-869003F9A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DECC7-83CA-75C5-A473-B598A810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BB24C-7EC9-1A14-1A95-94172E68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2632F-5758-52C7-65EF-230E6613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60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C7D0-6B29-F476-7E73-8094AB627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A00B6-CD82-D078-1A98-196DD578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4BE54-FBAD-67CD-331E-B71E8E8B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B8719-F4AF-FCCE-73FD-88FDD6B0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92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17D64-7830-06EE-3993-D1DB59B6D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77491-2A40-D285-BA17-86B7B4B18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B972E-B02A-AC36-1B13-710253FA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35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961B-5219-CC68-484D-732A7D6F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9AA36-8459-C41C-6040-DBFEF1994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D47C7-2099-0F1B-3F96-6DBF93989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CEBFC-5287-EC99-7B69-6050467C5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6E594-2921-C059-2DA4-CC5C0BE8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A5C2F-E04E-CE9E-9F8A-B9664FDF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5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4A11-3BB8-705B-DA3F-0348072EE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0AE69-0D71-68E5-D352-BDFB34BBE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65FE9-7E41-DFC1-1357-58ED9D608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FAA8C-B07C-328F-612D-0E83B8B4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48C4-1F44-6520-B338-09B84CB9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0B2FE-BC42-2FB1-B4D0-969DC9A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248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FD760-B1FB-795B-BC37-3EBBF41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02B56-E12E-B5AD-F134-5814A52AB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1C216-5F9C-168F-1C62-2C8EEED64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D89DA6-9BD3-4B4B-94F6-A08028A57F5D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3407C-A1E6-319B-B2CD-12FB1BB0D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62CF-6BF4-76E4-CBFE-15B920920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5F7375-FBD2-5748-B22F-1BB9C9C10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8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1_Homogeneous_Salt">
            <a:hlinkClick r:id="" action="ppaction://media"/>
            <a:extLst>
              <a:ext uri="{FF2B5EF4-FFF2-40B4-BE49-F238E27FC236}">
                <a16:creationId xmlns:a16="http://schemas.microsoft.com/office/drawing/2014/main" id="{2846AF66-7E4E-3C59-2F0C-6875FB279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7338" t="31632" r="8012" b="28184"/>
          <a:stretch>
            <a:fillRect/>
          </a:stretch>
        </p:blipFill>
        <p:spPr>
          <a:xfrm>
            <a:off x="133018" y="1677452"/>
            <a:ext cx="11925963" cy="396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B08C3-2E12-A7E1-BF83-03A773BC20C6}"/>
              </a:ext>
            </a:extLst>
          </p:cNvPr>
          <p:cNvSpPr txBox="1"/>
          <p:nvPr/>
        </p:nvSpPr>
        <p:spPr>
          <a:xfrm>
            <a:off x="252919" y="1015238"/>
            <a:ext cx="281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EXTRA: Homogeneous salt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6C018-48E2-28BA-347A-26E1CA9CE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15" y="175725"/>
            <a:ext cx="978890" cy="3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B49378-2450-09AF-2816-8D0FBE4625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7" y="113817"/>
            <a:ext cx="1157169" cy="4350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17E41-1415-921D-6DC7-15B557B578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546" b="56689"/>
          <a:stretch>
            <a:fillRect/>
          </a:stretch>
        </p:blipFill>
        <p:spPr>
          <a:xfrm>
            <a:off x="11440090" y="5516663"/>
            <a:ext cx="625720" cy="873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6C39BA-54D8-A828-C4E8-86F799366B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17" t="-874" r="83902" b="2934"/>
          <a:stretch>
            <a:fillRect/>
          </a:stretch>
        </p:blipFill>
        <p:spPr>
          <a:xfrm>
            <a:off x="10594429" y="5188226"/>
            <a:ext cx="688814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AF65-A875-9D4B-1AB0-D8D2B60D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3_Upper_Anhydrite">
            <a:hlinkClick r:id="" action="ppaction://media"/>
            <a:extLst>
              <a:ext uri="{FF2B5EF4-FFF2-40B4-BE49-F238E27FC236}">
                <a16:creationId xmlns:a16="http://schemas.microsoft.com/office/drawing/2014/main" id="{1356A489-C609-C217-561E-0BD7FD093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905" t="29031" r="7327" b="28795"/>
          <a:stretch>
            <a:fillRect/>
          </a:stretch>
        </p:blipFill>
        <p:spPr>
          <a:xfrm>
            <a:off x="0" y="1394298"/>
            <a:ext cx="12192000" cy="4196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634C2-6379-D89F-D08B-8ABCB371D412}"/>
              </a:ext>
            </a:extLst>
          </p:cNvPr>
          <p:cNvSpPr txBox="1"/>
          <p:nvPr/>
        </p:nvSpPr>
        <p:spPr>
          <a:xfrm>
            <a:off x="252919" y="1015238"/>
            <a:ext cx="22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M1: Upper Anhydrite</a:t>
            </a:r>
          </a:p>
        </p:txBody>
      </p:sp>
      <p:pic>
        <p:nvPicPr>
          <p:cNvPr id="3" name="Picture 2" descr="A logo of a person's head and a question mark&#10;&#10;Description automatically generated">
            <a:extLst>
              <a:ext uri="{FF2B5EF4-FFF2-40B4-BE49-F238E27FC236}">
                <a16:creationId xmlns:a16="http://schemas.microsoft.com/office/drawing/2014/main" id="{EBB54DCC-AA13-942C-4952-A04FDBAAFA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" y="100452"/>
            <a:ext cx="444651" cy="444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E9FA3-701D-307E-0B08-DFCDE38CF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15" y="175725"/>
            <a:ext cx="978890" cy="3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7F9383B-4372-CE77-2AF7-47FFF274A1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7" y="113817"/>
            <a:ext cx="1157169" cy="435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46F55-CB4C-A593-0481-2942CCC347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7546" b="56689"/>
          <a:stretch>
            <a:fillRect/>
          </a:stretch>
        </p:blipFill>
        <p:spPr>
          <a:xfrm>
            <a:off x="11440090" y="5516663"/>
            <a:ext cx="625720" cy="873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C82D34-830E-F89B-3CFA-1EC6DB1615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565" t="-764" r="72768" b="2824"/>
          <a:stretch>
            <a:fillRect/>
          </a:stretch>
        </p:blipFill>
        <p:spPr>
          <a:xfrm>
            <a:off x="10830131" y="5188226"/>
            <a:ext cx="453111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54954-AB42-D20B-0F87-EA7784D26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_Middle_Anhydrite">
            <a:hlinkClick r:id="" action="ppaction://media"/>
            <a:extLst>
              <a:ext uri="{FF2B5EF4-FFF2-40B4-BE49-F238E27FC236}">
                <a16:creationId xmlns:a16="http://schemas.microsoft.com/office/drawing/2014/main" id="{CF24FD8B-0EF4-B1ED-B968-8A83BEEC0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7008" t="29031" r="7329" b="28700"/>
          <a:stretch>
            <a:fillRect/>
          </a:stretch>
        </p:blipFill>
        <p:spPr>
          <a:xfrm>
            <a:off x="0" y="1401078"/>
            <a:ext cx="12192000" cy="4211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C4459-F002-D72B-9975-62B27383A127}"/>
              </a:ext>
            </a:extLst>
          </p:cNvPr>
          <p:cNvSpPr txBox="1"/>
          <p:nvPr/>
        </p:nvSpPr>
        <p:spPr>
          <a:xfrm>
            <a:off x="246434" y="1012366"/>
            <a:ext cx="226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M2: Middle anhydrite</a:t>
            </a:r>
          </a:p>
        </p:txBody>
      </p:sp>
      <p:pic>
        <p:nvPicPr>
          <p:cNvPr id="3" name="Picture 2" descr="A logo of a person's head and a question mark&#10;&#10;Description automatically generated">
            <a:extLst>
              <a:ext uri="{FF2B5EF4-FFF2-40B4-BE49-F238E27FC236}">
                <a16:creationId xmlns:a16="http://schemas.microsoft.com/office/drawing/2014/main" id="{5D7F54C0-CFC9-57FD-3F98-4FE210171F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" y="100452"/>
            <a:ext cx="444651" cy="444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BE43E-DF0A-4D44-98A2-A6698D63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15" y="175725"/>
            <a:ext cx="978890" cy="3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821727-3CC8-1392-7D7B-8DD8DC0610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7" y="113817"/>
            <a:ext cx="1157169" cy="435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5B4915-26C0-B022-CFBE-AA03AE3AF2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7546" b="56689"/>
          <a:stretch>
            <a:fillRect/>
          </a:stretch>
        </p:blipFill>
        <p:spPr>
          <a:xfrm>
            <a:off x="11440090" y="5516663"/>
            <a:ext cx="625720" cy="873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8C6B7-37D2-0E27-4B7E-3A5239D541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275" t="1671" r="61058" b="388"/>
          <a:stretch>
            <a:fillRect/>
          </a:stretch>
        </p:blipFill>
        <p:spPr>
          <a:xfrm>
            <a:off x="10830131" y="5188226"/>
            <a:ext cx="453111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9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37CFB-4BEE-3AE0-D115-C39DD8A5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4_Lower_Anhydrite">
            <a:hlinkClick r:id="" action="ppaction://media"/>
            <a:extLst>
              <a:ext uri="{FF2B5EF4-FFF2-40B4-BE49-F238E27FC236}">
                <a16:creationId xmlns:a16="http://schemas.microsoft.com/office/drawing/2014/main" id="{A5B4A837-7FC8-9365-AB7C-80DFC2787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7001" t="29220" r="7318" b="28983"/>
          <a:stretch>
            <a:fillRect/>
          </a:stretch>
        </p:blipFill>
        <p:spPr>
          <a:xfrm>
            <a:off x="0" y="1407268"/>
            <a:ext cx="12192000" cy="4163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ED78B-794E-816C-F3BD-22E55D28438B}"/>
              </a:ext>
            </a:extLst>
          </p:cNvPr>
          <p:cNvSpPr txBox="1"/>
          <p:nvPr/>
        </p:nvSpPr>
        <p:spPr>
          <a:xfrm>
            <a:off x="246434" y="1012366"/>
            <a:ext cx="220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M3: Lower Anhydrite</a:t>
            </a:r>
          </a:p>
        </p:txBody>
      </p:sp>
      <p:pic>
        <p:nvPicPr>
          <p:cNvPr id="4" name="Picture 3" descr="A logo of a person's head and a question mark&#10;&#10;Description automatically generated">
            <a:extLst>
              <a:ext uri="{FF2B5EF4-FFF2-40B4-BE49-F238E27FC236}">
                <a16:creationId xmlns:a16="http://schemas.microsoft.com/office/drawing/2014/main" id="{B5A3AAFA-B36B-42CE-59AD-F1A9E5EBD2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" y="100452"/>
            <a:ext cx="444651" cy="444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2C287-8696-C129-438C-00987F128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15" y="175725"/>
            <a:ext cx="978890" cy="3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A4B62A-A656-8409-04DA-7C5E1E02E0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7" y="113817"/>
            <a:ext cx="1157169" cy="43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BD585-01B7-1F2A-C701-BF827F817E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7546" b="56689"/>
          <a:stretch>
            <a:fillRect/>
          </a:stretch>
        </p:blipFill>
        <p:spPr>
          <a:xfrm>
            <a:off x="11440090" y="5516663"/>
            <a:ext cx="625720" cy="873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31EBA-F7A3-F942-16CA-EED47F8EF4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0403" t="-1366" r="48930" b="3425"/>
          <a:stretch>
            <a:fillRect/>
          </a:stretch>
        </p:blipFill>
        <p:spPr>
          <a:xfrm>
            <a:off x="10830131" y="5188226"/>
            <a:ext cx="453111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37CFB-4BEE-3AE0-D115-C39DD8A5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BED78B-794E-816C-F3BD-22E55D28438B}"/>
              </a:ext>
            </a:extLst>
          </p:cNvPr>
          <p:cNvSpPr txBox="1"/>
          <p:nvPr/>
        </p:nvSpPr>
        <p:spPr>
          <a:xfrm>
            <a:off x="246434" y="1012366"/>
            <a:ext cx="405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M5: Upper &amp; Lower Anhydrite (low </a:t>
            </a:r>
            <a:r>
              <a:rPr lang="en-GB" dirty="0" err="1"/>
              <a:t>agg</a:t>
            </a:r>
            <a:r>
              <a:rPr lang="en-GB" dirty="0"/>
              <a:t>.)</a:t>
            </a:r>
          </a:p>
        </p:txBody>
      </p:sp>
      <p:pic>
        <p:nvPicPr>
          <p:cNvPr id="5" name="saltbox_HR_basinFlat1060225_anhy2_REF_diff_1_agg_0_02v22_7_Materials">
            <a:hlinkClick r:id="" action="ppaction://media"/>
            <a:extLst>
              <a:ext uri="{FF2B5EF4-FFF2-40B4-BE49-F238E27FC236}">
                <a16:creationId xmlns:a16="http://schemas.microsoft.com/office/drawing/2014/main" id="{CE6F7FDB-6A5F-0B0F-2D8C-315F419D5A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99.2585"/>
                </p14:media>
              </p:ext>
            </p:extLst>
          </p:nvPr>
        </p:nvPicPr>
        <p:blipFill>
          <a:blip r:embed="rId4"/>
          <a:srcRect l="8245" t="31730" r="8564" b="28607"/>
          <a:stretch>
            <a:fillRect/>
          </a:stretch>
        </p:blipFill>
        <p:spPr>
          <a:xfrm>
            <a:off x="155642" y="1651704"/>
            <a:ext cx="11893685" cy="3969631"/>
          </a:xfrm>
          <a:prstGeom prst="rect">
            <a:avLst/>
          </a:prstGeom>
        </p:spPr>
      </p:pic>
      <p:pic>
        <p:nvPicPr>
          <p:cNvPr id="7" name="Picture 6" descr="A logo of a person's head and a question mark&#10;&#10;Description automatically generated">
            <a:extLst>
              <a:ext uri="{FF2B5EF4-FFF2-40B4-BE49-F238E27FC236}">
                <a16:creationId xmlns:a16="http://schemas.microsoft.com/office/drawing/2014/main" id="{27B4F2C7-9D3A-3397-AE2C-216A1C3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" y="100452"/>
            <a:ext cx="444651" cy="444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A577DC-7C25-C26D-44B7-C755D66F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15" y="175725"/>
            <a:ext cx="978890" cy="3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84E4D1-D15A-0188-5E06-E8D9F63200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7" y="113817"/>
            <a:ext cx="1157169" cy="4350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759E69-18AC-0100-7DE8-8E711FA1FA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7546" b="56689"/>
          <a:stretch>
            <a:fillRect/>
          </a:stretch>
        </p:blipFill>
        <p:spPr>
          <a:xfrm>
            <a:off x="11440090" y="5516663"/>
            <a:ext cx="625720" cy="873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898993-3437-66DB-ACDD-6C74393ACB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576" t="-1060" r="36757" b="3120"/>
          <a:stretch>
            <a:fillRect/>
          </a:stretch>
        </p:blipFill>
        <p:spPr>
          <a:xfrm>
            <a:off x="10830131" y="5188226"/>
            <a:ext cx="453111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6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7B6D-E5B9-07C2-6348-94A847D26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logo of a person's head and a question mark&#10;&#10;Description automatically generated">
            <a:extLst>
              <a:ext uri="{FF2B5EF4-FFF2-40B4-BE49-F238E27FC236}">
                <a16:creationId xmlns:a16="http://schemas.microsoft.com/office/drawing/2014/main" id="{67474D95-27D8-D8B6-B14A-6C1E0D12E6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" y="100452"/>
            <a:ext cx="444651" cy="444651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78726CD-4134-3FC0-EA88-E84BA249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8531" y="6492875"/>
            <a:ext cx="2743200" cy="365125"/>
          </a:xfrm>
        </p:spPr>
        <p:txBody>
          <a:bodyPr/>
          <a:lstStyle/>
          <a:p>
            <a:fld id="{EA5F42D3-211D-D448-8799-48BC1C753832}" type="slidenum">
              <a:rPr lang="en-GB" smtClean="0"/>
              <a:t>6</a:t>
            </a:fld>
            <a:endParaRPr lang="en-GB" dirty="0"/>
          </a:p>
        </p:txBody>
      </p:sp>
      <p:pic>
        <p:nvPicPr>
          <p:cNvPr id="3" name="saltbox_HR_basinFlat070725_anhyBOT_KMgTOP_0_05_8_Materials">
            <a:hlinkClick r:id="" action="ppaction://media"/>
            <a:extLst>
              <a:ext uri="{FF2B5EF4-FFF2-40B4-BE49-F238E27FC236}">
                <a16:creationId xmlns:a16="http://schemas.microsoft.com/office/drawing/2014/main" id="{66585492-34E3-F678-3B69-7EF1016C61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35.8245"/>
                </p14:media>
              </p:ext>
            </p:extLst>
          </p:nvPr>
        </p:nvPicPr>
        <p:blipFill>
          <a:blip r:embed="rId6"/>
          <a:srcRect l="7779" t="32657" r="8419" b="27923"/>
          <a:stretch>
            <a:fillRect/>
          </a:stretch>
        </p:blipFill>
        <p:spPr>
          <a:xfrm>
            <a:off x="102670" y="1763949"/>
            <a:ext cx="11940172" cy="3931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59B8B-F261-C01D-E1DB-BF3AFB693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15" y="175725"/>
            <a:ext cx="978890" cy="3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D85A7D-37C4-2D16-70CC-1EDD48997DC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7" y="113817"/>
            <a:ext cx="1157169" cy="4350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07540-ACB3-A01F-AE5B-7757D1C59A41}"/>
              </a:ext>
            </a:extLst>
          </p:cNvPr>
          <p:cNvSpPr txBox="1"/>
          <p:nvPr/>
        </p:nvSpPr>
        <p:spPr>
          <a:xfrm>
            <a:off x="246434" y="1012366"/>
            <a:ext cx="360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M4: Upper K-Mg &amp; Lower Anhydrite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E940B-6700-C4F0-3EB2-9CC055E5FAD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7546" b="56689"/>
          <a:stretch>
            <a:fillRect/>
          </a:stretch>
        </p:blipFill>
        <p:spPr>
          <a:xfrm>
            <a:off x="11440090" y="5516663"/>
            <a:ext cx="625720" cy="87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FD117-8B22-F564-8B5E-B5561EF60A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4156" t="-135" r="25177" b="2194"/>
          <a:stretch>
            <a:fillRect/>
          </a:stretch>
        </p:blipFill>
        <p:spPr>
          <a:xfrm>
            <a:off x="10830131" y="5188226"/>
            <a:ext cx="453111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1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F7B6D-E5B9-07C2-6348-94A847D26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logo of a person's head and a question mark&#10;&#10;Description automatically generated">
            <a:extLst>
              <a:ext uri="{FF2B5EF4-FFF2-40B4-BE49-F238E27FC236}">
                <a16:creationId xmlns:a16="http://schemas.microsoft.com/office/drawing/2014/main" id="{67474D95-27D8-D8B6-B14A-6C1E0D12E6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" y="100452"/>
            <a:ext cx="444651" cy="444651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78726CD-4134-3FC0-EA88-E84BA249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8531" y="6492875"/>
            <a:ext cx="2743200" cy="365125"/>
          </a:xfrm>
        </p:spPr>
        <p:txBody>
          <a:bodyPr/>
          <a:lstStyle/>
          <a:p>
            <a:fld id="{EA5F42D3-211D-D448-8799-48BC1C753832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saltbox_HR_basinFlat070725_anhyTOP_KMgBOT_0_05_8_Materials">
            <a:hlinkClick r:id="" action="ppaction://media"/>
            <a:extLst>
              <a:ext uri="{FF2B5EF4-FFF2-40B4-BE49-F238E27FC236}">
                <a16:creationId xmlns:a16="http://schemas.microsoft.com/office/drawing/2014/main" id="{E3B415A9-2A64-4173-9A92-0C5C173545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38.5136"/>
                </p14:media>
              </p:ext>
            </p:extLst>
          </p:nvPr>
        </p:nvPicPr>
        <p:blipFill>
          <a:blip r:embed="rId6"/>
          <a:srcRect l="8319" t="31884" r="8554" b="28019"/>
          <a:stretch>
            <a:fillRect/>
          </a:stretch>
        </p:blipFill>
        <p:spPr>
          <a:xfrm>
            <a:off x="181175" y="1669773"/>
            <a:ext cx="11832546" cy="3995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A9079-F399-2071-D7A9-23CCB8DB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15" y="175725"/>
            <a:ext cx="978890" cy="3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E5D84D-0656-61A7-6839-48D713DA362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87" y="113817"/>
            <a:ext cx="1157169" cy="4350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44A3AD-538D-2BD3-AFCB-82F1FC1E8E81}"/>
              </a:ext>
            </a:extLst>
          </p:cNvPr>
          <p:cNvSpPr txBox="1"/>
          <p:nvPr/>
        </p:nvSpPr>
        <p:spPr>
          <a:xfrm>
            <a:off x="246434" y="1012366"/>
            <a:ext cx="360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M6: Lower K-Mg &amp; Upper Anhydrite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50088E-C156-6658-1B31-82A9D3B81FD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7546" b="56689"/>
          <a:stretch>
            <a:fillRect/>
          </a:stretch>
        </p:blipFill>
        <p:spPr>
          <a:xfrm>
            <a:off x="11440090" y="5516663"/>
            <a:ext cx="625720" cy="873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4613E-10D3-9F42-1185-D376F412670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736" t="-256" r="13597" b="2316"/>
          <a:stretch>
            <a:fillRect/>
          </a:stretch>
        </p:blipFill>
        <p:spPr>
          <a:xfrm>
            <a:off x="10830131" y="5188226"/>
            <a:ext cx="453111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44</Words>
  <Application>Microsoft Macintosh PowerPoint</Application>
  <PresentationFormat>Widescreen</PresentationFormat>
  <Paragraphs>11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Manel Ramos</dc:creator>
  <cp:lastModifiedBy>Manel Ramos</cp:lastModifiedBy>
  <cp:revision>12</cp:revision>
  <dcterms:created xsi:type="dcterms:W3CDTF">2025-09-01T13:46:52Z</dcterms:created>
  <dcterms:modified xsi:type="dcterms:W3CDTF">2026-04-29T12:56:24Z</dcterms:modified>
</cp:coreProperties>
</file>