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slideLayouts/slideLayout3.xml" ContentType="application/vnd.openxmlformats-officedocument.presentationml.slideLayout+xml"/>
  <Override PartName="/ppt/theme/theme3.xml" ContentType="application/vnd.openxmlformats-officedocument.theme+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4.xml" ContentType="application/vnd.openxmlformats-officedocument.theme+xml"/>
  <Override PartName="/ppt/slideLayouts/slideLayout12.xml" ContentType="application/vnd.openxmlformats-officedocument.presentationml.slideLayout+xml"/>
  <Override PartName="/ppt/theme/theme5.xml" ContentType="application/vnd.openxmlformats-officedocument.theme+xml"/>
  <Override PartName="/ppt/slideLayouts/slideLayout13.xml" ContentType="application/vnd.openxmlformats-officedocument.presentationml.slideLayout+xml"/>
  <Override PartName="/ppt/theme/theme6.xml" ContentType="application/vnd.openxmlformats-officedocument.theme+xml"/>
  <Override PartName="/ppt/theme/theme7.xml" ContentType="application/vnd.openxmlformats-officedocument.theme+xml"/>
  <Override PartName="/ppt/theme/theme8.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6.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63" r:id="rId1"/>
    <p:sldMasterId id="2147483668" r:id="rId2"/>
    <p:sldMasterId id="2147483674" r:id="rId3"/>
    <p:sldMasterId id="2147483648" r:id="rId4"/>
    <p:sldMasterId id="2147483684" r:id="rId5"/>
    <p:sldMasterId id="2147483697" r:id="rId6"/>
  </p:sldMasterIdLst>
  <p:notesMasterIdLst>
    <p:notesMasterId r:id="rId18"/>
  </p:notesMasterIdLst>
  <p:handoutMasterIdLst>
    <p:handoutMasterId r:id="rId19"/>
  </p:handoutMasterIdLst>
  <p:sldIdLst>
    <p:sldId id="355" r:id="rId7"/>
    <p:sldId id="369" r:id="rId8"/>
    <p:sldId id="396" r:id="rId9"/>
    <p:sldId id="397" r:id="rId10"/>
    <p:sldId id="398" r:id="rId11"/>
    <p:sldId id="399" r:id="rId12"/>
    <p:sldId id="400" r:id="rId13"/>
    <p:sldId id="403" r:id="rId14"/>
    <p:sldId id="401" r:id="rId15"/>
    <p:sldId id="402" r:id="rId16"/>
    <p:sldId id="356" r:id="rId17"/>
  </p:sldIdLst>
  <p:sldSz cx="9144000" cy="5143500" type="screen16x9"/>
  <p:notesSz cx="9925050" cy="6665913"/>
  <p:defaultTextStyle>
    <a:defPPr>
      <a:defRPr lang="de-DE"/>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guide id="3" orient="horz" pos="1620">
          <p15:clr>
            <a:srgbClr val="A4A3A4"/>
          </p15:clr>
        </p15:guide>
      </p15:sldGuideLst>
    </p:ext>
    <p:ext uri="{2D200454-40CA-4A62-9FC3-DE9A4176ACB9}">
      <p15:notesGuideLst xmlns:p15="http://schemas.microsoft.com/office/powerpoint/2012/main">
        <p15:guide id="1" orient="horz" pos="2100">
          <p15:clr>
            <a:srgbClr val="A4A3A4"/>
          </p15:clr>
        </p15:guide>
        <p15:guide id="2" pos="3126">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99999"/>
    <a:srgbClr val="98C6EA"/>
    <a:srgbClr val="00529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2D5ABB26-0587-4C30-8999-92F81FD0307C}">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Keine Formatvorlage, kein Raster">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93296810-A885-4BE3-A3E7-6D5BEEA58F35}" styleName="Mittlere Formatvorlage 2 - Akz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284E427A-3D55-4303-BF80-6455036E1DE7}" styleName="Designformatvorlage 1 - Akz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E269D01E-BC32-4049-B463-5C60D7B0CCD2}" styleName="Designformatvorlage 2 - Akzent 4">
    <a:tblBg>
      <a:fillRef idx="3">
        <a:schemeClr val="accent4"/>
      </a:fillRef>
      <a:effectRef idx="3">
        <a:schemeClr val="accent4"/>
      </a:effectRef>
    </a:tblBg>
    <a:wholeTbl>
      <a:tcTxStyle>
        <a:fontRef idx="minor">
          <a:scrgbClr r="0" g="0" b="0"/>
        </a:fontRef>
        <a:schemeClr val="lt1"/>
      </a:tcTxStyle>
      <a:tcStyle>
        <a:tcBdr>
          <a:left>
            <a:lnRef idx="1">
              <a:schemeClr val="accent4">
                <a:tint val="50000"/>
              </a:schemeClr>
            </a:lnRef>
          </a:left>
          <a:right>
            <a:lnRef idx="1">
              <a:schemeClr val="accent4">
                <a:tint val="50000"/>
              </a:schemeClr>
            </a:lnRef>
          </a:right>
          <a:top>
            <a:lnRef idx="1">
              <a:schemeClr val="accent4">
                <a:tint val="50000"/>
              </a:schemeClr>
            </a:lnRef>
          </a:top>
          <a:bottom>
            <a:lnRef idx="1">
              <a:schemeClr val="accent4">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9D7B26C5-4107-4FEC-AEDC-1716B250A1EF}" styleName="Helle Formatvorlag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ED083AE6-46FA-4A59-8FB0-9F97EB10719F}" styleName="Helle Formatvorlage 3 - Akzent 4">
    <a:wholeTbl>
      <a:tcTxStyle>
        <a:fontRef idx="minor">
          <a:scrgbClr r="0" g="0" b="0"/>
        </a:fontRef>
        <a:schemeClr val="tx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noFill/>
        </a:fill>
      </a:tcStyle>
    </a:wholeTbl>
    <a:band1H>
      <a:tcStyle>
        <a:tcBdr/>
        <a:fill>
          <a:solidFill>
            <a:schemeClr val="accent4">
              <a:alpha val="20000"/>
            </a:schemeClr>
          </a:solidFill>
        </a:fill>
      </a:tcStyle>
    </a:band1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noFill/>
        </a:fill>
      </a:tcStyle>
    </a:lastRow>
    <a:firstRow>
      <a:tcTxStyle b="on"/>
      <a:tcStyle>
        <a:tcBdr>
          <a:bottom>
            <a:ln w="25400" cmpd="sng">
              <a:solidFill>
                <a:schemeClr val="accent4"/>
              </a:solidFill>
            </a:ln>
          </a:bottom>
        </a:tcBdr>
        <a:fill>
          <a:noFill/>
        </a:fill>
      </a:tcStyle>
    </a:firstRow>
  </a:tblStyle>
  <a:tblStyle styleId="{17292A2E-F333-43FB-9621-5CBBE7FDCDCB}" styleName="Helle Formatvorlage 2 - Akzent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 styleId="{D27102A9-8310-4765-A935-A1911B00CA55}" styleName="Helle Formatvorlage 1 - Akzent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 styleId="{8EC20E35-A176-4012-BC5E-935CFFF8708E}" styleName="Mittlere Formatvorlag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C4B1156A-380E-4F78-BDF5-A606A8083BF9}" styleName="Mittlere Formatvorlage 4 - Akz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solidFill>
            <a:schemeClr val="accent4">
              <a:tint val="20000"/>
            </a:schemeClr>
          </a:solidFill>
        </a:fill>
      </a:tcStyle>
    </a:wholeTbl>
    <a:band1H>
      <a:tcStyle>
        <a:tcBdr/>
        <a:fill>
          <a:solidFill>
            <a:schemeClr val="accent4">
              <a:tint val="40000"/>
            </a:schemeClr>
          </a:solidFill>
        </a:fill>
      </a:tcStyle>
    </a:band1H>
    <a:band1V>
      <a:tcStyle>
        <a:tcBdr/>
        <a:fill>
          <a:solidFill>
            <a:schemeClr val="accent4">
              <a:tint val="40000"/>
            </a:schemeClr>
          </a:solidFill>
        </a:fill>
      </a:tcStyle>
    </a:band1V>
    <a:lastCol>
      <a:tcTxStyle b="on"/>
      <a:tcStyle>
        <a:tcBdr/>
      </a:tcStyle>
    </a:lastCol>
    <a:firstCol>
      <a:tcTxStyle b="on"/>
      <a:tcStyle>
        <a:tcBdr/>
      </a:tcStyle>
    </a:firstCol>
    <a:lastRow>
      <a:tcTxStyle b="on"/>
      <a:tcStyle>
        <a:tcBdr>
          <a:top>
            <a:ln w="25400" cmpd="sng">
              <a:solidFill>
                <a:schemeClr val="accent4"/>
              </a:solidFill>
            </a:ln>
          </a:top>
        </a:tcBdr>
        <a:fill>
          <a:solidFill>
            <a:schemeClr val="accent4">
              <a:tint val="20000"/>
            </a:schemeClr>
          </a:solidFill>
        </a:fill>
      </a:tcStyle>
    </a:lastRow>
    <a:firstRow>
      <a:tcTxStyle b="on"/>
      <a:tcStyle>
        <a:tcBdr/>
        <a:fill>
          <a:solidFill>
            <a:schemeClr val="accent4">
              <a:tint val="20000"/>
            </a:schemeClr>
          </a:solidFill>
        </a:fill>
      </a:tcStyle>
    </a:firstRow>
  </a:tblStyle>
  <a:tblStyle styleId="{74C1A8A3-306A-4EB7-A6B1-4F7E0EB9C5D6}" styleName="Mittlere Formatvorlage 3 - Akzent 5">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5"/>
          </a:solidFill>
        </a:fill>
      </a:tcStyle>
    </a:lastCol>
    <a:firstCol>
      <a:tcTxStyle b="on">
        <a:fontRef idx="minor">
          <a:scrgbClr r="0" g="0" b="0"/>
        </a:fontRef>
        <a:schemeClr val="lt1"/>
      </a:tcTxStyle>
      <a:tcStyle>
        <a:tcBdr/>
        <a:fill>
          <a:solidFill>
            <a:schemeClr val="accent5"/>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5"/>
          </a:solidFill>
        </a:fill>
      </a:tcStyle>
    </a:firstRow>
  </a:tblStyle>
  <a:tblStyle styleId="{D7AC3CCA-C797-4891-BE02-D94E43425B78}" styleName="Mittlere Formatvorlage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 styleId="{5940675A-B579-460E-94D1-54222C63F5DA}" styleName="Keine Formatvorlage, Tabellenraster">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7E9639D4-E3E2-4D34-9284-5A2195B3D0D7}" styleName="Helle Formatvorlag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995" autoAdjust="0"/>
    <p:restoredTop sz="70528" autoAdjust="0"/>
  </p:normalViewPr>
  <p:slideViewPr>
    <p:cSldViewPr snapToGrid="0">
      <p:cViewPr varScale="1">
        <p:scale>
          <a:sx n="150" d="100"/>
          <a:sy n="150" d="100"/>
        </p:scale>
        <p:origin x="1996" y="72"/>
      </p:cViewPr>
      <p:guideLst>
        <p:guide orient="horz" pos="2160"/>
        <p:guide pos="2880"/>
        <p:guide orient="horz" pos="1620"/>
      </p:guideLst>
    </p:cSldViewPr>
  </p:slideViewPr>
  <p:outlineViewPr>
    <p:cViewPr>
      <p:scale>
        <a:sx n="33" d="100"/>
        <a:sy n="33" d="100"/>
      </p:scale>
      <p:origin x="0" y="0"/>
    </p:cViewPr>
  </p:outlineViewPr>
  <p:notesTextViewPr>
    <p:cViewPr>
      <p:scale>
        <a:sx n="125" d="100"/>
        <a:sy n="125" d="100"/>
      </p:scale>
      <p:origin x="0" y="0"/>
    </p:cViewPr>
  </p:notesTextViewPr>
  <p:sorterViewPr>
    <p:cViewPr>
      <p:scale>
        <a:sx n="100" d="100"/>
        <a:sy n="100" d="100"/>
      </p:scale>
      <p:origin x="0" y="0"/>
    </p:cViewPr>
  </p:sorterViewPr>
  <p:notesViewPr>
    <p:cSldViewPr snapToGrid="0">
      <p:cViewPr varScale="1">
        <p:scale>
          <a:sx n="131" d="100"/>
          <a:sy n="131" d="100"/>
        </p:scale>
        <p:origin x="-810" y="-96"/>
      </p:cViewPr>
      <p:guideLst>
        <p:guide orient="horz" pos="2100"/>
        <p:guide pos="3126"/>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notesMaster" Target="notesMasters/notesMaster1.xml"/><Relationship Id="rId3" Type="http://schemas.openxmlformats.org/officeDocument/2006/relationships/slideMaster" Target="slideMasters/slideMaster3.xml"/><Relationship Id="rId21" Type="http://schemas.openxmlformats.org/officeDocument/2006/relationships/viewProps" Target="viewProps.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 Type="http://schemas.openxmlformats.org/officeDocument/2006/relationships/slideMaster" Target="slideMasters/slideMaster2.xml"/><Relationship Id="rId16" Type="http://schemas.openxmlformats.org/officeDocument/2006/relationships/slide" Target="slides/slide10.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5.xml"/><Relationship Id="rId5" Type="http://schemas.openxmlformats.org/officeDocument/2006/relationships/slideMaster" Target="slideMasters/slideMaster5.xml"/><Relationship Id="rId15" Type="http://schemas.openxmlformats.org/officeDocument/2006/relationships/slide" Target="slides/slide9.xml"/><Relationship Id="rId23" Type="http://schemas.openxmlformats.org/officeDocument/2006/relationships/tableStyles" Target="tableStyles.xml"/><Relationship Id="rId10" Type="http://schemas.openxmlformats.org/officeDocument/2006/relationships/slide" Target="slides/slide4.xml"/><Relationship Id="rId19" Type="http://schemas.openxmlformats.org/officeDocument/2006/relationships/handoutMaster" Target="handoutMasters/handoutMaster1.xml"/><Relationship Id="rId4" Type="http://schemas.openxmlformats.org/officeDocument/2006/relationships/slideMaster" Target="slideMasters/slideMaster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305DC87-6E9F-42B2-B465-DB4914164512}" type="doc">
      <dgm:prSet loTypeId="urn:microsoft.com/office/officeart/2005/8/layout/orgChart1" loCatId="hierarchy" qsTypeId="urn:microsoft.com/office/officeart/2005/8/quickstyle/simple1" qsCatId="simple" csTypeId="urn:microsoft.com/office/officeart/2005/8/colors/accent1_2" csCatId="accent1" phldr="1"/>
      <dgm:spPr/>
      <dgm:t>
        <a:bodyPr/>
        <a:lstStyle/>
        <a:p>
          <a:endParaRPr lang="en-US"/>
        </a:p>
      </dgm:t>
    </dgm:pt>
    <dgm:pt modelId="{8DB6F39C-EAB9-496A-A1F6-843DD5A0F558}">
      <dgm:prSet phldrT="[Text]" phldr="0" custT="1"/>
      <dgm:spPr/>
      <dgm:t>
        <a:bodyPr/>
        <a:lstStyle/>
        <a:p>
          <a:r>
            <a:rPr lang="en-US" sz="1800" dirty="0"/>
            <a:t>President/Head of State</a:t>
          </a:r>
        </a:p>
      </dgm:t>
    </dgm:pt>
    <dgm:pt modelId="{79A25807-83EF-4A44-A9DC-A4617FBE5CDA}" type="parTrans" cxnId="{4FA983FC-3D5B-4D80-BD2D-F6F7D71937FE}">
      <dgm:prSet/>
      <dgm:spPr/>
      <dgm:t>
        <a:bodyPr/>
        <a:lstStyle/>
        <a:p>
          <a:endParaRPr lang="en-US"/>
        </a:p>
      </dgm:t>
    </dgm:pt>
    <dgm:pt modelId="{87032507-54E6-41E4-B24C-5F45A272DC4E}" type="sibTrans" cxnId="{4FA983FC-3D5B-4D80-BD2D-F6F7D71937FE}">
      <dgm:prSet/>
      <dgm:spPr/>
      <dgm:t>
        <a:bodyPr/>
        <a:lstStyle/>
        <a:p>
          <a:endParaRPr lang="en-US"/>
        </a:p>
      </dgm:t>
    </dgm:pt>
    <dgm:pt modelId="{268A7EE3-F1DA-4A7B-AC6C-E044D6271424}">
      <dgm:prSet phldrT="[Text]" phldr="0" custT="1"/>
      <dgm:spPr/>
      <dgm:t>
        <a:bodyPr/>
        <a:lstStyle/>
        <a:p>
          <a:r>
            <a:rPr lang="en-US" sz="1400" dirty="0"/>
            <a:t>Minister of Finance</a:t>
          </a:r>
        </a:p>
      </dgm:t>
    </dgm:pt>
    <dgm:pt modelId="{A9283E93-718E-44D2-AF51-B2D9661946AA}" type="parTrans" cxnId="{105EE40D-85DC-4A40-9D91-8A506448A3CA}">
      <dgm:prSet/>
      <dgm:spPr/>
      <dgm:t>
        <a:bodyPr/>
        <a:lstStyle/>
        <a:p>
          <a:endParaRPr lang="en-US"/>
        </a:p>
      </dgm:t>
    </dgm:pt>
    <dgm:pt modelId="{B74EAB2D-033D-43EA-9D8F-71471B939B7D}" type="sibTrans" cxnId="{105EE40D-85DC-4A40-9D91-8A506448A3CA}">
      <dgm:prSet/>
      <dgm:spPr/>
      <dgm:t>
        <a:bodyPr/>
        <a:lstStyle/>
        <a:p>
          <a:endParaRPr lang="en-US"/>
        </a:p>
      </dgm:t>
    </dgm:pt>
    <dgm:pt modelId="{7276758C-A3E8-4F47-A848-FFA4D4640477}">
      <dgm:prSet phldrT="[Text]" phldr="0" custT="1"/>
      <dgm:spPr/>
      <dgm:t>
        <a:bodyPr/>
        <a:lstStyle/>
        <a:p>
          <a:r>
            <a:rPr lang="en-US" sz="1400" dirty="0"/>
            <a:t>Minister of Land</a:t>
          </a:r>
        </a:p>
      </dgm:t>
    </dgm:pt>
    <dgm:pt modelId="{AC1B87B5-E923-4DB5-969E-055850D6D7EA}" type="parTrans" cxnId="{77DD884C-954B-4ED2-9EED-92BC10A25E74}">
      <dgm:prSet/>
      <dgm:spPr/>
      <dgm:t>
        <a:bodyPr/>
        <a:lstStyle/>
        <a:p>
          <a:endParaRPr lang="en-US"/>
        </a:p>
      </dgm:t>
    </dgm:pt>
    <dgm:pt modelId="{87E2E27F-A1BD-48A9-917D-A92630EF7DD5}" type="sibTrans" cxnId="{77DD884C-954B-4ED2-9EED-92BC10A25E74}">
      <dgm:prSet/>
      <dgm:spPr/>
      <dgm:t>
        <a:bodyPr/>
        <a:lstStyle/>
        <a:p>
          <a:endParaRPr lang="en-US"/>
        </a:p>
      </dgm:t>
    </dgm:pt>
    <dgm:pt modelId="{DA1126C4-BE97-4F6A-9B22-7930661A363E}">
      <dgm:prSet phldrT="[Text]" phldr="0" custT="1"/>
      <dgm:spPr/>
      <dgm:t>
        <a:bodyPr/>
        <a:lstStyle/>
        <a:p>
          <a:r>
            <a:rPr lang="en-US" sz="1400" dirty="0"/>
            <a:t>Minister of Transportation</a:t>
          </a:r>
        </a:p>
      </dgm:t>
    </dgm:pt>
    <dgm:pt modelId="{228AFC72-93FB-40CC-9993-74DA968EA723}" type="parTrans" cxnId="{A4350EC4-CAA9-44DB-8CE0-B6ECD10403EF}">
      <dgm:prSet/>
      <dgm:spPr/>
      <dgm:t>
        <a:bodyPr/>
        <a:lstStyle/>
        <a:p>
          <a:endParaRPr lang="en-US"/>
        </a:p>
      </dgm:t>
    </dgm:pt>
    <dgm:pt modelId="{C59C7DAD-CDCA-47D2-9B5F-39FA8AD78C1F}" type="sibTrans" cxnId="{A4350EC4-CAA9-44DB-8CE0-B6ECD10403EF}">
      <dgm:prSet/>
      <dgm:spPr/>
      <dgm:t>
        <a:bodyPr/>
        <a:lstStyle/>
        <a:p>
          <a:endParaRPr lang="en-US"/>
        </a:p>
      </dgm:t>
    </dgm:pt>
    <dgm:pt modelId="{F2B8AE4B-B629-4F40-B3B8-0D5D377AEB8C}">
      <dgm:prSet custT="1"/>
      <dgm:spPr/>
      <dgm:t>
        <a:bodyPr/>
        <a:lstStyle/>
        <a:p>
          <a:r>
            <a:rPr lang="en-US" sz="1400" dirty="0"/>
            <a:t>Diplomat</a:t>
          </a:r>
        </a:p>
      </dgm:t>
    </dgm:pt>
    <dgm:pt modelId="{2AFBAA71-BFE9-4184-8C65-6FD36466441F}" type="parTrans" cxnId="{83643846-462F-4970-827E-C87C0C382157}">
      <dgm:prSet/>
      <dgm:spPr/>
      <dgm:t>
        <a:bodyPr/>
        <a:lstStyle/>
        <a:p>
          <a:endParaRPr lang="en-US"/>
        </a:p>
      </dgm:t>
    </dgm:pt>
    <dgm:pt modelId="{55483549-74C1-468C-88DC-33579051B47D}" type="sibTrans" cxnId="{83643846-462F-4970-827E-C87C0C382157}">
      <dgm:prSet/>
      <dgm:spPr/>
      <dgm:t>
        <a:bodyPr/>
        <a:lstStyle/>
        <a:p>
          <a:endParaRPr lang="en-US"/>
        </a:p>
      </dgm:t>
    </dgm:pt>
    <dgm:pt modelId="{020F6824-C5D5-43BE-BEF1-148D3472C9BF}" type="pres">
      <dgm:prSet presAssocID="{D305DC87-6E9F-42B2-B465-DB4914164512}" presName="hierChild1" presStyleCnt="0">
        <dgm:presLayoutVars>
          <dgm:orgChart val="1"/>
          <dgm:chPref val="1"/>
          <dgm:dir/>
          <dgm:animOne val="branch"/>
          <dgm:animLvl val="lvl"/>
          <dgm:resizeHandles/>
        </dgm:presLayoutVars>
      </dgm:prSet>
      <dgm:spPr/>
    </dgm:pt>
    <dgm:pt modelId="{2C08C224-7F20-4628-88D1-1C0387274F41}" type="pres">
      <dgm:prSet presAssocID="{8DB6F39C-EAB9-496A-A1F6-843DD5A0F558}" presName="hierRoot1" presStyleCnt="0">
        <dgm:presLayoutVars>
          <dgm:hierBranch val="init"/>
        </dgm:presLayoutVars>
      </dgm:prSet>
      <dgm:spPr/>
    </dgm:pt>
    <dgm:pt modelId="{55565B15-7862-4EDA-B68D-8AFD0D1E4A37}" type="pres">
      <dgm:prSet presAssocID="{8DB6F39C-EAB9-496A-A1F6-843DD5A0F558}" presName="rootComposite1" presStyleCnt="0"/>
      <dgm:spPr/>
    </dgm:pt>
    <dgm:pt modelId="{217CF89D-147A-4F53-BFDB-5B65764A3B60}" type="pres">
      <dgm:prSet presAssocID="{8DB6F39C-EAB9-496A-A1F6-843DD5A0F558}" presName="rootText1" presStyleLbl="node0" presStyleIdx="0" presStyleCnt="1" custScaleX="288295" custScaleY="82294">
        <dgm:presLayoutVars>
          <dgm:chPref val="3"/>
        </dgm:presLayoutVars>
      </dgm:prSet>
      <dgm:spPr/>
    </dgm:pt>
    <dgm:pt modelId="{940DFF9E-D6EB-459D-95D7-A17963E17504}" type="pres">
      <dgm:prSet presAssocID="{8DB6F39C-EAB9-496A-A1F6-843DD5A0F558}" presName="rootConnector1" presStyleLbl="node1" presStyleIdx="0" presStyleCnt="0"/>
      <dgm:spPr/>
    </dgm:pt>
    <dgm:pt modelId="{E6325BD0-5650-409F-8222-CD93F48E2A04}" type="pres">
      <dgm:prSet presAssocID="{8DB6F39C-EAB9-496A-A1F6-843DD5A0F558}" presName="hierChild2" presStyleCnt="0"/>
      <dgm:spPr/>
    </dgm:pt>
    <dgm:pt modelId="{5A60A103-3769-4556-BD81-6E40826AAEB0}" type="pres">
      <dgm:prSet presAssocID="{A9283E93-718E-44D2-AF51-B2D9661946AA}" presName="Name37" presStyleLbl="parChTrans1D2" presStyleIdx="0" presStyleCnt="4"/>
      <dgm:spPr/>
    </dgm:pt>
    <dgm:pt modelId="{5149F7AA-30D8-4F45-A4E1-66960DAE5366}" type="pres">
      <dgm:prSet presAssocID="{268A7EE3-F1DA-4A7B-AC6C-E044D6271424}" presName="hierRoot2" presStyleCnt="0">
        <dgm:presLayoutVars>
          <dgm:hierBranch val="init"/>
        </dgm:presLayoutVars>
      </dgm:prSet>
      <dgm:spPr/>
    </dgm:pt>
    <dgm:pt modelId="{2C97531F-FB02-4232-BBF9-CB194F81E58C}" type="pres">
      <dgm:prSet presAssocID="{268A7EE3-F1DA-4A7B-AC6C-E044D6271424}" presName="rootComposite" presStyleCnt="0"/>
      <dgm:spPr/>
    </dgm:pt>
    <dgm:pt modelId="{E2142168-FCCA-41C1-839C-95FD988FED0B}" type="pres">
      <dgm:prSet presAssocID="{268A7EE3-F1DA-4A7B-AC6C-E044D6271424}" presName="rootText" presStyleLbl="node2" presStyleIdx="0" presStyleCnt="4">
        <dgm:presLayoutVars>
          <dgm:chPref val="3"/>
        </dgm:presLayoutVars>
      </dgm:prSet>
      <dgm:spPr/>
    </dgm:pt>
    <dgm:pt modelId="{29627C47-AAE4-44A2-9CFA-545AE2E8F1AF}" type="pres">
      <dgm:prSet presAssocID="{268A7EE3-F1DA-4A7B-AC6C-E044D6271424}" presName="rootConnector" presStyleLbl="node2" presStyleIdx="0" presStyleCnt="4"/>
      <dgm:spPr/>
    </dgm:pt>
    <dgm:pt modelId="{2D36A0BC-FC89-4C01-9458-71B04F687897}" type="pres">
      <dgm:prSet presAssocID="{268A7EE3-F1DA-4A7B-AC6C-E044D6271424}" presName="hierChild4" presStyleCnt="0"/>
      <dgm:spPr/>
    </dgm:pt>
    <dgm:pt modelId="{93167D9E-8B8E-4883-A9D5-909152FF02D1}" type="pres">
      <dgm:prSet presAssocID="{268A7EE3-F1DA-4A7B-AC6C-E044D6271424}" presName="hierChild5" presStyleCnt="0"/>
      <dgm:spPr/>
    </dgm:pt>
    <dgm:pt modelId="{170D2DA7-7928-4B6B-8A48-A1D86AA492AE}" type="pres">
      <dgm:prSet presAssocID="{AC1B87B5-E923-4DB5-969E-055850D6D7EA}" presName="Name37" presStyleLbl="parChTrans1D2" presStyleIdx="1" presStyleCnt="4"/>
      <dgm:spPr/>
    </dgm:pt>
    <dgm:pt modelId="{ED7B5119-C3F1-435C-8F22-9594E764F5CE}" type="pres">
      <dgm:prSet presAssocID="{7276758C-A3E8-4F47-A848-FFA4D4640477}" presName="hierRoot2" presStyleCnt="0">
        <dgm:presLayoutVars>
          <dgm:hierBranch val="init"/>
        </dgm:presLayoutVars>
      </dgm:prSet>
      <dgm:spPr/>
    </dgm:pt>
    <dgm:pt modelId="{7A9A1BB1-F6A9-403E-BD8B-627913023BAA}" type="pres">
      <dgm:prSet presAssocID="{7276758C-A3E8-4F47-A848-FFA4D4640477}" presName="rootComposite" presStyleCnt="0"/>
      <dgm:spPr/>
    </dgm:pt>
    <dgm:pt modelId="{3CA7144C-9E69-4448-8EF8-079F7E985131}" type="pres">
      <dgm:prSet presAssocID="{7276758C-A3E8-4F47-A848-FFA4D4640477}" presName="rootText" presStyleLbl="node2" presStyleIdx="1" presStyleCnt="4">
        <dgm:presLayoutVars>
          <dgm:chPref val="3"/>
        </dgm:presLayoutVars>
      </dgm:prSet>
      <dgm:spPr/>
    </dgm:pt>
    <dgm:pt modelId="{0F31EF31-A780-4C32-8890-1516B5BA3C0C}" type="pres">
      <dgm:prSet presAssocID="{7276758C-A3E8-4F47-A848-FFA4D4640477}" presName="rootConnector" presStyleLbl="node2" presStyleIdx="1" presStyleCnt="4"/>
      <dgm:spPr/>
    </dgm:pt>
    <dgm:pt modelId="{C5F38014-0476-4342-B1E1-BC4C0B4C83DA}" type="pres">
      <dgm:prSet presAssocID="{7276758C-A3E8-4F47-A848-FFA4D4640477}" presName="hierChild4" presStyleCnt="0"/>
      <dgm:spPr/>
    </dgm:pt>
    <dgm:pt modelId="{1609F957-5AEC-498D-BB9A-E36E169116A9}" type="pres">
      <dgm:prSet presAssocID="{7276758C-A3E8-4F47-A848-FFA4D4640477}" presName="hierChild5" presStyleCnt="0"/>
      <dgm:spPr/>
    </dgm:pt>
    <dgm:pt modelId="{2E41FF7E-7C54-460B-8FD6-D6BD50953F5E}" type="pres">
      <dgm:prSet presAssocID="{228AFC72-93FB-40CC-9993-74DA968EA723}" presName="Name37" presStyleLbl="parChTrans1D2" presStyleIdx="2" presStyleCnt="4"/>
      <dgm:spPr/>
    </dgm:pt>
    <dgm:pt modelId="{6279EC04-D67C-44F3-83CF-C74F1C4AA204}" type="pres">
      <dgm:prSet presAssocID="{DA1126C4-BE97-4F6A-9B22-7930661A363E}" presName="hierRoot2" presStyleCnt="0">
        <dgm:presLayoutVars>
          <dgm:hierBranch val="init"/>
        </dgm:presLayoutVars>
      </dgm:prSet>
      <dgm:spPr/>
    </dgm:pt>
    <dgm:pt modelId="{8A57DA41-992E-42A8-90D9-14149F2C48B9}" type="pres">
      <dgm:prSet presAssocID="{DA1126C4-BE97-4F6A-9B22-7930661A363E}" presName="rootComposite" presStyleCnt="0"/>
      <dgm:spPr/>
    </dgm:pt>
    <dgm:pt modelId="{53B3B212-BD52-4A63-9ED1-4B6812AB5F1C}" type="pres">
      <dgm:prSet presAssocID="{DA1126C4-BE97-4F6A-9B22-7930661A363E}" presName="rootText" presStyleLbl="node2" presStyleIdx="2" presStyleCnt="4" custScaleX="118321">
        <dgm:presLayoutVars>
          <dgm:chPref val="3"/>
        </dgm:presLayoutVars>
      </dgm:prSet>
      <dgm:spPr/>
    </dgm:pt>
    <dgm:pt modelId="{27A2F042-04CC-480A-A4D8-956DC3190507}" type="pres">
      <dgm:prSet presAssocID="{DA1126C4-BE97-4F6A-9B22-7930661A363E}" presName="rootConnector" presStyleLbl="node2" presStyleIdx="2" presStyleCnt="4"/>
      <dgm:spPr/>
    </dgm:pt>
    <dgm:pt modelId="{729FFB78-C8A6-46EA-A386-777CB18990F7}" type="pres">
      <dgm:prSet presAssocID="{DA1126C4-BE97-4F6A-9B22-7930661A363E}" presName="hierChild4" presStyleCnt="0"/>
      <dgm:spPr/>
    </dgm:pt>
    <dgm:pt modelId="{7D14A086-AC75-45C8-84ED-F6B638D77A98}" type="pres">
      <dgm:prSet presAssocID="{DA1126C4-BE97-4F6A-9B22-7930661A363E}" presName="hierChild5" presStyleCnt="0"/>
      <dgm:spPr/>
    </dgm:pt>
    <dgm:pt modelId="{09A7CCAD-BDA3-439E-A9F3-6ADA3740AA3D}" type="pres">
      <dgm:prSet presAssocID="{2AFBAA71-BFE9-4184-8C65-6FD36466441F}" presName="Name37" presStyleLbl="parChTrans1D2" presStyleIdx="3" presStyleCnt="4"/>
      <dgm:spPr/>
    </dgm:pt>
    <dgm:pt modelId="{20192940-1F4B-47F8-AE54-F95C01B93925}" type="pres">
      <dgm:prSet presAssocID="{F2B8AE4B-B629-4F40-B3B8-0D5D377AEB8C}" presName="hierRoot2" presStyleCnt="0">
        <dgm:presLayoutVars>
          <dgm:hierBranch val="init"/>
        </dgm:presLayoutVars>
      </dgm:prSet>
      <dgm:spPr/>
    </dgm:pt>
    <dgm:pt modelId="{61A50600-3903-41FA-A218-7F001F1B752A}" type="pres">
      <dgm:prSet presAssocID="{F2B8AE4B-B629-4F40-B3B8-0D5D377AEB8C}" presName="rootComposite" presStyleCnt="0"/>
      <dgm:spPr/>
    </dgm:pt>
    <dgm:pt modelId="{BFEB4714-23D8-4B53-8170-11C41A87170E}" type="pres">
      <dgm:prSet presAssocID="{F2B8AE4B-B629-4F40-B3B8-0D5D377AEB8C}" presName="rootText" presStyleLbl="node2" presStyleIdx="3" presStyleCnt="4">
        <dgm:presLayoutVars>
          <dgm:chPref val="3"/>
        </dgm:presLayoutVars>
      </dgm:prSet>
      <dgm:spPr/>
    </dgm:pt>
    <dgm:pt modelId="{3C6C9F91-23DE-4F45-A870-D67EDCDE72C2}" type="pres">
      <dgm:prSet presAssocID="{F2B8AE4B-B629-4F40-B3B8-0D5D377AEB8C}" presName="rootConnector" presStyleLbl="node2" presStyleIdx="3" presStyleCnt="4"/>
      <dgm:spPr/>
    </dgm:pt>
    <dgm:pt modelId="{6490B426-0146-4917-8A61-B2B184F3A5DF}" type="pres">
      <dgm:prSet presAssocID="{F2B8AE4B-B629-4F40-B3B8-0D5D377AEB8C}" presName="hierChild4" presStyleCnt="0"/>
      <dgm:spPr/>
    </dgm:pt>
    <dgm:pt modelId="{CA639D34-CCBA-4D98-A205-1583D3BD4290}" type="pres">
      <dgm:prSet presAssocID="{F2B8AE4B-B629-4F40-B3B8-0D5D377AEB8C}" presName="hierChild5" presStyleCnt="0"/>
      <dgm:spPr/>
    </dgm:pt>
    <dgm:pt modelId="{88F192D9-DD19-4F73-8CFD-BAF07AE15B86}" type="pres">
      <dgm:prSet presAssocID="{8DB6F39C-EAB9-496A-A1F6-843DD5A0F558}" presName="hierChild3" presStyleCnt="0"/>
      <dgm:spPr/>
    </dgm:pt>
  </dgm:ptLst>
  <dgm:cxnLst>
    <dgm:cxn modelId="{105EE40D-85DC-4A40-9D91-8A506448A3CA}" srcId="{8DB6F39C-EAB9-496A-A1F6-843DD5A0F558}" destId="{268A7EE3-F1DA-4A7B-AC6C-E044D6271424}" srcOrd="0" destOrd="0" parTransId="{A9283E93-718E-44D2-AF51-B2D9661946AA}" sibTransId="{B74EAB2D-033D-43EA-9D8F-71471B939B7D}"/>
    <dgm:cxn modelId="{2831371B-4A27-4EF1-9E06-11FE0D932149}" type="presOf" srcId="{AC1B87B5-E923-4DB5-969E-055850D6D7EA}" destId="{170D2DA7-7928-4B6B-8A48-A1D86AA492AE}" srcOrd="0" destOrd="0" presId="urn:microsoft.com/office/officeart/2005/8/layout/orgChart1"/>
    <dgm:cxn modelId="{0D80F31E-4916-4CC4-89FE-16B1B4BE10A8}" type="presOf" srcId="{228AFC72-93FB-40CC-9993-74DA968EA723}" destId="{2E41FF7E-7C54-460B-8FD6-D6BD50953F5E}" srcOrd="0" destOrd="0" presId="urn:microsoft.com/office/officeart/2005/8/layout/orgChart1"/>
    <dgm:cxn modelId="{76F2641F-BD0F-44E6-8C43-9056D87A7287}" type="presOf" srcId="{8DB6F39C-EAB9-496A-A1F6-843DD5A0F558}" destId="{940DFF9E-D6EB-459D-95D7-A17963E17504}" srcOrd="1" destOrd="0" presId="urn:microsoft.com/office/officeart/2005/8/layout/orgChart1"/>
    <dgm:cxn modelId="{0F467832-9898-4BBD-9049-1216880F12DE}" type="presOf" srcId="{8DB6F39C-EAB9-496A-A1F6-843DD5A0F558}" destId="{217CF89D-147A-4F53-BFDB-5B65764A3B60}" srcOrd="0" destOrd="0" presId="urn:microsoft.com/office/officeart/2005/8/layout/orgChart1"/>
    <dgm:cxn modelId="{9886925C-CA10-4753-9582-77A65924452D}" type="presOf" srcId="{2AFBAA71-BFE9-4184-8C65-6FD36466441F}" destId="{09A7CCAD-BDA3-439E-A9F3-6ADA3740AA3D}" srcOrd="0" destOrd="0" presId="urn:microsoft.com/office/officeart/2005/8/layout/orgChart1"/>
    <dgm:cxn modelId="{83643846-462F-4970-827E-C87C0C382157}" srcId="{8DB6F39C-EAB9-496A-A1F6-843DD5A0F558}" destId="{F2B8AE4B-B629-4F40-B3B8-0D5D377AEB8C}" srcOrd="3" destOrd="0" parTransId="{2AFBAA71-BFE9-4184-8C65-6FD36466441F}" sibTransId="{55483549-74C1-468C-88DC-33579051B47D}"/>
    <dgm:cxn modelId="{7F8DEB46-F365-426D-AA67-45A4F6D0BCFB}" type="presOf" srcId="{D305DC87-6E9F-42B2-B465-DB4914164512}" destId="{020F6824-C5D5-43BE-BEF1-148D3472C9BF}" srcOrd="0" destOrd="0" presId="urn:microsoft.com/office/officeart/2005/8/layout/orgChart1"/>
    <dgm:cxn modelId="{77DD884C-954B-4ED2-9EED-92BC10A25E74}" srcId="{8DB6F39C-EAB9-496A-A1F6-843DD5A0F558}" destId="{7276758C-A3E8-4F47-A848-FFA4D4640477}" srcOrd="1" destOrd="0" parTransId="{AC1B87B5-E923-4DB5-969E-055850D6D7EA}" sibTransId="{87E2E27F-A1BD-48A9-917D-A92630EF7DD5}"/>
    <dgm:cxn modelId="{D137917F-B7D6-4136-9290-9CC2ECF4B38B}" type="presOf" srcId="{7276758C-A3E8-4F47-A848-FFA4D4640477}" destId="{3CA7144C-9E69-4448-8EF8-079F7E985131}" srcOrd="0" destOrd="0" presId="urn:microsoft.com/office/officeart/2005/8/layout/orgChart1"/>
    <dgm:cxn modelId="{A8128185-CBE2-47A9-BA74-0C37CEE41DCC}" type="presOf" srcId="{268A7EE3-F1DA-4A7B-AC6C-E044D6271424}" destId="{29627C47-AAE4-44A2-9CFA-545AE2E8F1AF}" srcOrd="1" destOrd="0" presId="urn:microsoft.com/office/officeart/2005/8/layout/orgChart1"/>
    <dgm:cxn modelId="{111EE893-F461-4859-8668-BA9FA9D8D834}" type="presOf" srcId="{DA1126C4-BE97-4F6A-9B22-7930661A363E}" destId="{27A2F042-04CC-480A-A4D8-956DC3190507}" srcOrd="1" destOrd="0" presId="urn:microsoft.com/office/officeart/2005/8/layout/orgChart1"/>
    <dgm:cxn modelId="{DCD176A3-C342-469C-9161-EAE20B97610F}" type="presOf" srcId="{F2B8AE4B-B629-4F40-B3B8-0D5D377AEB8C}" destId="{BFEB4714-23D8-4B53-8170-11C41A87170E}" srcOrd="0" destOrd="0" presId="urn:microsoft.com/office/officeart/2005/8/layout/orgChart1"/>
    <dgm:cxn modelId="{292201B2-9A2F-48FD-BF52-898D88BBB514}" type="presOf" srcId="{F2B8AE4B-B629-4F40-B3B8-0D5D377AEB8C}" destId="{3C6C9F91-23DE-4F45-A870-D67EDCDE72C2}" srcOrd="1" destOrd="0" presId="urn:microsoft.com/office/officeart/2005/8/layout/orgChart1"/>
    <dgm:cxn modelId="{69DFCDB4-5DA0-489E-BDE6-1DFF951426C3}" type="presOf" srcId="{268A7EE3-F1DA-4A7B-AC6C-E044D6271424}" destId="{E2142168-FCCA-41C1-839C-95FD988FED0B}" srcOrd="0" destOrd="0" presId="urn:microsoft.com/office/officeart/2005/8/layout/orgChart1"/>
    <dgm:cxn modelId="{8FF321BB-0D4D-48B3-989E-558539963FAA}" type="presOf" srcId="{A9283E93-718E-44D2-AF51-B2D9661946AA}" destId="{5A60A103-3769-4556-BD81-6E40826AAEB0}" srcOrd="0" destOrd="0" presId="urn:microsoft.com/office/officeart/2005/8/layout/orgChart1"/>
    <dgm:cxn modelId="{A4350EC4-CAA9-44DB-8CE0-B6ECD10403EF}" srcId="{8DB6F39C-EAB9-496A-A1F6-843DD5A0F558}" destId="{DA1126C4-BE97-4F6A-9B22-7930661A363E}" srcOrd="2" destOrd="0" parTransId="{228AFC72-93FB-40CC-9993-74DA968EA723}" sibTransId="{C59C7DAD-CDCA-47D2-9B5F-39FA8AD78C1F}"/>
    <dgm:cxn modelId="{ADE13CEA-4B75-406D-B1F6-009FD1541945}" type="presOf" srcId="{DA1126C4-BE97-4F6A-9B22-7930661A363E}" destId="{53B3B212-BD52-4A63-9ED1-4B6812AB5F1C}" srcOrd="0" destOrd="0" presId="urn:microsoft.com/office/officeart/2005/8/layout/orgChart1"/>
    <dgm:cxn modelId="{92143EFB-985B-4CFE-907A-6F438731A6D5}" type="presOf" srcId="{7276758C-A3E8-4F47-A848-FFA4D4640477}" destId="{0F31EF31-A780-4C32-8890-1516B5BA3C0C}" srcOrd="1" destOrd="0" presId="urn:microsoft.com/office/officeart/2005/8/layout/orgChart1"/>
    <dgm:cxn modelId="{4FA983FC-3D5B-4D80-BD2D-F6F7D71937FE}" srcId="{D305DC87-6E9F-42B2-B465-DB4914164512}" destId="{8DB6F39C-EAB9-496A-A1F6-843DD5A0F558}" srcOrd="0" destOrd="0" parTransId="{79A25807-83EF-4A44-A9DC-A4617FBE5CDA}" sibTransId="{87032507-54E6-41E4-B24C-5F45A272DC4E}"/>
    <dgm:cxn modelId="{C07651CC-DA46-415B-9E31-CC7C8D7E5984}" type="presParOf" srcId="{020F6824-C5D5-43BE-BEF1-148D3472C9BF}" destId="{2C08C224-7F20-4628-88D1-1C0387274F41}" srcOrd="0" destOrd="0" presId="urn:microsoft.com/office/officeart/2005/8/layout/orgChart1"/>
    <dgm:cxn modelId="{FF669E74-6D0E-4A3B-9E10-40085BCDBFDF}" type="presParOf" srcId="{2C08C224-7F20-4628-88D1-1C0387274F41}" destId="{55565B15-7862-4EDA-B68D-8AFD0D1E4A37}" srcOrd="0" destOrd="0" presId="urn:microsoft.com/office/officeart/2005/8/layout/orgChart1"/>
    <dgm:cxn modelId="{752CC4E6-A27D-493F-BF38-9F2D284F6DE0}" type="presParOf" srcId="{55565B15-7862-4EDA-B68D-8AFD0D1E4A37}" destId="{217CF89D-147A-4F53-BFDB-5B65764A3B60}" srcOrd="0" destOrd="0" presId="urn:microsoft.com/office/officeart/2005/8/layout/orgChart1"/>
    <dgm:cxn modelId="{506353B8-D144-4C36-9130-8F548054B669}" type="presParOf" srcId="{55565B15-7862-4EDA-B68D-8AFD0D1E4A37}" destId="{940DFF9E-D6EB-459D-95D7-A17963E17504}" srcOrd="1" destOrd="0" presId="urn:microsoft.com/office/officeart/2005/8/layout/orgChart1"/>
    <dgm:cxn modelId="{76465FEB-8A5B-4D86-B793-1ABF0034C230}" type="presParOf" srcId="{2C08C224-7F20-4628-88D1-1C0387274F41}" destId="{E6325BD0-5650-409F-8222-CD93F48E2A04}" srcOrd="1" destOrd="0" presId="urn:microsoft.com/office/officeart/2005/8/layout/orgChart1"/>
    <dgm:cxn modelId="{44EA3B54-C470-49DB-9F40-7D0518D0A2A3}" type="presParOf" srcId="{E6325BD0-5650-409F-8222-CD93F48E2A04}" destId="{5A60A103-3769-4556-BD81-6E40826AAEB0}" srcOrd="0" destOrd="0" presId="urn:microsoft.com/office/officeart/2005/8/layout/orgChart1"/>
    <dgm:cxn modelId="{D38A91EC-06C3-4773-8BDB-DC8AD36219FE}" type="presParOf" srcId="{E6325BD0-5650-409F-8222-CD93F48E2A04}" destId="{5149F7AA-30D8-4F45-A4E1-66960DAE5366}" srcOrd="1" destOrd="0" presId="urn:microsoft.com/office/officeart/2005/8/layout/orgChart1"/>
    <dgm:cxn modelId="{39B2F399-8220-425D-B0C9-A15932CD7A46}" type="presParOf" srcId="{5149F7AA-30D8-4F45-A4E1-66960DAE5366}" destId="{2C97531F-FB02-4232-BBF9-CB194F81E58C}" srcOrd="0" destOrd="0" presId="urn:microsoft.com/office/officeart/2005/8/layout/orgChart1"/>
    <dgm:cxn modelId="{F5D2A3FB-9A68-4936-857E-037C930F4831}" type="presParOf" srcId="{2C97531F-FB02-4232-BBF9-CB194F81E58C}" destId="{E2142168-FCCA-41C1-839C-95FD988FED0B}" srcOrd="0" destOrd="0" presId="urn:microsoft.com/office/officeart/2005/8/layout/orgChart1"/>
    <dgm:cxn modelId="{4AB77F53-40C6-400C-BCF2-8425C90444B7}" type="presParOf" srcId="{2C97531F-FB02-4232-BBF9-CB194F81E58C}" destId="{29627C47-AAE4-44A2-9CFA-545AE2E8F1AF}" srcOrd="1" destOrd="0" presId="urn:microsoft.com/office/officeart/2005/8/layout/orgChart1"/>
    <dgm:cxn modelId="{76D499F9-BF11-4DD6-A920-D8DD75AB02E2}" type="presParOf" srcId="{5149F7AA-30D8-4F45-A4E1-66960DAE5366}" destId="{2D36A0BC-FC89-4C01-9458-71B04F687897}" srcOrd="1" destOrd="0" presId="urn:microsoft.com/office/officeart/2005/8/layout/orgChart1"/>
    <dgm:cxn modelId="{7D87EC2F-8B67-4DF0-AC98-B1B1598B57AB}" type="presParOf" srcId="{5149F7AA-30D8-4F45-A4E1-66960DAE5366}" destId="{93167D9E-8B8E-4883-A9D5-909152FF02D1}" srcOrd="2" destOrd="0" presId="urn:microsoft.com/office/officeart/2005/8/layout/orgChart1"/>
    <dgm:cxn modelId="{CE050CD7-7049-4BE9-9099-005CA789634F}" type="presParOf" srcId="{E6325BD0-5650-409F-8222-CD93F48E2A04}" destId="{170D2DA7-7928-4B6B-8A48-A1D86AA492AE}" srcOrd="2" destOrd="0" presId="urn:microsoft.com/office/officeart/2005/8/layout/orgChart1"/>
    <dgm:cxn modelId="{3277A98A-E2B0-4773-85DB-82B77C03C699}" type="presParOf" srcId="{E6325BD0-5650-409F-8222-CD93F48E2A04}" destId="{ED7B5119-C3F1-435C-8F22-9594E764F5CE}" srcOrd="3" destOrd="0" presId="urn:microsoft.com/office/officeart/2005/8/layout/orgChart1"/>
    <dgm:cxn modelId="{45A895BB-0FA0-4BF1-B8D3-743FA0BCEA0E}" type="presParOf" srcId="{ED7B5119-C3F1-435C-8F22-9594E764F5CE}" destId="{7A9A1BB1-F6A9-403E-BD8B-627913023BAA}" srcOrd="0" destOrd="0" presId="urn:microsoft.com/office/officeart/2005/8/layout/orgChart1"/>
    <dgm:cxn modelId="{4FD703ED-F35C-4BBC-902A-7867958F6574}" type="presParOf" srcId="{7A9A1BB1-F6A9-403E-BD8B-627913023BAA}" destId="{3CA7144C-9E69-4448-8EF8-079F7E985131}" srcOrd="0" destOrd="0" presId="urn:microsoft.com/office/officeart/2005/8/layout/orgChart1"/>
    <dgm:cxn modelId="{2D121F07-D72C-418A-A549-841F352919C7}" type="presParOf" srcId="{7A9A1BB1-F6A9-403E-BD8B-627913023BAA}" destId="{0F31EF31-A780-4C32-8890-1516B5BA3C0C}" srcOrd="1" destOrd="0" presId="urn:microsoft.com/office/officeart/2005/8/layout/orgChart1"/>
    <dgm:cxn modelId="{053DA0C9-DE29-4FD5-B866-F31D48909670}" type="presParOf" srcId="{ED7B5119-C3F1-435C-8F22-9594E764F5CE}" destId="{C5F38014-0476-4342-B1E1-BC4C0B4C83DA}" srcOrd="1" destOrd="0" presId="urn:microsoft.com/office/officeart/2005/8/layout/orgChart1"/>
    <dgm:cxn modelId="{7F589D28-D5C4-4048-8E8E-A307A1B61BA1}" type="presParOf" srcId="{ED7B5119-C3F1-435C-8F22-9594E764F5CE}" destId="{1609F957-5AEC-498D-BB9A-E36E169116A9}" srcOrd="2" destOrd="0" presId="urn:microsoft.com/office/officeart/2005/8/layout/orgChart1"/>
    <dgm:cxn modelId="{B1C24D03-5214-4F07-A2C6-A7E3D2FDC205}" type="presParOf" srcId="{E6325BD0-5650-409F-8222-CD93F48E2A04}" destId="{2E41FF7E-7C54-460B-8FD6-D6BD50953F5E}" srcOrd="4" destOrd="0" presId="urn:microsoft.com/office/officeart/2005/8/layout/orgChart1"/>
    <dgm:cxn modelId="{6C12916E-6349-45DB-AAE7-F2F693596B1C}" type="presParOf" srcId="{E6325BD0-5650-409F-8222-CD93F48E2A04}" destId="{6279EC04-D67C-44F3-83CF-C74F1C4AA204}" srcOrd="5" destOrd="0" presId="urn:microsoft.com/office/officeart/2005/8/layout/orgChart1"/>
    <dgm:cxn modelId="{6F743F78-8364-4C45-8A76-21F4CEA35F13}" type="presParOf" srcId="{6279EC04-D67C-44F3-83CF-C74F1C4AA204}" destId="{8A57DA41-992E-42A8-90D9-14149F2C48B9}" srcOrd="0" destOrd="0" presId="urn:microsoft.com/office/officeart/2005/8/layout/orgChart1"/>
    <dgm:cxn modelId="{555D5EFF-A01B-44F5-A693-0EA3C359305A}" type="presParOf" srcId="{8A57DA41-992E-42A8-90D9-14149F2C48B9}" destId="{53B3B212-BD52-4A63-9ED1-4B6812AB5F1C}" srcOrd="0" destOrd="0" presId="urn:microsoft.com/office/officeart/2005/8/layout/orgChart1"/>
    <dgm:cxn modelId="{509032FB-AD03-45B1-B29F-149C7FE1F6F2}" type="presParOf" srcId="{8A57DA41-992E-42A8-90D9-14149F2C48B9}" destId="{27A2F042-04CC-480A-A4D8-956DC3190507}" srcOrd="1" destOrd="0" presId="urn:microsoft.com/office/officeart/2005/8/layout/orgChart1"/>
    <dgm:cxn modelId="{C74A3E43-9C28-4983-BCCB-6394525137EB}" type="presParOf" srcId="{6279EC04-D67C-44F3-83CF-C74F1C4AA204}" destId="{729FFB78-C8A6-46EA-A386-777CB18990F7}" srcOrd="1" destOrd="0" presId="urn:microsoft.com/office/officeart/2005/8/layout/orgChart1"/>
    <dgm:cxn modelId="{CA653706-87B9-4E86-AC5C-6FCA977181C3}" type="presParOf" srcId="{6279EC04-D67C-44F3-83CF-C74F1C4AA204}" destId="{7D14A086-AC75-45C8-84ED-F6B638D77A98}" srcOrd="2" destOrd="0" presId="urn:microsoft.com/office/officeart/2005/8/layout/orgChart1"/>
    <dgm:cxn modelId="{DD772E88-B27D-4401-BC07-5B620A9AC0FE}" type="presParOf" srcId="{E6325BD0-5650-409F-8222-CD93F48E2A04}" destId="{09A7CCAD-BDA3-439E-A9F3-6ADA3740AA3D}" srcOrd="6" destOrd="0" presId="urn:microsoft.com/office/officeart/2005/8/layout/orgChart1"/>
    <dgm:cxn modelId="{30160ACB-83ED-48ED-BA40-686C647E6A78}" type="presParOf" srcId="{E6325BD0-5650-409F-8222-CD93F48E2A04}" destId="{20192940-1F4B-47F8-AE54-F95C01B93925}" srcOrd="7" destOrd="0" presId="urn:microsoft.com/office/officeart/2005/8/layout/orgChart1"/>
    <dgm:cxn modelId="{045A6B76-ED51-45EE-90CE-98BEF52138FB}" type="presParOf" srcId="{20192940-1F4B-47F8-AE54-F95C01B93925}" destId="{61A50600-3903-41FA-A218-7F001F1B752A}" srcOrd="0" destOrd="0" presId="urn:microsoft.com/office/officeart/2005/8/layout/orgChart1"/>
    <dgm:cxn modelId="{7268B5D9-120C-40F3-B7FD-A2DC604D7A0D}" type="presParOf" srcId="{61A50600-3903-41FA-A218-7F001F1B752A}" destId="{BFEB4714-23D8-4B53-8170-11C41A87170E}" srcOrd="0" destOrd="0" presId="urn:microsoft.com/office/officeart/2005/8/layout/orgChart1"/>
    <dgm:cxn modelId="{DED5A420-42A4-46F3-BCA7-719D7BBF735C}" type="presParOf" srcId="{61A50600-3903-41FA-A218-7F001F1B752A}" destId="{3C6C9F91-23DE-4F45-A870-D67EDCDE72C2}" srcOrd="1" destOrd="0" presId="urn:microsoft.com/office/officeart/2005/8/layout/orgChart1"/>
    <dgm:cxn modelId="{55442EB5-8093-4084-9F20-D64EC14145D2}" type="presParOf" srcId="{20192940-1F4B-47F8-AE54-F95C01B93925}" destId="{6490B426-0146-4917-8A61-B2B184F3A5DF}" srcOrd="1" destOrd="0" presId="urn:microsoft.com/office/officeart/2005/8/layout/orgChart1"/>
    <dgm:cxn modelId="{951EBD45-5253-43B0-B86D-CA0BCA895A5E}" type="presParOf" srcId="{20192940-1F4B-47F8-AE54-F95C01B93925}" destId="{CA639D34-CCBA-4D98-A205-1583D3BD4290}" srcOrd="2" destOrd="0" presId="urn:microsoft.com/office/officeart/2005/8/layout/orgChart1"/>
    <dgm:cxn modelId="{B0A2DCCA-B906-4114-8E5E-262CF7D74FCB}" type="presParOf" srcId="{2C08C224-7F20-4628-88D1-1C0387274F41}" destId="{88F192D9-DD19-4F73-8CFD-BAF07AE15B86}" srcOrd="2" destOrd="0" presId="urn:microsoft.com/office/officeart/2005/8/layout/orgChar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E0120495-BE5D-42A9-A4B4-434E90015150}" type="doc">
      <dgm:prSet loTypeId="urn:microsoft.com/office/officeart/2005/8/layout/cycle1" loCatId="cycle" qsTypeId="urn:microsoft.com/office/officeart/2005/8/quickstyle/simple1" qsCatId="simple" csTypeId="urn:microsoft.com/office/officeart/2005/8/colors/accent1_2" csCatId="accent1" phldr="1"/>
      <dgm:spPr/>
      <dgm:t>
        <a:bodyPr/>
        <a:lstStyle/>
        <a:p>
          <a:endParaRPr lang="en-US"/>
        </a:p>
      </dgm:t>
    </dgm:pt>
    <dgm:pt modelId="{86D82051-330A-4C97-9990-60DA0A7663FF}">
      <dgm:prSet phldrT="[Text]" phldr="0"/>
      <dgm:spPr/>
      <dgm:t>
        <a:bodyPr/>
        <a:lstStyle/>
        <a:p>
          <a:r>
            <a:rPr lang="en-US" dirty="0"/>
            <a:t>Policy choices</a:t>
          </a:r>
        </a:p>
      </dgm:t>
    </dgm:pt>
    <dgm:pt modelId="{EB5A2DB2-689E-435A-8E25-3FDD61FF3C17}" type="parTrans" cxnId="{0DB665AD-0936-4781-8F5A-B7A31A305D6C}">
      <dgm:prSet/>
      <dgm:spPr/>
      <dgm:t>
        <a:bodyPr/>
        <a:lstStyle/>
        <a:p>
          <a:endParaRPr lang="en-US"/>
        </a:p>
      </dgm:t>
    </dgm:pt>
    <dgm:pt modelId="{CBB42DD7-6EE0-47C8-8778-80680637BA21}" type="sibTrans" cxnId="{0DB665AD-0936-4781-8F5A-B7A31A305D6C}">
      <dgm:prSet/>
      <dgm:spPr/>
      <dgm:t>
        <a:bodyPr/>
        <a:lstStyle/>
        <a:p>
          <a:endParaRPr lang="en-US"/>
        </a:p>
      </dgm:t>
    </dgm:pt>
    <dgm:pt modelId="{36A520D0-F68D-4960-A6B0-14B47A7840CE}">
      <dgm:prSet phldrT="[Text]" phldr="0"/>
      <dgm:spPr/>
      <dgm:t>
        <a:bodyPr/>
        <a:lstStyle/>
        <a:p>
          <a:r>
            <a:rPr lang="en-US" dirty="0"/>
            <a:t>Input on website</a:t>
          </a:r>
        </a:p>
      </dgm:t>
    </dgm:pt>
    <dgm:pt modelId="{78182DC2-97DD-4C33-A0CE-C312374ACC63}" type="parTrans" cxnId="{42404F6A-FD0B-420C-BEA2-4D9CF54558FD}">
      <dgm:prSet/>
      <dgm:spPr/>
      <dgm:t>
        <a:bodyPr/>
        <a:lstStyle/>
        <a:p>
          <a:endParaRPr lang="en-US"/>
        </a:p>
      </dgm:t>
    </dgm:pt>
    <dgm:pt modelId="{4765ED5E-EF7D-49EE-9372-852485EB831F}" type="sibTrans" cxnId="{42404F6A-FD0B-420C-BEA2-4D9CF54558FD}">
      <dgm:prSet/>
      <dgm:spPr/>
      <dgm:t>
        <a:bodyPr/>
        <a:lstStyle/>
        <a:p>
          <a:endParaRPr lang="en-US"/>
        </a:p>
      </dgm:t>
    </dgm:pt>
    <dgm:pt modelId="{47EC0356-8A7F-4219-979B-3EABADAAE290}">
      <dgm:prSet phldrT="[Text]" phldr="0" custT="1"/>
      <dgm:spPr/>
      <dgm:t>
        <a:bodyPr/>
        <a:lstStyle/>
        <a:p>
          <a:r>
            <a:rPr lang="en-US" sz="1400" dirty="0"/>
            <a:t>Updated</a:t>
          </a:r>
          <a:r>
            <a:rPr lang="en-US" sz="1100" dirty="0"/>
            <a:t> </a:t>
          </a:r>
          <a:r>
            <a:rPr lang="en-US" sz="1200" dirty="0"/>
            <a:t>indicators</a:t>
          </a:r>
          <a:endParaRPr lang="en-US" sz="1100" dirty="0"/>
        </a:p>
      </dgm:t>
    </dgm:pt>
    <dgm:pt modelId="{3DAA65B8-8C8B-4ABD-AB63-25E7BFE6C661}" type="parTrans" cxnId="{B64EAFF8-F22E-4BB7-A169-8428B95D7F88}">
      <dgm:prSet/>
      <dgm:spPr/>
      <dgm:t>
        <a:bodyPr/>
        <a:lstStyle/>
        <a:p>
          <a:endParaRPr lang="en-US"/>
        </a:p>
      </dgm:t>
    </dgm:pt>
    <dgm:pt modelId="{4613489D-889C-4BA0-B381-07E084BB4026}" type="sibTrans" cxnId="{B64EAFF8-F22E-4BB7-A169-8428B95D7F88}">
      <dgm:prSet/>
      <dgm:spPr/>
      <dgm:t>
        <a:bodyPr/>
        <a:lstStyle/>
        <a:p>
          <a:endParaRPr lang="en-US"/>
        </a:p>
      </dgm:t>
    </dgm:pt>
    <dgm:pt modelId="{48226DDA-C83F-407A-8773-EAFFF59BBA01}">
      <dgm:prSet custT="1"/>
      <dgm:spPr/>
      <dgm:t>
        <a:bodyPr/>
        <a:lstStyle/>
        <a:p>
          <a:r>
            <a:rPr lang="en-US" sz="1200" dirty="0"/>
            <a:t>Reflection &amp; </a:t>
          </a:r>
          <a:r>
            <a:rPr lang="en-US" sz="1400" dirty="0"/>
            <a:t>next</a:t>
          </a:r>
          <a:r>
            <a:rPr lang="en-US" sz="1200" dirty="0"/>
            <a:t> </a:t>
          </a:r>
          <a:r>
            <a:rPr lang="en-US" sz="1400" dirty="0"/>
            <a:t>round</a:t>
          </a:r>
          <a:endParaRPr lang="en-US" sz="1200" dirty="0"/>
        </a:p>
      </dgm:t>
    </dgm:pt>
    <dgm:pt modelId="{12FCE4BF-81C7-436A-9F0A-53EAFDA67FBE}" type="parTrans" cxnId="{12516F67-8D86-41B0-9B4A-CB7116254F2F}">
      <dgm:prSet/>
      <dgm:spPr/>
      <dgm:t>
        <a:bodyPr/>
        <a:lstStyle/>
        <a:p>
          <a:endParaRPr lang="en-US"/>
        </a:p>
      </dgm:t>
    </dgm:pt>
    <dgm:pt modelId="{2F934FAE-F83E-4C90-B07A-1CEEA3CFA53E}" type="sibTrans" cxnId="{12516F67-8D86-41B0-9B4A-CB7116254F2F}">
      <dgm:prSet/>
      <dgm:spPr/>
      <dgm:t>
        <a:bodyPr/>
        <a:lstStyle/>
        <a:p>
          <a:endParaRPr lang="en-US"/>
        </a:p>
      </dgm:t>
    </dgm:pt>
    <dgm:pt modelId="{65183794-6C49-4846-B600-5A109458E869}">
      <dgm:prSet phldrT="[Text]" phldr="0" custT="1"/>
      <dgm:spPr/>
      <dgm:t>
        <a:bodyPr/>
        <a:lstStyle/>
        <a:p>
          <a:r>
            <a:rPr lang="en-US" sz="1400" dirty="0"/>
            <a:t>Team</a:t>
          </a:r>
          <a:r>
            <a:rPr lang="en-US" sz="1100" dirty="0"/>
            <a:t> discussion</a:t>
          </a:r>
        </a:p>
      </dgm:t>
    </dgm:pt>
    <dgm:pt modelId="{D8EA682E-A9A6-4D2D-A933-34525CE3B271}" type="sibTrans" cxnId="{567BC6D3-C069-4057-807E-104E59672571}">
      <dgm:prSet/>
      <dgm:spPr/>
      <dgm:t>
        <a:bodyPr/>
        <a:lstStyle/>
        <a:p>
          <a:endParaRPr lang="en-US"/>
        </a:p>
      </dgm:t>
    </dgm:pt>
    <dgm:pt modelId="{457B5482-A468-44F8-96A1-F3DE1C68EE6D}" type="parTrans" cxnId="{567BC6D3-C069-4057-807E-104E59672571}">
      <dgm:prSet/>
      <dgm:spPr/>
      <dgm:t>
        <a:bodyPr/>
        <a:lstStyle/>
        <a:p>
          <a:endParaRPr lang="en-US"/>
        </a:p>
      </dgm:t>
    </dgm:pt>
    <dgm:pt modelId="{5851DC7B-D330-495E-82A5-99796FA9D58E}">
      <dgm:prSet phldrT="[Text]" phldr="0" custT="1"/>
      <dgm:spPr/>
      <dgm:t>
        <a:bodyPr/>
        <a:lstStyle/>
        <a:p>
          <a:r>
            <a:rPr lang="en-US" sz="1400" dirty="0"/>
            <a:t>Country</a:t>
          </a:r>
          <a:r>
            <a:rPr lang="en-US" sz="1200" dirty="0"/>
            <a:t> </a:t>
          </a:r>
          <a:r>
            <a:rPr lang="en-US" sz="1400" dirty="0"/>
            <a:t>situation</a:t>
          </a:r>
          <a:endParaRPr lang="en-US" sz="1200" dirty="0"/>
        </a:p>
      </dgm:t>
    </dgm:pt>
    <dgm:pt modelId="{B186444F-BA0B-4BF6-AAB7-CBD434CA8DD0}" type="sibTrans" cxnId="{0672646C-A1AB-47ED-B6C3-FAF795B48A59}">
      <dgm:prSet/>
      <dgm:spPr/>
      <dgm:t>
        <a:bodyPr/>
        <a:lstStyle/>
        <a:p>
          <a:endParaRPr lang="en-US"/>
        </a:p>
      </dgm:t>
    </dgm:pt>
    <dgm:pt modelId="{EBF8AD41-5B75-47C2-83C7-474806E8F9C8}" type="parTrans" cxnId="{0672646C-A1AB-47ED-B6C3-FAF795B48A59}">
      <dgm:prSet/>
      <dgm:spPr/>
      <dgm:t>
        <a:bodyPr/>
        <a:lstStyle/>
        <a:p>
          <a:endParaRPr lang="en-US"/>
        </a:p>
      </dgm:t>
    </dgm:pt>
    <dgm:pt modelId="{584375FC-9BAB-4616-9679-081D2594B9C7}" type="pres">
      <dgm:prSet presAssocID="{E0120495-BE5D-42A9-A4B4-434E90015150}" presName="cycle" presStyleCnt="0">
        <dgm:presLayoutVars>
          <dgm:dir/>
          <dgm:resizeHandles val="exact"/>
        </dgm:presLayoutVars>
      </dgm:prSet>
      <dgm:spPr/>
    </dgm:pt>
    <dgm:pt modelId="{1B34B57F-750B-4EFB-9EB3-4F38B835DE09}" type="pres">
      <dgm:prSet presAssocID="{65183794-6C49-4846-B600-5A109458E869}" presName="dummy" presStyleCnt="0"/>
      <dgm:spPr/>
    </dgm:pt>
    <dgm:pt modelId="{4BD6F013-4A3C-4AEF-ACAB-7A3F76A8C923}" type="pres">
      <dgm:prSet presAssocID="{65183794-6C49-4846-B600-5A109458E869}" presName="node" presStyleLbl="revTx" presStyleIdx="0" presStyleCnt="6">
        <dgm:presLayoutVars>
          <dgm:bulletEnabled val="1"/>
        </dgm:presLayoutVars>
      </dgm:prSet>
      <dgm:spPr/>
    </dgm:pt>
    <dgm:pt modelId="{1FB409CA-6CD2-4D2B-95F8-8274AE9A1D51}" type="pres">
      <dgm:prSet presAssocID="{D8EA682E-A9A6-4D2D-A933-34525CE3B271}" presName="sibTrans" presStyleLbl="node1" presStyleIdx="0" presStyleCnt="6"/>
      <dgm:spPr/>
    </dgm:pt>
    <dgm:pt modelId="{AA3AFF12-3CE9-4080-B84F-7CE20488F2BD}" type="pres">
      <dgm:prSet presAssocID="{86D82051-330A-4C97-9990-60DA0A7663FF}" presName="dummy" presStyleCnt="0"/>
      <dgm:spPr/>
    </dgm:pt>
    <dgm:pt modelId="{77969796-A5BB-4E64-B9F0-0EC0E8A49A46}" type="pres">
      <dgm:prSet presAssocID="{86D82051-330A-4C97-9990-60DA0A7663FF}" presName="node" presStyleLbl="revTx" presStyleIdx="1" presStyleCnt="6">
        <dgm:presLayoutVars>
          <dgm:bulletEnabled val="1"/>
        </dgm:presLayoutVars>
      </dgm:prSet>
      <dgm:spPr/>
    </dgm:pt>
    <dgm:pt modelId="{BE8574F3-8705-4455-9DED-C8BA7FB2D239}" type="pres">
      <dgm:prSet presAssocID="{CBB42DD7-6EE0-47C8-8778-80680637BA21}" presName="sibTrans" presStyleLbl="node1" presStyleIdx="1" presStyleCnt="6"/>
      <dgm:spPr/>
    </dgm:pt>
    <dgm:pt modelId="{032EC2EB-A0AE-42A8-A095-FD620C0051F9}" type="pres">
      <dgm:prSet presAssocID="{36A520D0-F68D-4960-A6B0-14B47A7840CE}" presName="dummy" presStyleCnt="0"/>
      <dgm:spPr/>
    </dgm:pt>
    <dgm:pt modelId="{DB25FDDA-D72A-4394-831D-6EC71701DDF7}" type="pres">
      <dgm:prSet presAssocID="{36A520D0-F68D-4960-A6B0-14B47A7840CE}" presName="node" presStyleLbl="revTx" presStyleIdx="2" presStyleCnt="6">
        <dgm:presLayoutVars>
          <dgm:bulletEnabled val="1"/>
        </dgm:presLayoutVars>
      </dgm:prSet>
      <dgm:spPr/>
    </dgm:pt>
    <dgm:pt modelId="{2B995FEF-5FFF-4B1D-B447-AB3E0FB55AAE}" type="pres">
      <dgm:prSet presAssocID="{4765ED5E-EF7D-49EE-9372-852485EB831F}" presName="sibTrans" presStyleLbl="node1" presStyleIdx="2" presStyleCnt="6"/>
      <dgm:spPr/>
    </dgm:pt>
    <dgm:pt modelId="{344588A2-0CD1-407D-9F4B-B1110F2D90C2}" type="pres">
      <dgm:prSet presAssocID="{47EC0356-8A7F-4219-979B-3EABADAAE290}" presName="dummy" presStyleCnt="0"/>
      <dgm:spPr/>
    </dgm:pt>
    <dgm:pt modelId="{B48D40FB-38FD-460B-B70C-7968C4458A62}" type="pres">
      <dgm:prSet presAssocID="{47EC0356-8A7F-4219-979B-3EABADAAE290}" presName="node" presStyleLbl="revTx" presStyleIdx="3" presStyleCnt="6">
        <dgm:presLayoutVars>
          <dgm:bulletEnabled val="1"/>
        </dgm:presLayoutVars>
      </dgm:prSet>
      <dgm:spPr/>
    </dgm:pt>
    <dgm:pt modelId="{B10E040D-AC24-4B3D-939E-720F9F3FFB1F}" type="pres">
      <dgm:prSet presAssocID="{4613489D-889C-4BA0-B381-07E084BB4026}" presName="sibTrans" presStyleLbl="node1" presStyleIdx="3" presStyleCnt="6"/>
      <dgm:spPr/>
    </dgm:pt>
    <dgm:pt modelId="{DADF65B3-0E0C-4A7A-A5BC-8231B64BA655}" type="pres">
      <dgm:prSet presAssocID="{48226DDA-C83F-407A-8773-EAFFF59BBA01}" presName="dummy" presStyleCnt="0"/>
      <dgm:spPr/>
    </dgm:pt>
    <dgm:pt modelId="{3E445546-9890-49DD-A1BD-6BBC1AF26B56}" type="pres">
      <dgm:prSet presAssocID="{48226DDA-C83F-407A-8773-EAFFF59BBA01}" presName="node" presStyleLbl="revTx" presStyleIdx="4" presStyleCnt="6">
        <dgm:presLayoutVars>
          <dgm:bulletEnabled val="1"/>
        </dgm:presLayoutVars>
      </dgm:prSet>
      <dgm:spPr/>
    </dgm:pt>
    <dgm:pt modelId="{8A8E745F-DA3F-4EE9-ACBB-4CEC9E1C3CD3}" type="pres">
      <dgm:prSet presAssocID="{2F934FAE-F83E-4C90-B07A-1CEEA3CFA53E}" presName="sibTrans" presStyleLbl="node1" presStyleIdx="4" presStyleCnt="6" custAng="0"/>
      <dgm:spPr/>
    </dgm:pt>
    <dgm:pt modelId="{E2EA6416-21EC-4775-AC0E-990CBB7D81DD}" type="pres">
      <dgm:prSet presAssocID="{5851DC7B-D330-495E-82A5-99796FA9D58E}" presName="dummy" presStyleCnt="0"/>
      <dgm:spPr/>
    </dgm:pt>
    <dgm:pt modelId="{727C2DC9-046D-42F1-9C06-D3B347497EC1}" type="pres">
      <dgm:prSet presAssocID="{5851DC7B-D330-495E-82A5-99796FA9D58E}" presName="node" presStyleLbl="revTx" presStyleIdx="5" presStyleCnt="6">
        <dgm:presLayoutVars>
          <dgm:bulletEnabled val="1"/>
        </dgm:presLayoutVars>
      </dgm:prSet>
      <dgm:spPr/>
    </dgm:pt>
    <dgm:pt modelId="{C02F0071-DA28-4D81-8856-82B53E7210C3}" type="pres">
      <dgm:prSet presAssocID="{B186444F-BA0B-4BF6-AAB7-CBD434CA8DD0}" presName="sibTrans" presStyleLbl="node1" presStyleIdx="5" presStyleCnt="6"/>
      <dgm:spPr/>
    </dgm:pt>
  </dgm:ptLst>
  <dgm:cxnLst>
    <dgm:cxn modelId="{A0FC172E-6288-43F1-B9BF-4533AD3622B1}" type="presOf" srcId="{4765ED5E-EF7D-49EE-9372-852485EB831F}" destId="{2B995FEF-5FFF-4B1D-B447-AB3E0FB55AAE}" srcOrd="0" destOrd="0" presId="urn:microsoft.com/office/officeart/2005/8/layout/cycle1"/>
    <dgm:cxn modelId="{CD8F9C3E-FD91-4097-AC23-DB81D446B8C8}" type="presOf" srcId="{47EC0356-8A7F-4219-979B-3EABADAAE290}" destId="{B48D40FB-38FD-460B-B70C-7968C4458A62}" srcOrd="0" destOrd="0" presId="urn:microsoft.com/office/officeart/2005/8/layout/cycle1"/>
    <dgm:cxn modelId="{5514A944-C675-4098-AC7B-7ECA095D3D6D}" type="presOf" srcId="{48226DDA-C83F-407A-8773-EAFFF59BBA01}" destId="{3E445546-9890-49DD-A1BD-6BBC1AF26B56}" srcOrd="0" destOrd="0" presId="urn:microsoft.com/office/officeart/2005/8/layout/cycle1"/>
    <dgm:cxn modelId="{12516F67-8D86-41B0-9B4A-CB7116254F2F}" srcId="{E0120495-BE5D-42A9-A4B4-434E90015150}" destId="{48226DDA-C83F-407A-8773-EAFFF59BBA01}" srcOrd="4" destOrd="0" parTransId="{12FCE4BF-81C7-436A-9F0A-53EAFDA67FBE}" sibTransId="{2F934FAE-F83E-4C90-B07A-1CEEA3CFA53E}"/>
    <dgm:cxn modelId="{42404F6A-FD0B-420C-BEA2-4D9CF54558FD}" srcId="{E0120495-BE5D-42A9-A4B4-434E90015150}" destId="{36A520D0-F68D-4960-A6B0-14B47A7840CE}" srcOrd="2" destOrd="0" parTransId="{78182DC2-97DD-4C33-A0CE-C312374ACC63}" sibTransId="{4765ED5E-EF7D-49EE-9372-852485EB831F}"/>
    <dgm:cxn modelId="{C1011D4C-8C8C-4FA5-B49D-2487344B7884}" type="presOf" srcId="{36A520D0-F68D-4960-A6B0-14B47A7840CE}" destId="{DB25FDDA-D72A-4394-831D-6EC71701DDF7}" srcOrd="0" destOrd="0" presId="urn:microsoft.com/office/officeart/2005/8/layout/cycle1"/>
    <dgm:cxn modelId="{0672646C-A1AB-47ED-B6C3-FAF795B48A59}" srcId="{E0120495-BE5D-42A9-A4B4-434E90015150}" destId="{5851DC7B-D330-495E-82A5-99796FA9D58E}" srcOrd="5" destOrd="0" parTransId="{EBF8AD41-5B75-47C2-83C7-474806E8F9C8}" sibTransId="{B186444F-BA0B-4BF6-AAB7-CBD434CA8DD0}"/>
    <dgm:cxn modelId="{0FB50D4E-9581-47F0-9A26-C7F0F3667C05}" type="presOf" srcId="{86D82051-330A-4C97-9990-60DA0A7663FF}" destId="{77969796-A5BB-4E64-B9F0-0EC0E8A49A46}" srcOrd="0" destOrd="0" presId="urn:microsoft.com/office/officeart/2005/8/layout/cycle1"/>
    <dgm:cxn modelId="{C5CE9E9B-DEDF-4FEA-A7C1-44DEDB5E3B54}" type="presOf" srcId="{5851DC7B-D330-495E-82A5-99796FA9D58E}" destId="{727C2DC9-046D-42F1-9C06-D3B347497EC1}" srcOrd="0" destOrd="0" presId="urn:microsoft.com/office/officeart/2005/8/layout/cycle1"/>
    <dgm:cxn modelId="{0DB665AD-0936-4781-8F5A-B7A31A305D6C}" srcId="{E0120495-BE5D-42A9-A4B4-434E90015150}" destId="{86D82051-330A-4C97-9990-60DA0A7663FF}" srcOrd="1" destOrd="0" parTransId="{EB5A2DB2-689E-435A-8E25-3FDD61FF3C17}" sibTransId="{CBB42DD7-6EE0-47C8-8778-80680637BA21}"/>
    <dgm:cxn modelId="{0C7352BC-10E5-4FDD-A3BA-FE90FA6AFC14}" type="presOf" srcId="{CBB42DD7-6EE0-47C8-8778-80680637BA21}" destId="{BE8574F3-8705-4455-9DED-C8BA7FB2D239}" srcOrd="0" destOrd="0" presId="urn:microsoft.com/office/officeart/2005/8/layout/cycle1"/>
    <dgm:cxn modelId="{EBAF31C1-029E-4B94-8848-49AADB81DB08}" type="presOf" srcId="{2F934FAE-F83E-4C90-B07A-1CEEA3CFA53E}" destId="{8A8E745F-DA3F-4EE9-ACBB-4CEC9E1C3CD3}" srcOrd="0" destOrd="0" presId="urn:microsoft.com/office/officeart/2005/8/layout/cycle1"/>
    <dgm:cxn modelId="{01C5D8C2-A266-4CF3-BE1A-0ACA2EC6A259}" type="presOf" srcId="{B186444F-BA0B-4BF6-AAB7-CBD434CA8DD0}" destId="{C02F0071-DA28-4D81-8856-82B53E7210C3}" srcOrd="0" destOrd="0" presId="urn:microsoft.com/office/officeart/2005/8/layout/cycle1"/>
    <dgm:cxn modelId="{567BC6D3-C069-4057-807E-104E59672571}" srcId="{E0120495-BE5D-42A9-A4B4-434E90015150}" destId="{65183794-6C49-4846-B600-5A109458E869}" srcOrd="0" destOrd="0" parTransId="{457B5482-A468-44F8-96A1-F3DE1C68EE6D}" sibTransId="{D8EA682E-A9A6-4D2D-A933-34525CE3B271}"/>
    <dgm:cxn modelId="{DC8436DD-0A17-4005-9EC9-0B5A192AECB5}" type="presOf" srcId="{D8EA682E-A9A6-4D2D-A933-34525CE3B271}" destId="{1FB409CA-6CD2-4D2B-95F8-8274AE9A1D51}" srcOrd="0" destOrd="0" presId="urn:microsoft.com/office/officeart/2005/8/layout/cycle1"/>
    <dgm:cxn modelId="{D91483E0-13C8-434E-BFAA-D4D3A99DC682}" type="presOf" srcId="{E0120495-BE5D-42A9-A4B4-434E90015150}" destId="{584375FC-9BAB-4616-9679-081D2594B9C7}" srcOrd="0" destOrd="0" presId="urn:microsoft.com/office/officeart/2005/8/layout/cycle1"/>
    <dgm:cxn modelId="{9C90EDEB-C1D4-432C-AC5C-3510CF21E480}" type="presOf" srcId="{4613489D-889C-4BA0-B381-07E084BB4026}" destId="{B10E040D-AC24-4B3D-939E-720F9F3FFB1F}" srcOrd="0" destOrd="0" presId="urn:microsoft.com/office/officeart/2005/8/layout/cycle1"/>
    <dgm:cxn modelId="{A7B72CED-7CD9-49CF-8D8B-3EE2FB281321}" type="presOf" srcId="{65183794-6C49-4846-B600-5A109458E869}" destId="{4BD6F013-4A3C-4AEF-ACAB-7A3F76A8C923}" srcOrd="0" destOrd="0" presId="urn:microsoft.com/office/officeart/2005/8/layout/cycle1"/>
    <dgm:cxn modelId="{B64EAFF8-F22E-4BB7-A169-8428B95D7F88}" srcId="{E0120495-BE5D-42A9-A4B4-434E90015150}" destId="{47EC0356-8A7F-4219-979B-3EABADAAE290}" srcOrd="3" destOrd="0" parTransId="{3DAA65B8-8C8B-4ABD-AB63-25E7BFE6C661}" sibTransId="{4613489D-889C-4BA0-B381-07E084BB4026}"/>
    <dgm:cxn modelId="{A465E7E5-AF66-41B3-B9B2-7BF7BA5F30A6}" type="presParOf" srcId="{584375FC-9BAB-4616-9679-081D2594B9C7}" destId="{1B34B57F-750B-4EFB-9EB3-4F38B835DE09}" srcOrd="0" destOrd="0" presId="urn:microsoft.com/office/officeart/2005/8/layout/cycle1"/>
    <dgm:cxn modelId="{5307F3EC-1DF8-48C1-8245-578A46CF82C8}" type="presParOf" srcId="{584375FC-9BAB-4616-9679-081D2594B9C7}" destId="{4BD6F013-4A3C-4AEF-ACAB-7A3F76A8C923}" srcOrd="1" destOrd="0" presId="urn:microsoft.com/office/officeart/2005/8/layout/cycle1"/>
    <dgm:cxn modelId="{974DC674-AAD0-4F1D-90D7-7F30D6610457}" type="presParOf" srcId="{584375FC-9BAB-4616-9679-081D2594B9C7}" destId="{1FB409CA-6CD2-4D2B-95F8-8274AE9A1D51}" srcOrd="2" destOrd="0" presId="urn:microsoft.com/office/officeart/2005/8/layout/cycle1"/>
    <dgm:cxn modelId="{EF53A98E-DE2D-4537-81DA-F6E72B869857}" type="presParOf" srcId="{584375FC-9BAB-4616-9679-081D2594B9C7}" destId="{AA3AFF12-3CE9-4080-B84F-7CE20488F2BD}" srcOrd="3" destOrd="0" presId="urn:microsoft.com/office/officeart/2005/8/layout/cycle1"/>
    <dgm:cxn modelId="{96715596-750E-4018-A46E-F6912BCCCD37}" type="presParOf" srcId="{584375FC-9BAB-4616-9679-081D2594B9C7}" destId="{77969796-A5BB-4E64-B9F0-0EC0E8A49A46}" srcOrd="4" destOrd="0" presId="urn:microsoft.com/office/officeart/2005/8/layout/cycle1"/>
    <dgm:cxn modelId="{18FB2CD6-0A22-457D-8195-69656446A4C3}" type="presParOf" srcId="{584375FC-9BAB-4616-9679-081D2594B9C7}" destId="{BE8574F3-8705-4455-9DED-C8BA7FB2D239}" srcOrd="5" destOrd="0" presId="urn:microsoft.com/office/officeart/2005/8/layout/cycle1"/>
    <dgm:cxn modelId="{51342DD0-91A7-4B4B-8169-B363ACC2D57A}" type="presParOf" srcId="{584375FC-9BAB-4616-9679-081D2594B9C7}" destId="{032EC2EB-A0AE-42A8-A095-FD620C0051F9}" srcOrd="6" destOrd="0" presId="urn:microsoft.com/office/officeart/2005/8/layout/cycle1"/>
    <dgm:cxn modelId="{2ACB0B36-AD63-4567-8DD2-06BD310A9B2B}" type="presParOf" srcId="{584375FC-9BAB-4616-9679-081D2594B9C7}" destId="{DB25FDDA-D72A-4394-831D-6EC71701DDF7}" srcOrd="7" destOrd="0" presId="urn:microsoft.com/office/officeart/2005/8/layout/cycle1"/>
    <dgm:cxn modelId="{AF549823-53B3-4D2D-99FB-C3B14875ABBB}" type="presParOf" srcId="{584375FC-9BAB-4616-9679-081D2594B9C7}" destId="{2B995FEF-5FFF-4B1D-B447-AB3E0FB55AAE}" srcOrd="8" destOrd="0" presId="urn:microsoft.com/office/officeart/2005/8/layout/cycle1"/>
    <dgm:cxn modelId="{9486313F-F951-4F48-987F-5D4F1E46CEA7}" type="presParOf" srcId="{584375FC-9BAB-4616-9679-081D2594B9C7}" destId="{344588A2-0CD1-407D-9F4B-B1110F2D90C2}" srcOrd="9" destOrd="0" presId="urn:microsoft.com/office/officeart/2005/8/layout/cycle1"/>
    <dgm:cxn modelId="{12783EF2-2BD1-4C19-A373-735EB9E20A5C}" type="presParOf" srcId="{584375FC-9BAB-4616-9679-081D2594B9C7}" destId="{B48D40FB-38FD-460B-B70C-7968C4458A62}" srcOrd="10" destOrd="0" presId="urn:microsoft.com/office/officeart/2005/8/layout/cycle1"/>
    <dgm:cxn modelId="{E98095BD-C162-436C-A87D-3B40AB24D533}" type="presParOf" srcId="{584375FC-9BAB-4616-9679-081D2594B9C7}" destId="{B10E040D-AC24-4B3D-939E-720F9F3FFB1F}" srcOrd="11" destOrd="0" presId="urn:microsoft.com/office/officeart/2005/8/layout/cycle1"/>
    <dgm:cxn modelId="{99DA46C8-601D-4CAF-AD92-B6A6D28E7C34}" type="presParOf" srcId="{584375FC-9BAB-4616-9679-081D2594B9C7}" destId="{DADF65B3-0E0C-4A7A-A5BC-8231B64BA655}" srcOrd="12" destOrd="0" presId="urn:microsoft.com/office/officeart/2005/8/layout/cycle1"/>
    <dgm:cxn modelId="{07540430-11A6-45EF-A4E5-DF386CD4305D}" type="presParOf" srcId="{584375FC-9BAB-4616-9679-081D2594B9C7}" destId="{3E445546-9890-49DD-A1BD-6BBC1AF26B56}" srcOrd="13" destOrd="0" presId="urn:microsoft.com/office/officeart/2005/8/layout/cycle1"/>
    <dgm:cxn modelId="{717B521D-2364-4732-9639-053879BB53A2}" type="presParOf" srcId="{584375FC-9BAB-4616-9679-081D2594B9C7}" destId="{8A8E745F-DA3F-4EE9-ACBB-4CEC9E1C3CD3}" srcOrd="14" destOrd="0" presId="urn:microsoft.com/office/officeart/2005/8/layout/cycle1"/>
    <dgm:cxn modelId="{76E6034D-8C1C-45F8-B2F0-DAB658C46ECB}" type="presParOf" srcId="{584375FC-9BAB-4616-9679-081D2594B9C7}" destId="{E2EA6416-21EC-4775-AC0E-990CBB7D81DD}" srcOrd="15" destOrd="0" presId="urn:microsoft.com/office/officeart/2005/8/layout/cycle1"/>
    <dgm:cxn modelId="{A4D35507-93C5-4EEA-B15C-07B7C8914C9D}" type="presParOf" srcId="{584375FC-9BAB-4616-9679-081D2594B9C7}" destId="{727C2DC9-046D-42F1-9C06-D3B347497EC1}" srcOrd="16" destOrd="0" presId="urn:microsoft.com/office/officeart/2005/8/layout/cycle1"/>
    <dgm:cxn modelId="{6968BF27-9BA1-4201-AE79-22110203BF92}" type="presParOf" srcId="{584375FC-9BAB-4616-9679-081D2594B9C7}" destId="{C02F0071-DA28-4D81-8856-82B53E7210C3}" srcOrd="17" destOrd="0" presId="urn:microsoft.com/office/officeart/2005/8/layout/cycle1"/>
  </dgm:cxnLst>
  <dgm:bg>
    <a:noFill/>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9A7CCAD-BDA3-439E-A9F3-6ADA3740AA3D}">
      <dsp:nvSpPr>
        <dsp:cNvPr id="0" name=""/>
        <dsp:cNvSpPr/>
      </dsp:nvSpPr>
      <dsp:spPr>
        <a:xfrm>
          <a:off x="2984499" y="553149"/>
          <a:ext cx="2361681" cy="260123"/>
        </a:xfrm>
        <a:custGeom>
          <a:avLst/>
          <a:gdLst/>
          <a:ahLst/>
          <a:cxnLst/>
          <a:rect l="0" t="0" r="0" b="0"/>
          <a:pathLst>
            <a:path>
              <a:moveTo>
                <a:pt x="0" y="0"/>
              </a:moveTo>
              <a:lnTo>
                <a:pt x="0" y="130061"/>
              </a:lnTo>
              <a:lnTo>
                <a:pt x="2361681" y="130061"/>
              </a:lnTo>
              <a:lnTo>
                <a:pt x="2361681" y="260123"/>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2E41FF7E-7C54-460B-8FD6-D6BD50953F5E}">
      <dsp:nvSpPr>
        <dsp:cNvPr id="0" name=""/>
        <dsp:cNvSpPr/>
      </dsp:nvSpPr>
      <dsp:spPr>
        <a:xfrm>
          <a:off x="2984499" y="553149"/>
          <a:ext cx="749403" cy="260123"/>
        </a:xfrm>
        <a:custGeom>
          <a:avLst/>
          <a:gdLst/>
          <a:ahLst/>
          <a:cxnLst/>
          <a:rect l="0" t="0" r="0" b="0"/>
          <a:pathLst>
            <a:path>
              <a:moveTo>
                <a:pt x="0" y="0"/>
              </a:moveTo>
              <a:lnTo>
                <a:pt x="0" y="130061"/>
              </a:lnTo>
              <a:lnTo>
                <a:pt x="749403" y="130061"/>
              </a:lnTo>
              <a:lnTo>
                <a:pt x="749403" y="260123"/>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170D2DA7-7928-4B6B-8A48-A1D86AA492AE}">
      <dsp:nvSpPr>
        <dsp:cNvPr id="0" name=""/>
        <dsp:cNvSpPr/>
      </dsp:nvSpPr>
      <dsp:spPr>
        <a:xfrm>
          <a:off x="2121626" y="553149"/>
          <a:ext cx="862873" cy="260123"/>
        </a:xfrm>
        <a:custGeom>
          <a:avLst/>
          <a:gdLst/>
          <a:ahLst/>
          <a:cxnLst/>
          <a:rect l="0" t="0" r="0" b="0"/>
          <a:pathLst>
            <a:path>
              <a:moveTo>
                <a:pt x="862873" y="0"/>
              </a:moveTo>
              <a:lnTo>
                <a:pt x="862873" y="130061"/>
              </a:lnTo>
              <a:lnTo>
                <a:pt x="0" y="130061"/>
              </a:lnTo>
              <a:lnTo>
                <a:pt x="0" y="260123"/>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5A60A103-3769-4556-BD81-6E40826AAEB0}">
      <dsp:nvSpPr>
        <dsp:cNvPr id="0" name=""/>
        <dsp:cNvSpPr/>
      </dsp:nvSpPr>
      <dsp:spPr>
        <a:xfrm>
          <a:off x="622818" y="553149"/>
          <a:ext cx="2361681" cy="260123"/>
        </a:xfrm>
        <a:custGeom>
          <a:avLst/>
          <a:gdLst/>
          <a:ahLst/>
          <a:cxnLst/>
          <a:rect l="0" t="0" r="0" b="0"/>
          <a:pathLst>
            <a:path>
              <a:moveTo>
                <a:pt x="2361681" y="0"/>
              </a:moveTo>
              <a:lnTo>
                <a:pt x="2361681" y="130061"/>
              </a:lnTo>
              <a:lnTo>
                <a:pt x="0" y="130061"/>
              </a:lnTo>
              <a:lnTo>
                <a:pt x="0" y="260123"/>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217CF89D-147A-4F53-BFDB-5B65764A3B60}">
      <dsp:nvSpPr>
        <dsp:cNvPr id="0" name=""/>
        <dsp:cNvSpPr/>
      </dsp:nvSpPr>
      <dsp:spPr>
        <a:xfrm>
          <a:off x="1198967" y="43468"/>
          <a:ext cx="3571064" cy="509681"/>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en-US" sz="1800" kern="1200" dirty="0"/>
            <a:t>President/Head of State</a:t>
          </a:r>
        </a:p>
      </dsp:txBody>
      <dsp:txXfrm>
        <a:off x="1198967" y="43468"/>
        <a:ext cx="3571064" cy="509681"/>
      </dsp:txXfrm>
    </dsp:sp>
    <dsp:sp modelId="{E2142168-FCCA-41C1-839C-95FD988FED0B}">
      <dsp:nvSpPr>
        <dsp:cNvPr id="0" name=""/>
        <dsp:cNvSpPr/>
      </dsp:nvSpPr>
      <dsp:spPr>
        <a:xfrm>
          <a:off x="3476" y="813273"/>
          <a:ext cx="1238684" cy="619342"/>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en-US" sz="1400" kern="1200" dirty="0"/>
            <a:t>Minister of Finance</a:t>
          </a:r>
        </a:p>
      </dsp:txBody>
      <dsp:txXfrm>
        <a:off x="3476" y="813273"/>
        <a:ext cx="1238684" cy="619342"/>
      </dsp:txXfrm>
    </dsp:sp>
    <dsp:sp modelId="{3CA7144C-9E69-4448-8EF8-079F7E985131}">
      <dsp:nvSpPr>
        <dsp:cNvPr id="0" name=""/>
        <dsp:cNvSpPr/>
      </dsp:nvSpPr>
      <dsp:spPr>
        <a:xfrm>
          <a:off x="1502284" y="813273"/>
          <a:ext cx="1238684" cy="619342"/>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en-US" sz="1400" kern="1200" dirty="0"/>
            <a:t>Minister of Land</a:t>
          </a:r>
        </a:p>
      </dsp:txBody>
      <dsp:txXfrm>
        <a:off x="1502284" y="813273"/>
        <a:ext cx="1238684" cy="619342"/>
      </dsp:txXfrm>
    </dsp:sp>
    <dsp:sp modelId="{53B3B212-BD52-4A63-9ED1-4B6812AB5F1C}">
      <dsp:nvSpPr>
        <dsp:cNvPr id="0" name=""/>
        <dsp:cNvSpPr/>
      </dsp:nvSpPr>
      <dsp:spPr>
        <a:xfrm>
          <a:off x="3001092" y="813273"/>
          <a:ext cx="1465623" cy="619342"/>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en-US" sz="1400" kern="1200" dirty="0"/>
            <a:t>Minister of Transportation</a:t>
          </a:r>
        </a:p>
      </dsp:txBody>
      <dsp:txXfrm>
        <a:off x="3001092" y="813273"/>
        <a:ext cx="1465623" cy="619342"/>
      </dsp:txXfrm>
    </dsp:sp>
    <dsp:sp modelId="{BFEB4714-23D8-4B53-8170-11C41A87170E}">
      <dsp:nvSpPr>
        <dsp:cNvPr id="0" name=""/>
        <dsp:cNvSpPr/>
      </dsp:nvSpPr>
      <dsp:spPr>
        <a:xfrm>
          <a:off x="4726839" y="813273"/>
          <a:ext cx="1238684" cy="619342"/>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en-US" sz="1400" kern="1200" dirty="0"/>
            <a:t>Diplomat</a:t>
          </a:r>
        </a:p>
      </dsp:txBody>
      <dsp:txXfrm>
        <a:off x="4726839" y="813273"/>
        <a:ext cx="1238684" cy="619342"/>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BD6F013-4A3C-4AEF-ACAB-7A3F76A8C923}">
      <dsp:nvSpPr>
        <dsp:cNvPr id="0" name=""/>
        <dsp:cNvSpPr/>
      </dsp:nvSpPr>
      <dsp:spPr>
        <a:xfrm>
          <a:off x="2743241" y="9240"/>
          <a:ext cx="709404" cy="70940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en-US" sz="1400" kern="1200" dirty="0"/>
            <a:t>Team</a:t>
          </a:r>
          <a:r>
            <a:rPr lang="en-US" sz="1100" kern="1200" dirty="0"/>
            <a:t> discussion</a:t>
          </a:r>
        </a:p>
      </dsp:txBody>
      <dsp:txXfrm>
        <a:off x="2743241" y="9240"/>
        <a:ext cx="709404" cy="709404"/>
      </dsp:txXfrm>
    </dsp:sp>
    <dsp:sp modelId="{1FB409CA-6CD2-4D2B-95F8-8274AE9A1D51}">
      <dsp:nvSpPr>
        <dsp:cNvPr id="0" name=""/>
        <dsp:cNvSpPr/>
      </dsp:nvSpPr>
      <dsp:spPr>
        <a:xfrm>
          <a:off x="572636" y="1915"/>
          <a:ext cx="3466983" cy="3466983"/>
        </a:xfrm>
        <a:prstGeom prst="circularArrow">
          <a:avLst>
            <a:gd name="adj1" fmla="val 3990"/>
            <a:gd name="adj2" fmla="val 250302"/>
            <a:gd name="adj3" fmla="val 20573122"/>
            <a:gd name="adj4" fmla="val 18983047"/>
            <a:gd name="adj5" fmla="val 4655"/>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7969796-A5BB-4E64-B9F0-0EC0E8A49A46}">
      <dsp:nvSpPr>
        <dsp:cNvPr id="0" name=""/>
        <dsp:cNvSpPr/>
      </dsp:nvSpPr>
      <dsp:spPr>
        <a:xfrm>
          <a:off x="3535056" y="1380704"/>
          <a:ext cx="709404" cy="70940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9050" tIns="19050" rIns="19050" bIns="19050" numCol="1" spcCol="1270" anchor="ctr" anchorCtr="0">
          <a:noAutofit/>
        </a:bodyPr>
        <a:lstStyle/>
        <a:p>
          <a:pPr marL="0" lvl="0" indent="0" algn="ctr" defTabSz="666750">
            <a:lnSpc>
              <a:spcPct val="90000"/>
            </a:lnSpc>
            <a:spcBef>
              <a:spcPct val="0"/>
            </a:spcBef>
            <a:spcAft>
              <a:spcPct val="35000"/>
            </a:spcAft>
            <a:buNone/>
          </a:pPr>
          <a:r>
            <a:rPr lang="en-US" sz="1500" kern="1200" dirty="0"/>
            <a:t>Policy choices</a:t>
          </a:r>
        </a:p>
      </dsp:txBody>
      <dsp:txXfrm>
        <a:off x="3535056" y="1380704"/>
        <a:ext cx="709404" cy="709404"/>
      </dsp:txXfrm>
    </dsp:sp>
    <dsp:sp modelId="{BE8574F3-8705-4455-9DED-C8BA7FB2D239}">
      <dsp:nvSpPr>
        <dsp:cNvPr id="0" name=""/>
        <dsp:cNvSpPr/>
      </dsp:nvSpPr>
      <dsp:spPr>
        <a:xfrm>
          <a:off x="572636" y="1915"/>
          <a:ext cx="3466983" cy="3466983"/>
        </a:xfrm>
        <a:prstGeom prst="circularArrow">
          <a:avLst>
            <a:gd name="adj1" fmla="val 3990"/>
            <a:gd name="adj2" fmla="val 250302"/>
            <a:gd name="adj3" fmla="val 2366652"/>
            <a:gd name="adj4" fmla="val 776576"/>
            <a:gd name="adj5" fmla="val 4655"/>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B25FDDA-D72A-4394-831D-6EC71701DDF7}">
      <dsp:nvSpPr>
        <dsp:cNvPr id="0" name=""/>
        <dsp:cNvSpPr/>
      </dsp:nvSpPr>
      <dsp:spPr>
        <a:xfrm>
          <a:off x="2743241" y="2752168"/>
          <a:ext cx="709404" cy="70940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9050" tIns="19050" rIns="19050" bIns="19050" numCol="1" spcCol="1270" anchor="ctr" anchorCtr="0">
          <a:noAutofit/>
        </a:bodyPr>
        <a:lstStyle/>
        <a:p>
          <a:pPr marL="0" lvl="0" indent="0" algn="ctr" defTabSz="666750">
            <a:lnSpc>
              <a:spcPct val="90000"/>
            </a:lnSpc>
            <a:spcBef>
              <a:spcPct val="0"/>
            </a:spcBef>
            <a:spcAft>
              <a:spcPct val="35000"/>
            </a:spcAft>
            <a:buNone/>
          </a:pPr>
          <a:r>
            <a:rPr lang="en-US" sz="1500" kern="1200" dirty="0"/>
            <a:t>Input on website</a:t>
          </a:r>
        </a:p>
      </dsp:txBody>
      <dsp:txXfrm>
        <a:off x="2743241" y="2752168"/>
        <a:ext cx="709404" cy="709404"/>
      </dsp:txXfrm>
    </dsp:sp>
    <dsp:sp modelId="{2B995FEF-5FFF-4B1D-B447-AB3E0FB55AAE}">
      <dsp:nvSpPr>
        <dsp:cNvPr id="0" name=""/>
        <dsp:cNvSpPr/>
      </dsp:nvSpPr>
      <dsp:spPr>
        <a:xfrm>
          <a:off x="572636" y="1915"/>
          <a:ext cx="3466983" cy="3466983"/>
        </a:xfrm>
        <a:prstGeom prst="circularArrow">
          <a:avLst>
            <a:gd name="adj1" fmla="val 3990"/>
            <a:gd name="adj2" fmla="val 250302"/>
            <a:gd name="adj3" fmla="val 6111065"/>
            <a:gd name="adj4" fmla="val 4438634"/>
            <a:gd name="adj5" fmla="val 4655"/>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48D40FB-38FD-460B-B70C-7968C4458A62}">
      <dsp:nvSpPr>
        <dsp:cNvPr id="0" name=""/>
        <dsp:cNvSpPr/>
      </dsp:nvSpPr>
      <dsp:spPr>
        <a:xfrm>
          <a:off x="1159611" y="2752168"/>
          <a:ext cx="709404" cy="70940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en-US" sz="1400" kern="1200" dirty="0"/>
            <a:t>Updated</a:t>
          </a:r>
          <a:r>
            <a:rPr lang="en-US" sz="1100" kern="1200" dirty="0"/>
            <a:t> </a:t>
          </a:r>
          <a:r>
            <a:rPr lang="en-US" sz="1200" kern="1200" dirty="0"/>
            <a:t>indicators</a:t>
          </a:r>
          <a:endParaRPr lang="en-US" sz="1100" kern="1200" dirty="0"/>
        </a:p>
      </dsp:txBody>
      <dsp:txXfrm>
        <a:off x="1159611" y="2752168"/>
        <a:ext cx="709404" cy="709404"/>
      </dsp:txXfrm>
    </dsp:sp>
    <dsp:sp modelId="{B10E040D-AC24-4B3D-939E-720F9F3FFB1F}">
      <dsp:nvSpPr>
        <dsp:cNvPr id="0" name=""/>
        <dsp:cNvSpPr/>
      </dsp:nvSpPr>
      <dsp:spPr>
        <a:xfrm>
          <a:off x="572636" y="1915"/>
          <a:ext cx="3466983" cy="3466983"/>
        </a:xfrm>
        <a:prstGeom prst="circularArrow">
          <a:avLst>
            <a:gd name="adj1" fmla="val 3990"/>
            <a:gd name="adj2" fmla="val 250302"/>
            <a:gd name="adj3" fmla="val 9773122"/>
            <a:gd name="adj4" fmla="val 8183047"/>
            <a:gd name="adj5" fmla="val 4655"/>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E445546-9890-49DD-A1BD-6BBC1AF26B56}">
      <dsp:nvSpPr>
        <dsp:cNvPr id="0" name=""/>
        <dsp:cNvSpPr/>
      </dsp:nvSpPr>
      <dsp:spPr>
        <a:xfrm>
          <a:off x="367796" y="1380704"/>
          <a:ext cx="709404" cy="70940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en-US" sz="1200" kern="1200" dirty="0"/>
            <a:t>Reflection &amp; </a:t>
          </a:r>
          <a:r>
            <a:rPr lang="en-US" sz="1400" kern="1200" dirty="0"/>
            <a:t>next</a:t>
          </a:r>
          <a:r>
            <a:rPr lang="en-US" sz="1200" kern="1200" dirty="0"/>
            <a:t> </a:t>
          </a:r>
          <a:r>
            <a:rPr lang="en-US" sz="1400" kern="1200" dirty="0"/>
            <a:t>round</a:t>
          </a:r>
          <a:endParaRPr lang="en-US" sz="1200" kern="1200" dirty="0"/>
        </a:p>
      </dsp:txBody>
      <dsp:txXfrm>
        <a:off x="367796" y="1380704"/>
        <a:ext cx="709404" cy="709404"/>
      </dsp:txXfrm>
    </dsp:sp>
    <dsp:sp modelId="{8A8E745F-DA3F-4EE9-ACBB-4CEC9E1C3CD3}">
      <dsp:nvSpPr>
        <dsp:cNvPr id="0" name=""/>
        <dsp:cNvSpPr/>
      </dsp:nvSpPr>
      <dsp:spPr>
        <a:xfrm>
          <a:off x="572636" y="1915"/>
          <a:ext cx="3466983" cy="3466983"/>
        </a:xfrm>
        <a:prstGeom prst="circularArrow">
          <a:avLst>
            <a:gd name="adj1" fmla="val 3990"/>
            <a:gd name="adj2" fmla="val 250302"/>
            <a:gd name="adj3" fmla="val 13166652"/>
            <a:gd name="adj4" fmla="val 11576576"/>
            <a:gd name="adj5" fmla="val 4655"/>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27C2DC9-046D-42F1-9C06-D3B347497EC1}">
      <dsp:nvSpPr>
        <dsp:cNvPr id="0" name=""/>
        <dsp:cNvSpPr/>
      </dsp:nvSpPr>
      <dsp:spPr>
        <a:xfrm>
          <a:off x="1159611" y="9240"/>
          <a:ext cx="709404" cy="70940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en-US" sz="1400" kern="1200" dirty="0"/>
            <a:t>Country</a:t>
          </a:r>
          <a:r>
            <a:rPr lang="en-US" sz="1200" kern="1200" dirty="0"/>
            <a:t> </a:t>
          </a:r>
          <a:r>
            <a:rPr lang="en-US" sz="1400" kern="1200" dirty="0"/>
            <a:t>situation</a:t>
          </a:r>
          <a:endParaRPr lang="en-US" sz="1200" kern="1200" dirty="0"/>
        </a:p>
      </dsp:txBody>
      <dsp:txXfrm>
        <a:off x="1159611" y="9240"/>
        <a:ext cx="709404" cy="709404"/>
      </dsp:txXfrm>
    </dsp:sp>
    <dsp:sp modelId="{C02F0071-DA28-4D81-8856-82B53E7210C3}">
      <dsp:nvSpPr>
        <dsp:cNvPr id="0" name=""/>
        <dsp:cNvSpPr/>
      </dsp:nvSpPr>
      <dsp:spPr>
        <a:xfrm>
          <a:off x="572636" y="1915"/>
          <a:ext cx="3466983" cy="3466983"/>
        </a:xfrm>
        <a:prstGeom prst="circularArrow">
          <a:avLst>
            <a:gd name="adj1" fmla="val 3990"/>
            <a:gd name="adj2" fmla="val 250302"/>
            <a:gd name="adj3" fmla="val 16911065"/>
            <a:gd name="adj4" fmla="val 15238634"/>
            <a:gd name="adj5" fmla="val 4655"/>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Tree>
</dsp:drawing>
</file>

<file path=ppt/diagrams/layout1.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cycle1">
  <dgm:title val=""/>
  <dgm:desc val=""/>
  <dgm:catLst>
    <dgm:cat type="cycle" pri="2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alg type="cycle">
          <dgm:param type="stAng" val="0"/>
          <dgm:param type="spanAng" val="360"/>
        </dgm:alg>
      </dgm:if>
      <dgm:else name="Name2">
        <dgm:alg type="cycle">
          <dgm:param type="stAng" val="0"/>
          <dgm:param type="spanAng" val="-360"/>
        </dgm:alg>
      </dgm:else>
    </dgm:choose>
    <dgm:shape xmlns:r="http://schemas.openxmlformats.org/officeDocument/2006/relationships" r:blip="">
      <dgm:adjLst/>
    </dgm:shape>
    <dgm:presOf/>
    <dgm:choose name="Name3">
      <dgm:if name="Name4" func="var" arg="dir" op="equ" val="norm">
        <dgm:constrLst>
          <dgm:constr type="diam" val="1"/>
          <dgm:constr type="w" for="ch" forName="node" refType="w"/>
          <dgm:constr type="w" for="ch" ptType="sibTrans" refType="w" refFor="ch" refForName="node" fact="0.5"/>
          <dgm:constr type="h" for="ch" ptType="sibTrans" op="equ"/>
          <dgm:constr type="diam" for="ch" ptType="sibTrans" refType="diam" op="equ"/>
          <dgm:constr type="sibSp" refType="w" refFor="ch" refForName="node" fact="0.15"/>
          <dgm:constr type="w" for="ch" forName="dummy" refType="sibSp" fact="2.8"/>
          <dgm:constr type="primFontSz" for="ch" forName="node" op="equ" val="65"/>
        </dgm:constrLst>
      </dgm:if>
      <dgm:else name="Name5">
        <dgm:constrLst>
          <dgm:constr type="diam" val="1"/>
          <dgm:constr type="w" for="ch" forName="node" refType="w"/>
          <dgm:constr type="w" for="ch" ptType="sibTrans" refType="w" refFor="ch" refForName="node" fact="0.5"/>
          <dgm:constr type="h" for="ch" ptType="sibTrans" op="equ"/>
          <dgm:constr type="diam" for="ch" ptType="sibTrans" refType="diam" op="equ" fact="-1"/>
          <dgm:constr type="sibSp" refType="w" refFor="ch" refForName="node" fact="0.15"/>
          <dgm:constr type="w" for="ch" forName="dummy" refType="sibSp" fact="2.8"/>
          <dgm:constr type="primFontSz" for="ch" forName="node" op="equ" val="65"/>
        </dgm:constrLst>
      </dgm:else>
    </dgm:choose>
    <dgm:ruleLst>
      <dgm:rule type="diam" val="INF" fact="NaN" max="NaN"/>
    </dgm:ruleLst>
    <dgm:forEach name="nodesForEach" axis="ch" ptType="node">
      <dgm:choose name="Name6">
        <dgm:if name="Name7" axis="par ch" ptType="doc node" func="cnt" op="gt" val="1">
          <dgm:layoutNode name="dummy">
            <dgm:alg type="sp"/>
            <dgm:shape xmlns:r="http://schemas.openxmlformats.org/officeDocument/2006/relationships" r:blip="">
              <dgm:adjLst/>
            </dgm:shape>
            <dgm:presOf/>
            <dgm:constrLst>
              <dgm:constr type="h" refType="w"/>
            </dgm:constrLst>
            <dgm:ruleLst/>
          </dgm:layoutNode>
        </dgm:if>
        <dgm:else name="Name8"/>
      </dgm:choose>
      <dgm:layoutNode name="node" styleLbl="revTx">
        <dgm:varLst>
          <dgm:bulletEnabled val="1"/>
        </dgm:varLst>
        <dgm:alg type="tx">
          <dgm:param type="txAnchorVertCh" val="mid"/>
        </dgm:alg>
        <dgm:shape xmlns:r="http://schemas.openxmlformats.org/officeDocument/2006/relationships" type="rect"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Name11" axis="followSib" ptType="sibTrans" hideLastTrans="0" cnt="1">
            <dgm:layoutNode name="sibTrans" styleLbl="node1">
              <dgm:alg type="conn">
                <dgm:param type="connRout" val="curve"/>
                <dgm:param type="begPts" val="radial"/>
                <dgm:param type="endPts" val="radial"/>
              </dgm:alg>
              <dgm:shape xmlns:r="http://schemas.openxmlformats.org/officeDocument/2006/relationships" type="conn" r:blip="">
                <dgm:adjLst/>
              </dgm:shape>
              <dgm:presOf axis="self"/>
              <dgm:constrLst>
                <dgm:constr type="h" refType="w" fact="0.65"/>
                <dgm:constr type="begPad"/>
                <dgm:constr type="endPad"/>
              </dgm:constrLst>
              <dgm:ruleLst/>
            </dgm:layoutNode>
          </dgm:forEach>
        </dgm:if>
        <dgm:else name="Name12"/>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8.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2" y="0"/>
            <a:ext cx="4300855" cy="333296"/>
          </a:xfrm>
          <a:prstGeom prst="rect">
            <a:avLst/>
          </a:prstGeom>
        </p:spPr>
        <p:txBody>
          <a:bodyPr vert="horz" lIns="90708" tIns="45354" rIns="90708" bIns="45354" rtlCol="0"/>
          <a:lstStyle>
            <a:lvl1pPr algn="l" fontAlgn="auto">
              <a:spcBef>
                <a:spcPts val="0"/>
              </a:spcBef>
              <a:spcAft>
                <a:spcPts val="0"/>
              </a:spcAft>
              <a:defRPr sz="1200">
                <a:latin typeface="Arial" pitchFamily="34" charset="0"/>
                <a:cs typeface="Arial" pitchFamily="34" charset="0"/>
              </a:defRPr>
            </a:lvl1pPr>
          </a:lstStyle>
          <a:p>
            <a:pPr>
              <a:defRPr/>
            </a:pPr>
            <a:endParaRPr lang="en-GB" dirty="0"/>
          </a:p>
        </p:txBody>
      </p:sp>
      <p:sp>
        <p:nvSpPr>
          <p:cNvPr id="3" name="Datumsplatzhalter 2"/>
          <p:cNvSpPr>
            <a:spLocks noGrp="1"/>
          </p:cNvSpPr>
          <p:nvPr>
            <p:ph type="dt" sz="quarter" idx="1"/>
          </p:nvPr>
        </p:nvSpPr>
        <p:spPr>
          <a:xfrm>
            <a:off x="5621901" y="0"/>
            <a:ext cx="4300855" cy="333296"/>
          </a:xfrm>
          <a:prstGeom prst="rect">
            <a:avLst/>
          </a:prstGeom>
        </p:spPr>
        <p:txBody>
          <a:bodyPr vert="horz" lIns="90708" tIns="45354" rIns="90708" bIns="45354" rtlCol="0"/>
          <a:lstStyle>
            <a:lvl1pPr algn="r" fontAlgn="auto">
              <a:spcBef>
                <a:spcPts val="0"/>
              </a:spcBef>
              <a:spcAft>
                <a:spcPts val="0"/>
              </a:spcAft>
              <a:defRPr sz="1200">
                <a:latin typeface="Arial" pitchFamily="34" charset="0"/>
                <a:cs typeface="Arial" pitchFamily="34" charset="0"/>
              </a:defRPr>
            </a:lvl1pPr>
          </a:lstStyle>
          <a:p>
            <a:pPr>
              <a:defRPr/>
            </a:pPr>
            <a:fld id="{20751376-2EB8-4403-B858-305A8AAA6B01}" type="datetimeFigureOut">
              <a:rPr lang="en-GB"/>
              <a:pPr>
                <a:defRPr/>
              </a:pPr>
              <a:t>01/05/2026</a:t>
            </a:fld>
            <a:endParaRPr lang="en-GB" dirty="0"/>
          </a:p>
        </p:txBody>
      </p:sp>
      <p:sp>
        <p:nvSpPr>
          <p:cNvPr id="4" name="Fußzeilenplatzhalter 3"/>
          <p:cNvSpPr>
            <a:spLocks noGrp="1"/>
          </p:cNvSpPr>
          <p:nvPr>
            <p:ph type="ftr" sz="quarter" idx="2"/>
          </p:nvPr>
        </p:nvSpPr>
        <p:spPr>
          <a:xfrm>
            <a:off x="2" y="6331460"/>
            <a:ext cx="4300855" cy="333296"/>
          </a:xfrm>
          <a:prstGeom prst="rect">
            <a:avLst/>
          </a:prstGeom>
        </p:spPr>
        <p:txBody>
          <a:bodyPr vert="horz" lIns="90708" tIns="45354" rIns="90708" bIns="45354" rtlCol="0" anchor="b"/>
          <a:lstStyle>
            <a:lvl1pPr algn="l" fontAlgn="auto">
              <a:spcBef>
                <a:spcPts val="0"/>
              </a:spcBef>
              <a:spcAft>
                <a:spcPts val="0"/>
              </a:spcAft>
              <a:defRPr sz="1200">
                <a:latin typeface="Arial" pitchFamily="34" charset="0"/>
                <a:cs typeface="Arial" pitchFamily="34" charset="0"/>
              </a:defRPr>
            </a:lvl1pPr>
          </a:lstStyle>
          <a:p>
            <a:pPr>
              <a:defRPr/>
            </a:pPr>
            <a:endParaRPr lang="en-GB"/>
          </a:p>
        </p:txBody>
      </p:sp>
      <p:sp>
        <p:nvSpPr>
          <p:cNvPr id="5" name="Foliennummernplatzhalter 4"/>
          <p:cNvSpPr>
            <a:spLocks noGrp="1"/>
          </p:cNvSpPr>
          <p:nvPr>
            <p:ph type="sldNum" sz="quarter" idx="3"/>
          </p:nvPr>
        </p:nvSpPr>
        <p:spPr>
          <a:xfrm>
            <a:off x="5621901" y="6331460"/>
            <a:ext cx="4300855" cy="333296"/>
          </a:xfrm>
          <a:prstGeom prst="rect">
            <a:avLst/>
          </a:prstGeom>
        </p:spPr>
        <p:txBody>
          <a:bodyPr vert="horz" lIns="90708" tIns="45354" rIns="90708" bIns="45354" rtlCol="0" anchor="b"/>
          <a:lstStyle>
            <a:lvl1pPr algn="r" fontAlgn="auto">
              <a:spcBef>
                <a:spcPts val="0"/>
              </a:spcBef>
              <a:spcAft>
                <a:spcPts val="0"/>
              </a:spcAft>
              <a:defRPr sz="1200">
                <a:latin typeface="Arial" pitchFamily="34" charset="0"/>
                <a:cs typeface="Arial" pitchFamily="34" charset="0"/>
              </a:defRPr>
            </a:lvl1pPr>
          </a:lstStyle>
          <a:p>
            <a:pPr>
              <a:defRPr/>
            </a:pPr>
            <a:fld id="{62C15F7A-46C6-4AD2-BFEC-842DCCCC19C4}" type="slidenum">
              <a:rPr lang="en-GB"/>
              <a:pPr>
                <a:defRPr/>
              </a:pPr>
              <a:t>‹Nr.›</a:t>
            </a:fld>
            <a:endParaRPr lang="en-GB"/>
          </a:p>
        </p:txBody>
      </p:sp>
    </p:spTree>
    <p:extLst>
      <p:ext uri="{BB962C8B-B14F-4D97-AF65-F5344CB8AC3E}">
        <p14:creationId xmlns:p14="http://schemas.microsoft.com/office/powerpoint/2010/main" val="282909573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2" y="0"/>
            <a:ext cx="4300855" cy="333296"/>
          </a:xfrm>
          <a:prstGeom prst="rect">
            <a:avLst/>
          </a:prstGeom>
        </p:spPr>
        <p:txBody>
          <a:bodyPr vert="horz" lIns="90708" tIns="45354" rIns="90708" bIns="45354" rtlCol="0"/>
          <a:lstStyle>
            <a:lvl1pPr algn="l" fontAlgn="auto">
              <a:spcBef>
                <a:spcPts val="0"/>
              </a:spcBef>
              <a:spcAft>
                <a:spcPts val="0"/>
              </a:spcAft>
              <a:defRPr sz="1200">
                <a:latin typeface="Arial" pitchFamily="34" charset="0"/>
                <a:cs typeface="Arial" pitchFamily="34" charset="0"/>
              </a:defRPr>
            </a:lvl1pPr>
          </a:lstStyle>
          <a:p>
            <a:pPr>
              <a:defRPr/>
            </a:pPr>
            <a:endParaRPr lang="en-GB"/>
          </a:p>
        </p:txBody>
      </p:sp>
      <p:sp>
        <p:nvSpPr>
          <p:cNvPr id="3" name="Datumsplatzhalter 2"/>
          <p:cNvSpPr>
            <a:spLocks noGrp="1"/>
          </p:cNvSpPr>
          <p:nvPr>
            <p:ph type="dt" idx="1"/>
          </p:nvPr>
        </p:nvSpPr>
        <p:spPr>
          <a:xfrm>
            <a:off x="5621901" y="0"/>
            <a:ext cx="4300855" cy="333296"/>
          </a:xfrm>
          <a:prstGeom prst="rect">
            <a:avLst/>
          </a:prstGeom>
        </p:spPr>
        <p:txBody>
          <a:bodyPr vert="horz" lIns="90708" tIns="45354" rIns="90708" bIns="45354" rtlCol="0"/>
          <a:lstStyle>
            <a:lvl1pPr algn="r" fontAlgn="auto">
              <a:spcBef>
                <a:spcPts val="0"/>
              </a:spcBef>
              <a:spcAft>
                <a:spcPts val="0"/>
              </a:spcAft>
              <a:defRPr sz="1200">
                <a:latin typeface="+mn-lt"/>
                <a:cs typeface="+mn-cs"/>
              </a:defRPr>
            </a:lvl1pPr>
          </a:lstStyle>
          <a:p>
            <a:pPr>
              <a:defRPr/>
            </a:pPr>
            <a:fld id="{89C46BC9-2C9E-4670-A85A-6A588BA2D405}" type="datetimeFigureOut">
              <a:rPr lang="en-GB"/>
              <a:pPr>
                <a:defRPr/>
              </a:pPr>
              <a:t>01/05/2026</a:t>
            </a:fld>
            <a:endParaRPr lang="en-GB"/>
          </a:p>
        </p:txBody>
      </p:sp>
      <p:sp>
        <p:nvSpPr>
          <p:cNvPr id="4" name="Folienbildplatzhalter 3"/>
          <p:cNvSpPr>
            <a:spLocks noGrp="1" noRot="1" noChangeAspect="1"/>
          </p:cNvSpPr>
          <p:nvPr>
            <p:ph type="sldImg" idx="2"/>
          </p:nvPr>
        </p:nvSpPr>
        <p:spPr>
          <a:xfrm>
            <a:off x="2740025" y="500063"/>
            <a:ext cx="4445000" cy="2500312"/>
          </a:xfrm>
          <a:prstGeom prst="rect">
            <a:avLst/>
          </a:prstGeom>
          <a:noFill/>
          <a:ln w="12700">
            <a:solidFill>
              <a:prstClr val="black"/>
            </a:solidFill>
          </a:ln>
        </p:spPr>
        <p:txBody>
          <a:bodyPr vert="horz" lIns="90708" tIns="45354" rIns="90708" bIns="45354" rtlCol="0" anchor="ctr"/>
          <a:lstStyle/>
          <a:p>
            <a:pPr lvl="0"/>
            <a:endParaRPr lang="en-GB" noProof="0"/>
          </a:p>
        </p:txBody>
      </p:sp>
      <p:sp>
        <p:nvSpPr>
          <p:cNvPr id="5" name="Notizenplatzhalter 4"/>
          <p:cNvSpPr>
            <a:spLocks noGrp="1"/>
          </p:cNvSpPr>
          <p:nvPr>
            <p:ph type="body" sz="quarter" idx="3"/>
          </p:nvPr>
        </p:nvSpPr>
        <p:spPr>
          <a:xfrm>
            <a:off x="992506" y="3166309"/>
            <a:ext cx="7940040" cy="2999661"/>
          </a:xfrm>
          <a:prstGeom prst="rect">
            <a:avLst/>
          </a:prstGeom>
        </p:spPr>
        <p:txBody>
          <a:bodyPr vert="horz" wrap="square" lIns="90708" tIns="45354" rIns="90708" bIns="45354" numCol="1" anchor="t" anchorCtr="0" compatLnSpc="1">
            <a:prstTxWarp prst="textNoShape">
              <a:avLst/>
            </a:prstTxWarp>
            <a:normAutofit/>
          </a:bodyPr>
          <a:lstStyle/>
          <a:p>
            <a:pPr lvl="0"/>
            <a:r>
              <a:rPr lang="de-DE" dirty="0"/>
              <a:t>Textmasterformate durch Klicken bearbeiten</a:t>
            </a:r>
          </a:p>
          <a:p>
            <a:pPr lvl="1"/>
            <a:r>
              <a:rPr lang="de-DE" dirty="0"/>
              <a:t>Zweite Ebene</a:t>
            </a:r>
          </a:p>
          <a:p>
            <a:pPr lvl="2"/>
            <a:r>
              <a:rPr lang="de-DE" dirty="0"/>
              <a:t>Dritte Ebene</a:t>
            </a:r>
          </a:p>
          <a:p>
            <a:pPr lvl="3"/>
            <a:r>
              <a:rPr lang="de-DE" dirty="0"/>
              <a:t>Vierte Ebene</a:t>
            </a:r>
          </a:p>
          <a:p>
            <a:pPr lvl="4"/>
            <a:r>
              <a:rPr lang="de-DE" dirty="0"/>
              <a:t>Fünfte Ebene</a:t>
            </a:r>
            <a:endParaRPr lang="en-GB" dirty="0"/>
          </a:p>
        </p:txBody>
      </p:sp>
      <p:sp>
        <p:nvSpPr>
          <p:cNvPr id="6" name="Fußzeilenplatzhalter 5"/>
          <p:cNvSpPr>
            <a:spLocks noGrp="1"/>
          </p:cNvSpPr>
          <p:nvPr>
            <p:ph type="ftr" sz="quarter" idx="4"/>
          </p:nvPr>
        </p:nvSpPr>
        <p:spPr>
          <a:xfrm>
            <a:off x="2" y="6331460"/>
            <a:ext cx="4300855" cy="333296"/>
          </a:xfrm>
          <a:prstGeom prst="rect">
            <a:avLst/>
          </a:prstGeom>
        </p:spPr>
        <p:txBody>
          <a:bodyPr vert="horz" lIns="90708" tIns="45354" rIns="90708" bIns="45354" rtlCol="0" anchor="b"/>
          <a:lstStyle>
            <a:lvl1pPr algn="l" fontAlgn="auto">
              <a:spcBef>
                <a:spcPts val="0"/>
              </a:spcBef>
              <a:spcAft>
                <a:spcPts val="0"/>
              </a:spcAft>
              <a:defRPr sz="1200">
                <a:latin typeface="Arial" pitchFamily="34" charset="0"/>
                <a:cs typeface="Arial" pitchFamily="34" charset="0"/>
              </a:defRPr>
            </a:lvl1pPr>
          </a:lstStyle>
          <a:p>
            <a:pPr>
              <a:defRPr/>
            </a:pPr>
            <a:endParaRPr lang="en-GB"/>
          </a:p>
        </p:txBody>
      </p:sp>
      <p:sp>
        <p:nvSpPr>
          <p:cNvPr id="7" name="Foliennummernplatzhalter 6"/>
          <p:cNvSpPr>
            <a:spLocks noGrp="1"/>
          </p:cNvSpPr>
          <p:nvPr>
            <p:ph type="sldNum" sz="quarter" idx="5"/>
          </p:nvPr>
        </p:nvSpPr>
        <p:spPr>
          <a:xfrm>
            <a:off x="5621901" y="6331460"/>
            <a:ext cx="4300855" cy="333296"/>
          </a:xfrm>
          <a:prstGeom prst="rect">
            <a:avLst/>
          </a:prstGeom>
        </p:spPr>
        <p:txBody>
          <a:bodyPr vert="horz" lIns="90708" tIns="45354" rIns="90708" bIns="45354" rtlCol="0" anchor="b"/>
          <a:lstStyle>
            <a:lvl1pPr algn="r" fontAlgn="auto">
              <a:spcBef>
                <a:spcPts val="0"/>
              </a:spcBef>
              <a:spcAft>
                <a:spcPts val="0"/>
              </a:spcAft>
              <a:defRPr sz="1200">
                <a:latin typeface="+mn-lt"/>
                <a:cs typeface="+mn-cs"/>
              </a:defRPr>
            </a:lvl1pPr>
          </a:lstStyle>
          <a:p>
            <a:pPr>
              <a:defRPr/>
            </a:pPr>
            <a:fld id="{00AFC6D0-44D5-4EB7-828F-6F464F83D79A}" type="slidenum">
              <a:rPr lang="en-GB"/>
              <a:pPr>
                <a:defRPr/>
              </a:pPr>
              <a:t>‹Nr.›</a:t>
            </a:fld>
            <a:endParaRPr lang="en-GB"/>
          </a:p>
        </p:txBody>
      </p:sp>
    </p:spTree>
    <p:extLst>
      <p:ext uri="{BB962C8B-B14F-4D97-AF65-F5344CB8AC3E}">
        <p14:creationId xmlns:p14="http://schemas.microsoft.com/office/powerpoint/2010/main" val="2297997308"/>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Arial" pitchFamily="34" charset="0"/>
        <a:ea typeface="+mn-ea"/>
        <a:cs typeface="Arial" pitchFamily="34" charset="0"/>
      </a:defRPr>
    </a:lvl1pPr>
    <a:lvl2pPr marL="182563" indent="-182563" algn="l" rtl="0" fontAlgn="base">
      <a:spcBef>
        <a:spcPct val="30000"/>
      </a:spcBef>
      <a:spcAft>
        <a:spcPct val="0"/>
      </a:spcAft>
      <a:buFont typeface="Arial" charset="0"/>
      <a:buChar char="•"/>
      <a:defRPr sz="1200" kern="1200">
        <a:solidFill>
          <a:schemeClr val="tx1"/>
        </a:solidFill>
        <a:latin typeface="+mn-lt"/>
        <a:ea typeface="+mn-ea"/>
        <a:cs typeface="Arial" charset="0"/>
      </a:defRPr>
    </a:lvl2pPr>
    <a:lvl3pPr marL="355600" indent="-173038" algn="l" rtl="0" fontAlgn="base">
      <a:spcBef>
        <a:spcPct val="30000"/>
      </a:spcBef>
      <a:spcAft>
        <a:spcPct val="0"/>
      </a:spcAft>
      <a:buFont typeface="Symbol" pitchFamily="18" charset="2"/>
      <a:buChar char="-"/>
      <a:defRPr sz="1200" kern="1200">
        <a:solidFill>
          <a:schemeClr val="tx1"/>
        </a:solidFill>
        <a:latin typeface="+mn-lt"/>
        <a:ea typeface="+mn-ea"/>
        <a:cs typeface="Arial" charset="0"/>
      </a:defRPr>
    </a:lvl3pPr>
    <a:lvl4pPr marL="538163" indent="-182563" algn="l" rtl="0" fontAlgn="base">
      <a:spcBef>
        <a:spcPct val="30000"/>
      </a:spcBef>
      <a:spcAft>
        <a:spcPct val="0"/>
      </a:spcAft>
      <a:buFont typeface="Courier New" pitchFamily="49" charset="0"/>
      <a:buChar char="o"/>
      <a:defRPr sz="1200" kern="1200">
        <a:solidFill>
          <a:schemeClr val="tx1"/>
        </a:solidFill>
        <a:latin typeface="+mn-lt"/>
        <a:ea typeface="+mn-ea"/>
        <a:cs typeface="Arial" charset="0"/>
      </a:defRPr>
    </a:lvl4pPr>
    <a:lvl5pPr marL="720725" indent="-182563" algn="l" rtl="0" fontAlgn="base">
      <a:spcBef>
        <a:spcPct val="30000"/>
      </a:spcBef>
      <a:spcAft>
        <a:spcPct val="0"/>
      </a:spcAft>
      <a:buFont typeface="Wingdings" pitchFamily="2" charset="2"/>
      <a:buChar char="§"/>
      <a:defRPr sz="1200" kern="1200">
        <a:solidFill>
          <a:schemeClr val="tx1"/>
        </a:solidFill>
        <a:latin typeface="+mn-lt"/>
        <a:ea typeface="+mn-ea"/>
        <a:cs typeface="Arial"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2740025" y="500063"/>
            <a:ext cx="4445000" cy="2500312"/>
          </a:xfrm>
        </p:spPr>
      </p:sp>
      <p:sp>
        <p:nvSpPr>
          <p:cNvPr id="3" name="Notizenplatzhalter 2"/>
          <p:cNvSpPr>
            <a:spLocks noGrp="1"/>
          </p:cNvSpPr>
          <p:nvPr>
            <p:ph type="body" idx="1"/>
          </p:nvPr>
        </p:nvSpPr>
        <p:spPr/>
        <p:txBody>
          <a:bodyPr>
            <a:normAutofit/>
          </a:bodyPr>
          <a:lstStyle/>
          <a:p>
            <a:endParaRPr lang="de-DE" dirty="0"/>
          </a:p>
        </p:txBody>
      </p:sp>
      <p:sp>
        <p:nvSpPr>
          <p:cNvPr id="4" name="Foliennummernplatzhalter 3"/>
          <p:cNvSpPr>
            <a:spLocks noGrp="1"/>
          </p:cNvSpPr>
          <p:nvPr>
            <p:ph type="sldNum" sz="quarter" idx="10"/>
          </p:nvPr>
        </p:nvSpPr>
        <p:spPr/>
        <p:txBody>
          <a:bodyPr/>
          <a:lstStyle/>
          <a:p>
            <a:pPr>
              <a:defRPr/>
            </a:pPr>
            <a:fld id="{00AFC6D0-44D5-4EB7-828F-6F464F83D79A}" type="slidenum">
              <a:rPr lang="en-GB" smtClean="0"/>
              <a:pPr>
                <a:defRPr/>
              </a:pPr>
              <a:t>1</a:t>
            </a:fld>
            <a:endParaRPr lang="en-GB"/>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BDBFF55-31C5-8480-E0EB-1F5742E2D8B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9ADC49C-5478-DCD8-2BB1-8A52738F27B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D20A383-4066-6FF6-9735-687F0B786BD4}"/>
              </a:ext>
            </a:extLst>
          </p:cNvPr>
          <p:cNvSpPr>
            <a:spLocks noGrp="1"/>
          </p:cNvSpPr>
          <p:nvPr>
            <p:ph type="body" idx="1"/>
          </p:nvPr>
        </p:nvSpPr>
        <p:spPr/>
        <p:txBody>
          <a:bodyPr/>
          <a:lstStyle/>
          <a:p>
            <a:r>
              <a:rPr lang="en-US"/>
              <a:t>To conclude, simulated governance helps students move from understanding sustainability complexity to experiencing it. By connecting land, climate, economy, and policy decisions within one interactive setting, the simulation supports systems thinking, collaboration, and negotiation. It also prepares future professionals to engage with uncertainty, interdependence, and long-term consequences in decision-making. In this sense, simulation-based learning can make an important contribution to interdisciplinary sustainability education.</a:t>
            </a:r>
            <a:endParaRPr lang="en-US" dirty="0"/>
          </a:p>
        </p:txBody>
      </p:sp>
      <p:sp>
        <p:nvSpPr>
          <p:cNvPr id="4" name="Slide Number Placeholder 3">
            <a:extLst>
              <a:ext uri="{FF2B5EF4-FFF2-40B4-BE49-F238E27FC236}">
                <a16:creationId xmlns:a16="http://schemas.microsoft.com/office/drawing/2014/main" id="{485DE16F-4C29-53A0-F2CB-43B7A83F7B70}"/>
              </a:ext>
            </a:extLst>
          </p:cNvPr>
          <p:cNvSpPr>
            <a:spLocks noGrp="1"/>
          </p:cNvSpPr>
          <p:nvPr>
            <p:ph type="sldNum" sz="quarter" idx="5"/>
          </p:nvPr>
        </p:nvSpPr>
        <p:spPr/>
        <p:txBody>
          <a:bodyPr/>
          <a:lstStyle/>
          <a:p>
            <a:pPr>
              <a:defRPr/>
            </a:pPr>
            <a:fld id="{00AFC6D0-44D5-4EB7-828F-6F464F83D79A}" type="slidenum">
              <a:rPr lang="en-GB" smtClean="0"/>
              <a:pPr>
                <a:defRPr/>
              </a:pPr>
              <a:t>10</a:t>
            </a:fld>
            <a:endParaRPr lang="en-GB"/>
          </a:p>
        </p:txBody>
      </p:sp>
    </p:spTree>
    <p:extLst>
      <p:ext uri="{BB962C8B-B14F-4D97-AF65-F5344CB8AC3E}">
        <p14:creationId xmlns:p14="http://schemas.microsoft.com/office/powerpoint/2010/main" val="346250537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Sustainability challenges are rarely isolated. A decision in one area, such as agriculture, can affect land use, economic development, climate resilience, ecological systems, and even public well-being. These interconnections make sustainability governance inherently complex. For students, this complexity is difficult to grasp through lectures or readings alone, because many consequences remain abstract, delayed, or difficult to observe directly. In addition, governance processes involve uncertainty, trade-offs, and unintended effects, which are central to real-world decision-making.</a:t>
            </a:r>
          </a:p>
        </p:txBody>
      </p:sp>
      <p:sp>
        <p:nvSpPr>
          <p:cNvPr id="4" name="Slide Number Placeholder 3"/>
          <p:cNvSpPr>
            <a:spLocks noGrp="1"/>
          </p:cNvSpPr>
          <p:nvPr>
            <p:ph type="sldNum" sz="quarter" idx="5"/>
          </p:nvPr>
        </p:nvSpPr>
        <p:spPr/>
        <p:txBody>
          <a:bodyPr/>
          <a:lstStyle/>
          <a:p>
            <a:pPr>
              <a:defRPr/>
            </a:pPr>
            <a:fld id="{00AFC6D0-44D5-4EB7-828F-6F464F83D79A}" type="slidenum">
              <a:rPr lang="en-GB" smtClean="0"/>
              <a:pPr>
                <a:defRPr/>
              </a:pPr>
              <a:t>2</a:t>
            </a:fld>
            <a:endParaRPr lang="en-GB"/>
          </a:p>
        </p:txBody>
      </p:sp>
    </p:spTree>
    <p:extLst>
      <p:ext uri="{BB962C8B-B14F-4D97-AF65-F5344CB8AC3E}">
        <p14:creationId xmlns:p14="http://schemas.microsoft.com/office/powerpoint/2010/main" val="126137637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Traditional teaching remains highly valuable, but it often presents sustainability problems in a relatively linear, theory-based way. Concepts may be explained clearly, yet sectors are often treated separately, and students have limited opportunities to engage with uncertainty or experience how decisions unfold over time. What is often missing is the chance to negotiate, make decisions collaboratively, and deal with the consequences of those choices. In contrast, simulation-based learning creates a more student-centered and experience-based environment, where complexity becomes something, participants do not only study but actively engage with.</a:t>
            </a:r>
          </a:p>
        </p:txBody>
      </p:sp>
      <p:sp>
        <p:nvSpPr>
          <p:cNvPr id="4" name="Slide Number Placeholder 3"/>
          <p:cNvSpPr>
            <a:spLocks noGrp="1"/>
          </p:cNvSpPr>
          <p:nvPr>
            <p:ph type="sldNum" sz="quarter" idx="5"/>
          </p:nvPr>
        </p:nvSpPr>
        <p:spPr/>
        <p:txBody>
          <a:bodyPr/>
          <a:lstStyle/>
          <a:p>
            <a:pPr>
              <a:defRPr/>
            </a:pPr>
            <a:fld id="{00AFC6D0-44D5-4EB7-828F-6F464F83D79A}" type="slidenum">
              <a:rPr lang="en-GB" smtClean="0"/>
              <a:pPr>
                <a:defRPr/>
              </a:pPr>
              <a:t>3</a:t>
            </a:fld>
            <a:endParaRPr lang="en-GB"/>
          </a:p>
        </p:txBody>
      </p:sp>
    </p:spTree>
    <p:extLst>
      <p:ext uri="{BB962C8B-B14F-4D97-AF65-F5344CB8AC3E}">
        <p14:creationId xmlns:p14="http://schemas.microsoft.com/office/powerpoint/2010/main" val="119033808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5E72EE0-9FE5-7212-02C4-86C487DC075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5EF8003-64B2-E729-8DE6-B9A38801751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BC75C5D-AD79-5B39-2285-ACC275AE60D9}"/>
              </a:ext>
            </a:extLst>
          </p:cNvPr>
          <p:cNvSpPr>
            <a:spLocks noGrp="1"/>
          </p:cNvSpPr>
          <p:nvPr>
            <p:ph type="body" idx="1"/>
          </p:nvPr>
        </p:nvSpPr>
        <p:spPr/>
        <p:txBody>
          <a:bodyPr/>
          <a:lstStyle/>
          <a:p>
            <a:r>
              <a:rPr lang="en-US" dirty="0"/>
              <a:t>To address this gap, the simulation places participants in a dynamic governance scenario across five West African countries. The timeline runs from the 1980s to 2040, which allows participants to connect past decisions, present challenges, and future consequences. Students work in country teams and take on specific governance roles, such as president or sectoral ministers. Across multiple rounds, they make strategic decisions and observe how these decisions shape the development of their country over time. In this way, the simulation creates an interactive environment for exploring long-term governance dynamics.</a:t>
            </a:r>
          </a:p>
        </p:txBody>
      </p:sp>
      <p:sp>
        <p:nvSpPr>
          <p:cNvPr id="4" name="Slide Number Placeholder 3">
            <a:extLst>
              <a:ext uri="{FF2B5EF4-FFF2-40B4-BE49-F238E27FC236}">
                <a16:creationId xmlns:a16="http://schemas.microsoft.com/office/drawing/2014/main" id="{077A3347-1BCB-04D5-03DC-6318176C35D8}"/>
              </a:ext>
            </a:extLst>
          </p:cNvPr>
          <p:cNvSpPr>
            <a:spLocks noGrp="1"/>
          </p:cNvSpPr>
          <p:nvPr>
            <p:ph type="sldNum" sz="quarter" idx="5"/>
          </p:nvPr>
        </p:nvSpPr>
        <p:spPr/>
        <p:txBody>
          <a:bodyPr/>
          <a:lstStyle/>
          <a:p>
            <a:pPr>
              <a:defRPr/>
            </a:pPr>
            <a:fld id="{00AFC6D0-44D5-4EB7-828F-6F464F83D79A}" type="slidenum">
              <a:rPr lang="en-GB" smtClean="0"/>
              <a:pPr>
                <a:defRPr/>
              </a:pPr>
              <a:t>4</a:t>
            </a:fld>
            <a:endParaRPr lang="en-GB"/>
          </a:p>
        </p:txBody>
      </p:sp>
    </p:spTree>
    <p:extLst>
      <p:ext uri="{BB962C8B-B14F-4D97-AF65-F5344CB8AC3E}">
        <p14:creationId xmlns:p14="http://schemas.microsoft.com/office/powerpoint/2010/main" val="50758271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0C24BA4-D16C-B8B6-CF2C-AA6B31F5751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85E3E4C-BAFD-55C2-4466-1FAFFFEC50F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C37D337-C273-75ED-EE8A-F4C1456A13D6}"/>
              </a:ext>
            </a:extLst>
          </p:cNvPr>
          <p:cNvSpPr>
            <a:spLocks noGrp="1"/>
          </p:cNvSpPr>
          <p:nvPr>
            <p:ph type="body" idx="1"/>
          </p:nvPr>
        </p:nvSpPr>
        <p:spPr/>
        <p:txBody>
          <a:bodyPr/>
          <a:lstStyle/>
          <a:p>
            <a:r>
              <a:rPr lang="en-US" dirty="0"/>
              <a:t>Each country is governed by a student team that reflects a simplified political structure. At the top is the president, or head of state, who coordinates the overall direction of the country. The other participants take on sector-specific roles, such as minister of finance, minister of land, minister of transportation, and diplomat. Each role represents a different governance perspective, with its own priorities, responsibilities, and interests. This creates an actor-based model of decision-making, where students must negotiate within the team, balance competing goals, and develop a shared strategy under constraints.</a:t>
            </a:r>
          </a:p>
        </p:txBody>
      </p:sp>
      <p:sp>
        <p:nvSpPr>
          <p:cNvPr id="4" name="Slide Number Placeholder 3">
            <a:extLst>
              <a:ext uri="{FF2B5EF4-FFF2-40B4-BE49-F238E27FC236}">
                <a16:creationId xmlns:a16="http://schemas.microsoft.com/office/drawing/2014/main" id="{324E659A-1846-807A-9DD3-2FC3255BD244}"/>
              </a:ext>
            </a:extLst>
          </p:cNvPr>
          <p:cNvSpPr>
            <a:spLocks noGrp="1"/>
          </p:cNvSpPr>
          <p:nvPr>
            <p:ph type="sldNum" sz="quarter" idx="5"/>
          </p:nvPr>
        </p:nvSpPr>
        <p:spPr/>
        <p:txBody>
          <a:bodyPr/>
          <a:lstStyle/>
          <a:p>
            <a:pPr>
              <a:defRPr/>
            </a:pPr>
            <a:fld id="{00AFC6D0-44D5-4EB7-828F-6F464F83D79A}" type="slidenum">
              <a:rPr lang="en-GB" smtClean="0"/>
              <a:pPr>
                <a:defRPr/>
              </a:pPr>
              <a:t>5</a:t>
            </a:fld>
            <a:endParaRPr lang="en-GB"/>
          </a:p>
        </p:txBody>
      </p:sp>
    </p:spTree>
    <p:extLst>
      <p:ext uri="{BB962C8B-B14F-4D97-AF65-F5344CB8AC3E}">
        <p14:creationId xmlns:p14="http://schemas.microsoft.com/office/powerpoint/2010/main" val="17913057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ED08356-0DD9-B501-25EE-35AFF1F0AEE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60AA679-8B7E-6230-9735-B49137DC54D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1788818-981C-4F3F-62B7-D85A99DCAAAC}"/>
              </a:ext>
            </a:extLst>
          </p:cNvPr>
          <p:cNvSpPr>
            <a:spLocks noGrp="1"/>
          </p:cNvSpPr>
          <p:nvPr>
            <p:ph type="body" idx="1"/>
          </p:nvPr>
        </p:nvSpPr>
        <p:spPr/>
        <p:txBody>
          <a:bodyPr/>
          <a:lstStyle/>
          <a:p>
            <a:r>
              <a:rPr lang="en-US" dirty="0"/>
              <a:t>Before the simulation all participants will go through a basic tutorial and must reply to an online survey that will be repeated after the simulation is finished. Then they will be randomly assigned to one of the five countries and to one of the state roles. Each simulation round follows a repeated decision cycle. Students first receive information about the current situation of their country, including key developments and challenges. Based on this, they discuss priorities within their team, choose policy actions, and submit their decisions through the web-based platform. After that, they receive updated feedback in the form of indicators, which reflect how their choices affect development over time. Because the rounds represent multiple years, this allows students to experience not only immediate effects, but also delayed consequences, cross-sectoral impacts, and possible political changes such as elections or leadership shifts.</a:t>
            </a:r>
          </a:p>
        </p:txBody>
      </p:sp>
      <p:sp>
        <p:nvSpPr>
          <p:cNvPr id="4" name="Slide Number Placeholder 3">
            <a:extLst>
              <a:ext uri="{FF2B5EF4-FFF2-40B4-BE49-F238E27FC236}">
                <a16:creationId xmlns:a16="http://schemas.microsoft.com/office/drawing/2014/main" id="{5AF799DB-9CE0-9900-C3F2-8BD62BF094AF}"/>
              </a:ext>
            </a:extLst>
          </p:cNvPr>
          <p:cNvSpPr>
            <a:spLocks noGrp="1"/>
          </p:cNvSpPr>
          <p:nvPr>
            <p:ph type="sldNum" sz="quarter" idx="5"/>
          </p:nvPr>
        </p:nvSpPr>
        <p:spPr/>
        <p:txBody>
          <a:bodyPr/>
          <a:lstStyle/>
          <a:p>
            <a:pPr>
              <a:defRPr/>
            </a:pPr>
            <a:fld id="{00AFC6D0-44D5-4EB7-828F-6F464F83D79A}" type="slidenum">
              <a:rPr lang="en-GB" smtClean="0"/>
              <a:pPr>
                <a:defRPr/>
              </a:pPr>
              <a:t>6</a:t>
            </a:fld>
            <a:endParaRPr lang="en-GB"/>
          </a:p>
        </p:txBody>
      </p:sp>
    </p:spTree>
    <p:extLst>
      <p:ext uri="{BB962C8B-B14F-4D97-AF65-F5344CB8AC3E}">
        <p14:creationId xmlns:p14="http://schemas.microsoft.com/office/powerpoint/2010/main" val="177079740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FA1EA70-A8CB-EA70-8223-964BE282E51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A290C8E-ED35-B193-7592-8451158F081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0524C5A-B938-3E34-EE02-7AF83DBE6758}"/>
              </a:ext>
            </a:extLst>
          </p:cNvPr>
          <p:cNvSpPr>
            <a:spLocks noGrp="1"/>
          </p:cNvSpPr>
          <p:nvPr>
            <p:ph type="body" idx="1"/>
          </p:nvPr>
        </p:nvSpPr>
        <p:spPr/>
        <p:txBody>
          <a:bodyPr/>
          <a:lstStyle/>
          <a:p>
            <a:r>
              <a:rPr lang="en-US" dirty="0"/>
              <a:t>The platform provides feedback after each round through a set of indicators, which make the consequences of decisions visible over time. In this way, students can directly connect their policy choices to changing outcomes at the country level. For example, a decision may support economic development in the short term, while later increase environmental pressure or reduce public satisfaction. The comparison across countries and across time also makes different development pathways visible. This feedback is essential because it turns otherwise abstract policy consequences into something students can observe, discuss, and reflect on.</a:t>
            </a:r>
          </a:p>
        </p:txBody>
      </p:sp>
      <p:sp>
        <p:nvSpPr>
          <p:cNvPr id="4" name="Slide Number Placeholder 3">
            <a:extLst>
              <a:ext uri="{FF2B5EF4-FFF2-40B4-BE49-F238E27FC236}">
                <a16:creationId xmlns:a16="http://schemas.microsoft.com/office/drawing/2014/main" id="{A6F664C6-7A4D-2060-4DA5-F39E381C434B}"/>
              </a:ext>
            </a:extLst>
          </p:cNvPr>
          <p:cNvSpPr>
            <a:spLocks noGrp="1"/>
          </p:cNvSpPr>
          <p:nvPr>
            <p:ph type="sldNum" sz="quarter" idx="5"/>
          </p:nvPr>
        </p:nvSpPr>
        <p:spPr/>
        <p:txBody>
          <a:bodyPr/>
          <a:lstStyle/>
          <a:p>
            <a:pPr>
              <a:defRPr/>
            </a:pPr>
            <a:fld id="{00AFC6D0-44D5-4EB7-828F-6F464F83D79A}" type="slidenum">
              <a:rPr lang="en-GB" smtClean="0"/>
              <a:pPr>
                <a:defRPr/>
              </a:pPr>
              <a:t>7</a:t>
            </a:fld>
            <a:endParaRPr lang="en-GB"/>
          </a:p>
        </p:txBody>
      </p:sp>
    </p:spTree>
    <p:extLst>
      <p:ext uri="{BB962C8B-B14F-4D97-AF65-F5344CB8AC3E}">
        <p14:creationId xmlns:p14="http://schemas.microsoft.com/office/powerpoint/2010/main" val="129382297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F9A4DAD-240C-2685-2A84-3ADECC2605D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A3CEE51-AA87-6032-5DE3-4E926FB8ADC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C4B6C26-2257-8B36-81B2-DF6CDA752824}"/>
              </a:ext>
            </a:extLst>
          </p:cNvPr>
          <p:cNvSpPr>
            <a:spLocks noGrp="1"/>
          </p:cNvSpPr>
          <p:nvPr>
            <p:ph type="body" idx="1"/>
          </p:nvPr>
        </p:nvSpPr>
        <p:spPr/>
        <p:txBody>
          <a:bodyPr/>
          <a:lstStyle/>
          <a:p>
            <a:r>
              <a:rPr lang="en-US" dirty="0"/>
              <a:t>The main learning value of the simulation is that students do not only study sustainability challenges but experience them through decision-making and feedback. They encounter policy trade-offs first-hand, learn to find common ground within the team, and observe how decisions can lead to unintended consequences over time. The simulation also helps them understand long-term and short-term tensions, cross-sectoral interdependencies, and the influence of external or exogenous factors. At the same time, the role-based format supports the development of systems thinking, collaboration, negotiation, conflict resolution, and strategic decision-making. Overall, this creates a deeper understanding of feedback loops, emergent behavior, and the complexity of governance in sustainability contexts.</a:t>
            </a:r>
          </a:p>
        </p:txBody>
      </p:sp>
      <p:sp>
        <p:nvSpPr>
          <p:cNvPr id="4" name="Slide Number Placeholder 3">
            <a:extLst>
              <a:ext uri="{FF2B5EF4-FFF2-40B4-BE49-F238E27FC236}">
                <a16:creationId xmlns:a16="http://schemas.microsoft.com/office/drawing/2014/main" id="{0EFDE20A-5B24-D672-2607-BA15DEC30388}"/>
              </a:ext>
            </a:extLst>
          </p:cNvPr>
          <p:cNvSpPr>
            <a:spLocks noGrp="1"/>
          </p:cNvSpPr>
          <p:nvPr>
            <p:ph type="sldNum" sz="quarter" idx="5"/>
          </p:nvPr>
        </p:nvSpPr>
        <p:spPr/>
        <p:txBody>
          <a:bodyPr/>
          <a:lstStyle/>
          <a:p>
            <a:pPr>
              <a:defRPr/>
            </a:pPr>
            <a:fld id="{00AFC6D0-44D5-4EB7-828F-6F464F83D79A}" type="slidenum">
              <a:rPr lang="en-GB" smtClean="0"/>
              <a:pPr>
                <a:defRPr/>
              </a:pPr>
              <a:t>8</a:t>
            </a:fld>
            <a:endParaRPr lang="en-GB"/>
          </a:p>
        </p:txBody>
      </p:sp>
    </p:spTree>
    <p:extLst>
      <p:ext uri="{BB962C8B-B14F-4D97-AF65-F5344CB8AC3E}">
        <p14:creationId xmlns:p14="http://schemas.microsoft.com/office/powerpoint/2010/main" val="115306956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EE11E02-3B31-DA65-BEDC-262F5173D8B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CFC412C-7A44-03D8-A707-C58B5200ED8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43E92CE-A99E-94C8-00C1-58572F98D530}"/>
              </a:ext>
            </a:extLst>
          </p:cNvPr>
          <p:cNvSpPr>
            <a:spLocks noGrp="1"/>
          </p:cNvSpPr>
          <p:nvPr>
            <p:ph type="body" idx="1"/>
          </p:nvPr>
        </p:nvSpPr>
        <p:spPr/>
        <p:txBody>
          <a:bodyPr>
            <a:normAutofit/>
          </a:bodyPr>
          <a:lstStyle/>
          <a:p>
            <a:r>
              <a:rPr lang="en-US" dirty="0"/>
              <a:t>The simulation does not aim to reproduce the full complexity of real political decision-making, and that is also not its purpose. Its value lies in making complexity pedagogically accessible. It creates a protected, low-stakes environment in which students can test strategies, make mistakes, adapt, and reflect on the consequences of governance decisions. At the same time, it supports applied and student-</a:t>
            </a:r>
            <a:r>
              <a:rPr lang="en-US" dirty="0" err="1"/>
              <a:t>centred</a:t>
            </a:r>
            <a:r>
              <a:rPr lang="en-US" dirty="0"/>
              <a:t> learning, encourages both inter- and intra-peer learning, and helps make abstract concepts more tangible. However, the approach also has limitations: it simplifies reality, depends strongly on scenario design, and may create effects such as groupthink, strategic gaming of the system, or an illusion of controllability. This is why systematic evaluation through feedback and surveys remains important.</a:t>
            </a:r>
          </a:p>
        </p:txBody>
      </p:sp>
      <p:sp>
        <p:nvSpPr>
          <p:cNvPr id="4" name="Slide Number Placeholder 3">
            <a:extLst>
              <a:ext uri="{FF2B5EF4-FFF2-40B4-BE49-F238E27FC236}">
                <a16:creationId xmlns:a16="http://schemas.microsoft.com/office/drawing/2014/main" id="{7BC3D3D3-D889-CB9C-51F4-9855C23F13A8}"/>
              </a:ext>
            </a:extLst>
          </p:cNvPr>
          <p:cNvSpPr>
            <a:spLocks noGrp="1"/>
          </p:cNvSpPr>
          <p:nvPr>
            <p:ph type="sldNum" sz="quarter" idx="5"/>
          </p:nvPr>
        </p:nvSpPr>
        <p:spPr/>
        <p:txBody>
          <a:bodyPr/>
          <a:lstStyle/>
          <a:p>
            <a:pPr>
              <a:defRPr/>
            </a:pPr>
            <a:fld id="{00AFC6D0-44D5-4EB7-828F-6F464F83D79A}" type="slidenum">
              <a:rPr lang="en-GB" smtClean="0"/>
              <a:pPr>
                <a:defRPr/>
              </a:pPr>
              <a:t>9</a:t>
            </a:fld>
            <a:endParaRPr lang="en-GB"/>
          </a:p>
        </p:txBody>
      </p:sp>
    </p:spTree>
    <p:extLst>
      <p:ext uri="{BB962C8B-B14F-4D97-AF65-F5344CB8AC3E}">
        <p14:creationId xmlns:p14="http://schemas.microsoft.com/office/powerpoint/2010/main" val="12675526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Start">
    <p:spTree>
      <p:nvGrpSpPr>
        <p:cNvPr id="1" name=""/>
        <p:cNvGrpSpPr/>
        <p:nvPr/>
      </p:nvGrpSpPr>
      <p:grpSpPr>
        <a:xfrm>
          <a:off x="0" y="0"/>
          <a:ext cx="0" cy="0"/>
          <a:chOff x="0" y="0"/>
          <a:chExt cx="0" cy="0"/>
        </a:xfrm>
      </p:grpSpPr>
      <p:sp>
        <p:nvSpPr>
          <p:cNvPr id="12" name="Titel 1"/>
          <p:cNvSpPr>
            <a:spLocks noGrp="1"/>
          </p:cNvSpPr>
          <p:nvPr>
            <p:ph type="title" hasCustomPrompt="1"/>
          </p:nvPr>
        </p:nvSpPr>
        <p:spPr>
          <a:xfrm>
            <a:off x="319090" y="972000"/>
            <a:ext cx="8508999" cy="383381"/>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lvl1pPr>
              <a:lnSpc>
                <a:spcPts val="3200"/>
              </a:lnSpc>
              <a:defRPr lang="de-DE" sz="2500" noProof="0" dirty="0"/>
            </a:lvl1pPr>
          </a:lstStyle>
          <a:p>
            <a:pPr lvl="0"/>
            <a:r>
              <a:rPr lang="de-DE" noProof="0" dirty="0"/>
              <a:t>Titel der Präsentation durch Klicken bearbeiten</a:t>
            </a:r>
          </a:p>
        </p:txBody>
      </p:sp>
      <p:sp>
        <p:nvSpPr>
          <p:cNvPr id="16" name="Inhaltsplatzhalter 2"/>
          <p:cNvSpPr>
            <a:spLocks noGrp="1"/>
          </p:cNvSpPr>
          <p:nvPr>
            <p:ph idx="10" hasCustomPrompt="1"/>
          </p:nvPr>
        </p:nvSpPr>
        <p:spPr>
          <a:xfrm>
            <a:off x="319088" y="1484040"/>
            <a:ext cx="8508999" cy="955594"/>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lvl1pPr>
              <a:lnSpc>
                <a:spcPct val="150000"/>
              </a:lnSpc>
              <a:defRPr lang="de-DE" sz="1400" baseline="0" noProof="0" dirty="0" smtClean="0"/>
            </a:lvl1pPr>
            <a:lvl2pPr>
              <a:defRPr lang="de-DE" noProof="0" dirty="0" smtClean="0"/>
            </a:lvl2pPr>
          </a:lstStyle>
          <a:p>
            <a:pPr lvl="0"/>
            <a:r>
              <a:rPr lang="de-DE" noProof="0" dirty="0"/>
              <a:t>Referent</a:t>
            </a:r>
            <a:br>
              <a:rPr lang="de-DE" noProof="0" dirty="0"/>
            </a:br>
            <a:r>
              <a:rPr lang="de-DE" noProof="0" dirty="0"/>
              <a:t>Ort, Datum (Schreibweise: 00. Januar 2015)</a:t>
            </a:r>
          </a:p>
        </p:txBody>
      </p:sp>
      <p:sp>
        <p:nvSpPr>
          <p:cNvPr id="14" name="Rechteck 13"/>
          <p:cNvSpPr/>
          <p:nvPr userDrawn="1"/>
        </p:nvSpPr>
        <p:spPr bwMode="auto">
          <a:xfrm>
            <a:off x="8347635" y="4806203"/>
            <a:ext cx="575236" cy="268941"/>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endParaRPr kumimoji="0" lang="de-DE" sz="2000" b="0" i="0" u="none" strike="noStrike" cap="none" normalizeH="0" baseline="0">
              <a:ln>
                <a:noFill/>
              </a:ln>
              <a:solidFill>
                <a:schemeClr val="tx1"/>
              </a:solidFill>
              <a:effectLst/>
              <a:latin typeface="Arial" pitchFamily="34" charset="0"/>
            </a:endParaRPr>
          </a:p>
        </p:txBody>
      </p:sp>
      <p:sp>
        <p:nvSpPr>
          <p:cNvPr id="6" name="Foliennummernplatzhalter 5"/>
          <p:cNvSpPr>
            <a:spLocks noGrp="1"/>
          </p:cNvSpPr>
          <p:nvPr>
            <p:ph type="sldNum" sz="quarter" idx="12"/>
          </p:nvPr>
        </p:nvSpPr>
        <p:spPr/>
        <p:txBody>
          <a:bodyPr/>
          <a:lstStyle/>
          <a:p>
            <a:fld id="{CE58CB1E-F828-4F11-99E0-327109AF9DA4}" type="slidenum">
              <a:rPr lang="de-DE" smtClean="0"/>
              <a:pPr/>
              <a:t>‹Nr.›</a:t>
            </a:fld>
            <a:endParaRPr lang="de-DE" dirty="0"/>
          </a:p>
        </p:txBody>
      </p:sp>
      <p:sp>
        <p:nvSpPr>
          <p:cNvPr id="7" name="Fußzeilenplatzhalter 6"/>
          <p:cNvSpPr>
            <a:spLocks noGrp="1"/>
          </p:cNvSpPr>
          <p:nvPr>
            <p:ph type="ftr" sz="quarter" idx="13"/>
          </p:nvPr>
        </p:nvSpPr>
        <p:spPr/>
        <p:txBody>
          <a:bodyPr/>
          <a:lstStyle/>
          <a:p>
            <a:r>
              <a:rPr lang="de-DE"/>
              <a:t>Dr. rer. nat. Erika Mustermann (TUM) | kann beliebig erweitert werden | Infos mit Strich trennen</a:t>
            </a:r>
            <a:endParaRPr lang="en-US" dirty="0"/>
          </a:p>
        </p:txBody>
      </p:sp>
    </p:spTree>
    <p:extLst>
      <p:ext uri="{BB962C8B-B14F-4D97-AF65-F5344CB8AC3E}">
        <p14:creationId xmlns:p14="http://schemas.microsoft.com/office/powerpoint/2010/main" val="17185509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große Bilder">
    <p:spTree>
      <p:nvGrpSpPr>
        <p:cNvPr id="1" name=""/>
        <p:cNvGrpSpPr/>
        <p:nvPr/>
      </p:nvGrpSpPr>
      <p:grpSpPr>
        <a:xfrm>
          <a:off x="0" y="0"/>
          <a:ext cx="0" cy="0"/>
          <a:chOff x="0" y="0"/>
          <a:chExt cx="0" cy="0"/>
        </a:xfrm>
      </p:grpSpPr>
      <p:sp>
        <p:nvSpPr>
          <p:cNvPr id="13" name="Titel 1"/>
          <p:cNvSpPr>
            <a:spLocks noGrp="1"/>
          </p:cNvSpPr>
          <p:nvPr>
            <p:ph type="title" hasCustomPrompt="1"/>
          </p:nvPr>
        </p:nvSpPr>
        <p:spPr>
          <a:xfrm>
            <a:off x="319090" y="972000"/>
            <a:ext cx="8508999" cy="410369"/>
          </a:xfrm>
          <a:prstGeom prst="rect">
            <a:avLst/>
          </a:prstGeom>
          <a:noFill/>
          <a:ln w="9525">
            <a:noFill/>
            <a:miter lim="800000"/>
            <a:headEnd/>
            <a:tailEnd/>
          </a:ln>
        </p:spPr>
        <p:txBody>
          <a:bodyPr vert="horz" wrap="square" lIns="0" tIns="0" rIns="0" bIns="0" numCol="1" anchor="t" anchorCtr="0" compatLnSpc="1">
            <a:prstTxWarp prst="textNoShape">
              <a:avLst/>
            </a:prstTxWarp>
            <a:spAutoFit/>
          </a:bodyPr>
          <a:lstStyle>
            <a:lvl1pPr>
              <a:lnSpc>
                <a:spcPts val="3200"/>
              </a:lnSpc>
              <a:defRPr lang="de-DE" sz="2500" noProof="0" dirty="0"/>
            </a:lvl1pPr>
          </a:lstStyle>
          <a:p>
            <a:pPr lvl="0"/>
            <a:r>
              <a:rPr lang="de-DE" noProof="0" dirty="0"/>
              <a:t>Titel durch Klicken bearbeiten</a:t>
            </a:r>
          </a:p>
        </p:txBody>
      </p:sp>
      <p:sp>
        <p:nvSpPr>
          <p:cNvPr id="7" name="Foliennummernplatzhalter 6"/>
          <p:cNvSpPr>
            <a:spLocks noGrp="1"/>
          </p:cNvSpPr>
          <p:nvPr>
            <p:ph type="sldNum" sz="quarter" idx="15"/>
          </p:nvPr>
        </p:nvSpPr>
        <p:spPr/>
        <p:txBody>
          <a:bodyPr/>
          <a:lstStyle/>
          <a:p>
            <a:fld id="{CE58CB1E-F828-4F11-99E0-327109AF9DA4}" type="slidenum">
              <a:rPr lang="de-DE" smtClean="0"/>
              <a:pPr/>
              <a:t>‹Nr.›</a:t>
            </a:fld>
            <a:endParaRPr lang="de-DE" dirty="0"/>
          </a:p>
        </p:txBody>
      </p:sp>
      <p:sp>
        <p:nvSpPr>
          <p:cNvPr id="12" name="Fußzeilenplatzhalter 11"/>
          <p:cNvSpPr>
            <a:spLocks noGrp="1"/>
          </p:cNvSpPr>
          <p:nvPr>
            <p:ph type="ftr" sz="quarter" idx="16"/>
          </p:nvPr>
        </p:nvSpPr>
        <p:spPr/>
        <p:txBody>
          <a:bodyPr/>
          <a:lstStyle/>
          <a:p>
            <a:r>
              <a:rPr lang="de-DE" noProof="0"/>
              <a:t>Dr. rer. nat. Erika Mustermann (TUM) | kann beliebig erweitert werden | Infos mit Strich trennen</a:t>
            </a:r>
          </a:p>
        </p:txBody>
      </p:sp>
      <p:sp>
        <p:nvSpPr>
          <p:cNvPr id="9" name="Bildplatzhalter 8"/>
          <p:cNvSpPr>
            <a:spLocks noGrp="1"/>
          </p:cNvSpPr>
          <p:nvPr>
            <p:ph type="pic" sz="quarter" idx="17"/>
          </p:nvPr>
        </p:nvSpPr>
        <p:spPr>
          <a:xfrm>
            <a:off x="0" y="2133600"/>
            <a:ext cx="9144000" cy="3009900"/>
          </a:xfrm>
          <a:prstGeom prst="rect">
            <a:avLst/>
          </a:prstGeom>
        </p:spPr>
        <p:txBody>
          <a:bodyPr/>
          <a:lstStyle>
            <a:lvl1pPr>
              <a:defRPr sz="1400"/>
            </a:lvl1pPr>
          </a:lstStyle>
          <a:p>
            <a:endParaRPr lang="de-DE"/>
          </a:p>
        </p:txBody>
      </p:sp>
      <p:sp>
        <p:nvSpPr>
          <p:cNvPr id="8" name="Textplatzhalter 7"/>
          <p:cNvSpPr>
            <a:spLocks noGrp="1"/>
          </p:cNvSpPr>
          <p:nvPr>
            <p:ph type="body" sz="quarter" idx="18" hasCustomPrompt="1"/>
          </p:nvPr>
        </p:nvSpPr>
        <p:spPr>
          <a:xfrm>
            <a:off x="319090" y="1600200"/>
            <a:ext cx="8508999" cy="495780"/>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lvl1pPr>
              <a:lnSpc>
                <a:spcPct val="114000"/>
              </a:lnSpc>
              <a:defRPr lang="de-DE" sz="1400" noProof="0" dirty="0" smtClean="0"/>
            </a:lvl1pPr>
          </a:lstStyle>
          <a:p>
            <a:pPr lvl="0"/>
            <a:r>
              <a:rPr lang="de-DE" noProof="0" dirty="0"/>
              <a:t>Inhalt durch Klicken bearbeiten</a:t>
            </a:r>
          </a:p>
        </p:txBody>
      </p:sp>
    </p:spTree>
    <p:extLst>
      <p:ext uri="{BB962C8B-B14F-4D97-AF65-F5344CB8AC3E}">
        <p14:creationId xmlns:p14="http://schemas.microsoft.com/office/powerpoint/2010/main" val="111150819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Bilder formatfüllend">
    <p:spTree>
      <p:nvGrpSpPr>
        <p:cNvPr id="1" name=""/>
        <p:cNvGrpSpPr/>
        <p:nvPr/>
      </p:nvGrpSpPr>
      <p:grpSpPr>
        <a:xfrm>
          <a:off x="0" y="0"/>
          <a:ext cx="0" cy="0"/>
          <a:chOff x="0" y="0"/>
          <a:chExt cx="0" cy="0"/>
        </a:xfrm>
      </p:grpSpPr>
      <p:sp>
        <p:nvSpPr>
          <p:cNvPr id="8" name="Bildplatzhalter 2"/>
          <p:cNvSpPr>
            <a:spLocks noGrp="1"/>
          </p:cNvSpPr>
          <p:nvPr>
            <p:ph type="pic" sz="quarter" idx="14" hasCustomPrompt="1"/>
          </p:nvPr>
        </p:nvSpPr>
        <p:spPr>
          <a:xfrm>
            <a:off x="0" y="1600200"/>
            <a:ext cx="9144000" cy="3543299"/>
          </a:xfrm>
          <a:prstGeom prst="rect">
            <a:avLst/>
          </a:prstGeom>
        </p:spPr>
        <p:txBody>
          <a:bodyPr/>
          <a:lstStyle>
            <a:lvl1pPr>
              <a:lnSpc>
                <a:spcPct val="114000"/>
              </a:lnSpc>
              <a:defRPr sz="1400"/>
            </a:lvl1pPr>
          </a:lstStyle>
          <a:p>
            <a:endParaRPr lang="de-DE" dirty="0"/>
          </a:p>
        </p:txBody>
      </p:sp>
      <p:sp>
        <p:nvSpPr>
          <p:cNvPr id="11" name="Titel 1"/>
          <p:cNvSpPr>
            <a:spLocks noGrp="1"/>
          </p:cNvSpPr>
          <p:nvPr>
            <p:ph type="title" hasCustomPrompt="1"/>
          </p:nvPr>
        </p:nvSpPr>
        <p:spPr>
          <a:xfrm>
            <a:off x="319090" y="972000"/>
            <a:ext cx="8508999" cy="410369"/>
          </a:xfrm>
          <a:prstGeom prst="rect">
            <a:avLst/>
          </a:prstGeom>
          <a:noFill/>
          <a:ln w="9525">
            <a:noFill/>
            <a:miter lim="800000"/>
            <a:headEnd/>
            <a:tailEnd/>
          </a:ln>
        </p:spPr>
        <p:txBody>
          <a:bodyPr vert="horz" wrap="square" lIns="0" tIns="0" rIns="0" bIns="0" numCol="1" anchor="t" anchorCtr="0" compatLnSpc="1">
            <a:prstTxWarp prst="textNoShape">
              <a:avLst/>
            </a:prstTxWarp>
            <a:spAutoFit/>
          </a:bodyPr>
          <a:lstStyle>
            <a:lvl1pPr>
              <a:lnSpc>
                <a:spcPts val="3200"/>
              </a:lnSpc>
              <a:defRPr lang="de-DE" sz="2500" noProof="0" dirty="0"/>
            </a:lvl1pPr>
          </a:lstStyle>
          <a:p>
            <a:pPr lvl="0"/>
            <a:r>
              <a:rPr lang="de-DE" noProof="0" dirty="0"/>
              <a:t>Titel durch Klicken bearbeiten</a:t>
            </a:r>
          </a:p>
        </p:txBody>
      </p:sp>
      <p:sp>
        <p:nvSpPr>
          <p:cNvPr id="6" name="Foliennummernplatzhalter 5"/>
          <p:cNvSpPr>
            <a:spLocks noGrp="1"/>
          </p:cNvSpPr>
          <p:nvPr>
            <p:ph type="sldNum" sz="quarter" idx="15"/>
          </p:nvPr>
        </p:nvSpPr>
        <p:spPr/>
        <p:txBody>
          <a:bodyPr/>
          <a:lstStyle/>
          <a:p>
            <a:fld id="{CE58CB1E-F828-4F11-99E0-327109AF9DA4}" type="slidenum">
              <a:rPr lang="de-DE" smtClean="0"/>
              <a:pPr/>
              <a:t>‹Nr.›</a:t>
            </a:fld>
            <a:endParaRPr lang="de-DE" dirty="0"/>
          </a:p>
        </p:txBody>
      </p:sp>
      <p:sp>
        <p:nvSpPr>
          <p:cNvPr id="10" name="Fußzeilenplatzhalter 9"/>
          <p:cNvSpPr>
            <a:spLocks noGrp="1"/>
          </p:cNvSpPr>
          <p:nvPr>
            <p:ph type="ftr" sz="quarter" idx="16"/>
          </p:nvPr>
        </p:nvSpPr>
        <p:spPr/>
        <p:txBody>
          <a:bodyPr/>
          <a:lstStyle/>
          <a:p>
            <a:r>
              <a:rPr lang="de-DE"/>
              <a:t>Dr. rer. nat. Erika Mustermann (TUM) | kann beliebig erweitert werden | Infos mit Strich trennen</a:t>
            </a:r>
            <a:endParaRPr lang="en-US" dirty="0"/>
          </a:p>
        </p:txBody>
      </p:sp>
    </p:spTree>
    <p:extLst>
      <p:ext uri="{BB962C8B-B14F-4D97-AF65-F5344CB8AC3E}">
        <p14:creationId xmlns:p14="http://schemas.microsoft.com/office/powerpoint/2010/main" val="425798737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Kapiteltrenner">
    <p:spTree>
      <p:nvGrpSpPr>
        <p:cNvPr id="1" name=""/>
        <p:cNvGrpSpPr/>
        <p:nvPr/>
      </p:nvGrpSpPr>
      <p:grpSpPr>
        <a:xfrm>
          <a:off x="0" y="0"/>
          <a:ext cx="0" cy="0"/>
          <a:chOff x="0" y="0"/>
          <a:chExt cx="0" cy="0"/>
        </a:xfrm>
      </p:grpSpPr>
      <p:sp>
        <p:nvSpPr>
          <p:cNvPr id="12" name="Titel 1"/>
          <p:cNvSpPr>
            <a:spLocks noGrp="1"/>
          </p:cNvSpPr>
          <p:nvPr>
            <p:ph type="title" hasCustomPrompt="1"/>
          </p:nvPr>
        </p:nvSpPr>
        <p:spPr>
          <a:xfrm>
            <a:off x="319090" y="972000"/>
            <a:ext cx="8508999" cy="1231106"/>
          </a:xfrm>
          <a:prstGeom prst="rect">
            <a:avLst/>
          </a:prstGeom>
          <a:noFill/>
          <a:ln w="9525">
            <a:noFill/>
            <a:miter lim="800000"/>
            <a:headEnd/>
            <a:tailEnd/>
          </a:ln>
        </p:spPr>
        <p:txBody>
          <a:bodyPr vert="horz" wrap="square" lIns="0" tIns="0" rIns="0" bIns="0" numCol="1" anchor="t" anchorCtr="0" compatLnSpc="1">
            <a:prstTxWarp prst="textNoShape">
              <a:avLst/>
            </a:prstTxWarp>
            <a:spAutoFit/>
          </a:bodyPr>
          <a:lstStyle>
            <a:lvl1pPr>
              <a:lnSpc>
                <a:spcPts val="3200"/>
              </a:lnSpc>
              <a:defRPr lang="de-DE" sz="2500" baseline="0" noProof="0" dirty="0">
                <a:solidFill>
                  <a:schemeClr val="bg1"/>
                </a:solidFill>
              </a:defRPr>
            </a:lvl1pPr>
          </a:lstStyle>
          <a:p>
            <a:pPr lvl="0"/>
            <a:r>
              <a:rPr lang="de-DE" noProof="0" dirty="0"/>
              <a:t>Präsentationsmuster</a:t>
            </a:r>
            <a:br>
              <a:rPr lang="de-DE" noProof="0" dirty="0"/>
            </a:br>
            <a:br>
              <a:rPr lang="de-DE" noProof="0" dirty="0"/>
            </a:br>
            <a:r>
              <a:rPr lang="de-DE" noProof="0" dirty="0"/>
              <a:t>kann auch als </a:t>
            </a:r>
            <a:r>
              <a:rPr lang="de-DE" noProof="0" dirty="0" err="1"/>
              <a:t>Kapiteltrenner</a:t>
            </a:r>
            <a:r>
              <a:rPr lang="de-DE" noProof="0" dirty="0"/>
              <a:t> verwendet werden</a:t>
            </a:r>
          </a:p>
        </p:txBody>
      </p:sp>
      <p:sp>
        <p:nvSpPr>
          <p:cNvPr id="5" name="Foliennummernplatzhalter 4"/>
          <p:cNvSpPr>
            <a:spLocks noGrp="1"/>
          </p:cNvSpPr>
          <p:nvPr>
            <p:ph type="sldNum" sz="quarter" idx="11"/>
          </p:nvPr>
        </p:nvSpPr>
        <p:spPr/>
        <p:txBody>
          <a:bodyPr/>
          <a:lstStyle/>
          <a:p>
            <a:fld id="{CE58CB1E-F828-4F11-99E0-327109AF9DA4}" type="slidenum">
              <a:rPr lang="de-DE" smtClean="0"/>
              <a:pPr/>
              <a:t>‹Nr.›</a:t>
            </a:fld>
            <a:endParaRPr lang="de-DE" dirty="0"/>
          </a:p>
        </p:txBody>
      </p:sp>
      <p:sp>
        <p:nvSpPr>
          <p:cNvPr id="7" name="Fußzeilenplatzhalter 6"/>
          <p:cNvSpPr>
            <a:spLocks noGrp="1"/>
          </p:cNvSpPr>
          <p:nvPr>
            <p:ph type="ftr" sz="quarter" idx="12"/>
          </p:nvPr>
        </p:nvSpPr>
        <p:spPr/>
        <p:txBody>
          <a:bodyPr/>
          <a:lstStyle/>
          <a:p>
            <a:r>
              <a:rPr lang="de-DE"/>
              <a:t>Dr. rer. nat. Erika Mustermann (TUM) | kann beliebig erweitert werden | Infos mit Strich trennen</a:t>
            </a:r>
            <a:endParaRPr lang="en-US" dirty="0"/>
          </a:p>
        </p:txBody>
      </p:sp>
    </p:spTree>
    <p:extLst>
      <p:ext uri="{BB962C8B-B14F-4D97-AF65-F5344CB8AC3E}">
        <p14:creationId xmlns:p14="http://schemas.microsoft.com/office/powerpoint/2010/main" val="17185509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Kapiteltrenner">
    <p:spTree>
      <p:nvGrpSpPr>
        <p:cNvPr id="1" name=""/>
        <p:cNvGrpSpPr/>
        <p:nvPr/>
      </p:nvGrpSpPr>
      <p:grpSpPr>
        <a:xfrm>
          <a:off x="0" y="0"/>
          <a:ext cx="0" cy="0"/>
          <a:chOff x="0" y="0"/>
          <a:chExt cx="0" cy="0"/>
        </a:xfrm>
      </p:grpSpPr>
      <p:sp>
        <p:nvSpPr>
          <p:cNvPr id="12" name="Titel 1"/>
          <p:cNvSpPr>
            <a:spLocks noGrp="1"/>
          </p:cNvSpPr>
          <p:nvPr>
            <p:ph type="title" hasCustomPrompt="1"/>
          </p:nvPr>
        </p:nvSpPr>
        <p:spPr>
          <a:xfrm>
            <a:off x="319090" y="972000"/>
            <a:ext cx="8508999" cy="1231106"/>
          </a:xfrm>
          <a:prstGeom prst="rect">
            <a:avLst/>
          </a:prstGeom>
          <a:noFill/>
          <a:ln w="9525">
            <a:noFill/>
            <a:miter lim="800000"/>
            <a:headEnd/>
            <a:tailEnd/>
          </a:ln>
        </p:spPr>
        <p:txBody>
          <a:bodyPr vert="horz" wrap="square" lIns="0" tIns="0" rIns="0" bIns="0" numCol="1" anchor="t" anchorCtr="0" compatLnSpc="1">
            <a:prstTxWarp prst="textNoShape">
              <a:avLst/>
            </a:prstTxWarp>
            <a:spAutoFit/>
          </a:bodyPr>
          <a:lstStyle>
            <a:lvl1pPr>
              <a:lnSpc>
                <a:spcPts val="3200"/>
              </a:lnSpc>
              <a:defRPr lang="de-DE" sz="2500" noProof="0" dirty="0">
                <a:solidFill>
                  <a:schemeClr val="bg1"/>
                </a:solidFill>
              </a:defRPr>
            </a:lvl1pPr>
          </a:lstStyle>
          <a:p>
            <a:pPr lvl="0"/>
            <a:r>
              <a:rPr lang="de-DE" noProof="0" dirty="0"/>
              <a:t>Präsentationsmuster</a:t>
            </a:r>
            <a:br>
              <a:rPr lang="de-DE" noProof="0" dirty="0"/>
            </a:br>
            <a:br>
              <a:rPr lang="de-DE" noProof="0" dirty="0"/>
            </a:br>
            <a:r>
              <a:rPr lang="de-DE" noProof="0" dirty="0"/>
              <a:t>kann auch als </a:t>
            </a:r>
            <a:r>
              <a:rPr lang="de-DE" noProof="0" dirty="0" err="1"/>
              <a:t>Kapiteltrenner</a:t>
            </a:r>
            <a:r>
              <a:rPr lang="de-DE" noProof="0" dirty="0"/>
              <a:t> verwendet werden</a:t>
            </a:r>
          </a:p>
        </p:txBody>
      </p:sp>
      <p:sp>
        <p:nvSpPr>
          <p:cNvPr id="6" name="Foliennummernplatzhalter 5"/>
          <p:cNvSpPr>
            <a:spLocks noGrp="1"/>
          </p:cNvSpPr>
          <p:nvPr>
            <p:ph type="sldNum" sz="quarter" idx="11"/>
          </p:nvPr>
        </p:nvSpPr>
        <p:spPr/>
        <p:txBody>
          <a:bodyPr/>
          <a:lstStyle>
            <a:lvl1pPr>
              <a:defRPr>
                <a:solidFill>
                  <a:schemeClr val="bg1"/>
                </a:solidFill>
              </a:defRPr>
            </a:lvl1pPr>
          </a:lstStyle>
          <a:p>
            <a:fld id="{CE58CB1E-F828-4F11-99E0-327109AF9DA4}" type="slidenum">
              <a:rPr lang="de-DE" smtClean="0"/>
              <a:pPr/>
              <a:t>‹Nr.›</a:t>
            </a:fld>
            <a:endParaRPr lang="de-DE" dirty="0"/>
          </a:p>
        </p:txBody>
      </p:sp>
      <p:sp>
        <p:nvSpPr>
          <p:cNvPr id="8" name="Fußzeilenplatzhalter 7"/>
          <p:cNvSpPr>
            <a:spLocks noGrp="1"/>
          </p:cNvSpPr>
          <p:nvPr>
            <p:ph type="ftr" sz="quarter" idx="12"/>
          </p:nvPr>
        </p:nvSpPr>
        <p:spPr/>
        <p:txBody>
          <a:bodyPr/>
          <a:lstStyle>
            <a:lvl1pPr>
              <a:defRPr>
                <a:solidFill>
                  <a:schemeClr val="bg1"/>
                </a:solidFill>
              </a:defRPr>
            </a:lvl1pPr>
          </a:lstStyle>
          <a:p>
            <a:r>
              <a:rPr lang="de-DE"/>
              <a:t>Dr. rer. nat. Erika Mustermann (TUM) | kann beliebig erweitert werden | Infos mit Strich trennen</a:t>
            </a:r>
            <a:endParaRPr lang="en-US" dirty="0"/>
          </a:p>
        </p:txBody>
      </p:sp>
    </p:spTree>
    <p:extLst>
      <p:ext uri="{BB962C8B-B14F-4D97-AF65-F5344CB8AC3E}">
        <p14:creationId xmlns:p14="http://schemas.microsoft.com/office/powerpoint/2010/main" val="1718550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tart">
    <p:spTree>
      <p:nvGrpSpPr>
        <p:cNvPr id="1" name=""/>
        <p:cNvGrpSpPr/>
        <p:nvPr/>
      </p:nvGrpSpPr>
      <p:grpSpPr>
        <a:xfrm>
          <a:off x="0" y="0"/>
          <a:ext cx="0" cy="0"/>
          <a:chOff x="0" y="0"/>
          <a:chExt cx="0" cy="0"/>
        </a:xfrm>
      </p:grpSpPr>
      <p:sp>
        <p:nvSpPr>
          <p:cNvPr id="12" name="Titel 1"/>
          <p:cNvSpPr>
            <a:spLocks noGrp="1"/>
          </p:cNvSpPr>
          <p:nvPr>
            <p:ph type="title" hasCustomPrompt="1"/>
          </p:nvPr>
        </p:nvSpPr>
        <p:spPr>
          <a:xfrm>
            <a:off x="319090" y="972000"/>
            <a:ext cx="8508999" cy="376238"/>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lvl1pPr>
              <a:lnSpc>
                <a:spcPts val="3200"/>
              </a:lnSpc>
              <a:defRPr lang="de-DE" sz="2500" noProof="0" dirty="0">
                <a:solidFill>
                  <a:schemeClr val="bg1"/>
                </a:solidFill>
              </a:defRPr>
            </a:lvl1pPr>
          </a:lstStyle>
          <a:p>
            <a:pPr lvl="0"/>
            <a:r>
              <a:rPr lang="de-DE" noProof="0" dirty="0"/>
              <a:t>Titel der Präsentation durch Klicken bearbeiten</a:t>
            </a:r>
          </a:p>
        </p:txBody>
      </p:sp>
      <p:sp>
        <p:nvSpPr>
          <p:cNvPr id="16" name="Inhaltsplatzhalter 2"/>
          <p:cNvSpPr>
            <a:spLocks noGrp="1"/>
          </p:cNvSpPr>
          <p:nvPr>
            <p:ph idx="10" hasCustomPrompt="1"/>
          </p:nvPr>
        </p:nvSpPr>
        <p:spPr>
          <a:xfrm>
            <a:off x="319088" y="1484040"/>
            <a:ext cx="8508999" cy="955594"/>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lvl1pPr>
              <a:lnSpc>
                <a:spcPct val="150000"/>
              </a:lnSpc>
              <a:defRPr lang="de-DE" sz="1600" baseline="0" noProof="0" dirty="0" smtClean="0">
                <a:solidFill>
                  <a:schemeClr val="bg1"/>
                </a:solidFill>
              </a:defRPr>
            </a:lvl1pPr>
            <a:lvl2pPr>
              <a:defRPr lang="de-DE" noProof="0" dirty="0" smtClean="0"/>
            </a:lvl2pPr>
          </a:lstStyle>
          <a:p>
            <a:pPr lvl="0"/>
            <a:r>
              <a:rPr lang="de-DE" noProof="0" dirty="0"/>
              <a:t>Referent</a:t>
            </a:r>
            <a:br>
              <a:rPr lang="de-DE" noProof="0" dirty="0"/>
            </a:br>
            <a:r>
              <a:rPr lang="de-DE" noProof="0" dirty="0"/>
              <a:t>Ort, Datum (Schreibweise: 00. Januar 2015)</a:t>
            </a:r>
          </a:p>
        </p:txBody>
      </p:sp>
      <p:sp>
        <p:nvSpPr>
          <p:cNvPr id="5" name="Foliennummernplatzhalter 4"/>
          <p:cNvSpPr>
            <a:spLocks noGrp="1"/>
          </p:cNvSpPr>
          <p:nvPr>
            <p:ph type="sldNum" sz="quarter" idx="12"/>
          </p:nvPr>
        </p:nvSpPr>
        <p:spPr/>
        <p:txBody>
          <a:bodyPr/>
          <a:lstStyle>
            <a:lvl1pPr>
              <a:defRPr>
                <a:solidFill>
                  <a:schemeClr val="bg1"/>
                </a:solidFill>
              </a:defRPr>
            </a:lvl1pPr>
          </a:lstStyle>
          <a:p>
            <a:fld id="{CE58CB1E-F828-4F11-99E0-327109AF9DA4}" type="slidenum">
              <a:rPr lang="de-DE" smtClean="0"/>
              <a:pPr/>
              <a:t>‹Nr.›</a:t>
            </a:fld>
            <a:endParaRPr lang="de-DE" dirty="0"/>
          </a:p>
        </p:txBody>
      </p:sp>
      <p:sp>
        <p:nvSpPr>
          <p:cNvPr id="7" name="Fußzeilenplatzhalter 6"/>
          <p:cNvSpPr>
            <a:spLocks noGrp="1"/>
          </p:cNvSpPr>
          <p:nvPr>
            <p:ph type="ftr" sz="quarter" idx="13"/>
          </p:nvPr>
        </p:nvSpPr>
        <p:spPr/>
        <p:txBody>
          <a:bodyPr/>
          <a:lstStyle>
            <a:lvl1pPr>
              <a:defRPr>
                <a:solidFill>
                  <a:schemeClr val="bg1"/>
                </a:solidFill>
              </a:defRPr>
            </a:lvl1pPr>
          </a:lstStyle>
          <a:p>
            <a:r>
              <a:rPr lang="de-DE"/>
              <a:t>Dr. rer. nat. Erika Mustermann (TUM) | kann beliebig erweitert werden | Infos mit Strich trennen</a:t>
            </a:r>
            <a:endParaRPr lang="en-US" dirty="0"/>
          </a:p>
        </p:txBody>
      </p:sp>
    </p:spTree>
    <p:extLst>
      <p:ext uri="{BB962C8B-B14F-4D97-AF65-F5344CB8AC3E}">
        <p14:creationId xmlns:p14="http://schemas.microsoft.com/office/powerpoint/2010/main" val="1718550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tart">
    <p:spTree>
      <p:nvGrpSpPr>
        <p:cNvPr id="1" name=""/>
        <p:cNvGrpSpPr/>
        <p:nvPr/>
      </p:nvGrpSpPr>
      <p:grpSpPr>
        <a:xfrm>
          <a:off x="0" y="0"/>
          <a:ext cx="0" cy="0"/>
          <a:chOff x="0" y="0"/>
          <a:chExt cx="0" cy="0"/>
        </a:xfrm>
      </p:grpSpPr>
      <p:sp>
        <p:nvSpPr>
          <p:cNvPr id="12" name="Titel 1"/>
          <p:cNvSpPr>
            <a:spLocks noGrp="1"/>
          </p:cNvSpPr>
          <p:nvPr>
            <p:ph type="title" hasCustomPrompt="1"/>
          </p:nvPr>
        </p:nvSpPr>
        <p:spPr>
          <a:xfrm>
            <a:off x="319090" y="972000"/>
            <a:ext cx="8508999" cy="376238"/>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lvl1pPr>
              <a:lnSpc>
                <a:spcPts val="3200"/>
              </a:lnSpc>
              <a:defRPr lang="de-DE" sz="2500" noProof="0" dirty="0">
                <a:solidFill>
                  <a:schemeClr val="tx1"/>
                </a:solidFill>
              </a:defRPr>
            </a:lvl1pPr>
          </a:lstStyle>
          <a:p>
            <a:pPr lvl="0"/>
            <a:r>
              <a:rPr lang="de-DE" noProof="0" dirty="0"/>
              <a:t>Titel der Präsentation durch Klicken bearbeiten</a:t>
            </a:r>
          </a:p>
        </p:txBody>
      </p:sp>
      <p:sp>
        <p:nvSpPr>
          <p:cNvPr id="16" name="Inhaltsplatzhalter 2"/>
          <p:cNvSpPr>
            <a:spLocks noGrp="1"/>
          </p:cNvSpPr>
          <p:nvPr>
            <p:ph idx="10" hasCustomPrompt="1"/>
          </p:nvPr>
        </p:nvSpPr>
        <p:spPr>
          <a:xfrm>
            <a:off x="319088" y="1484040"/>
            <a:ext cx="8508999" cy="955594"/>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lvl1pPr>
              <a:lnSpc>
                <a:spcPct val="150000"/>
              </a:lnSpc>
              <a:defRPr lang="de-DE" sz="1400" baseline="0" noProof="0" dirty="0" smtClean="0">
                <a:solidFill>
                  <a:srgbClr val="000000"/>
                </a:solidFill>
              </a:defRPr>
            </a:lvl1pPr>
            <a:lvl2pPr>
              <a:defRPr lang="de-DE" noProof="0" dirty="0" smtClean="0"/>
            </a:lvl2pPr>
          </a:lstStyle>
          <a:p>
            <a:pPr lvl="0"/>
            <a:r>
              <a:rPr lang="de-DE" noProof="0" dirty="0"/>
              <a:t>Referent</a:t>
            </a:r>
            <a:br>
              <a:rPr lang="de-DE" noProof="0" dirty="0"/>
            </a:br>
            <a:r>
              <a:rPr lang="de-DE" noProof="0" dirty="0"/>
              <a:t>Ort, Datum (Schreibweise: 00. Januar 2015)</a:t>
            </a:r>
          </a:p>
        </p:txBody>
      </p:sp>
      <p:sp>
        <p:nvSpPr>
          <p:cNvPr id="14" name="Rechteck 13"/>
          <p:cNvSpPr/>
          <p:nvPr userDrawn="1"/>
        </p:nvSpPr>
        <p:spPr bwMode="auto">
          <a:xfrm>
            <a:off x="8347635" y="4806203"/>
            <a:ext cx="575236" cy="268941"/>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endParaRPr kumimoji="0" lang="de-DE" sz="2000" b="0" i="0" u="none" strike="noStrike" cap="none" normalizeH="0" baseline="0">
              <a:ln>
                <a:noFill/>
              </a:ln>
              <a:solidFill>
                <a:schemeClr val="tx1"/>
              </a:solidFill>
              <a:effectLst/>
              <a:latin typeface="Arial" pitchFamily="34" charset="0"/>
            </a:endParaRPr>
          </a:p>
        </p:txBody>
      </p:sp>
      <p:sp>
        <p:nvSpPr>
          <p:cNvPr id="6" name="Foliennummernplatzhalter 5"/>
          <p:cNvSpPr>
            <a:spLocks noGrp="1"/>
          </p:cNvSpPr>
          <p:nvPr>
            <p:ph type="sldNum" sz="quarter" idx="11"/>
          </p:nvPr>
        </p:nvSpPr>
        <p:spPr/>
        <p:txBody>
          <a:bodyPr/>
          <a:lstStyle/>
          <a:p>
            <a:fld id="{CE58CB1E-F828-4F11-99E0-327109AF9DA4}" type="slidenum">
              <a:rPr lang="de-DE" smtClean="0"/>
              <a:pPr/>
              <a:t>‹Nr.›</a:t>
            </a:fld>
            <a:endParaRPr lang="de-DE" dirty="0"/>
          </a:p>
        </p:txBody>
      </p:sp>
      <p:sp>
        <p:nvSpPr>
          <p:cNvPr id="8" name="Fußzeilenplatzhalter 7"/>
          <p:cNvSpPr>
            <a:spLocks noGrp="1"/>
          </p:cNvSpPr>
          <p:nvPr>
            <p:ph type="ftr" sz="quarter" idx="12"/>
          </p:nvPr>
        </p:nvSpPr>
        <p:spPr/>
        <p:txBody>
          <a:bodyPr/>
          <a:lstStyle/>
          <a:p>
            <a:r>
              <a:rPr lang="de-DE"/>
              <a:t>Dr. rer. nat. Erika Mustermann (TUM) | kann beliebig erweitert werden | Infos mit Strich trennen</a:t>
            </a:r>
            <a:endParaRPr lang="en-US" dirty="0"/>
          </a:p>
        </p:txBody>
      </p:sp>
    </p:spTree>
    <p:extLst>
      <p:ext uri="{BB962C8B-B14F-4D97-AF65-F5344CB8AC3E}">
        <p14:creationId xmlns:p14="http://schemas.microsoft.com/office/powerpoint/2010/main" val="17185509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Start">
    <p:spTree>
      <p:nvGrpSpPr>
        <p:cNvPr id="1" name=""/>
        <p:cNvGrpSpPr/>
        <p:nvPr/>
      </p:nvGrpSpPr>
      <p:grpSpPr>
        <a:xfrm>
          <a:off x="0" y="0"/>
          <a:ext cx="0" cy="0"/>
          <a:chOff x="0" y="0"/>
          <a:chExt cx="0" cy="0"/>
        </a:xfrm>
      </p:grpSpPr>
      <p:sp>
        <p:nvSpPr>
          <p:cNvPr id="12" name="Titel 1"/>
          <p:cNvSpPr>
            <a:spLocks noGrp="1"/>
          </p:cNvSpPr>
          <p:nvPr>
            <p:ph type="title" hasCustomPrompt="1"/>
          </p:nvPr>
        </p:nvSpPr>
        <p:spPr>
          <a:xfrm>
            <a:off x="319090" y="972000"/>
            <a:ext cx="8508999" cy="410369"/>
          </a:xfrm>
          <a:prstGeom prst="rect">
            <a:avLst/>
          </a:prstGeom>
          <a:noFill/>
          <a:ln w="9525">
            <a:noFill/>
            <a:miter lim="800000"/>
            <a:headEnd/>
            <a:tailEnd/>
          </a:ln>
        </p:spPr>
        <p:txBody>
          <a:bodyPr vert="horz" wrap="square" lIns="0" tIns="0" rIns="0" bIns="0" numCol="1" anchor="t" anchorCtr="0" compatLnSpc="1">
            <a:prstTxWarp prst="textNoShape">
              <a:avLst/>
            </a:prstTxWarp>
            <a:spAutoFit/>
          </a:bodyPr>
          <a:lstStyle>
            <a:lvl1pPr>
              <a:lnSpc>
                <a:spcPts val="3200"/>
              </a:lnSpc>
              <a:defRPr lang="de-DE" sz="2500" noProof="0" dirty="0"/>
            </a:lvl1pPr>
          </a:lstStyle>
          <a:p>
            <a:pPr lvl="0"/>
            <a:r>
              <a:rPr lang="de-DE" noProof="0" dirty="0"/>
              <a:t>Titel durch Klicken bearbeiten</a:t>
            </a:r>
          </a:p>
        </p:txBody>
      </p:sp>
      <p:sp>
        <p:nvSpPr>
          <p:cNvPr id="16" name="Inhaltsplatzhalter 2"/>
          <p:cNvSpPr>
            <a:spLocks noGrp="1"/>
          </p:cNvSpPr>
          <p:nvPr>
            <p:ph idx="10" hasCustomPrompt="1"/>
          </p:nvPr>
        </p:nvSpPr>
        <p:spPr>
          <a:xfrm>
            <a:off x="319088" y="1484040"/>
            <a:ext cx="8508999" cy="955594"/>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lvl1pPr>
              <a:lnSpc>
                <a:spcPct val="150000"/>
              </a:lnSpc>
              <a:defRPr lang="de-DE" sz="1400" baseline="0" noProof="0" dirty="0" smtClean="0"/>
            </a:lvl1pPr>
            <a:lvl2pPr>
              <a:defRPr lang="de-DE" noProof="0" dirty="0" smtClean="0"/>
            </a:lvl2pPr>
          </a:lstStyle>
          <a:p>
            <a:pPr lvl="0"/>
            <a:r>
              <a:rPr lang="de-DE" noProof="0" dirty="0"/>
              <a:t>Referent</a:t>
            </a:r>
            <a:br>
              <a:rPr lang="de-DE" noProof="0" dirty="0"/>
            </a:br>
            <a:r>
              <a:rPr lang="de-DE" noProof="0" dirty="0"/>
              <a:t>Ort, Datum (Schreibweise: 00. Januar 2015)</a:t>
            </a:r>
          </a:p>
        </p:txBody>
      </p:sp>
      <p:sp>
        <p:nvSpPr>
          <p:cNvPr id="14" name="Rechteck 13"/>
          <p:cNvSpPr/>
          <p:nvPr userDrawn="1"/>
        </p:nvSpPr>
        <p:spPr bwMode="auto">
          <a:xfrm>
            <a:off x="8347635" y="4806203"/>
            <a:ext cx="575236" cy="268941"/>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endParaRPr kumimoji="0" lang="de-DE" sz="2000" b="0" i="0" u="none" strike="noStrike" cap="none" normalizeH="0" baseline="0">
              <a:ln>
                <a:noFill/>
              </a:ln>
              <a:solidFill>
                <a:schemeClr val="tx1"/>
              </a:solidFill>
              <a:effectLst/>
              <a:latin typeface="Arial" pitchFamily="34" charset="0"/>
            </a:endParaRPr>
          </a:p>
        </p:txBody>
      </p:sp>
      <p:sp>
        <p:nvSpPr>
          <p:cNvPr id="8" name="Foliennummernplatzhalter 7"/>
          <p:cNvSpPr>
            <a:spLocks noGrp="1"/>
          </p:cNvSpPr>
          <p:nvPr>
            <p:ph type="sldNum" sz="quarter" idx="12"/>
          </p:nvPr>
        </p:nvSpPr>
        <p:spPr/>
        <p:txBody>
          <a:bodyPr/>
          <a:lstStyle/>
          <a:p>
            <a:fld id="{CE58CB1E-F828-4F11-99E0-327109AF9DA4}" type="slidenum">
              <a:rPr lang="de-DE" smtClean="0"/>
              <a:pPr/>
              <a:t>‹Nr.›</a:t>
            </a:fld>
            <a:endParaRPr lang="de-DE" dirty="0"/>
          </a:p>
        </p:txBody>
      </p:sp>
      <p:sp>
        <p:nvSpPr>
          <p:cNvPr id="10" name="Fußzeilenplatzhalter 9"/>
          <p:cNvSpPr>
            <a:spLocks noGrp="1"/>
          </p:cNvSpPr>
          <p:nvPr>
            <p:ph type="ftr" sz="quarter" idx="13"/>
          </p:nvPr>
        </p:nvSpPr>
        <p:spPr/>
        <p:txBody>
          <a:bodyPr/>
          <a:lstStyle/>
          <a:p>
            <a:r>
              <a:rPr lang="de-DE"/>
              <a:t>Dr. rer. nat. Erika Mustermann (TUM) | kann beliebig erweitert werden | Infos mit Strich trennen</a:t>
            </a:r>
            <a:endParaRPr lang="en-US" dirty="0"/>
          </a:p>
        </p:txBody>
      </p:sp>
    </p:spTree>
    <p:extLst>
      <p:ext uri="{BB962C8B-B14F-4D97-AF65-F5344CB8AC3E}">
        <p14:creationId xmlns:p14="http://schemas.microsoft.com/office/powerpoint/2010/main" val="17185509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Inhalt">
    <p:spTree>
      <p:nvGrpSpPr>
        <p:cNvPr id="1" name=""/>
        <p:cNvGrpSpPr/>
        <p:nvPr/>
      </p:nvGrpSpPr>
      <p:grpSpPr>
        <a:xfrm>
          <a:off x="0" y="0"/>
          <a:ext cx="0" cy="0"/>
          <a:chOff x="0" y="0"/>
          <a:chExt cx="0" cy="0"/>
        </a:xfrm>
      </p:grpSpPr>
      <p:sp>
        <p:nvSpPr>
          <p:cNvPr id="3" name="Inhaltsplatzhalter 2"/>
          <p:cNvSpPr>
            <a:spLocks noGrp="1"/>
          </p:cNvSpPr>
          <p:nvPr>
            <p:ph idx="1" hasCustomPrompt="1"/>
          </p:nvPr>
        </p:nvSpPr>
        <p:spPr>
          <a:xfrm>
            <a:off x="319090" y="1600200"/>
            <a:ext cx="8508999" cy="3095625"/>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lvl1pPr>
              <a:lnSpc>
                <a:spcPct val="114000"/>
              </a:lnSpc>
              <a:defRPr lang="de-DE" sz="1400" noProof="0" dirty="0" smtClean="0"/>
            </a:lvl1pPr>
            <a:lvl2pPr>
              <a:lnSpc>
                <a:spcPct val="114000"/>
              </a:lnSpc>
              <a:defRPr lang="de-DE" sz="1400" noProof="0" dirty="0" smtClean="0"/>
            </a:lvl2pPr>
            <a:lvl3pPr>
              <a:defRPr sz="1400"/>
            </a:lvl3pPr>
          </a:lstStyle>
          <a:p>
            <a:pPr lvl="0"/>
            <a:r>
              <a:rPr lang="de-DE" noProof="0" dirty="0"/>
              <a:t>Inhalt durch Klicken bearbeiten</a:t>
            </a:r>
          </a:p>
          <a:p>
            <a:pPr lvl="1"/>
            <a:r>
              <a:rPr lang="de-DE" noProof="0" dirty="0"/>
              <a:t>Zweite Ebene</a:t>
            </a:r>
          </a:p>
          <a:p>
            <a:pPr lvl="2"/>
            <a:r>
              <a:rPr lang="de-DE" noProof="0" dirty="0"/>
              <a:t>Dritte Ebene</a:t>
            </a:r>
          </a:p>
        </p:txBody>
      </p:sp>
      <p:sp>
        <p:nvSpPr>
          <p:cNvPr id="10" name="Titel 1"/>
          <p:cNvSpPr>
            <a:spLocks noGrp="1"/>
          </p:cNvSpPr>
          <p:nvPr>
            <p:ph type="title" hasCustomPrompt="1"/>
          </p:nvPr>
        </p:nvSpPr>
        <p:spPr>
          <a:xfrm>
            <a:off x="319090" y="972000"/>
            <a:ext cx="8508999" cy="410369"/>
          </a:xfrm>
          <a:prstGeom prst="rect">
            <a:avLst/>
          </a:prstGeom>
          <a:noFill/>
          <a:ln w="9525">
            <a:noFill/>
            <a:miter lim="800000"/>
            <a:headEnd/>
            <a:tailEnd/>
          </a:ln>
        </p:spPr>
        <p:txBody>
          <a:bodyPr vert="horz" wrap="square" lIns="0" tIns="0" rIns="0" bIns="0" numCol="1" anchor="t" anchorCtr="0" compatLnSpc="1">
            <a:prstTxWarp prst="textNoShape">
              <a:avLst/>
            </a:prstTxWarp>
            <a:spAutoFit/>
          </a:bodyPr>
          <a:lstStyle>
            <a:lvl1pPr>
              <a:lnSpc>
                <a:spcPts val="3200"/>
              </a:lnSpc>
              <a:defRPr lang="de-DE" sz="2500" noProof="0" dirty="0"/>
            </a:lvl1pPr>
          </a:lstStyle>
          <a:p>
            <a:pPr lvl="0"/>
            <a:r>
              <a:rPr lang="de-DE" noProof="0" dirty="0"/>
              <a:t>Titel durch Klicken bearbeiten</a:t>
            </a:r>
          </a:p>
        </p:txBody>
      </p:sp>
      <p:sp>
        <p:nvSpPr>
          <p:cNvPr id="5" name="Foliennummernplatzhalter 4"/>
          <p:cNvSpPr>
            <a:spLocks noGrp="1"/>
          </p:cNvSpPr>
          <p:nvPr>
            <p:ph type="sldNum" sz="quarter" idx="11"/>
          </p:nvPr>
        </p:nvSpPr>
        <p:spPr/>
        <p:txBody>
          <a:bodyPr lIns="0" rIns="0"/>
          <a:lstStyle/>
          <a:p>
            <a:fld id="{CE58CB1E-F828-4F11-99E0-327109AF9DA4}" type="slidenum">
              <a:rPr lang="de-DE" smtClean="0"/>
              <a:pPr/>
              <a:t>‹Nr.›</a:t>
            </a:fld>
            <a:endParaRPr lang="de-DE" dirty="0"/>
          </a:p>
        </p:txBody>
      </p:sp>
      <p:sp>
        <p:nvSpPr>
          <p:cNvPr id="7" name="Fußzeilenplatzhalter 6"/>
          <p:cNvSpPr>
            <a:spLocks noGrp="1"/>
          </p:cNvSpPr>
          <p:nvPr>
            <p:ph type="ftr" sz="quarter" idx="12"/>
          </p:nvPr>
        </p:nvSpPr>
        <p:spPr/>
        <p:txBody>
          <a:bodyPr/>
          <a:lstStyle/>
          <a:p>
            <a:r>
              <a:rPr lang="de-DE"/>
              <a:t>Dr. rer. nat. Erika Mustermann (TUM) | kann beliebig erweitert werden | Infos mit Strich trennen</a:t>
            </a:r>
            <a:endParaRPr lang="en-US" dirty="0"/>
          </a:p>
        </p:txBody>
      </p:sp>
    </p:spTree>
    <p:extLst>
      <p:ext uri="{BB962C8B-B14F-4D97-AF65-F5344CB8AC3E}">
        <p14:creationId xmlns:p14="http://schemas.microsoft.com/office/powerpoint/2010/main" val="218394874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Inhalt + Text">
    <p:spTree>
      <p:nvGrpSpPr>
        <p:cNvPr id="1" name=""/>
        <p:cNvGrpSpPr/>
        <p:nvPr/>
      </p:nvGrpSpPr>
      <p:grpSpPr>
        <a:xfrm>
          <a:off x="0" y="0"/>
          <a:ext cx="0" cy="0"/>
          <a:chOff x="0" y="0"/>
          <a:chExt cx="0" cy="0"/>
        </a:xfrm>
      </p:grpSpPr>
      <p:sp useBgFill="1">
        <p:nvSpPr>
          <p:cNvPr id="3" name="Inhaltsplatzhalter 2"/>
          <p:cNvSpPr>
            <a:spLocks noGrp="1"/>
          </p:cNvSpPr>
          <p:nvPr>
            <p:ph idx="1" hasCustomPrompt="1"/>
          </p:nvPr>
        </p:nvSpPr>
        <p:spPr>
          <a:xfrm>
            <a:off x="319090" y="2143125"/>
            <a:ext cx="8508999" cy="2543175"/>
          </a:xfrm>
          <a:prstGeom prst="rect">
            <a:avLst/>
          </a:prstGeom>
          <a:ln w="9525">
            <a:noFill/>
            <a:miter lim="800000"/>
            <a:headEnd/>
            <a:tailEnd/>
          </a:ln>
        </p:spPr>
        <p:txBody>
          <a:bodyPr vert="horz" wrap="square" lIns="0" tIns="0" rIns="0" bIns="0" numCol="1" anchor="t" anchorCtr="0" compatLnSpc="1">
            <a:prstTxWarp prst="textNoShape">
              <a:avLst/>
            </a:prstTxWarp>
          </a:bodyPr>
          <a:lstStyle>
            <a:lvl1pPr>
              <a:lnSpc>
                <a:spcPct val="114000"/>
              </a:lnSpc>
              <a:defRPr lang="de-DE" sz="1400" noProof="0" dirty="0" smtClean="0"/>
            </a:lvl1pPr>
            <a:lvl2pPr>
              <a:lnSpc>
                <a:spcPct val="114000"/>
              </a:lnSpc>
              <a:defRPr lang="de-DE" sz="1400" noProof="0" dirty="0" smtClean="0"/>
            </a:lvl2pPr>
            <a:lvl3pPr>
              <a:defRPr sz="1400" baseline="0"/>
            </a:lvl3pPr>
          </a:lstStyle>
          <a:p>
            <a:pPr lvl="0"/>
            <a:r>
              <a:rPr lang="de-DE" noProof="0" dirty="0"/>
              <a:t>Inhalt durch Klicken bearbeiten</a:t>
            </a:r>
          </a:p>
          <a:p>
            <a:pPr lvl="1"/>
            <a:r>
              <a:rPr lang="de-DE" noProof="0" dirty="0"/>
              <a:t>Zweite Ebene</a:t>
            </a:r>
          </a:p>
          <a:p>
            <a:pPr lvl="2"/>
            <a:r>
              <a:rPr lang="de-DE" noProof="0" dirty="0"/>
              <a:t>Dritte Ebene</a:t>
            </a:r>
          </a:p>
        </p:txBody>
      </p:sp>
      <p:sp useBgFill="1">
        <p:nvSpPr>
          <p:cNvPr id="10" name="Titel 1"/>
          <p:cNvSpPr>
            <a:spLocks noGrp="1"/>
          </p:cNvSpPr>
          <p:nvPr>
            <p:ph type="title" hasCustomPrompt="1"/>
          </p:nvPr>
        </p:nvSpPr>
        <p:spPr>
          <a:xfrm>
            <a:off x="319090" y="972000"/>
            <a:ext cx="8508999" cy="410369"/>
          </a:xfrm>
          <a:prstGeom prst="rect">
            <a:avLst/>
          </a:prstGeom>
          <a:ln w="9525">
            <a:noFill/>
            <a:miter lim="800000"/>
            <a:headEnd/>
            <a:tailEnd/>
          </a:ln>
        </p:spPr>
        <p:txBody>
          <a:bodyPr vert="horz" wrap="square" lIns="0" tIns="0" rIns="0" bIns="0" numCol="1" anchor="t" anchorCtr="0" compatLnSpc="1">
            <a:prstTxWarp prst="textNoShape">
              <a:avLst/>
            </a:prstTxWarp>
            <a:spAutoFit/>
          </a:bodyPr>
          <a:lstStyle>
            <a:lvl1pPr>
              <a:lnSpc>
                <a:spcPts val="3200"/>
              </a:lnSpc>
              <a:defRPr lang="de-DE" sz="2500" noProof="0" dirty="0"/>
            </a:lvl1pPr>
          </a:lstStyle>
          <a:p>
            <a:pPr lvl="0"/>
            <a:r>
              <a:rPr lang="de-DE" noProof="0" dirty="0"/>
              <a:t>Titel durch Klicken bearbeiten</a:t>
            </a:r>
          </a:p>
        </p:txBody>
      </p:sp>
      <p:sp useBgFill="1">
        <p:nvSpPr>
          <p:cNvPr id="5" name="Foliennummernplatzhalter 4"/>
          <p:cNvSpPr>
            <a:spLocks noGrp="1"/>
          </p:cNvSpPr>
          <p:nvPr>
            <p:ph type="sldNum" sz="quarter" idx="11"/>
          </p:nvPr>
        </p:nvSpPr>
        <p:spPr/>
        <p:txBody>
          <a:bodyPr/>
          <a:lstStyle/>
          <a:p>
            <a:fld id="{CE58CB1E-F828-4F11-99E0-327109AF9DA4}" type="slidenum">
              <a:rPr lang="de-DE" smtClean="0"/>
              <a:pPr/>
              <a:t>‹Nr.›</a:t>
            </a:fld>
            <a:endParaRPr lang="de-DE" dirty="0"/>
          </a:p>
        </p:txBody>
      </p:sp>
      <p:sp useBgFill="1">
        <p:nvSpPr>
          <p:cNvPr id="7" name="Fußzeilenplatzhalter 6"/>
          <p:cNvSpPr>
            <a:spLocks noGrp="1"/>
          </p:cNvSpPr>
          <p:nvPr>
            <p:ph type="ftr" sz="quarter" idx="12"/>
          </p:nvPr>
        </p:nvSpPr>
        <p:spPr/>
        <p:txBody>
          <a:bodyPr/>
          <a:lstStyle/>
          <a:p>
            <a:r>
              <a:rPr lang="de-DE"/>
              <a:t>Dr. rer. nat. Erika Mustermann (TUM) | kann beliebig erweitert werden | Infos mit Strich trennen</a:t>
            </a:r>
            <a:endParaRPr lang="en-US" dirty="0"/>
          </a:p>
        </p:txBody>
      </p:sp>
      <p:sp useBgFill="1">
        <p:nvSpPr>
          <p:cNvPr id="6" name="Textplatzhalter 7"/>
          <p:cNvSpPr>
            <a:spLocks noGrp="1"/>
          </p:cNvSpPr>
          <p:nvPr>
            <p:ph type="body" sz="quarter" idx="13" hasCustomPrompt="1"/>
          </p:nvPr>
        </p:nvSpPr>
        <p:spPr>
          <a:xfrm>
            <a:off x="319090" y="1600200"/>
            <a:ext cx="8508999" cy="505305"/>
          </a:xfrm>
          <a:prstGeom prst="rect">
            <a:avLst/>
          </a:prstGeom>
          <a:ln w="9525">
            <a:noFill/>
            <a:miter lim="800000"/>
            <a:headEnd/>
            <a:tailEnd/>
          </a:ln>
        </p:spPr>
        <p:txBody>
          <a:bodyPr vert="horz" wrap="square" lIns="0" tIns="0" rIns="0" bIns="0" numCol="1" anchor="t" anchorCtr="0" compatLnSpc="1">
            <a:prstTxWarp prst="textNoShape">
              <a:avLst/>
            </a:prstTxWarp>
          </a:bodyPr>
          <a:lstStyle>
            <a:lvl1pPr>
              <a:lnSpc>
                <a:spcPct val="114000"/>
              </a:lnSpc>
              <a:defRPr lang="de-DE" sz="1400" noProof="0" dirty="0" smtClean="0"/>
            </a:lvl1pPr>
          </a:lstStyle>
          <a:p>
            <a:pPr lvl="0"/>
            <a:r>
              <a:rPr lang="de-DE" noProof="0" dirty="0"/>
              <a:t>Inhalt durch Klicken bearbeiten</a:t>
            </a:r>
          </a:p>
        </p:txBody>
      </p:sp>
    </p:spTree>
    <p:extLst>
      <p:ext uri="{BB962C8B-B14F-4D97-AF65-F5344CB8AC3E}">
        <p14:creationId xmlns:p14="http://schemas.microsoft.com/office/powerpoint/2010/main" val="218394874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zwei Inhalte">
    <p:spTree>
      <p:nvGrpSpPr>
        <p:cNvPr id="1" name=""/>
        <p:cNvGrpSpPr/>
        <p:nvPr/>
      </p:nvGrpSpPr>
      <p:grpSpPr>
        <a:xfrm>
          <a:off x="0" y="0"/>
          <a:ext cx="0" cy="0"/>
          <a:chOff x="0" y="0"/>
          <a:chExt cx="0" cy="0"/>
        </a:xfrm>
      </p:grpSpPr>
      <p:sp>
        <p:nvSpPr>
          <p:cNvPr id="11" name="Inhaltsplatzhalter 2"/>
          <p:cNvSpPr>
            <a:spLocks noGrp="1"/>
          </p:cNvSpPr>
          <p:nvPr>
            <p:ph idx="14" hasCustomPrompt="1"/>
          </p:nvPr>
        </p:nvSpPr>
        <p:spPr>
          <a:xfrm>
            <a:off x="319091" y="1602000"/>
            <a:ext cx="4180910" cy="3095626"/>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lvl1pPr>
              <a:lnSpc>
                <a:spcPct val="114000"/>
              </a:lnSpc>
              <a:defRPr lang="de-DE" sz="1400" noProof="0" dirty="0" smtClean="0"/>
            </a:lvl1pPr>
            <a:lvl2pPr>
              <a:lnSpc>
                <a:spcPct val="114000"/>
              </a:lnSpc>
              <a:defRPr lang="de-DE" sz="1400" noProof="0" dirty="0" smtClean="0"/>
            </a:lvl2pPr>
            <a:lvl3pPr>
              <a:defRPr sz="1400" baseline="0"/>
            </a:lvl3pPr>
          </a:lstStyle>
          <a:p>
            <a:pPr lvl="0"/>
            <a:r>
              <a:rPr lang="de-DE" noProof="0" dirty="0"/>
              <a:t>Inhalt durch Klicken bearbeiten</a:t>
            </a:r>
          </a:p>
          <a:p>
            <a:pPr lvl="1"/>
            <a:r>
              <a:rPr lang="de-DE" noProof="0" dirty="0"/>
              <a:t>Zweite Ebene</a:t>
            </a:r>
          </a:p>
          <a:p>
            <a:pPr lvl="2"/>
            <a:r>
              <a:rPr lang="de-DE" noProof="0" dirty="0"/>
              <a:t>Dritte Ebene</a:t>
            </a:r>
          </a:p>
        </p:txBody>
      </p:sp>
      <p:sp>
        <p:nvSpPr>
          <p:cNvPr id="13" name="Inhaltsplatzhalter 2"/>
          <p:cNvSpPr>
            <a:spLocks noGrp="1"/>
          </p:cNvSpPr>
          <p:nvPr>
            <p:ph idx="15" hasCustomPrompt="1"/>
          </p:nvPr>
        </p:nvSpPr>
        <p:spPr>
          <a:xfrm>
            <a:off x="4647179" y="1602000"/>
            <a:ext cx="4180910" cy="3095626"/>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lvl1pPr>
              <a:lnSpc>
                <a:spcPct val="114000"/>
              </a:lnSpc>
              <a:defRPr lang="de-DE" sz="1400" noProof="0" dirty="0" smtClean="0"/>
            </a:lvl1pPr>
            <a:lvl2pPr>
              <a:lnSpc>
                <a:spcPct val="114000"/>
              </a:lnSpc>
              <a:defRPr lang="de-DE" sz="1400" noProof="0" dirty="0" smtClean="0"/>
            </a:lvl2pPr>
            <a:lvl3pPr>
              <a:defRPr sz="1400" baseline="0"/>
            </a:lvl3pPr>
          </a:lstStyle>
          <a:p>
            <a:pPr lvl="0"/>
            <a:r>
              <a:rPr lang="de-DE" noProof="0" dirty="0"/>
              <a:t>Inhalt durch Klicken bearbeiten</a:t>
            </a:r>
          </a:p>
          <a:p>
            <a:pPr lvl="1"/>
            <a:r>
              <a:rPr lang="de-DE" noProof="0" dirty="0"/>
              <a:t>Zweite Ebene</a:t>
            </a:r>
          </a:p>
          <a:p>
            <a:pPr lvl="2"/>
            <a:r>
              <a:rPr lang="de-DE" noProof="0" dirty="0"/>
              <a:t>Dritte Ebene</a:t>
            </a:r>
          </a:p>
        </p:txBody>
      </p:sp>
      <p:sp>
        <p:nvSpPr>
          <p:cNvPr id="16" name="Titel 1"/>
          <p:cNvSpPr>
            <a:spLocks noGrp="1"/>
          </p:cNvSpPr>
          <p:nvPr>
            <p:ph type="title" hasCustomPrompt="1"/>
          </p:nvPr>
        </p:nvSpPr>
        <p:spPr>
          <a:xfrm>
            <a:off x="319090" y="972000"/>
            <a:ext cx="8508999" cy="410369"/>
          </a:xfrm>
          <a:prstGeom prst="rect">
            <a:avLst/>
          </a:prstGeom>
          <a:noFill/>
          <a:ln w="9525">
            <a:noFill/>
            <a:miter lim="800000"/>
            <a:headEnd/>
            <a:tailEnd/>
          </a:ln>
        </p:spPr>
        <p:txBody>
          <a:bodyPr vert="horz" wrap="square" lIns="0" tIns="0" rIns="0" bIns="0" numCol="1" anchor="t" anchorCtr="0" compatLnSpc="1">
            <a:prstTxWarp prst="textNoShape">
              <a:avLst/>
            </a:prstTxWarp>
            <a:spAutoFit/>
          </a:bodyPr>
          <a:lstStyle>
            <a:lvl1pPr>
              <a:lnSpc>
                <a:spcPts val="3200"/>
              </a:lnSpc>
              <a:defRPr lang="de-DE" sz="2500" baseline="0" noProof="0" dirty="0"/>
            </a:lvl1pPr>
          </a:lstStyle>
          <a:p>
            <a:pPr lvl="0"/>
            <a:r>
              <a:rPr lang="de-DE" noProof="0" dirty="0"/>
              <a:t>Titel durch Klicken bearbeiten</a:t>
            </a:r>
          </a:p>
        </p:txBody>
      </p:sp>
      <p:sp>
        <p:nvSpPr>
          <p:cNvPr id="6" name="Foliennummernplatzhalter 5"/>
          <p:cNvSpPr>
            <a:spLocks noGrp="1"/>
          </p:cNvSpPr>
          <p:nvPr>
            <p:ph type="sldNum" sz="quarter" idx="16"/>
          </p:nvPr>
        </p:nvSpPr>
        <p:spPr/>
        <p:txBody>
          <a:bodyPr/>
          <a:lstStyle/>
          <a:p>
            <a:fld id="{CE58CB1E-F828-4F11-99E0-327109AF9DA4}" type="slidenum">
              <a:rPr lang="de-DE" smtClean="0"/>
              <a:pPr/>
              <a:t>‹Nr.›</a:t>
            </a:fld>
            <a:endParaRPr lang="de-DE" dirty="0"/>
          </a:p>
        </p:txBody>
      </p:sp>
      <p:sp>
        <p:nvSpPr>
          <p:cNvPr id="8" name="Fußzeilenplatzhalter 7"/>
          <p:cNvSpPr>
            <a:spLocks noGrp="1"/>
          </p:cNvSpPr>
          <p:nvPr>
            <p:ph type="ftr" sz="quarter" idx="17"/>
          </p:nvPr>
        </p:nvSpPr>
        <p:spPr/>
        <p:txBody>
          <a:bodyPr/>
          <a:lstStyle/>
          <a:p>
            <a:r>
              <a:rPr lang="de-DE"/>
              <a:t>Dr. rer. nat. Erika Mustermann (TUM) | kann beliebig erweitert werden | Infos mit Strich trennen</a:t>
            </a:r>
            <a:endParaRPr lang="en-US" dirty="0"/>
          </a:p>
        </p:txBody>
      </p:sp>
    </p:spTree>
    <p:extLst>
      <p:ext uri="{BB962C8B-B14F-4D97-AF65-F5344CB8AC3E}">
        <p14:creationId xmlns:p14="http://schemas.microsoft.com/office/powerpoint/2010/main" val="346290140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Zwei Inhalte + Text">
    <p:spTree>
      <p:nvGrpSpPr>
        <p:cNvPr id="1" name=""/>
        <p:cNvGrpSpPr/>
        <p:nvPr/>
      </p:nvGrpSpPr>
      <p:grpSpPr>
        <a:xfrm>
          <a:off x="0" y="0"/>
          <a:ext cx="0" cy="0"/>
          <a:chOff x="0" y="0"/>
          <a:chExt cx="0" cy="0"/>
        </a:xfrm>
      </p:grpSpPr>
      <p:sp>
        <p:nvSpPr>
          <p:cNvPr id="18" name="Textplatzhalter 7"/>
          <p:cNvSpPr>
            <a:spLocks noGrp="1"/>
          </p:cNvSpPr>
          <p:nvPr>
            <p:ph type="body" sz="quarter" idx="13" hasCustomPrompt="1"/>
          </p:nvPr>
        </p:nvSpPr>
        <p:spPr>
          <a:xfrm>
            <a:off x="319090" y="1600200"/>
            <a:ext cx="8508999" cy="495780"/>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lvl1pPr>
              <a:lnSpc>
                <a:spcPct val="114000"/>
              </a:lnSpc>
              <a:defRPr lang="de-DE" sz="1400" noProof="0" dirty="0" smtClean="0"/>
            </a:lvl1pPr>
          </a:lstStyle>
          <a:p>
            <a:pPr lvl="0"/>
            <a:r>
              <a:rPr lang="de-DE" noProof="0" dirty="0"/>
              <a:t>Inhalt durch Klicken bearbeiten</a:t>
            </a:r>
          </a:p>
        </p:txBody>
      </p:sp>
      <p:sp>
        <p:nvSpPr>
          <p:cNvPr id="13" name="Titel 1"/>
          <p:cNvSpPr>
            <a:spLocks noGrp="1"/>
          </p:cNvSpPr>
          <p:nvPr>
            <p:ph type="title" hasCustomPrompt="1"/>
          </p:nvPr>
        </p:nvSpPr>
        <p:spPr>
          <a:xfrm>
            <a:off x="319090" y="972000"/>
            <a:ext cx="8508999" cy="410369"/>
          </a:xfrm>
          <a:prstGeom prst="rect">
            <a:avLst/>
          </a:prstGeom>
          <a:noFill/>
          <a:ln w="9525">
            <a:noFill/>
            <a:miter lim="800000"/>
            <a:headEnd/>
            <a:tailEnd/>
          </a:ln>
        </p:spPr>
        <p:txBody>
          <a:bodyPr vert="horz" wrap="square" lIns="0" tIns="0" rIns="0" bIns="0" numCol="1" anchor="t" anchorCtr="0" compatLnSpc="1">
            <a:prstTxWarp prst="textNoShape">
              <a:avLst/>
            </a:prstTxWarp>
            <a:spAutoFit/>
          </a:bodyPr>
          <a:lstStyle>
            <a:lvl1pPr>
              <a:lnSpc>
                <a:spcPts val="3200"/>
              </a:lnSpc>
              <a:defRPr lang="de-DE" sz="2500" noProof="0" dirty="0"/>
            </a:lvl1pPr>
          </a:lstStyle>
          <a:p>
            <a:pPr lvl="0"/>
            <a:r>
              <a:rPr lang="de-DE" noProof="0" dirty="0"/>
              <a:t>Titel durch Klicken bearbeiten</a:t>
            </a:r>
          </a:p>
        </p:txBody>
      </p:sp>
      <p:sp>
        <p:nvSpPr>
          <p:cNvPr id="7" name="Foliennummernplatzhalter 6"/>
          <p:cNvSpPr>
            <a:spLocks noGrp="1"/>
          </p:cNvSpPr>
          <p:nvPr>
            <p:ph type="sldNum" sz="quarter" idx="15"/>
          </p:nvPr>
        </p:nvSpPr>
        <p:spPr/>
        <p:txBody>
          <a:bodyPr/>
          <a:lstStyle/>
          <a:p>
            <a:fld id="{CE58CB1E-F828-4F11-99E0-327109AF9DA4}" type="slidenum">
              <a:rPr lang="de-DE" smtClean="0"/>
              <a:pPr/>
              <a:t>‹Nr.›</a:t>
            </a:fld>
            <a:endParaRPr lang="de-DE" dirty="0"/>
          </a:p>
        </p:txBody>
      </p:sp>
      <p:sp>
        <p:nvSpPr>
          <p:cNvPr id="12" name="Fußzeilenplatzhalter 11"/>
          <p:cNvSpPr>
            <a:spLocks noGrp="1"/>
          </p:cNvSpPr>
          <p:nvPr>
            <p:ph type="ftr" sz="quarter" idx="16"/>
          </p:nvPr>
        </p:nvSpPr>
        <p:spPr/>
        <p:txBody>
          <a:bodyPr/>
          <a:lstStyle/>
          <a:p>
            <a:r>
              <a:rPr lang="de-DE" noProof="0"/>
              <a:t>Dr. rer. nat. Erika Mustermann (TUM) | kann beliebig erweitert werden | Infos mit Strich trennen</a:t>
            </a:r>
          </a:p>
        </p:txBody>
      </p:sp>
      <p:sp>
        <p:nvSpPr>
          <p:cNvPr id="8" name="Inhaltsplatzhalter 9"/>
          <p:cNvSpPr>
            <a:spLocks noGrp="1"/>
          </p:cNvSpPr>
          <p:nvPr>
            <p:ph sz="quarter" idx="18"/>
          </p:nvPr>
        </p:nvSpPr>
        <p:spPr>
          <a:xfrm>
            <a:off x="316992" y="2148752"/>
            <a:ext cx="4188333" cy="2547074"/>
          </a:xfrm>
          <a:prstGeom prst="rect">
            <a:avLst/>
          </a:prstGeom>
        </p:spPr>
        <p:txBody>
          <a:bodyPr lIns="0" rIns="0"/>
          <a:lstStyle>
            <a:lvl1pPr>
              <a:defRPr lang="de-DE" sz="1400" kern="1200" noProof="0" dirty="0" smtClean="0">
                <a:solidFill>
                  <a:schemeClr val="tx1"/>
                </a:solidFill>
                <a:latin typeface="+mn-lt"/>
                <a:ea typeface="+mn-ea"/>
                <a:cs typeface="+mn-cs"/>
              </a:defRPr>
            </a:lvl1pPr>
            <a:lvl2pPr>
              <a:defRPr sz="1400"/>
            </a:lvl2pPr>
            <a:lvl3pPr>
              <a:defRPr sz="1400" baseline="0"/>
            </a:lvl3pPr>
          </a:lstStyle>
          <a:p>
            <a:pPr lvl="0"/>
            <a:r>
              <a:rPr lang="de-DE" dirty="0"/>
              <a:t>Textmasterformate durch Klicken bearbeiten</a:t>
            </a:r>
          </a:p>
          <a:p>
            <a:pPr lvl="1"/>
            <a:r>
              <a:rPr lang="de-DE" dirty="0"/>
              <a:t>Zweite Ebene</a:t>
            </a:r>
          </a:p>
          <a:p>
            <a:pPr lvl="2"/>
            <a:r>
              <a:rPr lang="de-DE" dirty="0"/>
              <a:t>Dritte Ebene</a:t>
            </a:r>
          </a:p>
        </p:txBody>
      </p:sp>
      <p:sp>
        <p:nvSpPr>
          <p:cNvPr id="11" name="Bildplatzhalter 2"/>
          <p:cNvSpPr>
            <a:spLocks noGrp="1"/>
          </p:cNvSpPr>
          <p:nvPr>
            <p:ph type="pic" sz="quarter" idx="14" hasCustomPrompt="1"/>
          </p:nvPr>
        </p:nvSpPr>
        <p:spPr>
          <a:xfrm>
            <a:off x="4648200" y="2148840"/>
            <a:ext cx="4180392" cy="2546911"/>
          </a:xfrm>
          <a:prstGeom prst="rect">
            <a:avLst/>
          </a:prstGeom>
        </p:spPr>
        <p:txBody>
          <a:bodyPr/>
          <a:lstStyle>
            <a:lvl1pPr>
              <a:lnSpc>
                <a:spcPct val="114000"/>
              </a:lnSpc>
              <a:defRPr sz="1400"/>
            </a:lvl1pPr>
          </a:lstStyle>
          <a:p>
            <a:endParaRPr lang="de-DE" dirty="0"/>
          </a:p>
        </p:txBody>
      </p:sp>
    </p:spTree>
    <p:extLst>
      <p:ext uri="{BB962C8B-B14F-4D97-AF65-F5344CB8AC3E}">
        <p14:creationId xmlns:p14="http://schemas.microsoft.com/office/powerpoint/2010/main" val="111150819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Zwei Inhalte + Text (Hintergrund)">
    <p:spTree>
      <p:nvGrpSpPr>
        <p:cNvPr id="1" name=""/>
        <p:cNvGrpSpPr/>
        <p:nvPr/>
      </p:nvGrpSpPr>
      <p:grpSpPr>
        <a:xfrm>
          <a:off x="0" y="0"/>
          <a:ext cx="0" cy="0"/>
          <a:chOff x="0" y="0"/>
          <a:chExt cx="0" cy="0"/>
        </a:xfrm>
      </p:grpSpPr>
      <p:sp>
        <p:nvSpPr>
          <p:cNvPr id="9" name="Rechteck 8"/>
          <p:cNvSpPr/>
          <p:nvPr userDrawn="1"/>
        </p:nvSpPr>
        <p:spPr bwMode="auto">
          <a:xfrm>
            <a:off x="0" y="2152650"/>
            <a:ext cx="9144000" cy="2990850"/>
          </a:xfrm>
          <a:prstGeom prst="rect">
            <a:avLst/>
          </a:prstGeom>
          <a:solidFill>
            <a:schemeClr val="bg1">
              <a:lumMod val="95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r" eaLnBrk="0" hangingPunct="0"/>
            <a:endParaRPr lang="de-DE" sz="1000">
              <a:latin typeface="Arial" pitchFamily="34" charset="0"/>
            </a:endParaRPr>
          </a:p>
        </p:txBody>
      </p:sp>
      <p:sp>
        <p:nvSpPr>
          <p:cNvPr id="13" name="Titel 1"/>
          <p:cNvSpPr>
            <a:spLocks noGrp="1"/>
          </p:cNvSpPr>
          <p:nvPr>
            <p:ph type="title" hasCustomPrompt="1"/>
          </p:nvPr>
        </p:nvSpPr>
        <p:spPr>
          <a:xfrm>
            <a:off x="319090" y="972000"/>
            <a:ext cx="8508999" cy="410369"/>
          </a:xfrm>
          <a:prstGeom prst="rect">
            <a:avLst/>
          </a:prstGeom>
          <a:noFill/>
          <a:ln w="9525">
            <a:noFill/>
            <a:miter lim="800000"/>
            <a:headEnd/>
            <a:tailEnd/>
          </a:ln>
        </p:spPr>
        <p:txBody>
          <a:bodyPr vert="horz" wrap="square" lIns="0" tIns="0" rIns="0" bIns="0" numCol="1" anchor="t" anchorCtr="0" compatLnSpc="1">
            <a:prstTxWarp prst="textNoShape">
              <a:avLst/>
            </a:prstTxWarp>
            <a:spAutoFit/>
          </a:bodyPr>
          <a:lstStyle>
            <a:lvl1pPr>
              <a:lnSpc>
                <a:spcPts val="3200"/>
              </a:lnSpc>
              <a:defRPr lang="de-DE" sz="2500" noProof="0" dirty="0"/>
            </a:lvl1pPr>
          </a:lstStyle>
          <a:p>
            <a:pPr lvl="0"/>
            <a:r>
              <a:rPr lang="de-DE" noProof="0" dirty="0"/>
              <a:t>Titel durch Klicken bearbeiten</a:t>
            </a:r>
          </a:p>
        </p:txBody>
      </p:sp>
      <p:sp>
        <p:nvSpPr>
          <p:cNvPr id="7" name="Foliennummernplatzhalter 6"/>
          <p:cNvSpPr>
            <a:spLocks noGrp="1"/>
          </p:cNvSpPr>
          <p:nvPr>
            <p:ph type="sldNum" sz="quarter" idx="15"/>
          </p:nvPr>
        </p:nvSpPr>
        <p:spPr/>
        <p:txBody>
          <a:bodyPr/>
          <a:lstStyle/>
          <a:p>
            <a:fld id="{CE58CB1E-F828-4F11-99E0-327109AF9DA4}" type="slidenum">
              <a:rPr lang="de-DE" smtClean="0"/>
              <a:pPr/>
              <a:t>‹Nr.›</a:t>
            </a:fld>
            <a:endParaRPr lang="de-DE" dirty="0"/>
          </a:p>
        </p:txBody>
      </p:sp>
      <p:sp>
        <p:nvSpPr>
          <p:cNvPr id="12" name="Fußzeilenplatzhalter 11"/>
          <p:cNvSpPr>
            <a:spLocks noGrp="1"/>
          </p:cNvSpPr>
          <p:nvPr>
            <p:ph type="ftr" sz="quarter" idx="16"/>
          </p:nvPr>
        </p:nvSpPr>
        <p:spPr/>
        <p:txBody>
          <a:bodyPr/>
          <a:lstStyle/>
          <a:p>
            <a:r>
              <a:rPr lang="de-DE" noProof="0"/>
              <a:t>Dr. rer. nat. Erika Mustermann (TUM) | kann beliebig erweitert werden | Infos mit Strich trennen</a:t>
            </a:r>
          </a:p>
        </p:txBody>
      </p:sp>
      <p:sp>
        <p:nvSpPr>
          <p:cNvPr id="8" name="Inhaltsplatzhalter 9"/>
          <p:cNvSpPr>
            <a:spLocks noGrp="1"/>
          </p:cNvSpPr>
          <p:nvPr>
            <p:ph sz="quarter" idx="18"/>
          </p:nvPr>
        </p:nvSpPr>
        <p:spPr>
          <a:xfrm>
            <a:off x="316992" y="2152650"/>
            <a:ext cx="4197858" cy="2552700"/>
          </a:xfrm>
          <a:prstGeom prst="rect">
            <a:avLst/>
          </a:prstGeom>
        </p:spPr>
        <p:txBody>
          <a:bodyPr lIns="0" rIns="0"/>
          <a:lstStyle>
            <a:lvl1pPr>
              <a:defRPr lang="de-DE" sz="1400" kern="1200" noProof="0" dirty="0" smtClean="0">
                <a:solidFill>
                  <a:schemeClr val="tx1"/>
                </a:solidFill>
                <a:latin typeface="+mn-lt"/>
                <a:ea typeface="+mn-ea"/>
                <a:cs typeface="+mn-cs"/>
              </a:defRPr>
            </a:lvl1pPr>
            <a:lvl2pPr>
              <a:defRPr sz="1400"/>
            </a:lvl2pPr>
            <a:lvl3pPr>
              <a:defRPr sz="1400" baseline="0"/>
            </a:lvl3pPr>
          </a:lstStyle>
          <a:p>
            <a:pPr lvl="0"/>
            <a:r>
              <a:rPr lang="de-DE" dirty="0"/>
              <a:t>Textmasterformate durch Klicken bearbeiten</a:t>
            </a:r>
          </a:p>
          <a:p>
            <a:pPr lvl="1"/>
            <a:r>
              <a:rPr lang="de-DE" dirty="0"/>
              <a:t>Zweite Ebene</a:t>
            </a:r>
          </a:p>
          <a:p>
            <a:pPr lvl="2"/>
            <a:r>
              <a:rPr lang="de-DE" dirty="0"/>
              <a:t>Dritte Ebene</a:t>
            </a:r>
          </a:p>
        </p:txBody>
      </p:sp>
      <p:sp>
        <p:nvSpPr>
          <p:cNvPr id="11" name="Bildplatzhalter 2"/>
          <p:cNvSpPr>
            <a:spLocks noGrp="1"/>
          </p:cNvSpPr>
          <p:nvPr>
            <p:ph type="pic" sz="quarter" idx="14" hasCustomPrompt="1"/>
          </p:nvPr>
        </p:nvSpPr>
        <p:spPr>
          <a:xfrm>
            <a:off x="4648200" y="2143125"/>
            <a:ext cx="4180392" cy="2543176"/>
          </a:xfrm>
          <a:prstGeom prst="rect">
            <a:avLst/>
          </a:prstGeom>
        </p:spPr>
        <p:txBody>
          <a:bodyPr/>
          <a:lstStyle>
            <a:lvl1pPr>
              <a:lnSpc>
                <a:spcPct val="114000"/>
              </a:lnSpc>
              <a:defRPr sz="1400"/>
            </a:lvl1pPr>
          </a:lstStyle>
          <a:p>
            <a:endParaRPr lang="de-DE" dirty="0"/>
          </a:p>
        </p:txBody>
      </p:sp>
      <p:sp>
        <p:nvSpPr>
          <p:cNvPr id="10" name="Textplatzhalter 7"/>
          <p:cNvSpPr>
            <a:spLocks noGrp="1"/>
          </p:cNvSpPr>
          <p:nvPr>
            <p:ph type="body" sz="quarter" idx="19" hasCustomPrompt="1"/>
          </p:nvPr>
        </p:nvSpPr>
        <p:spPr>
          <a:xfrm>
            <a:off x="319090" y="1600200"/>
            <a:ext cx="8508999" cy="495780"/>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lvl1pPr>
              <a:lnSpc>
                <a:spcPct val="114000"/>
              </a:lnSpc>
              <a:defRPr lang="de-DE" sz="1400" noProof="0" dirty="0" smtClean="0"/>
            </a:lvl1pPr>
          </a:lstStyle>
          <a:p>
            <a:pPr lvl="0"/>
            <a:r>
              <a:rPr lang="de-DE" noProof="0" dirty="0"/>
              <a:t>Inhalt durch Klicken bearbeiten</a:t>
            </a:r>
          </a:p>
        </p:txBody>
      </p:sp>
    </p:spTree>
    <p:extLst>
      <p:ext uri="{BB962C8B-B14F-4D97-AF65-F5344CB8AC3E}">
        <p14:creationId xmlns:p14="http://schemas.microsoft.com/office/powerpoint/2010/main" val="1111508191"/>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wmf"/><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theme" Target="../theme/theme2.xml"/><Relationship Id="rId1" Type="http://schemas.openxmlformats.org/officeDocument/2006/relationships/slideLayout" Target="../slideLayouts/slideLayout2.xml"/><Relationship Id="rId4" Type="http://schemas.openxmlformats.org/officeDocument/2006/relationships/image" Target="../media/image3.emf"/></Relationships>
</file>

<file path=ppt/slideMasters/_rels/slideMaster3.xml.rels><?xml version="1.0" encoding="UTF-8" standalone="yes"?>
<Relationships xmlns="http://schemas.openxmlformats.org/package/2006/relationships"><Relationship Id="rId3" Type="http://schemas.openxmlformats.org/officeDocument/2006/relationships/image" Target="../media/image1.wmf"/><Relationship Id="rId2" Type="http://schemas.openxmlformats.org/officeDocument/2006/relationships/theme" Target="../theme/theme3.xml"/><Relationship Id="rId1" Type="http://schemas.openxmlformats.org/officeDocument/2006/relationships/slideLayout" Target="../slideLayouts/slideLayout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11.xml"/><Relationship Id="rId3" Type="http://schemas.openxmlformats.org/officeDocument/2006/relationships/slideLayout" Target="../slideLayouts/slideLayout6.xml"/><Relationship Id="rId7" Type="http://schemas.openxmlformats.org/officeDocument/2006/relationships/slideLayout" Target="../slideLayouts/slideLayout10.xml"/><Relationship Id="rId2" Type="http://schemas.openxmlformats.org/officeDocument/2006/relationships/slideLayout" Target="../slideLayouts/slideLayout5.xml"/><Relationship Id="rId1" Type="http://schemas.openxmlformats.org/officeDocument/2006/relationships/slideLayout" Target="../slideLayouts/slideLayout4.xml"/><Relationship Id="rId6" Type="http://schemas.openxmlformats.org/officeDocument/2006/relationships/slideLayout" Target="../slideLayouts/slideLayout9.xml"/><Relationship Id="rId5" Type="http://schemas.openxmlformats.org/officeDocument/2006/relationships/slideLayout" Target="../slideLayouts/slideLayout8.xml"/><Relationship Id="rId10" Type="http://schemas.openxmlformats.org/officeDocument/2006/relationships/image" Target="../media/image1.wmf"/><Relationship Id="rId4" Type="http://schemas.openxmlformats.org/officeDocument/2006/relationships/slideLayout" Target="../slideLayouts/slideLayout7.xml"/><Relationship Id="rId9" Type="http://schemas.openxmlformats.org/officeDocument/2006/relationships/theme" Target="../theme/theme4.xml"/></Relationships>
</file>

<file path=ppt/slideMasters/_rels/slideMaster5.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theme" Target="../theme/theme5.xml"/><Relationship Id="rId1" Type="http://schemas.openxmlformats.org/officeDocument/2006/relationships/slideLayout" Target="../slideLayouts/slideLayout12.xml"/></Relationships>
</file>

<file path=ppt/slideMasters/_rels/slideMaster6.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theme" Target="../theme/theme6.xml"/><Relationship Id="rId1" Type="http://schemas.openxmlformats.org/officeDocument/2006/relationships/slideLayout" Target="../slideLayouts/slideLayout13.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0" name="Fußzeilenplatzhalter 3"/>
          <p:cNvSpPr>
            <a:spLocks noGrp="1"/>
          </p:cNvSpPr>
          <p:nvPr>
            <p:ph type="ftr" sz="quarter" idx="3"/>
          </p:nvPr>
        </p:nvSpPr>
        <p:spPr>
          <a:xfrm>
            <a:off x="311162" y="4854985"/>
            <a:ext cx="7829538" cy="288515"/>
          </a:xfrm>
          <a:prstGeom prst="rect">
            <a:avLst/>
          </a:prstGeom>
        </p:spPr>
        <p:txBody>
          <a:bodyPr vert="horz" lIns="0" tIns="45720" rIns="0" bIns="45720" rtlCol="0" anchor="ctr"/>
          <a:lstStyle>
            <a:lvl1pPr algn="l">
              <a:defRPr sz="1100">
                <a:solidFill>
                  <a:schemeClr val="tx1"/>
                </a:solidFill>
              </a:defRPr>
            </a:lvl1pPr>
          </a:lstStyle>
          <a:p>
            <a:r>
              <a:rPr lang="de-DE"/>
              <a:t>Dr. rer. nat. Erika Mustermann (TUM) | kann beliebig erweitert werden | Infos mit Strich trennen</a:t>
            </a:r>
            <a:endParaRPr lang="en-US" dirty="0"/>
          </a:p>
        </p:txBody>
      </p:sp>
      <p:sp>
        <p:nvSpPr>
          <p:cNvPr id="11" name="Foliennummernplatzhalter 4"/>
          <p:cNvSpPr>
            <a:spLocks noGrp="1"/>
          </p:cNvSpPr>
          <p:nvPr>
            <p:ph type="sldNum" sz="quarter" idx="4"/>
          </p:nvPr>
        </p:nvSpPr>
        <p:spPr>
          <a:xfrm>
            <a:off x="6774934" y="4854985"/>
            <a:ext cx="2052000" cy="273844"/>
          </a:xfrm>
          <a:prstGeom prst="rect">
            <a:avLst/>
          </a:prstGeom>
        </p:spPr>
        <p:txBody>
          <a:bodyPr vert="horz" lIns="0" tIns="45720" rIns="0" bIns="45720" rtlCol="0" anchor="ctr"/>
          <a:lstStyle>
            <a:lvl1pPr algn="r">
              <a:defRPr sz="1100">
                <a:solidFill>
                  <a:schemeClr val="tx1"/>
                </a:solidFill>
              </a:defRPr>
            </a:lvl1pPr>
          </a:lstStyle>
          <a:p>
            <a:fld id="{CE58CB1E-F828-4F11-99E0-327109AF9DA4}" type="slidenum">
              <a:rPr lang="de-DE" smtClean="0"/>
              <a:pPr/>
              <a:t>‹Nr.›</a:t>
            </a:fld>
            <a:endParaRPr lang="de-DE" dirty="0"/>
          </a:p>
        </p:txBody>
      </p:sp>
      <p:pic>
        <p:nvPicPr>
          <p:cNvPr id="5" name="Bild 8" descr="20150416 tum logo blau png final.png"/>
          <p:cNvPicPr>
            <a:picLocks noChangeAspect="1"/>
          </p:cNvPicPr>
          <p:nvPr userDrawn="1"/>
        </p:nvPicPr>
        <p:blipFill>
          <a:blip r:embed="rId3"/>
          <a:stretch>
            <a:fillRect/>
          </a:stretch>
        </p:blipFill>
        <p:spPr>
          <a:xfrm>
            <a:off x="8218800" y="324000"/>
            <a:ext cx="604774" cy="318516"/>
          </a:xfrm>
          <a:prstGeom prst="rect">
            <a:avLst/>
          </a:prstGeom>
        </p:spPr>
      </p:pic>
    </p:spTree>
  </p:cSld>
  <p:clrMap bg1="lt1" tx1="dk1" bg2="lt2" tx2="dk2" accent1="accent1" accent2="accent2" accent3="accent3" accent4="accent4" accent5="accent5" accent6="accent6" hlink="hlink" folHlink="folHlink"/>
  <p:sldLayoutIdLst>
    <p:sldLayoutId id="2147483664" r:id="rId1"/>
  </p:sldLayoutIdLst>
  <p:hf hdr="0" dt="0"/>
  <p:txStyles>
    <p:titleStyle>
      <a:lvl1pPr algn="l" rtl="0" eaLnBrk="1" fontAlgn="base" hangingPunct="1">
        <a:lnSpc>
          <a:spcPct val="125000"/>
        </a:lnSpc>
        <a:spcBef>
          <a:spcPct val="0"/>
        </a:spcBef>
        <a:spcAft>
          <a:spcPct val="0"/>
        </a:spcAft>
        <a:defRPr sz="2200" b="0" kern="1200">
          <a:solidFill>
            <a:schemeClr val="tx1"/>
          </a:solidFill>
          <a:latin typeface="+mj-lt"/>
          <a:ea typeface="+mj-ea"/>
          <a:cs typeface="+mj-cs"/>
        </a:defRPr>
      </a:lvl1pPr>
      <a:lvl2pPr algn="l" rtl="0" eaLnBrk="1" fontAlgn="base" hangingPunct="1">
        <a:spcBef>
          <a:spcPct val="0"/>
        </a:spcBef>
        <a:spcAft>
          <a:spcPct val="0"/>
        </a:spcAft>
        <a:defRPr sz="2000" b="1">
          <a:solidFill>
            <a:schemeClr val="tx2"/>
          </a:solidFill>
          <a:latin typeface="Arial" charset="0"/>
          <a:cs typeface="Arial" charset="0"/>
        </a:defRPr>
      </a:lvl2pPr>
      <a:lvl3pPr algn="l" rtl="0" eaLnBrk="1" fontAlgn="base" hangingPunct="1">
        <a:spcBef>
          <a:spcPct val="0"/>
        </a:spcBef>
        <a:spcAft>
          <a:spcPct val="0"/>
        </a:spcAft>
        <a:defRPr sz="2000" b="1">
          <a:solidFill>
            <a:schemeClr val="tx2"/>
          </a:solidFill>
          <a:latin typeface="Arial" charset="0"/>
          <a:cs typeface="Arial" charset="0"/>
        </a:defRPr>
      </a:lvl3pPr>
      <a:lvl4pPr algn="l" rtl="0" eaLnBrk="1" fontAlgn="base" hangingPunct="1">
        <a:spcBef>
          <a:spcPct val="0"/>
        </a:spcBef>
        <a:spcAft>
          <a:spcPct val="0"/>
        </a:spcAft>
        <a:defRPr sz="2000" b="1">
          <a:solidFill>
            <a:schemeClr val="tx2"/>
          </a:solidFill>
          <a:latin typeface="Arial" charset="0"/>
          <a:cs typeface="Arial" charset="0"/>
        </a:defRPr>
      </a:lvl4pPr>
      <a:lvl5pPr algn="l" rtl="0" eaLnBrk="1" fontAlgn="base" hangingPunct="1">
        <a:spcBef>
          <a:spcPct val="0"/>
        </a:spcBef>
        <a:spcAft>
          <a:spcPct val="0"/>
        </a:spcAft>
        <a:defRPr sz="2000" b="1">
          <a:solidFill>
            <a:schemeClr val="tx2"/>
          </a:solidFill>
          <a:latin typeface="Arial" charset="0"/>
          <a:cs typeface="Arial" charset="0"/>
        </a:defRPr>
      </a:lvl5pPr>
      <a:lvl6pPr marL="457200" algn="l" rtl="0" eaLnBrk="1" fontAlgn="base" hangingPunct="1">
        <a:spcBef>
          <a:spcPct val="0"/>
        </a:spcBef>
        <a:spcAft>
          <a:spcPct val="0"/>
        </a:spcAft>
        <a:defRPr sz="2000" b="1">
          <a:solidFill>
            <a:schemeClr val="tx2"/>
          </a:solidFill>
          <a:latin typeface="Arial" charset="0"/>
          <a:cs typeface="Arial" charset="0"/>
        </a:defRPr>
      </a:lvl6pPr>
      <a:lvl7pPr marL="914400" algn="l" rtl="0" eaLnBrk="1" fontAlgn="base" hangingPunct="1">
        <a:spcBef>
          <a:spcPct val="0"/>
        </a:spcBef>
        <a:spcAft>
          <a:spcPct val="0"/>
        </a:spcAft>
        <a:defRPr sz="2000" b="1">
          <a:solidFill>
            <a:schemeClr val="tx2"/>
          </a:solidFill>
          <a:latin typeface="Arial" charset="0"/>
          <a:cs typeface="Arial" charset="0"/>
        </a:defRPr>
      </a:lvl7pPr>
      <a:lvl8pPr marL="1371600" algn="l" rtl="0" eaLnBrk="1" fontAlgn="base" hangingPunct="1">
        <a:spcBef>
          <a:spcPct val="0"/>
        </a:spcBef>
        <a:spcAft>
          <a:spcPct val="0"/>
        </a:spcAft>
        <a:defRPr sz="2000" b="1">
          <a:solidFill>
            <a:schemeClr val="tx2"/>
          </a:solidFill>
          <a:latin typeface="Arial" charset="0"/>
          <a:cs typeface="Arial" charset="0"/>
        </a:defRPr>
      </a:lvl8pPr>
      <a:lvl9pPr marL="1828800" algn="l" rtl="0" eaLnBrk="1" fontAlgn="base" hangingPunct="1">
        <a:spcBef>
          <a:spcPct val="0"/>
        </a:spcBef>
        <a:spcAft>
          <a:spcPct val="0"/>
        </a:spcAft>
        <a:defRPr sz="2000" b="1">
          <a:solidFill>
            <a:schemeClr val="tx2"/>
          </a:solidFill>
          <a:latin typeface="Arial" charset="0"/>
          <a:cs typeface="Arial" charset="0"/>
        </a:defRPr>
      </a:lvl9pPr>
    </p:titleStyle>
    <p:bodyStyle>
      <a:lvl1pPr algn="l" rtl="0" eaLnBrk="1" fontAlgn="base" hangingPunct="1">
        <a:lnSpc>
          <a:spcPct val="100000"/>
        </a:lnSpc>
        <a:spcBef>
          <a:spcPct val="0"/>
        </a:spcBef>
        <a:spcAft>
          <a:spcPct val="0"/>
        </a:spcAft>
        <a:defRPr sz="1600" kern="1200">
          <a:solidFill>
            <a:schemeClr val="tx1"/>
          </a:solidFill>
          <a:latin typeface="+mn-lt"/>
          <a:ea typeface="+mn-ea"/>
          <a:cs typeface="+mn-cs"/>
        </a:defRPr>
      </a:lvl1pPr>
      <a:lvl2pPr marL="176213" indent="-176213" algn="l" rtl="0" eaLnBrk="1" fontAlgn="base" hangingPunct="1">
        <a:lnSpc>
          <a:spcPct val="100000"/>
        </a:lnSpc>
        <a:spcBef>
          <a:spcPct val="0"/>
        </a:spcBef>
        <a:spcAft>
          <a:spcPct val="0"/>
        </a:spcAft>
        <a:buFont typeface="Arial" charset="0"/>
        <a:buChar char="•"/>
        <a:defRPr sz="1600" kern="1200">
          <a:solidFill>
            <a:schemeClr val="tx1"/>
          </a:solidFill>
          <a:latin typeface="+mn-lt"/>
          <a:ea typeface="+mn-ea"/>
          <a:cs typeface="+mn-cs"/>
        </a:defRPr>
      </a:lvl2pPr>
      <a:lvl3pPr marL="360363" indent="-184150" algn="l" rtl="0" eaLnBrk="1" fontAlgn="base" hangingPunct="1">
        <a:lnSpc>
          <a:spcPct val="125000"/>
        </a:lnSpc>
        <a:spcBef>
          <a:spcPct val="0"/>
        </a:spcBef>
        <a:spcAft>
          <a:spcPct val="0"/>
        </a:spcAft>
        <a:buFont typeface="Symbol" pitchFamily="18" charset="2"/>
        <a:buChar char="-"/>
        <a:defRPr sz="1400" kern="1200">
          <a:solidFill>
            <a:schemeClr val="tx1"/>
          </a:solidFill>
          <a:latin typeface="+mn-lt"/>
          <a:ea typeface="+mn-ea"/>
          <a:cs typeface="+mn-cs"/>
        </a:defRPr>
      </a:lvl3pPr>
      <a:lvl4pPr marL="538163" indent="-177800" algn="l" rtl="0" eaLnBrk="1" fontAlgn="base" hangingPunct="1">
        <a:lnSpc>
          <a:spcPct val="125000"/>
        </a:lnSpc>
        <a:spcBef>
          <a:spcPct val="0"/>
        </a:spcBef>
        <a:spcAft>
          <a:spcPct val="0"/>
        </a:spcAft>
        <a:buFont typeface="Symbol" pitchFamily="18" charset="2"/>
        <a:buChar char="-"/>
        <a:defRPr sz="1400" kern="1200">
          <a:solidFill>
            <a:schemeClr val="tx1"/>
          </a:solidFill>
          <a:latin typeface="+mn-lt"/>
          <a:ea typeface="+mn-ea"/>
          <a:cs typeface="+mn-cs"/>
        </a:defRPr>
      </a:lvl4pPr>
      <a:lvl5pPr marL="714375" indent="-176213" algn="l" rtl="0" eaLnBrk="1" fontAlgn="base" hangingPunct="1">
        <a:lnSpc>
          <a:spcPct val="125000"/>
        </a:lnSpc>
        <a:spcBef>
          <a:spcPct val="0"/>
        </a:spcBef>
        <a:spcAft>
          <a:spcPct val="0"/>
        </a:spcAft>
        <a:buFont typeface="Symbol" pitchFamily="18" charset="2"/>
        <a:buChar char="-"/>
        <a:defRPr sz="14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3" name="Textfeld 22"/>
          <p:cNvSpPr txBox="1"/>
          <p:nvPr/>
        </p:nvSpPr>
        <p:spPr>
          <a:xfrm>
            <a:off x="7713330" y="4922462"/>
            <a:ext cx="1115376" cy="210507"/>
          </a:xfrm>
          <a:prstGeom prst="rect">
            <a:avLst/>
          </a:prstGeom>
        </p:spPr>
        <p:txBody>
          <a:bodyPr wrap="square" lIns="0" tIns="0" rIns="0" bIns="0" rtlCol="0" anchor="b" anchorCtr="0">
            <a:spAutoFit/>
          </a:bodyPr>
          <a:lstStyle/>
          <a:p>
            <a:pPr algn="r">
              <a:lnSpc>
                <a:spcPct val="114000"/>
              </a:lnSpc>
            </a:pPr>
            <a:fld id="{C51078C5-4710-4254-8001-F1C0900803FD}" type="slidenum">
              <a:rPr lang="de-DE" sz="1200" smtClean="0">
                <a:latin typeface="+mn-lt"/>
                <a:cs typeface="Arial" pitchFamily="34" charset="0"/>
              </a:rPr>
              <a:pPr algn="r">
                <a:lnSpc>
                  <a:spcPct val="114000"/>
                </a:lnSpc>
              </a:pPr>
              <a:t>‹Nr.›</a:t>
            </a:fld>
            <a:endParaRPr lang="de-DE" sz="1200" dirty="0">
              <a:latin typeface="+mn-lt"/>
              <a:cs typeface="Arial" pitchFamily="34" charset="0"/>
            </a:endParaRPr>
          </a:p>
        </p:txBody>
      </p:sp>
      <p:pic>
        <p:nvPicPr>
          <p:cNvPr id="5" name="Bild 4" descr="Fahnen_HG.jpg"/>
          <p:cNvPicPr>
            <a:picLocks noChangeAspect="1"/>
          </p:cNvPicPr>
          <p:nvPr/>
        </p:nvPicPr>
        <p:blipFill>
          <a:blip r:embed="rId3" cstate="screen"/>
          <a:srcRect l="398" t="14167" b="10833"/>
          <a:stretch>
            <a:fillRect/>
          </a:stretch>
        </p:blipFill>
        <p:spPr>
          <a:xfrm>
            <a:off x="0" y="0"/>
            <a:ext cx="9144000" cy="5143500"/>
          </a:xfrm>
          <a:prstGeom prst="rect">
            <a:avLst/>
          </a:prstGeom>
        </p:spPr>
      </p:pic>
      <p:pic>
        <p:nvPicPr>
          <p:cNvPr id="7" name="Bild 6" descr="20150416 tum logo blau png final.png"/>
          <p:cNvPicPr>
            <a:picLocks noChangeAspect="1"/>
          </p:cNvPicPr>
          <p:nvPr/>
        </p:nvPicPr>
        <p:blipFill>
          <a:blip r:embed="rId4"/>
          <a:stretch>
            <a:fillRect/>
          </a:stretch>
        </p:blipFill>
        <p:spPr>
          <a:xfrm>
            <a:off x="8218800" y="324000"/>
            <a:ext cx="599513" cy="320288"/>
          </a:xfrm>
          <a:prstGeom prst="rect">
            <a:avLst/>
          </a:prstGeom>
        </p:spPr>
      </p:pic>
      <p:sp>
        <p:nvSpPr>
          <p:cNvPr id="8" name="Foliennummernplatzhalter 4"/>
          <p:cNvSpPr>
            <a:spLocks noGrp="1"/>
          </p:cNvSpPr>
          <p:nvPr>
            <p:ph type="sldNum" sz="quarter" idx="4"/>
          </p:nvPr>
        </p:nvSpPr>
        <p:spPr>
          <a:xfrm>
            <a:off x="6774934" y="4854985"/>
            <a:ext cx="2052000" cy="273844"/>
          </a:xfrm>
          <a:prstGeom prst="rect">
            <a:avLst/>
          </a:prstGeom>
        </p:spPr>
        <p:txBody>
          <a:bodyPr vert="horz" lIns="0" tIns="45720" rIns="0" bIns="45720" rtlCol="0" anchor="ctr"/>
          <a:lstStyle>
            <a:lvl1pPr algn="r">
              <a:defRPr sz="1100">
                <a:solidFill>
                  <a:schemeClr val="bg1"/>
                </a:solidFill>
              </a:defRPr>
            </a:lvl1pPr>
          </a:lstStyle>
          <a:p>
            <a:fld id="{CE58CB1E-F828-4F11-99E0-327109AF9DA4}" type="slidenum">
              <a:rPr lang="de-DE" smtClean="0"/>
              <a:pPr/>
              <a:t>‹Nr.›</a:t>
            </a:fld>
            <a:endParaRPr lang="de-DE"/>
          </a:p>
        </p:txBody>
      </p:sp>
      <p:sp>
        <p:nvSpPr>
          <p:cNvPr id="10" name="Fußzeilenplatzhalter 3"/>
          <p:cNvSpPr>
            <a:spLocks noGrp="1"/>
          </p:cNvSpPr>
          <p:nvPr>
            <p:ph type="ftr" sz="quarter" idx="3"/>
          </p:nvPr>
        </p:nvSpPr>
        <p:spPr>
          <a:xfrm>
            <a:off x="311162" y="4854985"/>
            <a:ext cx="6464280" cy="273844"/>
          </a:xfrm>
          <a:prstGeom prst="rect">
            <a:avLst/>
          </a:prstGeom>
        </p:spPr>
        <p:txBody>
          <a:bodyPr vert="horz" lIns="0" tIns="45720" rIns="0" bIns="45720" rtlCol="0" anchor="ctr"/>
          <a:lstStyle>
            <a:lvl1pPr algn="l">
              <a:defRPr sz="1100">
                <a:solidFill>
                  <a:schemeClr val="bg1"/>
                </a:solidFill>
              </a:defRPr>
            </a:lvl1pPr>
          </a:lstStyle>
          <a:p>
            <a:r>
              <a:rPr lang="de-DE"/>
              <a:t>Dr. rer. nat. Erika Mustermann (TUM) | kann beliebig erweitert werden | Infos mit Strich trennen</a:t>
            </a:r>
            <a:endParaRPr lang="en-US" dirty="0"/>
          </a:p>
        </p:txBody>
      </p:sp>
    </p:spTree>
  </p:cSld>
  <p:clrMap bg1="lt1" tx1="dk1" bg2="lt2" tx2="dk2" accent1="accent1" accent2="accent2" accent3="accent3" accent4="accent4" accent5="accent5" accent6="accent6" hlink="hlink" folHlink="folHlink"/>
  <p:sldLayoutIdLst>
    <p:sldLayoutId id="2147483669" r:id="rId1"/>
  </p:sldLayoutIdLst>
  <p:hf hdr="0" dt="0"/>
  <p:txStyles>
    <p:titleStyle>
      <a:lvl1pPr algn="l" rtl="0" eaLnBrk="0" fontAlgn="base" hangingPunct="0">
        <a:lnSpc>
          <a:spcPct val="125000"/>
        </a:lnSpc>
        <a:spcBef>
          <a:spcPct val="0"/>
        </a:spcBef>
        <a:spcAft>
          <a:spcPct val="0"/>
        </a:spcAft>
        <a:defRPr sz="2200" b="0" kern="1200">
          <a:solidFill>
            <a:schemeClr val="tx1"/>
          </a:solidFill>
          <a:latin typeface="+mj-lt"/>
          <a:ea typeface="+mj-ea"/>
          <a:cs typeface="+mj-cs"/>
        </a:defRPr>
      </a:lvl1pPr>
      <a:lvl2pPr algn="l" rtl="0" eaLnBrk="0" fontAlgn="base" hangingPunct="0">
        <a:spcBef>
          <a:spcPct val="0"/>
        </a:spcBef>
        <a:spcAft>
          <a:spcPct val="0"/>
        </a:spcAft>
        <a:defRPr sz="2000" b="1">
          <a:solidFill>
            <a:schemeClr val="tx2"/>
          </a:solidFill>
          <a:latin typeface="Arial" charset="0"/>
          <a:cs typeface="Arial" charset="0"/>
        </a:defRPr>
      </a:lvl2pPr>
      <a:lvl3pPr algn="l" rtl="0" eaLnBrk="0" fontAlgn="base" hangingPunct="0">
        <a:spcBef>
          <a:spcPct val="0"/>
        </a:spcBef>
        <a:spcAft>
          <a:spcPct val="0"/>
        </a:spcAft>
        <a:defRPr sz="2000" b="1">
          <a:solidFill>
            <a:schemeClr val="tx2"/>
          </a:solidFill>
          <a:latin typeface="Arial" charset="0"/>
          <a:cs typeface="Arial" charset="0"/>
        </a:defRPr>
      </a:lvl3pPr>
      <a:lvl4pPr algn="l" rtl="0" eaLnBrk="0" fontAlgn="base" hangingPunct="0">
        <a:spcBef>
          <a:spcPct val="0"/>
        </a:spcBef>
        <a:spcAft>
          <a:spcPct val="0"/>
        </a:spcAft>
        <a:defRPr sz="2000" b="1">
          <a:solidFill>
            <a:schemeClr val="tx2"/>
          </a:solidFill>
          <a:latin typeface="Arial" charset="0"/>
          <a:cs typeface="Arial" charset="0"/>
        </a:defRPr>
      </a:lvl4pPr>
      <a:lvl5pPr algn="l" rtl="0" eaLnBrk="0" fontAlgn="base" hangingPunct="0">
        <a:spcBef>
          <a:spcPct val="0"/>
        </a:spcBef>
        <a:spcAft>
          <a:spcPct val="0"/>
        </a:spcAft>
        <a:defRPr sz="2000" b="1">
          <a:solidFill>
            <a:schemeClr val="tx2"/>
          </a:solidFill>
          <a:latin typeface="Arial" charset="0"/>
          <a:cs typeface="Arial" charset="0"/>
        </a:defRPr>
      </a:lvl5pPr>
      <a:lvl6pPr marL="457200" algn="l" rtl="0" fontAlgn="base">
        <a:spcBef>
          <a:spcPct val="0"/>
        </a:spcBef>
        <a:spcAft>
          <a:spcPct val="0"/>
        </a:spcAft>
        <a:defRPr sz="2000" b="1">
          <a:solidFill>
            <a:schemeClr val="tx2"/>
          </a:solidFill>
          <a:latin typeface="Arial" charset="0"/>
          <a:cs typeface="Arial" charset="0"/>
        </a:defRPr>
      </a:lvl6pPr>
      <a:lvl7pPr marL="914400" algn="l" rtl="0" fontAlgn="base">
        <a:spcBef>
          <a:spcPct val="0"/>
        </a:spcBef>
        <a:spcAft>
          <a:spcPct val="0"/>
        </a:spcAft>
        <a:defRPr sz="2000" b="1">
          <a:solidFill>
            <a:schemeClr val="tx2"/>
          </a:solidFill>
          <a:latin typeface="Arial" charset="0"/>
          <a:cs typeface="Arial" charset="0"/>
        </a:defRPr>
      </a:lvl7pPr>
      <a:lvl8pPr marL="1371600" algn="l" rtl="0" fontAlgn="base">
        <a:spcBef>
          <a:spcPct val="0"/>
        </a:spcBef>
        <a:spcAft>
          <a:spcPct val="0"/>
        </a:spcAft>
        <a:defRPr sz="2000" b="1">
          <a:solidFill>
            <a:schemeClr val="tx2"/>
          </a:solidFill>
          <a:latin typeface="Arial" charset="0"/>
          <a:cs typeface="Arial" charset="0"/>
        </a:defRPr>
      </a:lvl8pPr>
      <a:lvl9pPr marL="1828800" algn="l" rtl="0" fontAlgn="base">
        <a:spcBef>
          <a:spcPct val="0"/>
        </a:spcBef>
        <a:spcAft>
          <a:spcPct val="0"/>
        </a:spcAft>
        <a:defRPr sz="2000" b="1">
          <a:solidFill>
            <a:schemeClr val="tx2"/>
          </a:solidFill>
          <a:latin typeface="Arial" charset="0"/>
          <a:cs typeface="Arial" charset="0"/>
        </a:defRPr>
      </a:lvl9pPr>
    </p:titleStyle>
    <p:bodyStyle>
      <a:lvl1pPr algn="l" rtl="0" eaLnBrk="0" fontAlgn="base" hangingPunct="0">
        <a:lnSpc>
          <a:spcPct val="100000"/>
        </a:lnSpc>
        <a:spcBef>
          <a:spcPct val="0"/>
        </a:spcBef>
        <a:spcAft>
          <a:spcPct val="0"/>
        </a:spcAft>
        <a:defRPr sz="1600" kern="1200">
          <a:solidFill>
            <a:schemeClr val="tx1"/>
          </a:solidFill>
          <a:latin typeface="+mn-lt"/>
          <a:ea typeface="+mn-ea"/>
          <a:cs typeface="+mn-cs"/>
        </a:defRPr>
      </a:lvl1pPr>
      <a:lvl2pPr marL="176213" indent="-176213" algn="l" rtl="0" eaLnBrk="0" fontAlgn="base" hangingPunct="0">
        <a:lnSpc>
          <a:spcPct val="100000"/>
        </a:lnSpc>
        <a:spcBef>
          <a:spcPct val="0"/>
        </a:spcBef>
        <a:spcAft>
          <a:spcPct val="0"/>
        </a:spcAft>
        <a:buFont typeface="Arial" charset="0"/>
        <a:buChar char="•"/>
        <a:defRPr sz="1600" kern="1200">
          <a:solidFill>
            <a:schemeClr val="tx1"/>
          </a:solidFill>
          <a:latin typeface="+mn-lt"/>
          <a:ea typeface="+mn-ea"/>
          <a:cs typeface="+mn-cs"/>
        </a:defRPr>
      </a:lvl2pPr>
      <a:lvl3pPr marL="360363" indent="-184150" algn="l" rtl="0" eaLnBrk="0" fontAlgn="base" hangingPunct="0">
        <a:lnSpc>
          <a:spcPct val="125000"/>
        </a:lnSpc>
        <a:spcBef>
          <a:spcPct val="0"/>
        </a:spcBef>
        <a:spcAft>
          <a:spcPct val="0"/>
        </a:spcAft>
        <a:buFont typeface="Symbol" pitchFamily="18" charset="2"/>
        <a:buChar char="-"/>
        <a:defRPr sz="1400" kern="1200">
          <a:solidFill>
            <a:schemeClr val="tx1"/>
          </a:solidFill>
          <a:latin typeface="+mn-lt"/>
          <a:ea typeface="+mn-ea"/>
          <a:cs typeface="+mn-cs"/>
        </a:defRPr>
      </a:lvl3pPr>
      <a:lvl4pPr marL="538163" indent="-177800" algn="l" rtl="0" eaLnBrk="0" fontAlgn="base" hangingPunct="0">
        <a:lnSpc>
          <a:spcPct val="125000"/>
        </a:lnSpc>
        <a:spcBef>
          <a:spcPct val="0"/>
        </a:spcBef>
        <a:spcAft>
          <a:spcPct val="0"/>
        </a:spcAft>
        <a:buFont typeface="Symbol" pitchFamily="18" charset="2"/>
        <a:buChar char="-"/>
        <a:defRPr sz="1400" kern="1200">
          <a:solidFill>
            <a:schemeClr val="tx1"/>
          </a:solidFill>
          <a:latin typeface="+mn-lt"/>
          <a:ea typeface="+mn-ea"/>
          <a:cs typeface="+mn-cs"/>
        </a:defRPr>
      </a:lvl4pPr>
      <a:lvl5pPr marL="714375" indent="-176213" algn="l" rtl="0" eaLnBrk="0" fontAlgn="base" hangingPunct="0">
        <a:lnSpc>
          <a:spcPct val="125000"/>
        </a:lnSpc>
        <a:spcBef>
          <a:spcPct val="0"/>
        </a:spcBef>
        <a:spcAft>
          <a:spcPct val="0"/>
        </a:spcAft>
        <a:buFont typeface="Symbol" pitchFamily="18" charset="2"/>
        <a:buChar char="-"/>
        <a:defRPr sz="14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9" name="Foliennummernplatzhalter 4"/>
          <p:cNvSpPr>
            <a:spLocks noGrp="1"/>
          </p:cNvSpPr>
          <p:nvPr>
            <p:ph type="sldNum" sz="quarter" idx="4"/>
          </p:nvPr>
        </p:nvSpPr>
        <p:spPr>
          <a:xfrm>
            <a:off x="6774934" y="4854985"/>
            <a:ext cx="2052000" cy="273844"/>
          </a:xfrm>
          <a:prstGeom prst="rect">
            <a:avLst/>
          </a:prstGeom>
        </p:spPr>
        <p:txBody>
          <a:bodyPr vert="horz" lIns="0" tIns="45720" rIns="0" bIns="45720" rtlCol="0" anchor="ctr"/>
          <a:lstStyle>
            <a:lvl1pPr algn="r">
              <a:defRPr sz="1100">
                <a:solidFill>
                  <a:schemeClr val="tx1"/>
                </a:solidFill>
              </a:defRPr>
            </a:lvl1pPr>
          </a:lstStyle>
          <a:p>
            <a:fld id="{CE58CB1E-F828-4F11-99E0-327109AF9DA4}" type="slidenum">
              <a:rPr lang="de-DE" smtClean="0"/>
              <a:pPr/>
              <a:t>‹Nr.›</a:t>
            </a:fld>
            <a:endParaRPr lang="de-DE" dirty="0"/>
          </a:p>
        </p:txBody>
      </p:sp>
      <p:sp>
        <p:nvSpPr>
          <p:cNvPr id="10" name="Fußzeilenplatzhalter 3"/>
          <p:cNvSpPr>
            <a:spLocks noGrp="1"/>
          </p:cNvSpPr>
          <p:nvPr>
            <p:ph type="ftr" sz="quarter" idx="3"/>
          </p:nvPr>
        </p:nvSpPr>
        <p:spPr>
          <a:xfrm>
            <a:off x="311162" y="4854985"/>
            <a:ext cx="6464280" cy="273844"/>
          </a:xfrm>
          <a:prstGeom prst="rect">
            <a:avLst/>
          </a:prstGeom>
        </p:spPr>
        <p:txBody>
          <a:bodyPr vert="horz" lIns="0" tIns="45720" rIns="0" bIns="45720" rtlCol="0" anchor="ctr"/>
          <a:lstStyle>
            <a:lvl1pPr algn="l">
              <a:defRPr sz="1100">
                <a:solidFill>
                  <a:schemeClr val="tx1"/>
                </a:solidFill>
              </a:defRPr>
            </a:lvl1pPr>
          </a:lstStyle>
          <a:p>
            <a:r>
              <a:rPr lang="de-DE"/>
              <a:t>Dr. rer. nat. Erika Mustermann (TUM) | kann beliebig erweitert werden | Infos mit Strich trennen</a:t>
            </a:r>
            <a:endParaRPr lang="en-US" dirty="0"/>
          </a:p>
        </p:txBody>
      </p:sp>
      <p:pic>
        <p:nvPicPr>
          <p:cNvPr id="7" name="Bild 6" descr="20150416 tum logo blau png final.png"/>
          <p:cNvPicPr>
            <a:picLocks noChangeAspect="1"/>
          </p:cNvPicPr>
          <p:nvPr/>
        </p:nvPicPr>
        <p:blipFill>
          <a:blip r:embed="rId3"/>
          <a:stretch>
            <a:fillRect/>
          </a:stretch>
        </p:blipFill>
        <p:spPr>
          <a:xfrm>
            <a:off x="8218411" y="324000"/>
            <a:ext cx="604774" cy="318516"/>
          </a:xfrm>
          <a:prstGeom prst="rect">
            <a:avLst/>
          </a:prstGeom>
        </p:spPr>
      </p:pic>
      <p:sp>
        <p:nvSpPr>
          <p:cNvPr id="11" name="Textfeld 10"/>
          <p:cNvSpPr txBox="1"/>
          <p:nvPr userDrawn="1"/>
        </p:nvSpPr>
        <p:spPr>
          <a:xfrm>
            <a:off x="319506" y="321468"/>
            <a:ext cx="7160425" cy="346249"/>
          </a:xfrm>
          <a:prstGeom prst="rect">
            <a:avLst/>
          </a:prstGeom>
          <a:noFill/>
        </p:spPr>
        <p:txBody>
          <a:bodyPr wrap="square" lIns="0" tIns="0" rIns="0" bIns="0" rtlCol="0">
            <a:spAutoFit/>
          </a:bodyPr>
          <a:lstStyle/>
          <a:p>
            <a:pPr>
              <a:lnSpc>
                <a:spcPts val="900"/>
              </a:lnSpc>
            </a:pPr>
            <a:r>
              <a:rPr lang="de-DE" sz="800" dirty="0">
                <a:solidFill>
                  <a:schemeClr val="tx2"/>
                </a:solidFill>
                <a:latin typeface="+mn-lt"/>
              </a:rPr>
              <a:t>Lehrstuhl für Mustertechnik</a:t>
            </a:r>
          </a:p>
          <a:p>
            <a:pPr>
              <a:lnSpc>
                <a:spcPts val="900"/>
              </a:lnSpc>
            </a:pPr>
            <a:r>
              <a:rPr lang="de-DE" sz="800" dirty="0">
                <a:solidFill>
                  <a:schemeClr val="tx2"/>
                </a:solidFill>
                <a:latin typeface="+mn-lt"/>
              </a:rPr>
              <a:t>TUM</a:t>
            </a:r>
            <a:r>
              <a:rPr lang="de-DE" sz="800" baseline="0" dirty="0">
                <a:solidFill>
                  <a:schemeClr val="tx2"/>
                </a:solidFill>
                <a:latin typeface="+mn-lt"/>
              </a:rPr>
              <a:t> School </a:t>
            </a:r>
            <a:r>
              <a:rPr lang="de-DE" sz="800" baseline="0" dirty="0" err="1">
                <a:solidFill>
                  <a:schemeClr val="tx2"/>
                </a:solidFill>
                <a:latin typeface="+mn-lt"/>
              </a:rPr>
              <a:t>of</a:t>
            </a:r>
            <a:r>
              <a:rPr lang="de-DE" sz="800" dirty="0">
                <a:solidFill>
                  <a:schemeClr val="tx2"/>
                </a:solidFill>
                <a:latin typeface="+mn-lt"/>
              </a:rPr>
              <a:t> Musterverfahren</a:t>
            </a:r>
          </a:p>
          <a:p>
            <a:pPr>
              <a:lnSpc>
                <a:spcPts val="900"/>
              </a:lnSpc>
            </a:pPr>
            <a:r>
              <a:rPr lang="de-DE" sz="800" dirty="0">
                <a:solidFill>
                  <a:schemeClr val="tx2"/>
                </a:solidFill>
                <a:latin typeface="+mn-lt"/>
              </a:rPr>
              <a:t>Technische Universität</a:t>
            </a:r>
            <a:r>
              <a:rPr lang="de-DE" sz="800" baseline="0" dirty="0">
                <a:solidFill>
                  <a:schemeClr val="tx2"/>
                </a:solidFill>
                <a:latin typeface="+mn-lt"/>
              </a:rPr>
              <a:t> München</a:t>
            </a:r>
            <a:endParaRPr lang="de-DE" sz="800" dirty="0">
              <a:solidFill>
                <a:schemeClr val="tx2"/>
              </a:solidFill>
              <a:latin typeface="+mn-lt"/>
            </a:endParaRPr>
          </a:p>
        </p:txBody>
      </p:sp>
    </p:spTree>
  </p:cSld>
  <p:clrMap bg1="lt1" tx1="dk1" bg2="lt2" tx2="dk2" accent1="accent1" accent2="accent2" accent3="accent3" accent4="accent4" accent5="accent5" accent6="accent6" hlink="hlink" folHlink="folHlink"/>
  <p:sldLayoutIdLst>
    <p:sldLayoutId id="2147483675" r:id="rId1"/>
  </p:sldLayoutIdLst>
  <p:hf hdr="0" dt="0"/>
  <p:txStyles>
    <p:titleStyle>
      <a:lvl1pPr algn="l" rtl="0" eaLnBrk="0" fontAlgn="base" hangingPunct="0">
        <a:lnSpc>
          <a:spcPct val="125000"/>
        </a:lnSpc>
        <a:spcBef>
          <a:spcPct val="0"/>
        </a:spcBef>
        <a:spcAft>
          <a:spcPct val="0"/>
        </a:spcAft>
        <a:defRPr sz="2200" b="0" kern="1200">
          <a:solidFill>
            <a:schemeClr val="tx1"/>
          </a:solidFill>
          <a:latin typeface="+mj-lt"/>
          <a:ea typeface="+mj-ea"/>
          <a:cs typeface="+mj-cs"/>
        </a:defRPr>
      </a:lvl1pPr>
      <a:lvl2pPr algn="l" rtl="0" eaLnBrk="0" fontAlgn="base" hangingPunct="0">
        <a:spcBef>
          <a:spcPct val="0"/>
        </a:spcBef>
        <a:spcAft>
          <a:spcPct val="0"/>
        </a:spcAft>
        <a:defRPr sz="2000" b="1">
          <a:solidFill>
            <a:schemeClr val="tx2"/>
          </a:solidFill>
          <a:latin typeface="Arial" charset="0"/>
          <a:cs typeface="Arial" charset="0"/>
        </a:defRPr>
      </a:lvl2pPr>
      <a:lvl3pPr algn="l" rtl="0" eaLnBrk="0" fontAlgn="base" hangingPunct="0">
        <a:spcBef>
          <a:spcPct val="0"/>
        </a:spcBef>
        <a:spcAft>
          <a:spcPct val="0"/>
        </a:spcAft>
        <a:defRPr sz="2000" b="1">
          <a:solidFill>
            <a:schemeClr val="tx2"/>
          </a:solidFill>
          <a:latin typeface="Arial" charset="0"/>
          <a:cs typeface="Arial" charset="0"/>
        </a:defRPr>
      </a:lvl3pPr>
      <a:lvl4pPr algn="l" rtl="0" eaLnBrk="0" fontAlgn="base" hangingPunct="0">
        <a:spcBef>
          <a:spcPct val="0"/>
        </a:spcBef>
        <a:spcAft>
          <a:spcPct val="0"/>
        </a:spcAft>
        <a:defRPr sz="2000" b="1">
          <a:solidFill>
            <a:schemeClr val="tx2"/>
          </a:solidFill>
          <a:latin typeface="Arial" charset="0"/>
          <a:cs typeface="Arial" charset="0"/>
        </a:defRPr>
      </a:lvl4pPr>
      <a:lvl5pPr algn="l" rtl="0" eaLnBrk="0" fontAlgn="base" hangingPunct="0">
        <a:spcBef>
          <a:spcPct val="0"/>
        </a:spcBef>
        <a:spcAft>
          <a:spcPct val="0"/>
        </a:spcAft>
        <a:defRPr sz="2000" b="1">
          <a:solidFill>
            <a:schemeClr val="tx2"/>
          </a:solidFill>
          <a:latin typeface="Arial" charset="0"/>
          <a:cs typeface="Arial" charset="0"/>
        </a:defRPr>
      </a:lvl5pPr>
      <a:lvl6pPr marL="457200" algn="l" rtl="0" fontAlgn="base">
        <a:spcBef>
          <a:spcPct val="0"/>
        </a:spcBef>
        <a:spcAft>
          <a:spcPct val="0"/>
        </a:spcAft>
        <a:defRPr sz="2000" b="1">
          <a:solidFill>
            <a:schemeClr val="tx2"/>
          </a:solidFill>
          <a:latin typeface="Arial" charset="0"/>
          <a:cs typeface="Arial" charset="0"/>
        </a:defRPr>
      </a:lvl6pPr>
      <a:lvl7pPr marL="914400" algn="l" rtl="0" fontAlgn="base">
        <a:spcBef>
          <a:spcPct val="0"/>
        </a:spcBef>
        <a:spcAft>
          <a:spcPct val="0"/>
        </a:spcAft>
        <a:defRPr sz="2000" b="1">
          <a:solidFill>
            <a:schemeClr val="tx2"/>
          </a:solidFill>
          <a:latin typeface="Arial" charset="0"/>
          <a:cs typeface="Arial" charset="0"/>
        </a:defRPr>
      </a:lvl7pPr>
      <a:lvl8pPr marL="1371600" algn="l" rtl="0" fontAlgn="base">
        <a:spcBef>
          <a:spcPct val="0"/>
        </a:spcBef>
        <a:spcAft>
          <a:spcPct val="0"/>
        </a:spcAft>
        <a:defRPr sz="2000" b="1">
          <a:solidFill>
            <a:schemeClr val="tx2"/>
          </a:solidFill>
          <a:latin typeface="Arial" charset="0"/>
          <a:cs typeface="Arial" charset="0"/>
        </a:defRPr>
      </a:lvl8pPr>
      <a:lvl9pPr marL="1828800" algn="l" rtl="0" fontAlgn="base">
        <a:spcBef>
          <a:spcPct val="0"/>
        </a:spcBef>
        <a:spcAft>
          <a:spcPct val="0"/>
        </a:spcAft>
        <a:defRPr sz="2000" b="1">
          <a:solidFill>
            <a:schemeClr val="tx2"/>
          </a:solidFill>
          <a:latin typeface="Arial" charset="0"/>
          <a:cs typeface="Arial" charset="0"/>
        </a:defRPr>
      </a:lvl9pPr>
    </p:titleStyle>
    <p:bodyStyle>
      <a:lvl1pPr algn="l" rtl="0" eaLnBrk="0" fontAlgn="base" hangingPunct="0">
        <a:lnSpc>
          <a:spcPct val="100000"/>
        </a:lnSpc>
        <a:spcBef>
          <a:spcPct val="0"/>
        </a:spcBef>
        <a:spcAft>
          <a:spcPct val="0"/>
        </a:spcAft>
        <a:defRPr sz="1600" kern="1200">
          <a:solidFill>
            <a:schemeClr val="tx1"/>
          </a:solidFill>
          <a:latin typeface="+mn-lt"/>
          <a:ea typeface="+mn-ea"/>
          <a:cs typeface="+mn-cs"/>
        </a:defRPr>
      </a:lvl1pPr>
      <a:lvl2pPr marL="176213" indent="-176213" algn="l" rtl="0" eaLnBrk="0" fontAlgn="base" hangingPunct="0">
        <a:lnSpc>
          <a:spcPct val="100000"/>
        </a:lnSpc>
        <a:spcBef>
          <a:spcPct val="0"/>
        </a:spcBef>
        <a:spcAft>
          <a:spcPct val="0"/>
        </a:spcAft>
        <a:buFont typeface="Arial" charset="0"/>
        <a:buChar char="•"/>
        <a:defRPr sz="1600" kern="1200">
          <a:solidFill>
            <a:schemeClr val="tx1"/>
          </a:solidFill>
          <a:latin typeface="+mn-lt"/>
          <a:ea typeface="+mn-ea"/>
          <a:cs typeface="+mn-cs"/>
        </a:defRPr>
      </a:lvl2pPr>
      <a:lvl3pPr marL="360363" indent="-184150" algn="l" rtl="0" eaLnBrk="0" fontAlgn="base" hangingPunct="0">
        <a:lnSpc>
          <a:spcPct val="125000"/>
        </a:lnSpc>
        <a:spcBef>
          <a:spcPct val="0"/>
        </a:spcBef>
        <a:spcAft>
          <a:spcPct val="0"/>
        </a:spcAft>
        <a:buFont typeface="Symbol" pitchFamily="18" charset="2"/>
        <a:buChar char="-"/>
        <a:defRPr sz="1400" kern="1200">
          <a:solidFill>
            <a:schemeClr val="tx1"/>
          </a:solidFill>
          <a:latin typeface="+mn-lt"/>
          <a:ea typeface="+mn-ea"/>
          <a:cs typeface="+mn-cs"/>
        </a:defRPr>
      </a:lvl3pPr>
      <a:lvl4pPr marL="538163" indent="-177800" algn="l" rtl="0" eaLnBrk="0" fontAlgn="base" hangingPunct="0">
        <a:lnSpc>
          <a:spcPct val="125000"/>
        </a:lnSpc>
        <a:spcBef>
          <a:spcPct val="0"/>
        </a:spcBef>
        <a:spcAft>
          <a:spcPct val="0"/>
        </a:spcAft>
        <a:buFont typeface="Symbol" pitchFamily="18" charset="2"/>
        <a:buChar char="-"/>
        <a:defRPr sz="1400" kern="1200">
          <a:solidFill>
            <a:schemeClr val="tx1"/>
          </a:solidFill>
          <a:latin typeface="+mn-lt"/>
          <a:ea typeface="+mn-ea"/>
          <a:cs typeface="+mn-cs"/>
        </a:defRPr>
      </a:lvl4pPr>
      <a:lvl5pPr marL="714375" indent="-176213" algn="l" rtl="0" eaLnBrk="0" fontAlgn="base" hangingPunct="0">
        <a:lnSpc>
          <a:spcPct val="125000"/>
        </a:lnSpc>
        <a:spcBef>
          <a:spcPct val="0"/>
        </a:spcBef>
        <a:spcAft>
          <a:spcPct val="0"/>
        </a:spcAft>
        <a:buFont typeface="Symbol" pitchFamily="18" charset="2"/>
        <a:buChar char="-"/>
        <a:defRPr sz="14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3" name="Bild 2" descr="20150416 tum logo blau png final.png"/>
          <p:cNvPicPr>
            <a:picLocks noChangeAspect="1"/>
          </p:cNvPicPr>
          <p:nvPr/>
        </p:nvPicPr>
        <p:blipFill>
          <a:blip r:embed="rId10"/>
          <a:stretch>
            <a:fillRect/>
          </a:stretch>
        </p:blipFill>
        <p:spPr>
          <a:xfrm>
            <a:off x="8218411" y="324000"/>
            <a:ext cx="604774" cy="318516"/>
          </a:xfrm>
          <a:prstGeom prst="rect">
            <a:avLst/>
          </a:prstGeom>
        </p:spPr>
      </p:pic>
      <p:sp>
        <p:nvSpPr>
          <p:cNvPr id="5" name="Foliennummernplatzhalter 4"/>
          <p:cNvSpPr>
            <a:spLocks noGrp="1"/>
          </p:cNvSpPr>
          <p:nvPr>
            <p:ph type="sldNum" sz="quarter" idx="4"/>
          </p:nvPr>
        </p:nvSpPr>
        <p:spPr>
          <a:xfrm>
            <a:off x="6774934" y="4854985"/>
            <a:ext cx="2052074" cy="273844"/>
          </a:xfrm>
          <a:prstGeom prst="rect">
            <a:avLst/>
          </a:prstGeom>
        </p:spPr>
        <p:txBody>
          <a:bodyPr vert="horz" lIns="0" tIns="45720" rIns="0" bIns="45720" rtlCol="0" anchor="ctr"/>
          <a:lstStyle>
            <a:lvl1pPr algn="r">
              <a:defRPr sz="1100">
                <a:solidFill>
                  <a:schemeClr val="tx1"/>
                </a:solidFill>
              </a:defRPr>
            </a:lvl1pPr>
          </a:lstStyle>
          <a:p>
            <a:fld id="{CE58CB1E-F828-4F11-99E0-327109AF9DA4}" type="slidenum">
              <a:rPr lang="de-DE" smtClean="0"/>
              <a:pPr/>
              <a:t>‹Nr.›</a:t>
            </a:fld>
            <a:endParaRPr lang="de-DE" dirty="0"/>
          </a:p>
        </p:txBody>
      </p:sp>
      <p:sp>
        <p:nvSpPr>
          <p:cNvPr id="6" name="Fußzeilenplatzhalter 3"/>
          <p:cNvSpPr>
            <a:spLocks noGrp="1"/>
          </p:cNvSpPr>
          <p:nvPr>
            <p:ph type="ftr" sz="quarter" idx="3"/>
          </p:nvPr>
        </p:nvSpPr>
        <p:spPr>
          <a:xfrm>
            <a:off x="311162" y="4854985"/>
            <a:ext cx="6464280" cy="273844"/>
          </a:xfrm>
          <a:prstGeom prst="rect">
            <a:avLst/>
          </a:prstGeom>
        </p:spPr>
        <p:txBody>
          <a:bodyPr vert="horz" lIns="0" tIns="45720" rIns="0" bIns="45720" rtlCol="0" anchor="ctr"/>
          <a:lstStyle>
            <a:lvl1pPr algn="l">
              <a:defRPr sz="1100">
                <a:solidFill>
                  <a:schemeClr val="tx1"/>
                </a:solidFill>
              </a:defRPr>
            </a:lvl1pPr>
          </a:lstStyle>
          <a:p>
            <a:r>
              <a:rPr lang="de-DE"/>
              <a:t>Dr. rer. nat. Erika Mustermann (TUM) | kann beliebig erweitert werden | Infos mit Strich trennen</a:t>
            </a:r>
            <a:endParaRPr lang="en-US" dirty="0"/>
          </a:p>
        </p:txBody>
      </p:sp>
    </p:spTree>
  </p:cSld>
  <p:clrMap bg1="lt1" tx1="dk1" bg2="lt2" tx2="dk2" accent1="accent1" accent2="accent2" accent3="accent3" accent4="accent4" accent5="accent5" accent6="accent6" hlink="hlink" folHlink="folHlink"/>
  <p:sldLayoutIdLst>
    <p:sldLayoutId id="2147483662" r:id="rId1"/>
    <p:sldLayoutId id="2147483654" r:id="rId2"/>
    <p:sldLayoutId id="2147483704" r:id="rId3"/>
    <p:sldLayoutId id="2147483657" r:id="rId4"/>
    <p:sldLayoutId id="2147483711" r:id="rId5"/>
    <p:sldLayoutId id="2147483703" r:id="rId6"/>
    <p:sldLayoutId id="2147483653" r:id="rId7"/>
    <p:sldLayoutId id="2147483656" r:id="rId8"/>
  </p:sldLayoutIdLst>
  <p:hf hdr="0" dt="0"/>
  <p:txStyles>
    <p:titleStyle>
      <a:lvl1pPr algn="l" rtl="0" eaLnBrk="0" fontAlgn="base" hangingPunct="0">
        <a:lnSpc>
          <a:spcPct val="125000"/>
        </a:lnSpc>
        <a:spcBef>
          <a:spcPct val="0"/>
        </a:spcBef>
        <a:spcAft>
          <a:spcPct val="0"/>
        </a:spcAft>
        <a:defRPr sz="2500" b="0" kern="1200">
          <a:solidFill>
            <a:schemeClr val="tx1"/>
          </a:solidFill>
          <a:latin typeface="+mj-lt"/>
          <a:ea typeface="+mj-ea"/>
          <a:cs typeface="+mj-cs"/>
        </a:defRPr>
      </a:lvl1pPr>
      <a:lvl2pPr algn="l" rtl="0" eaLnBrk="0" fontAlgn="base" hangingPunct="0">
        <a:spcBef>
          <a:spcPct val="0"/>
        </a:spcBef>
        <a:spcAft>
          <a:spcPct val="0"/>
        </a:spcAft>
        <a:defRPr sz="2000" b="1">
          <a:solidFill>
            <a:schemeClr val="tx2"/>
          </a:solidFill>
          <a:latin typeface="Arial" charset="0"/>
          <a:cs typeface="Arial" charset="0"/>
        </a:defRPr>
      </a:lvl2pPr>
      <a:lvl3pPr algn="l" rtl="0" eaLnBrk="0" fontAlgn="base" hangingPunct="0">
        <a:spcBef>
          <a:spcPct val="0"/>
        </a:spcBef>
        <a:spcAft>
          <a:spcPct val="0"/>
        </a:spcAft>
        <a:defRPr sz="2000" b="1">
          <a:solidFill>
            <a:schemeClr val="tx2"/>
          </a:solidFill>
          <a:latin typeface="Arial" charset="0"/>
          <a:cs typeface="Arial" charset="0"/>
        </a:defRPr>
      </a:lvl3pPr>
      <a:lvl4pPr algn="l" rtl="0" eaLnBrk="0" fontAlgn="base" hangingPunct="0">
        <a:spcBef>
          <a:spcPct val="0"/>
        </a:spcBef>
        <a:spcAft>
          <a:spcPct val="0"/>
        </a:spcAft>
        <a:defRPr sz="2000" b="1">
          <a:solidFill>
            <a:schemeClr val="tx2"/>
          </a:solidFill>
          <a:latin typeface="Arial" charset="0"/>
          <a:cs typeface="Arial" charset="0"/>
        </a:defRPr>
      </a:lvl4pPr>
      <a:lvl5pPr algn="l" rtl="0" eaLnBrk="0" fontAlgn="base" hangingPunct="0">
        <a:spcBef>
          <a:spcPct val="0"/>
        </a:spcBef>
        <a:spcAft>
          <a:spcPct val="0"/>
        </a:spcAft>
        <a:defRPr sz="2000" b="1">
          <a:solidFill>
            <a:schemeClr val="tx2"/>
          </a:solidFill>
          <a:latin typeface="Arial" charset="0"/>
          <a:cs typeface="Arial" charset="0"/>
        </a:defRPr>
      </a:lvl5pPr>
      <a:lvl6pPr marL="457200" algn="l" rtl="0" fontAlgn="base">
        <a:spcBef>
          <a:spcPct val="0"/>
        </a:spcBef>
        <a:spcAft>
          <a:spcPct val="0"/>
        </a:spcAft>
        <a:defRPr sz="2000" b="1">
          <a:solidFill>
            <a:schemeClr val="tx2"/>
          </a:solidFill>
          <a:latin typeface="Arial" charset="0"/>
          <a:cs typeface="Arial" charset="0"/>
        </a:defRPr>
      </a:lvl6pPr>
      <a:lvl7pPr marL="914400" algn="l" rtl="0" fontAlgn="base">
        <a:spcBef>
          <a:spcPct val="0"/>
        </a:spcBef>
        <a:spcAft>
          <a:spcPct val="0"/>
        </a:spcAft>
        <a:defRPr sz="2000" b="1">
          <a:solidFill>
            <a:schemeClr val="tx2"/>
          </a:solidFill>
          <a:latin typeface="Arial" charset="0"/>
          <a:cs typeface="Arial" charset="0"/>
        </a:defRPr>
      </a:lvl7pPr>
      <a:lvl8pPr marL="1371600" algn="l" rtl="0" fontAlgn="base">
        <a:spcBef>
          <a:spcPct val="0"/>
        </a:spcBef>
        <a:spcAft>
          <a:spcPct val="0"/>
        </a:spcAft>
        <a:defRPr sz="2000" b="1">
          <a:solidFill>
            <a:schemeClr val="tx2"/>
          </a:solidFill>
          <a:latin typeface="Arial" charset="0"/>
          <a:cs typeface="Arial" charset="0"/>
        </a:defRPr>
      </a:lvl8pPr>
      <a:lvl9pPr marL="1828800" algn="l" rtl="0" fontAlgn="base">
        <a:spcBef>
          <a:spcPct val="0"/>
        </a:spcBef>
        <a:spcAft>
          <a:spcPct val="0"/>
        </a:spcAft>
        <a:defRPr sz="2000" b="1">
          <a:solidFill>
            <a:schemeClr val="tx2"/>
          </a:solidFill>
          <a:latin typeface="Arial" charset="0"/>
          <a:cs typeface="Arial" charset="0"/>
        </a:defRPr>
      </a:lvl9pPr>
    </p:titleStyle>
    <p:bodyStyle>
      <a:lvl1pPr algn="l" rtl="0" eaLnBrk="0" fontAlgn="base" hangingPunct="0">
        <a:lnSpc>
          <a:spcPct val="100000"/>
        </a:lnSpc>
        <a:spcBef>
          <a:spcPct val="0"/>
        </a:spcBef>
        <a:spcAft>
          <a:spcPct val="0"/>
        </a:spcAft>
        <a:defRPr sz="1600" kern="1200">
          <a:solidFill>
            <a:schemeClr val="tx1"/>
          </a:solidFill>
          <a:latin typeface="+mn-lt"/>
          <a:ea typeface="+mn-ea"/>
          <a:cs typeface="+mn-cs"/>
        </a:defRPr>
      </a:lvl1pPr>
      <a:lvl2pPr marL="176213" indent="-176213" algn="l" rtl="0" eaLnBrk="0" fontAlgn="base" hangingPunct="0">
        <a:lnSpc>
          <a:spcPct val="100000"/>
        </a:lnSpc>
        <a:spcBef>
          <a:spcPct val="0"/>
        </a:spcBef>
        <a:spcAft>
          <a:spcPct val="0"/>
        </a:spcAft>
        <a:buFont typeface="Arial" charset="0"/>
        <a:buChar char="•"/>
        <a:defRPr sz="1600" kern="1200">
          <a:solidFill>
            <a:schemeClr val="tx1"/>
          </a:solidFill>
          <a:latin typeface="+mn-lt"/>
          <a:ea typeface="+mn-ea"/>
          <a:cs typeface="+mn-cs"/>
        </a:defRPr>
      </a:lvl2pPr>
      <a:lvl3pPr marL="360363" indent="-184150" algn="l" rtl="0" eaLnBrk="0" fontAlgn="base" hangingPunct="0">
        <a:lnSpc>
          <a:spcPct val="125000"/>
        </a:lnSpc>
        <a:spcBef>
          <a:spcPct val="0"/>
        </a:spcBef>
        <a:spcAft>
          <a:spcPct val="0"/>
        </a:spcAft>
        <a:buFont typeface="Symbol" pitchFamily="18" charset="2"/>
        <a:buChar char="-"/>
        <a:defRPr sz="1400" kern="1200">
          <a:solidFill>
            <a:schemeClr val="tx1"/>
          </a:solidFill>
          <a:latin typeface="+mn-lt"/>
          <a:ea typeface="+mn-ea"/>
          <a:cs typeface="+mn-cs"/>
        </a:defRPr>
      </a:lvl3pPr>
      <a:lvl4pPr marL="538163" indent="-177800" algn="l" rtl="0" eaLnBrk="0" fontAlgn="base" hangingPunct="0">
        <a:lnSpc>
          <a:spcPct val="125000"/>
        </a:lnSpc>
        <a:spcBef>
          <a:spcPct val="0"/>
        </a:spcBef>
        <a:spcAft>
          <a:spcPct val="0"/>
        </a:spcAft>
        <a:buFont typeface="Symbol" pitchFamily="18" charset="2"/>
        <a:buChar char="-"/>
        <a:defRPr sz="1400" kern="1200">
          <a:solidFill>
            <a:schemeClr val="tx1"/>
          </a:solidFill>
          <a:latin typeface="+mn-lt"/>
          <a:ea typeface="+mn-ea"/>
          <a:cs typeface="+mn-cs"/>
        </a:defRPr>
      </a:lvl4pPr>
      <a:lvl5pPr marL="714375" indent="-176213" algn="l" rtl="0" eaLnBrk="0" fontAlgn="base" hangingPunct="0">
        <a:lnSpc>
          <a:spcPct val="125000"/>
        </a:lnSpc>
        <a:spcBef>
          <a:spcPct val="0"/>
        </a:spcBef>
        <a:spcAft>
          <a:spcPct val="0"/>
        </a:spcAft>
        <a:buFont typeface="Symbol" pitchFamily="18" charset="2"/>
        <a:buChar char="-"/>
        <a:defRPr sz="14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6" name="Rechteck 5"/>
          <p:cNvSpPr/>
          <p:nvPr/>
        </p:nvSpPr>
        <p:spPr bwMode="hidden">
          <a:xfrm>
            <a:off x="0" y="0"/>
            <a:ext cx="9144000" cy="51435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lnSpc>
                <a:spcPct val="114000"/>
              </a:lnSpc>
            </a:pPr>
            <a:endParaRPr lang="de-DE" dirty="0"/>
          </a:p>
        </p:txBody>
      </p:sp>
      <p:pic>
        <p:nvPicPr>
          <p:cNvPr id="4" name="Bild 3" descr="20150416 tum logo blau png final.png"/>
          <p:cNvPicPr>
            <a:picLocks noChangeAspect="1"/>
          </p:cNvPicPr>
          <p:nvPr/>
        </p:nvPicPr>
        <p:blipFill>
          <a:blip r:embed="rId3"/>
          <a:stretch>
            <a:fillRect/>
          </a:stretch>
        </p:blipFill>
        <p:spPr bwMode="black">
          <a:xfrm>
            <a:off x="8218800" y="324000"/>
            <a:ext cx="599513" cy="320288"/>
          </a:xfrm>
          <a:prstGeom prst="rect">
            <a:avLst/>
          </a:prstGeom>
        </p:spPr>
      </p:pic>
      <p:sp>
        <p:nvSpPr>
          <p:cNvPr id="7" name="Foliennummernplatzhalter 4"/>
          <p:cNvSpPr>
            <a:spLocks noGrp="1"/>
          </p:cNvSpPr>
          <p:nvPr>
            <p:ph type="sldNum" sz="quarter" idx="4"/>
          </p:nvPr>
        </p:nvSpPr>
        <p:spPr>
          <a:xfrm>
            <a:off x="6774934" y="4854985"/>
            <a:ext cx="2052000" cy="273844"/>
          </a:xfrm>
          <a:prstGeom prst="rect">
            <a:avLst/>
          </a:prstGeom>
        </p:spPr>
        <p:txBody>
          <a:bodyPr vert="horz" lIns="0" tIns="45720" rIns="0" bIns="45720" rtlCol="0" anchor="ctr"/>
          <a:lstStyle>
            <a:lvl1pPr algn="r">
              <a:defRPr sz="1100">
                <a:solidFill>
                  <a:schemeClr val="bg1"/>
                </a:solidFill>
              </a:defRPr>
            </a:lvl1pPr>
          </a:lstStyle>
          <a:p>
            <a:fld id="{CE58CB1E-F828-4F11-99E0-327109AF9DA4}" type="slidenum">
              <a:rPr lang="de-DE" smtClean="0"/>
              <a:pPr/>
              <a:t>‹Nr.›</a:t>
            </a:fld>
            <a:endParaRPr lang="de-DE" dirty="0"/>
          </a:p>
        </p:txBody>
      </p:sp>
      <p:sp>
        <p:nvSpPr>
          <p:cNvPr id="8" name="Fußzeilenplatzhalter 3"/>
          <p:cNvSpPr>
            <a:spLocks noGrp="1"/>
          </p:cNvSpPr>
          <p:nvPr>
            <p:ph type="ftr" sz="quarter" idx="3"/>
          </p:nvPr>
        </p:nvSpPr>
        <p:spPr>
          <a:xfrm>
            <a:off x="311162" y="4854985"/>
            <a:ext cx="6464280" cy="273844"/>
          </a:xfrm>
          <a:prstGeom prst="rect">
            <a:avLst/>
          </a:prstGeom>
        </p:spPr>
        <p:txBody>
          <a:bodyPr vert="horz" lIns="0" tIns="45720" rIns="0" bIns="45720" rtlCol="0" anchor="ctr"/>
          <a:lstStyle>
            <a:lvl1pPr algn="l">
              <a:defRPr sz="1100">
                <a:solidFill>
                  <a:schemeClr val="bg1"/>
                </a:solidFill>
              </a:defRPr>
            </a:lvl1pPr>
          </a:lstStyle>
          <a:p>
            <a:r>
              <a:rPr lang="de-DE"/>
              <a:t>Dr. rer. nat. Erika Mustermann (TUM) | kann beliebig erweitert werden | Infos mit Strich trennen</a:t>
            </a:r>
            <a:endParaRPr lang="en-US" dirty="0"/>
          </a:p>
        </p:txBody>
      </p:sp>
    </p:spTree>
  </p:cSld>
  <p:clrMap bg1="lt1" tx1="dk1" bg2="lt2" tx2="dk2" accent1="accent1" accent2="accent2" accent3="accent3" accent4="accent4" accent5="accent5" accent6="accent6" hlink="hlink" folHlink="folHlink"/>
  <p:sldLayoutIdLst>
    <p:sldLayoutId id="2147483685" r:id="rId1"/>
  </p:sldLayoutIdLst>
  <p:hf hdr="0" dt="0"/>
  <p:txStyles>
    <p:titleStyle>
      <a:lvl1pPr algn="l" rtl="0" eaLnBrk="0" fontAlgn="base" hangingPunct="0">
        <a:lnSpc>
          <a:spcPct val="125000"/>
        </a:lnSpc>
        <a:spcBef>
          <a:spcPct val="0"/>
        </a:spcBef>
        <a:spcAft>
          <a:spcPct val="0"/>
        </a:spcAft>
        <a:defRPr sz="2200" b="0" kern="1200">
          <a:solidFill>
            <a:schemeClr val="tx1"/>
          </a:solidFill>
          <a:latin typeface="+mj-lt"/>
          <a:ea typeface="+mj-ea"/>
          <a:cs typeface="+mj-cs"/>
        </a:defRPr>
      </a:lvl1pPr>
      <a:lvl2pPr algn="l" rtl="0" eaLnBrk="0" fontAlgn="base" hangingPunct="0">
        <a:spcBef>
          <a:spcPct val="0"/>
        </a:spcBef>
        <a:spcAft>
          <a:spcPct val="0"/>
        </a:spcAft>
        <a:defRPr sz="2000" b="1">
          <a:solidFill>
            <a:schemeClr val="tx2"/>
          </a:solidFill>
          <a:latin typeface="Arial" charset="0"/>
          <a:cs typeface="Arial" charset="0"/>
        </a:defRPr>
      </a:lvl2pPr>
      <a:lvl3pPr algn="l" rtl="0" eaLnBrk="0" fontAlgn="base" hangingPunct="0">
        <a:spcBef>
          <a:spcPct val="0"/>
        </a:spcBef>
        <a:spcAft>
          <a:spcPct val="0"/>
        </a:spcAft>
        <a:defRPr sz="2000" b="1">
          <a:solidFill>
            <a:schemeClr val="tx2"/>
          </a:solidFill>
          <a:latin typeface="Arial" charset="0"/>
          <a:cs typeface="Arial" charset="0"/>
        </a:defRPr>
      </a:lvl3pPr>
      <a:lvl4pPr algn="l" rtl="0" eaLnBrk="0" fontAlgn="base" hangingPunct="0">
        <a:spcBef>
          <a:spcPct val="0"/>
        </a:spcBef>
        <a:spcAft>
          <a:spcPct val="0"/>
        </a:spcAft>
        <a:defRPr sz="2000" b="1">
          <a:solidFill>
            <a:schemeClr val="tx2"/>
          </a:solidFill>
          <a:latin typeface="Arial" charset="0"/>
          <a:cs typeface="Arial" charset="0"/>
        </a:defRPr>
      </a:lvl4pPr>
      <a:lvl5pPr algn="l" rtl="0" eaLnBrk="0" fontAlgn="base" hangingPunct="0">
        <a:spcBef>
          <a:spcPct val="0"/>
        </a:spcBef>
        <a:spcAft>
          <a:spcPct val="0"/>
        </a:spcAft>
        <a:defRPr sz="2000" b="1">
          <a:solidFill>
            <a:schemeClr val="tx2"/>
          </a:solidFill>
          <a:latin typeface="Arial" charset="0"/>
          <a:cs typeface="Arial" charset="0"/>
        </a:defRPr>
      </a:lvl5pPr>
      <a:lvl6pPr marL="457200" algn="l" rtl="0" fontAlgn="base">
        <a:spcBef>
          <a:spcPct val="0"/>
        </a:spcBef>
        <a:spcAft>
          <a:spcPct val="0"/>
        </a:spcAft>
        <a:defRPr sz="2000" b="1">
          <a:solidFill>
            <a:schemeClr val="tx2"/>
          </a:solidFill>
          <a:latin typeface="Arial" charset="0"/>
          <a:cs typeface="Arial" charset="0"/>
        </a:defRPr>
      </a:lvl6pPr>
      <a:lvl7pPr marL="914400" algn="l" rtl="0" fontAlgn="base">
        <a:spcBef>
          <a:spcPct val="0"/>
        </a:spcBef>
        <a:spcAft>
          <a:spcPct val="0"/>
        </a:spcAft>
        <a:defRPr sz="2000" b="1">
          <a:solidFill>
            <a:schemeClr val="tx2"/>
          </a:solidFill>
          <a:latin typeface="Arial" charset="0"/>
          <a:cs typeface="Arial" charset="0"/>
        </a:defRPr>
      </a:lvl7pPr>
      <a:lvl8pPr marL="1371600" algn="l" rtl="0" fontAlgn="base">
        <a:spcBef>
          <a:spcPct val="0"/>
        </a:spcBef>
        <a:spcAft>
          <a:spcPct val="0"/>
        </a:spcAft>
        <a:defRPr sz="2000" b="1">
          <a:solidFill>
            <a:schemeClr val="tx2"/>
          </a:solidFill>
          <a:latin typeface="Arial" charset="0"/>
          <a:cs typeface="Arial" charset="0"/>
        </a:defRPr>
      </a:lvl8pPr>
      <a:lvl9pPr marL="1828800" algn="l" rtl="0" fontAlgn="base">
        <a:spcBef>
          <a:spcPct val="0"/>
        </a:spcBef>
        <a:spcAft>
          <a:spcPct val="0"/>
        </a:spcAft>
        <a:defRPr sz="2000" b="1">
          <a:solidFill>
            <a:schemeClr val="tx2"/>
          </a:solidFill>
          <a:latin typeface="Arial" charset="0"/>
          <a:cs typeface="Arial" charset="0"/>
        </a:defRPr>
      </a:lvl9pPr>
    </p:titleStyle>
    <p:bodyStyle>
      <a:lvl1pPr algn="l" rtl="0" eaLnBrk="0" fontAlgn="base" hangingPunct="0">
        <a:lnSpc>
          <a:spcPct val="100000"/>
        </a:lnSpc>
        <a:spcBef>
          <a:spcPct val="0"/>
        </a:spcBef>
        <a:spcAft>
          <a:spcPct val="0"/>
        </a:spcAft>
        <a:defRPr sz="1600" kern="1200">
          <a:solidFill>
            <a:schemeClr val="tx1"/>
          </a:solidFill>
          <a:latin typeface="+mn-lt"/>
          <a:ea typeface="+mn-ea"/>
          <a:cs typeface="+mn-cs"/>
        </a:defRPr>
      </a:lvl1pPr>
      <a:lvl2pPr marL="176213" indent="-176213" algn="l" rtl="0" eaLnBrk="0" fontAlgn="base" hangingPunct="0">
        <a:lnSpc>
          <a:spcPct val="100000"/>
        </a:lnSpc>
        <a:spcBef>
          <a:spcPct val="0"/>
        </a:spcBef>
        <a:spcAft>
          <a:spcPct val="0"/>
        </a:spcAft>
        <a:buFont typeface="Arial" charset="0"/>
        <a:buChar char="•"/>
        <a:defRPr sz="1600" kern="1200">
          <a:solidFill>
            <a:schemeClr val="tx1"/>
          </a:solidFill>
          <a:latin typeface="+mn-lt"/>
          <a:ea typeface="+mn-ea"/>
          <a:cs typeface="+mn-cs"/>
        </a:defRPr>
      </a:lvl2pPr>
      <a:lvl3pPr marL="360363" indent="-184150" algn="l" rtl="0" eaLnBrk="0" fontAlgn="base" hangingPunct="0">
        <a:lnSpc>
          <a:spcPct val="125000"/>
        </a:lnSpc>
        <a:spcBef>
          <a:spcPct val="0"/>
        </a:spcBef>
        <a:spcAft>
          <a:spcPct val="0"/>
        </a:spcAft>
        <a:buFont typeface="Symbol" pitchFamily="18" charset="2"/>
        <a:buChar char="-"/>
        <a:defRPr sz="1400" kern="1200">
          <a:solidFill>
            <a:schemeClr val="tx1"/>
          </a:solidFill>
          <a:latin typeface="+mn-lt"/>
          <a:ea typeface="+mn-ea"/>
          <a:cs typeface="+mn-cs"/>
        </a:defRPr>
      </a:lvl3pPr>
      <a:lvl4pPr marL="538163" indent="-177800" algn="l" rtl="0" eaLnBrk="0" fontAlgn="base" hangingPunct="0">
        <a:lnSpc>
          <a:spcPct val="125000"/>
        </a:lnSpc>
        <a:spcBef>
          <a:spcPct val="0"/>
        </a:spcBef>
        <a:spcAft>
          <a:spcPct val="0"/>
        </a:spcAft>
        <a:buFont typeface="Symbol" pitchFamily="18" charset="2"/>
        <a:buChar char="-"/>
        <a:defRPr sz="1400" kern="1200">
          <a:solidFill>
            <a:schemeClr val="tx1"/>
          </a:solidFill>
          <a:latin typeface="+mn-lt"/>
          <a:ea typeface="+mn-ea"/>
          <a:cs typeface="+mn-cs"/>
        </a:defRPr>
      </a:lvl4pPr>
      <a:lvl5pPr marL="714375" indent="-176213" algn="l" rtl="0" eaLnBrk="0" fontAlgn="base" hangingPunct="0">
        <a:lnSpc>
          <a:spcPct val="125000"/>
        </a:lnSpc>
        <a:spcBef>
          <a:spcPct val="0"/>
        </a:spcBef>
        <a:spcAft>
          <a:spcPct val="0"/>
        </a:spcAft>
        <a:buFont typeface="Symbol" pitchFamily="18" charset="2"/>
        <a:buChar char="-"/>
        <a:defRPr sz="14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echteck 6"/>
          <p:cNvSpPr/>
          <p:nvPr/>
        </p:nvSpPr>
        <p:spPr bwMode="hidden">
          <a:xfrm>
            <a:off x="0" y="0"/>
            <a:ext cx="9144000" cy="51435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lnSpc>
                <a:spcPct val="114000"/>
              </a:lnSpc>
            </a:pPr>
            <a:endParaRPr lang="de-DE" dirty="0">
              <a:solidFill>
                <a:schemeClr val="bg1"/>
              </a:solidFill>
            </a:endParaRPr>
          </a:p>
        </p:txBody>
      </p:sp>
      <p:pic>
        <p:nvPicPr>
          <p:cNvPr id="4" name="Bild 3" descr="20150416 tum logo blau png final.png"/>
          <p:cNvPicPr>
            <a:picLocks noChangeAspect="1"/>
          </p:cNvPicPr>
          <p:nvPr/>
        </p:nvPicPr>
        <p:blipFill>
          <a:blip r:embed="rId3"/>
          <a:stretch>
            <a:fillRect/>
          </a:stretch>
        </p:blipFill>
        <p:spPr bwMode="black">
          <a:xfrm>
            <a:off x="8218800" y="324000"/>
            <a:ext cx="599513" cy="320288"/>
          </a:xfrm>
          <a:prstGeom prst="rect">
            <a:avLst/>
          </a:prstGeom>
        </p:spPr>
      </p:pic>
      <p:sp>
        <p:nvSpPr>
          <p:cNvPr id="9" name="Foliennummernplatzhalter 4"/>
          <p:cNvSpPr>
            <a:spLocks noGrp="1"/>
          </p:cNvSpPr>
          <p:nvPr>
            <p:ph type="sldNum" sz="quarter" idx="4"/>
          </p:nvPr>
        </p:nvSpPr>
        <p:spPr>
          <a:xfrm>
            <a:off x="6774934" y="4854985"/>
            <a:ext cx="2052000" cy="273844"/>
          </a:xfrm>
          <a:prstGeom prst="rect">
            <a:avLst/>
          </a:prstGeom>
        </p:spPr>
        <p:txBody>
          <a:bodyPr vert="horz" lIns="0" tIns="45720" rIns="0" bIns="45720" rtlCol="0" anchor="ctr"/>
          <a:lstStyle>
            <a:lvl1pPr algn="r">
              <a:defRPr sz="1100">
                <a:solidFill>
                  <a:schemeClr val="bg1"/>
                </a:solidFill>
              </a:defRPr>
            </a:lvl1pPr>
          </a:lstStyle>
          <a:p>
            <a:fld id="{CE58CB1E-F828-4F11-99E0-327109AF9DA4}" type="slidenum">
              <a:rPr lang="de-DE" smtClean="0"/>
              <a:pPr/>
              <a:t>‹Nr.›</a:t>
            </a:fld>
            <a:endParaRPr lang="de-DE" dirty="0"/>
          </a:p>
        </p:txBody>
      </p:sp>
      <p:sp>
        <p:nvSpPr>
          <p:cNvPr id="10" name="Fußzeilenplatzhalter 3"/>
          <p:cNvSpPr>
            <a:spLocks noGrp="1"/>
          </p:cNvSpPr>
          <p:nvPr>
            <p:ph type="ftr" sz="quarter" idx="3"/>
          </p:nvPr>
        </p:nvSpPr>
        <p:spPr>
          <a:xfrm>
            <a:off x="311162" y="4854985"/>
            <a:ext cx="6464280" cy="273844"/>
          </a:xfrm>
          <a:prstGeom prst="rect">
            <a:avLst/>
          </a:prstGeom>
        </p:spPr>
        <p:txBody>
          <a:bodyPr vert="horz" lIns="0" tIns="45720" rIns="0" bIns="45720" rtlCol="0" anchor="ctr"/>
          <a:lstStyle>
            <a:lvl1pPr algn="l">
              <a:defRPr sz="1100">
                <a:solidFill>
                  <a:schemeClr val="bg1"/>
                </a:solidFill>
              </a:defRPr>
            </a:lvl1pPr>
          </a:lstStyle>
          <a:p>
            <a:r>
              <a:rPr lang="de-DE"/>
              <a:t>Dr. rer. nat. Erika Mustermann (TUM) | kann beliebig erweitert werden | Infos mit Strich trennen</a:t>
            </a:r>
            <a:endParaRPr lang="en-US" dirty="0"/>
          </a:p>
        </p:txBody>
      </p:sp>
    </p:spTree>
  </p:cSld>
  <p:clrMap bg1="lt1" tx1="dk1" bg2="lt2" tx2="dk2" accent1="accent1" accent2="accent2" accent3="accent3" accent4="accent4" accent5="accent5" accent6="accent6" hlink="hlink" folHlink="folHlink"/>
  <p:sldLayoutIdLst>
    <p:sldLayoutId id="2147483698" r:id="rId1"/>
  </p:sldLayoutIdLst>
  <p:hf hdr="0" dt="0"/>
  <p:txStyles>
    <p:titleStyle>
      <a:lvl1pPr algn="l" rtl="0" eaLnBrk="0" fontAlgn="base" hangingPunct="0">
        <a:lnSpc>
          <a:spcPct val="125000"/>
        </a:lnSpc>
        <a:spcBef>
          <a:spcPct val="0"/>
        </a:spcBef>
        <a:spcAft>
          <a:spcPct val="0"/>
        </a:spcAft>
        <a:defRPr sz="2200" b="0" kern="1200">
          <a:solidFill>
            <a:schemeClr val="tx1"/>
          </a:solidFill>
          <a:latin typeface="+mj-lt"/>
          <a:ea typeface="+mj-ea"/>
          <a:cs typeface="+mj-cs"/>
        </a:defRPr>
      </a:lvl1pPr>
      <a:lvl2pPr algn="l" rtl="0" eaLnBrk="0" fontAlgn="base" hangingPunct="0">
        <a:spcBef>
          <a:spcPct val="0"/>
        </a:spcBef>
        <a:spcAft>
          <a:spcPct val="0"/>
        </a:spcAft>
        <a:defRPr sz="2000" b="1">
          <a:solidFill>
            <a:schemeClr val="tx2"/>
          </a:solidFill>
          <a:latin typeface="Arial" charset="0"/>
          <a:cs typeface="Arial" charset="0"/>
        </a:defRPr>
      </a:lvl2pPr>
      <a:lvl3pPr algn="l" rtl="0" eaLnBrk="0" fontAlgn="base" hangingPunct="0">
        <a:spcBef>
          <a:spcPct val="0"/>
        </a:spcBef>
        <a:spcAft>
          <a:spcPct val="0"/>
        </a:spcAft>
        <a:defRPr sz="2000" b="1">
          <a:solidFill>
            <a:schemeClr val="tx2"/>
          </a:solidFill>
          <a:latin typeface="Arial" charset="0"/>
          <a:cs typeface="Arial" charset="0"/>
        </a:defRPr>
      </a:lvl3pPr>
      <a:lvl4pPr algn="l" rtl="0" eaLnBrk="0" fontAlgn="base" hangingPunct="0">
        <a:spcBef>
          <a:spcPct val="0"/>
        </a:spcBef>
        <a:spcAft>
          <a:spcPct val="0"/>
        </a:spcAft>
        <a:defRPr sz="2000" b="1">
          <a:solidFill>
            <a:schemeClr val="tx2"/>
          </a:solidFill>
          <a:latin typeface="Arial" charset="0"/>
          <a:cs typeface="Arial" charset="0"/>
        </a:defRPr>
      </a:lvl4pPr>
      <a:lvl5pPr algn="l" rtl="0" eaLnBrk="0" fontAlgn="base" hangingPunct="0">
        <a:spcBef>
          <a:spcPct val="0"/>
        </a:spcBef>
        <a:spcAft>
          <a:spcPct val="0"/>
        </a:spcAft>
        <a:defRPr sz="2000" b="1">
          <a:solidFill>
            <a:schemeClr val="tx2"/>
          </a:solidFill>
          <a:latin typeface="Arial" charset="0"/>
          <a:cs typeface="Arial" charset="0"/>
        </a:defRPr>
      </a:lvl5pPr>
      <a:lvl6pPr marL="457200" algn="l" rtl="0" fontAlgn="base">
        <a:spcBef>
          <a:spcPct val="0"/>
        </a:spcBef>
        <a:spcAft>
          <a:spcPct val="0"/>
        </a:spcAft>
        <a:defRPr sz="2000" b="1">
          <a:solidFill>
            <a:schemeClr val="tx2"/>
          </a:solidFill>
          <a:latin typeface="Arial" charset="0"/>
          <a:cs typeface="Arial" charset="0"/>
        </a:defRPr>
      </a:lvl6pPr>
      <a:lvl7pPr marL="914400" algn="l" rtl="0" fontAlgn="base">
        <a:spcBef>
          <a:spcPct val="0"/>
        </a:spcBef>
        <a:spcAft>
          <a:spcPct val="0"/>
        </a:spcAft>
        <a:defRPr sz="2000" b="1">
          <a:solidFill>
            <a:schemeClr val="tx2"/>
          </a:solidFill>
          <a:latin typeface="Arial" charset="0"/>
          <a:cs typeface="Arial" charset="0"/>
        </a:defRPr>
      </a:lvl7pPr>
      <a:lvl8pPr marL="1371600" algn="l" rtl="0" fontAlgn="base">
        <a:spcBef>
          <a:spcPct val="0"/>
        </a:spcBef>
        <a:spcAft>
          <a:spcPct val="0"/>
        </a:spcAft>
        <a:defRPr sz="2000" b="1">
          <a:solidFill>
            <a:schemeClr val="tx2"/>
          </a:solidFill>
          <a:latin typeface="Arial" charset="0"/>
          <a:cs typeface="Arial" charset="0"/>
        </a:defRPr>
      </a:lvl8pPr>
      <a:lvl9pPr marL="1828800" algn="l" rtl="0" fontAlgn="base">
        <a:spcBef>
          <a:spcPct val="0"/>
        </a:spcBef>
        <a:spcAft>
          <a:spcPct val="0"/>
        </a:spcAft>
        <a:defRPr sz="2000" b="1">
          <a:solidFill>
            <a:schemeClr val="tx2"/>
          </a:solidFill>
          <a:latin typeface="Arial" charset="0"/>
          <a:cs typeface="Arial" charset="0"/>
        </a:defRPr>
      </a:lvl9pPr>
    </p:titleStyle>
    <p:bodyStyle>
      <a:lvl1pPr algn="l" rtl="0" eaLnBrk="0" fontAlgn="base" hangingPunct="0">
        <a:lnSpc>
          <a:spcPct val="100000"/>
        </a:lnSpc>
        <a:spcBef>
          <a:spcPct val="0"/>
        </a:spcBef>
        <a:spcAft>
          <a:spcPct val="0"/>
        </a:spcAft>
        <a:defRPr sz="1600" kern="1200">
          <a:solidFill>
            <a:schemeClr val="tx1"/>
          </a:solidFill>
          <a:latin typeface="+mn-lt"/>
          <a:ea typeface="+mn-ea"/>
          <a:cs typeface="+mn-cs"/>
        </a:defRPr>
      </a:lvl1pPr>
      <a:lvl2pPr marL="176213" indent="-176213" algn="l" rtl="0" eaLnBrk="0" fontAlgn="base" hangingPunct="0">
        <a:lnSpc>
          <a:spcPct val="100000"/>
        </a:lnSpc>
        <a:spcBef>
          <a:spcPct val="0"/>
        </a:spcBef>
        <a:spcAft>
          <a:spcPct val="0"/>
        </a:spcAft>
        <a:buFont typeface="Arial" charset="0"/>
        <a:buChar char="•"/>
        <a:defRPr sz="1600" kern="1200">
          <a:solidFill>
            <a:schemeClr val="tx1"/>
          </a:solidFill>
          <a:latin typeface="+mn-lt"/>
          <a:ea typeface="+mn-ea"/>
          <a:cs typeface="+mn-cs"/>
        </a:defRPr>
      </a:lvl2pPr>
      <a:lvl3pPr marL="360363" indent="-184150" algn="l" rtl="0" eaLnBrk="0" fontAlgn="base" hangingPunct="0">
        <a:lnSpc>
          <a:spcPct val="125000"/>
        </a:lnSpc>
        <a:spcBef>
          <a:spcPct val="0"/>
        </a:spcBef>
        <a:spcAft>
          <a:spcPct val="0"/>
        </a:spcAft>
        <a:buFont typeface="Symbol" pitchFamily="18" charset="2"/>
        <a:buChar char="-"/>
        <a:defRPr sz="1400" kern="1200">
          <a:solidFill>
            <a:schemeClr val="tx1"/>
          </a:solidFill>
          <a:latin typeface="+mn-lt"/>
          <a:ea typeface="+mn-ea"/>
          <a:cs typeface="+mn-cs"/>
        </a:defRPr>
      </a:lvl3pPr>
      <a:lvl4pPr marL="538163" indent="-177800" algn="l" rtl="0" eaLnBrk="0" fontAlgn="base" hangingPunct="0">
        <a:lnSpc>
          <a:spcPct val="125000"/>
        </a:lnSpc>
        <a:spcBef>
          <a:spcPct val="0"/>
        </a:spcBef>
        <a:spcAft>
          <a:spcPct val="0"/>
        </a:spcAft>
        <a:buFont typeface="Symbol" pitchFamily="18" charset="2"/>
        <a:buChar char="-"/>
        <a:defRPr sz="1400" kern="1200">
          <a:solidFill>
            <a:schemeClr val="tx1"/>
          </a:solidFill>
          <a:latin typeface="+mn-lt"/>
          <a:ea typeface="+mn-ea"/>
          <a:cs typeface="+mn-cs"/>
        </a:defRPr>
      </a:lvl4pPr>
      <a:lvl5pPr marL="714375" indent="-176213" algn="l" rtl="0" eaLnBrk="0" fontAlgn="base" hangingPunct="0">
        <a:lnSpc>
          <a:spcPct val="125000"/>
        </a:lnSpc>
        <a:spcBef>
          <a:spcPct val="0"/>
        </a:spcBef>
        <a:spcAft>
          <a:spcPct val="0"/>
        </a:spcAft>
        <a:buFont typeface="Symbol" pitchFamily="18" charset="2"/>
        <a:buChar char="-"/>
        <a:defRPr sz="14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5.xml"/><Relationship Id="rId1" Type="http://schemas.openxmlformats.org/officeDocument/2006/relationships/slideLayout" Target="../slideLayouts/slideLayout7.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6.xml.rels><?xml version="1.0" encoding="UTF-8" standalone="yes"?>
<Relationships xmlns="http://schemas.openxmlformats.org/package/2006/relationships"><Relationship Id="rId8" Type="http://schemas.openxmlformats.org/officeDocument/2006/relationships/image" Target="../media/image7.jpg"/><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6.xml"/><Relationship Id="rId1" Type="http://schemas.openxmlformats.org/officeDocument/2006/relationships/slideLayout" Target="../slideLayouts/slideLayout7.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7.xml"/><Relationship Id="rId1" Type="http://schemas.openxmlformats.org/officeDocument/2006/relationships/slideLayout" Target="../slideLayouts/slideLayout7.xml"/><Relationship Id="rId4" Type="http://schemas.openxmlformats.org/officeDocument/2006/relationships/image" Target="../media/image9.pn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Bild 4" descr="TUM_Glockenturm.tif"/>
          <p:cNvPicPr>
            <a:picLocks noChangeAspect="1"/>
          </p:cNvPicPr>
          <p:nvPr/>
        </p:nvPicPr>
        <p:blipFill>
          <a:blip r:embed="rId3"/>
          <a:stretch>
            <a:fillRect/>
          </a:stretch>
        </p:blipFill>
        <p:spPr>
          <a:xfrm>
            <a:off x="4975215" y="1476375"/>
            <a:ext cx="3819542" cy="3333750"/>
          </a:xfrm>
          <a:prstGeom prst="rect">
            <a:avLst/>
          </a:prstGeom>
        </p:spPr>
      </p:pic>
      <p:sp>
        <p:nvSpPr>
          <p:cNvPr id="3" name="Inhaltsplatzhalter 2"/>
          <p:cNvSpPr>
            <a:spLocks noGrp="1"/>
          </p:cNvSpPr>
          <p:nvPr>
            <p:ph idx="10"/>
          </p:nvPr>
        </p:nvSpPr>
        <p:spPr>
          <a:xfrm>
            <a:off x="374072" y="1969411"/>
            <a:ext cx="8508999" cy="1899371"/>
          </a:xfrm>
        </p:spPr>
        <p:txBody>
          <a:bodyPr/>
          <a:lstStyle/>
          <a:p>
            <a:r>
              <a:rPr lang="de-DE" sz="1800" dirty="0"/>
              <a:t>Tobias Bendzko and Ezgi Turgut</a:t>
            </a:r>
          </a:p>
          <a:p>
            <a:r>
              <a:rPr lang="de-DE" sz="1800" dirty="0"/>
              <a:t>Technische Universität München</a:t>
            </a:r>
          </a:p>
          <a:p>
            <a:r>
              <a:rPr lang="de-DE" sz="1800" dirty="0"/>
              <a:t>European </a:t>
            </a:r>
            <a:r>
              <a:rPr lang="de-DE" sz="1800" dirty="0" err="1"/>
              <a:t>Geosciences</a:t>
            </a:r>
            <a:r>
              <a:rPr lang="de-DE" sz="1800" dirty="0"/>
              <a:t> Union 2026 EOS2.1</a:t>
            </a:r>
          </a:p>
          <a:p>
            <a:r>
              <a:rPr lang="de-DE" sz="1800" dirty="0"/>
              <a:t>Vienna, Austria / 7 May 2026</a:t>
            </a:r>
          </a:p>
        </p:txBody>
      </p:sp>
      <p:pic>
        <p:nvPicPr>
          <p:cNvPr id="1026" name="Picture 2">
            <a:extLst>
              <a:ext uri="{FF2B5EF4-FFF2-40B4-BE49-F238E27FC236}">
                <a16:creationId xmlns:a16="http://schemas.microsoft.com/office/drawing/2014/main" id="{76A1C822-C208-BA2D-1E60-88E47D7D0F6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640667" y="3318559"/>
            <a:ext cx="1302806" cy="1824942"/>
          </a:xfrm>
          <a:prstGeom prst="rect">
            <a:avLst/>
          </a:prstGeom>
          <a:noFill/>
          <a:extLst>
            <a:ext uri="{909E8E84-426E-40DD-AFC4-6F175D3DCCD1}">
              <a14:hiddenFill xmlns:a14="http://schemas.microsoft.com/office/drawing/2010/main">
                <a:solidFill>
                  <a:srgbClr val="FFFFFF"/>
                </a:solidFill>
              </a14:hiddenFill>
            </a:ext>
          </a:extLst>
        </p:spPr>
      </p:pic>
      <p:sp>
        <p:nvSpPr>
          <p:cNvPr id="2" name="Titel 2">
            <a:extLst>
              <a:ext uri="{FF2B5EF4-FFF2-40B4-BE49-F238E27FC236}">
                <a16:creationId xmlns:a16="http://schemas.microsoft.com/office/drawing/2014/main" id="{C4C88141-E14A-BD23-3A26-E653A229F6EB}"/>
              </a:ext>
            </a:extLst>
          </p:cNvPr>
          <p:cNvSpPr txBox="1">
            <a:spLocks/>
          </p:cNvSpPr>
          <p:nvPr/>
        </p:nvSpPr>
        <p:spPr>
          <a:xfrm>
            <a:off x="374072" y="643137"/>
            <a:ext cx="8508999" cy="1147563"/>
          </a:xfrm>
          <a:prstGeom prst="rect">
            <a:avLst/>
          </a:prstGeom>
          <a:noFill/>
          <a:ln w="9525">
            <a:noFill/>
            <a:miter lim="800000"/>
            <a:headEnd/>
            <a:tailEnd/>
          </a:ln>
        </p:spPr>
        <p:txBody>
          <a:bodyPr vert="horz" wrap="square" lIns="0" tIns="0" rIns="0" bIns="0" numCol="1" anchor="t" anchorCtr="0" compatLnSpc="1">
            <a:prstTxWarp prst="textNoShape">
              <a:avLst/>
            </a:prstTxWarp>
            <a:normAutofit/>
          </a:bodyPr>
          <a:lstStyle>
            <a:lvl1pPr algn="l" rtl="0" eaLnBrk="0" fontAlgn="base" hangingPunct="0">
              <a:lnSpc>
                <a:spcPts val="3200"/>
              </a:lnSpc>
              <a:spcBef>
                <a:spcPct val="0"/>
              </a:spcBef>
              <a:spcAft>
                <a:spcPct val="0"/>
              </a:spcAft>
              <a:defRPr lang="de-DE" sz="2500" b="0" kern="1200" baseline="0" noProof="0" dirty="0">
                <a:solidFill>
                  <a:schemeClr val="tx1"/>
                </a:solidFill>
                <a:latin typeface="+mj-lt"/>
                <a:ea typeface="+mj-ea"/>
                <a:cs typeface="+mj-cs"/>
              </a:defRPr>
            </a:lvl1pPr>
            <a:lvl2pPr algn="l" rtl="0" eaLnBrk="0" fontAlgn="base" hangingPunct="0">
              <a:spcBef>
                <a:spcPct val="0"/>
              </a:spcBef>
              <a:spcAft>
                <a:spcPct val="0"/>
              </a:spcAft>
              <a:defRPr sz="2000" b="1">
                <a:solidFill>
                  <a:schemeClr val="tx2"/>
                </a:solidFill>
                <a:latin typeface="Arial" charset="0"/>
                <a:cs typeface="Arial" charset="0"/>
              </a:defRPr>
            </a:lvl2pPr>
            <a:lvl3pPr algn="l" rtl="0" eaLnBrk="0" fontAlgn="base" hangingPunct="0">
              <a:spcBef>
                <a:spcPct val="0"/>
              </a:spcBef>
              <a:spcAft>
                <a:spcPct val="0"/>
              </a:spcAft>
              <a:defRPr sz="2000" b="1">
                <a:solidFill>
                  <a:schemeClr val="tx2"/>
                </a:solidFill>
                <a:latin typeface="Arial" charset="0"/>
                <a:cs typeface="Arial" charset="0"/>
              </a:defRPr>
            </a:lvl3pPr>
            <a:lvl4pPr algn="l" rtl="0" eaLnBrk="0" fontAlgn="base" hangingPunct="0">
              <a:spcBef>
                <a:spcPct val="0"/>
              </a:spcBef>
              <a:spcAft>
                <a:spcPct val="0"/>
              </a:spcAft>
              <a:defRPr sz="2000" b="1">
                <a:solidFill>
                  <a:schemeClr val="tx2"/>
                </a:solidFill>
                <a:latin typeface="Arial" charset="0"/>
                <a:cs typeface="Arial" charset="0"/>
              </a:defRPr>
            </a:lvl4pPr>
            <a:lvl5pPr algn="l" rtl="0" eaLnBrk="0" fontAlgn="base" hangingPunct="0">
              <a:spcBef>
                <a:spcPct val="0"/>
              </a:spcBef>
              <a:spcAft>
                <a:spcPct val="0"/>
              </a:spcAft>
              <a:defRPr sz="2000" b="1">
                <a:solidFill>
                  <a:schemeClr val="tx2"/>
                </a:solidFill>
                <a:latin typeface="Arial" charset="0"/>
                <a:cs typeface="Arial" charset="0"/>
              </a:defRPr>
            </a:lvl5pPr>
            <a:lvl6pPr marL="457200" algn="l" rtl="0" fontAlgn="base">
              <a:spcBef>
                <a:spcPct val="0"/>
              </a:spcBef>
              <a:spcAft>
                <a:spcPct val="0"/>
              </a:spcAft>
              <a:defRPr sz="2000" b="1">
                <a:solidFill>
                  <a:schemeClr val="tx2"/>
                </a:solidFill>
                <a:latin typeface="Arial" charset="0"/>
                <a:cs typeface="Arial" charset="0"/>
              </a:defRPr>
            </a:lvl6pPr>
            <a:lvl7pPr marL="914400" algn="l" rtl="0" fontAlgn="base">
              <a:spcBef>
                <a:spcPct val="0"/>
              </a:spcBef>
              <a:spcAft>
                <a:spcPct val="0"/>
              </a:spcAft>
              <a:defRPr sz="2000" b="1">
                <a:solidFill>
                  <a:schemeClr val="tx2"/>
                </a:solidFill>
                <a:latin typeface="Arial" charset="0"/>
                <a:cs typeface="Arial" charset="0"/>
              </a:defRPr>
            </a:lvl7pPr>
            <a:lvl8pPr marL="1371600" algn="l" rtl="0" fontAlgn="base">
              <a:spcBef>
                <a:spcPct val="0"/>
              </a:spcBef>
              <a:spcAft>
                <a:spcPct val="0"/>
              </a:spcAft>
              <a:defRPr sz="2000" b="1">
                <a:solidFill>
                  <a:schemeClr val="tx2"/>
                </a:solidFill>
                <a:latin typeface="Arial" charset="0"/>
                <a:cs typeface="Arial" charset="0"/>
              </a:defRPr>
            </a:lvl8pPr>
            <a:lvl9pPr marL="1828800" algn="l" rtl="0" fontAlgn="base">
              <a:spcBef>
                <a:spcPct val="0"/>
              </a:spcBef>
              <a:spcAft>
                <a:spcPct val="0"/>
              </a:spcAft>
              <a:defRPr sz="2000" b="1">
                <a:solidFill>
                  <a:schemeClr val="tx2"/>
                </a:solidFill>
                <a:latin typeface="Arial" charset="0"/>
                <a:cs typeface="Arial" charset="0"/>
              </a:defRPr>
            </a:lvl9pPr>
          </a:lstStyle>
          <a:p>
            <a:pPr>
              <a:lnSpc>
                <a:spcPts val="4200"/>
              </a:lnSpc>
            </a:pPr>
            <a:r>
              <a:rPr lang="en-GB" dirty="0"/>
              <a:t>Learning Through Simulated Governance: A Game-Based Approach to Interdisciplinary Sustainability Education</a:t>
            </a:r>
            <a:endParaRPr lang="en-US"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FD8AC0F-ECD1-8177-3D7B-346EC72D0DA3}"/>
            </a:ext>
          </a:extLst>
        </p:cNvPr>
        <p:cNvGrpSpPr/>
        <p:nvPr/>
      </p:nvGrpSpPr>
      <p:grpSpPr>
        <a:xfrm>
          <a:off x="0" y="0"/>
          <a:ext cx="0" cy="0"/>
          <a:chOff x="0" y="0"/>
          <a:chExt cx="0" cy="0"/>
        </a:xfrm>
      </p:grpSpPr>
      <p:pic>
        <p:nvPicPr>
          <p:cNvPr id="1026" name="Picture 2" descr="A collage of different types of objects&#10;&#10;AI-generated content may be incorrect.">
            <a:extLst>
              <a:ext uri="{FF2B5EF4-FFF2-40B4-BE49-F238E27FC236}">
                <a16:creationId xmlns:a16="http://schemas.microsoft.com/office/drawing/2014/main" id="{245EFAAA-AAAD-F617-642A-427C3DE665D4}"/>
              </a:ext>
            </a:extLst>
          </p:cNvPr>
          <p:cNvPicPr>
            <a:picLocks noChangeAspect="1" noChangeArrowheads="1"/>
          </p:cNvPicPr>
          <p:nvPr/>
        </p:nvPicPr>
        <p:blipFill rotWithShape="1">
          <a:blip r:embed="rId3">
            <a:alphaModFix amt="20000"/>
            <a:extLst>
              <a:ext uri="{28A0092B-C50C-407E-A947-70E740481C1C}">
                <a14:useLocalDpi xmlns:a14="http://schemas.microsoft.com/office/drawing/2010/main" val="0"/>
              </a:ext>
            </a:extLst>
          </a:blip>
          <a:srcRect l="8585" r="19068"/>
          <a:stretch>
            <a:fillRect/>
          </a:stretch>
        </p:blipFill>
        <p:spPr bwMode="auto">
          <a:xfrm>
            <a:off x="0" y="-14671"/>
            <a:ext cx="9144000" cy="5143500"/>
          </a:xfrm>
          <a:prstGeom prst="rect">
            <a:avLst/>
          </a:prstGeom>
          <a:noFill/>
          <a:extLst>
            <a:ext uri="{909E8E84-426E-40DD-AFC4-6F175D3DCCD1}">
              <a14:hiddenFill xmlns:a14="http://schemas.microsoft.com/office/drawing/2010/main">
                <a:solidFill>
                  <a:srgbClr val="FFFFFF"/>
                </a:solidFill>
              </a14:hiddenFill>
            </a:ext>
          </a:extLst>
        </p:spPr>
      </p:pic>
      <p:sp>
        <p:nvSpPr>
          <p:cNvPr id="2" name="Inhaltsplatzhalter 1">
            <a:extLst>
              <a:ext uri="{FF2B5EF4-FFF2-40B4-BE49-F238E27FC236}">
                <a16:creationId xmlns:a16="http://schemas.microsoft.com/office/drawing/2014/main" id="{5C7FC19A-BC63-1E11-686D-B0104F1682EE}"/>
              </a:ext>
            </a:extLst>
          </p:cNvPr>
          <p:cNvSpPr>
            <a:spLocks noGrp="1"/>
          </p:cNvSpPr>
          <p:nvPr>
            <p:ph idx="14"/>
          </p:nvPr>
        </p:nvSpPr>
        <p:spPr>
          <a:xfrm>
            <a:off x="391089" y="2250373"/>
            <a:ext cx="7547565" cy="2322561"/>
          </a:xfrm>
        </p:spPr>
        <p:txBody>
          <a:bodyPr wrap="square" anchor="t">
            <a:normAutofit/>
          </a:bodyPr>
          <a:lstStyle/>
          <a:p>
            <a:pPr marL="285750" indent="-285750">
              <a:spcAft>
                <a:spcPts val="600"/>
              </a:spcAft>
              <a:buFont typeface="Arial" panose="020B0604020202020204" pitchFamily="34" charset="0"/>
              <a:buChar char="•"/>
            </a:pPr>
            <a:r>
              <a:rPr lang="en-US" dirty="0"/>
              <a:t>It connects land, climate, economy, and policy decisions.</a:t>
            </a:r>
          </a:p>
          <a:p>
            <a:pPr marL="285750" indent="-285750">
              <a:spcAft>
                <a:spcPts val="600"/>
              </a:spcAft>
              <a:buFont typeface="Arial" panose="020B0604020202020204" pitchFamily="34" charset="0"/>
              <a:buChar char="•"/>
            </a:pPr>
            <a:r>
              <a:rPr lang="en-US" dirty="0"/>
              <a:t>It supports systems thinking, collaboration, and negotiation.</a:t>
            </a:r>
          </a:p>
          <a:p>
            <a:pPr marL="285750" indent="-285750">
              <a:spcAft>
                <a:spcPts val="600"/>
              </a:spcAft>
              <a:buFont typeface="Arial" panose="020B0604020202020204" pitchFamily="34" charset="0"/>
              <a:buChar char="•"/>
            </a:pPr>
            <a:r>
              <a:rPr lang="en-US" dirty="0"/>
              <a:t>It prepares future professionals for uncertain, interdisciplinary decision-making.</a:t>
            </a:r>
          </a:p>
        </p:txBody>
      </p:sp>
      <p:sp>
        <p:nvSpPr>
          <p:cNvPr id="3" name="Titel 2">
            <a:extLst>
              <a:ext uri="{FF2B5EF4-FFF2-40B4-BE49-F238E27FC236}">
                <a16:creationId xmlns:a16="http://schemas.microsoft.com/office/drawing/2014/main" id="{F63AD7F9-4F9F-38E3-7492-8FB9C6B4A143}"/>
              </a:ext>
            </a:extLst>
          </p:cNvPr>
          <p:cNvSpPr>
            <a:spLocks noGrp="1"/>
          </p:cNvSpPr>
          <p:nvPr>
            <p:ph type="title"/>
          </p:nvPr>
        </p:nvSpPr>
        <p:spPr>
          <a:xfrm>
            <a:off x="319090" y="972000"/>
            <a:ext cx="8508999" cy="877241"/>
          </a:xfrm>
        </p:spPr>
        <p:txBody>
          <a:bodyPr wrap="square" anchor="t">
            <a:normAutofit/>
          </a:bodyPr>
          <a:lstStyle/>
          <a:p>
            <a:r>
              <a:rPr lang="en-US" dirty="0"/>
              <a:t>“Simulated governance helps students move from understanding sustainability complexity to experiencing it.”</a:t>
            </a:r>
          </a:p>
        </p:txBody>
      </p:sp>
      <p:sp>
        <p:nvSpPr>
          <p:cNvPr id="4" name="Foliennummernplatzhalter 3">
            <a:extLst>
              <a:ext uri="{FF2B5EF4-FFF2-40B4-BE49-F238E27FC236}">
                <a16:creationId xmlns:a16="http://schemas.microsoft.com/office/drawing/2014/main" id="{822B50C0-02E0-9636-738B-F7FA36296D5B}"/>
              </a:ext>
            </a:extLst>
          </p:cNvPr>
          <p:cNvSpPr>
            <a:spLocks noGrp="1"/>
          </p:cNvSpPr>
          <p:nvPr>
            <p:ph type="sldNum" sz="quarter" idx="16"/>
          </p:nvPr>
        </p:nvSpPr>
        <p:spPr>
          <a:xfrm>
            <a:off x="6774934" y="4854985"/>
            <a:ext cx="2052074" cy="273844"/>
          </a:xfrm>
        </p:spPr>
        <p:txBody>
          <a:bodyPr anchor="ctr">
            <a:normAutofit/>
          </a:bodyPr>
          <a:lstStyle/>
          <a:p>
            <a:pPr>
              <a:spcAft>
                <a:spcPts val="600"/>
              </a:spcAft>
            </a:pPr>
            <a:fld id="{CE58CB1E-F828-4F11-99E0-327109AF9DA4}" type="slidenum">
              <a:rPr lang="de-DE" smtClean="0"/>
              <a:pPr>
                <a:spcAft>
                  <a:spcPts val="600"/>
                </a:spcAft>
              </a:pPr>
              <a:t>10</a:t>
            </a:fld>
            <a:endParaRPr lang="de-DE"/>
          </a:p>
        </p:txBody>
      </p:sp>
      <p:sp>
        <p:nvSpPr>
          <p:cNvPr id="7" name="Fußzeilenplatzhalter 4">
            <a:extLst>
              <a:ext uri="{FF2B5EF4-FFF2-40B4-BE49-F238E27FC236}">
                <a16:creationId xmlns:a16="http://schemas.microsoft.com/office/drawing/2014/main" id="{518B48B5-5720-9743-27F2-FD4DFBAC5C2F}"/>
              </a:ext>
            </a:extLst>
          </p:cNvPr>
          <p:cNvSpPr>
            <a:spLocks noGrp="1"/>
          </p:cNvSpPr>
          <p:nvPr>
            <p:ph type="ftr" sz="quarter" idx="17"/>
          </p:nvPr>
        </p:nvSpPr>
        <p:spPr>
          <a:xfrm>
            <a:off x="217179" y="4796742"/>
            <a:ext cx="8565644" cy="273844"/>
          </a:xfrm>
        </p:spPr>
        <p:txBody>
          <a:bodyPr anchor="ctr">
            <a:normAutofit/>
          </a:bodyPr>
          <a:lstStyle/>
          <a:p>
            <a:pPr>
              <a:spcAft>
                <a:spcPts val="600"/>
              </a:spcAft>
            </a:pPr>
            <a:r>
              <a:rPr lang="de-DE" sz="900" dirty="0"/>
              <a:t>Tobias Bendzko &amp; Ezgi Turgut | </a:t>
            </a:r>
            <a:r>
              <a:rPr lang="en-US" sz="900" dirty="0"/>
              <a:t>A simulation-based teaching approach for exploring land management, climate change, and economic policy in West African countries</a:t>
            </a:r>
          </a:p>
        </p:txBody>
      </p:sp>
    </p:spTree>
    <p:extLst>
      <p:ext uri="{BB962C8B-B14F-4D97-AF65-F5344CB8AC3E}">
        <p14:creationId xmlns:p14="http://schemas.microsoft.com/office/powerpoint/2010/main" val="358351624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p:cNvSpPr>
            <a:spLocks noGrp="1"/>
          </p:cNvSpPr>
          <p:nvPr>
            <p:ph type="title" idx="4294967295"/>
          </p:nvPr>
        </p:nvSpPr>
        <p:spPr>
          <a:xfrm>
            <a:off x="1904443" y="1188641"/>
            <a:ext cx="2602243" cy="813836"/>
          </a:xfrm>
          <a:prstGeom prst="rect">
            <a:avLst/>
          </a:prstGeom>
          <a:noFill/>
          <a:ln w="9525">
            <a:noFill/>
            <a:prstDash/>
            <a:miter lim="800000"/>
            <a:headEnd/>
            <a:tailEnd/>
          </a:ln>
          <a:effectLst/>
        </p:spPr>
        <p:txBody>
          <a:bodyPr rot="0" spcFirstLastPara="0" vertOverflow="overflow" horzOverflow="overflow" vert="horz" wrap="square" lIns="0" tIns="0" rIns="0" bIns="0" numCol="1" spcCol="0" rtlCol="0" fromWordArt="0" anchor="t" anchorCtr="0" forceAA="0" compatLnSpc="1">
            <a:prstTxWarp prst="textNoShape">
              <a:avLst/>
            </a:prstTxWarp>
            <a:noAutofit/>
          </a:bodyPr>
          <a:lstStyle/>
          <a:p>
            <a:pPr marL="0" marR="0" lvl="0" indent="0" algn="r" defTabSz="914400" rtl="0" eaLnBrk="0" fontAlgn="base" latinLnBrk="0" hangingPunct="0">
              <a:lnSpc>
                <a:spcPct val="150000"/>
              </a:lnSpc>
              <a:spcBef>
                <a:spcPct val="0"/>
              </a:spcBef>
              <a:spcAft>
                <a:spcPct val="0"/>
              </a:spcAft>
              <a:buClrTx/>
              <a:buSzTx/>
              <a:buFontTx/>
              <a:buNone/>
              <a:tabLst/>
              <a:defRPr/>
            </a:pPr>
            <a:r>
              <a:rPr kumimoji="0" lang="en-US" sz="3200" b="0" i="0" u="none" strike="noStrike" kern="1200" cap="none" spc="0" normalizeH="0" baseline="0" noProof="0" dirty="0">
                <a:ln>
                  <a:noFill/>
                </a:ln>
                <a:solidFill>
                  <a:schemeClr val="bg1"/>
                </a:solidFill>
                <a:effectLst/>
                <a:uLnTx/>
                <a:uFillTx/>
                <a:latin typeface="+mn-lt"/>
                <a:ea typeface="+mn-ea"/>
                <a:cs typeface="+mn-cs"/>
              </a:rPr>
              <a:t>Thank you!</a:t>
            </a:r>
            <a:endParaRPr kumimoji="0" lang="de-DE" sz="3200" b="0" i="0" u="none" strike="noStrike" kern="1200" cap="none" spc="0" normalizeH="0" baseline="0" noProof="0" dirty="0">
              <a:ln>
                <a:noFill/>
              </a:ln>
              <a:solidFill>
                <a:schemeClr val="bg1"/>
              </a:solidFill>
              <a:effectLst/>
              <a:uLnTx/>
              <a:uFillTx/>
              <a:latin typeface="+mn-lt"/>
              <a:ea typeface="+mn-ea"/>
              <a:cs typeface="+mn-cs"/>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p:cNvSpPr>
            <a:spLocks noGrp="1"/>
          </p:cNvSpPr>
          <p:nvPr>
            <p:ph idx="14"/>
          </p:nvPr>
        </p:nvSpPr>
        <p:spPr>
          <a:xfrm>
            <a:off x="437890" y="1534156"/>
            <a:ext cx="7834910" cy="2723694"/>
          </a:xfrm>
        </p:spPr>
        <p:txBody>
          <a:bodyPr wrap="square" anchor="t">
            <a:normAutofit/>
          </a:bodyPr>
          <a:lstStyle/>
          <a:p>
            <a:pPr marL="285750" indent="-285750">
              <a:spcAft>
                <a:spcPts val="600"/>
              </a:spcAft>
              <a:buFont typeface="Arial" panose="020B0604020202020204" pitchFamily="34" charset="0"/>
              <a:buChar char="•"/>
            </a:pPr>
            <a:r>
              <a:rPr lang="en-US" sz="1600" dirty="0"/>
              <a:t>Complexity of sustainability problems</a:t>
            </a:r>
          </a:p>
          <a:p>
            <a:pPr marL="285750" indent="-285750">
              <a:spcAft>
                <a:spcPts val="600"/>
              </a:spcAft>
              <a:buFont typeface="Arial" panose="020B0604020202020204" pitchFamily="34" charset="0"/>
              <a:buChar char="•"/>
            </a:pPr>
            <a:r>
              <a:rPr lang="en-US" sz="1600" dirty="0"/>
              <a:t>Interconnected sectors: land, climate, economy, infrastructure, ecology and sociology</a:t>
            </a:r>
          </a:p>
          <a:p>
            <a:pPr marL="285750" indent="-285750">
              <a:spcAft>
                <a:spcPts val="600"/>
              </a:spcAft>
              <a:buFont typeface="Arial" panose="020B0604020202020204" pitchFamily="34" charset="0"/>
              <a:buChar char="•"/>
            </a:pPr>
            <a:r>
              <a:rPr lang="en-US" sz="1600" dirty="0"/>
              <a:t>Long-term consequences and impacts of short-term perspectives</a:t>
            </a:r>
          </a:p>
          <a:p>
            <a:pPr marL="285750" indent="-285750">
              <a:spcAft>
                <a:spcPts val="600"/>
              </a:spcAft>
              <a:buFont typeface="Arial" panose="020B0604020202020204" pitchFamily="34" charset="0"/>
              <a:buChar char="•"/>
            </a:pPr>
            <a:r>
              <a:rPr lang="en-US" sz="1600" dirty="0"/>
              <a:t>Governance is difficult to understand and experience</a:t>
            </a:r>
          </a:p>
          <a:p>
            <a:pPr marL="285750" indent="-285750">
              <a:spcAft>
                <a:spcPts val="600"/>
              </a:spcAft>
              <a:buFont typeface="Arial" panose="020B0604020202020204" pitchFamily="34" charset="0"/>
              <a:buChar char="•"/>
            </a:pPr>
            <a:r>
              <a:rPr lang="en-US" sz="1600" dirty="0"/>
              <a:t>Policy decisions involve trade-offs</a:t>
            </a:r>
          </a:p>
          <a:p>
            <a:pPr marL="285750" indent="-285750">
              <a:spcAft>
                <a:spcPts val="600"/>
              </a:spcAft>
              <a:buFont typeface="Arial" panose="020B0604020202020204" pitchFamily="34" charset="0"/>
              <a:buChar char="•"/>
            </a:pPr>
            <a:r>
              <a:rPr lang="en-US" sz="1600" dirty="0"/>
              <a:t>Uncertainty and unintended effects</a:t>
            </a:r>
          </a:p>
          <a:p>
            <a:pPr marL="285750" indent="-285750">
              <a:spcAft>
                <a:spcPts val="600"/>
              </a:spcAft>
              <a:buFont typeface="Arial" panose="020B0604020202020204" pitchFamily="34" charset="0"/>
              <a:buChar char="•"/>
            </a:pPr>
            <a:endParaRPr lang="en-US" sz="1600" dirty="0"/>
          </a:p>
          <a:p>
            <a:pPr marL="285750" indent="-285750">
              <a:spcAft>
                <a:spcPts val="600"/>
              </a:spcAft>
              <a:buFont typeface="Arial" panose="020B0604020202020204" pitchFamily="34" charset="0"/>
              <a:buChar char="•"/>
            </a:pPr>
            <a:endParaRPr lang="de-DE" sz="1600" dirty="0"/>
          </a:p>
        </p:txBody>
      </p:sp>
      <p:sp>
        <p:nvSpPr>
          <p:cNvPr id="4" name="Foliennummernplatzhalter 3"/>
          <p:cNvSpPr>
            <a:spLocks noGrp="1"/>
          </p:cNvSpPr>
          <p:nvPr>
            <p:ph type="sldNum" sz="quarter" idx="16"/>
          </p:nvPr>
        </p:nvSpPr>
        <p:spPr>
          <a:xfrm>
            <a:off x="6774934" y="4854985"/>
            <a:ext cx="2052074" cy="273844"/>
          </a:xfrm>
        </p:spPr>
        <p:txBody>
          <a:bodyPr anchor="ctr">
            <a:normAutofit/>
          </a:bodyPr>
          <a:lstStyle/>
          <a:p>
            <a:pPr>
              <a:spcAft>
                <a:spcPts val="600"/>
              </a:spcAft>
            </a:pPr>
            <a:fld id="{CE58CB1E-F828-4F11-99E0-327109AF9DA4}" type="slidenum">
              <a:rPr lang="de-DE" smtClean="0"/>
              <a:pPr>
                <a:spcAft>
                  <a:spcPts val="600"/>
                </a:spcAft>
              </a:pPr>
              <a:t>2</a:t>
            </a:fld>
            <a:endParaRPr lang="de-DE"/>
          </a:p>
        </p:txBody>
      </p:sp>
      <p:sp>
        <p:nvSpPr>
          <p:cNvPr id="7" name="Fußzeilenplatzhalter 4"/>
          <p:cNvSpPr>
            <a:spLocks noGrp="1"/>
          </p:cNvSpPr>
          <p:nvPr>
            <p:ph type="ftr" sz="quarter" idx="17"/>
          </p:nvPr>
        </p:nvSpPr>
        <p:spPr>
          <a:xfrm>
            <a:off x="217179" y="4796742"/>
            <a:ext cx="8565644" cy="273844"/>
          </a:xfrm>
        </p:spPr>
        <p:txBody>
          <a:bodyPr anchor="ctr">
            <a:normAutofit/>
          </a:bodyPr>
          <a:lstStyle/>
          <a:p>
            <a:pPr>
              <a:spcAft>
                <a:spcPts val="600"/>
              </a:spcAft>
            </a:pPr>
            <a:r>
              <a:rPr lang="de-DE" sz="900" dirty="0"/>
              <a:t>Tobias Bendzko &amp; Ezgi Turgut | </a:t>
            </a:r>
            <a:r>
              <a:rPr lang="en-US" sz="900" dirty="0"/>
              <a:t>A simulation-based teaching approach for exploring land management, climate change, and economic policy in West African countries</a:t>
            </a:r>
          </a:p>
        </p:txBody>
      </p:sp>
      <p:sp>
        <p:nvSpPr>
          <p:cNvPr id="5" name="Titel 2">
            <a:extLst>
              <a:ext uri="{FF2B5EF4-FFF2-40B4-BE49-F238E27FC236}">
                <a16:creationId xmlns:a16="http://schemas.microsoft.com/office/drawing/2014/main" id="{2B28B2BC-3E12-B4DE-AA9C-96C16E584CC6}"/>
              </a:ext>
            </a:extLst>
          </p:cNvPr>
          <p:cNvSpPr txBox="1">
            <a:spLocks/>
          </p:cNvSpPr>
          <p:nvPr/>
        </p:nvSpPr>
        <p:spPr>
          <a:xfrm>
            <a:off x="374072" y="643137"/>
            <a:ext cx="8508999" cy="410369"/>
          </a:xfrm>
          <a:prstGeom prst="rect">
            <a:avLst/>
          </a:prstGeom>
          <a:noFill/>
          <a:ln w="9525">
            <a:noFill/>
            <a:miter lim="800000"/>
            <a:headEnd/>
            <a:tailEnd/>
          </a:ln>
        </p:spPr>
        <p:txBody>
          <a:bodyPr vert="horz" wrap="square" lIns="0" tIns="0" rIns="0" bIns="0" numCol="1" anchor="t" anchorCtr="0" compatLnSpc="1">
            <a:prstTxWarp prst="textNoShape">
              <a:avLst/>
            </a:prstTxWarp>
            <a:normAutofit/>
          </a:bodyPr>
          <a:lstStyle>
            <a:lvl1pPr algn="l" rtl="0" eaLnBrk="0" fontAlgn="base" hangingPunct="0">
              <a:lnSpc>
                <a:spcPts val="3200"/>
              </a:lnSpc>
              <a:spcBef>
                <a:spcPct val="0"/>
              </a:spcBef>
              <a:spcAft>
                <a:spcPct val="0"/>
              </a:spcAft>
              <a:defRPr lang="de-DE" sz="2500" b="0" kern="1200" baseline="0" noProof="0" dirty="0">
                <a:solidFill>
                  <a:schemeClr val="tx1"/>
                </a:solidFill>
                <a:latin typeface="+mj-lt"/>
                <a:ea typeface="+mj-ea"/>
                <a:cs typeface="+mj-cs"/>
              </a:defRPr>
            </a:lvl1pPr>
            <a:lvl2pPr algn="l" rtl="0" eaLnBrk="0" fontAlgn="base" hangingPunct="0">
              <a:spcBef>
                <a:spcPct val="0"/>
              </a:spcBef>
              <a:spcAft>
                <a:spcPct val="0"/>
              </a:spcAft>
              <a:defRPr sz="2000" b="1">
                <a:solidFill>
                  <a:schemeClr val="tx2"/>
                </a:solidFill>
                <a:latin typeface="Arial" charset="0"/>
                <a:cs typeface="Arial" charset="0"/>
              </a:defRPr>
            </a:lvl2pPr>
            <a:lvl3pPr algn="l" rtl="0" eaLnBrk="0" fontAlgn="base" hangingPunct="0">
              <a:spcBef>
                <a:spcPct val="0"/>
              </a:spcBef>
              <a:spcAft>
                <a:spcPct val="0"/>
              </a:spcAft>
              <a:defRPr sz="2000" b="1">
                <a:solidFill>
                  <a:schemeClr val="tx2"/>
                </a:solidFill>
                <a:latin typeface="Arial" charset="0"/>
                <a:cs typeface="Arial" charset="0"/>
              </a:defRPr>
            </a:lvl3pPr>
            <a:lvl4pPr algn="l" rtl="0" eaLnBrk="0" fontAlgn="base" hangingPunct="0">
              <a:spcBef>
                <a:spcPct val="0"/>
              </a:spcBef>
              <a:spcAft>
                <a:spcPct val="0"/>
              </a:spcAft>
              <a:defRPr sz="2000" b="1">
                <a:solidFill>
                  <a:schemeClr val="tx2"/>
                </a:solidFill>
                <a:latin typeface="Arial" charset="0"/>
                <a:cs typeface="Arial" charset="0"/>
              </a:defRPr>
            </a:lvl4pPr>
            <a:lvl5pPr algn="l" rtl="0" eaLnBrk="0" fontAlgn="base" hangingPunct="0">
              <a:spcBef>
                <a:spcPct val="0"/>
              </a:spcBef>
              <a:spcAft>
                <a:spcPct val="0"/>
              </a:spcAft>
              <a:defRPr sz="2000" b="1">
                <a:solidFill>
                  <a:schemeClr val="tx2"/>
                </a:solidFill>
                <a:latin typeface="Arial" charset="0"/>
                <a:cs typeface="Arial" charset="0"/>
              </a:defRPr>
            </a:lvl5pPr>
            <a:lvl6pPr marL="457200" algn="l" rtl="0" fontAlgn="base">
              <a:spcBef>
                <a:spcPct val="0"/>
              </a:spcBef>
              <a:spcAft>
                <a:spcPct val="0"/>
              </a:spcAft>
              <a:defRPr sz="2000" b="1">
                <a:solidFill>
                  <a:schemeClr val="tx2"/>
                </a:solidFill>
                <a:latin typeface="Arial" charset="0"/>
                <a:cs typeface="Arial" charset="0"/>
              </a:defRPr>
            </a:lvl6pPr>
            <a:lvl7pPr marL="914400" algn="l" rtl="0" fontAlgn="base">
              <a:spcBef>
                <a:spcPct val="0"/>
              </a:spcBef>
              <a:spcAft>
                <a:spcPct val="0"/>
              </a:spcAft>
              <a:defRPr sz="2000" b="1">
                <a:solidFill>
                  <a:schemeClr val="tx2"/>
                </a:solidFill>
                <a:latin typeface="Arial" charset="0"/>
                <a:cs typeface="Arial" charset="0"/>
              </a:defRPr>
            </a:lvl7pPr>
            <a:lvl8pPr marL="1371600" algn="l" rtl="0" fontAlgn="base">
              <a:spcBef>
                <a:spcPct val="0"/>
              </a:spcBef>
              <a:spcAft>
                <a:spcPct val="0"/>
              </a:spcAft>
              <a:defRPr sz="2000" b="1">
                <a:solidFill>
                  <a:schemeClr val="tx2"/>
                </a:solidFill>
                <a:latin typeface="Arial" charset="0"/>
                <a:cs typeface="Arial" charset="0"/>
              </a:defRPr>
            </a:lvl8pPr>
            <a:lvl9pPr marL="1828800" algn="l" rtl="0" fontAlgn="base">
              <a:spcBef>
                <a:spcPct val="0"/>
              </a:spcBef>
              <a:spcAft>
                <a:spcPct val="0"/>
              </a:spcAft>
              <a:defRPr sz="2000" b="1">
                <a:solidFill>
                  <a:schemeClr val="tx2"/>
                </a:solidFill>
                <a:latin typeface="Arial" charset="0"/>
                <a:cs typeface="Arial" charset="0"/>
              </a:defRPr>
            </a:lvl9pPr>
          </a:lstStyle>
          <a:p>
            <a:r>
              <a:rPr lang="en-US" dirty="0"/>
              <a:t>Why sustainability governance is difficult to teach?</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52BDB17-CEB5-9909-5139-CA0D22CDBA73}"/>
            </a:ext>
          </a:extLst>
        </p:cNvPr>
        <p:cNvGrpSpPr/>
        <p:nvPr/>
      </p:nvGrpSpPr>
      <p:grpSpPr>
        <a:xfrm>
          <a:off x="0" y="0"/>
          <a:ext cx="0" cy="0"/>
          <a:chOff x="0" y="0"/>
          <a:chExt cx="0" cy="0"/>
        </a:xfrm>
      </p:grpSpPr>
      <p:sp>
        <p:nvSpPr>
          <p:cNvPr id="4" name="Foliennummernplatzhalter 3">
            <a:extLst>
              <a:ext uri="{FF2B5EF4-FFF2-40B4-BE49-F238E27FC236}">
                <a16:creationId xmlns:a16="http://schemas.microsoft.com/office/drawing/2014/main" id="{294FEBFA-6DFB-9DCB-7782-47BA7B9104F8}"/>
              </a:ext>
            </a:extLst>
          </p:cNvPr>
          <p:cNvSpPr>
            <a:spLocks noGrp="1"/>
          </p:cNvSpPr>
          <p:nvPr>
            <p:ph type="sldNum" sz="quarter" idx="11"/>
          </p:nvPr>
        </p:nvSpPr>
        <p:spPr/>
        <p:txBody>
          <a:bodyPr anchor="ctr">
            <a:normAutofit/>
          </a:bodyPr>
          <a:lstStyle/>
          <a:p>
            <a:pPr>
              <a:spcAft>
                <a:spcPts val="600"/>
              </a:spcAft>
            </a:pPr>
            <a:fld id="{CE58CB1E-F828-4F11-99E0-327109AF9DA4}" type="slidenum">
              <a:rPr lang="de-DE" smtClean="0"/>
              <a:pPr>
                <a:spcAft>
                  <a:spcPts val="600"/>
                </a:spcAft>
              </a:pPr>
              <a:t>3</a:t>
            </a:fld>
            <a:endParaRPr lang="de-DE"/>
          </a:p>
        </p:txBody>
      </p:sp>
      <p:sp>
        <p:nvSpPr>
          <p:cNvPr id="7" name="Fußzeilenplatzhalter 4">
            <a:extLst>
              <a:ext uri="{FF2B5EF4-FFF2-40B4-BE49-F238E27FC236}">
                <a16:creationId xmlns:a16="http://schemas.microsoft.com/office/drawing/2014/main" id="{D8B812AE-B265-E6B8-3823-04F1D22DF477}"/>
              </a:ext>
            </a:extLst>
          </p:cNvPr>
          <p:cNvSpPr>
            <a:spLocks noGrp="1"/>
          </p:cNvSpPr>
          <p:nvPr>
            <p:ph type="ftr" sz="quarter" idx="12"/>
          </p:nvPr>
        </p:nvSpPr>
        <p:spPr>
          <a:xfrm>
            <a:off x="220327" y="4653150"/>
            <a:ext cx="8445279" cy="403667"/>
          </a:xfrm>
        </p:spPr>
        <p:txBody>
          <a:bodyPr anchor="ctr">
            <a:normAutofit/>
          </a:bodyPr>
          <a:lstStyle/>
          <a:p>
            <a:pPr>
              <a:spcAft>
                <a:spcPts val="600"/>
              </a:spcAft>
            </a:pPr>
            <a:r>
              <a:rPr lang="de-DE" sz="900" dirty="0"/>
              <a:t>Tobias Bendzko &amp; Ezgi Turgut | </a:t>
            </a:r>
            <a:r>
              <a:rPr lang="en-US" sz="900" dirty="0"/>
              <a:t>A simulation-based teaching approach for exploring land management, climate change, and economic policy in West African countries</a:t>
            </a:r>
          </a:p>
        </p:txBody>
      </p:sp>
      <p:sp>
        <p:nvSpPr>
          <p:cNvPr id="2" name="Inhaltsplatzhalter 1">
            <a:extLst>
              <a:ext uri="{FF2B5EF4-FFF2-40B4-BE49-F238E27FC236}">
                <a16:creationId xmlns:a16="http://schemas.microsoft.com/office/drawing/2014/main" id="{0EA1E980-B951-62D6-39E7-F4AC5CEB9CEF}"/>
              </a:ext>
            </a:extLst>
          </p:cNvPr>
          <p:cNvSpPr>
            <a:spLocks noGrp="1"/>
          </p:cNvSpPr>
          <p:nvPr>
            <p:ph idx="4294967295"/>
          </p:nvPr>
        </p:nvSpPr>
        <p:spPr>
          <a:xfrm>
            <a:off x="478394" y="1557525"/>
            <a:ext cx="3587750" cy="3095625"/>
          </a:xfrm>
          <a:prstGeom prst="rect">
            <a:avLst/>
          </a:prstGeom>
        </p:spPr>
        <p:txBody>
          <a:bodyPr wrap="square" anchor="t">
            <a:normAutofit/>
          </a:bodyPr>
          <a:lstStyle/>
          <a:p>
            <a:pPr>
              <a:spcAft>
                <a:spcPts val="600"/>
              </a:spcAft>
            </a:pPr>
            <a:r>
              <a:rPr lang="en-US" b="1" dirty="0">
                <a:solidFill>
                  <a:schemeClr val="bg1"/>
                </a:solidFill>
              </a:rPr>
              <a:t>Traditional teaching</a:t>
            </a:r>
          </a:p>
          <a:p>
            <a:pPr marL="285750" indent="-285750">
              <a:spcAft>
                <a:spcPts val="600"/>
              </a:spcAft>
              <a:buFont typeface="Arial" panose="020B0604020202020204" pitchFamily="34" charset="0"/>
              <a:buChar char="•"/>
            </a:pPr>
            <a:r>
              <a:rPr lang="en-GB" noProof="0" dirty="0">
                <a:solidFill>
                  <a:schemeClr val="bg1"/>
                </a:solidFill>
              </a:rPr>
              <a:t>Concepts are explained</a:t>
            </a:r>
          </a:p>
          <a:p>
            <a:pPr marL="285750" indent="-285750">
              <a:spcAft>
                <a:spcPts val="600"/>
              </a:spcAft>
              <a:buFont typeface="Arial" panose="020B0604020202020204" pitchFamily="34" charset="0"/>
              <a:buChar char="•"/>
            </a:pPr>
            <a:r>
              <a:rPr lang="en-GB" noProof="0" dirty="0">
                <a:solidFill>
                  <a:schemeClr val="bg1"/>
                </a:solidFill>
              </a:rPr>
              <a:t>Sectors often taught separately</a:t>
            </a:r>
          </a:p>
          <a:p>
            <a:pPr marL="285750" indent="-285750">
              <a:spcAft>
                <a:spcPts val="600"/>
              </a:spcAft>
              <a:buFont typeface="Arial" panose="020B0604020202020204" pitchFamily="34" charset="0"/>
              <a:buChar char="•"/>
            </a:pPr>
            <a:r>
              <a:rPr lang="en-GB" noProof="0" dirty="0">
                <a:solidFill>
                  <a:schemeClr val="bg1"/>
                </a:solidFill>
              </a:rPr>
              <a:t>Low exposure to uncertainty</a:t>
            </a:r>
          </a:p>
          <a:p>
            <a:pPr marL="285750" indent="-285750">
              <a:spcAft>
                <a:spcPts val="600"/>
              </a:spcAft>
              <a:buFont typeface="Arial" panose="020B0604020202020204" pitchFamily="34" charset="0"/>
              <a:buChar char="•"/>
            </a:pPr>
            <a:r>
              <a:rPr lang="en-GB" noProof="0" dirty="0">
                <a:solidFill>
                  <a:schemeClr val="bg1"/>
                </a:solidFill>
              </a:rPr>
              <a:t>Individual learning</a:t>
            </a:r>
          </a:p>
          <a:p>
            <a:pPr marL="285750" indent="-285750">
              <a:spcAft>
                <a:spcPts val="600"/>
              </a:spcAft>
              <a:buFont typeface="Arial" panose="020B0604020202020204" pitchFamily="34" charset="0"/>
              <a:buChar char="•"/>
            </a:pPr>
            <a:r>
              <a:rPr lang="en-GB" dirty="0">
                <a:solidFill>
                  <a:schemeClr val="bg1"/>
                </a:solidFill>
              </a:rPr>
              <a:t>Teacher-centred-learning</a:t>
            </a:r>
            <a:endParaRPr lang="en-GB" noProof="0" dirty="0">
              <a:solidFill>
                <a:schemeClr val="bg1"/>
              </a:solidFill>
            </a:endParaRPr>
          </a:p>
        </p:txBody>
      </p:sp>
      <p:sp>
        <p:nvSpPr>
          <p:cNvPr id="6" name="Inhaltsplatzhalter 1">
            <a:extLst>
              <a:ext uri="{FF2B5EF4-FFF2-40B4-BE49-F238E27FC236}">
                <a16:creationId xmlns:a16="http://schemas.microsoft.com/office/drawing/2014/main" id="{D35B999B-8487-5F66-7AAB-B602CD2C9C4C}"/>
              </a:ext>
            </a:extLst>
          </p:cNvPr>
          <p:cNvSpPr txBox="1">
            <a:spLocks/>
          </p:cNvSpPr>
          <p:nvPr/>
        </p:nvSpPr>
        <p:spPr>
          <a:xfrm>
            <a:off x="4771302" y="1557525"/>
            <a:ext cx="3587891" cy="3095626"/>
          </a:xfrm>
          <a:prstGeom prst="rect">
            <a:avLst/>
          </a:prstGeom>
          <a:noFill/>
          <a:ln w="9525">
            <a:noFill/>
            <a:miter lim="800000"/>
            <a:headEnd/>
            <a:tailEnd/>
          </a:ln>
        </p:spPr>
        <p:txBody>
          <a:bodyPr vert="horz" wrap="square" lIns="0" tIns="0" rIns="0" bIns="0" numCol="1" anchor="t" anchorCtr="0" compatLnSpc="1">
            <a:prstTxWarp prst="textNoShape">
              <a:avLst/>
            </a:prstTxWarp>
            <a:normAutofit/>
          </a:bodyPr>
          <a:lstStyle>
            <a:lvl1pPr algn="l" rtl="0" eaLnBrk="0" fontAlgn="base" hangingPunct="0">
              <a:lnSpc>
                <a:spcPct val="114000"/>
              </a:lnSpc>
              <a:spcBef>
                <a:spcPct val="0"/>
              </a:spcBef>
              <a:spcAft>
                <a:spcPct val="0"/>
              </a:spcAft>
              <a:defRPr lang="de-DE" sz="1400" kern="1200" noProof="0" dirty="0" smtClean="0">
                <a:solidFill>
                  <a:schemeClr val="tx1"/>
                </a:solidFill>
                <a:latin typeface="+mn-lt"/>
                <a:ea typeface="+mn-ea"/>
                <a:cs typeface="+mn-cs"/>
              </a:defRPr>
            </a:lvl1pPr>
            <a:lvl2pPr marL="176213" indent="-176213" algn="l" rtl="0" eaLnBrk="0" fontAlgn="base" hangingPunct="0">
              <a:lnSpc>
                <a:spcPct val="114000"/>
              </a:lnSpc>
              <a:spcBef>
                <a:spcPct val="0"/>
              </a:spcBef>
              <a:spcAft>
                <a:spcPct val="0"/>
              </a:spcAft>
              <a:buFont typeface="Arial" charset="0"/>
              <a:buChar char="•"/>
              <a:defRPr lang="de-DE" sz="1400" kern="1200" noProof="0" dirty="0" smtClean="0">
                <a:solidFill>
                  <a:schemeClr val="tx1"/>
                </a:solidFill>
                <a:latin typeface="+mn-lt"/>
                <a:ea typeface="+mn-ea"/>
                <a:cs typeface="+mn-cs"/>
              </a:defRPr>
            </a:lvl2pPr>
            <a:lvl3pPr marL="360363" indent="-184150" algn="l" rtl="0" eaLnBrk="0" fontAlgn="base" hangingPunct="0">
              <a:lnSpc>
                <a:spcPct val="125000"/>
              </a:lnSpc>
              <a:spcBef>
                <a:spcPct val="0"/>
              </a:spcBef>
              <a:spcAft>
                <a:spcPct val="0"/>
              </a:spcAft>
              <a:buFont typeface="Symbol" pitchFamily="18" charset="2"/>
              <a:buChar char="-"/>
              <a:defRPr sz="1400" kern="1200" baseline="0">
                <a:solidFill>
                  <a:schemeClr val="tx1"/>
                </a:solidFill>
                <a:latin typeface="+mn-lt"/>
                <a:ea typeface="+mn-ea"/>
                <a:cs typeface="+mn-cs"/>
              </a:defRPr>
            </a:lvl3pPr>
            <a:lvl4pPr marL="538163" indent="-177800" algn="l" rtl="0" eaLnBrk="0" fontAlgn="base" hangingPunct="0">
              <a:lnSpc>
                <a:spcPct val="125000"/>
              </a:lnSpc>
              <a:spcBef>
                <a:spcPct val="0"/>
              </a:spcBef>
              <a:spcAft>
                <a:spcPct val="0"/>
              </a:spcAft>
              <a:buFont typeface="Symbol" pitchFamily="18" charset="2"/>
              <a:buChar char="-"/>
              <a:defRPr sz="1400" kern="1200">
                <a:solidFill>
                  <a:schemeClr val="tx1"/>
                </a:solidFill>
                <a:latin typeface="+mn-lt"/>
                <a:ea typeface="+mn-ea"/>
                <a:cs typeface="+mn-cs"/>
              </a:defRPr>
            </a:lvl4pPr>
            <a:lvl5pPr marL="714375" indent="-176213" algn="l" rtl="0" eaLnBrk="0" fontAlgn="base" hangingPunct="0">
              <a:lnSpc>
                <a:spcPct val="125000"/>
              </a:lnSpc>
              <a:spcBef>
                <a:spcPct val="0"/>
              </a:spcBef>
              <a:spcAft>
                <a:spcPct val="0"/>
              </a:spcAft>
              <a:buFont typeface="Symbol" pitchFamily="18" charset="2"/>
              <a:buChar char="-"/>
              <a:defRPr sz="14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spcAft>
                <a:spcPts val="600"/>
              </a:spcAft>
            </a:pPr>
            <a:r>
              <a:rPr lang="en-US" sz="1600" b="1" dirty="0">
                <a:solidFill>
                  <a:schemeClr val="bg1"/>
                </a:solidFill>
              </a:rPr>
              <a:t>Simulation-based learning</a:t>
            </a:r>
          </a:p>
          <a:p>
            <a:pPr marL="285750" indent="-285750">
              <a:spcAft>
                <a:spcPts val="600"/>
              </a:spcAft>
              <a:buFont typeface="Arial" panose="020B0604020202020204" pitchFamily="34" charset="0"/>
              <a:buChar char="•"/>
            </a:pPr>
            <a:r>
              <a:rPr lang="en-US" sz="1600" dirty="0">
                <a:solidFill>
                  <a:schemeClr val="bg1"/>
                </a:solidFill>
              </a:rPr>
              <a:t>Consequences are experienced</a:t>
            </a:r>
          </a:p>
          <a:p>
            <a:pPr marL="285750" indent="-285750">
              <a:spcAft>
                <a:spcPts val="600"/>
              </a:spcAft>
              <a:buFont typeface="Arial" panose="020B0604020202020204" pitchFamily="34" charset="0"/>
              <a:buChar char="•"/>
            </a:pPr>
            <a:r>
              <a:rPr lang="en-US" sz="1600" dirty="0">
                <a:solidFill>
                  <a:schemeClr val="bg1"/>
                </a:solidFill>
              </a:rPr>
              <a:t>Sectors interact dynamically</a:t>
            </a:r>
          </a:p>
          <a:p>
            <a:pPr marL="285750" indent="-285750">
              <a:spcAft>
                <a:spcPts val="600"/>
              </a:spcAft>
              <a:buFont typeface="Arial" panose="020B0604020202020204" pitchFamily="34" charset="0"/>
              <a:buChar char="•"/>
            </a:pPr>
            <a:r>
              <a:rPr lang="en-US" sz="1600" dirty="0">
                <a:solidFill>
                  <a:schemeClr val="bg1"/>
                </a:solidFill>
              </a:rPr>
              <a:t>Decisions unfold over time</a:t>
            </a:r>
          </a:p>
          <a:p>
            <a:pPr marL="285750" indent="-285750">
              <a:spcAft>
                <a:spcPts val="600"/>
              </a:spcAft>
              <a:buFont typeface="Arial" panose="020B0604020202020204" pitchFamily="34" charset="0"/>
              <a:buChar char="•"/>
            </a:pPr>
            <a:r>
              <a:rPr lang="en-US" sz="1600" dirty="0">
                <a:solidFill>
                  <a:schemeClr val="bg1"/>
                </a:solidFill>
              </a:rPr>
              <a:t>Collaborative governance</a:t>
            </a:r>
          </a:p>
          <a:p>
            <a:pPr marL="285750" indent="-285750">
              <a:spcAft>
                <a:spcPts val="600"/>
              </a:spcAft>
              <a:buFont typeface="Arial" panose="020B0604020202020204" pitchFamily="34" charset="0"/>
              <a:buChar char="•"/>
            </a:pPr>
            <a:r>
              <a:rPr lang="en-US" sz="1600" dirty="0">
                <a:solidFill>
                  <a:schemeClr val="bg1"/>
                </a:solidFill>
              </a:rPr>
              <a:t>Student-centered-learning</a:t>
            </a:r>
          </a:p>
          <a:p>
            <a:pPr marL="285750" indent="-285750">
              <a:spcAft>
                <a:spcPts val="600"/>
              </a:spcAft>
              <a:buFont typeface="Arial" panose="020B0604020202020204" pitchFamily="34" charset="0"/>
              <a:buChar char="•"/>
            </a:pPr>
            <a:r>
              <a:rPr lang="en-US" sz="1600" dirty="0">
                <a:solidFill>
                  <a:schemeClr val="bg1"/>
                </a:solidFill>
              </a:rPr>
              <a:t>Evidence/Experience based learning</a:t>
            </a:r>
          </a:p>
        </p:txBody>
      </p:sp>
      <p:sp>
        <p:nvSpPr>
          <p:cNvPr id="8" name="Titel 2">
            <a:extLst>
              <a:ext uri="{FF2B5EF4-FFF2-40B4-BE49-F238E27FC236}">
                <a16:creationId xmlns:a16="http://schemas.microsoft.com/office/drawing/2014/main" id="{F6F4E62B-7474-4317-67C7-126512311180}"/>
              </a:ext>
            </a:extLst>
          </p:cNvPr>
          <p:cNvSpPr txBox="1">
            <a:spLocks/>
          </p:cNvSpPr>
          <p:nvPr/>
        </p:nvSpPr>
        <p:spPr>
          <a:xfrm>
            <a:off x="374072" y="643137"/>
            <a:ext cx="8508999" cy="410369"/>
          </a:xfrm>
          <a:prstGeom prst="rect">
            <a:avLst/>
          </a:prstGeom>
          <a:noFill/>
          <a:ln w="9525">
            <a:noFill/>
            <a:miter lim="800000"/>
            <a:headEnd/>
            <a:tailEnd/>
          </a:ln>
        </p:spPr>
        <p:txBody>
          <a:bodyPr vert="horz" wrap="square" lIns="0" tIns="0" rIns="0" bIns="0" numCol="1" anchor="t" anchorCtr="0" compatLnSpc="1">
            <a:prstTxWarp prst="textNoShape">
              <a:avLst/>
            </a:prstTxWarp>
            <a:normAutofit/>
          </a:bodyPr>
          <a:lstStyle>
            <a:lvl1pPr algn="l" rtl="0" eaLnBrk="0" fontAlgn="base" hangingPunct="0">
              <a:lnSpc>
                <a:spcPts val="3200"/>
              </a:lnSpc>
              <a:spcBef>
                <a:spcPct val="0"/>
              </a:spcBef>
              <a:spcAft>
                <a:spcPct val="0"/>
              </a:spcAft>
              <a:defRPr lang="de-DE" sz="2500" b="0" kern="1200" baseline="0" noProof="0" dirty="0">
                <a:solidFill>
                  <a:schemeClr val="bg1"/>
                </a:solidFill>
                <a:latin typeface="+mj-lt"/>
                <a:ea typeface="+mj-ea"/>
                <a:cs typeface="+mj-cs"/>
              </a:defRPr>
            </a:lvl1pPr>
            <a:lvl2pPr algn="l" rtl="0" eaLnBrk="0" fontAlgn="base" hangingPunct="0">
              <a:spcBef>
                <a:spcPct val="0"/>
              </a:spcBef>
              <a:spcAft>
                <a:spcPct val="0"/>
              </a:spcAft>
              <a:defRPr sz="2000" b="1">
                <a:solidFill>
                  <a:schemeClr val="tx2"/>
                </a:solidFill>
                <a:latin typeface="Arial" charset="0"/>
                <a:cs typeface="Arial" charset="0"/>
              </a:defRPr>
            </a:lvl2pPr>
            <a:lvl3pPr algn="l" rtl="0" eaLnBrk="0" fontAlgn="base" hangingPunct="0">
              <a:spcBef>
                <a:spcPct val="0"/>
              </a:spcBef>
              <a:spcAft>
                <a:spcPct val="0"/>
              </a:spcAft>
              <a:defRPr sz="2000" b="1">
                <a:solidFill>
                  <a:schemeClr val="tx2"/>
                </a:solidFill>
                <a:latin typeface="Arial" charset="0"/>
                <a:cs typeface="Arial" charset="0"/>
              </a:defRPr>
            </a:lvl3pPr>
            <a:lvl4pPr algn="l" rtl="0" eaLnBrk="0" fontAlgn="base" hangingPunct="0">
              <a:spcBef>
                <a:spcPct val="0"/>
              </a:spcBef>
              <a:spcAft>
                <a:spcPct val="0"/>
              </a:spcAft>
              <a:defRPr sz="2000" b="1">
                <a:solidFill>
                  <a:schemeClr val="tx2"/>
                </a:solidFill>
                <a:latin typeface="Arial" charset="0"/>
                <a:cs typeface="Arial" charset="0"/>
              </a:defRPr>
            </a:lvl4pPr>
            <a:lvl5pPr algn="l" rtl="0" eaLnBrk="0" fontAlgn="base" hangingPunct="0">
              <a:spcBef>
                <a:spcPct val="0"/>
              </a:spcBef>
              <a:spcAft>
                <a:spcPct val="0"/>
              </a:spcAft>
              <a:defRPr sz="2000" b="1">
                <a:solidFill>
                  <a:schemeClr val="tx2"/>
                </a:solidFill>
                <a:latin typeface="Arial" charset="0"/>
                <a:cs typeface="Arial" charset="0"/>
              </a:defRPr>
            </a:lvl5pPr>
            <a:lvl6pPr marL="457200" algn="l" rtl="0" fontAlgn="base">
              <a:spcBef>
                <a:spcPct val="0"/>
              </a:spcBef>
              <a:spcAft>
                <a:spcPct val="0"/>
              </a:spcAft>
              <a:defRPr sz="2000" b="1">
                <a:solidFill>
                  <a:schemeClr val="tx2"/>
                </a:solidFill>
                <a:latin typeface="Arial" charset="0"/>
                <a:cs typeface="Arial" charset="0"/>
              </a:defRPr>
            </a:lvl6pPr>
            <a:lvl7pPr marL="914400" algn="l" rtl="0" fontAlgn="base">
              <a:spcBef>
                <a:spcPct val="0"/>
              </a:spcBef>
              <a:spcAft>
                <a:spcPct val="0"/>
              </a:spcAft>
              <a:defRPr sz="2000" b="1">
                <a:solidFill>
                  <a:schemeClr val="tx2"/>
                </a:solidFill>
                <a:latin typeface="Arial" charset="0"/>
                <a:cs typeface="Arial" charset="0"/>
              </a:defRPr>
            </a:lvl7pPr>
            <a:lvl8pPr marL="1371600" algn="l" rtl="0" fontAlgn="base">
              <a:spcBef>
                <a:spcPct val="0"/>
              </a:spcBef>
              <a:spcAft>
                <a:spcPct val="0"/>
              </a:spcAft>
              <a:defRPr sz="2000" b="1">
                <a:solidFill>
                  <a:schemeClr val="tx2"/>
                </a:solidFill>
                <a:latin typeface="Arial" charset="0"/>
                <a:cs typeface="Arial" charset="0"/>
              </a:defRPr>
            </a:lvl8pPr>
            <a:lvl9pPr marL="1828800" algn="l" rtl="0" fontAlgn="base">
              <a:spcBef>
                <a:spcPct val="0"/>
              </a:spcBef>
              <a:spcAft>
                <a:spcPct val="0"/>
              </a:spcAft>
              <a:defRPr sz="2000" b="1">
                <a:solidFill>
                  <a:schemeClr val="tx2"/>
                </a:solidFill>
                <a:latin typeface="Arial" charset="0"/>
                <a:cs typeface="Arial" charset="0"/>
              </a:defRPr>
            </a:lvl9pPr>
          </a:lstStyle>
          <a:p>
            <a:r>
              <a:rPr lang="en-US" dirty="0"/>
              <a:t>From theoretical understanding to simulated experience</a:t>
            </a:r>
          </a:p>
        </p:txBody>
      </p:sp>
    </p:spTree>
    <p:extLst>
      <p:ext uri="{BB962C8B-B14F-4D97-AF65-F5344CB8AC3E}">
        <p14:creationId xmlns:p14="http://schemas.microsoft.com/office/powerpoint/2010/main" val="384021600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69B452B-F876-C8F9-2D09-5D3786DE182C}"/>
            </a:ext>
          </a:extLst>
        </p:cNvPr>
        <p:cNvGrpSpPr/>
        <p:nvPr/>
      </p:nvGrpSpPr>
      <p:grpSpPr>
        <a:xfrm>
          <a:off x="0" y="0"/>
          <a:ext cx="0" cy="0"/>
          <a:chOff x="0" y="0"/>
          <a:chExt cx="0" cy="0"/>
        </a:xfrm>
      </p:grpSpPr>
      <p:sp>
        <p:nvSpPr>
          <p:cNvPr id="2" name="Inhaltsplatzhalter 1">
            <a:extLst>
              <a:ext uri="{FF2B5EF4-FFF2-40B4-BE49-F238E27FC236}">
                <a16:creationId xmlns:a16="http://schemas.microsoft.com/office/drawing/2014/main" id="{27FBA4FB-207B-24B1-7E56-49BF7E0CC5AC}"/>
              </a:ext>
            </a:extLst>
          </p:cNvPr>
          <p:cNvSpPr>
            <a:spLocks noGrp="1"/>
          </p:cNvSpPr>
          <p:nvPr>
            <p:ph idx="14"/>
          </p:nvPr>
        </p:nvSpPr>
        <p:spPr>
          <a:xfrm>
            <a:off x="319091" y="1911660"/>
            <a:ext cx="4180910" cy="1849472"/>
          </a:xfrm>
        </p:spPr>
        <p:txBody>
          <a:bodyPr wrap="square" anchor="t">
            <a:normAutofit/>
          </a:bodyPr>
          <a:lstStyle/>
          <a:p>
            <a:pPr marL="285750" indent="-285750">
              <a:spcAft>
                <a:spcPts val="600"/>
              </a:spcAft>
              <a:buFont typeface="Arial" panose="020B0604020202020204" pitchFamily="34" charset="0"/>
              <a:buChar char="•"/>
            </a:pPr>
            <a:r>
              <a:rPr lang="en-US" sz="1600" dirty="0"/>
              <a:t>Five West African countries</a:t>
            </a:r>
          </a:p>
          <a:p>
            <a:pPr marL="285750" indent="-285750">
              <a:spcAft>
                <a:spcPts val="600"/>
              </a:spcAft>
              <a:buFont typeface="Arial" panose="020B0604020202020204" pitchFamily="34" charset="0"/>
              <a:buChar char="•"/>
            </a:pPr>
            <a:r>
              <a:rPr lang="en-US" sz="1600" dirty="0"/>
              <a:t>Time frame: from the 1980s to 2040</a:t>
            </a:r>
          </a:p>
          <a:p>
            <a:pPr marL="285750" indent="-285750">
              <a:spcAft>
                <a:spcPts val="600"/>
              </a:spcAft>
              <a:buFont typeface="Arial" panose="020B0604020202020204" pitchFamily="34" charset="0"/>
              <a:buChar char="•"/>
            </a:pPr>
            <a:r>
              <a:rPr lang="en-US" sz="1600" dirty="0"/>
              <a:t>Students divided into country teams</a:t>
            </a:r>
          </a:p>
          <a:p>
            <a:pPr marL="285750" indent="-285750">
              <a:spcAft>
                <a:spcPts val="600"/>
              </a:spcAft>
              <a:buFont typeface="Arial" panose="020B0604020202020204" pitchFamily="34" charset="0"/>
              <a:buChar char="•"/>
            </a:pPr>
            <a:r>
              <a:rPr lang="en-US" sz="1600" dirty="0"/>
              <a:t>Each student takes a governance role</a:t>
            </a:r>
          </a:p>
          <a:p>
            <a:pPr marL="285750" indent="-285750">
              <a:spcAft>
                <a:spcPts val="600"/>
              </a:spcAft>
              <a:buFont typeface="Arial" panose="020B0604020202020204" pitchFamily="34" charset="0"/>
              <a:buChar char="•"/>
            </a:pPr>
            <a:r>
              <a:rPr lang="en-US" sz="1600" dirty="0"/>
              <a:t>Decisions unfold over multiple rounds</a:t>
            </a:r>
            <a:endParaRPr lang="de-DE" sz="1600" dirty="0"/>
          </a:p>
        </p:txBody>
      </p:sp>
      <p:pic>
        <p:nvPicPr>
          <p:cNvPr id="8" name="Picture 7" descr="A map of West Africa for the simulation from 1980 to 2040 asking questions of Economy, Agriculture, Taxes, Happiness Index and Population.">
            <a:extLst>
              <a:ext uri="{FF2B5EF4-FFF2-40B4-BE49-F238E27FC236}">
                <a16:creationId xmlns:a16="http://schemas.microsoft.com/office/drawing/2014/main" id="{0EB40CF6-FBF6-7E87-811A-A6FFEB17A5E5}"/>
              </a:ext>
            </a:extLst>
          </p:cNvPr>
          <p:cNvPicPr>
            <a:picLocks noChangeAspect="1"/>
          </p:cNvPicPr>
          <p:nvPr/>
        </p:nvPicPr>
        <p:blipFill>
          <a:blip r:embed="rId3"/>
          <a:stretch>
            <a:fillRect/>
          </a:stretch>
        </p:blipFill>
        <p:spPr>
          <a:xfrm>
            <a:off x="4045344" y="1447806"/>
            <a:ext cx="4842122" cy="2723694"/>
          </a:xfrm>
          <a:prstGeom prst="rect">
            <a:avLst/>
          </a:prstGeom>
          <a:noFill/>
          <a:ln w="9525">
            <a:noFill/>
            <a:miter lim="800000"/>
            <a:headEnd/>
            <a:tailEnd/>
          </a:ln>
        </p:spPr>
      </p:pic>
      <p:sp>
        <p:nvSpPr>
          <p:cNvPr id="4" name="Foliennummernplatzhalter 3">
            <a:extLst>
              <a:ext uri="{FF2B5EF4-FFF2-40B4-BE49-F238E27FC236}">
                <a16:creationId xmlns:a16="http://schemas.microsoft.com/office/drawing/2014/main" id="{9F2B5473-A68B-8583-C9B0-1B04DBA07EF6}"/>
              </a:ext>
            </a:extLst>
          </p:cNvPr>
          <p:cNvSpPr>
            <a:spLocks noGrp="1"/>
          </p:cNvSpPr>
          <p:nvPr>
            <p:ph type="sldNum" sz="quarter" idx="16"/>
          </p:nvPr>
        </p:nvSpPr>
        <p:spPr>
          <a:xfrm>
            <a:off x="6774934" y="4854985"/>
            <a:ext cx="2052074" cy="273844"/>
          </a:xfrm>
        </p:spPr>
        <p:txBody>
          <a:bodyPr anchor="ctr">
            <a:normAutofit/>
          </a:bodyPr>
          <a:lstStyle/>
          <a:p>
            <a:pPr>
              <a:spcAft>
                <a:spcPts val="600"/>
              </a:spcAft>
            </a:pPr>
            <a:fld id="{CE58CB1E-F828-4F11-99E0-327109AF9DA4}" type="slidenum">
              <a:rPr lang="de-DE" smtClean="0"/>
              <a:pPr>
                <a:spcAft>
                  <a:spcPts val="600"/>
                </a:spcAft>
              </a:pPr>
              <a:t>4</a:t>
            </a:fld>
            <a:endParaRPr lang="de-DE"/>
          </a:p>
        </p:txBody>
      </p:sp>
      <p:sp>
        <p:nvSpPr>
          <p:cNvPr id="7" name="Fußzeilenplatzhalter 4">
            <a:extLst>
              <a:ext uri="{FF2B5EF4-FFF2-40B4-BE49-F238E27FC236}">
                <a16:creationId xmlns:a16="http://schemas.microsoft.com/office/drawing/2014/main" id="{258EE0EC-AD40-387F-59B9-99BC32AF41BC}"/>
              </a:ext>
            </a:extLst>
          </p:cNvPr>
          <p:cNvSpPr>
            <a:spLocks noGrp="1"/>
          </p:cNvSpPr>
          <p:nvPr>
            <p:ph type="ftr" sz="quarter" idx="17"/>
          </p:nvPr>
        </p:nvSpPr>
        <p:spPr>
          <a:xfrm>
            <a:off x="210081" y="4787758"/>
            <a:ext cx="8723837" cy="273845"/>
          </a:xfrm>
        </p:spPr>
        <p:txBody>
          <a:bodyPr anchor="ctr">
            <a:normAutofit/>
          </a:bodyPr>
          <a:lstStyle/>
          <a:p>
            <a:pPr>
              <a:lnSpc>
                <a:spcPct val="90000"/>
              </a:lnSpc>
              <a:spcAft>
                <a:spcPts val="600"/>
              </a:spcAft>
            </a:pPr>
            <a:r>
              <a:rPr lang="de-DE" sz="900" dirty="0"/>
              <a:t>Tobias Bendzko &amp; Ezgi Turgut | </a:t>
            </a:r>
            <a:r>
              <a:rPr lang="en-US" sz="900" dirty="0"/>
              <a:t>A simulation-based teaching approach for exploring land management, climate change, and economic policy in West African countries</a:t>
            </a:r>
          </a:p>
        </p:txBody>
      </p:sp>
      <p:sp>
        <p:nvSpPr>
          <p:cNvPr id="10" name="TextBox 9">
            <a:extLst>
              <a:ext uri="{FF2B5EF4-FFF2-40B4-BE49-F238E27FC236}">
                <a16:creationId xmlns:a16="http://schemas.microsoft.com/office/drawing/2014/main" id="{A3F97081-A78B-1496-5054-7DEF09990065}"/>
              </a:ext>
            </a:extLst>
          </p:cNvPr>
          <p:cNvSpPr txBox="1"/>
          <p:nvPr/>
        </p:nvSpPr>
        <p:spPr>
          <a:xfrm>
            <a:off x="457199" y="4325693"/>
            <a:ext cx="8229600" cy="369332"/>
          </a:xfrm>
          <a:prstGeom prst="rect">
            <a:avLst/>
          </a:prstGeom>
          <a:noFill/>
        </p:spPr>
        <p:txBody>
          <a:bodyPr wrap="square">
            <a:spAutoFit/>
          </a:bodyPr>
          <a:lstStyle/>
          <a:p>
            <a:pPr algn="ctr"/>
            <a:r>
              <a:rPr lang="en-US" dirty="0"/>
              <a:t>Past decisions | present challenges | future consequences</a:t>
            </a:r>
          </a:p>
        </p:txBody>
      </p:sp>
      <p:sp>
        <p:nvSpPr>
          <p:cNvPr id="6" name="Titel 2">
            <a:extLst>
              <a:ext uri="{FF2B5EF4-FFF2-40B4-BE49-F238E27FC236}">
                <a16:creationId xmlns:a16="http://schemas.microsoft.com/office/drawing/2014/main" id="{9339794E-D15B-34FD-CA53-9AD499B20FAA}"/>
              </a:ext>
            </a:extLst>
          </p:cNvPr>
          <p:cNvSpPr txBox="1">
            <a:spLocks/>
          </p:cNvSpPr>
          <p:nvPr/>
        </p:nvSpPr>
        <p:spPr>
          <a:xfrm>
            <a:off x="374072" y="643137"/>
            <a:ext cx="8508999" cy="1444743"/>
          </a:xfrm>
          <a:prstGeom prst="rect">
            <a:avLst/>
          </a:prstGeom>
          <a:noFill/>
          <a:ln w="9525">
            <a:noFill/>
            <a:miter lim="800000"/>
            <a:headEnd/>
            <a:tailEnd/>
          </a:ln>
        </p:spPr>
        <p:txBody>
          <a:bodyPr vert="horz" wrap="square" lIns="0" tIns="0" rIns="0" bIns="0" numCol="1" anchor="t" anchorCtr="0" compatLnSpc="1">
            <a:prstTxWarp prst="textNoShape">
              <a:avLst/>
            </a:prstTxWarp>
            <a:normAutofit/>
          </a:bodyPr>
          <a:lstStyle>
            <a:lvl1pPr algn="l" rtl="0" eaLnBrk="0" fontAlgn="base" hangingPunct="0">
              <a:lnSpc>
                <a:spcPts val="3200"/>
              </a:lnSpc>
              <a:spcBef>
                <a:spcPct val="0"/>
              </a:spcBef>
              <a:spcAft>
                <a:spcPct val="0"/>
              </a:spcAft>
              <a:defRPr lang="de-DE" sz="2500" b="0" kern="1200" baseline="0" noProof="0" dirty="0">
                <a:solidFill>
                  <a:schemeClr val="tx1"/>
                </a:solidFill>
                <a:latin typeface="+mj-lt"/>
                <a:ea typeface="+mj-ea"/>
                <a:cs typeface="+mj-cs"/>
              </a:defRPr>
            </a:lvl1pPr>
            <a:lvl2pPr algn="l" rtl="0" eaLnBrk="0" fontAlgn="base" hangingPunct="0">
              <a:spcBef>
                <a:spcPct val="0"/>
              </a:spcBef>
              <a:spcAft>
                <a:spcPct val="0"/>
              </a:spcAft>
              <a:defRPr sz="2000" b="1">
                <a:solidFill>
                  <a:schemeClr val="tx2"/>
                </a:solidFill>
                <a:latin typeface="Arial" charset="0"/>
                <a:cs typeface="Arial" charset="0"/>
              </a:defRPr>
            </a:lvl2pPr>
            <a:lvl3pPr algn="l" rtl="0" eaLnBrk="0" fontAlgn="base" hangingPunct="0">
              <a:spcBef>
                <a:spcPct val="0"/>
              </a:spcBef>
              <a:spcAft>
                <a:spcPct val="0"/>
              </a:spcAft>
              <a:defRPr sz="2000" b="1">
                <a:solidFill>
                  <a:schemeClr val="tx2"/>
                </a:solidFill>
                <a:latin typeface="Arial" charset="0"/>
                <a:cs typeface="Arial" charset="0"/>
              </a:defRPr>
            </a:lvl3pPr>
            <a:lvl4pPr algn="l" rtl="0" eaLnBrk="0" fontAlgn="base" hangingPunct="0">
              <a:spcBef>
                <a:spcPct val="0"/>
              </a:spcBef>
              <a:spcAft>
                <a:spcPct val="0"/>
              </a:spcAft>
              <a:defRPr sz="2000" b="1">
                <a:solidFill>
                  <a:schemeClr val="tx2"/>
                </a:solidFill>
                <a:latin typeface="Arial" charset="0"/>
                <a:cs typeface="Arial" charset="0"/>
              </a:defRPr>
            </a:lvl4pPr>
            <a:lvl5pPr algn="l" rtl="0" eaLnBrk="0" fontAlgn="base" hangingPunct="0">
              <a:spcBef>
                <a:spcPct val="0"/>
              </a:spcBef>
              <a:spcAft>
                <a:spcPct val="0"/>
              </a:spcAft>
              <a:defRPr sz="2000" b="1">
                <a:solidFill>
                  <a:schemeClr val="tx2"/>
                </a:solidFill>
                <a:latin typeface="Arial" charset="0"/>
                <a:cs typeface="Arial" charset="0"/>
              </a:defRPr>
            </a:lvl5pPr>
            <a:lvl6pPr marL="457200" algn="l" rtl="0" fontAlgn="base">
              <a:spcBef>
                <a:spcPct val="0"/>
              </a:spcBef>
              <a:spcAft>
                <a:spcPct val="0"/>
              </a:spcAft>
              <a:defRPr sz="2000" b="1">
                <a:solidFill>
                  <a:schemeClr val="tx2"/>
                </a:solidFill>
                <a:latin typeface="Arial" charset="0"/>
                <a:cs typeface="Arial" charset="0"/>
              </a:defRPr>
            </a:lvl6pPr>
            <a:lvl7pPr marL="914400" algn="l" rtl="0" fontAlgn="base">
              <a:spcBef>
                <a:spcPct val="0"/>
              </a:spcBef>
              <a:spcAft>
                <a:spcPct val="0"/>
              </a:spcAft>
              <a:defRPr sz="2000" b="1">
                <a:solidFill>
                  <a:schemeClr val="tx2"/>
                </a:solidFill>
                <a:latin typeface="Arial" charset="0"/>
                <a:cs typeface="Arial" charset="0"/>
              </a:defRPr>
            </a:lvl7pPr>
            <a:lvl8pPr marL="1371600" algn="l" rtl="0" fontAlgn="base">
              <a:spcBef>
                <a:spcPct val="0"/>
              </a:spcBef>
              <a:spcAft>
                <a:spcPct val="0"/>
              </a:spcAft>
              <a:defRPr sz="2000" b="1">
                <a:solidFill>
                  <a:schemeClr val="tx2"/>
                </a:solidFill>
                <a:latin typeface="Arial" charset="0"/>
                <a:cs typeface="Arial" charset="0"/>
              </a:defRPr>
            </a:lvl8pPr>
            <a:lvl9pPr marL="1828800" algn="l" rtl="0" fontAlgn="base">
              <a:spcBef>
                <a:spcPct val="0"/>
              </a:spcBef>
              <a:spcAft>
                <a:spcPct val="0"/>
              </a:spcAft>
              <a:defRPr sz="2000" b="1">
                <a:solidFill>
                  <a:schemeClr val="tx2"/>
                </a:solidFill>
                <a:latin typeface="Arial" charset="0"/>
                <a:cs typeface="Arial" charset="0"/>
              </a:defRPr>
            </a:lvl9pPr>
          </a:lstStyle>
          <a:p>
            <a:r>
              <a:rPr lang="en-US" dirty="0"/>
              <a:t>A game-based governance simulation setup:</a:t>
            </a:r>
            <a:br>
              <a:rPr lang="en-US" dirty="0"/>
            </a:br>
            <a:r>
              <a:rPr lang="en-US" dirty="0"/>
              <a:t>Five countries, one timeline</a:t>
            </a:r>
          </a:p>
        </p:txBody>
      </p:sp>
    </p:spTree>
    <p:extLst>
      <p:ext uri="{BB962C8B-B14F-4D97-AF65-F5344CB8AC3E}">
        <p14:creationId xmlns:p14="http://schemas.microsoft.com/office/powerpoint/2010/main" val="26940154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86B3E2A-BA9A-9992-CE10-3382CC588BA0}"/>
            </a:ext>
          </a:extLst>
        </p:cNvPr>
        <p:cNvGrpSpPr/>
        <p:nvPr/>
      </p:nvGrpSpPr>
      <p:grpSpPr>
        <a:xfrm>
          <a:off x="0" y="0"/>
          <a:ext cx="0" cy="0"/>
          <a:chOff x="0" y="0"/>
          <a:chExt cx="0" cy="0"/>
        </a:xfrm>
      </p:grpSpPr>
      <p:sp>
        <p:nvSpPr>
          <p:cNvPr id="4" name="Foliennummernplatzhalter 3">
            <a:extLst>
              <a:ext uri="{FF2B5EF4-FFF2-40B4-BE49-F238E27FC236}">
                <a16:creationId xmlns:a16="http://schemas.microsoft.com/office/drawing/2014/main" id="{7ECA4CA9-68C4-AF53-81FD-884267E42265}"/>
              </a:ext>
            </a:extLst>
          </p:cNvPr>
          <p:cNvSpPr>
            <a:spLocks noGrp="1"/>
          </p:cNvSpPr>
          <p:nvPr>
            <p:ph type="sldNum" sz="quarter" idx="16"/>
          </p:nvPr>
        </p:nvSpPr>
        <p:spPr>
          <a:xfrm>
            <a:off x="6774934" y="4854985"/>
            <a:ext cx="2052074" cy="273844"/>
          </a:xfrm>
        </p:spPr>
        <p:txBody>
          <a:bodyPr anchor="ctr">
            <a:normAutofit/>
          </a:bodyPr>
          <a:lstStyle/>
          <a:p>
            <a:pPr>
              <a:spcAft>
                <a:spcPts val="600"/>
              </a:spcAft>
            </a:pPr>
            <a:fld id="{CE58CB1E-F828-4F11-99E0-327109AF9DA4}" type="slidenum">
              <a:rPr lang="de-DE" smtClean="0"/>
              <a:pPr>
                <a:spcAft>
                  <a:spcPts val="600"/>
                </a:spcAft>
              </a:pPr>
              <a:t>5</a:t>
            </a:fld>
            <a:endParaRPr lang="de-DE"/>
          </a:p>
        </p:txBody>
      </p:sp>
      <p:sp>
        <p:nvSpPr>
          <p:cNvPr id="7" name="Fußzeilenplatzhalter 4">
            <a:extLst>
              <a:ext uri="{FF2B5EF4-FFF2-40B4-BE49-F238E27FC236}">
                <a16:creationId xmlns:a16="http://schemas.microsoft.com/office/drawing/2014/main" id="{656AFCCA-92AB-5888-8A99-65A3F55A5F25}"/>
              </a:ext>
            </a:extLst>
          </p:cNvPr>
          <p:cNvSpPr>
            <a:spLocks noGrp="1"/>
          </p:cNvSpPr>
          <p:nvPr>
            <p:ph type="ftr" sz="quarter" idx="17"/>
          </p:nvPr>
        </p:nvSpPr>
        <p:spPr>
          <a:xfrm>
            <a:off x="217179" y="4796742"/>
            <a:ext cx="8565644" cy="273844"/>
          </a:xfrm>
        </p:spPr>
        <p:txBody>
          <a:bodyPr anchor="ctr">
            <a:normAutofit/>
          </a:bodyPr>
          <a:lstStyle/>
          <a:p>
            <a:pPr>
              <a:spcAft>
                <a:spcPts val="600"/>
              </a:spcAft>
            </a:pPr>
            <a:r>
              <a:rPr lang="de-DE" sz="900" dirty="0"/>
              <a:t>Tobias Bendzko &amp; Ezgi Turgut | </a:t>
            </a:r>
            <a:r>
              <a:rPr lang="en-US" sz="900" dirty="0"/>
              <a:t>A simulation-based teaching approach for exploring land management, climate change, and economic policy in West African countries</a:t>
            </a:r>
          </a:p>
        </p:txBody>
      </p:sp>
      <p:sp>
        <p:nvSpPr>
          <p:cNvPr id="6" name="Inhaltsplatzhalter 1">
            <a:extLst>
              <a:ext uri="{FF2B5EF4-FFF2-40B4-BE49-F238E27FC236}">
                <a16:creationId xmlns:a16="http://schemas.microsoft.com/office/drawing/2014/main" id="{94BD322A-DFB4-278F-0CED-51CE2527CCDC}"/>
              </a:ext>
            </a:extLst>
          </p:cNvPr>
          <p:cNvSpPr txBox="1">
            <a:spLocks/>
          </p:cNvSpPr>
          <p:nvPr/>
        </p:nvSpPr>
        <p:spPr>
          <a:xfrm>
            <a:off x="6571319" y="1902624"/>
            <a:ext cx="2311752" cy="2575896"/>
          </a:xfrm>
          <a:prstGeom prst="rect">
            <a:avLst/>
          </a:prstGeom>
          <a:noFill/>
          <a:ln w="9525">
            <a:noFill/>
            <a:miter lim="800000"/>
            <a:headEnd/>
            <a:tailEnd/>
          </a:ln>
        </p:spPr>
        <p:txBody>
          <a:bodyPr vert="horz" wrap="square" lIns="0" tIns="0" rIns="0" bIns="0" numCol="1" anchor="t" anchorCtr="0" compatLnSpc="1">
            <a:prstTxWarp prst="textNoShape">
              <a:avLst/>
            </a:prstTxWarp>
            <a:normAutofit/>
          </a:bodyPr>
          <a:lstStyle>
            <a:lvl1pPr algn="l" rtl="0" eaLnBrk="0" fontAlgn="base" hangingPunct="0">
              <a:lnSpc>
                <a:spcPct val="114000"/>
              </a:lnSpc>
              <a:spcBef>
                <a:spcPct val="0"/>
              </a:spcBef>
              <a:spcAft>
                <a:spcPct val="0"/>
              </a:spcAft>
              <a:defRPr lang="de-DE" sz="1400" kern="1200" noProof="0" dirty="0" smtClean="0">
                <a:solidFill>
                  <a:schemeClr val="tx1"/>
                </a:solidFill>
                <a:latin typeface="+mn-lt"/>
                <a:ea typeface="+mn-ea"/>
                <a:cs typeface="+mn-cs"/>
              </a:defRPr>
            </a:lvl1pPr>
            <a:lvl2pPr marL="176213" indent="-176213" algn="l" rtl="0" eaLnBrk="0" fontAlgn="base" hangingPunct="0">
              <a:lnSpc>
                <a:spcPct val="114000"/>
              </a:lnSpc>
              <a:spcBef>
                <a:spcPct val="0"/>
              </a:spcBef>
              <a:spcAft>
                <a:spcPct val="0"/>
              </a:spcAft>
              <a:buFont typeface="Arial" charset="0"/>
              <a:buChar char="•"/>
              <a:defRPr lang="de-DE" sz="1400" kern="1200" noProof="0" dirty="0" smtClean="0">
                <a:solidFill>
                  <a:schemeClr val="tx1"/>
                </a:solidFill>
                <a:latin typeface="+mn-lt"/>
                <a:ea typeface="+mn-ea"/>
                <a:cs typeface="+mn-cs"/>
              </a:defRPr>
            </a:lvl2pPr>
            <a:lvl3pPr marL="360363" indent="-184150" algn="l" rtl="0" eaLnBrk="0" fontAlgn="base" hangingPunct="0">
              <a:lnSpc>
                <a:spcPct val="125000"/>
              </a:lnSpc>
              <a:spcBef>
                <a:spcPct val="0"/>
              </a:spcBef>
              <a:spcAft>
                <a:spcPct val="0"/>
              </a:spcAft>
              <a:buFont typeface="Symbol" pitchFamily="18" charset="2"/>
              <a:buChar char="-"/>
              <a:defRPr sz="1400" kern="1200" baseline="0">
                <a:solidFill>
                  <a:schemeClr val="tx1"/>
                </a:solidFill>
                <a:latin typeface="+mn-lt"/>
                <a:ea typeface="+mn-ea"/>
                <a:cs typeface="+mn-cs"/>
              </a:defRPr>
            </a:lvl3pPr>
            <a:lvl4pPr marL="538163" indent="-177800" algn="l" rtl="0" eaLnBrk="0" fontAlgn="base" hangingPunct="0">
              <a:lnSpc>
                <a:spcPct val="125000"/>
              </a:lnSpc>
              <a:spcBef>
                <a:spcPct val="0"/>
              </a:spcBef>
              <a:spcAft>
                <a:spcPct val="0"/>
              </a:spcAft>
              <a:buFont typeface="Symbol" pitchFamily="18" charset="2"/>
              <a:buChar char="-"/>
              <a:defRPr sz="1400" kern="1200">
                <a:solidFill>
                  <a:schemeClr val="tx1"/>
                </a:solidFill>
                <a:latin typeface="+mn-lt"/>
                <a:ea typeface="+mn-ea"/>
                <a:cs typeface="+mn-cs"/>
              </a:defRPr>
            </a:lvl4pPr>
            <a:lvl5pPr marL="714375" indent="-176213" algn="l" rtl="0" eaLnBrk="0" fontAlgn="base" hangingPunct="0">
              <a:lnSpc>
                <a:spcPct val="125000"/>
              </a:lnSpc>
              <a:spcBef>
                <a:spcPct val="0"/>
              </a:spcBef>
              <a:spcAft>
                <a:spcPct val="0"/>
              </a:spcAft>
              <a:buFont typeface="Symbol" pitchFamily="18" charset="2"/>
              <a:buChar char="-"/>
              <a:defRPr sz="14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285750" indent="-285750">
              <a:spcAft>
                <a:spcPts val="600"/>
              </a:spcAft>
              <a:buFont typeface="Arial" panose="020B0604020202020204" pitchFamily="34" charset="0"/>
              <a:buChar char="•"/>
            </a:pPr>
            <a:r>
              <a:rPr lang="en-US" sz="1600" dirty="0"/>
              <a:t>Each role represents a different governance perspective.</a:t>
            </a:r>
          </a:p>
          <a:p>
            <a:pPr marL="285750" indent="-285750">
              <a:spcAft>
                <a:spcPts val="600"/>
              </a:spcAft>
              <a:buFont typeface="Arial" panose="020B0604020202020204" pitchFamily="34" charset="0"/>
              <a:buChar char="•"/>
            </a:pPr>
            <a:r>
              <a:rPr lang="en-US" sz="1600" dirty="0"/>
              <a:t>Students must negotiate priorities within the country team.</a:t>
            </a:r>
          </a:p>
        </p:txBody>
      </p:sp>
      <p:graphicFrame>
        <p:nvGraphicFramePr>
          <p:cNvPr id="10" name="Content Placeholder 9" descr="Organigram of the Structure and the Roles of the Simulation. President on top and all other four roles underneath: Finance Minister, Minister of Land, Minister of Transportation and Diplomat.">
            <a:extLst>
              <a:ext uri="{FF2B5EF4-FFF2-40B4-BE49-F238E27FC236}">
                <a16:creationId xmlns:a16="http://schemas.microsoft.com/office/drawing/2014/main" id="{AA6A3E97-3721-6F77-0D81-1031A2C85FF1}"/>
              </a:ext>
            </a:extLst>
          </p:cNvPr>
          <p:cNvGraphicFramePr>
            <a:graphicFrameLocks noGrp="1"/>
          </p:cNvGraphicFramePr>
          <p:nvPr>
            <p:ph idx="14"/>
            <p:extLst>
              <p:ext uri="{D42A27DB-BD31-4B8C-83A1-F6EECF244321}">
                <p14:modId xmlns:p14="http://schemas.microsoft.com/office/powerpoint/2010/main" val="564514101"/>
              </p:ext>
            </p:extLst>
          </p:nvPr>
        </p:nvGraphicFramePr>
        <p:xfrm>
          <a:off x="357291" y="2116972"/>
          <a:ext cx="5969000" cy="147608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Inhaltsplatzhalter 1">
            <a:extLst>
              <a:ext uri="{FF2B5EF4-FFF2-40B4-BE49-F238E27FC236}">
                <a16:creationId xmlns:a16="http://schemas.microsoft.com/office/drawing/2014/main" id="{85CF5523-6E06-48D5-5CDC-9E7A5B65922B}"/>
              </a:ext>
            </a:extLst>
          </p:cNvPr>
          <p:cNvSpPr txBox="1">
            <a:spLocks/>
          </p:cNvSpPr>
          <p:nvPr/>
        </p:nvSpPr>
        <p:spPr>
          <a:xfrm>
            <a:off x="287171" y="3723746"/>
            <a:ext cx="6109240" cy="577174"/>
          </a:xfrm>
          <a:prstGeom prst="rect">
            <a:avLst/>
          </a:prstGeom>
          <a:noFill/>
          <a:ln w="9525">
            <a:noFill/>
            <a:miter lim="800000"/>
            <a:headEnd/>
            <a:tailEnd/>
          </a:ln>
        </p:spPr>
        <p:txBody>
          <a:bodyPr vert="horz" wrap="square" lIns="0" tIns="0" rIns="0" bIns="0" numCol="1" anchor="t" anchorCtr="0" compatLnSpc="1">
            <a:prstTxWarp prst="textNoShape">
              <a:avLst/>
            </a:prstTxWarp>
            <a:normAutofit/>
          </a:bodyPr>
          <a:lstStyle>
            <a:lvl1pPr algn="l" rtl="0" eaLnBrk="0" fontAlgn="base" hangingPunct="0">
              <a:lnSpc>
                <a:spcPct val="114000"/>
              </a:lnSpc>
              <a:spcBef>
                <a:spcPct val="0"/>
              </a:spcBef>
              <a:spcAft>
                <a:spcPct val="0"/>
              </a:spcAft>
              <a:defRPr lang="de-DE" sz="1400" kern="1200" noProof="0" dirty="0" smtClean="0">
                <a:solidFill>
                  <a:schemeClr val="tx1"/>
                </a:solidFill>
                <a:latin typeface="+mn-lt"/>
                <a:ea typeface="+mn-ea"/>
                <a:cs typeface="+mn-cs"/>
              </a:defRPr>
            </a:lvl1pPr>
            <a:lvl2pPr marL="176213" indent="-176213" algn="l" rtl="0" eaLnBrk="0" fontAlgn="base" hangingPunct="0">
              <a:lnSpc>
                <a:spcPct val="114000"/>
              </a:lnSpc>
              <a:spcBef>
                <a:spcPct val="0"/>
              </a:spcBef>
              <a:spcAft>
                <a:spcPct val="0"/>
              </a:spcAft>
              <a:buFont typeface="Arial" charset="0"/>
              <a:buChar char="•"/>
              <a:defRPr lang="de-DE" sz="1400" kern="1200" noProof="0" dirty="0" smtClean="0">
                <a:solidFill>
                  <a:schemeClr val="tx1"/>
                </a:solidFill>
                <a:latin typeface="+mn-lt"/>
                <a:ea typeface="+mn-ea"/>
                <a:cs typeface="+mn-cs"/>
              </a:defRPr>
            </a:lvl2pPr>
            <a:lvl3pPr marL="360363" indent="-184150" algn="l" rtl="0" eaLnBrk="0" fontAlgn="base" hangingPunct="0">
              <a:lnSpc>
                <a:spcPct val="125000"/>
              </a:lnSpc>
              <a:spcBef>
                <a:spcPct val="0"/>
              </a:spcBef>
              <a:spcAft>
                <a:spcPct val="0"/>
              </a:spcAft>
              <a:buFont typeface="Symbol" pitchFamily="18" charset="2"/>
              <a:buChar char="-"/>
              <a:defRPr sz="1400" kern="1200" baseline="0">
                <a:solidFill>
                  <a:schemeClr val="tx1"/>
                </a:solidFill>
                <a:latin typeface="+mn-lt"/>
                <a:ea typeface="+mn-ea"/>
                <a:cs typeface="+mn-cs"/>
              </a:defRPr>
            </a:lvl3pPr>
            <a:lvl4pPr marL="538163" indent="-177800" algn="l" rtl="0" eaLnBrk="0" fontAlgn="base" hangingPunct="0">
              <a:lnSpc>
                <a:spcPct val="125000"/>
              </a:lnSpc>
              <a:spcBef>
                <a:spcPct val="0"/>
              </a:spcBef>
              <a:spcAft>
                <a:spcPct val="0"/>
              </a:spcAft>
              <a:buFont typeface="Symbol" pitchFamily="18" charset="2"/>
              <a:buChar char="-"/>
              <a:defRPr sz="1400" kern="1200">
                <a:solidFill>
                  <a:schemeClr val="tx1"/>
                </a:solidFill>
                <a:latin typeface="+mn-lt"/>
                <a:ea typeface="+mn-ea"/>
                <a:cs typeface="+mn-cs"/>
              </a:defRPr>
            </a:lvl4pPr>
            <a:lvl5pPr marL="714375" indent="-176213" algn="l" rtl="0" eaLnBrk="0" fontAlgn="base" hangingPunct="0">
              <a:lnSpc>
                <a:spcPct val="125000"/>
              </a:lnSpc>
              <a:spcBef>
                <a:spcPct val="0"/>
              </a:spcBef>
              <a:spcAft>
                <a:spcPct val="0"/>
              </a:spcAft>
              <a:buFont typeface="Symbol" pitchFamily="18" charset="2"/>
              <a:buChar char="-"/>
              <a:defRPr sz="14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ctr">
              <a:spcAft>
                <a:spcPts val="600"/>
              </a:spcAft>
            </a:pPr>
            <a:r>
              <a:rPr lang="en-US" sz="1050" b="1" dirty="0"/>
              <a:t>Graphic</a:t>
            </a:r>
            <a:r>
              <a:rPr lang="en-US" sz="1050" dirty="0"/>
              <a:t>. Role diagram of the country team</a:t>
            </a:r>
          </a:p>
        </p:txBody>
      </p:sp>
      <p:sp>
        <p:nvSpPr>
          <p:cNvPr id="8" name="TextBox 7">
            <a:extLst>
              <a:ext uri="{FF2B5EF4-FFF2-40B4-BE49-F238E27FC236}">
                <a16:creationId xmlns:a16="http://schemas.microsoft.com/office/drawing/2014/main" id="{91C9F636-9FF8-5265-9DE4-DE982DB21607}"/>
              </a:ext>
            </a:extLst>
          </p:cNvPr>
          <p:cNvSpPr txBox="1"/>
          <p:nvPr/>
        </p:nvSpPr>
        <p:spPr>
          <a:xfrm>
            <a:off x="284720" y="1717958"/>
            <a:ext cx="5968999" cy="369332"/>
          </a:xfrm>
          <a:prstGeom prst="rect">
            <a:avLst/>
          </a:prstGeom>
          <a:noFill/>
        </p:spPr>
        <p:txBody>
          <a:bodyPr wrap="square">
            <a:spAutoFit/>
          </a:bodyPr>
          <a:lstStyle/>
          <a:p>
            <a:pPr algn="ctr"/>
            <a:r>
              <a:rPr lang="en-US" dirty="0"/>
              <a:t>Each country is governed by a student team:</a:t>
            </a:r>
          </a:p>
        </p:txBody>
      </p:sp>
      <p:sp>
        <p:nvSpPr>
          <p:cNvPr id="9" name="Titel 2">
            <a:extLst>
              <a:ext uri="{FF2B5EF4-FFF2-40B4-BE49-F238E27FC236}">
                <a16:creationId xmlns:a16="http://schemas.microsoft.com/office/drawing/2014/main" id="{7F377AE4-3BB1-AEE8-72A2-D80171813919}"/>
              </a:ext>
            </a:extLst>
          </p:cNvPr>
          <p:cNvSpPr txBox="1">
            <a:spLocks/>
          </p:cNvSpPr>
          <p:nvPr/>
        </p:nvSpPr>
        <p:spPr>
          <a:xfrm>
            <a:off x="374072" y="643137"/>
            <a:ext cx="8508999" cy="410369"/>
          </a:xfrm>
          <a:prstGeom prst="rect">
            <a:avLst/>
          </a:prstGeom>
          <a:noFill/>
          <a:ln w="9525">
            <a:noFill/>
            <a:miter lim="800000"/>
            <a:headEnd/>
            <a:tailEnd/>
          </a:ln>
        </p:spPr>
        <p:txBody>
          <a:bodyPr vert="horz" wrap="square" lIns="0" tIns="0" rIns="0" bIns="0" numCol="1" anchor="t" anchorCtr="0" compatLnSpc="1">
            <a:prstTxWarp prst="textNoShape">
              <a:avLst/>
            </a:prstTxWarp>
            <a:normAutofit/>
          </a:bodyPr>
          <a:lstStyle>
            <a:lvl1pPr algn="l" rtl="0" eaLnBrk="0" fontAlgn="base" hangingPunct="0">
              <a:lnSpc>
                <a:spcPts val="3200"/>
              </a:lnSpc>
              <a:spcBef>
                <a:spcPct val="0"/>
              </a:spcBef>
              <a:spcAft>
                <a:spcPct val="0"/>
              </a:spcAft>
              <a:defRPr lang="de-DE" sz="2500" b="0" kern="1200" baseline="0" noProof="0" dirty="0">
                <a:solidFill>
                  <a:schemeClr val="tx1"/>
                </a:solidFill>
                <a:latin typeface="+mj-lt"/>
                <a:ea typeface="+mj-ea"/>
                <a:cs typeface="+mj-cs"/>
              </a:defRPr>
            </a:lvl1pPr>
            <a:lvl2pPr algn="l" rtl="0" eaLnBrk="0" fontAlgn="base" hangingPunct="0">
              <a:spcBef>
                <a:spcPct val="0"/>
              </a:spcBef>
              <a:spcAft>
                <a:spcPct val="0"/>
              </a:spcAft>
              <a:defRPr sz="2000" b="1">
                <a:solidFill>
                  <a:schemeClr val="tx2"/>
                </a:solidFill>
                <a:latin typeface="Arial" charset="0"/>
                <a:cs typeface="Arial" charset="0"/>
              </a:defRPr>
            </a:lvl2pPr>
            <a:lvl3pPr algn="l" rtl="0" eaLnBrk="0" fontAlgn="base" hangingPunct="0">
              <a:spcBef>
                <a:spcPct val="0"/>
              </a:spcBef>
              <a:spcAft>
                <a:spcPct val="0"/>
              </a:spcAft>
              <a:defRPr sz="2000" b="1">
                <a:solidFill>
                  <a:schemeClr val="tx2"/>
                </a:solidFill>
                <a:latin typeface="Arial" charset="0"/>
                <a:cs typeface="Arial" charset="0"/>
              </a:defRPr>
            </a:lvl3pPr>
            <a:lvl4pPr algn="l" rtl="0" eaLnBrk="0" fontAlgn="base" hangingPunct="0">
              <a:spcBef>
                <a:spcPct val="0"/>
              </a:spcBef>
              <a:spcAft>
                <a:spcPct val="0"/>
              </a:spcAft>
              <a:defRPr sz="2000" b="1">
                <a:solidFill>
                  <a:schemeClr val="tx2"/>
                </a:solidFill>
                <a:latin typeface="Arial" charset="0"/>
                <a:cs typeface="Arial" charset="0"/>
              </a:defRPr>
            </a:lvl4pPr>
            <a:lvl5pPr algn="l" rtl="0" eaLnBrk="0" fontAlgn="base" hangingPunct="0">
              <a:spcBef>
                <a:spcPct val="0"/>
              </a:spcBef>
              <a:spcAft>
                <a:spcPct val="0"/>
              </a:spcAft>
              <a:defRPr sz="2000" b="1">
                <a:solidFill>
                  <a:schemeClr val="tx2"/>
                </a:solidFill>
                <a:latin typeface="Arial" charset="0"/>
                <a:cs typeface="Arial" charset="0"/>
              </a:defRPr>
            </a:lvl5pPr>
            <a:lvl6pPr marL="457200" algn="l" rtl="0" fontAlgn="base">
              <a:spcBef>
                <a:spcPct val="0"/>
              </a:spcBef>
              <a:spcAft>
                <a:spcPct val="0"/>
              </a:spcAft>
              <a:defRPr sz="2000" b="1">
                <a:solidFill>
                  <a:schemeClr val="tx2"/>
                </a:solidFill>
                <a:latin typeface="Arial" charset="0"/>
                <a:cs typeface="Arial" charset="0"/>
              </a:defRPr>
            </a:lvl6pPr>
            <a:lvl7pPr marL="914400" algn="l" rtl="0" fontAlgn="base">
              <a:spcBef>
                <a:spcPct val="0"/>
              </a:spcBef>
              <a:spcAft>
                <a:spcPct val="0"/>
              </a:spcAft>
              <a:defRPr sz="2000" b="1">
                <a:solidFill>
                  <a:schemeClr val="tx2"/>
                </a:solidFill>
                <a:latin typeface="Arial" charset="0"/>
                <a:cs typeface="Arial" charset="0"/>
              </a:defRPr>
            </a:lvl7pPr>
            <a:lvl8pPr marL="1371600" algn="l" rtl="0" fontAlgn="base">
              <a:spcBef>
                <a:spcPct val="0"/>
              </a:spcBef>
              <a:spcAft>
                <a:spcPct val="0"/>
              </a:spcAft>
              <a:defRPr sz="2000" b="1">
                <a:solidFill>
                  <a:schemeClr val="tx2"/>
                </a:solidFill>
                <a:latin typeface="Arial" charset="0"/>
                <a:cs typeface="Arial" charset="0"/>
              </a:defRPr>
            </a:lvl8pPr>
            <a:lvl9pPr marL="1828800" algn="l" rtl="0" fontAlgn="base">
              <a:spcBef>
                <a:spcPct val="0"/>
              </a:spcBef>
              <a:spcAft>
                <a:spcPct val="0"/>
              </a:spcAft>
              <a:defRPr sz="2000" b="1">
                <a:solidFill>
                  <a:schemeClr val="tx2"/>
                </a:solidFill>
                <a:latin typeface="Arial" charset="0"/>
                <a:cs typeface="Arial" charset="0"/>
              </a:defRPr>
            </a:lvl9pPr>
          </a:lstStyle>
          <a:p>
            <a:r>
              <a:rPr lang="en-US" dirty="0"/>
              <a:t>Role-based decision-making under constraints</a:t>
            </a:r>
          </a:p>
        </p:txBody>
      </p:sp>
    </p:spTree>
    <p:extLst>
      <p:ext uri="{BB962C8B-B14F-4D97-AF65-F5344CB8AC3E}">
        <p14:creationId xmlns:p14="http://schemas.microsoft.com/office/powerpoint/2010/main" val="79616037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B57A6B1-7994-878F-076D-B7D4B82DE713}"/>
            </a:ext>
          </a:extLst>
        </p:cNvPr>
        <p:cNvGrpSpPr/>
        <p:nvPr/>
      </p:nvGrpSpPr>
      <p:grpSpPr>
        <a:xfrm>
          <a:off x="0" y="0"/>
          <a:ext cx="0" cy="0"/>
          <a:chOff x="0" y="0"/>
          <a:chExt cx="0" cy="0"/>
        </a:xfrm>
      </p:grpSpPr>
      <p:sp>
        <p:nvSpPr>
          <p:cNvPr id="2" name="Inhaltsplatzhalter 1">
            <a:extLst>
              <a:ext uri="{FF2B5EF4-FFF2-40B4-BE49-F238E27FC236}">
                <a16:creationId xmlns:a16="http://schemas.microsoft.com/office/drawing/2014/main" id="{5BCAEE7D-903B-2A54-DD05-2F5BE7D05FD2}"/>
              </a:ext>
            </a:extLst>
          </p:cNvPr>
          <p:cNvSpPr>
            <a:spLocks noGrp="1"/>
          </p:cNvSpPr>
          <p:nvPr>
            <p:ph idx="14"/>
          </p:nvPr>
        </p:nvSpPr>
        <p:spPr>
          <a:xfrm>
            <a:off x="374072" y="1648739"/>
            <a:ext cx="4197928" cy="3095626"/>
          </a:xfrm>
        </p:spPr>
        <p:txBody>
          <a:bodyPr wrap="square" anchor="t">
            <a:normAutofit/>
          </a:bodyPr>
          <a:lstStyle/>
          <a:p>
            <a:pPr>
              <a:spcAft>
                <a:spcPts val="600"/>
              </a:spcAft>
            </a:pPr>
            <a:r>
              <a:rPr lang="en-US" sz="1600" b="1" dirty="0"/>
              <a:t>Key dynamics:</a:t>
            </a:r>
            <a:br>
              <a:rPr lang="en-US" sz="1600" b="1" dirty="0"/>
            </a:br>
            <a:endParaRPr lang="en-US" sz="1600" b="1" dirty="0"/>
          </a:p>
          <a:p>
            <a:pPr marL="285750" indent="-285750">
              <a:spcAft>
                <a:spcPts val="600"/>
              </a:spcAft>
              <a:buFont typeface="Arial" panose="020B0604020202020204" pitchFamily="34" charset="0"/>
              <a:buChar char="•"/>
            </a:pPr>
            <a:r>
              <a:rPr lang="en-US" sz="1600" dirty="0"/>
              <a:t>Multi-year rounds</a:t>
            </a:r>
          </a:p>
          <a:p>
            <a:pPr marL="285750" indent="-285750">
              <a:spcAft>
                <a:spcPts val="600"/>
              </a:spcAft>
              <a:buFont typeface="Arial" panose="020B0604020202020204" pitchFamily="34" charset="0"/>
              <a:buChar char="•"/>
            </a:pPr>
            <a:r>
              <a:rPr lang="en-US" sz="1600" dirty="0"/>
              <a:t>Elections after several rounds</a:t>
            </a:r>
          </a:p>
          <a:p>
            <a:pPr marL="285750" indent="-285750">
              <a:spcAft>
                <a:spcPts val="600"/>
              </a:spcAft>
              <a:buFont typeface="Arial" panose="020B0604020202020204" pitchFamily="34" charset="0"/>
              <a:buChar char="•"/>
            </a:pPr>
            <a:r>
              <a:rPr lang="en-US" sz="1600" dirty="0"/>
              <a:t>Public satisfaction/performance feedback</a:t>
            </a:r>
          </a:p>
          <a:p>
            <a:pPr marL="285750" indent="-285750">
              <a:spcAft>
                <a:spcPts val="600"/>
              </a:spcAft>
              <a:buFont typeface="Arial" panose="020B0604020202020204" pitchFamily="34" charset="0"/>
              <a:buChar char="•"/>
            </a:pPr>
            <a:r>
              <a:rPr lang="en-US" sz="1600" dirty="0"/>
              <a:t>Possible leadership changes</a:t>
            </a:r>
          </a:p>
          <a:p>
            <a:pPr marL="285750" indent="-285750">
              <a:spcAft>
                <a:spcPts val="600"/>
              </a:spcAft>
              <a:buFont typeface="Arial" panose="020B0604020202020204" pitchFamily="34" charset="0"/>
              <a:buChar char="•"/>
            </a:pPr>
            <a:r>
              <a:rPr lang="en-US" sz="1600" dirty="0"/>
              <a:t>Cascading consequences across sectors</a:t>
            </a:r>
          </a:p>
        </p:txBody>
      </p:sp>
      <p:sp>
        <p:nvSpPr>
          <p:cNvPr id="3" name="Titel 2">
            <a:extLst>
              <a:ext uri="{FF2B5EF4-FFF2-40B4-BE49-F238E27FC236}">
                <a16:creationId xmlns:a16="http://schemas.microsoft.com/office/drawing/2014/main" id="{334F39EF-84C3-96CB-7659-D9B195FBCB89}"/>
              </a:ext>
            </a:extLst>
          </p:cNvPr>
          <p:cNvSpPr>
            <a:spLocks noGrp="1"/>
          </p:cNvSpPr>
          <p:nvPr>
            <p:ph type="title"/>
          </p:nvPr>
        </p:nvSpPr>
        <p:spPr>
          <a:xfrm>
            <a:off x="374072" y="643137"/>
            <a:ext cx="8508999" cy="410369"/>
          </a:xfrm>
        </p:spPr>
        <p:txBody>
          <a:bodyPr wrap="square" anchor="t">
            <a:normAutofit/>
          </a:bodyPr>
          <a:lstStyle/>
          <a:p>
            <a:r>
              <a:rPr lang="en-US" dirty="0"/>
              <a:t>One simulation round: from situation to decision</a:t>
            </a:r>
            <a:endParaRPr lang="de-DE" dirty="0"/>
          </a:p>
        </p:txBody>
      </p:sp>
      <p:sp>
        <p:nvSpPr>
          <p:cNvPr id="4" name="Foliennummernplatzhalter 3">
            <a:extLst>
              <a:ext uri="{FF2B5EF4-FFF2-40B4-BE49-F238E27FC236}">
                <a16:creationId xmlns:a16="http://schemas.microsoft.com/office/drawing/2014/main" id="{9E923DC2-901B-830E-42C4-12EC81270F2D}"/>
              </a:ext>
            </a:extLst>
          </p:cNvPr>
          <p:cNvSpPr>
            <a:spLocks noGrp="1"/>
          </p:cNvSpPr>
          <p:nvPr>
            <p:ph type="sldNum" sz="quarter" idx="16"/>
          </p:nvPr>
        </p:nvSpPr>
        <p:spPr>
          <a:xfrm>
            <a:off x="6774934" y="4854985"/>
            <a:ext cx="2052074" cy="273844"/>
          </a:xfrm>
        </p:spPr>
        <p:txBody>
          <a:bodyPr anchor="ctr">
            <a:normAutofit/>
          </a:bodyPr>
          <a:lstStyle/>
          <a:p>
            <a:pPr>
              <a:spcAft>
                <a:spcPts val="600"/>
              </a:spcAft>
            </a:pPr>
            <a:fld id="{CE58CB1E-F828-4F11-99E0-327109AF9DA4}" type="slidenum">
              <a:rPr lang="de-DE" smtClean="0"/>
              <a:pPr>
                <a:spcAft>
                  <a:spcPts val="600"/>
                </a:spcAft>
              </a:pPr>
              <a:t>6</a:t>
            </a:fld>
            <a:endParaRPr lang="de-DE"/>
          </a:p>
        </p:txBody>
      </p:sp>
      <p:sp>
        <p:nvSpPr>
          <p:cNvPr id="7" name="Fußzeilenplatzhalter 4">
            <a:extLst>
              <a:ext uri="{FF2B5EF4-FFF2-40B4-BE49-F238E27FC236}">
                <a16:creationId xmlns:a16="http://schemas.microsoft.com/office/drawing/2014/main" id="{C11545F7-C466-8009-6019-4AD30FF86788}"/>
              </a:ext>
            </a:extLst>
          </p:cNvPr>
          <p:cNvSpPr>
            <a:spLocks noGrp="1"/>
          </p:cNvSpPr>
          <p:nvPr>
            <p:ph type="ftr" sz="quarter" idx="17"/>
          </p:nvPr>
        </p:nvSpPr>
        <p:spPr>
          <a:xfrm>
            <a:off x="217179" y="4796742"/>
            <a:ext cx="8565644" cy="273844"/>
          </a:xfrm>
        </p:spPr>
        <p:txBody>
          <a:bodyPr anchor="ctr">
            <a:normAutofit/>
          </a:bodyPr>
          <a:lstStyle/>
          <a:p>
            <a:pPr>
              <a:spcAft>
                <a:spcPts val="600"/>
              </a:spcAft>
            </a:pPr>
            <a:r>
              <a:rPr lang="de-DE" sz="900" dirty="0"/>
              <a:t>Tobias Bendzko &amp; Ezgi Turgut | </a:t>
            </a:r>
            <a:r>
              <a:rPr lang="en-US" sz="900" dirty="0"/>
              <a:t>A simulation-based teaching approach for exploring land management, climate change, and economic policy in West African countries</a:t>
            </a:r>
          </a:p>
        </p:txBody>
      </p:sp>
      <p:graphicFrame>
        <p:nvGraphicFramePr>
          <p:cNvPr id="5" name="Diagram 4">
            <a:extLst>
              <a:ext uri="{FF2B5EF4-FFF2-40B4-BE49-F238E27FC236}">
                <a16:creationId xmlns:a16="http://schemas.microsoft.com/office/drawing/2014/main" id="{B17E754B-D163-6ED0-E11F-ABB991AEE378}"/>
              </a:ext>
            </a:extLst>
          </p:cNvPr>
          <p:cNvGraphicFramePr/>
          <p:nvPr>
            <p:extLst>
              <p:ext uri="{D42A27DB-BD31-4B8C-83A1-F6EECF244321}">
                <p14:modId xmlns:p14="http://schemas.microsoft.com/office/powerpoint/2010/main" val="2251009080"/>
              </p:ext>
            </p:extLst>
          </p:nvPr>
        </p:nvGraphicFramePr>
        <p:xfrm>
          <a:off x="4414790" y="1168694"/>
          <a:ext cx="4612257" cy="347081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9" name="Pfeil: nach rechts 8">
            <a:extLst>
              <a:ext uri="{FF2B5EF4-FFF2-40B4-BE49-F238E27FC236}">
                <a16:creationId xmlns:a16="http://schemas.microsoft.com/office/drawing/2014/main" id="{37A589EB-507A-60A1-1927-C0063F8DBFD0}"/>
              </a:ext>
            </a:extLst>
          </p:cNvPr>
          <p:cNvSpPr/>
          <p:nvPr/>
        </p:nvSpPr>
        <p:spPr>
          <a:xfrm>
            <a:off x="4799753" y="1411376"/>
            <a:ext cx="630767" cy="190500"/>
          </a:xfrm>
          <a:prstGeom prst="right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lnSpc>
                <a:spcPct val="114000"/>
              </a:lnSpc>
            </a:pPr>
            <a:endParaRPr lang="en-DE" dirty="0"/>
          </a:p>
        </p:txBody>
      </p:sp>
      <p:sp>
        <p:nvSpPr>
          <p:cNvPr id="10" name="Textfeld 9">
            <a:extLst>
              <a:ext uri="{FF2B5EF4-FFF2-40B4-BE49-F238E27FC236}">
                <a16:creationId xmlns:a16="http://schemas.microsoft.com/office/drawing/2014/main" id="{C3A328B1-771D-09A3-88D5-38E9B8A30BCF}"/>
              </a:ext>
            </a:extLst>
          </p:cNvPr>
          <p:cNvSpPr txBox="1"/>
          <p:nvPr/>
        </p:nvSpPr>
        <p:spPr>
          <a:xfrm>
            <a:off x="4133004" y="1386077"/>
            <a:ext cx="1121833" cy="225062"/>
          </a:xfrm>
          <a:prstGeom prst="rect">
            <a:avLst/>
          </a:prstGeom>
          <a:noFill/>
        </p:spPr>
        <p:txBody>
          <a:bodyPr wrap="square" lIns="0" tIns="0" rIns="0" bIns="0" rtlCol="0">
            <a:spAutoFit/>
          </a:bodyPr>
          <a:lstStyle/>
          <a:p>
            <a:pPr>
              <a:lnSpc>
                <a:spcPct val="114000"/>
              </a:lnSpc>
            </a:pPr>
            <a:r>
              <a:rPr lang="en-GB" sz="1400" dirty="0">
                <a:latin typeface="+mn-lt"/>
              </a:rPr>
              <a:t>Survey</a:t>
            </a:r>
            <a:endParaRPr lang="en-DE" sz="1400" dirty="0" err="1">
              <a:latin typeface="+mn-lt"/>
            </a:endParaRPr>
          </a:p>
        </p:txBody>
      </p:sp>
      <p:sp>
        <p:nvSpPr>
          <p:cNvPr id="11" name="Pfeil: nach rechts 10">
            <a:extLst>
              <a:ext uri="{FF2B5EF4-FFF2-40B4-BE49-F238E27FC236}">
                <a16:creationId xmlns:a16="http://schemas.microsoft.com/office/drawing/2014/main" id="{0EBAEDAB-86D0-B630-7EBC-13A4B1266E03}"/>
              </a:ext>
            </a:extLst>
          </p:cNvPr>
          <p:cNvSpPr/>
          <p:nvPr/>
        </p:nvSpPr>
        <p:spPr>
          <a:xfrm>
            <a:off x="3402751" y="1411376"/>
            <a:ext cx="630767" cy="190500"/>
          </a:xfrm>
          <a:prstGeom prst="right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lnSpc>
                <a:spcPct val="114000"/>
              </a:lnSpc>
            </a:pPr>
            <a:endParaRPr lang="en-DE" dirty="0"/>
          </a:p>
        </p:txBody>
      </p:sp>
      <p:sp>
        <p:nvSpPr>
          <p:cNvPr id="12" name="Textfeld 11">
            <a:extLst>
              <a:ext uri="{FF2B5EF4-FFF2-40B4-BE49-F238E27FC236}">
                <a16:creationId xmlns:a16="http://schemas.microsoft.com/office/drawing/2014/main" id="{A0AAE6D2-4AED-9E81-9225-6D08B9FA902C}"/>
              </a:ext>
            </a:extLst>
          </p:cNvPr>
          <p:cNvSpPr txBox="1"/>
          <p:nvPr/>
        </p:nvSpPr>
        <p:spPr>
          <a:xfrm>
            <a:off x="2727534" y="1386077"/>
            <a:ext cx="1121833" cy="225062"/>
          </a:xfrm>
          <a:prstGeom prst="rect">
            <a:avLst/>
          </a:prstGeom>
          <a:noFill/>
        </p:spPr>
        <p:txBody>
          <a:bodyPr wrap="square" lIns="0" tIns="0" rIns="0" bIns="0" rtlCol="0">
            <a:spAutoFit/>
          </a:bodyPr>
          <a:lstStyle/>
          <a:p>
            <a:pPr>
              <a:lnSpc>
                <a:spcPct val="114000"/>
              </a:lnSpc>
            </a:pPr>
            <a:r>
              <a:rPr lang="en-GB" sz="1400" dirty="0">
                <a:latin typeface="+mn-lt"/>
              </a:rPr>
              <a:t>Tutorial</a:t>
            </a:r>
            <a:endParaRPr lang="en-DE" sz="1400" dirty="0" err="1">
              <a:latin typeface="+mn-lt"/>
            </a:endParaRPr>
          </a:p>
        </p:txBody>
      </p:sp>
      <p:pic>
        <p:nvPicPr>
          <p:cNvPr id="14" name="Grafik 13">
            <a:extLst>
              <a:ext uri="{FF2B5EF4-FFF2-40B4-BE49-F238E27FC236}">
                <a16:creationId xmlns:a16="http://schemas.microsoft.com/office/drawing/2014/main" id="{98669505-F6FD-3D5F-1420-11922B032A7B}"/>
              </a:ext>
            </a:extLst>
          </p:cNvPr>
          <p:cNvPicPr>
            <a:picLocks noChangeAspect="1"/>
          </p:cNvPicPr>
          <p:nvPr/>
        </p:nvPicPr>
        <p:blipFill>
          <a:blip r:embed="rId8"/>
          <a:stretch>
            <a:fillRect/>
          </a:stretch>
        </p:blipFill>
        <p:spPr>
          <a:xfrm>
            <a:off x="5430520" y="1844558"/>
            <a:ext cx="2570302" cy="2282136"/>
          </a:xfrm>
          <a:prstGeom prst="ellipse">
            <a:avLst/>
          </a:prstGeom>
          <a:ln>
            <a:noFill/>
          </a:ln>
          <a:effectLst>
            <a:softEdge rad="112500"/>
          </a:effectLst>
        </p:spPr>
      </p:pic>
      <p:sp>
        <p:nvSpPr>
          <p:cNvPr id="15" name="Textfeld 14">
            <a:extLst>
              <a:ext uri="{FF2B5EF4-FFF2-40B4-BE49-F238E27FC236}">
                <a16:creationId xmlns:a16="http://schemas.microsoft.com/office/drawing/2014/main" id="{65EF0F4C-E51C-B91C-DF4E-07D6E3021C93}"/>
              </a:ext>
            </a:extLst>
          </p:cNvPr>
          <p:cNvSpPr txBox="1"/>
          <p:nvPr/>
        </p:nvSpPr>
        <p:spPr>
          <a:xfrm>
            <a:off x="5317409" y="4627202"/>
            <a:ext cx="2930289" cy="112595"/>
          </a:xfrm>
          <a:prstGeom prst="rect">
            <a:avLst/>
          </a:prstGeom>
          <a:noFill/>
        </p:spPr>
        <p:txBody>
          <a:bodyPr wrap="none" lIns="0" tIns="0" rIns="0" bIns="0" rtlCol="0">
            <a:spAutoFit/>
          </a:bodyPr>
          <a:lstStyle/>
          <a:p>
            <a:pPr>
              <a:lnSpc>
                <a:spcPct val="114000"/>
              </a:lnSpc>
            </a:pPr>
            <a:r>
              <a:rPr lang="en-GB" sz="700" dirty="0">
                <a:latin typeface="+mn-lt"/>
              </a:rPr>
              <a:t>Picture: Simulation class at IHS Erasmus University Rotterdam Sept 2024</a:t>
            </a:r>
            <a:endParaRPr lang="en-DE" sz="700" dirty="0" err="1">
              <a:latin typeface="+mn-lt"/>
            </a:endParaRPr>
          </a:p>
        </p:txBody>
      </p:sp>
    </p:spTree>
    <p:extLst>
      <p:ext uri="{BB962C8B-B14F-4D97-AF65-F5344CB8AC3E}">
        <p14:creationId xmlns:p14="http://schemas.microsoft.com/office/powerpoint/2010/main" val="151141392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E7C46F8-E48F-2E91-B6DC-8D99CB0DAA0F}"/>
            </a:ext>
          </a:extLst>
        </p:cNvPr>
        <p:cNvGrpSpPr/>
        <p:nvPr/>
      </p:nvGrpSpPr>
      <p:grpSpPr>
        <a:xfrm>
          <a:off x="0" y="0"/>
          <a:ext cx="0" cy="0"/>
          <a:chOff x="0" y="0"/>
          <a:chExt cx="0" cy="0"/>
        </a:xfrm>
      </p:grpSpPr>
      <p:sp>
        <p:nvSpPr>
          <p:cNvPr id="4" name="Foliennummernplatzhalter 3">
            <a:extLst>
              <a:ext uri="{FF2B5EF4-FFF2-40B4-BE49-F238E27FC236}">
                <a16:creationId xmlns:a16="http://schemas.microsoft.com/office/drawing/2014/main" id="{5EA96530-40F8-5D10-E25D-CA60B9447FBA}"/>
              </a:ext>
            </a:extLst>
          </p:cNvPr>
          <p:cNvSpPr>
            <a:spLocks noGrp="1"/>
          </p:cNvSpPr>
          <p:nvPr>
            <p:ph type="sldNum" sz="quarter" idx="16"/>
          </p:nvPr>
        </p:nvSpPr>
        <p:spPr>
          <a:xfrm>
            <a:off x="6774934" y="4854985"/>
            <a:ext cx="2052074" cy="273844"/>
          </a:xfrm>
        </p:spPr>
        <p:txBody>
          <a:bodyPr anchor="ctr">
            <a:normAutofit/>
          </a:bodyPr>
          <a:lstStyle/>
          <a:p>
            <a:pPr>
              <a:spcAft>
                <a:spcPts val="600"/>
              </a:spcAft>
            </a:pPr>
            <a:fld id="{CE58CB1E-F828-4F11-99E0-327109AF9DA4}" type="slidenum">
              <a:rPr lang="de-DE" smtClean="0"/>
              <a:pPr>
                <a:spcAft>
                  <a:spcPts val="600"/>
                </a:spcAft>
              </a:pPr>
              <a:t>7</a:t>
            </a:fld>
            <a:endParaRPr lang="de-DE"/>
          </a:p>
        </p:txBody>
      </p:sp>
      <p:sp>
        <p:nvSpPr>
          <p:cNvPr id="7" name="Fußzeilenplatzhalter 4">
            <a:extLst>
              <a:ext uri="{FF2B5EF4-FFF2-40B4-BE49-F238E27FC236}">
                <a16:creationId xmlns:a16="http://schemas.microsoft.com/office/drawing/2014/main" id="{5889B387-3591-80C1-00E6-3D12F11A57E7}"/>
              </a:ext>
            </a:extLst>
          </p:cNvPr>
          <p:cNvSpPr>
            <a:spLocks noGrp="1"/>
          </p:cNvSpPr>
          <p:nvPr>
            <p:ph type="ftr" sz="quarter" idx="17"/>
          </p:nvPr>
        </p:nvSpPr>
        <p:spPr>
          <a:xfrm>
            <a:off x="217179" y="4796742"/>
            <a:ext cx="8565644" cy="273844"/>
          </a:xfrm>
        </p:spPr>
        <p:txBody>
          <a:bodyPr anchor="ctr">
            <a:normAutofit/>
          </a:bodyPr>
          <a:lstStyle/>
          <a:p>
            <a:pPr>
              <a:spcAft>
                <a:spcPts val="600"/>
              </a:spcAft>
            </a:pPr>
            <a:r>
              <a:rPr lang="de-DE" sz="900" dirty="0"/>
              <a:t>Tobias Bendzko &amp; Ezgi Turgut | </a:t>
            </a:r>
            <a:r>
              <a:rPr lang="en-US" sz="900" dirty="0"/>
              <a:t>A simulation-based teaching approach for exploring land management, climate change, and economic policy in West African countries</a:t>
            </a:r>
          </a:p>
        </p:txBody>
      </p:sp>
      <p:sp>
        <p:nvSpPr>
          <p:cNvPr id="6" name="Inhaltsplatzhalter 1">
            <a:extLst>
              <a:ext uri="{FF2B5EF4-FFF2-40B4-BE49-F238E27FC236}">
                <a16:creationId xmlns:a16="http://schemas.microsoft.com/office/drawing/2014/main" id="{AE34DF52-AF82-72B0-4C6C-731BE9B92102}"/>
              </a:ext>
            </a:extLst>
          </p:cNvPr>
          <p:cNvSpPr txBox="1">
            <a:spLocks/>
          </p:cNvSpPr>
          <p:nvPr/>
        </p:nvSpPr>
        <p:spPr>
          <a:xfrm>
            <a:off x="5884620" y="2101896"/>
            <a:ext cx="2616813" cy="1410260"/>
          </a:xfrm>
          <a:prstGeom prst="rect">
            <a:avLst/>
          </a:prstGeom>
          <a:noFill/>
          <a:ln w="9525">
            <a:noFill/>
            <a:miter lim="800000"/>
            <a:headEnd/>
            <a:tailEnd/>
          </a:ln>
        </p:spPr>
        <p:txBody>
          <a:bodyPr vert="horz" wrap="square" lIns="0" tIns="0" rIns="0" bIns="0" numCol="1" anchor="t" anchorCtr="0" compatLnSpc="1">
            <a:prstTxWarp prst="textNoShape">
              <a:avLst/>
            </a:prstTxWarp>
            <a:normAutofit lnSpcReduction="10000"/>
          </a:bodyPr>
          <a:lstStyle>
            <a:lvl1pPr algn="l" rtl="0" eaLnBrk="0" fontAlgn="base" hangingPunct="0">
              <a:lnSpc>
                <a:spcPct val="114000"/>
              </a:lnSpc>
              <a:spcBef>
                <a:spcPct val="0"/>
              </a:spcBef>
              <a:spcAft>
                <a:spcPct val="0"/>
              </a:spcAft>
              <a:defRPr lang="de-DE" sz="1400" kern="1200" noProof="0" dirty="0" smtClean="0">
                <a:solidFill>
                  <a:schemeClr val="tx1"/>
                </a:solidFill>
                <a:latin typeface="+mn-lt"/>
                <a:ea typeface="+mn-ea"/>
                <a:cs typeface="+mn-cs"/>
              </a:defRPr>
            </a:lvl1pPr>
            <a:lvl2pPr marL="176213" indent="-176213" algn="l" rtl="0" eaLnBrk="0" fontAlgn="base" hangingPunct="0">
              <a:lnSpc>
                <a:spcPct val="114000"/>
              </a:lnSpc>
              <a:spcBef>
                <a:spcPct val="0"/>
              </a:spcBef>
              <a:spcAft>
                <a:spcPct val="0"/>
              </a:spcAft>
              <a:buFont typeface="Arial" charset="0"/>
              <a:buChar char="•"/>
              <a:defRPr lang="de-DE" sz="1400" kern="1200" noProof="0" dirty="0" smtClean="0">
                <a:solidFill>
                  <a:schemeClr val="tx1"/>
                </a:solidFill>
                <a:latin typeface="+mn-lt"/>
                <a:ea typeface="+mn-ea"/>
                <a:cs typeface="+mn-cs"/>
              </a:defRPr>
            </a:lvl2pPr>
            <a:lvl3pPr marL="360363" indent="-184150" algn="l" rtl="0" eaLnBrk="0" fontAlgn="base" hangingPunct="0">
              <a:lnSpc>
                <a:spcPct val="125000"/>
              </a:lnSpc>
              <a:spcBef>
                <a:spcPct val="0"/>
              </a:spcBef>
              <a:spcAft>
                <a:spcPct val="0"/>
              </a:spcAft>
              <a:buFont typeface="Symbol" pitchFamily="18" charset="2"/>
              <a:buChar char="-"/>
              <a:defRPr sz="1400" kern="1200" baseline="0">
                <a:solidFill>
                  <a:schemeClr val="tx1"/>
                </a:solidFill>
                <a:latin typeface="+mn-lt"/>
                <a:ea typeface="+mn-ea"/>
                <a:cs typeface="+mn-cs"/>
              </a:defRPr>
            </a:lvl3pPr>
            <a:lvl4pPr marL="538163" indent="-177800" algn="l" rtl="0" eaLnBrk="0" fontAlgn="base" hangingPunct="0">
              <a:lnSpc>
                <a:spcPct val="125000"/>
              </a:lnSpc>
              <a:spcBef>
                <a:spcPct val="0"/>
              </a:spcBef>
              <a:spcAft>
                <a:spcPct val="0"/>
              </a:spcAft>
              <a:buFont typeface="Symbol" pitchFamily="18" charset="2"/>
              <a:buChar char="-"/>
              <a:defRPr sz="1400" kern="1200">
                <a:solidFill>
                  <a:schemeClr val="tx1"/>
                </a:solidFill>
                <a:latin typeface="+mn-lt"/>
                <a:ea typeface="+mn-ea"/>
                <a:cs typeface="+mn-cs"/>
              </a:defRPr>
            </a:lvl4pPr>
            <a:lvl5pPr marL="714375" indent="-176213" algn="l" rtl="0" eaLnBrk="0" fontAlgn="base" hangingPunct="0">
              <a:lnSpc>
                <a:spcPct val="125000"/>
              </a:lnSpc>
              <a:spcBef>
                <a:spcPct val="0"/>
              </a:spcBef>
              <a:spcAft>
                <a:spcPct val="0"/>
              </a:spcAft>
              <a:buFont typeface="Symbol" pitchFamily="18" charset="2"/>
              <a:buChar char="-"/>
              <a:defRPr sz="14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spcAft>
                <a:spcPts val="600"/>
              </a:spcAft>
            </a:pPr>
            <a:r>
              <a:rPr lang="en-US" sz="1800" dirty="0"/>
              <a:t>Decision input</a:t>
            </a:r>
          </a:p>
          <a:p>
            <a:pPr>
              <a:spcAft>
                <a:spcPts val="600"/>
              </a:spcAft>
            </a:pPr>
            <a:r>
              <a:rPr lang="en-US" sz="1800" dirty="0"/>
              <a:t>Country indicators</a:t>
            </a:r>
          </a:p>
          <a:p>
            <a:pPr>
              <a:spcAft>
                <a:spcPts val="600"/>
              </a:spcAft>
            </a:pPr>
            <a:r>
              <a:rPr lang="en-US" sz="1800" dirty="0"/>
              <a:t>Feedback after round</a:t>
            </a:r>
          </a:p>
          <a:p>
            <a:pPr>
              <a:spcAft>
                <a:spcPts val="600"/>
              </a:spcAft>
            </a:pPr>
            <a:r>
              <a:rPr lang="en-US" sz="1800" dirty="0"/>
              <a:t>Comparison over time</a:t>
            </a:r>
          </a:p>
        </p:txBody>
      </p:sp>
      <p:pic>
        <p:nvPicPr>
          <p:cNvPr id="10" name="Grafik 9" descr="A graph of one simulation depicting the development of all 5 countries and their nature protection areas. Togo is in this one performing quite bad.">
            <a:extLst>
              <a:ext uri="{FF2B5EF4-FFF2-40B4-BE49-F238E27FC236}">
                <a16:creationId xmlns:a16="http://schemas.microsoft.com/office/drawing/2014/main" id="{C50C6A84-8EB1-1B69-6E1B-B6E18852EEB7}"/>
              </a:ext>
            </a:extLst>
          </p:cNvPr>
          <p:cNvPicPr>
            <a:picLocks noChangeAspect="1"/>
          </p:cNvPicPr>
          <p:nvPr/>
        </p:nvPicPr>
        <p:blipFill>
          <a:blip r:embed="rId3"/>
          <a:srcRect t="799" b="-1"/>
          <a:stretch>
            <a:fillRect/>
          </a:stretch>
        </p:blipFill>
        <p:spPr>
          <a:xfrm>
            <a:off x="617220" y="1342976"/>
            <a:ext cx="4885347" cy="1468519"/>
          </a:xfrm>
          <a:prstGeom prst="rect">
            <a:avLst/>
          </a:prstGeom>
        </p:spPr>
      </p:pic>
      <p:pic>
        <p:nvPicPr>
          <p:cNvPr id="12" name="Grafik 11">
            <a:extLst>
              <a:ext uri="{FF2B5EF4-FFF2-40B4-BE49-F238E27FC236}">
                <a16:creationId xmlns:a16="http://schemas.microsoft.com/office/drawing/2014/main" id="{F0A8263E-E23C-6EB9-E295-FBF2D0D50F85}"/>
              </a:ext>
            </a:extLst>
          </p:cNvPr>
          <p:cNvPicPr>
            <a:picLocks noChangeAspect="1"/>
          </p:cNvPicPr>
          <p:nvPr/>
        </p:nvPicPr>
        <p:blipFill>
          <a:blip r:embed="rId4"/>
          <a:srcRect t="3544"/>
          <a:stretch>
            <a:fillRect/>
          </a:stretch>
        </p:blipFill>
        <p:spPr>
          <a:xfrm>
            <a:off x="642567" y="2915151"/>
            <a:ext cx="4860000" cy="1448460"/>
          </a:xfrm>
          <a:prstGeom prst="rect">
            <a:avLst/>
          </a:prstGeom>
        </p:spPr>
      </p:pic>
      <p:sp>
        <p:nvSpPr>
          <p:cNvPr id="13" name="Textfeld 12">
            <a:extLst>
              <a:ext uri="{FF2B5EF4-FFF2-40B4-BE49-F238E27FC236}">
                <a16:creationId xmlns:a16="http://schemas.microsoft.com/office/drawing/2014/main" id="{68EE4A9C-1D19-1290-5EBC-CAA29A3C00CA}"/>
              </a:ext>
            </a:extLst>
          </p:cNvPr>
          <p:cNvSpPr txBox="1"/>
          <p:nvPr/>
        </p:nvSpPr>
        <p:spPr>
          <a:xfrm>
            <a:off x="2718142" y="2694431"/>
            <a:ext cx="1676741" cy="112595"/>
          </a:xfrm>
          <a:prstGeom prst="rect">
            <a:avLst/>
          </a:prstGeom>
          <a:noFill/>
        </p:spPr>
        <p:txBody>
          <a:bodyPr wrap="none" lIns="0" tIns="0" rIns="0" bIns="0" rtlCol="0">
            <a:spAutoFit/>
          </a:bodyPr>
          <a:lstStyle/>
          <a:p>
            <a:pPr>
              <a:lnSpc>
                <a:spcPct val="114000"/>
              </a:lnSpc>
            </a:pPr>
            <a:r>
              <a:rPr lang="en-GB" sz="700" dirty="0">
                <a:latin typeface="+mn-lt"/>
              </a:rPr>
              <a:t>Graph: Simulation class at TUM July 2025</a:t>
            </a:r>
            <a:endParaRPr lang="en-DE" sz="700" dirty="0" err="1">
              <a:latin typeface="+mn-lt"/>
            </a:endParaRPr>
          </a:p>
        </p:txBody>
      </p:sp>
      <p:sp>
        <p:nvSpPr>
          <p:cNvPr id="14" name="Textfeld 13">
            <a:extLst>
              <a:ext uri="{FF2B5EF4-FFF2-40B4-BE49-F238E27FC236}">
                <a16:creationId xmlns:a16="http://schemas.microsoft.com/office/drawing/2014/main" id="{7B3CCB02-8211-B51D-43E4-1F77F40676C8}"/>
              </a:ext>
            </a:extLst>
          </p:cNvPr>
          <p:cNvSpPr txBox="1"/>
          <p:nvPr/>
        </p:nvSpPr>
        <p:spPr>
          <a:xfrm>
            <a:off x="2663109" y="4336435"/>
            <a:ext cx="2457404" cy="112595"/>
          </a:xfrm>
          <a:prstGeom prst="rect">
            <a:avLst/>
          </a:prstGeom>
          <a:noFill/>
        </p:spPr>
        <p:txBody>
          <a:bodyPr wrap="none" lIns="0" tIns="0" rIns="0" bIns="0" rtlCol="0">
            <a:spAutoFit/>
          </a:bodyPr>
          <a:lstStyle/>
          <a:p>
            <a:pPr>
              <a:lnSpc>
                <a:spcPct val="114000"/>
              </a:lnSpc>
            </a:pPr>
            <a:r>
              <a:rPr lang="en-GB" sz="700" dirty="0">
                <a:latin typeface="+mn-lt"/>
              </a:rPr>
              <a:t>Graph: Simulation class at Aalto University Helsinki June 2025</a:t>
            </a:r>
            <a:endParaRPr lang="en-DE" sz="700" dirty="0" err="1">
              <a:latin typeface="+mn-lt"/>
            </a:endParaRPr>
          </a:p>
        </p:txBody>
      </p:sp>
      <p:sp>
        <p:nvSpPr>
          <p:cNvPr id="9" name="Titel 2">
            <a:extLst>
              <a:ext uri="{FF2B5EF4-FFF2-40B4-BE49-F238E27FC236}">
                <a16:creationId xmlns:a16="http://schemas.microsoft.com/office/drawing/2014/main" id="{C979D445-84EB-C069-1E90-3CB520021313}"/>
              </a:ext>
            </a:extLst>
          </p:cNvPr>
          <p:cNvSpPr txBox="1">
            <a:spLocks/>
          </p:cNvSpPr>
          <p:nvPr/>
        </p:nvSpPr>
        <p:spPr>
          <a:xfrm>
            <a:off x="374072" y="643137"/>
            <a:ext cx="8508999" cy="410369"/>
          </a:xfrm>
          <a:prstGeom prst="rect">
            <a:avLst/>
          </a:prstGeom>
          <a:noFill/>
          <a:ln w="9525">
            <a:noFill/>
            <a:miter lim="800000"/>
            <a:headEnd/>
            <a:tailEnd/>
          </a:ln>
        </p:spPr>
        <p:txBody>
          <a:bodyPr vert="horz" wrap="square" lIns="0" tIns="0" rIns="0" bIns="0" numCol="1" anchor="t" anchorCtr="0" compatLnSpc="1">
            <a:prstTxWarp prst="textNoShape">
              <a:avLst/>
            </a:prstTxWarp>
            <a:normAutofit/>
          </a:bodyPr>
          <a:lstStyle>
            <a:lvl1pPr algn="l" rtl="0" eaLnBrk="0" fontAlgn="base" hangingPunct="0">
              <a:lnSpc>
                <a:spcPts val="3200"/>
              </a:lnSpc>
              <a:spcBef>
                <a:spcPct val="0"/>
              </a:spcBef>
              <a:spcAft>
                <a:spcPct val="0"/>
              </a:spcAft>
              <a:defRPr lang="de-DE" sz="2500" b="0" kern="1200" baseline="0" noProof="0" dirty="0">
                <a:solidFill>
                  <a:schemeClr val="tx1"/>
                </a:solidFill>
                <a:latin typeface="+mj-lt"/>
                <a:ea typeface="+mj-ea"/>
                <a:cs typeface="+mj-cs"/>
              </a:defRPr>
            </a:lvl1pPr>
            <a:lvl2pPr algn="l" rtl="0" eaLnBrk="0" fontAlgn="base" hangingPunct="0">
              <a:spcBef>
                <a:spcPct val="0"/>
              </a:spcBef>
              <a:spcAft>
                <a:spcPct val="0"/>
              </a:spcAft>
              <a:defRPr sz="2000" b="1">
                <a:solidFill>
                  <a:schemeClr val="tx2"/>
                </a:solidFill>
                <a:latin typeface="Arial" charset="0"/>
                <a:cs typeface="Arial" charset="0"/>
              </a:defRPr>
            </a:lvl2pPr>
            <a:lvl3pPr algn="l" rtl="0" eaLnBrk="0" fontAlgn="base" hangingPunct="0">
              <a:spcBef>
                <a:spcPct val="0"/>
              </a:spcBef>
              <a:spcAft>
                <a:spcPct val="0"/>
              </a:spcAft>
              <a:defRPr sz="2000" b="1">
                <a:solidFill>
                  <a:schemeClr val="tx2"/>
                </a:solidFill>
                <a:latin typeface="Arial" charset="0"/>
                <a:cs typeface="Arial" charset="0"/>
              </a:defRPr>
            </a:lvl3pPr>
            <a:lvl4pPr algn="l" rtl="0" eaLnBrk="0" fontAlgn="base" hangingPunct="0">
              <a:spcBef>
                <a:spcPct val="0"/>
              </a:spcBef>
              <a:spcAft>
                <a:spcPct val="0"/>
              </a:spcAft>
              <a:defRPr sz="2000" b="1">
                <a:solidFill>
                  <a:schemeClr val="tx2"/>
                </a:solidFill>
                <a:latin typeface="Arial" charset="0"/>
                <a:cs typeface="Arial" charset="0"/>
              </a:defRPr>
            </a:lvl4pPr>
            <a:lvl5pPr algn="l" rtl="0" eaLnBrk="0" fontAlgn="base" hangingPunct="0">
              <a:spcBef>
                <a:spcPct val="0"/>
              </a:spcBef>
              <a:spcAft>
                <a:spcPct val="0"/>
              </a:spcAft>
              <a:defRPr sz="2000" b="1">
                <a:solidFill>
                  <a:schemeClr val="tx2"/>
                </a:solidFill>
                <a:latin typeface="Arial" charset="0"/>
                <a:cs typeface="Arial" charset="0"/>
              </a:defRPr>
            </a:lvl5pPr>
            <a:lvl6pPr marL="457200" algn="l" rtl="0" fontAlgn="base">
              <a:spcBef>
                <a:spcPct val="0"/>
              </a:spcBef>
              <a:spcAft>
                <a:spcPct val="0"/>
              </a:spcAft>
              <a:defRPr sz="2000" b="1">
                <a:solidFill>
                  <a:schemeClr val="tx2"/>
                </a:solidFill>
                <a:latin typeface="Arial" charset="0"/>
                <a:cs typeface="Arial" charset="0"/>
              </a:defRPr>
            </a:lvl6pPr>
            <a:lvl7pPr marL="914400" algn="l" rtl="0" fontAlgn="base">
              <a:spcBef>
                <a:spcPct val="0"/>
              </a:spcBef>
              <a:spcAft>
                <a:spcPct val="0"/>
              </a:spcAft>
              <a:defRPr sz="2000" b="1">
                <a:solidFill>
                  <a:schemeClr val="tx2"/>
                </a:solidFill>
                <a:latin typeface="Arial" charset="0"/>
                <a:cs typeface="Arial" charset="0"/>
              </a:defRPr>
            </a:lvl7pPr>
            <a:lvl8pPr marL="1371600" algn="l" rtl="0" fontAlgn="base">
              <a:spcBef>
                <a:spcPct val="0"/>
              </a:spcBef>
              <a:spcAft>
                <a:spcPct val="0"/>
              </a:spcAft>
              <a:defRPr sz="2000" b="1">
                <a:solidFill>
                  <a:schemeClr val="tx2"/>
                </a:solidFill>
                <a:latin typeface="Arial" charset="0"/>
                <a:cs typeface="Arial" charset="0"/>
              </a:defRPr>
            </a:lvl8pPr>
            <a:lvl9pPr marL="1828800" algn="l" rtl="0" fontAlgn="base">
              <a:spcBef>
                <a:spcPct val="0"/>
              </a:spcBef>
              <a:spcAft>
                <a:spcPct val="0"/>
              </a:spcAft>
              <a:defRPr sz="2000" b="1">
                <a:solidFill>
                  <a:schemeClr val="tx2"/>
                </a:solidFill>
                <a:latin typeface="Arial" charset="0"/>
                <a:cs typeface="Arial" charset="0"/>
              </a:defRPr>
            </a:lvl9pPr>
          </a:lstStyle>
          <a:p>
            <a:r>
              <a:rPr lang="en-US" dirty="0"/>
              <a:t>Making consequences visible through indicators</a:t>
            </a:r>
          </a:p>
        </p:txBody>
      </p:sp>
    </p:spTree>
    <p:extLst>
      <p:ext uri="{BB962C8B-B14F-4D97-AF65-F5344CB8AC3E}">
        <p14:creationId xmlns:p14="http://schemas.microsoft.com/office/powerpoint/2010/main" val="261855582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3E6CBD2-60F5-E687-A21A-94051BB93263}"/>
            </a:ext>
          </a:extLst>
        </p:cNvPr>
        <p:cNvGrpSpPr/>
        <p:nvPr/>
      </p:nvGrpSpPr>
      <p:grpSpPr>
        <a:xfrm>
          <a:off x="0" y="0"/>
          <a:ext cx="0" cy="0"/>
          <a:chOff x="0" y="0"/>
          <a:chExt cx="0" cy="0"/>
        </a:xfrm>
      </p:grpSpPr>
      <p:sp>
        <p:nvSpPr>
          <p:cNvPr id="11" name="Inhaltsplatzhalter 1">
            <a:extLst>
              <a:ext uri="{FF2B5EF4-FFF2-40B4-BE49-F238E27FC236}">
                <a16:creationId xmlns:a16="http://schemas.microsoft.com/office/drawing/2014/main" id="{F383AF8C-B7FC-4F82-D4D3-B8F70FA42690}"/>
              </a:ext>
            </a:extLst>
          </p:cNvPr>
          <p:cNvSpPr txBox="1">
            <a:spLocks/>
          </p:cNvSpPr>
          <p:nvPr/>
        </p:nvSpPr>
        <p:spPr>
          <a:xfrm>
            <a:off x="478394" y="1557525"/>
            <a:ext cx="3587750" cy="3095625"/>
          </a:xfrm>
          <a:prstGeom prst="rect">
            <a:avLst/>
          </a:prstGeom>
        </p:spPr>
        <p:txBody>
          <a:bodyPr wrap="square" anchor="t">
            <a:normAutofit/>
          </a:bodyPr>
          <a:lstStyle>
            <a:lvl1pPr algn="l" rtl="0" eaLnBrk="0" fontAlgn="base" hangingPunct="0">
              <a:lnSpc>
                <a:spcPct val="100000"/>
              </a:lnSpc>
              <a:spcBef>
                <a:spcPct val="0"/>
              </a:spcBef>
              <a:spcAft>
                <a:spcPct val="0"/>
              </a:spcAft>
              <a:defRPr sz="1600" kern="1200">
                <a:solidFill>
                  <a:schemeClr val="tx1"/>
                </a:solidFill>
                <a:latin typeface="+mn-lt"/>
                <a:ea typeface="+mn-ea"/>
                <a:cs typeface="+mn-cs"/>
              </a:defRPr>
            </a:lvl1pPr>
            <a:lvl2pPr marL="176213" indent="-176213" algn="l" rtl="0" eaLnBrk="0" fontAlgn="base" hangingPunct="0">
              <a:lnSpc>
                <a:spcPct val="100000"/>
              </a:lnSpc>
              <a:spcBef>
                <a:spcPct val="0"/>
              </a:spcBef>
              <a:spcAft>
                <a:spcPct val="0"/>
              </a:spcAft>
              <a:buFont typeface="Arial" charset="0"/>
              <a:buChar char="•"/>
              <a:defRPr sz="1600" kern="1200">
                <a:solidFill>
                  <a:schemeClr val="tx1"/>
                </a:solidFill>
                <a:latin typeface="+mn-lt"/>
                <a:ea typeface="+mn-ea"/>
                <a:cs typeface="+mn-cs"/>
              </a:defRPr>
            </a:lvl2pPr>
            <a:lvl3pPr marL="360363" indent="-184150" algn="l" rtl="0" eaLnBrk="0" fontAlgn="base" hangingPunct="0">
              <a:lnSpc>
                <a:spcPct val="125000"/>
              </a:lnSpc>
              <a:spcBef>
                <a:spcPct val="0"/>
              </a:spcBef>
              <a:spcAft>
                <a:spcPct val="0"/>
              </a:spcAft>
              <a:buFont typeface="Symbol" pitchFamily="18" charset="2"/>
              <a:buChar char="-"/>
              <a:defRPr sz="1400" kern="1200">
                <a:solidFill>
                  <a:schemeClr val="tx1"/>
                </a:solidFill>
                <a:latin typeface="+mn-lt"/>
                <a:ea typeface="+mn-ea"/>
                <a:cs typeface="+mn-cs"/>
              </a:defRPr>
            </a:lvl3pPr>
            <a:lvl4pPr marL="538163" indent="-177800" algn="l" rtl="0" eaLnBrk="0" fontAlgn="base" hangingPunct="0">
              <a:lnSpc>
                <a:spcPct val="125000"/>
              </a:lnSpc>
              <a:spcBef>
                <a:spcPct val="0"/>
              </a:spcBef>
              <a:spcAft>
                <a:spcPct val="0"/>
              </a:spcAft>
              <a:buFont typeface="Symbol" pitchFamily="18" charset="2"/>
              <a:buChar char="-"/>
              <a:defRPr sz="1400" kern="1200">
                <a:solidFill>
                  <a:schemeClr val="tx1"/>
                </a:solidFill>
                <a:latin typeface="+mn-lt"/>
                <a:ea typeface="+mn-ea"/>
                <a:cs typeface="+mn-cs"/>
              </a:defRPr>
            </a:lvl4pPr>
            <a:lvl5pPr marL="714375" indent="-176213" algn="l" rtl="0" eaLnBrk="0" fontAlgn="base" hangingPunct="0">
              <a:lnSpc>
                <a:spcPct val="125000"/>
              </a:lnSpc>
              <a:spcBef>
                <a:spcPct val="0"/>
              </a:spcBef>
              <a:spcAft>
                <a:spcPct val="0"/>
              </a:spcAft>
              <a:buFont typeface="Symbol" pitchFamily="18" charset="2"/>
              <a:buChar char="-"/>
              <a:defRPr sz="14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spcAft>
                <a:spcPts val="600"/>
              </a:spcAft>
            </a:pPr>
            <a:r>
              <a:rPr lang="en-US" b="1" dirty="0"/>
              <a:t>Students experience</a:t>
            </a:r>
          </a:p>
          <a:p>
            <a:pPr marL="285750" indent="-285750">
              <a:spcAft>
                <a:spcPts val="600"/>
              </a:spcAft>
              <a:buFont typeface="Arial" panose="020B0604020202020204" pitchFamily="34" charset="0"/>
              <a:buChar char="•"/>
            </a:pPr>
            <a:r>
              <a:rPr lang="en-GB" dirty="0"/>
              <a:t>Policy trade-offs</a:t>
            </a:r>
          </a:p>
          <a:p>
            <a:pPr marL="285750" indent="-285750">
              <a:spcAft>
                <a:spcPts val="600"/>
              </a:spcAft>
              <a:buFont typeface="Arial" panose="020B0604020202020204" pitchFamily="34" charset="0"/>
              <a:buChar char="•"/>
            </a:pPr>
            <a:r>
              <a:rPr lang="en-GB" dirty="0"/>
              <a:t>First-hand experiences</a:t>
            </a:r>
          </a:p>
          <a:p>
            <a:pPr marL="285750" indent="-285750">
              <a:spcAft>
                <a:spcPts val="600"/>
              </a:spcAft>
              <a:buFont typeface="Arial" panose="020B0604020202020204" pitchFamily="34" charset="0"/>
              <a:buChar char="•"/>
            </a:pPr>
            <a:r>
              <a:rPr lang="en-GB" dirty="0"/>
              <a:t>Finding common ground</a:t>
            </a:r>
          </a:p>
          <a:p>
            <a:pPr marL="285750" indent="-285750">
              <a:spcAft>
                <a:spcPts val="600"/>
              </a:spcAft>
              <a:buFont typeface="Arial" panose="020B0604020202020204" pitchFamily="34" charset="0"/>
              <a:buChar char="•"/>
            </a:pPr>
            <a:r>
              <a:rPr lang="en-GB" dirty="0"/>
              <a:t>Unintended consequences</a:t>
            </a:r>
          </a:p>
          <a:p>
            <a:pPr marL="285750" indent="-285750">
              <a:spcAft>
                <a:spcPts val="600"/>
              </a:spcAft>
              <a:buFont typeface="Arial" panose="020B0604020202020204" pitchFamily="34" charset="0"/>
              <a:buChar char="•"/>
            </a:pPr>
            <a:r>
              <a:rPr lang="en-GB" dirty="0"/>
              <a:t>Long-term vs short-term thinking</a:t>
            </a:r>
          </a:p>
          <a:p>
            <a:pPr marL="285750" indent="-285750">
              <a:spcAft>
                <a:spcPts val="600"/>
              </a:spcAft>
              <a:buFont typeface="Arial" panose="020B0604020202020204" pitchFamily="34" charset="0"/>
              <a:buChar char="•"/>
            </a:pPr>
            <a:r>
              <a:rPr lang="en-GB" dirty="0"/>
              <a:t>Cros-sectoral interdependencies</a:t>
            </a:r>
          </a:p>
          <a:p>
            <a:pPr marL="285750" indent="-285750">
              <a:spcAft>
                <a:spcPts val="600"/>
              </a:spcAft>
              <a:buFont typeface="Arial" panose="020B0604020202020204" pitchFamily="34" charset="0"/>
              <a:buChar char="•"/>
            </a:pPr>
            <a:r>
              <a:rPr lang="en-GB" dirty="0"/>
              <a:t>Exogenous factors</a:t>
            </a:r>
            <a:endParaRPr lang="de-DE" dirty="0"/>
          </a:p>
        </p:txBody>
      </p:sp>
      <p:sp>
        <p:nvSpPr>
          <p:cNvPr id="12" name="Inhaltsplatzhalter 1">
            <a:extLst>
              <a:ext uri="{FF2B5EF4-FFF2-40B4-BE49-F238E27FC236}">
                <a16:creationId xmlns:a16="http://schemas.microsoft.com/office/drawing/2014/main" id="{7EC5B792-844E-CF8D-25BC-B0CC8913A53B}"/>
              </a:ext>
            </a:extLst>
          </p:cNvPr>
          <p:cNvSpPr txBox="1">
            <a:spLocks/>
          </p:cNvSpPr>
          <p:nvPr/>
        </p:nvSpPr>
        <p:spPr>
          <a:xfrm>
            <a:off x="4771302" y="1557525"/>
            <a:ext cx="4011521" cy="3095626"/>
          </a:xfrm>
          <a:prstGeom prst="rect">
            <a:avLst/>
          </a:prstGeom>
          <a:noFill/>
          <a:ln w="9525">
            <a:noFill/>
            <a:miter lim="800000"/>
            <a:headEnd/>
            <a:tailEnd/>
          </a:ln>
        </p:spPr>
        <p:txBody>
          <a:bodyPr vert="horz" wrap="square" lIns="0" tIns="0" rIns="0" bIns="0" numCol="1" anchor="t" anchorCtr="0" compatLnSpc="1">
            <a:prstTxWarp prst="textNoShape">
              <a:avLst/>
            </a:prstTxWarp>
            <a:normAutofit/>
          </a:bodyPr>
          <a:lstStyle>
            <a:lvl1pPr algn="l" rtl="0" eaLnBrk="0" fontAlgn="base" hangingPunct="0">
              <a:lnSpc>
                <a:spcPct val="114000"/>
              </a:lnSpc>
              <a:spcBef>
                <a:spcPct val="0"/>
              </a:spcBef>
              <a:spcAft>
                <a:spcPct val="0"/>
              </a:spcAft>
              <a:defRPr lang="de-DE" sz="1400" kern="1200" noProof="0" dirty="0" smtClean="0">
                <a:solidFill>
                  <a:schemeClr val="tx1"/>
                </a:solidFill>
                <a:latin typeface="+mn-lt"/>
                <a:ea typeface="+mn-ea"/>
                <a:cs typeface="+mn-cs"/>
              </a:defRPr>
            </a:lvl1pPr>
            <a:lvl2pPr marL="176213" indent="-176213" algn="l" rtl="0" eaLnBrk="0" fontAlgn="base" hangingPunct="0">
              <a:lnSpc>
                <a:spcPct val="114000"/>
              </a:lnSpc>
              <a:spcBef>
                <a:spcPct val="0"/>
              </a:spcBef>
              <a:spcAft>
                <a:spcPct val="0"/>
              </a:spcAft>
              <a:buFont typeface="Arial" charset="0"/>
              <a:buChar char="•"/>
              <a:defRPr lang="de-DE" sz="1400" kern="1200" noProof="0" dirty="0" smtClean="0">
                <a:solidFill>
                  <a:schemeClr val="tx1"/>
                </a:solidFill>
                <a:latin typeface="+mn-lt"/>
                <a:ea typeface="+mn-ea"/>
                <a:cs typeface="+mn-cs"/>
              </a:defRPr>
            </a:lvl2pPr>
            <a:lvl3pPr marL="360363" indent="-184150" algn="l" rtl="0" eaLnBrk="0" fontAlgn="base" hangingPunct="0">
              <a:lnSpc>
                <a:spcPct val="125000"/>
              </a:lnSpc>
              <a:spcBef>
                <a:spcPct val="0"/>
              </a:spcBef>
              <a:spcAft>
                <a:spcPct val="0"/>
              </a:spcAft>
              <a:buFont typeface="Symbol" pitchFamily="18" charset="2"/>
              <a:buChar char="-"/>
              <a:defRPr sz="1400" kern="1200" baseline="0">
                <a:solidFill>
                  <a:schemeClr val="tx1"/>
                </a:solidFill>
                <a:latin typeface="+mn-lt"/>
                <a:ea typeface="+mn-ea"/>
                <a:cs typeface="+mn-cs"/>
              </a:defRPr>
            </a:lvl3pPr>
            <a:lvl4pPr marL="538163" indent="-177800" algn="l" rtl="0" eaLnBrk="0" fontAlgn="base" hangingPunct="0">
              <a:lnSpc>
                <a:spcPct val="125000"/>
              </a:lnSpc>
              <a:spcBef>
                <a:spcPct val="0"/>
              </a:spcBef>
              <a:spcAft>
                <a:spcPct val="0"/>
              </a:spcAft>
              <a:buFont typeface="Symbol" pitchFamily="18" charset="2"/>
              <a:buChar char="-"/>
              <a:defRPr sz="1400" kern="1200">
                <a:solidFill>
                  <a:schemeClr val="tx1"/>
                </a:solidFill>
                <a:latin typeface="+mn-lt"/>
                <a:ea typeface="+mn-ea"/>
                <a:cs typeface="+mn-cs"/>
              </a:defRPr>
            </a:lvl4pPr>
            <a:lvl5pPr marL="714375" indent="-176213" algn="l" rtl="0" eaLnBrk="0" fontAlgn="base" hangingPunct="0">
              <a:lnSpc>
                <a:spcPct val="125000"/>
              </a:lnSpc>
              <a:spcBef>
                <a:spcPct val="0"/>
              </a:spcBef>
              <a:spcAft>
                <a:spcPct val="0"/>
              </a:spcAft>
              <a:buFont typeface="Symbol" pitchFamily="18" charset="2"/>
              <a:buChar char="-"/>
              <a:defRPr sz="14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spcAft>
                <a:spcPts val="600"/>
              </a:spcAft>
            </a:pPr>
            <a:r>
              <a:rPr lang="en-US" sz="1600" b="1" dirty="0"/>
              <a:t>Students develop</a:t>
            </a:r>
          </a:p>
          <a:p>
            <a:pPr marL="285750" indent="-285750">
              <a:spcAft>
                <a:spcPts val="600"/>
              </a:spcAft>
              <a:buFont typeface="Arial" panose="020B0604020202020204" pitchFamily="34" charset="0"/>
              <a:buChar char="•"/>
            </a:pPr>
            <a:r>
              <a:rPr lang="en-US" sz="1600" dirty="0"/>
              <a:t>Systems thinking (comprehensive understanding)</a:t>
            </a:r>
          </a:p>
          <a:p>
            <a:pPr marL="285750" indent="-285750">
              <a:spcAft>
                <a:spcPts val="600"/>
              </a:spcAft>
              <a:buFont typeface="Arial" panose="020B0604020202020204" pitchFamily="34" charset="0"/>
              <a:buChar char="•"/>
            </a:pPr>
            <a:r>
              <a:rPr lang="en-US" sz="1600" dirty="0"/>
              <a:t>Collaboration/Conflict resolution</a:t>
            </a:r>
          </a:p>
          <a:p>
            <a:pPr marL="285750" indent="-285750">
              <a:spcAft>
                <a:spcPts val="600"/>
              </a:spcAft>
              <a:buFont typeface="Arial" panose="020B0604020202020204" pitchFamily="34" charset="0"/>
              <a:buChar char="•"/>
            </a:pPr>
            <a:r>
              <a:rPr lang="en-US" sz="1600" dirty="0"/>
              <a:t>Negotiation (national and international)</a:t>
            </a:r>
          </a:p>
          <a:p>
            <a:pPr marL="285750" indent="-285750">
              <a:spcAft>
                <a:spcPts val="600"/>
              </a:spcAft>
              <a:buFont typeface="Arial" panose="020B0604020202020204" pitchFamily="34" charset="0"/>
              <a:buChar char="•"/>
            </a:pPr>
            <a:r>
              <a:rPr lang="en-US" sz="1600" dirty="0"/>
              <a:t>Strategic decision making</a:t>
            </a:r>
          </a:p>
          <a:p>
            <a:pPr marL="285750" indent="-285750">
              <a:spcAft>
                <a:spcPts val="600"/>
              </a:spcAft>
              <a:buFont typeface="Arial" panose="020B0604020202020204" pitchFamily="34" charset="0"/>
              <a:buChar char="•"/>
            </a:pPr>
            <a:r>
              <a:rPr lang="en-US" sz="1600" dirty="0"/>
              <a:t>Develop new perspectives</a:t>
            </a:r>
          </a:p>
          <a:p>
            <a:pPr marL="285750" indent="-285750">
              <a:spcAft>
                <a:spcPts val="600"/>
              </a:spcAft>
              <a:buFont typeface="Arial" panose="020B0604020202020204" pitchFamily="34" charset="0"/>
              <a:buChar char="•"/>
            </a:pPr>
            <a:r>
              <a:rPr lang="en-US" sz="1600" dirty="0"/>
              <a:t>Pragmatism</a:t>
            </a:r>
          </a:p>
        </p:txBody>
      </p:sp>
      <p:sp>
        <p:nvSpPr>
          <p:cNvPr id="4" name="Foliennummernplatzhalter 3">
            <a:extLst>
              <a:ext uri="{FF2B5EF4-FFF2-40B4-BE49-F238E27FC236}">
                <a16:creationId xmlns:a16="http://schemas.microsoft.com/office/drawing/2014/main" id="{5231A4B5-0BC3-D156-C931-E08AE2C8B42C}"/>
              </a:ext>
            </a:extLst>
          </p:cNvPr>
          <p:cNvSpPr>
            <a:spLocks noGrp="1"/>
          </p:cNvSpPr>
          <p:nvPr>
            <p:ph type="sldNum" sz="quarter" idx="16"/>
          </p:nvPr>
        </p:nvSpPr>
        <p:spPr>
          <a:xfrm>
            <a:off x="6774934" y="4854985"/>
            <a:ext cx="2052074" cy="273844"/>
          </a:xfrm>
        </p:spPr>
        <p:txBody>
          <a:bodyPr anchor="ctr">
            <a:normAutofit/>
          </a:bodyPr>
          <a:lstStyle/>
          <a:p>
            <a:pPr>
              <a:spcAft>
                <a:spcPts val="600"/>
              </a:spcAft>
            </a:pPr>
            <a:fld id="{CE58CB1E-F828-4F11-99E0-327109AF9DA4}" type="slidenum">
              <a:rPr lang="de-DE" smtClean="0"/>
              <a:pPr>
                <a:spcAft>
                  <a:spcPts val="600"/>
                </a:spcAft>
              </a:pPr>
              <a:t>8</a:t>
            </a:fld>
            <a:endParaRPr lang="de-DE"/>
          </a:p>
        </p:txBody>
      </p:sp>
      <p:sp>
        <p:nvSpPr>
          <p:cNvPr id="7" name="Fußzeilenplatzhalter 4">
            <a:extLst>
              <a:ext uri="{FF2B5EF4-FFF2-40B4-BE49-F238E27FC236}">
                <a16:creationId xmlns:a16="http://schemas.microsoft.com/office/drawing/2014/main" id="{238ACF6F-1084-9359-96FA-5D1507986A6D}"/>
              </a:ext>
            </a:extLst>
          </p:cNvPr>
          <p:cNvSpPr>
            <a:spLocks noGrp="1"/>
          </p:cNvSpPr>
          <p:nvPr>
            <p:ph type="ftr" sz="quarter" idx="17"/>
          </p:nvPr>
        </p:nvSpPr>
        <p:spPr>
          <a:xfrm>
            <a:off x="217179" y="4796742"/>
            <a:ext cx="8565644" cy="273844"/>
          </a:xfrm>
        </p:spPr>
        <p:txBody>
          <a:bodyPr anchor="ctr">
            <a:normAutofit/>
          </a:bodyPr>
          <a:lstStyle/>
          <a:p>
            <a:pPr>
              <a:spcAft>
                <a:spcPts val="600"/>
              </a:spcAft>
            </a:pPr>
            <a:r>
              <a:rPr lang="de-DE" sz="900" dirty="0"/>
              <a:t>Tobias Bendzko &amp; Ezgi Turgut | </a:t>
            </a:r>
            <a:r>
              <a:rPr lang="en-US" sz="900" dirty="0"/>
              <a:t>A simulation-based teaching approach for exploring land management, climate change, and economic policy in West African countries</a:t>
            </a:r>
          </a:p>
        </p:txBody>
      </p:sp>
      <p:sp>
        <p:nvSpPr>
          <p:cNvPr id="10" name="Titel 2">
            <a:extLst>
              <a:ext uri="{FF2B5EF4-FFF2-40B4-BE49-F238E27FC236}">
                <a16:creationId xmlns:a16="http://schemas.microsoft.com/office/drawing/2014/main" id="{37DB9223-18ED-1CDA-8A2B-0901669D328B}"/>
              </a:ext>
            </a:extLst>
          </p:cNvPr>
          <p:cNvSpPr txBox="1">
            <a:spLocks/>
          </p:cNvSpPr>
          <p:nvPr/>
        </p:nvSpPr>
        <p:spPr>
          <a:xfrm>
            <a:off x="374072" y="643137"/>
            <a:ext cx="8508999" cy="410369"/>
          </a:xfrm>
          <a:prstGeom prst="rect">
            <a:avLst/>
          </a:prstGeom>
          <a:noFill/>
          <a:ln w="9525">
            <a:noFill/>
            <a:miter lim="800000"/>
            <a:headEnd/>
            <a:tailEnd/>
          </a:ln>
        </p:spPr>
        <p:txBody>
          <a:bodyPr vert="horz" wrap="square" lIns="0" tIns="0" rIns="0" bIns="0" numCol="1" anchor="t" anchorCtr="0" compatLnSpc="1">
            <a:prstTxWarp prst="textNoShape">
              <a:avLst/>
            </a:prstTxWarp>
            <a:normAutofit fontScale="92500"/>
          </a:bodyPr>
          <a:lstStyle>
            <a:lvl1pPr algn="l" rtl="0" eaLnBrk="0" fontAlgn="base" hangingPunct="0">
              <a:lnSpc>
                <a:spcPts val="3200"/>
              </a:lnSpc>
              <a:spcBef>
                <a:spcPct val="0"/>
              </a:spcBef>
              <a:spcAft>
                <a:spcPct val="0"/>
              </a:spcAft>
              <a:defRPr lang="de-DE" sz="2500" b="0" kern="1200" baseline="0" noProof="0" dirty="0">
                <a:solidFill>
                  <a:schemeClr val="tx1"/>
                </a:solidFill>
                <a:latin typeface="+mj-lt"/>
                <a:ea typeface="+mj-ea"/>
                <a:cs typeface="+mj-cs"/>
              </a:defRPr>
            </a:lvl1pPr>
            <a:lvl2pPr algn="l" rtl="0" eaLnBrk="0" fontAlgn="base" hangingPunct="0">
              <a:spcBef>
                <a:spcPct val="0"/>
              </a:spcBef>
              <a:spcAft>
                <a:spcPct val="0"/>
              </a:spcAft>
              <a:defRPr sz="2000" b="1">
                <a:solidFill>
                  <a:schemeClr val="tx2"/>
                </a:solidFill>
                <a:latin typeface="Arial" charset="0"/>
                <a:cs typeface="Arial" charset="0"/>
              </a:defRPr>
            </a:lvl2pPr>
            <a:lvl3pPr algn="l" rtl="0" eaLnBrk="0" fontAlgn="base" hangingPunct="0">
              <a:spcBef>
                <a:spcPct val="0"/>
              </a:spcBef>
              <a:spcAft>
                <a:spcPct val="0"/>
              </a:spcAft>
              <a:defRPr sz="2000" b="1">
                <a:solidFill>
                  <a:schemeClr val="tx2"/>
                </a:solidFill>
                <a:latin typeface="Arial" charset="0"/>
                <a:cs typeface="Arial" charset="0"/>
              </a:defRPr>
            </a:lvl3pPr>
            <a:lvl4pPr algn="l" rtl="0" eaLnBrk="0" fontAlgn="base" hangingPunct="0">
              <a:spcBef>
                <a:spcPct val="0"/>
              </a:spcBef>
              <a:spcAft>
                <a:spcPct val="0"/>
              </a:spcAft>
              <a:defRPr sz="2000" b="1">
                <a:solidFill>
                  <a:schemeClr val="tx2"/>
                </a:solidFill>
                <a:latin typeface="Arial" charset="0"/>
                <a:cs typeface="Arial" charset="0"/>
              </a:defRPr>
            </a:lvl4pPr>
            <a:lvl5pPr algn="l" rtl="0" eaLnBrk="0" fontAlgn="base" hangingPunct="0">
              <a:spcBef>
                <a:spcPct val="0"/>
              </a:spcBef>
              <a:spcAft>
                <a:spcPct val="0"/>
              </a:spcAft>
              <a:defRPr sz="2000" b="1">
                <a:solidFill>
                  <a:schemeClr val="tx2"/>
                </a:solidFill>
                <a:latin typeface="Arial" charset="0"/>
                <a:cs typeface="Arial" charset="0"/>
              </a:defRPr>
            </a:lvl5pPr>
            <a:lvl6pPr marL="457200" algn="l" rtl="0" fontAlgn="base">
              <a:spcBef>
                <a:spcPct val="0"/>
              </a:spcBef>
              <a:spcAft>
                <a:spcPct val="0"/>
              </a:spcAft>
              <a:defRPr sz="2000" b="1">
                <a:solidFill>
                  <a:schemeClr val="tx2"/>
                </a:solidFill>
                <a:latin typeface="Arial" charset="0"/>
                <a:cs typeface="Arial" charset="0"/>
              </a:defRPr>
            </a:lvl6pPr>
            <a:lvl7pPr marL="914400" algn="l" rtl="0" fontAlgn="base">
              <a:spcBef>
                <a:spcPct val="0"/>
              </a:spcBef>
              <a:spcAft>
                <a:spcPct val="0"/>
              </a:spcAft>
              <a:defRPr sz="2000" b="1">
                <a:solidFill>
                  <a:schemeClr val="tx2"/>
                </a:solidFill>
                <a:latin typeface="Arial" charset="0"/>
                <a:cs typeface="Arial" charset="0"/>
              </a:defRPr>
            </a:lvl7pPr>
            <a:lvl8pPr marL="1371600" algn="l" rtl="0" fontAlgn="base">
              <a:spcBef>
                <a:spcPct val="0"/>
              </a:spcBef>
              <a:spcAft>
                <a:spcPct val="0"/>
              </a:spcAft>
              <a:defRPr sz="2000" b="1">
                <a:solidFill>
                  <a:schemeClr val="tx2"/>
                </a:solidFill>
                <a:latin typeface="Arial" charset="0"/>
                <a:cs typeface="Arial" charset="0"/>
              </a:defRPr>
            </a:lvl8pPr>
            <a:lvl9pPr marL="1828800" algn="l" rtl="0" fontAlgn="base">
              <a:spcBef>
                <a:spcPct val="0"/>
              </a:spcBef>
              <a:spcAft>
                <a:spcPct val="0"/>
              </a:spcAft>
              <a:defRPr sz="2000" b="1">
                <a:solidFill>
                  <a:schemeClr val="tx2"/>
                </a:solidFill>
                <a:latin typeface="Arial" charset="0"/>
                <a:cs typeface="Arial" charset="0"/>
              </a:defRPr>
            </a:lvl9pPr>
          </a:lstStyle>
          <a:p>
            <a:r>
              <a:rPr lang="en-US" dirty="0"/>
              <a:t>Learning outcomes: What students learn through the simulation?</a:t>
            </a:r>
          </a:p>
        </p:txBody>
      </p:sp>
    </p:spTree>
    <p:extLst>
      <p:ext uri="{BB962C8B-B14F-4D97-AF65-F5344CB8AC3E}">
        <p14:creationId xmlns:p14="http://schemas.microsoft.com/office/powerpoint/2010/main" val="293029929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8E5449D-2C00-97A4-D8F9-EB3ED8BCED5B}"/>
            </a:ext>
          </a:extLst>
        </p:cNvPr>
        <p:cNvGrpSpPr/>
        <p:nvPr/>
      </p:nvGrpSpPr>
      <p:grpSpPr>
        <a:xfrm>
          <a:off x="0" y="0"/>
          <a:ext cx="0" cy="0"/>
          <a:chOff x="0" y="0"/>
          <a:chExt cx="0" cy="0"/>
        </a:xfrm>
      </p:grpSpPr>
      <p:sp>
        <p:nvSpPr>
          <p:cNvPr id="9" name="Inhaltsplatzhalter 1">
            <a:extLst>
              <a:ext uri="{FF2B5EF4-FFF2-40B4-BE49-F238E27FC236}">
                <a16:creationId xmlns:a16="http://schemas.microsoft.com/office/drawing/2014/main" id="{8AE4982F-B4AA-EEEB-5596-C78301FA8924}"/>
              </a:ext>
            </a:extLst>
          </p:cNvPr>
          <p:cNvSpPr txBox="1">
            <a:spLocks/>
          </p:cNvSpPr>
          <p:nvPr/>
        </p:nvSpPr>
        <p:spPr>
          <a:xfrm>
            <a:off x="880561" y="1557526"/>
            <a:ext cx="3587750" cy="3095625"/>
          </a:xfrm>
          <a:prstGeom prst="rect">
            <a:avLst/>
          </a:prstGeom>
        </p:spPr>
        <p:txBody>
          <a:bodyPr wrap="square" anchor="t">
            <a:normAutofit/>
          </a:bodyPr>
          <a:lstStyle>
            <a:lvl1pPr algn="l" rtl="0" eaLnBrk="0" fontAlgn="base" hangingPunct="0">
              <a:lnSpc>
                <a:spcPct val="100000"/>
              </a:lnSpc>
              <a:spcBef>
                <a:spcPct val="0"/>
              </a:spcBef>
              <a:spcAft>
                <a:spcPct val="0"/>
              </a:spcAft>
              <a:defRPr sz="1600" kern="1200">
                <a:solidFill>
                  <a:schemeClr val="tx1"/>
                </a:solidFill>
                <a:latin typeface="+mn-lt"/>
                <a:ea typeface="+mn-ea"/>
                <a:cs typeface="+mn-cs"/>
              </a:defRPr>
            </a:lvl1pPr>
            <a:lvl2pPr marL="176213" indent="-176213" algn="l" rtl="0" eaLnBrk="0" fontAlgn="base" hangingPunct="0">
              <a:lnSpc>
                <a:spcPct val="100000"/>
              </a:lnSpc>
              <a:spcBef>
                <a:spcPct val="0"/>
              </a:spcBef>
              <a:spcAft>
                <a:spcPct val="0"/>
              </a:spcAft>
              <a:buFont typeface="Arial" charset="0"/>
              <a:buChar char="•"/>
              <a:defRPr sz="1600" kern="1200">
                <a:solidFill>
                  <a:schemeClr val="tx1"/>
                </a:solidFill>
                <a:latin typeface="+mn-lt"/>
                <a:ea typeface="+mn-ea"/>
                <a:cs typeface="+mn-cs"/>
              </a:defRPr>
            </a:lvl2pPr>
            <a:lvl3pPr marL="360363" indent="-184150" algn="l" rtl="0" eaLnBrk="0" fontAlgn="base" hangingPunct="0">
              <a:lnSpc>
                <a:spcPct val="125000"/>
              </a:lnSpc>
              <a:spcBef>
                <a:spcPct val="0"/>
              </a:spcBef>
              <a:spcAft>
                <a:spcPct val="0"/>
              </a:spcAft>
              <a:buFont typeface="Symbol" pitchFamily="18" charset="2"/>
              <a:buChar char="-"/>
              <a:defRPr sz="1400" kern="1200">
                <a:solidFill>
                  <a:schemeClr val="tx1"/>
                </a:solidFill>
                <a:latin typeface="+mn-lt"/>
                <a:ea typeface="+mn-ea"/>
                <a:cs typeface="+mn-cs"/>
              </a:defRPr>
            </a:lvl3pPr>
            <a:lvl4pPr marL="538163" indent="-177800" algn="l" rtl="0" eaLnBrk="0" fontAlgn="base" hangingPunct="0">
              <a:lnSpc>
                <a:spcPct val="125000"/>
              </a:lnSpc>
              <a:spcBef>
                <a:spcPct val="0"/>
              </a:spcBef>
              <a:spcAft>
                <a:spcPct val="0"/>
              </a:spcAft>
              <a:buFont typeface="Symbol" pitchFamily="18" charset="2"/>
              <a:buChar char="-"/>
              <a:defRPr sz="1400" kern="1200">
                <a:solidFill>
                  <a:schemeClr val="tx1"/>
                </a:solidFill>
                <a:latin typeface="+mn-lt"/>
                <a:ea typeface="+mn-ea"/>
                <a:cs typeface="+mn-cs"/>
              </a:defRPr>
            </a:lvl4pPr>
            <a:lvl5pPr marL="714375" indent="-176213" algn="l" rtl="0" eaLnBrk="0" fontAlgn="base" hangingPunct="0">
              <a:lnSpc>
                <a:spcPct val="125000"/>
              </a:lnSpc>
              <a:spcBef>
                <a:spcPct val="0"/>
              </a:spcBef>
              <a:spcAft>
                <a:spcPct val="0"/>
              </a:spcAft>
              <a:buFont typeface="Symbol" pitchFamily="18" charset="2"/>
              <a:buChar char="-"/>
              <a:defRPr sz="14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spcAft>
                <a:spcPts val="600"/>
              </a:spcAft>
            </a:pPr>
            <a:r>
              <a:rPr lang="en-US" b="1" dirty="0"/>
              <a:t>Strengths</a:t>
            </a:r>
          </a:p>
          <a:p>
            <a:pPr marL="285750" indent="-285750">
              <a:spcAft>
                <a:spcPts val="600"/>
              </a:spcAft>
              <a:buFont typeface="Arial" panose="020B0604020202020204" pitchFamily="34" charset="0"/>
              <a:buChar char="•"/>
            </a:pPr>
            <a:r>
              <a:rPr lang="en-GB" dirty="0"/>
              <a:t>Practical/Applied learning</a:t>
            </a:r>
          </a:p>
          <a:p>
            <a:pPr marL="285750" indent="-285750">
              <a:spcAft>
                <a:spcPts val="600"/>
              </a:spcAft>
              <a:buFont typeface="Arial" panose="020B0604020202020204" pitchFamily="34" charset="0"/>
              <a:buChar char="•"/>
            </a:pPr>
            <a:r>
              <a:rPr lang="en-GB" dirty="0"/>
              <a:t>Simplified factors</a:t>
            </a:r>
          </a:p>
          <a:p>
            <a:pPr marL="285750" indent="-285750">
              <a:spcAft>
                <a:spcPts val="600"/>
              </a:spcAft>
              <a:buFont typeface="Arial" panose="020B0604020202020204" pitchFamily="34" charset="0"/>
              <a:buChar char="•"/>
            </a:pPr>
            <a:r>
              <a:rPr lang="en-GB" dirty="0"/>
              <a:t>Protected laboratory</a:t>
            </a:r>
          </a:p>
          <a:p>
            <a:pPr marL="285750" indent="-285750">
              <a:spcAft>
                <a:spcPts val="600"/>
              </a:spcAft>
              <a:buFont typeface="Arial" panose="020B0604020202020204" pitchFamily="34" charset="0"/>
              <a:buChar char="•"/>
            </a:pPr>
            <a:r>
              <a:rPr lang="en-GB" dirty="0"/>
              <a:t>Encourages peer learning</a:t>
            </a:r>
          </a:p>
          <a:p>
            <a:pPr marL="285750" indent="-285750">
              <a:spcAft>
                <a:spcPts val="600"/>
              </a:spcAft>
              <a:buFont typeface="Arial" panose="020B0604020202020204" pitchFamily="34" charset="0"/>
              <a:buChar char="•"/>
            </a:pPr>
            <a:r>
              <a:rPr lang="en-GB" dirty="0"/>
              <a:t>Supports interdisciplinary thinking</a:t>
            </a:r>
          </a:p>
          <a:p>
            <a:pPr marL="285750" indent="-285750">
              <a:spcAft>
                <a:spcPts val="600"/>
              </a:spcAft>
              <a:buFont typeface="Arial" panose="020B0604020202020204" pitchFamily="34" charset="0"/>
              <a:buChar char="•"/>
            </a:pPr>
            <a:r>
              <a:rPr lang="en-GB" dirty="0"/>
              <a:t>Makes abstract concepts tangible</a:t>
            </a:r>
          </a:p>
          <a:p>
            <a:pPr marL="285750" indent="-285750">
              <a:spcAft>
                <a:spcPts val="600"/>
              </a:spcAft>
              <a:buFont typeface="Arial" panose="020B0604020202020204" pitchFamily="34" charset="0"/>
              <a:buChar char="•"/>
            </a:pPr>
            <a:r>
              <a:rPr lang="en-GB" dirty="0"/>
              <a:t>Student-centred-learning</a:t>
            </a:r>
          </a:p>
          <a:p>
            <a:pPr marL="285750" indent="-285750">
              <a:spcAft>
                <a:spcPts val="600"/>
              </a:spcAft>
              <a:buFont typeface="Arial" panose="020B0604020202020204" pitchFamily="34" charset="0"/>
              <a:buChar char="•"/>
            </a:pPr>
            <a:r>
              <a:rPr lang="en-GB" dirty="0"/>
              <a:t>Illustrates strategic outputs</a:t>
            </a:r>
          </a:p>
        </p:txBody>
      </p:sp>
      <p:sp>
        <p:nvSpPr>
          <p:cNvPr id="10" name="Inhaltsplatzhalter 1">
            <a:extLst>
              <a:ext uri="{FF2B5EF4-FFF2-40B4-BE49-F238E27FC236}">
                <a16:creationId xmlns:a16="http://schemas.microsoft.com/office/drawing/2014/main" id="{80BE2E5F-E7D2-30A1-6CD5-726ADC06CD2F}"/>
              </a:ext>
            </a:extLst>
          </p:cNvPr>
          <p:cNvSpPr txBox="1">
            <a:spLocks/>
          </p:cNvSpPr>
          <p:nvPr/>
        </p:nvSpPr>
        <p:spPr>
          <a:xfrm>
            <a:off x="4771302" y="1557525"/>
            <a:ext cx="3894304" cy="3095626"/>
          </a:xfrm>
          <a:prstGeom prst="rect">
            <a:avLst/>
          </a:prstGeom>
          <a:noFill/>
          <a:ln w="9525">
            <a:noFill/>
            <a:miter lim="800000"/>
            <a:headEnd/>
            <a:tailEnd/>
          </a:ln>
        </p:spPr>
        <p:txBody>
          <a:bodyPr vert="horz" wrap="square" lIns="0" tIns="0" rIns="0" bIns="0" numCol="1" anchor="t" anchorCtr="0" compatLnSpc="1">
            <a:prstTxWarp prst="textNoShape">
              <a:avLst/>
            </a:prstTxWarp>
            <a:normAutofit/>
          </a:bodyPr>
          <a:lstStyle>
            <a:lvl1pPr algn="l" rtl="0" eaLnBrk="0" fontAlgn="base" hangingPunct="0">
              <a:lnSpc>
                <a:spcPct val="114000"/>
              </a:lnSpc>
              <a:spcBef>
                <a:spcPct val="0"/>
              </a:spcBef>
              <a:spcAft>
                <a:spcPct val="0"/>
              </a:spcAft>
              <a:defRPr lang="de-DE" sz="1400" kern="1200" noProof="0" dirty="0" smtClean="0">
                <a:solidFill>
                  <a:schemeClr val="tx1"/>
                </a:solidFill>
                <a:latin typeface="+mn-lt"/>
                <a:ea typeface="+mn-ea"/>
                <a:cs typeface="+mn-cs"/>
              </a:defRPr>
            </a:lvl1pPr>
            <a:lvl2pPr marL="176213" indent="-176213" algn="l" rtl="0" eaLnBrk="0" fontAlgn="base" hangingPunct="0">
              <a:lnSpc>
                <a:spcPct val="114000"/>
              </a:lnSpc>
              <a:spcBef>
                <a:spcPct val="0"/>
              </a:spcBef>
              <a:spcAft>
                <a:spcPct val="0"/>
              </a:spcAft>
              <a:buFont typeface="Arial" charset="0"/>
              <a:buChar char="•"/>
              <a:defRPr lang="de-DE" sz="1400" kern="1200" noProof="0" dirty="0" smtClean="0">
                <a:solidFill>
                  <a:schemeClr val="tx1"/>
                </a:solidFill>
                <a:latin typeface="+mn-lt"/>
                <a:ea typeface="+mn-ea"/>
                <a:cs typeface="+mn-cs"/>
              </a:defRPr>
            </a:lvl2pPr>
            <a:lvl3pPr marL="360363" indent="-184150" algn="l" rtl="0" eaLnBrk="0" fontAlgn="base" hangingPunct="0">
              <a:lnSpc>
                <a:spcPct val="125000"/>
              </a:lnSpc>
              <a:spcBef>
                <a:spcPct val="0"/>
              </a:spcBef>
              <a:spcAft>
                <a:spcPct val="0"/>
              </a:spcAft>
              <a:buFont typeface="Symbol" pitchFamily="18" charset="2"/>
              <a:buChar char="-"/>
              <a:defRPr sz="1400" kern="1200" baseline="0">
                <a:solidFill>
                  <a:schemeClr val="tx1"/>
                </a:solidFill>
                <a:latin typeface="+mn-lt"/>
                <a:ea typeface="+mn-ea"/>
                <a:cs typeface="+mn-cs"/>
              </a:defRPr>
            </a:lvl3pPr>
            <a:lvl4pPr marL="538163" indent="-177800" algn="l" rtl="0" eaLnBrk="0" fontAlgn="base" hangingPunct="0">
              <a:lnSpc>
                <a:spcPct val="125000"/>
              </a:lnSpc>
              <a:spcBef>
                <a:spcPct val="0"/>
              </a:spcBef>
              <a:spcAft>
                <a:spcPct val="0"/>
              </a:spcAft>
              <a:buFont typeface="Symbol" pitchFamily="18" charset="2"/>
              <a:buChar char="-"/>
              <a:defRPr sz="1400" kern="1200">
                <a:solidFill>
                  <a:schemeClr val="tx1"/>
                </a:solidFill>
                <a:latin typeface="+mn-lt"/>
                <a:ea typeface="+mn-ea"/>
                <a:cs typeface="+mn-cs"/>
              </a:defRPr>
            </a:lvl4pPr>
            <a:lvl5pPr marL="714375" indent="-176213" algn="l" rtl="0" eaLnBrk="0" fontAlgn="base" hangingPunct="0">
              <a:lnSpc>
                <a:spcPct val="125000"/>
              </a:lnSpc>
              <a:spcBef>
                <a:spcPct val="0"/>
              </a:spcBef>
              <a:spcAft>
                <a:spcPct val="0"/>
              </a:spcAft>
              <a:buFont typeface="Symbol" pitchFamily="18" charset="2"/>
              <a:buChar char="-"/>
              <a:defRPr sz="14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spcAft>
                <a:spcPts val="600"/>
              </a:spcAft>
            </a:pPr>
            <a:r>
              <a:rPr lang="en-US" sz="1600" b="1" dirty="0"/>
              <a:t>Limitations</a:t>
            </a:r>
          </a:p>
          <a:p>
            <a:pPr marL="285750" indent="-285750">
              <a:spcAft>
                <a:spcPts val="600"/>
              </a:spcAft>
              <a:buFont typeface="Arial" panose="020B0604020202020204" pitchFamily="34" charset="0"/>
              <a:buChar char="•"/>
            </a:pPr>
            <a:r>
              <a:rPr lang="en-US" sz="1600" dirty="0"/>
              <a:t>Simplifies real-world complexity</a:t>
            </a:r>
          </a:p>
          <a:p>
            <a:pPr marL="285750" indent="-285750">
              <a:spcAft>
                <a:spcPts val="600"/>
              </a:spcAft>
              <a:buFont typeface="Arial" panose="020B0604020202020204" pitchFamily="34" charset="0"/>
              <a:buChar char="•"/>
            </a:pPr>
            <a:r>
              <a:rPr lang="en-US" sz="1600" dirty="0"/>
              <a:t>Depends on scenario design</a:t>
            </a:r>
          </a:p>
          <a:p>
            <a:pPr marL="285750" indent="-285750">
              <a:spcAft>
                <a:spcPts val="600"/>
              </a:spcAft>
              <a:buFont typeface="Arial" panose="020B0604020202020204" pitchFamily="34" charset="0"/>
              <a:buChar char="•"/>
            </a:pPr>
            <a:r>
              <a:rPr lang="en-US" sz="1600" dirty="0"/>
              <a:t>Needs evaluation through feedback/surveys</a:t>
            </a:r>
          </a:p>
          <a:p>
            <a:pPr marL="285750" indent="-285750">
              <a:spcAft>
                <a:spcPts val="600"/>
              </a:spcAft>
              <a:buFont typeface="Arial" panose="020B0604020202020204" pitchFamily="34" charset="0"/>
              <a:buChar char="•"/>
            </a:pPr>
            <a:r>
              <a:rPr lang="en-US" sz="1600" dirty="0"/>
              <a:t>Trivialize negative outcomes</a:t>
            </a:r>
          </a:p>
          <a:p>
            <a:pPr marL="285750" indent="-285750">
              <a:spcAft>
                <a:spcPts val="600"/>
              </a:spcAft>
              <a:buFont typeface="Arial" panose="020B0604020202020204" pitchFamily="34" charset="0"/>
              <a:buChar char="•"/>
            </a:pPr>
            <a:r>
              <a:rPr lang="en-US" sz="1600" dirty="0"/>
              <a:t>Illusion of controllability</a:t>
            </a:r>
          </a:p>
          <a:p>
            <a:pPr marL="285750" indent="-285750">
              <a:spcAft>
                <a:spcPts val="600"/>
              </a:spcAft>
              <a:buFont typeface="Arial" panose="020B0604020202020204" pitchFamily="34" charset="0"/>
              <a:buChar char="•"/>
            </a:pPr>
            <a:r>
              <a:rPr lang="en-US" sz="1600" dirty="0"/>
              <a:t>Affords to understand the game’s logic</a:t>
            </a:r>
          </a:p>
          <a:p>
            <a:pPr marL="285750" indent="-285750">
              <a:spcAft>
                <a:spcPts val="600"/>
              </a:spcAft>
              <a:buFont typeface="Arial" panose="020B0604020202020204" pitchFamily="34" charset="0"/>
              <a:buChar char="•"/>
            </a:pPr>
            <a:r>
              <a:rPr lang="en-US" sz="1600" dirty="0"/>
              <a:t>Groupthink pressure</a:t>
            </a:r>
          </a:p>
        </p:txBody>
      </p:sp>
      <p:sp>
        <p:nvSpPr>
          <p:cNvPr id="8" name="Titel 2">
            <a:extLst>
              <a:ext uri="{FF2B5EF4-FFF2-40B4-BE49-F238E27FC236}">
                <a16:creationId xmlns:a16="http://schemas.microsoft.com/office/drawing/2014/main" id="{87B838E7-F089-4868-E539-7C256868EF1F}"/>
              </a:ext>
            </a:extLst>
          </p:cNvPr>
          <p:cNvSpPr txBox="1">
            <a:spLocks/>
          </p:cNvSpPr>
          <p:nvPr/>
        </p:nvSpPr>
        <p:spPr>
          <a:xfrm>
            <a:off x="374072" y="643137"/>
            <a:ext cx="8508999" cy="410369"/>
          </a:xfrm>
          <a:prstGeom prst="rect">
            <a:avLst/>
          </a:prstGeom>
          <a:noFill/>
          <a:ln w="9525">
            <a:noFill/>
            <a:miter lim="800000"/>
            <a:headEnd/>
            <a:tailEnd/>
          </a:ln>
        </p:spPr>
        <p:txBody>
          <a:bodyPr vert="horz" wrap="square" lIns="0" tIns="0" rIns="0" bIns="0" numCol="1" anchor="t" anchorCtr="0" compatLnSpc="1">
            <a:prstTxWarp prst="textNoShape">
              <a:avLst/>
            </a:prstTxWarp>
            <a:normAutofit fontScale="92500"/>
          </a:bodyPr>
          <a:lstStyle>
            <a:lvl1pPr algn="l" rtl="0" eaLnBrk="0" fontAlgn="base" hangingPunct="0">
              <a:lnSpc>
                <a:spcPts val="3200"/>
              </a:lnSpc>
              <a:spcBef>
                <a:spcPct val="0"/>
              </a:spcBef>
              <a:spcAft>
                <a:spcPct val="0"/>
              </a:spcAft>
              <a:defRPr lang="de-DE" sz="2500" b="0" kern="1200" baseline="0" noProof="0" dirty="0">
                <a:solidFill>
                  <a:schemeClr val="tx1"/>
                </a:solidFill>
                <a:latin typeface="+mj-lt"/>
                <a:ea typeface="+mj-ea"/>
                <a:cs typeface="+mj-cs"/>
              </a:defRPr>
            </a:lvl1pPr>
            <a:lvl2pPr algn="l" rtl="0" eaLnBrk="0" fontAlgn="base" hangingPunct="0">
              <a:spcBef>
                <a:spcPct val="0"/>
              </a:spcBef>
              <a:spcAft>
                <a:spcPct val="0"/>
              </a:spcAft>
              <a:defRPr sz="2000" b="1">
                <a:solidFill>
                  <a:schemeClr val="tx2"/>
                </a:solidFill>
                <a:latin typeface="Arial" charset="0"/>
                <a:cs typeface="Arial" charset="0"/>
              </a:defRPr>
            </a:lvl2pPr>
            <a:lvl3pPr algn="l" rtl="0" eaLnBrk="0" fontAlgn="base" hangingPunct="0">
              <a:spcBef>
                <a:spcPct val="0"/>
              </a:spcBef>
              <a:spcAft>
                <a:spcPct val="0"/>
              </a:spcAft>
              <a:defRPr sz="2000" b="1">
                <a:solidFill>
                  <a:schemeClr val="tx2"/>
                </a:solidFill>
                <a:latin typeface="Arial" charset="0"/>
                <a:cs typeface="Arial" charset="0"/>
              </a:defRPr>
            </a:lvl3pPr>
            <a:lvl4pPr algn="l" rtl="0" eaLnBrk="0" fontAlgn="base" hangingPunct="0">
              <a:spcBef>
                <a:spcPct val="0"/>
              </a:spcBef>
              <a:spcAft>
                <a:spcPct val="0"/>
              </a:spcAft>
              <a:defRPr sz="2000" b="1">
                <a:solidFill>
                  <a:schemeClr val="tx2"/>
                </a:solidFill>
                <a:latin typeface="Arial" charset="0"/>
                <a:cs typeface="Arial" charset="0"/>
              </a:defRPr>
            </a:lvl4pPr>
            <a:lvl5pPr algn="l" rtl="0" eaLnBrk="0" fontAlgn="base" hangingPunct="0">
              <a:spcBef>
                <a:spcPct val="0"/>
              </a:spcBef>
              <a:spcAft>
                <a:spcPct val="0"/>
              </a:spcAft>
              <a:defRPr sz="2000" b="1">
                <a:solidFill>
                  <a:schemeClr val="tx2"/>
                </a:solidFill>
                <a:latin typeface="Arial" charset="0"/>
                <a:cs typeface="Arial" charset="0"/>
              </a:defRPr>
            </a:lvl5pPr>
            <a:lvl6pPr marL="457200" algn="l" rtl="0" fontAlgn="base">
              <a:spcBef>
                <a:spcPct val="0"/>
              </a:spcBef>
              <a:spcAft>
                <a:spcPct val="0"/>
              </a:spcAft>
              <a:defRPr sz="2000" b="1">
                <a:solidFill>
                  <a:schemeClr val="tx2"/>
                </a:solidFill>
                <a:latin typeface="Arial" charset="0"/>
                <a:cs typeface="Arial" charset="0"/>
              </a:defRPr>
            </a:lvl6pPr>
            <a:lvl7pPr marL="914400" algn="l" rtl="0" fontAlgn="base">
              <a:spcBef>
                <a:spcPct val="0"/>
              </a:spcBef>
              <a:spcAft>
                <a:spcPct val="0"/>
              </a:spcAft>
              <a:defRPr sz="2000" b="1">
                <a:solidFill>
                  <a:schemeClr val="tx2"/>
                </a:solidFill>
                <a:latin typeface="Arial" charset="0"/>
                <a:cs typeface="Arial" charset="0"/>
              </a:defRPr>
            </a:lvl7pPr>
            <a:lvl8pPr marL="1371600" algn="l" rtl="0" fontAlgn="base">
              <a:spcBef>
                <a:spcPct val="0"/>
              </a:spcBef>
              <a:spcAft>
                <a:spcPct val="0"/>
              </a:spcAft>
              <a:defRPr sz="2000" b="1">
                <a:solidFill>
                  <a:schemeClr val="tx2"/>
                </a:solidFill>
                <a:latin typeface="Arial" charset="0"/>
                <a:cs typeface="Arial" charset="0"/>
              </a:defRPr>
            </a:lvl8pPr>
            <a:lvl9pPr marL="1828800" algn="l" rtl="0" fontAlgn="base">
              <a:spcBef>
                <a:spcPct val="0"/>
              </a:spcBef>
              <a:spcAft>
                <a:spcPct val="0"/>
              </a:spcAft>
              <a:defRPr sz="2000" b="1">
                <a:solidFill>
                  <a:schemeClr val="tx2"/>
                </a:solidFill>
                <a:latin typeface="Arial" charset="0"/>
                <a:cs typeface="Arial" charset="0"/>
              </a:defRPr>
            </a:lvl9pPr>
          </a:lstStyle>
          <a:p>
            <a:r>
              <a:rPr lang="en-US" dirty="0"/>
              <a:t>Why simulated governance matters for sustainability education?</a:t>
            </a:r>
          </a:p>
        </p:txBody>
      </p:sp>
      <p:sp>
        <p:nvSpPr>
          <p:cNvPr id="4" name="Foliennummernplatzhalter 3">
            <a:extLst>
              <a:ext uri="{FF2B5EF4-FFF2-40B4-BE49-F238E27FC236}">
                <a16:creationId xmlns:a16="http://schemas.microsoft.com/office/drawing/2014/main" id="{16B65113-7E7E-2E3D-5B46-4A2CA4851F24}"/>
              </a:ext>
            </a:extLst>
          </p:cNvPr>
          <p:cNvSpPr>
            <a:spLocks noGrp="1"/>
          </p:cNvSpPr>
          <p:nvPr>
            <p:ph type="sldNum" sz="quarter" idx="16"/>
          </p:nvPr>
        </p:nvSpPr>
        <p:spPr>
          <a:xfrm>
            <a:off x="6774934" y="4854985"/>
            <a:ext cx="2052074" cy="273844"/>
          </a:xfrm>
        </p:spPr>
        <p:txBody>
          <a:bodyPr anchor="ctr">
            <a:normAutofit/>
          </a:bodyPr>
          <a:lstStyle/>
          <a:p>
            <a:pPr>
              <a:spcAft>
                <a:spcPts val="600"/>
              </a:spcAft>
            </a:pPr>
            <a:fld id="{CE58CB1E-F828-4F11-99E0-327109AF9DA4}" type="slidenum">
              <a:rPr lang="de-DE" smtClean="0"/>
              <a:pPr>
                <a:spcAft>
                  <a:spcPts val="600"/>
                </a:spcAft>
              </a:pPr>
              <a:t>9</a:t>
            </a:fld>
            <a:endParaRPr lang="de-DE"/>
          </a:p>
        </p:txBody>
      </p:sp>
      <p:sp>
        <p:nvSpPr>
          <p:cNvPr id="7" name="Fußzeilenplatzhalter 4">
            <a:extLst>
              <a:ext uri="{FF2B5EF4-FFF2-40B4-BE49-F238E27FC236}">
                <a16:creationId xmlns:a16="http://schemas.microsoft.com/office/drawing/2014/main" id="{72F36FA5-81F2-A19F-6CDA-5F790E265018}"/>
              </a:ext>
            </a:extLst>
          </p:cNvPr>
          <p:cNvSpPr>
            <a:spLocks noGrp="1"/>
          </p:cNvSpPr>
          <p:nvPr>
            <p:ph type="ftr" sz="quarter" idx="17"/>
          </p:nvPr>
        </p:nvSpPr>
        <p:spPr>
          <a:xfrm>
            <a:off x="217179" y="4796742"/>
            <a:ext cx="8565644" cy="273844"/>
          </a:xfrm>
        </p:spPr>
        <p:txBody>
          <a:bodyPr anchor="ctr">
            <a:normAutofit/>
          </a:bodyPr>
          <a:lstStyle/>
          <a:p>
            <a:pPr>
              <a:spcAft>
                <a:spcPts val="600"/>
              </a:spcAft>
            </a:pPr>
            <a:r>
              <a:rPr lang="de-DE" sz="900" dirty="0"/>
              <a:t>Tobias Bendzko &amp; Ezgi Turgut | </a:t>
            </a:r>
            <a:r>
              <a:rPr lang="en-US" sz="900" dirty="0"/>
              <a:t>A simulation-based teaching approach for exploring land management, climate change, and economic policy in West African countries</a:t>
            </a:r>
          </a:p>
        </p:txBody>
      </p:sp>
    </p:spTree>
    <p:extLst>
      <p:ext uri="{BB962C8B-B14F-4D97-AF65-F5344CB8AC3E}">
        <p14:creationId xmlns:p14="http://schemas.microsoft.com/office/powerpoint/2010/main" val="3748206413"/>
      </p:ext>
    </p:extLst>
  </p:cSld>
  <p:clrMapOvr>
    <a:masterClrMapping/>
  </p:clrMapOvr>
</p:sld>
</file>

<file path=ppt/theme/theme1.xml><?xml version="1.0" encoding="utf-8"?>
<a:theme xmlns:a="http://schemas.openxmlformats.org/drawingml/2006/main" name="Titel 1">
  <a:themeElements>
    <a:clrScheme name="TUM">
      <a:dk1>
        <a:sysClr val="windowText" lastClr="000000"/>
      </a:dk1>
      <a:lt1>
        <a:sysClr val="window" lastClr="FFFFFF"/>
      </a:lt1>
      <a:dk2>
        <a:srgbClr val="0065BD"/>
      </a:dk2>
      <a:lt2>
        <a:srgbClr val="EEECE1"/>
      </a:lt2>
      <a:accent1>
        <a:srgbClr val="005293"/>
      </a:accent1>
      <a:accent2>
        <a:srgbClr val="98C6EA"/>
      </a:accent2>
      <a:accent3>
        <a:srgbClr val="64A0C8"/>
      </a:accent3>
      <a:accent4>
        <a:srgbClr val="DAD7CB"/>
      </a:accent4>
      <a:accent5>
        <a:srgbClr val="A2AD00"/>
      </a:accent5>
      <a:accent6>
        <a:srgbClr val="E37222"/>
      </a:accent6>
      <a:hlink>
        <a:srgbClr val="0000FF"/>
      </a:hlink>
      <a:folHlink>
        <a:srgbClr val="800080"/>
      </a:folHlink>
    </a:clrScheme>
    <a:fontScheme name="TUM Arial">
      <a:majorFont>
        <a:latin typeface="Arial"/>
        <a:ea typeface=""/>
        <a:cs typeface=""/>
      </a:majorFont>
      <a:minorFont>
        <a:latin typeface="Arial"/>
        <a:ea typeface=""/>
        <a:cs typeface=""/>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a:noFill/>
        </a:ln>
      </a:spPr>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defPPr>
          <a:lnSpc>
            <a:spcPct val="114000"/>
          </a:lnSpc>
          <a:defRPr dirty="0" smtClean="0"/>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square" lIns="0" tIns="0" rIns="0" bIns="0" rtlCol="0">
        <a:spAutoFit/>
      </a:bodyPr>
      <a:lstStyle>
        <a:defPPr>
          <a:lnSpc>
            <a:spcPct val="114000"/>
          </a:lnSpc>
          <a:defRPr sz="1600" dirty="0" err="1" smtClean="0">
            <a:latin typeface="+mn-lt"/>
          </a:defRPr>
        </a:defPPr>
      </a:lstStyle>
    </a:txDef>
  </a:objectDefaults>
  <a:extraClrSchemeLst/>
  <a:extLst>
    <a:ext uri="{05A4C25C-085E-4340-85A3-A5531E510DB2}">
      <thm15:themeFamily xmlns:thm15="http://schemas.microsoft.com/office/thememl/2012/main" name="Präsentation1" id="{71F9E29F-9B65-4C06-A32E-848D689232B9}" vid="{1E03A00F-5A34-475F-BA84-E2EBED434790}"/>
    </a:ext>
  </a:extLst>
</a:theme>
</file>

<file path=ppt/theme/theme2.xml><?xml version="1.0" encoding="utf-8"?>
<a:theme xmlns:a="http://schemas.openxmlformats.org/drawingml/2006/main" name="Titel 2">
  <a:themeElements>
    <a:clrScheme name="TUM">
      <a:dk1>
        <a:sysClr val="windowText" lastClr="000000"/>
      </a:dk1>
      <a:lt1>
        <a:sysClr val="window" lastClr="FFFFFF"/>
      </a:lt1>
      <a:dk2>
        <a:srgbClr val="0065BD"/>
      </a:dk2>
      <a:lt2>
        <a:srgbClr val="EEECE1"/>
      </a:lt2>
      <a:accent1>
        <a:srgbClr val="005293"/>
      </a:accent1>
      <a:accent2>
        <a:srgbClr val="98C6EA"/>
      </a:accent2>
      <a:accent3>
        <a:srgbClr val="64A0C8"/>
      </a:accent3>
      <a:accent4>
        <a:srgbClr val="DAD7CB"/>
      </a:accent4>
      <a:accent5>
        <a:srgbClr val="A2AD00"/>
      </a:accent5>
      <a:accent6>
        <a:srgbClr val="E37222"/>
      </a:accent6>
      <a:hlink>
        <a:srgbClr val="0000FF"/>
      </a:hlink>
      <a:folHlink>
        <a:srgbClr val="800080"/>
      </a:folHlink>
    </a:clrScheme>
    <a:fontScheme name="TUM Arial">
      <a:majorFont>
        <a:latin typeface="Arial"/>
        <a:ea typeface=""/>
        <a:cs typeface=""/>
      </a:majorFont>
      <a:minorFont>
        <a:latin typeface="Arial"/>
        <a:ea typeface=""/>
        <a:cs typeface=""/>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a:noFill/>
        </a:ln>
      </a:spPr>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defPPr>
          <a:lnSpc>
            <a:spcPct val="114000"/>
          </a:lnSpc>
          <a:defRPr dirty="0" smtClean="0"/>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square" lIns="0" tIns="0" rIns="0" bIns="0" rtlCol="0">
        <a:spAutoFit/>
      </a:bodyPr>
      <a:lstStyle>
        <a:defPPr>
          <a:lnSpc>
            <a:spcPct val="114000"/>
          </a:lnSpc>
          <a:defRPr sz="1600" dirty="0" err="1" smtClean="0">
            <a:latin typeface="+mn-lt"/>
          </a:defRPr>
        </a:defPPr>
      </a:lstStyle>
    </a:txDef>
  </a:objectDefaults>
  <a:extraClrSchemeLst/>
  <a:extLst>
    <a:ext uri="{05A4C25C-085E-4340-85A3-A5531E510DB2}">
      <thm15:themeFamily xmlns:thm15="http://schemas.microsoft.com/office/thememl/2012/main" name="Präsentation1" id="{71F9E29F-9B65-4C06-A32E-848D689232B9}" vid="{008B5212-AD15-4DA8-AB6C-182350FFA4EA}"/>
    </a:ext>
  </a:extLst>
</a:theme>
</file>

<file path=ppt/theme/theme3.xml><?xml version="1.0" encoding="utf-8"?>
<a:theme xmlns:a="http://schemas.openxmlformats.org/drawingml/2006/main" name="Titel 3">
  <a:themeElements>
    <a:clrScheme name="TUM">
      <a:dk1>
        <a:sysClr val="windowText" lastClr="000000"/>
      </a:dk1>
      <a:lt1>
        <a:sysClr val="window" lastClr="FFFFFF"/>
      </a:lt1>
      <a:dk2>
        <a:srgbClr val="0065BD"/>
      </a:dk2>
      <a:lt2>
        <a:srgbClr val="EEECE1"/>
      </a:lt2>
      <a:accent1>
        <a:srgbClr val="005293"/>
      </a:accent1>
      <a:accent2>
        <a:srgbClr val="98C6EA"/>
      </a:accent2>
      <a:accent3>
        <a:srgbClr val="64A0C8"/>
      </a:accent3>
      <a:accent4>
        <a:srgbClr val="DAD7CB"/>
      </a:accent4>
      <a:accent5>
        <a:srgbClr val="A2AD00"/>
      </a:accent5>
      <a:accent6>
        <a:srgbClr val="E37222"/>
      </a:accent6>
      <a:hlink>
        <a:srgbClr val="0000FF"/>
      </a:hlink>
      <a:folHlink>
        <a:srgbClr val="800080"/>
      </a:folHlink>
    </a:clrScheme>
    <a:fontScheme name="TUM Arial">
      <a:majorFont>
        <a:latin typeface="Arial"/>
        <a:ea typeface=""/>
        <a:cs typeface=""/>
      </a:majorFont>
      <a:minorFont>
        <a:latin typeface="Arial"/>
        <a:ea typeface=""/>
        <a:cs typeface=""/>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a:noFill/>
        </a:ln>
      </a:spPr>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defPPr>
          <a:lnSpc>
            <a:spcPct val="114000"/>
          </a:lnSpc>
          <a:defRPr dirty="0" smtClean="0"/>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square" lIns="0" tIns="0" rIns="0" bIns="0" rtlCol="0">
        <a:spAutoFit/>
      </a:bodyPr>
      <a:lstStyle>
        <a:defPPr>
          <a:lnSpc>
            <a:spcPct val="114000"/>
          </a:lnSpc>
          <a:defRPr sz="1600" dirty="0" err="1" smtClean="0">
            <a:latin typeface="+mn-lt"/>
          </a:defRPr>
        </a:defPPr>
      </a:lstStyle>
    </a:txDef>
  </a:objectDefaults>
  <a:extraClrSchemeLst/>
  <a:extLst>
    <a:ext uri="{05A4C25C-085E-4340-85A3-A5531E510DB2}">
      <thm15:themeFamily xmlns:thm15="http://schemas.microsoft.com/office/thememl/2012/main" name="Präsentation1" id="{71F9E29F-9B65-4C06-A32E-848D689232B9}" vid="{CFAC8027-78A3-4001-93FE-AE371D2D92B1}"/>
    </a:ext>
  </a:extLst>
</a:theme>
</file>

<file path=ppt/theme/theme4.xml><?xml version="1.0" encoding="utf-8"?>
<a:theme xmlns:a="http://schemas.openxmlformats.org/drawingml/2006/main" name="Inhalt">
  <a:themeElements>
    <a:clrScheme name="TUM">
      <a:dk1>
        <a:sysClr val="windowText" lastClr="000000"/>
      </a:dk1>
      <a:lt1>
        <a:sysClr val="window" lastClr="FFFFFF"/>
      </a:lt1>
      <a:dk2>
        <a:srgbClr val="003359"/>
      </a:dk2>
      <a:lt2>
        <a:srgbClr val="0065BD"/>
      </a:lt2>
      <a:accent1>
        <a:srgbClr val="005293"/>
      </a:accent1>
      <a:accent2>
        <a:srgbClr val="64A0C8"/>
      </a:accent2>
      <a:accent3>
        <a:srgbClr val="98C6EA"/>
      </a:accent3>
      <a:accent4>
        <a:srgbClr val="A2AD00"/>
      </a:accent4>
      <a:accent5>
        <a:srgbClr val="E37222"/>
      </a:accent5>
      <a:accent6>
        <a:srgbClr val="DAD7CB"/>
      </a:accent6>
      <a:hlink>
        <a:srgbClr val="0000FF"/>
      </a:hlink>
      <a:folHlink>
        <a:srgbClr val="800080"/>
      </a:folHlink>
    </a:clrScheme>
    <a:fontScheme name="TUM Arial">
      <a:majorFont>
        <a:latin typeface="Arial"/>
        <a:ea typeface=""/>
        <a:cs typeface=""/>
      </a:majorFont>
      <a:minorFont>
        <a:latin typeface="Arial"/>
        <a:ea typeface=""/>
        <a:cs typeface=""/>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a:noFill/>
        </a:ln>
      </a:spPr>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defPPr>
          <a:lnSpc>
            <a:spcPct val="114000"/>
          </a:lnSpc>
          <a:defRPr dirty="0" smtClean="0"/>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square" lIns="0" tIns="0" rIns="0" bIns="0" rtlCol="0">
        <a:spAutoFit/>
      </a:bodyPr>
      <a:lstStyle>
        <a:defPPr>
          <a:lnSpc>
            <a:spcPct val="114000"/>
          </a:lnSpc>
          <a:defRPr sz="1600" dirty="0" err="1" smtClean="0">
            <a:latin typeface="+mn-lt"/>
          </a:defRPr>
        </a:defPPr>
      </a:lstStyle>
    </a:txDef>
  </a:objectDefaults>
  <a:extraClrSchemeLst/>
  <a:extLst>
    <a:ext uri="{05A4C25C-085E-4340-85A3-A5531E510DB2}">
      <thm15:themeFamily xmlns:thm15="http://schemas.microsoft.com/office/thememl/2012/main" name="Präsentation1" id="{71F9E29F-9B65-4C06-A32E-848D689232B9}" vid="{94C99F27-547F-408F-8FEB-51CB360826DB}"/>
    </a:ext>
  </a:extLst>
</a:theme>
</file>

<file path=ppt/theme/theme5.xml><?xml version="1.0" encoding="utf-8"?>
<a:theme xmlns:a="http://schemas.openxmlformats.org/drawingml/2006/main" name="Kapiteltrenner blau">
  <a:themeElements>
    <a:clrScheme name="TUM">
      <a:dk1>
        <a:sysClr val="windowText" lastClr="000000"/>
      </a:dk1>
      <a:lt1>
        <a:sysClr val="window" lastClr="FFFFFF"/>
      </a:lt1>
      <a:dk2>
        <a:srgbClr val="0065BD"/>
      </a:dk2>
      <a:lt2>
        <a:srgbClr val="EEECE1"/>
      </a:lt2>
      <a:accent1>
        <a:srgbClr val="005293"/>
      </a:accent1>
      <a:accent2>
        <a:srgbClr val="98C6EA"/>
      </a:accent2>
      <a:accent3>
        <a:srgbClr val="64A0C8"/>
      </a:accent3>
      <a:accent4>
        <a:srgbClr val="DAD7CB"/>
      </a:accent4>
      <a:accent5>
        <a:srgbClr val="A2AD00"/>
      </a:accent5>
      <a:accent6>
        <a:srgbClr val="E37222"/>
      </a:accent6>
      <a:hlink>
        <a:srgbClr val="0000FF"/>
      </a:hlink>
      <a:folHlink>
        <a:srgbClr val="800080"/>
      </a:folHlink>
    </a:clrScheme>
    <a:fontScheme name="TUM Arial">
      <a:majorFont>
        <a:latin typeface="Arial"/>
        <a:ea typeface=""/>
        <a:cs typeface=""/>
      </a:majorFont>
      <a:minorFont>
        <a:latin typeface="Arial"/>
        <a:ea typeface=""/>
        <a:cs typeface=""/>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a:noFill/>
        </a:ln>
      </a:spPr>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defPPr>
          <a:lnSpc>
            <a:spcPct val="114000"/>
          </a:lnSpc>
          <a:defRPr dirty="0" smtClean="0"/>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square" lIns="0" tIns="0" rIns="0" bIns="0" rtlCol="0">
        <a:spAutoFit/>
      </a:bodyPr>
      <a:lstStyle>
        <a:defPPr>
          <a:lnSpc>
            <a:spcPct val="114000"/>
          </a:lnSpc>
          <a:defRPr sz="1600" dirty="0" err="1" smtClean="0">
            <a:latin typeface="+mn-lt"/>
          </a:defRPr>
        </a:defPPr>
      </a:lstStyle>
    </a:txDef>
  </a:objectDefaults>
  <a:extraClrSchemeLst/>
  <a:extLst>
    <a:ext uri="{05A4C25C-085E-4340-85A3-A5531E510DB2}">
      <thm15:themeFamily xmlns:thm15="http://schemas.microsoft.com/office/thememl/2012/main" name="Präsentation1" id="{71F9E29F-9B65-4C06-A32E-848D689232B9}" vid="{D62E0DEB-27C1-4887-9BB6-4AC5FC555B75}"/>
    </a:ext>
  </a:extLst>
</a:theme>
</file>

<file path=ppt/theme/theme6.xml><?xml version="1.0" encoding="utf-8"?>
<a:theme xmlns:a="http://schemas.openxmlformats.org/drawingml/2006/main" name="Kapiteltrenner schwarz">
  <a:themeElements>
    <a:clrScheme name="TUM">
      <a:dk1>
        <a:sysClr val="windowText" lastClr="000000"/>
      </a:dk1>
      <a:lt1>
        <a:sysClr val="window" lastClr="FFFFFF"/>
      </a:lt1>
      <a:dk2>
        <a:srgbClr val="0065BD"/>
      </a:dk2>
      <a:lt2>
        <a:srgbClr val="EEECE1"/>
      </a:lt2>
      <a:accent1>
        <a:srgbClr val="005293"/>
      </a:accent1>
      <a:accent2>
        <a:srgbClr val="98C6EA"/>
      </a:accent2>
      <a:accent3>
        <a:srgbClr val="64A0C8"/>
      </a:accent3>
      <a:accent4>
        <a:srgbClr val="DAD7CB"/>
      </a:accent4>
      <a:accent5>
        <a:srgbClr val="A2AD00"/>
      </a:accent5>
      <a:accent6>
        <a:srgbClr val="E37222"/>
      </a:accent6>
      <a:hlink>
        <a:srgbClr val="0000FF"/>
      </a:hlink>
      <a:folHlink>
        <a:srgbClr val="800080"/>
      </a:folHlink>
    </a:clrScheme>
    <a:fontScheme name="TUM Arial">
      <a:majorFont>
        <a:latin typeface="Arial"/>
        <a:ea typeface=""/>
        <a:cs typeface=""/>
      </a:majorFont>
      <a:minorFont>
        <a:latin typeface="Arial"/>
        <a:ea typeface=""/>
        <a:cs typeface=""/>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a:noFill/>
        </a:ln>
      </a:spPr>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defPPr>
          <a:lnSpc>
            <a:spcPct val="114000"/>
          </a:lnSpc>
          <a:defRPr dirty="0" smtClean="0"/>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square" lIns="0" tIns="0" rIns="0" bIns="0" rtlCol="0">
        <a:spAutoFit/>
      </a:bodyPr>
      <a:lstStyle>
        <a:defPPr>
          <a:lnSpc>
            <a:spcPct val="114000"/>
          </a:lnSpc>
          <a:defRPr sz="1600" dirty="0" err="1" smtClean="0">
            <a:latin typeface="+mn-lt"/>
          </a:defRPr>
        </a:defPPr>
      </a:lstStyle>
    </a:txDef>
  </a:objectDefaults>
  <a:extraClrSchemeLst/>
  <a:extLst>
    <a:ext uri="{05A4C25C-085E-4340-85A3-A5531E510DB2}">
      <thm15:themeFamily xmlns:thm15="http://schemas.microsoft.com/office/thememl/2012/main" name="Präsentation1" id="{71F9E29F-9B65-4C06-A32E-848D689232B9}" vid="{D4175650-7EAE-421A-870A-005CB3789E30}"/>
    </a:ext>
  </a:extLst>
</a:theme>
</file>

<file path=ppt/theme/theme7.xml><?xml version="1.0" encoding="utf-8"?>
<a:theme xmlns:a="http://schemas.openxmlformats.org/drawingml/2006/main" name="Larissa-Design">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Larissa-Design">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2111_Praesentationsvorlage_16-9</Template>
  <TotalTime>0</TotalTime>
  <Words>1720</Words>
  <Application>Microsoft Office PowerPoint</Application>
  <PresentationFormat>Bildschirmpräsentation (16:9)</PresentationFormat>
  <Paragraphs>142</Paragraphs>
  <Slides>11</Slides>
  <Notes>10</Notes>
  <HiddenSlides>0</HiddenSlides>
  <MMClips>0</MMClips>
  <ScaleCrop>false</ScaleCrop>
  <HeadingPairs>
    <vt:vector size="6" baseType="variant">
      <vt:variant>
        <vt:lpstr>Verwendete Schriftarten</vt:lpstr>
      </vt:variant>
      <vt:variant>
        <vt:i4>5</vt:i4>
      </vt:variant>
      <vt:variant>
        <vt:lpstr>Design</vt:lpstr>
      </vt:variant>
      <vt:variant>
        <vt:i4>6</vt:i4>
      </vt:variant>
      <vt:variant>
        <vt:lpstr>Folientitel</vt:lpstr>
      </vt:variant>
      <vt:variant>
        <vt:i4>11</vt:i4>
      </vt:variant>
    </vt:vector>
  </HeadingPairs>
  <TitlesOfParts>
    <vt:vector size="22" baseType="lpstr">
      <vt:lpstr>Arial</vt:lpstr>
      <vt:lpstr>Calibri</vt:lpstr>
      <vt:lpstr>Courier New</vt:lpstr>
      <vt:lpstr>Symbol</vt:lpstr>
      <vt:lpstr>Wingdings</vt:lpstr>
      <vt:lpstr>Titel 1</vt:lpstr>
      <vt:lpstr>Titel 2</vt:lpstr>
      <vt:lpstr>Titel 3</vt:lpstr>
      <vt:lpstr>Inhalt</vt:lpstr>
      <vt:lpstr>Kapiteltrenner blau</vt:lpstr>
      <vt:lpstr>Kapiteltrenner schwarz</vt:lpstr>
      <vt:lpstr>PowerPoint-Präsentation</vt:lpstr>
      <vt:lpstr>PowerPoint-Präsentation</vt:lpstr>
      <vt:lpstr>PowerPoint-Präsentation</vt:lpstr>
      <vt:lpstr>PowerPoint-Präsentation</vt:lpstr>
      <vt:lpstr>PowerPoint-Präsentation</vt:lpstr>
      <vt:lpstr>One simulation round: from situation to decision</vt:lpstr>
      <vt:lpstr>PowerPoint-Präsentation</vt:lpstr>
      <vt:lpstr>PowerPoint-Präsentation</vt:lpstr>
      <vt:lpstr>PowerPoint-Präsentation</vt:lpstr>
      <vt:lpstr>“Simulated governance helps students move from understanding sustainability complexity to experiencing it.”</vt:lpstr>
      <vt:lpstr>Thank you!</vt:lpstr>
    </vt:vector>
  </TitlesOfParts>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Ezgi Turgut</dc:creator>
  <cp:lastModifiedBy>Tobias Bendzko</cp:lastModifiedBy>
  <cp:revision>10</cp:revision>
  <cp:lastPrinted>2015-07-30T14:04:45Z</cp:lastPrinted>
  <dcterms:created xsi:type="dcterms:W3CDTF">2026-04-16T11:17:03Z</dcterms:created>
  <dcterms:modified xsi:type="dcterms:W3CDTF">2026-05-01T16:28:42Z</dcterms:modified>
</cp:coreProperties>
</file>