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2" r:id="rId2"/>
    <p:sldId id="275" r:id="rId3"/>
    <p:sldId id="273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3963-387F-4578-B658-49631A990191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2F956-7673-472B-A979-F4E1857539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924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6E72-BF15-684C-5051-A37DC0C4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5C80-ED4B-8C60-8A07-02202482F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095E7-3188-30F7-CE50-75C52DBFC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49A51-9A22-EAAC-8DF9-CFF000F64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DF13-9427-154F-B0D4-788EA833D64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55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D958-C719-3E63-E1C3-1455976E7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E2D9F-C7D1-7867-190A-8758F5C2B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E31C3-B42D-F4ED-180B-3AB0C6BC7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363CF-4EF5-DBE0-E8A8-170320490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DF13-9427-154F-B0D4-788EA833D640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647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0A68A-7771-2213-2F98-59BA488A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D9538-AD22-DDB3-840B-46341C217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6E5FA-C67B-DB49-13A7-76CE03B16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8D80-A953-B503-5348-DF0387E2C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DF13-9427-154F-B0D4-788EA833D64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199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055-1662-0CE0-D1F3-E4EB12F1E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43734-4916-1B80-689C-C8960341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F886B-0EEF-192B-C1B5-65BD3F04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85DF8-A4F9-FE81-B328-878031F2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1610F-A7BB-7267-3103-BDB3A00A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3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8552-A5BE-21AB-A8F9-8B97D3AC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102FF-9B6A-D802-31C6-5DC97EC2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259B8-BE27-04AC-93CC-25FC5A47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420CB-79AD-1148-5D6D-4A83F192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F65F-1B12-F83A-4112-1FF12C5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6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B0D44-9A94-E01A-423A-21653EDBA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1879C-A69D-C4AA-971C-C8EC0CA4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0F69-9FD9-5A45-33FE-732C939F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F4D3-1CF4-69B1-50DC-0E05DD69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F93FE-CD01-55AF-3F87-D6F5D484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837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EA4E-42C5-3118-D688-17D8A50E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708D-9756-FD24-43DC-EBC80A96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DA96-CDFA-562F-F24C-9020294F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6808B-77FC-0972-2BEC-6D38AC45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98A9-7877-8B0C-B8CE-5DC116E1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19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E3F7-91A6-9458-0D7D-102DF20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F6C4-1E61-E828-1DB2-91D8B5BB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7AAB5-ADED-B282-B30C-96DF94A4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DD60-D1E3-2AFD-D0C5-F69857F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95878-02A0-2785-F4F6-E71F40DE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37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421E-BD3C-C9DD-A78B-F1461556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994C4-7C07-1ADC-19DF-96E04387B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4F39C-262E-302E-C314-319030FDF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B0FAE-3424-BB99-3079-36FB8767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3E3D5-2B11-538A-306A-2A6E0D10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932AC-F6CD-F88D-257F-65B05A62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9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D534-20D7-D44A-E902-4D326993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ADAB-A7F6-71D8-30A7-99DB0932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DDA08-D95D-77B1-430A-7E105B95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0B809-57C1-612B-D25D-23FCE72A6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39D28-ACC2-EB67-5D1B-0C8EEBA22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214F-F1EC-A8F3-E265-96D8FBCC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2188E-8F45-FDC1-782D-AA8DF8ED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C389C-451D-5C88-1AE3-A884FEBE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43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0374-2DBE-E07D-088A-F51DDF4A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38D7A-43F0-4481-0957-AF0DA721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92529-97BD-0EC1-A2B3-6A3ECFC1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25A40-6FB3-A5CB-5B1F-05EB512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2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CC030-35B5-5CED-CC39-FAE838CB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EB4C2-1111-BBD4-F103-1871720B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0725B-F60C-C6B3-6CD1-6B3C247E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85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8989-A0F9-3466-9D53-0902F933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37FD-2461-B365-67FE-D9B82422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42A9A-E241-A05F-6D17-A7B09CF2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844ED-BEC8-E379-742B-36AC07E4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63B51-D127-7618-5B86-12981E17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CEF1-F4BD-B322-4B60-B4E40C14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527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F8D6-622D-B112-B945-795C0394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DAB00-212D-00F8-030F-0FAC9E7E8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5506E-506A-6A65-E810-FF5045A2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7D7BE-6B89-7EA3-88FB-ECF132A4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C999E-0201-CBA0-DF53-2F6143BA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8DD6C-E525-D827-CC99-833B3998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1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D33AA-1B54-B00A-A1B5-1043CE42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7A368-A10C-B887-B490-8D0AF850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0F7-D2A5-AF73-764A-0D8E57AE3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F5DE4-8983-4C87-BBF1-1FF5086F14C4}" type="datetimeFigureOut">
              <a:rPr lang="en-IE" smtClean="0"/>
              <a:t>06/05/2026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2F99-090A-084D-F08C-6CC3B51C7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3B6AF-EA3B-2BBC-0421-F4FF141C6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3856F-7079-44CC-9C48-68A6C8D1BE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77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emf"/><Relationship Id="rId4" Type="http://schemas.openxmlformats.org/officeDocument/2006/relationships/image" Target="../media/image16.jpeg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emf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6BE052A-0541-DFC1-5E3E-CDDBC72C814B}"/>
              </a:ext>
            </a:extLst>
          </p:cNvPr>
          <p:cNvSpPr txBox="1"/>
          <p:nvPr/>
        </p:nvSpPr>
        <p:spPr>
          <a:xfrm>
            <a:off x="40859" y="346252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Aug22</a:t>
            </a:r>
            <a:endParaRPr lang="en-IE" sz="105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073787-D81B-648B-B90A-C926D9DBFFED}"/>
              </a:ext>
            </a:extLst>
          </p:cNvPr>
          <p:cNvSpPr txBox="1"/>
          <p:nvPr/>
        </p:nvSpPr>
        <p:spPr>
          <a:xfrm>
            <a:off x="-2422" y="1228900"/>
            <a:ext cx="5485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Sept22</a:t>
            </a:r>
            <a:endParaRPr lang="en-IE" sz="105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120405-AFF6-4B68-72FB-BA61788A205B}"/>
              </a:ext>
            </a:extLst>
          </p:cNvPr>
          <p:cNvSpPr txBox="1"/>
          <p:nvPr/>
        </p:nvSpPr>
        <p:spPr>
          <a:xfrm>
            <a:off x="19917" y="207799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Oct22</a:t>
            </a:r>
            <a:endParaRPr lang="en-IE" sz="105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5118AC-C376-367F-B6B2-B0B2D9AEE587}"/>
              </a:ext>
            </a:extLst>
          </p:cNvPr>
          <p:cNvSpPr txBox="1"/>
          <p:nvPr/>
        </p:nvSpPr>
        <p:spPr>
          <a:xfrm>
            <a:off x="49781" y="2965169"/>
            <a:ext cx="513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Nov22</a:t>
            </a:r>
            <a:endParaRPr lang="en-IE" sz="105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52F140-DB0C-E98E-1D1F-21AA27DD5FA3}"/>
              </a:ext>
            </a:extLst>
          </p:cNvPr>
          <p:cNvSpPr txBox="1"/>
          <p:nvPr/>
        </p:nvSpPr>
        <p:spPr>
          <a:xfrm>
            <a:off x="92629" y="3944761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Dec22</a:t>
            </a:r>
            <a:endParaRPr lang="en-IE" sz="105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EF9ACE-C12F-AC5F-7002-EAC387A128C6}"/>
              </a:ext>
            </a:extLst>
          </p:cNvPr>
          <p:cNvSpPr txBox="1"/>
          <p:nvPr/>
        </p:nvSpPr>
        <p:spPr>
          <a:xfrm>
            <a:off x="49781" y="4784957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Jan23</a:t>
            </a:r>
            <a:endParaRPr lang="en-IE" sz="105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729770-3FED-B031-6506-1CE8D28C6D9E}"/>
              </a:ext>
            </a:extLst>
          </p:cNvPr>
          <p:cNvSpPr txBox="1"/>
          <p:nvPr/>
        </p:nvSpPr>
        <p:spPr>
          <a:xfrm>
            <a:off x="62605" y="5397983"/>
            <a:ext cx="500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/>
              <a:t>Feb23</a:t>
            </a:r>
            <a:endParaRPr lang="en-IE" sz="105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01F7D3-2308-5BD0-40E9-794A5EA82657}"/>
              </a:ext>
            </a:extLst>
          </p:cNvPr>
          <p:cNvSpPr txBox="1"/>
          <p:nvPr/>
        </p:nvSpPr>
        <p:spPr>
          <a:xfrm>
            <a:off x="6190446" y="46166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March23</a:t>
            </a:r>
            <a:endParaRPr lang="en-IE" sz="105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8777E3-F8FE-34AA-5D76-DCFB40E7D1A3}"/>
              </a:ext>
            </a:extLst>
          </p:cNvPr>
          <p:cNvSpPr txBox="1"/>
          <p:nvPr/>
        </p:nvSpPr>
        <p:spPr>
          <a:xfrm>
            <a:off x="6252952" y="1303121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Apr23</a:t>
            </a:r>
            <a:endParaRPr lang="en-IE" sz="105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0751CF-5A70-DC1D-703B-97609F3392C3}"/>
              </a:ext>
            </a:extLst>
          </p:cNvPr>
          <p:cNvSpPr txBox="1"/>
          <p:nvPr/>
        </p:nvSpPr>
        <p:spPr>
          <a:xfrm>
            <a:off x="6224098" y="2207138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May23</a:t>
            </a:r>
            <a:endParaRPr lang="en-IE" sz="105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37ECFA-D40F-8977-0DD1-200C740BDA77}"/>
              </a:ext>
            </a:extLst>
          </p:cNvPr>
          <p:cNvSpPr txBox="1"/>
          <p:nvPr/>
        </p:nvSpPr>
        <p:spPr>
          <a:xfrm>
            <a:off x="6224098" y="3066836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June23</a:t>
            </a:r>
            <a:endParaRPr lang="en-IE" sz="105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D3A9A9-A300-7AC8-81E1-23572B43FD7E}"/>
              </a:ext>
            </a:extLst>
          </p:cNvPr>
          <p:cNvSpPr txBox="1"/>
          <p:nvPr/>
        </p:nvSpPr>
        <p:spPr>
          <a:xfrm>
            <a:off x="6286878" y="3935943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July23</a:t>
            </a:r>
            <a:endParaRPr lang="en-IE" sz="105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49DFF8-ACDD-2881-DD81-1C0F9C499AED}"/>
              </a:ext>
            </a:extLst>
          </p:cNvPr>
          <p:cNvSpPr txBox="1"/>
          <p:nvPr/>
        </p:nvSpPr>
        <p:spPr>
          <a:xfrm>
            <a:off x="6265776" y="478495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/>
              <a:t>Aug23</a:t>
            </a:r>
            <a:endParaRPr lang="en-IE" sz="1050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015D383-71DF-438C-53B1-1A1FF0889DCC}"/>
              </a:ext>
            </a:extLst>
          </p:cNvPr>
          <p:cNvCxnSpPr>
            <a:cxnSpLocks/>
          </p:cNvCxnSpPr>
          <p:nvPr/>
        </p:nvCxnSpPr>
        <p:spPr>
          <a:xfrm>
            <a:off x="7082150" y="5322517"/>
            <a:ext cx="0" cy="4420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E4CC263-1374-6E3C-348C-04373EE258CD}"/>
              </a:ext>
            </a:extLst>
          </p:cNvPr>
          <p:cNvSpPr txBox="1"/>
          <p:nvPr/>
        </p:nvSpPr>
        <p:spPr>
          <a:xfrm rot="16200000">
            <a:off x="6498533" y="5381054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b="1" dirty="0"/>
              <a:t>Depth 6m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7E39C8-B736-6473-5411-185F3FE67488}"/>
              </a:ext>
            </a:extLst>
          </p:cNvPr>
          <p:cNvSpPr txBox="1"/>
          <p:nvPr/>
        </p:nvSpPr>
        <p:spPr>
          <a:xfrm>
            <a:off x="9009904" y="5862202"/>
            <a:ext cx="125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Distance 350m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EF0F62D-702B-1E09-0329-2C6798CD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88" y="6170961"/>
            <a:ext cx="4816548" cy="45074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E62DE9F-2DAD-B57F-147D-EFF305F7EBAD}"/>
              </a:ext>
            </a:extLst>
          </p:cNvPr>
          <p:cNvSpPr txBox="1"/>
          <p:nvPr/>
        </p:nvSpPr>
        <p:spPr>
          <a:xfrm>
            <a:off x="8640373" y="6606876"/>
            <a:ext cx="74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Vs (m/s)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D93C5B-79A3-D4B4-CEBD-8C407A436034}"/>
              </a:ext>
            </a:extLst>
          </p:cNvPr>
          <p:cNvCxnSpPr>
            <a:cxnSpLocks/>
          </p:cNvCxnSpPr>
          <p:nvPr/>
        </p:nvCxnSpPr>
        <p:spPr>
          <a:xfrm>
            <a:off x="7082150" y="5820539"/>
            <a:ext cx="4645553" cy="198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AA40C528-F99F-62B7-67C2-5E86CDE7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7" t="15684" r="12691" b="53428"/>
          <a:stretch>
            <a:fillRect/>
          </a:stretch>
        </p:blipFill>
        <p:spPr>
          <a:xfrm>
            <a:off x="659218" y="287854"/>
            <a:ext cx="4901609" cy="7108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015791F-CD86-005A-8FD8-7FC40CB9CC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40" t="15713" r="1096" b="53909"/>
          <a:stretch>
            <a:fillRect/>
          </a:stretch>
        </p:blipFill>
        <p:spPr>
          <a:xfrm>
            <a:off x="659217" y="1104320"/>
            <a:ext cx="4901609" cy="71082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2CDCDE7-7FFF-2846-FAD0-E8829CCE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76" t="16220" r="1089" b="53213"/>
          <a:stretch>
            <a:fillRect/>
          </a:stretch>
        </p:blipFill>
        <p:spPr>
          <a:xfrm>
            <a:off x="659216" y="1925417"/>
            <a:ext cx="4901609" cy="7108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2BEB7C-0D85-21D5-4A90-36B5C06D01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65" t="15480" r="1098" b="53082"/>
          <a:stretch>
            <a:fillRect/>
          </a:stretch>
        </p:blipFill>
        <p:spPr>
          <a:xfrm>
            <a:off x="659212" y="2741883"/>
            <a:ext cx="4901609" cy="7061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53E314B-8879-DAEB-8503-EA23682E08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65" t="15232" r="1061" b="52475"/>
          <a:stretch>
            <a:fillRect/>
          </a:stretch>
        </p:blipFill>
        <p:spPr>
          <a:xfrm>
            <a:off x="659213" y="3543389"/>
            <a:ext cx="4901609" cy="6783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0764F3F-3F53-EA5E-6D0D-08BD7A1990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81" t="15685" r="1088" b="52967"/>
          <a:stretch>
            <a:fillRect/>
          </a:stretch>
        </p:blipFill>
        <p:spPr>
          <a:xfrm>
            <a:off x="659214" y="4311337"/>
            <a:ext cx="4901609" cy="75275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8D0EB41-1777-9F6F-59D6-8BC885F6F0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11" t="15532" r="1108" b="52140"/>
          <a:stretch>
            <a:fillRect/>
          </a:stretch>
        </p:blipFill>
        <p:spPr>
          <a:xfrm>
            <a:off x="659214" y="5162418"/>
            <a:ext cx="4901609" cy="75275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B73B2A9-D749-A960-E268-314636697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180" t="14958" r="1060" b="52750"/>
          <a:stretch>
            <a:fillRect/>
          </a:stretch>
        </p:blipFill>
        <p:spPr>
          <a:xfrm>
            <a:off x="6901848" y="385215"/>
            <a:ext cx="4901609" cy="70823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6D7AA65-BCF6-F560-44F8-F21E810227D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224" t="16022" r="1018" b="53241"/>
          <a:stretch>
            <a:fillRect/>
          </a:stretch>
        </p:blipFill>
        <p:spPr>
          <a:xfrm>
            <a:off x="6919081" y="1190732"/>
            <a:ext cx="4901609" cy="70823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F6E904-E853-773D-C5C8-A347EC356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214" t="15409" r="1075" b="52771"/>
          <a:stretch>
            <a:fillRect/>
          </a:stretch>
        </p:blipFill>
        <p:spPr>
          <a:xfrm>
            <a:off x="6919082" y="1989504"/>
            <a:ext cx="4901609" cy="7082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700C51D-5E44-B2A5-FCAE-667FB8E10E8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252" t="15083" r="1065" b="53958"/>
          <a:stretch>
            <a:fillRect/>
          </a:stretch>
        </p:blipFill>
        <p:spPr>
          <a:xfrm>
            <a:off x="6929300" y="2792912"/>
            <a:ext cx="4901609" cy="78274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F3985F7-5FAD-9226-590D-264921109B9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310" t="16067" r="1067" b="52753"/>
          <a:stretch>
            <a:fillRect/>
          </a:stretch>
        </p:blipFill>
        <p:spPr>
          <a:xfrm>
            <a:off x="6919082" y="3665583"/>
            <a:ext cx="4911827" cy="78918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6422FEC-EEEC-4184-8702-F0AD0359B44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3242" t="15243" r="1055" b="53285"/>
          <a:stretch>
            <a:fillRect/>
          </a:stretch>
        </p:blipFill>
        <p:spPr>
          <a:xfrm>
            <a:off x="6949012" y="4551499"/>
            <a:ext cx="4911828" cy="67837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1BB23C-0C76-917E-7917-7D166E092B71}"/>
              </a:ext>
            </a:extLst>
          </p:cNvPr>
          <p:cNvSpPr txBox="1"/>
          <p:nvPr/>
        </p:nvSpPr>
        <p:spPr>
          <a:xfrm>
            <a:off x="0" y="-30545"/>
            <a:ext cx="147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Kriging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8270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7D5ED-21BF-5189-A7E4-D963060A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32636-3BAF-712F-FE90-1058A8E928D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Methodology (Active seismic survey)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15C2AA3-E8C8-5D81-8FD8-D6BB167D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234" y="6309927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EE10B-E451-5338-8668-C394BB32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4" y="1579675"/>
            <a:ext cx="1928565" cy="2195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distance&#10;&#10;AI-generated content may be incorrect.">
            <a:extLst>
              <a:ext uri="{FF2B5EF4-FFF2-40B4-BE49-F238E27FC236}">
                <a16:creationId xmlns:a16="http://schemas.microsoft.com/office/drawing/2014/main" id="{1E0273BE-418E-ABF6-3169-9B7A9D2A2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21" y="1522631"/>
            <a:ext cx="1844743" cy="2261495"/>
          </a:xfrm>
          <a:prstGeom prst="rect">
            <a:avLst/>
          </a:prstGeom>
        </p:spPr>
      </p:pic>
      <p:pic>
        <p:nvPicPr>
          <p:cNvPr id="18" name="Picture 17" descr="A diagram of a normalized amplitude">
            <a:extLst>
              <a:ext uri="{FF2B5EF4-FFF2-40B4-BE49-F238E27FC236}">
                <a16:creationId xmlns:a16="http://schemas.microsoft.com/office/drawing/2014/main" id="{60A47324-1DBD-CE71-380A-0F6A675D5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397" y="1525999"/>
            <a:ext cx="2920339" cy="224953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5524C2-7CE9-CA11-CB6A-FA72D5D97335}"/>
              </a:ext>
            </a:extLst>
          </p:cNvPr>
          <p:cNvCxnSpPr>
            <a:cxnSpLocks/>
          </p:cNvCxnSpPr>
          <p:nvPr/>
        </p:nvCxnSpPr>
        <p:spPr>
          <a:xfrm>
            <a:off x="2211477" y="2782020"/>
            <a:ext cx="311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A3CEFB-5AB5-FF29-3CBC-51E69EEF6C78}"/>
              </a:ext>
            </a:extLst>
          </p:cNvPr>
          <p:cNvCxnSpPr>
            <a:cxnSpLocks/>
          </p:cNvCxnSpPr>
          <p:nvPr/>
        </p:nvCxnSpPr>
        <p:spPr>
          <a:xfrm>
            <a:off x="4387052" y="2782020"/>
            <a:ext cx="311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B06940E-35AA-FB0B-BFD3-DE97BED944AF}"/>
              </a:ext>
            </a:extLst>
          </p:cNvPr>
          <p:cNvSpPr txBox="1"/>
          <p:nvPr/>
        </p:nvSpPr>
        <p:spPr>
          <a:xfrm>
            <a:off x="2582312" y="418615"/>
            <a:ext cx="6726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62626"/>
                </a:solidFill>
                <a:effectLst/>
              </a:rPr>
              <a:t>The various stages involved in producing a 2D MASW profile</a:t>
            </a:r>
            <a:endParaRPr lang="en-IE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58BB118-0D12-4925-FA94-B07EFC39730F}"/>
              </a:ext>
            </a:extLst>
          </p:cNvPr>
          <p:cNvGrpSpPr/>
          <p:nvPr/>
        </p:nvGrpSpPr>
        <p:grpSpPr>
          <a:xfrm>
            <a:off x="7415186" y="1525999"/>
            <a:ext cx="4727170" cy="2476588"/>
            <a:chOff x="7415186" y="1123663"/>
            <a:chExt cx="4727170" cy="247658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7C7847-A637-3351-2B36-C5C0F54AA067}"/>
                </a:ext>
              </a:extLst>
            </p:cNvPr>
            <p:cNvCxnSpPr>
              <a:cxnSpLocks/>
            </p:cNvCxnSpPr>
            <p:nvPr/>
          </p:nvCxnSpPr>
          <p:spPr>
            <a:xfrm>
              <a:off x="7415186" y="2338576"/>
              <a:ext cx="31134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graph of a wave velocity profile&#10;&#10;AI-generated content may be incorrect.">
              <a:extLst>
                <a:ext uri="{FF2B5EF4-FFF2-40B4-BE49-F238E27FC236}">
                  <a16:creationId xmlns:a16="http://schemas.microsoft.com/office/drawing/2014/main" id="{4038AAE9-0798-3DAE-984D-CBE247F4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6530" y="1123663"/>
              <a:ext cx="4415826" cy="2476588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53EB5E3-C7DF-0A08-A3EA-296ECA3BF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197" y="3982937"/>
            <a:ext cx="7179997" cy="8069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3EDF87-0853-7372-9E12-AD1F7B1F4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360" y="4260690"/>
            <a:ext cx="7198267" cy="8069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19C3CB-DEF3-40BE-A381-800D65CC9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522" y="4648527"/>
            <a:ext cx="7189132" cy="8069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046F3DE-1A6F-6163-9F3C-CC58292DD443}"/>
              </a:ext>
            </a:extLst>
          </p:cNvPr>
          <p:cNvSpPr txBox="1"/>
          <p:nvPr/>
        </p:nvSpPr>
        <p:spPr>
          <a:xfrm>
            <a:off x="225101" y="606768"/>
            <a:ext cx="2132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 vertical ground motion with an impulse source</a:t>
            </a:r>
            <a:endParaRPr lang="en-IE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BF2F87-AA25-E654-EA58-956DA4A37F5B}"/>
              </a:ext>
            </a:extLst>
          </p:cNvPr>
          <p:cNvSpPr txBox="1"/>
          <p:nvPr/>
        </p:nvSpPr>
        <p:spPr>
          <a:xfrm>
            <a:off x="2474877" y="803821"/>
            <a:ext cx="261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Record seismic data with  </a:t>
            </a:r>
            <a:r>
              <a:rPr lang="en-US" dirty="0" err="1"/>
              <a:t>fibre</a:t>
            </a:r>
            <a:r>
              <a:rPr lang="en-US" dirty="0"/>
              <a:t>-optic cable</a:t>
            </a:r>
            <a:endParaRPr lang="en-IE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6A0E0A-2FFC-E6B9-F210-58720B8FD8AE}"/>
              </a:ext>
            </a:extLst>
          </p:cNvPr>
          <p:cNvSpPr txBox="1"/>
          <p:nvPr/>
        </p:nvSpPr>
        <p:spPr>
          <a:xfrm>
            <a:off x="5274726" y="883013"/>
            <a:ext cx="2613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Pick dispersion curve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EB68D4-41F6-149B-235F-1E4B0B3282AC}"/>
              </a:ext>
            </a:extLst>
          </p:cNvPr>
          <p:cNvSpPr txBox="1"/>
          <p:nvPr/>
        </p:nvSpPr>
        <p:spPr>
          <a:xfrm>
            <a:off x="8960854" y="801818"/>
            <a:ext cx="261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Inversion of the picked dispersion curve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BBC64A4-0F0E-DFAB-2532-BA14ADE195EB}"/>
              </a:ext>
            </a:extLst>
          </p:cNvPr>
          <p:cNvGrpSpPr/>
          <p:nvPr/>
        </p:nvGrpSpPr>
        <p:grpSpPr>
          <a:xfrm>
            <a:off x="1527357" y="4124402"/>
            <a:ext cx="10298005" cy="2741165"/>
            <a:chOff x="1527357" y="4124402"/>
            <a:chExt cx="10298005" cy="2741165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4C0D13C-5442-4C64-1D35-BA7260DC9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6299" y="4124402"/>
              <a:ext cx="539504" cy="7516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B16EED-17DA-107A-0CD0-AEB89E7AAB07}"/>
                </a:ext>
              </a:extLst>
            </p:cNvPr>
            <p:cNvSpPr txBox="1"/>
            <p:nvPr/>
          </p:nvSpPr>
          <p:spPr>
            <a:xfrm>
              <a:off x="5194085" y="5974987"/>
              <a:ext cx="1175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>
                  <a:cs typeface="Times New Roman" panose="02020603050405020304" pitchFamily="18" charset="0"/>
                </a:rPr>
                <a:t>Distance (m)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151AFD-BD7F-9356-A6DC-1F0965900D48}"/>
                </a:ext>
              </a:extLst>
            </p:cNvPr>
            <p:cNvSpPr txBox="1"/>
            <p:nvPr/>
          </p:nvSpPr>
          <p:spPr>
            <a:xfrm>
              <a:off x="5213392" y="6593961"/>
              <a:ext cx="772362" cy="271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rPr>
                <a:t>Vs</a:t>
              </a:r>
              <a:r>
                <a:rPr lang="en-IE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rPr>
                <a:t> (m/s)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535B14-61DD-C230-3AB4-62A41BB85C75}"/>
                </a:ext>
              </a:extLst>
            </p:cNvPr>
            <p:cNvSpPr txBox="1"/>
            <p:nvPr/>
          </p:nvSpPr>
          <p:spPr>
            <a:xfrm rot="16200000">
              <a:off x="2082587" y="5499017"/>
              <a:ext cx="844806" cy="29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rPr>
                <a:t>Depth (m)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87247C1-A1CE-B773-54E6-49965BD1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45192" y="6227721"/>
              <a:ext cx="4654349" cy="403468"/>
            </a:xfrm>
            <a:prstGeom prst="rect">
              <a:avLst/>
            </a:prstGeom>
          </p:spPr>
        </p:pic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E6E16F35-7649-111E-F55F-1A392065D9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27357" y="4901425"/>
              <a:ext cx="731837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21B86895-01AB-434B-D5CC-936AFD4A9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0 w 3743"/>
                <a:gd name="T1" fmla="*/ 0 h 501"/>
                <a:gd name="T2" fmla="*/ 3743 w 3743"/>
                <a:gd name="T3" fmla="*/ 0 h 501"/>
                <a:gd name="T4" fmla="*/ 3743 w 3743"/>
                <a:gd name="T5" fmla="*/ 501 h 501"/>
                <a:gd name="T6" fmla="*/ 0 w 3743"/>
                <a:gd name="T7" fmla="*/ 501 h 501"/>
                <a:gd name="T8" fmla="*/ 0 w 3743"/>
                <a:gd name="T9" fmla="*/ 0 h 501"/>
                <a:gd name="T10" fmla="*/ 2688 w 3743"/>
                <a:gd name="T11" fmla="*/ 0 h 501"/>
                <a:gd name="T12" fmla="*/ 2688 w 3743"/>
                <a:gd name="T13" fmla="*/ 13 h 501"/>
                <a:gd name="T14" fmla="*/ 2688 w 3743"/>
                <a:gd name="T15" fmla="*/ 26 h 501"/>
                <a:gd name="T16" fmla="*/ 2688 w 3743"/>
                <a:gd name="T17" fmla="*/ 40 h 501"/>
                <a:gd name="T18" fmla="*/ 2689 w 3743"/>
                <a:gd name="T19" fmla="*/ 53 h 501"/>
                <a:gd name="T20" fmla="*/ 2690 w 3743"/>
                <a:gd name="T21" fmla="*/ 66 h 501"/>
                <a:gd name="T22" fmla="*/ 2692 w 3743"/>
                <a:gd name="T23" fmla="*/ 80 h 501"/>
                <a:gd name="T24" fmla="*/ 2693 w 3743"/>
                <a:gd name="T25" fmla="*/ 93 h 501"/>
                <a:gd name="T26" fmla="*/ 2697 w 3743"/>
                <a:gd name="T27" fmla="*/ 106 h 501"/>
                <a:gd name="T28" fmla="*/ 2703 w 3743"/>
                <a:gd name="T29" fmla="*/ 120 h 501"/>
                <a:gd name="T30" fmla="*/ 2710 w 3743"/>
                <a:gd name="T31" fmla="*/ 119 h 501"/>
                <a:gd name="T32" fmla="*/ 2719 w 3743"/>
                <a:gd name="T33" fmla="*/ 106 h 501"/>
                <a:gd name="T34" fmla="*/ 2725 w 3743"/>
                <a:gd name="T35" fmla="*/ 93 h 501"/>
                <a:gd name="T36" fmla="*/ 2727 w 3743"/>
                <a:gd name="T37" fmla="*/ 80 h 501"/>
                <a:gd name="T38" fmla="*/ 2729 w 3743"/>
                <a:gd name="T39" fmla="*/ 66 h 501"/>
                <a:gd name="T40" fmla="*/ 2731 w 3743"/>
                <a:gd name="T41" fmla="*/ 53 h 501"/>
                <a:gd name="T42" fmla="*/ 2731 w 3743"/>
                <a:gd name="T43" fmla="*/ 40 h 501"/>
                <a:gd name="T44" fmla="*/ 2731 w 3743"/>
                <a:gd name="T45" fmla="*/ 26 h 501"/>
                <a:gd name="T46" fmla="*/ 2731 w 3743"/>
                <a:gd name="T47" fmla="*/ 13 h 501"/>
                <a:gd name="T48" fmla="*/ 2731 w 3743"/>
                <a:gd name="T49" fmla="*/ 0 h 501"/>
                <a:gd name="T50" fmla="*/ 3743 w 3743"/>
                <a:gd name="T51" fmla="*/ 0 h 501"/>
                <a:gd name="T52" fmla="*/ 3743 w 3743"/>
                <a:gd name="T53" fmla="*/ 501 h 501"/>
                <a:gd name="T54" fmla="*/ 0 w 3743"/>
                <a:gd name="T55" fmla="*/ 501 h 501"/>
                <a:gd name="T56" fmla="*/ 0 w 3743"/>
                <a:gd name="T57" fmla="*/ 0 h 501"/>
                <a:gd name="T58" fmla="*/ 2688 w 3743"/>
                <a:gd name="T5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43" h="501">
                  <a:moveTo>
                    <a:pt x="0" y="0"/>
                  </a:move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close/>
                  <a:moveTo>
                    <a:pt x="2688" y="0"/>
                  </a:moveTo>
                  <a:lnTo>
                    <a:pt x="2688" y="13"/>
                  </a:lnTo>
                  <a:lnTo>
                    <a:pt x="2688" y="26"/>
                  </a:lnTo>
                  <a:lnTo>
                    <a:pt x="2688" y="40"/>
                  </a:lnTo>
                  <a:lnTo>
                    <a:pt x="2689" y="53"/>
                  </a:lnTo>
                  <a:lnTo>
                    <a:pt x="2690" y="66"/>
                  </a:lnTo>
                  <a:lnTo>
                    <a:pt x="2692" y="80"/>
                  </a:lnTo>
                  <a:lnTo>
                    <a:pt x="2693" y="93"/>
                  </a:lnTo>
                  <a:lnTo>
                    <a:pt x="2697" y="106"/>
                  </a:lnTo>
                  <a:lnTo>
                    <a:pt x="2703" y="120"/>
                  </a:lnTo>
                  <a:lnTo>
                    <a:pt x="2710" y="119"/>
                  </a:lnTo>
                  <a:lnTo>
                    <a:pt x="2719" y="106"/>
                  </a:lnTo>
                  <a:lnTo>
                    <a:pt x="2725" y="93"/>
                  </a:lnTo>
                  <a:lnTo>
                    <a:pt x="2727" y="80"/>
                  </a:lnTo>
                  <a:lnTo>
                    <a:pt x="2729" y="66"/>
                  </a:lnTo>
                  <a:lnTo>
                    <a:pt x="2731" y="53"/>
                  </a:lnTo>
                  <a:lnTo>
                    <a:pt x="2731" y="40"/>
                  </a:lnTo>
                  <a:lnTo>
                    <a:pt x="2731" y="26"/>
                  </a:lnTo>
                  <a:lnTo>
                    <a:pt x="2731" y="13"/>
                  </a:lnTo>
                  <a:lnTo>
                    <a:pt x="2731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002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C0934F8-5596-CA06-1659-5B5F70B6C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688 w 3743"/>
                <a:gd name="T1" fmla="*/ 0 h 501"/>
                <a:gd name="T2" fmla="*/ 2688 w 3743"/>
                <a:gd name="T3" fmla="*/ 13 h 501"/>
                <a:gd name="T4" fmla="*/ 2688 w 3743"/>
                <a:gd name="T5" fmla="*/ 26 h 501"/>
                <a:gd name="T6" fmla="*/ 2688 w 3743"/>
                <a:gd name="T7" fmla="*/ 40 h 501"/>
                <a:gd name="T8" fmla="*/ 2689 w 3743"/>
                <a:gd name="T9" fmla="*/ 53 h 501"/>
                <a:gd name="T10" fmla="*/ 2690 w 3743"/>
                <a:gd name="T11" fmla="*/ 66 h 501"/>
                <a:gd name="T12" fmla="*/ 2692 w 3743"/>
                <a:gd name="T13" fmla="*/ 80 h 501"/>
                <a:gd name="T14" fmla="*/ 2693 w 3743"/>
                <a:gd name="T15" fmla="*/ 93 h 501"/>
                <a:gd name="T16" fmla="*/ 2697 w 3743"/>
                <a:gd name="T17" fmla="*/ 106 h 501"/>
                <a:gd name="T18" fmla="*/ 2703 w 3743"/>
                <a:gd name="T19" fmla="*/ 120 h 501"/>
                <a:gd name="T20" fmla="*/ 2710 w 3743"/>
                <a:gd name="T21" fmla="*/ 119 h 501"/>
                <a:gd name="T22" fmla="*/ 2719 w 3743"/>
                <a:gd name="T23" fmla="*/ 106 h 501"/>
                <a:gd name="T24" fmla="*/ 2725 w 3743"/>
                <a:gd name="T25" fmla="*/ 93 h 501"/>
                <a:gd name="T26" fmla="*/ 2727 w 3743"/>
                <a:gd name="T27" fmla="*/ 80 h 501"/>
                <a:gd name="T28" fmla="*/ 2729 w 3743"/>
                <a:gd name="T29" fmla="*/ 66 h 501"/>
                <a:gd name="T30" fmla="*/ 2731 w 3743"/>
                <a:gd name="T31" fmla="*/ 53 h 501"/>
                <a:gd name="T32" fmla="*/ 2731 w 3743"/>
                <a:gd name="T33" fmla="*/ 40 h 501"/>
                <a:gd name="T34" fmla="*/ 2731 w 3743"/>
                <a:gd name="T35" fmla="*/ 26 h 501"/>
                <a:gd name="T36" fmla="*/ 2731 w 3743"/>
                <a:gd name="T37" fmla="*/ 13 h 501"/>
                <a:gd name="T38" fmla="*/ 2731 w 3743"/>
                <a:gd name="T39" fmla="*/ 0 h 501"/>
                <a:gd name="T40" fmla="*/ 3743 w 3743"/>
                <a:gd name="T41" fmla="*/ 0 h 501"/>
                <a:gd name="T42" fmla="*/ 3743 w 3743"/>
                <a:gd name="T43" fmla="*/ 501 h 501"/>
                <a:gd name="T44" fmla="*/ 0 w 3743"/>
                <a:gd name="T45" fmla="*/ 501 h 501"/>
                <a:gd name="T46" fmla="*/ 0 w 3743"/>
                <a:gd name="T47" fmla="*/ 0 h 501"/>
                <a:gd name="T48" fmla="*/ 2688 w 3743"/>
                <a:gd name="T49" fmla="*/ 0 h 501"/>
                <a:gd name="T50" fmla="*/ 2670 w 3743"/>
                <a:gd name="T51" fmla="*/ 0 h 501"/>
                <a:gd name="T52" fmla="*/ 2670 w 3743"/>
                <a:gd name="T53" fmla="*/ 10 h 501"/>
                <a:gd name="T54" fmla="*/ 2670 w 3743"/>
                <a:gd name="T55" fmla="*/ 21 h 501"/>
                <a:gd name="T56" fmla="*/ 2670 w 3743"/>
                <a:gd name="T57" fmla="*/ 32 h 501"/>
                <a:gd name="T58" fmla="*/ 2670 w 3743"/>
                <a:gd name="T59" fmla="*/ 43 h 501"/>
                <a:gd name="T60" fmla="*/ 2670 w 3743"/>
                <a:gd name="T61" fmla="*/ 54 h 501"/>
                <a:gd name="T62" fmla="*/ 2672 w 3743"/>
                <a:gd name="T63" fmla="*/ 64 h 501"/>
                <a:gd name="T64" fmla="*/ 2673 w 3743"/>
                <a:gd name="T65" fmla="*/ 75 h 501"/>
                <a:gd name="T66" fmla="*/ 2674 w 3743"/>
                <a:gd name="T67" fmla="*/ 86 h 501"/>
                <a:gd name="T68" fmla="*/ 2675 w 3743"/>
                <a:gd name="T69" fmla="*/ 96 h 501"/>
                <a:gd name="T70" fmla="*/ 2679 w 3743"/>
                <a:gd name="T71" fmla="*/ 107 h 501"/>
                <a:gd name="T72" fmla="*/ 2683 w 3743"/>
                <a:gd name="T73" fmla="*/ 118 h 501"/>
                <a:gd name="T74" fmla="*/ 2688 w 3743"/>
                <a:gd name="T75" fmla="*/ 129 h 501"/>
                <a:gd name="T76" fmla="*/ 2693 w 3743"/>
                <a:gd name="T77" fmla="*/ 139 h 501"/>
                <a:gd name="T78" fmla="*/ 2697 w 3743"/>
                <a:gd name="T79" fmla="*/ 150 h 501"/>
                <a:gd name="T80" fmla="*/ 2703 w 3743"/>
                <a:gd name="T81" fmla="*/ 161 h 501"/>
                <a:gd name="T82" fmla="*/ 2710 w 3743"/>
                <a:gd name="T83" fmla="*/ 160 h 501"/>
                <a:gd name="T84" fmla="*/ 2719 w 3743"/>
                <a:gd name="T85" fmla="*/ 149 h 501"/>
                <a:gd name="T86" fmla="*/ 2726 w 3743"/>
                <a:gd name="T87" fmla="*/ 139 h 501"/>
                <a:gd name="T88" fmla="*/ 2733 w 3743"/>
                <a:gd name="T89" fmla="*/ 128 h 501"/>
                <a:gd name="T90" fmla="*/ 2740 w 3743"/>
                <a:gd name="T91" fmla="*/ 118 h 501"/>
                <a:gd name="T92" fmla="*/ 2747 w 3743"/>
                <a:gd name="T93" fmla="*/ 107 h 501"/>
                <a:gd name="T94" fmla="*/ 2752 w 3743"/>
                <a:gd name="T95" fmla="*/ 96 h 501"/>
                <a:gd name="T96" fmla="*/ 2753 w 3743"/>
                <a:gd name="T97" fmla="*/ 86 h 501"/>
                <a:gd name="T98" fmla="*/ 2755 w 3743"/>
                <a:gd name="T99" fmla="*/ 75 h 501"/>
                <a:gd name="T100" fmla="*/ 2756 w 3743"/>
                <a:gd name="T101" fmla="*/ 64 h 501"/>
                <a:gd name="T102" fmla="*/ 2758 w 3743"/>
                <a:gd name="T103" fmla="*/ 54 h 501"/>
                <a:gd name="T104" fmla="*/ 2758 w 3743"/>
                <a:gd name="T105" fmla="*/ 43 h 501"/>
                <a:gd name="T106" fmla="*/ 2758 w 3743"/>
                <a:gd name="T107" fmla="*/ 32 h 501"/>
                <a:gd name="T108" fmla="*/ 2758 w 3743"/>
                <a:gd name="T109" fmla="*/ 21 h 501"/>
                <a:gd name="T110" fmla="*/ 2758 w 3743"/>
                <a:gd name="T111" fmla="*/ 10 h 501"/>
                <a:gd name="T112" fmla="*/ 2758 w 3743"/>
                <a:gd name="T113" fmla="*/ 0 h 501"/>
                <a:gd name="T114" fmla="*/ 3743 w 3743"/>
                <a:gd name="T115" fmla="*/ 0 h 501"/>
                <a:gd name="T116" fmla="*/ 3743 w 3743"/>
                <a:gd name="T117" fmla="*/ 501 h 501"/>
                <a:gd name="T118" fmla="*/ 0 w 3743"/>
                <a:gd name="T119" fmla="*/ 501 h 501"/>
                <a:gd name="T120" fmla="*/ 0 w 3743"/>
                <a:gd name="T121" fmla="*/ 0 h 501"/>
                <a:gd name="T122" fmla="*/ 2670 w 3743"/>
                <a:gd name="T12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2688" y="0"/>
                  </a:moveTo>
                  <a:lnTo>
                    <a:pt x="2688" y="13"/>
                  </a:lnTo>
                  <a:lnTo>
                    <a:pt x="2688" y="26"/>
                  </a:lnTo>
                  <a:lnTo>
                    <a:pt x="2688" y="40"/>
                  </a:lnTo>
                  <a:lnTo>
                    <a:pt x="2689" y="53"/>
                  </a:lnTo>
                  <a:lnTo>
                    <a:pt x="2690" y="66"/>
                  </a:lnTo>
                  <a:lnTo>
                    <a:pt x="2692" y="80"/>
                  </a:lnTo>
                  <a:lnTo>
                    <a:pt x="2693" y="93"/>
                  </a:lnTo>
                  <a:lnTo>
                    <a:pt x="2697" y="106"/>
                  </a:lnTo>
                  <a:lnTo>
                    <a:pt x="2703" y="120"/>
                  </a:lnTo>
                  <a:lnTo>
                    <a:pt x="2710" y="119"/>
                  </a:lnTo>
                  <a:lnTo>
                    <a:pt x="2719" y="106"/>
                  </a:lnTo>
                  <a:lnTo>
                    <a:pt x="2725" y="93"/>
                  </a:lnTo>
                  <a:lnTo>
                    <a:pt x="2727" y="80"/>
                  </a:lnTo>
                  <a:lnTo>
                    <a:pt x="2729" y="66"/>
                  </a:lnTo>
                  <a:lnTo>
                    <a:pt x="2731" y="53"/>
                  </a:lnTo>
                  <a:lnTo>
                    <a:pt x="2731" y="40"/>
                  </a:lnTo>
                  <a:lnTo>
                    <a:pt x="2731" y="26"/>
                  </a:lnTo>
                  <a:lnTo>
                    <a:pt x="2731" y="13"/>
                  </a:lnTo>
                  <a:lnTo>
                    <a:pt x="2731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2688" y="0"/>
                  </a:lnTo>
                  <a:close/>
                  <a:moveTo>
                    <a:pt x="2670" y="0"/>
                  </a:moveTo>
                  <a:lnTo>
                    <a:pt x="2670" y="10"/>
                  </a:lnTo>
                  <a:lnTo>
                    <a:pt x="2670" y="21"/>
                  </a:lnTo>
                  <a:lnTo>
                    <a:pt x="2670" y="32"/>
                  </a:lnTo>
                  <a:lnTo>
                    <a:pt x="2670" y="43"/>
                  </a:lnTo>
                  <a:lnTo>
                    <a:pt x="2670" y="54"/>
                  </a:lnTo>
                  <a:lnTo>
                    <a:pt x="2672" y="64"/>
                  </a:lnTo>
                  <a:lnTo>
                    <a:pt x="2673" y="75"/>
                  </a:lnTo>
                  <a:lnTo>
                    <a:pt x="2674" y="86"/>
                  </a:lnTo>
                  <a:lnTo>
                    <a:pt x="2675" y="96"/>
                  </a:lnTo>
                  <a:lnTo>
                    <a:pt x="2679" y="107"/>
                  </a:lnTo>
                  <a:lnTo>
                    <a:pt x="2683" y="118"/>
                  </a:lnTo>
                  <a:lnTo>
                    <a:pt x="2688" y="129"/>
                  </a:lnTo>
                  <a:lnTo>
                    <a:pt x="2693" y="139"/>
                  </a:lnTo>
                  <a:lnTo>
                    <a:pt x="2697" y="150"/>
                  </a:lnTo>
                  <a:lnTo>
                    <a:pt x="2703" y="161"/>
                  </a:lnTo>
                  <a:lnTo>
                    <a:pt x="2710" y="160"/>
                  </a:lnTo>
                  <a:lnTo>
                    <a:pt x="2719" y="149"/>
                  </a:lnTo>
                  <a:lnTo>
                    <a:pt x="2726" y="139"/>
                  </a:lnTo>
                  <a:lnTo>
                    <a:pt x="2733" y="128"/>
                  </a:lnTo>
                  <a:lnTo>
                    <a:pt x="2740" y="118"/>
                  </a:lnTo>
                  <a:lnTo>
                    <a:pt x="2747" y="107"/>
                  </a:lnTo>
                  <a:lnTo>
                    <a:pt x="2752" y="96"/>
                  </a:lnTo>
                  <a:lnTo>
                    <a:pt x="2753" y="86"/>
                  </a:lnTo>
                  <a:lnTo>
                    <a:pt x="2755" y="75"/>
                  </a:lnTo>
                  <a:lnTo>
                    <a:pt x="2756" y="64"/>
                  </a:lnTo>
                  <a:lnTo>
                    <a:pt x="2758" y="54"/>
                  </a:lnTo>
                  <a:lnTo>
                    <a:pt x="2758" y="43"/>
                  </a:lnTo>
                  <a:lnTo>
                    <a:pt x="2758" y="32"/>
                  </a:lnTo>
                  <a:lnTo>
                    <a:pt x="2758" y="21"/>
                  </a:lnTo>
                  <a:lnTo>
                    <a:pt x="2758" y="10"/>
                  </a:lnTo>
                  <a:lnTo>
                    <a:pt x="2758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001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93B63715-17AB-3792-7BB2-8660F2BAE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670 w 3743"/>
                <a:gd name="T1" fmla="*/ 21 h 501"/>
                <a:gd name="T2" fmla="*/ 2670 w 3743"/>
                <a:gd name="T3" fmla="*/ 54 h 501"/>
                <a:gd name="T4" fmla="*/ 2674 w 3743"/>
                <a:gd name="T5" fmla="*/ 86 h 501"/>
                <a:gd name="T6" fmla="*/ 2683 w 3743"/>
                <a:gd name="T7" fmla="*/ 118 h 501"/>
                <a:gd name="T8" fmla="*/ 2697 w 3743"/>
                <a:gd name="T9" fmla="*/ 150 h 501"/>
                <a:gd name="T10" fmla="*/ 2719 w 3743"/>
                <a:gd name="T11" fmla="*/ 149 h 501"/>
                <a:gd name="T12" fmla="*/ 2740 w 3743"/>
                <a:gd name="T13" fmla="*/ 118 h 501"/>
                <a:gd name="T14" fmla="*/ 2753 w 3743"/>
                <a:gd name="T15" fmla="*/ 86 h 501"/>
                <a:gd name="T16" fmla="*/ 2758 w 3743"/>
                <a:gd name="T17" fmla="*/ 54 h 501"/>
                <a:gd name="T18" fmla="*/ 2758 w 3743"/>
                <a:gd name="T19" fmla="*/ 21 h 501"/>
                <a:gd name="T20" fmla="*/ 3743 w 3743"/>
                <a:gd name="T21" fmla="*/ 0 h 501"/>
                <a:gd name="T22" fmla="*/ 0 w 3743"/>
                <a:gd name="T23" fmla="*/ 0 h 501"/>
                <a:gd name="T24" fmla="*/ 408 w 3743"/>
                <a:gd name="T25" fmla="*/ 17 h 501"/>
                <a:gd name="T26" fmla="*/ 414 w 3743"/>
                <a:gd name="T27" fmla="*/ 70 h 501"/>
                <a:gd name="T28" fmla="*/ 427 w 3743"/>
                <a:gd name="T29" fmla="*/ 35 h 501"/>
                <a:gd name="T30" fmla="*/ 869 w 3743"/>
                <a:gd name="T31" fmla="*/ 0 h 501"/>
                <a:gd name="T32" fmla="*/ 869 w 3743"/>
                <a:gd name="T33" fmla="*/ 40 h 501"/>
                <a:gd name="T34" fmla="*/ 869 w 3743"/>
                <a:gd name="T35" fmla="*/ 80 h 501"/>
                <a:gd name="T36" fmla="*/ 875 w 3743"/>
                <a:gd name="T37" fmla="*/ 121 h 501"/>
                <a:gd name="T38" fmla="*/ 915 w 3743"/>
                <a:gd name="T39" fmla="*/ 94 h 501"/>
                <a:gd name="T40" fmla="*/ 914 w 3743"/>
                <a:gd name="T41" fmla="*/ 53 h 501"/>
                <a:gd name="T42" fmla="*/ 914 w 3743"/>
                <a:gd name="T43" fmla="*/ 13 h 501"/>
                <a:gd name="T44" fmla="*/ 1956 w 3743"/>
                <a:gd name="T45" fmla="*/ 13 h 501"/>
                <a:gd name="T46" fmla="*/ 1956 w 3743"/>
                <a:gd name="T47" fmla="*/ 54 h 501"/>
                <a:gd name="T48" fmla="*/ 1958 w 3743"/>
                <a:gd name="T49" fmla="*/ 27 h 501"/>
                <a:gd name="T50" fmla="*/ 2320 w 3743"/>
                <a:gd name="T51" fmla="*/ 0 h 501"/>
                <a:gd name="T52" fmla="*/ 2320 w 3743"/>
                <a:gd name="T53" fmla="*/ 26 h 501"/>
                <a:gd name="T54" fmla="*/ 2323 w 3743"/>
                <a:gd name="T55" fmla="*/ 53 h 501"/>
                <a:gd name="T56" fmla="*/ 2365 w 3743"/>
                <a:gd name="T57" fmla="*/ 71 h 501"/>
                <a:gd name="T58" fmla="*/ 2372 w 3743"/>
                <a:gd name="T59" fmla="*/ 44 h 501"/>
                <a:gd name="T60" fmla="*/ 2372 w 3743"/>
                <a:gd name="T61" fmla="*/ 17 h 501"/>
                <a:gd name="T62" fmla="*/ 2652 w 3743"/>
                <a:gd name="T63" fmla="*/ 0 h 501"/>
                <a:gd name="T64" fmla="*/ 2652 w 3743"/>
                <a:gd name="T65" fmla="*/ 27 h 501"/>
                <a:gd name="T66" fmla="*/ 2652 w 3743"/>
                <a:gd name="T67" fmla="*/ 54 h 501"/>
                <a:gd name="T68" fmla="*/ 2655 w 3743"/>
                <a:gd name="T69" fmla="*/ 81 h 501"/>
                <a:gd name="T70" fmla="*/ 2660 w 3743"/>
                <a:gd name="T71" fmla="*/ 108 h 501"/>
                <a:gd name="T72" fmla="*/ 2672 w 3743"/>
                <a:gd name="T73" fmla="*/ 135 h 501"/>
                <a:gd name="T74" fmla="*/ 2684 w 3743"/>
                <a:gd name="T75" fmla="*/ 162 h 501"/>
                <a:gd name="T76" fmla="*/ 2698 w 3743"/>
                <a:gd name="T77" fmla="*/ 188 h 501"/>
                <a:gd name="T78" fmla="*/ 2724 w 3743"/>
                <a:gd name="T79" fmla="*/ 188 h 501"/>
                <a:gd name="T80" fmla="*/ 2741 w 3743"/>
                <a:gd name="T81" fmla="*/ 161 h 501"/>
                <a:gd name="T82" fmla="*/ 2758 w 3743"/>
                <a:gd name="T83" fmla="*/ 134 h 501"/>
                <a:gd name="T84" fmla="*/ 2774 w 3743"/>
                <a:gd name="T85" fmla="*/ 108 h 501"/>
                <a:gd name="T86" fmla="*/ 2782 w 3743"/>
                <a:gd name="T87" fmla="*/ 81 h 501"/>
                <a:gd name="T88" fmla="*/ 2785 w 3743"/>
                <a:gd name="T89" fmla="*/ 54 h 501"/>
                <a:gd name="T90" fmla="*/ 2785 w 3743"/>
                <a:gd name="T91" fmla="*/ 27 h 501"/>
                <a:gd name="T92" fmla="*/ 2785 w 3743"/>
                <a:gd name="T93" fmla="*/ 0 h 501"/>
                <a:gd name="T94" fmla="*/ 0 w 3743"/>
                <a:gd name="T9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43" h="501">
                  <a:moveTo>
                    <a:pt x="2670" y="0"/>
                  </a:moveTo>
                  <a:lnTo>
                    <a:pt x="2670" y="10"/>
                  </a:lnTo>
                  <a:lnTo>
                    <a:pt x="2670" y="21"/>
                  </a:lnTo>
                  <a:lnTo>
                    <a:pt x="2670" y="32"/>
                  </a:lnTo>
                  <a:lnTo>
                    <a:pt x="2670" y="43"/>
                  </a:lnTo>
                  <a:lnTo>
                    <a:pt x="2670" y="54"/>
                  </a:lnTo>
                  <a:lnTo>
                    <a:pt x="2672" y="64"/>
                  </a:lnTo>
                  <a:lnTo>
                    <a:pt x="2673" y="75"/>
                  </a:lnTo>
                  <a:lnTo>
                    <a:pt x="2674" y="86"/>
                  </a:lnTo>
                  <a:lnTo>
                    <a:pt x="2675" y="96"/>
                  </a:lnTo>
                  <a:lnTo>
                    <a:pt x="2679" y="107"/>
                  </a:lnTo>
                  <a:lnTo>
                    <a:pt x="2683" y="118"/>
                  </a:lnTo>
                  <a:lnTo>
                    <a:pt x="2688" y="129"/>
                  </a:lnTo>
                  <a:lnTo>
                    <a:pt x="2693" y="139"/>
                  </a:lnTo>
                  <a:lnTo>
                    <a:pt x="2697" y="150"/>
                  </a:lnTo>
                  <a:lnTo>
                    <a:pt x="2703" y="161"/>
                  </a:lnTo>
                  <a:lnTo>
                    <a:pt x="2710" y="160"/>
                  </a:lnTo>
                  <a:lnTo>
                    <a:pt x="2719" y="149"/>
                  </a:lnTo>
                  <a:lnTo>
                    <a:pt x="2726" y="139"/>
                  </a:lnTo>
                  <a:lnTo>
                    <a:pt x="2733" y="128"/>
                  </a:lnTo>
                  <a:lnTo>
                    <a:pt x="2740" y="118"/>
                  </a:lnTo>
                  <a:lnTo>
                    <a:pt x="2747" y="107"/>
                  </a:lnTo>
                  <a:lnTo>
                    <a:pt x="2752" y="96"/>
                  </a:lnTo>
                  <a:lnTo>
                    <a:pt x="2753" y="86"/>
                  </a:lnTo>
                  <a:lnTo>
                    <a:pt x="2755" y="75"/>
                  </a:lnTo>
                  <a:lnTo>
                    <a:pt x="2756" y="64"/>
                  </a:lnTo>
                  <a:lnTo>
                    <a:pt x="2758" y="54"/>
                  </a:lnTo>
                  <a:lnTo>
                    <a:pt x="2758" y="43"/>
                  </a:lnTo>
                  <a:lnTo>
                    <a:pt x="2758" y="32"/>
                  </a:lnTo>
                  <a:lnTo>
                    <a:pt x="2758" y="21"/>
                  </a:lnTo>
                  <a:lnTo>
                    <a:pt x="2758" y="10"/>
                  </a:lnTo>
                  <a:lnTo>
                    <a:pt x="2758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2670" y="0"/>
                  </a:lnTo>
                  <a:close/>
                  <a:moveTo>
                    <a:pt x="408" y="0"/>
                  </a:moveTo>
                  <a:lnTo>
                    <a:pt x="408" y="17"/>
                  </a:lnTo>
                  <a:lnTo>
                    <a:pt x="408" y="35"/>
                  </a:lnTo>
                  <a:lnTo>
                    <a:pt x="408" y="52"/>
                  </a:lnTo>
                  <a:lnTo>
                    <a:pt x="414" y="70"/>
                  </a:lnTo>
                  <a:lnTo>
                    <a:pt x="420" y="70"/>
                  </a:lnTo>
                  <a:lnTo>
                    <a:pt x="426" y="52"/>
                  </a:lnTo>
                  <a:lnTo>
                    <a:pt x="427" y="35"/>
                  </a:lnTo>
                  <a:lnTo>
                    <a:pt x="427" y="17"/>
                  </a:lnTo>
                  <a:lnTo>
                    <a:pt x="427" y="0"/>
                  </a:lnTo>
                  <a:lnTo>
                    <a:pt x="869" y="0"/>
                  </a:lnTo>
                  <a:lnTo>
                    <a:pt x="869" y="13"/>
                  </a:lnTo>
                  <a:lnTo>
                    <a:pt x="869" y="26"/>
                  </a:lnTo>
                  <a:lnTo>
                    <a:pt x="869" y="40"/>
                  </a:lnTo>
                  <a:lnTo>
                    <a:pt x="869" y="53"/>
                  </a:lnTo>
                  <a:lnTo>
                    <a:pt x="869" y="67"/>
                  </a:lnTo>
                  <a:lnTo>
                    <a:pt x="869" y="80"/>
                  </a:lnTo>
                  <a:lnTo>
                    <a:pt x="869" y="94"/>
                  </a:lnTo>
                  <a:lnTo>
                    <a:pt x="871" y="107"/>
                  </a:lnTo>
                  <a:lnTo>
                    <a:pt x="875" y="121"/>
                  </a:lnTo>
                  <a:lnTo>
                    <a:pt x="887" y="119"/>
                  </a:lnTo>
                  <a:lnTo>
                    <a:pt x="905" y="106"/>
                  </a:lnTo>
                  <a:lnTo>
                    <a:pt x="915" y="94"/>
                  </a:lnTo>
                  <a:lnTo>
                    <a:pt x="915" y="80"/>
                  </a:lnTo>
                  <a:lnTo>
                    <a:pt x="914" y="67"/>
                  </a:lnTo>
                  <a:lnTo>
                    <a:pt x="914" y="53"/>
                  </a:lnTo>
                  <a:lnTo>
                    <a:pt x="914" y="40"/>
                  </a:lnTo>
                  <a:lnTo>
                    <a:pt x="914" y="26"/>
                  </a:lnTo>
                  <a:lnTo>
                    <a:pt x="914" y="13"/>
                  </a:lnTo>
                  <a:lnTo>
                    <a:pt x="914" y="0"/>
                  </a:lnTo>
                  <a:lnTo>
                    <a:pt x="1956" y="0"/>
                  </a:lnTo>
                  <a:lnTo>
                    <a:pt x="1956" y="13"/>
                  </a:lnTo>
                  <a:lnTo>
                    <a:pt x="1956" y="27"/>
                  </a:lnTo>
                  <a:lnTo>
                    <a:pt x="1956" y="40"/>
                  </a:lnTo>
                  <a:lnTo>
                    <a:pt x="1956" y="54"/>
                  </a:lnTo>
                  <a:lnTo>
                    <a:pt x="1957" y="54"/>
                  </a:lnTo>
                  <a:lnTo>
                    <a:pt x="1958" y="40"/>
                  </a:lnTo>
                  <a:lnTo>
                    <a:pt x="1958" y="27"/>
                  </a:lnTo>
                  <a:lnTo>
                    <a:pt x="1957" y="13"/>
                  </a:lnTo>
                  <a:lnTo>
                    <a:pt x="1957" y="0"/>
                  </a:lnTo>
                  <a:lnTo>
                    <a:pt x="2320" y="0"/>
                  </a:lnTo>
                  <a:lnTo>
                    <a:pt x="2320" y="9"/>
                  </a:lnTo>
                  <a:lnTo>
                    <a:pt x="2320" y="17"/>
                  </a:lnTo>
                  <a:lnTo>
                    <a:pt x="2320" y="26"/>
                  </a:lnTo>
                  <a:lnTo>
                    <a:pt x="2320" y="35"/>
                  </a:lnTo>
                  <a:lnTo>
                    <a:pt x="2320" y="44"/>
                  </a:lnTo>
                  <a:lnTo>
                    <a:pt x="2323" y="53"/>
                  </a:lnTo>
                  <a:lnTo>
                    <a:pt x="2334" y="61"/>
                  </a:lnTo>
                  <a:lnTo>
                    <a:pt x="2350" y="69"/>
                  </a:lnTo>
                  <a:lnTo>
                    <a:pt x="2365" y="71"/>
                  </a:lnTo>
                  <a:lnTo>
                    <a:pt x="2368" y="62"/>
                  </a:lnTo>
                  <a:lnTo>
                    <a:pt x="2371" y="53"/>
                  </a:lnTo>
                  <a:lnTo>
                    <a:pt x="2372" y="44"/>
                  </a:lnTo>
                  <a:lnTo>
                    <a:pt x="2372" y="35"/>
                  </a:lnTo>
                  <a:lnTo>
                    <a:pt x="2372" y="26"/>
                  </a:lnTo>
                  <a:lnTo>
                    <a:pt x="2372" y="17"/>
                  </a:lnTo>
                  <a:lnTo>
                    <a:pt x="2372" y="9"/>
                  </a:lnTo>
                  <a:lnTo>
                    <a:pt x="2372" y="0"/>
                  </a:lnTo>
                  <a:lnTo>
                    <a:pt x="2652" y="0"/>
                  </a:lnTo>
                  <a:lnTo>
                    <a:pt x="2652" y="9"/>
                  </a:lnTo>
                  <a:lnTo>
                    <a:pt x="2652" y="18"/>
                  </a:lnTo>
                  <a:lnTo>
                    <a:pt x="2652" y="27"/>
                  </a:lnTo>
                  <a:lnTo>
                    <a:pt x="2652" y="36"/>
                  </a:lnTo>
                  <a:lnTo>
                    <a:pt x="2652" y="45"/>
                  </a:lnTo>
                  <a:lnTo>
                    <a:pt x="2652" y="54"/>
                  </a:lnTo>
                  <a:lnTo>
                    <a:pt x="2653" y="63"/>
                  </a:lnTo>
                  <a:lnTo>
                    <a:pt x="2654" y="72"/>
                  </a:lnTo>
                  <a:lnTo>
                    <a:pt x="2655" y="81"/>
                  </a:lnTo>
                  <a:lnTo>
                    <a:pt x="2656" y="90"/>
                  </a:lnTo>
                  <a:lnTo>
                    <a:pt x="2657" y="99"/>
                  </a:lnTo>
                  <a:lnTo>
                    <a:pt x="2660" y="108"/>
                  </a:lnTo>
                  <a:lnTo>
                    <a:pt x="2664" y="117"/>
                  </a:lnTo>
                  <a:lnTo>
                    <a:pt x="2668" y="126"/>
                  </a:lnTo>
                  <a:lnTo>
                    <a:pt x="2672" y="135"/>
                  </a:lnTo>
                  <a:lnTo>
                    <a:pt x="2676" y="144"/>
                  </a:lnTo>
                  <a:lnTo>
                    <a:pt x="2680" y="153"/>
                  </a:lnTo>
                  <a:lnTo>
                    <a:pt x="2684" y="162"/>
                  </a:lnTo>
                  <a:lnTo>
                    <a:pt x="2689" y="170"/>
                  </a:lnTo>
                  <a:lnTo>
                    <a:pt x="2694" y="179"/>
                  </a:lnTo>
                  <a:lnTo>
                    <a:pt x="2698" y="188"/>
                  </a:lnTo>
                  <a:lnTo>
                    <a:pt x="2703" y="197"/>
                  </a:lnTo>
                  <a:lnTo>
                    <a:pt x="2718" y="197"/>
                  </a:lnTo>
                  <a:lnTo>
                    <a:pt x="2724" y="188"/>
                  </a:lnTo>
                  <a:lnTo>
                    <a:pt x="2730" y="179"/>
                  </a:lnTo>
                  <a:lnTo>
                    <a:pt x="2735" y="170"/>
                  </a:lnTo>
                  <a:lnTo>
                    <a:pt x="2741" y="161"/>
                  </a:lnTo>
                  <a:lnTo>
                    <a:pt x="2746" y="152"/>
                  </a:lnTo>
                  <a:lnTo>
                    <a:pt x="2752" y="143"/>
                  </a:lnTo>
                  <a:lnTo>
                    <a:pt x="2758" y="134"/>
                  </a:lnTo>
                  <a:lnTo>
                    <a:pt x="2764" y="126"/>
                  </a:lnTo>
                  <a:lnTo>
                    <a:pt x="2769" y="117"/>
                  </a:lnTo>
                  <a:lnTo>
                    <a:pt x="2774" y="108"/>
                  </a:lnTo>
                  <a:lnTo>
                    <a:pt x="2779" y="99"/>
                  </a:lnTo>
                  <a:lnTo>
                    <a:pt x="2780" y="90"/>
                  </a:lnTo>
                  <a:lnTo>
                    <a:pt x="2782" y="81"/>
                  </a:lnTo>
                  <a:lnTo>
                    <a:pt x="2783" y="72"/>
                  </a:lnTo>
                  <a:lnTo>
                    <a:pt x="2784" y="63"/>
                  </a:lnTo>
                  <a:lnTo>
                    <a:pt x="2785" y="54"/>
                  </a:lnTo>
                  <a:lnTo>
                    <a:pt x="2786" y="45"/>
                  </a:lnTo>
                  <a:lnTo>
                    <a:pt x="2786" y="36"/>
                  </a:lnTo>
                  <a:lnTo>
                    <a:pt x="2785" y="27"/>
                  </a:lnTo>
                  <a:lnTo>
                    <a:pt x="2785" y="18"/>
                  </a:lnTo>
                  <a:lnTo>
                    <a:pt x="2785" y="9"/>
                  </a:lnTo>
                  <a:lnTo>
                    <a:pt x="2785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364E0C1A-464F-A78D-F67E-0525AE074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420 w 3743"/>
                <a:gd name="T1" fmla="*/ 70 h 501"/>
                <a:gd name="T2" fmla="*/ 869 w 3743"/>
                <a:gd name="T3" fmla="*/ 13 h 501"/>
                <a:gd name="T4" fmla="*/ 869 w 3743"/>
                <a:gd name="T5" fmla="*/ 94 h 501"/>
                <a:gd name="T6" fmla="*/ 915 w 3743"/>
                <a:gd name="T7" fmla="*/ 80 h 501"/>
                <a:gd name="T8" fmla="*/ 914 w 3743"/>
                <a:gd name="T9" fmla="*/ 0 h 501"/>
                <a:gd name="T10" fmla="*/ 1957 w 3743"/>
                <a:gd name="T11" fmla="*/ 54 h 501"/>
                <a:gd name="T12" fmla="*/ 2320 w 3743"/>
                <a:gd name="T13" fmla="*/ 9 h 501"/>
                <a:gd name="T14" fmla="*/ 2334 w 3743"/>
                <a:gd name="T15" fmla="*/ 61 h 501"/>
                <a:gd name="T16" fmla="*/ 2372 w 3743"/>
                <a:gd name="T17" fmla="*/ 35 h 501"/>
                <a:gd name="T18" fmla="*/ 2652 w 3743"/>
                <a:gd name="T19" fmla="*/ 9 h 501"/>
                <a:gd name="T20" fmla="*/ 2653 w 3743"/>
                <a:gd name="T21" fmla="*/ 63 h 501"/>
                <a:gd name="T22" fmla="*/ 2664 w 3743"/>
                <a:gd name="T23" fmla="*/ 117 h 501"/>
                <a:gd name="T24" fmla="*/ 2689 w 3743"/>
                <a:gd name="T25" fmla="*/ 170 h 501"/>
                <a:gd name="T26" fmla="*/ 2730 w 3743"/>
                <a:gd name="T27" fmla="*/ 179 h 501"/>
                <a:gd name="T28" fmla="*/ 2764 w 3743"/>
                <a:gd name="T29" fmla="*/ 126 h 501"/>
                <a:gd name="T30" fmla="*/ 2783 w 3743"/>
                <a:gd name="T31" fmla="*/ 72 h 501"/>
                <a:gd name="T32" fmla="*/ 2785 w 3743"/>
                <a:gd name="T33" fmla="*/ 18 h 501"/>
                <a:gd name="T34" fmla="*/ 0 w 3743"/>
                <a:gd name="T35" fmla="*/ 0 h 501"/>
                <a:gd name="T36" fmla="*/ 365 w 3743"/>
                <a:gd name="T37" fmla="*/ 31 h 501"/>
                <a:gd name="T38" fmla="*/ 364 w 3743"/>
                <a:gd name="T39" fmla="*/ 79 h 501"/>
                <a:gd name="T40" fmla="*/ 449 w 3743"/>
                <a:gd name="T41" fmla="*/ 102 h 501"/>
                <a:gd name="T42" fmla="*/ 467 w 3743"/>
                <a:gd name="T43" fmla="*/ 55 h 501"/>
                <a:gd name="T44" fmla="*/ 469 w 3743"/>
                <a:gd name="T45" fmla="*/ 8 h 501"/>
                <a:gd name="T46" fmla="*/ 526 w 3743"/>
                <a:gd name="T47" fmla="*/ 71 h 501"/>
                <a:gd name="T48" fmla="*/ 548 w 3743"/>
                <a:gd name="T49" fmla="*/ 89 h 501"/>
                <a:gd name="T50" fmla="*/ 840 w 3743"/>
                <a:gd name="T51" fmla="*/ 0 h 501"/>
                <a:gd name="T52" fmla="*/ 840 w 3743"/>
                <a:gd name="T53" fmla="*/ 49 h 501"/>
                <a:gd name="T54" fmla="*/ 839 w 3743"/>
                <a:gd name="T55" fmla="*/ 99 h 501"/>
                <a:gd name="T56" fmla="*/ 857 w 3743"/>
                <a:gd name="T57" fmla="*/ 149 h 501"/>
                <a:gd name="T58" fmla="*/ 930 w 3743"/>
                <a:gd name="T59" fmla="*/ 166 h 501"/>
                <a:gd name="T60" fmla="*/ 996 w 3743"/>
                <a:gd name="T61" fmla="*/ 124 h 501"/>
                <a:gd name="T62" fmla="*/ 1003 w 3743"/>
                <a:gd name="T63" fmla="*/ 74 h 501"/>
                <a:gd name="T64" fmla="*/ 1003 w 3743"/>
                <a:gd name="T65" fmla="*/ 25 h 501"/>
                <a:gd name="T66" fmla="*/ 1936 w 3743"/>
                <a:gd name="T67" fmla="*/ 35 h 501"/>
                <a:gd name="T68" fmla="*/ 1950 w 3743"/>
                <a:gd name="T69" fmla="*/ 141 h 501"/>
                <a:gd name="T70" fmla="*/ 1964 w 3743"/>
                <a:gd name="T71" fmla="*/ 88 h 501"/>
                <a:gd name="T72" fmla="*/ 2218 w 3743"/>
                <a:gd name="T73" fmla="*/ 0 h 501"/>
                <a:gd name="T74" fmla="*/ 2218 w 3743"/>
                <a:gd name="T75" fmla="*/ 41 h 501"/>
                <a:gd name="T76" fmla="*/ 2218 w 3743"/>
                <a:gd name="T77" fmla="*/ 82 h 501"/>
                <a:gd name="T78" fmla="*/ 2230 w 3743"/>
                <a:gd name="T79" fmla="*/ 124 h 501"/>
                <a:gd name="T80" fmla="*/ 2346 w 3743"/>
                <a:gd name="T81" fmla="*/ 139 h 501"/>
                <a:gd name="T82" fmla="*/ 2397 w 3743"/>
                <a:gd name="T83" fmla="*/ 103 h 501"/>
                <a:gd name="T84" fmla="*/ 2404 w 3743"/>
                <a:gd name="T85" fmla="*/ 62 h 501"/>
                <a:gd name="T86" fmla="*/ 2406 w 3743"/>
                <a:gd name="T87" fmla="*/ 20 h 501"/>
                <a:gd name="T88" fmla="*/ 2634 w 3743"/>
                <a:gd name="T89" fmla="*/ 16 h 501"/>
                <a:gd name="T90" fmla="*/ 2635 w 3743"/>
                <a:gd name="T91" fmla="*/ 66 h 501"/>
                <a:gd name="T92" fmla="*/ 2645 w 3743"/>
                <a:gd name="T93" fmla="*/ 115 h 501"/>
                <a:gd name="T94" fmla="*/ 2666 w 3743"/>
                <a:gd name="T95" fmla="*/ 164 h 501"/>
                <a:gd name="T96" fmla="*/ 2703 w 3743"/>
                <a:gd name="T97" fmla="*/ 212 h 501"/>
                <a:gd name="T98" fmla="*/ 2765 w 3743"/>
                <a:gd name="T99" fmla="*/ 172 h 501"/>
                <a:gd name="T100" fmla="*/ 2794 w 3743"/>
                <a:gd name="T101" fmla="*/ 123 h 501"/>
                <a:gd name="T102" fmla="*/ 2810 w 3743"/>
                <a:gd name="T103" fmla="*/ 74 h 501"/>
                <a:gd name="T104" fmla="*/ 2813 w 3743"/>
                <a:gd name="T105" fmla="*/ 24 h 501"/>
                <a:gd name="T106" fmla="*/ 3518 w 3743"/>
                <a:gd name="T107" fmla="*/ 38 h 501"/>
                <a:gd name="T108" fmla="*/ 3523 w 3743"/>
                <a:gd name="T109" fmla="*/ 152 h 501"/>
                <a:gd name="T110" fmla="*/ 3743 w 3743"/>
                <a:gd name="T11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43" h="501">
                  <a:moveTo>
                    <a:pt x="408" y="0"/>
                  </a:moveTo>
                  <a:lnTo>
                    <a:pt x="408" y="17"/>
                  </a:lnTo>
                  <a:lnTo>
                    <a:pt x="408" y="35"/>
                  </a:lnTo>
                  <a:lnTo>
                    <a:pt x="408" y="52"/>
                  </a:lnTo>
                  <a:lnTo>
                    <a:pt x="414" y="70"/>
                  </a:lnTo>
                  <a:lnTo>
                    <a:pt x="420" y="70"/>
                  </a:lnTo>
                  <a:lnTo>
                    <a:pt x="426" y="52"/>
                  </a:lnTo>
                  <a:lnTo>
                    <a:pt x="427" y="35"/>
                  </a:lnTo>
                  <a:lnTo>
                    <a:pt x="427" y="17"/>
                  </a:lnTo>
                  <a:lnTo>
                    <a:pt x="427" y="0"/>
                  </a:lnTo>
                  <a:lnTo>
                    <a:pt x="869" y="0"/>
                  </a:lnTo>
                  <a:lnTo>
                    <a:pt x="869" y="13"/>
                  </a:lnTo>
                  <a:lnTo>
                    <a:pt x="869" y="26"/>
                  </a:lnTo>
                  <a:lnTo>
                    <a:pt x="869" y="40"/>
                  </a:lnTo>
                  <a:lnTo>
                    <a:pt x="869" y="53"/>
                  </a:lnTo>
                  <a:lnTo>
                    <a:pt x="869" y="67"/>
                  </a:lnTo>
                  <a:lnTo>
                    <a:pt x="869" y="80"/>
                  </a:lnTo>
                  <a:lnTo>
                    <a:pt x="869" y="94"/>
                  </a:lnTo>
                  <a:lnTo>
                    <a:pt x="871" y="107"/>
                  </a:lnTo>
                  <a:lnTo>
                    <a:pt x="875" y="121"/>
                  </a:lnTo>
                  <a:lnTo>
                    <a:pt x="887" y="119"/>
                  </a:lnTo>
                  <a:lnTo>
                    <a:pt x="905" y="106"/>
                  </a:lnTo>
                  <a:lnTo>
                    <a:pt x="915" y="94"/>
                  </a:lnTo>
                  <a:lnTo>
                    <a:pt x="915" y="80"/>
                  </a:lnTo>
                  <a:lnTo>
                    <a:pt x="914" y="67"/>
                  </a:lnTo>
                  <a:lnTo>
                    <a:pt x="914" y="53"/>
                  </a:lnTo>
                  <a:lnTo>
                    <a:pt x="914" y="40"/>
                  </a:lnTo>
                  <a:lnTo>
                    <a:pt x="914" y="26"/>
                  </a:lnTo>
                  <a:lnTo>
                    <a:pt x="914" y="13"/>
                  </a:lnTo>
                  <a:lnTo>
                    <a:pt x="914" y="0"/>
                  </a:lnTo>
                  <a:lnTo>
                    <a:pt x="1956" y="0"/>
                  </a:lnTo>
                  <a:lnTo>
                    <a:pt x="1956" y="13"/>
                  </a:lnTo>
                  <a:lnTo>
                    <a:pt x="1956" y="27"/>
                  </a:lnTo>
                  <a:lnTo>
                    <a:pt x="1956" y="40"/>
                  </a:lnTo>
                  <a:lnTo>
                    <a:pt x="1956" y="54"/>
                  </a:lnTo>
                  <a:lnTo>
                    <a:pt x="1957" y="54"/>
                  </a:lnTo>
                  <a:lnTo>
                    <a:pt x="1958" y="40"/>
                  </a:lnTo>
                  <a:lnTo>
                    <a:pt x="1958" y="27"/>
                  </a:lnTo>
                  <a:lnTo>
                    <a:pt x="1957" y="13"/>
                  </a:lnTo>
                  <a:lnTo>
                    <a:pt x="1957" y="0"/>
                  </a:lnTo>
                  <a:lnTo>
                    <a:pt x="2320" y="0"/>
                  </a:lnTo>
                  <a:lnTo>
                    <a:pt x="2320" y="9"/>
                  </a:lnTo>
                  <a:lnTo>
                    <a:pt x="2320" y="17"/>
                  </a:lnTo>
                  <a:lnTo>
                    <a:pt x="2320" y="26"/>
                  </a:lnTo>
                  <a:lnTo>
                    <a:pt x="2320" y="35"/>
                  </a:lnTo>
                  <a:lnTo>
                    <a:pt x="2320" y="44"/>
                  </a:lnTo>
                  <a:lnTo>
                    <a:pt x="2323" y="53"/>
                  </a:lnTo>
                  <a:lnTo>
                    <a:pt x="2334" y="61"/>
                  </a:lnTo>
                  <a:lnTo>
                    <a:pt x="2350" y="69"/>
                  </a:lnTo>
                  <a:lnTo>
                    <a:pt x="2365" y="71"/>
                  </a:lnTo>
                  <a:lnTo>
                    <a:pt x="2368" y="62"/>
                  </a:lnTo>
                  <a:lnTo>
                    <a:pt x="2371" y="53"/>
                  </a:lnTo>
                  <a:lnTo>
                    <a:pt x="2372" y="44"/>
                  </a:lnTo>
                  <a:lnTo>
                    <a:pt x="2372" y="35"/>
                  </a:lnTo>
                  <a:lnTo>
                    <a:pt x="2372" y="26"/>
                  </a:lnTo>
                  <a:lnTo>
                    <a:pt x="2372" y="17"/>
                  </a:lnTo>
                  <a:lnTo>
                    <a:pt x="2372" y="9"/>
                  </a:lnTo>
                  <a:lnTo>
                    <a:pt x="2372" y="0"/>
                  </a:lnTo>
                  <a:lnTo>
                    <a:pt x="2652" y="0"/>
                  </a:lnTo>
                  <a:lnTo>
                    <a:pt x="2652" y="9"/>
                  </a:lnTo>
                  <a:lnTo>
                    <a:pt x="2652" y="18"/>
                  </a:lnTo>
                  <a:lnTo>
                    <a:pt x="2652" y="27"/>
                  </a:lnTo>
                  <a:lnTo>
                    <a:pt x="2652" y="36"/>
                  </a:lnTo>
                  <a:lnTo>
                    <a:pt x="2652" y="45"/>
                  </a:lnTo>
                  <a:lnTo>
                    <a:pt x="2652" y="54"/>
                  </a:lnTo>
                  <a:lnTo>
                    <a:pt x="2653" y="63"/>
                  </a:lnTo>
                  <a:lnTo>
                    <a:pt x="2654" y="72"/>
                  </a:lnTo>
                  <a:lnTo>
                    <a:pt x="2655" y="81"/>
                  </a:lnTo>
                  <a:lnTo>
                    <a:pt x="2656" y="90"/>
                  </a:lnTo>
                  <a:lnTo>
                    <a:pt x="2657" y="99"/>
                  </a:lnTo>
                  <a:lnTo>
                    <a:pt x="2660" y="108"/>
                  </a:lnTo>
                  <a:lnTo>
                    <a:pt x="2664" y="117"/>
                  </a:lnTo>
                  <a:lnTo>
                    <a:pt x="2668" y="126"/>
                  </a:lnTo>
                  <a:lnTo>
                    <a:pt x="2672" y="135"/>
                  </a:lnTo>
                  <a:lnTo>
                    <a:pt x="2676" y="144"/>
                  </a:lnTo>
                  <a:lnTo>
                    <a:pt x="2680" y="153"/>
                  </a:lnTo>
                  <a:lnTo>
                    <a:pt x="2684" y="162"/>
                  </a:lnTo>
                  <a:lnTo>
                    <a:pt x="2689" y="170"/>
                  </a:lnTo>
                  <a:lnTo>
                    <a:pt x="2694" y="179"/>
                  </a:lnTo>
                  <a:lnTo>
                    <a:pt x="2698" y="188"/>
                  </a:lnTo>
                  <a:lnTo>
                    <a:pt x="2703" y="197"/>
                  </a:lnTo>
                  <a:lnTo>
                    <a:pt x="2718" y="197"/>
                  </a:lnTo>
                  <a:lnTo>
                    <a:pt x="2724" y="188"/>
                  </a:lnTo>
                  <a:lnTo>
                    <a:pt x="2730" y="179"/>
                  </a:lnTo>
                  <a:lnTo>
                    <a:pt x="2735" y="170"/>
                  </a:lnTo>
                  <a:lnTo>
                    <a:pt x="2741" y="161"/>
                  </a:lnTo>
                  <a:lnTo>
                    <a:pt x="2746" y="152"/>
                  </a:lnTo>
                  <a:lnTo>
                    <a:pt x="2752" y="143"/>
                  </a:lnTo>
                  <a:lnTo>
                    <a:pt x="2758" y="134"/>
                  </a:lnTo>
                  <a:lnTo>
                    <a:pt x="2764" y="126"/>
                  </a:lnTo>
                  <a:lnTo>
                    <a:pt x="2769" y="117"/>
                  </a:lnTo>
                  <a:lnTo>
                    <a:pt x="2774" y="108"/>
                  </a:lnTo>
                  <a:lnTo>
                    <a:pt x="2779" y="99"/>
                  </a:lnTo>
                  <a:lnTo>
                    <a:pt x="2780" y="90"/>
                  </a:lnTo>
                  <a:lnTo>
                    <a:pt x="2782" y="81"/>
                  </a:lnTo>
                  <a:lnTo>
                    <a:pt x="2783" y="72"/>
                  </a:lnTo>
                  <a:lnTo>
                    <a:pt x="2784" y="63"/>
                  </a:lnTo>
                  <a:lnTo>
                    <a:pt x="2785" y="54"/>
                  </a:lnTo>
                  <a:lnTo>
                    <a:pt x="2786" y="45"/>
                  </a:lnTo>
                  <a:lnTo>
                    <a:pt x="2786" y="36"/>
                  </a:lnTo>
                  <a:lnTo>
                    <a:pt x="2785" y="27"/>
                  </a:lnTo>
                  <a:lnTo>
                    <a:pt x="2785" y="18"/>
                  </a:lnTo>
                  <a:lnTo>
                    <a:pt x="2785" y="9"/>
                  </a:lnTo>
                  <a:lnTo>
                    <a:pt x="2785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408" y="0"/>
                  </a:lnTo>
                  <a:close/>
                  <a:moveTo>
                    <a:pt x="365" y="0"/>
                  </a:moveTo>
                  <a:lnTo>
                    <a:pt x="365" y="8"/>
                  </a:lnTo>
                  <a:lnTo>
                    <a:pt x="365" y="15"/>
                  </a:lnTo>
                  <a:lnTo>
                    <a:pt x="365" y="23"/>
                  </a:lnTo>
                  <a:lnTo>
                    <a:pt x="365" y="31"/>
                  </a:lnTo>
                  <a:lnTo>
                    <a:pt x="365" y="39"/>
                  </a:lnTo>
                  <a:lnTo>
                    <a:pt x="365" y="47"/>
                  </a:lnTo>
                  <a:lnTo>
                    <a:pt x="365" y="55"/>
                  </a:lnTo>
                  <a:lnTo>
                    <a:pt x="365" y="63"/>
                  </a:lnTo>
                  <a:lnTo>
                    <a:pt x="364" y="71"/>
                  </a:lnTo>
                  <a:lnTo>
                    <a:pt x="364" y="79"/>
                  </a:lnTo>
                  <a:lnTo>
                    <a:pt x="364" y="86"/>
                  </a:lnTo>
                  <a:lnTo>
                    <a:pt x="363" y="94"/>
                  </a:lnTo>
                  <a:lnTo>
                    <a:pt x="372" y="101"/>
                  </a:lnTo>
                  <a:lnTo>
                    <a:pt x="397" y="105"/>
                  </a:lnTo>
                  <a:lnTo>
                    <a:pt x="426" y="106"/>
                  </a:lnTo>
                  <a:lnTo>
                    <a:pt x="449" y="102"/>
                  </a:lnTo>
                  <a:lnTo>
                    <a:pt x="454" y="94"/>
                  </a:lnTo>
                  <a:lnTo>
                    <a:pt x="456" y="86"/>
                  </a:lnTo>
                  <a:lnTo>
                    <a:pt x="458" y="78"/>
                  </a:lnTo>
                  <a:lnTo>
                    <a:pt x="461" y="70"/>
                  </a:lnTo>
                  <a:lnTo>
                    <a:pt x="464" y="62"/>
                  </a:lnTo>
                  <a:lnTo>
                    <a:pt x="467" y="55"/>
                  </a:lnTo>
                  <a:lnTo>
                    <a:pt x="470" y="47"/>
                  </a:lnTo>
                  <a:lnTo>
                    <a:pt x="470" y="39"/>
                  </a:lnTo>
                  <a:lnTo>
                    <a:pt x="469" y="31"/>
                  </a:lnTo>
                  <a:lnTo>
                    <a:pt x="469" y="23"/>
                  </a:lnTo>
                  <a:lnTo>
                    <a:pt x="469" y="15"/>
                  </a:lnTo>
                  <a:lnTo>
                    <a:pt x="469" y="8"/>
                  </a:lnTo>
                  <a:lnTo>
                    <a:pt x="469" y="0"/>
                  </a:lnTo>
                  <a:lnTo>
                    <a:pt x="527" y="0"/>
                  </a:lnTo>
                  <a:lnTo>
                    <a:pt x="527" y="18"/>
                  </a:lnTo>
                  <a:lnTo>
                    <a:pt x="527" y="35"/>
                  </a:lnTo>
                  <a:lnTo>
                    <a:pt x="526" y="53"/>
                  </a:lnTo>
                  <a:lnTo>
                    <a:pt x="526" y="71"/>
                  </a:lnTo>
                  <a:lnTo>
                    <a:pt x="526" y="89"/>
                  </a:lnTo>
                  <a:lnTo>
                    <a:pt x="535" y="106"/>
                  </a:lnTo>
                  <a:lnTo>
                    <a:pt x="542" y="124"/>
                  </a:lnTo>
                  <a:lnTo>
                    <a:pt x="546" y="125"/>
                  </a:lnTo>
                  <a:lnTo>
                    <a:pt x="547" y="107"/>
                  </a:lnTo>
                  <a:lnTo>
                    <a:pt x="548" y="89"/>
                  </a:lnTo>
                  <a:lnTo>
                    <a:pt x="548" y="71"/>
                  </a:lnTo>
                  <a:lnTo>
                    <a:pt x="548" y="53"/>
                  </a:lnTo>
                  <a:lnTo>
                    <a:pt x="548" y="35"/>
                  </a:lnTo>
                  <a:lnTo>
                    <a:pt x="548" y="18"/>
                  </a:lnTo>
                  <a:lnTo>
                    <a:pt x="548" y="0"/>
                  </a:lnTo>
                  <a:lnTo>
                    <a:pt x="840" y="0"/>
                  </a:lnTo>
                  <a:lnTo>
                    <a:pt x="840" y="8"/>
                  </a:lnTo>
                  <a:lnTo>
                    <a:pt x="840" y="16"/>
                  </a:lnTo>
                  <a:lnTo>
                    <a:pt x="840" y="25"/>
                  </a:lnTo>
                  <a:lnTo>
                    <a:pt x="840" y="33"/>
                  </a:lnTo>
                  <a:lnTo>
                    <a:pt x="840" y="41"/>
                  </a:lnTo>
                  <a:lnTo>
                    <a:pt x="840" y="49"/>
                  </a:lnTo>
                  <a:lnTo>
                    <a:pt x="840" y="58"/>
                  </a:lnTo>
                  <a:lnTo>
                    <a:pt x="840" y="66"/>
                  </a:lnTo>
                  <a:lnTo>
                    <a:pt x="840" y="74"/>
                  </a:lnTo>
                  <a:lnTo>
                    <a:pt x="839" y="83"/>
                  </a:lnTo>
                  <a:lnTo>
                    <a:pt x="839" y="91"/>
                  </a:lnTo>
                  <a:lnTo>
                    <a:pt x="839" y="99"/>
                  </a:lnTo>
                  <a:lnTo>
                    <a:pt x="842" y="107"/>
                  </a:lnTo>
                  <a:lnTo>
                    <a:pt x="846" y="116"/>
                  </a:lnTo>
                  <a:lnTo>
                    <a:pt x="849" y="124"/>
                  </a:lnTo>
                  <a:lnTo>
                    <a:pt x="851" y="132"/>
                  </a:lnTo>
                  <a:lnTo>
                    <a:pt x="854" y="140"/>
                  </a:lnTo>
                  <a:lnTo>
                    <a:pt x="857" y="149"/>
                  </a:lnTo>
                  <a:lnTo>
                    <a:pt x="862" y="157"/>
                  </a:lnTo>
                  <a:lnTo>
                    <a:pt x="868" y="165"/>
                  </a:lnTo>
                  <a:lnTo>
                    <a:pt x="873" y="173"/>
                  </a:lnTo>
                  <a:lnTo>
                    <a:pt x="883" y="177"/>
                  </a:lnTo>
                  <a:lnTo>
                    <a:pt x="907" y="171"/>
                  </a:lnTo>
                  <a:lnTo>
                    <a:pt x="930" y="166"/>
                  </a:lnTo>
                  <a:lnTo>
                    <a:pt x="951" y="160"/>
                  </a:lnTo>
                  <a:lnTo>
                    <a:pt x="977" y="156"/>
                  </a:lnTo>
                  <a:lnTo>
                    <a:pt x="988" y="149"/>
                  </a:lnTo>
                  <a:lnTo>
                    <a:pt x="991" y="140"/>
                  </a:lnTo>
                  <a:lnTo>
                    <a:pt x="993" y="132"/>
                  </a:lnTo>
                  <a:lnTo>
                    <a:pt x="996" y="124"/>
                  </a:lnTo>
                  <a:lnTo>
                    <a:pt x="999" y="116"/>
                  </a:lnTo>
                  <a:lnTo>
                    <a:pt x="1001" y="107"/>
                  </a:lnTo>
                  <a:lnTo>
                    <a:pt x="1004" y="99"/>
                  </a:lnTo>
                  <a:lnTo>
                    <a:pt x="1004" y="91"/>
                  </a:lnTo>
                  <a:lnTo>
                    <a:pt x="1004" y="83"/>
                  </a:lnTo>
                  <a:lnTo>
                    <a:pt x="1003" y="74"/>
                  </a:lnTo>
                  <a:lnTo>
                    <a:pt x="1003" y="66"/>
                  </a:lnTo>
                  <a:lnTo>
                    <a:pt x="1003" y="58"/>
                  </a:lnTo>
                  <a:lnTo>
                    <a:pt x="1003" y="49"/>
                  </a:lnTo>
                  <a:lnTo>
                    <a:pt x="1003" y="41"/>
                  </a:lnTo>
                  <a:lnTo>
                    <a:pt x="1003" y="33"/>
                  </a:lnTo>
                  <a:lnTo>
                    <a:pt x="1003" y="25"/>
                  </a:lnTo>
                  <a:lnTo>
                    <a:pt x="1003" y="16"/>
                  </a:lnTo>
                  <a:lnTo>
                    <a:pt x="1003" y="8"/>
                  </a:lnTo>
                  <a:lnTo>
                    <a:pt x="1003" y="0"/>
                  </a:lnTo>
                  <a:lnTo>
                    <a:pt x="1936" y="0"/>
                  </a:lnTo>
                  <a:lnTo>
                    <a:pt x="1936" y="17"/>
                  </a:lnTo>
                  <a:lnTo>
                    <a:pt x="1936" y="35"/>
                  </a:lnTo>
                  <a:lnTo>
                    <a:pt x="1936" y="53"/>
                  </a:lnTo>
                  <a:lnTo>
                    <a:pt x="1938" y="70"/>
                  </a:lnTo>
                  <a:lnTo>
                    <a:pt x="1939" y="88"/>
                  </a:lnTo>
                  <a:lnTo>
                    <a:pt x="1942" y="105"/>
                  </a:lnTo>
                  <a:lnTo>
                    <a:pt x="1946" y="123"/>
                  </a:lnTo>
                  <a:lnTo>
                    <a:pt x="1950" y="141"/>
                  </a:lnTo>
                  <a:lnTo>
                    <a:pt x="1955" y="158"/>
                  </a:lnTo>
                  <a:lnTo>
                    <a:pt x="1958" y="158"/>
                  </a:lnTo>
                  <a:lnTo>
                    <a:pt x="1960" y="141"/>
                  </a:lnTo>
                  <a:lnTo>
                    <a:pt x="1961" y="123"/>
                  </a:lnTo>
                  <a:lnTo>
                    <a:pt x="1963" y="105"/>
                  </a:lnTo>
                  <a:lnTo>
                    <a:pt x="1964" y="88"/>
                  </a:lnTo>
                  <a:lnTo>
                    <a:pt x="1965" y="70"/>
                  </a:lnTo>
                  <a:lnTo>
                    <a:pt x="1967" y="53"/>
                  </a:lnTo>
                  <a:lnTo>
                    <a:pt x="1967" y="35"/>
                  </a:lnTo>
                  <a:lnTo>
                    <a:pt x="1967" y="17"/>
                  </a:lnTo>
                  <a:lnTo>
                    <a:pt x="1967" y="0"/>
                  </a:lnTo>
                  <a:lnTo>
                    <a:pt x="2218" y="0"/>
                  </a:lnTo>
                  <a:lnTo>
                    <a:pt x="2218" y="7"/>
                  </a:lnTo>
                  <a:lnTo>
                    <a:pt x="2218" y="14"/>
                  </a:lnTo>
                  <a:lnTo>
                    <a:pt x="2218" y="20"/>
                  </a:lnTo>
                  <a:lnTo>
                    <a:pt x="2218" y="27"/>
                  </a:lnTo>
                  <a:lnTo>
                    <a:pt x="2218" y="34"/>
                  </a:lnTo>
                  <a:lnTo>
                    <a:pt x="2218" y="41"/>
                  </a:lnTo>
                  <a:lnTo>
                    <a:pt x="2218" y="48"/>
                  </a:lnTo>
                  <a:lnTo>
                    <a:pt x="2218" y="55"/>
                  </a:lnTo>
                  <a:lnTo>
                    <a:pt x="2218" y="62"/>
                  </a:lnTo>
                  <a:lnTo>
                    <a:pt x="2218" y="69"/>
                  </a:lnTo>
                  <a:lnTo>
                    <a:pt x="2218" y="75"/>
                  </a:lnTo>
                  <a:lnTo>
                    <a:pt x="2218" y="82"/>
                  </a:lnTo>
                  <a:lnTo>
                    <a:pt x="2218" y="89"/>
                  </a:lnTo>
                  <a:lnTo>
                    <a:pt x="2218" y="96"/>
                  </a:lnTo>
                  <a:lnTo>
                    <a:pt x="2220" y="103"/>
                  </a:lnTo>
                  <a:lnTo>
                    <a:pt x="2223" y="110"/>
                  </a:lnTo>
                  <a:lnTo>
                    <a:pt x="2227" y="117"/>
                  </a:lnTo>
                  <a:lnTo>
                    <a:pt x="2230" y="124"/>
                  </a:lnTo>
                  <a:lnTo>
                    <a:pt x="2233" y="130"/>
                  </a:lnTo>
                  <a:lnTo>
                    <a:pt x="2247" y="135"/>
                  </a:lnTo>
                  <a:lnTo>
                    <a:pt x="2270" y="138"/>
                  </a:lnTo>
                  <a:lnTo>
                    <a:pt x="2295" y="140"/>
                  </a:lnTo>
                  <a:lnTo>
                    <a:pt x="2320" y="140"/>
                  </a:lnTo>
                  <a:lnTo>
                    <a:pt x="2346" y="139"/>
                  </a:lnTo>
                  <a:lnTo>
                    <a:pt x="2366" y="136"/>
                  </a:lnTo>
                  <a:lnTo>
                    <a:pt x="2372" y="130"/>
                  </a:lnTo>
                  <a:lnTo>
                    <a:pt x="2378" y="123"/>
                  </a:lnTo>
                  <a:lnTo>
                    <a:pt x="2384" y="116"/>
                  </a:lnTo>
                  <a:lnTo>
                    <a:pt x="2391" y="110"/>
                  </a:lnTo>
                  <a:lnTo>
                    <a:pt x="2397" y="103"/>
                  </a:lnTo>
                  <a:lnTo>
                    <a:pt x="2401" y="96"/>
                  </a:lnTo>
                  <a:lnTo>
                    <a:pt x="2401" y="89"/>
                  </a:lnTo>
                  <a:lnTo>
                    <a:pt x="2402" y="82"/>
                  </a:lnTo>
                  <a:lnTo>
                    <a:pt x="2403" y="75"/>
                  </a:lnTo>
                  <a:lnTo>
                    <a:pt x="2404" y="69"/>
                  </a:lnTo>
                  <a:lnTo>
                    <a:pt x="2404" y="62"/>
                  </a:lnTo>
                  <a:lnTo>
                    <a:pt x="2405" y="55"/>
                  </a:lnTo>
                  <a:lnTo>
                    <a:pt x="2406" y="48"/>
                  </a:lnTo>
                  <a:lnTo>
                    <a:pt x="2406" y="41"/>
                  </a:lnTo>
                  <a:lnTo>
                    <a:pt x="2406" y="34"/>
                  </a:lnTo>
                  <a:lnTo>
                    <a:pt x="2406" y="27"/>
                  </a:lnTo>
                  <a:lnTo>
                    <a:pt x="2406" y="20"/>
                  </a:lnTo>
                  <a:lnTo>
                    <a:pt x="2406" y="14"/>
                  </a:lnTo>
                  <a:lnTo>
                    <a:pt x="2406" y="7"/>
                  </a:lnTo>
                  <a:lnTo>
                    <a:pt x="2406" y="0"/>
                  </a:lnTo>
                  <a:lnTo>
                    <a:pt x="2634" y="0"/>
                  </a:lnTo>
                  <a:lnTo>
                    <a:pt x="2634" y="8"/>
                  </a:lnTo>
                  <a:lnTo>
                    <a:pt x="2634" y="16"/>
                  </a:lnTo>
                  <a:lnTo>
                    <a:pt x="2634" y="24"/>
                  </a:lnTo>
                  <a:lnTo>
                    <a:pt x="2634" y="33"/>
                  </a:lnTo>
                  <a:lnTo>
                    <a:pt x="2634" y="41"/>
                  </a:lnTo>
                  <a:lnTo>
                    <a:pt x="2634" y="49"/>
                  </a:lnTo>
                  <a:lnTo>
                    <a:pt x="2634" y="57"/>
                  </a:lnTo>
                  <a:lnTo>
                    <a:pt x="2635" y="66"/>
                  </a:lnTo>
                  <a:lnTo>
                    <a:pt x="2636" y="74"/>
                  </a:lnTo>
                  <a:lnTo>
                    <a:pt x="2636" y="82"/>
                  </a:lnTo>
                  <a:lnTo>
                    <a:pt x="2637" y="90"/>
                  </a:lnTo>
                  <a:lnTo>
                    <a:pt x="2638" y="98"/>
                  </a:lnTo>
                  <a:lnTo>
                    <a:pt x="2641" y="107"/>
                  </a:lnTo>
                  <a:lnTo>
                    <a:pt x="2645" y="115"/>
                  </a:lnTo>
                  <a:lnTo>
                    <a:pt x="2648" y="123"/>
                  </a:lnTo>
                  <a:lnTo>
                    <a:pt x="2652" y="131"/>
                  </a:lnTo>
                  <a:lnTo>
                    <a:pt x="2656" y="139"/>
                  </a:lnTo>
                  <a:lnTo>
                    <a:pt x="2659" y="148"/>
                  </a:lnTo>
                  <a:lnTo>
                    <a:pt x="2663" y="156"/>
                  </a:lnTo>
                  <a:lnTo>
                    <a:pt x="2666" y="164"/>
                  </a:lnTo>
                  <a:lnTo>
                    <a:pt x="2670" y="172"/>
                  </a:lnTo>
                  <a:lnTo>
                    <a:pt x="2674" y="180"/>
                  </a:lnTo>
                  <a:lnTo>
                    <a:pt x="2678" y="188"/>
                  </a:lnTo>
                  <a:lnTo>
                    <a:pt x="2682" y="197"/>
                  </a:lnTo>
                  <a:lnTo>
                    <a:pt x="2691" y="204"/>
                  </a:lnTo>
                  <a:lnTo>
                    <a:pt x="2703" y="212"/>
                  </a:lnTo>
                  <a:lnTo>
                    <a:pt x="2725" y="211"/>
                  </a:lnTo>
                  <a:lnTo>
                    <a:pt x="2741" y="204"/>
                  </a:lnTo>
                  <a:lnTo>
                    <a:pt x="2750" y="196"/>
                  </a:lnTo>
                  <a:lnTo>
                    <a:pt x="2755" y="188"/>
                  </a:lnTo>
                  <a:lnTo>
                    <a:pt x="2760" y="180"/>
                  </a:lnTo>
                  <a:lnTo>
                    <a:pt x="2765" y="172"/>
                  </a:lnTo>
                  <a:lnTo>
                    <a:pt x="2770" y="164"/>
                  </a:lnTo>
                  <a:lnTo>
                    <a:pt x="2774" y="155"/>
                  </a:lnTo>
                  <a:lnTo>
                    <a:pt x="2779" y="147"/>
                  </a:lnTo>
                  <a:lnTo>
                    <a:pt x="2784" y="139"/>
                  </a:lnTo>
                  <a:lnTo>
                    <a:pt x="2789" y="131"/>
                  </a:lnTo>
                  <a:lnTo>
                    <a:pt x="2794" y="123"/>
                  </a:lnTo>
                  <a:lnTo>
                    <a:pt x="2798" y="115"/>
                  </a:lnTo>
                  <a:lnTo>
                    <a:pt x="2803" y="107"/>
                  </a:lnTo>
                  <a:lnTo>
                    <a:pt x="2807" y="98"/>
                  </a:lnTo>
                  <a:lnTo>
                    <a:pt x="2808" y="90"/>
                  </a:lnTo>
                  <a:lnTo>
                    <a:pt x="2809" y="82"/>
                  </a:lnTo>
                  <a:lnTo>
                    <a:pt x="2810" y="74"/>
                  </a:lnTo>
                  <a:lnTo>
                    <a:pt x="2811" y="66"/>
                  </a:lnTo>
                  <a:lnTo>
                    <a:pt x="2812" y="57"/>
                  </a:lnTo>
                  <a:lnTo>
                    <a:pt x="2813" y="49"/>
                  </a:lnTo>
                  <a:lnTo>
                    <a:pt x="2813" y="41"/>
                  </a:lnTo>
                  <a:lnTo>
                    <a:pt x="2813" y="33"/>
                  </a:lnTo>
                  <a:lnTo>
                    <a:pt x="2813" y="24"/>
                  </a:lnTo>
                  <a:lnTo>
                    <a:pt x="2813" y="16"/>
                  </a:lnTo>
                  <a:lnTo>
                    <a:pt x="2813" y="8"/>
                  </a:lnTo>
                  <a:lnTo>
                    <a:pt x="2813" y="0"/>
                  </a:lnTo>
                  <a:lnTo>
                    <a:pt x="3518" y="0"/>
                  </a:lnTo>
                  <a:lnTo>
                    <a:pt x="3518" y="19"/>
                  </a:lnTo>
                  <a:lnTo>
                    <a:pt x="3518" y="38"/>
                  </a:lnTo>
                  <a:lnTo>
                    <a:pt x="3518" y="57"/>
                  </a:lnTo>
                  <a:lnTo>
                    <a:pt x="3518" y="76"/>
                  </a:lnTo>
                  <a:lnTo>
                    <a:pt x="3518" y="95"/>
                  </a:lnTo>
                  <a:lnTo>
                    <a:pt x="3520" y="114"/>
                  </a:lnTo>
                  <a:lnTo>
                    <a:pt x="3521" y="133"/>
                  </a:lnTo>
                  <a:lnTo>
                    <a:pt x="3523" y="152"/>
                  </a:lnTo>
                  <a:lnTo>
                    <a:pt x="3529" y="171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E7F8AE28-1075-E168-BA15-9D7E7CA3E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364 w 3743"/>
                <a:gd name="T1" fmla="*/ 71 h 501"/>
                <a:gd name="T2" fmla="*/ 458 w 3743"/>
                <a:gd name="T3" fmla="*/ 78 h 501"/>
                <a:gd name="T4" fmla="*/ 469 w 3743"/>
                <a:gd name="T5" fmla="*/ 0 h 501"/>
                <a:gd name="T6" fmla="*/ 547 w 3743"/>
                <a:gd name="T7" fmla="*/ 107 h 501"/>
                <a:gd name="T8" fmla="*/ 840 w 3743"/>
                <a:gd name="T9" fmla="*/ 25 h 501"/>
                <a:gd name="T10" fmla="*/ 842 w 3743"/>
                <a:gd name="T11" fmla="*/ 107 h 501"/>
                <a:gd name="T12" fmla="*/ 907 w 3743"/>
                <a:gd name="T13" fmla="*/ 171 h 501"/>
                <a:gd name="T14" fmla="*/ 1004 w 3743"/>
                <a:gd name="T15" fmla="*/ 99 h 501"/>
                <a:gd name="T16" fmla="*/ 1003 w 3743"/>
                <a:gd name="T17" fmla="*/ 16 h 501"/>
                <a:gd name="T18" fmla="*/ 1946 w 3743"/>
                <a:gd name="T19" fmla="*/ 123 h 501"/>
                <a:gd name="T20" fmla="*/ 1967 w 3743"/>
                <a:gd name="T21" fmla="*/ 35 h 501"/>
                <a:gd name="T22" fmla="*/ 2218 w 3743"/>
                <a:gd name="T23" fmla="*/ 48 h 501"/>
                <a:gd name="T24" fmla="*/ 2227 w 3743"/>
                <a:gd name="T25" fmla="*/ 117 h 501"/>
                <a:gd name="T26" fmla="*/ 2378 w 3743"/>
                <a:gd name="T27" fmla="*/ 123 h 501"/>
                <a:gd name="T28" fmla="*/ 2405 w 3743"/>
                <a:gd name="T29" fmla="*/ 55 h 501"/>
                <a:gd name="T30" fmla="*/ 2634 w 3743"/>
                <a:gd name="T31" fmla="*/ 8 h 501"/>
                <a:gd name="T32" fmla="*/ 2637 w 3743"/>
                <a:gd name="T33" fmla="*/ 90 h 501"/>
                <a:gd name="T34" fmla="*/ 2670 w 3743"/>
                <a:gd name="T35" fmla="*/ 172 h 501"/>
                <a:gd name="T36" fmla="*/ 2760 w 3743"/>
                <a:gd name="T37" fmla="*/ 180 h 501"/>
                <a:gd name="T38" fmla="*/ 2807 w 3743"/>
                <a:gd name="T39" fmla="*/ 98 h 501"/>
                <a:gd name="T40" fmla="*/ 2813 w 3743"/>
                <a:gd name="T41" fmla="*/ 16 h 501"/>
                <a:gd name="T42" fmla="*/ 3521 w 3743"/>
                <a:gd name="T43" fmla="*/ 133 h 501"/>
                <a:gd name="T44" fmla="*/ 0 w 3743"/>
                <a:gd name="T45" fmla="*/ 0 h 501"/>
                <a:gd name="T46" fmla="*/ 322 w 3743"/>
                <a:gd name="T47" fmla="*/ 61 h 501"/>
                <a:gd name="T48" fmla="*/ 446 w 3743"/>
                <a:gd name="T49" fmla="*/ 117 h 501"/>
                <a:gd name="T50" fmla="*/ 504 w 3743"/>
                <a:gd name="T51" fmla="*/ 135 h 501"/>
                <a:gd name="T52" fmla="*/ 551 w 3743"/>
                <a:gd name="T53" fmla="*/ 176 h 501"/>
                <a:gd name="T54" fmla="*/ 567 w 3743"/>
                <a:gd name="T55" fmla="*/ 99 h 501"/>
                <a:gd name="T56" fmla="*/ 567 w 3743"/>
                <a:gd name="T57" fmla="*/ 23 h 501"/>
                <a:gd name="T58" fmla="*/ 810 w 3743"/>
                <a:gd name="T59" fmla="*/ 43 h 501"/>
                <a:gd name="T60" fmla="*/ 817 w 3743"/>
                <a:gd name="T61" fmla="*/ 114 h 501"/>
                <a:gd name="T62" fmla="*/ 855 w 3743"/>
                <a:gd name="T63" fmla="*/ 185 h 501"/>
                <a:gd name="T64" fmla="*/ 995 w 3743"/>
                <a:gd name="T65" fmla="*/ 191 h 501"/>
                <a:gd name="T66" fmla="*/ 1034 w 3743"/>
                <a:gd name="T67" fmla="*/ 121 h 501"/>
                <a:gd name="T68" fmla="*/ 1042 w 3743"/>
                <a:gd name="T69" fmla="*/ 50 h 501"/>
                <a:gd name="T70" fmla="*/ 1450 w 3743"/>
                <a:gd name="T71" fmla="*/ 21 h 501"/>
                <a:gd name="T72" fmla="*/ 1478 w 3743"/>
                <a:gd name="T73" fmla="*/ 74 h 501"/>
                <a:gd name="T74" fmla="*/ 1916 w 3743"/>
                <a:gd name="T75" fmla="*/ 29 h 501"/>
                <a:gd name="T76" fmla="*/ 1938 w 3743"/>
                <a:gd name="T77" fmla="*/ 175 h 501"/>
                <a:gd name="T78" fmla="*/ 1972 w 3743"/>
                <a:gd name="T79" fmla="*/ 102 h 501"/>
                <a:gd name="T80" fmla="*/ 2184 w 3743"/>
                <a:gd name="T81" fmla="*/ 13 h 501"/>
                <a:gd name="T82" fmla="*/ 2183 w 3743"/>
                <a:gd name="T83" fmla="*/ 79 h 501"/>
                <a:gd name="T84" fmla="*/ 2209 w 3743"/>
                <a:gd name="T85" fmla="*/ 145 h 501"/>
                <a:gd name="T86" fmla="*/ 2330 w 3743"/>
                <a:gd name="T87" fmla="*/ 192 h 501"/>
                <a:gd name="T88" fmla="*/ 2414 w 3743"/>
                <a:gd name="T89" fmla="*/ 138 h 501"/>
                <a:gd name="T90" fmla="*/ 2440 w 3743"/>
                <a:gd name="T91" fmla="*/ 73 h 501"/>
                <a:gd name="T92" fmla="*/ 2439 w 3743"/>
                <a:gd name="T93" fmla="*/ 6 h 501"/>
                <a:gd name="T94" fmla="*/ 2616 w 3743"/>
                <a:gd name="T95" fmla="*/ 45 h 501"/>
                <a:gd name="T96" fmla="*/ 2620 w 3743"/>
                <a:gd name="T97" fmla="*/ 101 h 501"/>
                <a:gd name="T98" fmla="*/ 2644 w 3743"/>
                <a:gd name="T99" fmla="*/ 157 h 501"/>
                <a:gd name="T100" fmla="*/ 2684 w 3743"/>
                <a:gd name="T101" fmla="*/ 212 h 501"/>
                <a:gd name="T102" fmla="*/ 2782 w 3743"/>
                <a:gd name="T103" fmla="*/ 196 h 501"/>
                <a:gd name="T104" fmla="*/ 2812 w 3743"/>
                <a:gd name="T105" fmla="*/ 140 h 501"/>
                <a:gd name="T106" fmla="*/ 2925 w 3743"/>
                <a:gd name="T107" fmla="*/ 133 h 501"/>
                <a:gd name="T108" fmla="*/ 3016 w 3743"/>
                <a:gd name="T109" fmla="*/ 84 h 501"/>
                <a:gd name="T110" fmla="*/ 3015 w 3743"/>
                <a:gd name="T111" fmla="*/ 28 h 501"/>
                <a:gd name="T112" fmla="*/ 3503 w 3743"/>
                <a:gd name="T113" fmla="*/ 53 h 501"/>
                <a:gd name="T114" fmla="*/ 3525 w 3743"/>
                <a:gd name="T115" fmla="*/ 187 h 501"/>
                <a:gd name="T116" fmla="*/ 0 w 3743"/>
                <a:gd name="T11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3" h="501">
                  <a:moveTo>
                    <a:pt x="365" y="0"/>
                  </a:moveTo>
                  <a:lnTo>
                    <a:pt x="365" y="8"/>
                  </a:lnTo>
                  <a:lnTo>
                    <a:pt x="365" y="15"/>
                  </a:lnTo>
                  <a:lnTo>
                    <a:pt x="365" y="23"/>
                  </a:lnTo>
                  <a:lnTo>
                    <a:pt x="365" y="31"/>
                  </a:lnTo>
                  <a:lnTo>
                    <a:pt x="365" y="39"/>
                  </a:lnTo>
                  <a:lnTo>
                    <a:pt x="365" y="47"/>
                  </a:lnTo>
                  <a:lnTo>
                    <a:pt x="365" y="55"/>
                  </a:lnTo>
                  <a:lnTo>
                    <a:pt x="365" y="63"/>
                  </a:lnTo>
                  <a:lnTo>
                    <a:pt x="364" y="71"/>
                  </a:lnTo>
                  <a:lnTo>
                    <a:pt x="364" y="79"/>
                  </a:lnTo>
                  <a:lnTo>
                    <a:pt x="364" y="86"/>
                  </a:lnTo>
                  <a:lnTo>
                    <a:pt x="363" y="94"/>
                  </a:lnTo>
                  <a:lnTo>
                    <a:pt x="372" y="101"/>
                  </a:lnTo>
                  <a:lnTo>
                    <a:pt x="397" y="105"/>
                  </a:lnTo>
                  <a:lnTo>
                    <a:pt x="426" y="106"/>
                  </a:lnTo>
                  <a:lnTo>
                    <a:pt x="449" y="102"/>
                  </a:lnTo>
                  <a:lnTo>
                    <a:pt x="454" y="94"/>
                  </a:lnTo>
                  <a:lnTo>
                    <a:pt x="456" y="86"/>
                  </a:lnTo>
                  <a:lnTo>
                    <a:pt x="458" y="78"/>
                  </a:lnTo>
                  <a:lnTo>
                    <a:pt x="461" y="70"/>
                  </a:lnTo>
                  <a:lnTo>
                    <a:pt x="464" y="62"/>
                  </a:lnTo>
                  <a:lnTo>
                    <a:pt x="467" y="55"/>
                  </a:lnTo>
                  <a:lnTo>
                    <a:pt x="470" y="47"/>
                  </a:lnTo>
                  <a:lnTo>
                    <a:pt x="470" y="39"/>
                  </a:lnTo>
                  <a:lnTo>
                    <a:pt x="469" y="31"/>
                  </a:lnTo>
                  <a:lnTo>
                    <a:pt x="469" y="23"/>
                  </a:lnTo>
                  <a:lnTo>
                    <a:pt x="469" y="15"/>
                  </a:lnTo>
                  <a:lnTo>
                    <a:pt x="469" y="8"/>
                  </a:lnTo>
                  <a:lnTo>
                    <a:pt x="469" y="0"/>
                  </a:lnTo>
                  <a:lnTo>
                    <a:pt x="527" y="0"/>
                  </a:lnTo>
                  <a:lnTo>
                    <a:pt x="527" y="18"/>
                  </a:lnTo>
                  <a:lnTo>
                    <a:pt x="527" y="35"/>
                  </a:lnTo>
                  <a:lnTo>
                    <a:pt x="526" y="53"/>
                  </a:lnTo>
                  <a:lnTo>
                    <a:pt x="526" y="71"/>
                  </a:lnTo>
                  <a:lnTo>
                    <a:pt x="526" y="89"/>
                  </a:lnTo>
                  <a:lnTo>
                    <a:pt x="535" y="106"/>
                  </a:lnTo>
                  <a:lnTo>
                    <a:pt x="542" y="124"/>
                  </a:lnTo>
                  <a:lnTo>
                    <a:pt x="546" y="125"/>
                  </a:lnTo>
                  <a:lnTo>
                    <a:pt x="547" y="107"/>
                  </a:lnTo>
                  <a:lnTo>
                    <a:pt x="548" y="89"/>
                  </a:lnTo>
                  <a:lnTo>
                    <a:pt x="548" y="71"/>
                  </a:lnTo>
                  <a:lnTo>
                    <a:pt x="548" y="53"/>
                  </a:lnTo>
                  <a:lnTo>
                    <a:pt x="548" y="35"/>
                  </a:lnTo>
                  <a:lnTo>
                    <a:pt x="548" y="18"/>
                  </a:lnTo>
                  <a:lnTo>
                    <a:pt x="548" y="0"/>
                  </a:lnTo>
                  <a:lnTo>
                    <a:pt x="840" y="0"/>
                  </a:lnTo>
                  <a:lnTo>
                    <a:pt x="840" y="8"/>
                  </a:lnTo>
                  <a:lnTo>
                    <a:pt x="840" y="16"/>
                  </a:lnTo>
                  <a:lnTo>
                    <a:pt x="840" y="25"/>
                  </a:lnTo>
                  <a:lnTo>
                    <a:pt x="840" y="33"/>
                  </a:lnTo>
                  <a:lnTo>
                    <a:pt x="840" y="41"/>
                  </a:lnTo>
                  <a:lnTo>
                    <a:pt x="840" y="49"/>
                  </a:lnTo>
                  <a:lnTo>
                    <a:pt x="840" y="58"/>
                  </a:lnTo>
                  <a:lnTo>
                    <a:pt x="840" y="66"/>
                  </a:lnTo>
                  <a:lnTo>
                    <a:pt x="840" y="74"/>
                  </a:lnTo>
                  <a:lnTo>
                    <a:pt x="839" y="83"/>
                  </a:lnTo>
                  <a:lnTo>
                    <a:pt x="839" y="91"/>
                  </a:lnTo>
                  <a:lnTo>
                    <a:pt x="839" y="99"/>
                  </a:lnTo>
                  <a:lnTo>
                    <a:pt x="842" y="107"/>
                  </a:lnTo>
                  <a:lnTo>
                    <a:pt x="846" y="116"/>
                  </a:lnTo>
                  <a:lnTo>
                    <a:pt x="849" y="124"/>
                  </a:lnTo>
                  <a:lnTo>
                    <a:pt x="851" y="132"/>
                  </a:lnTo>
                  <a:lnTo>
                    <a:pt x="854" y="140"/>
                  </a:lnTo>
                  <a:lnTo>
                    <a:pt x="857" y="149"/>
                  </a:lnTo>
                  <a:lnTo>
                    <a:pt x="862" y="157"/>
                  </a:lnTo>
                  <a:lnTo>
                    <a:pt x="868" y="165"/>
                  </a:lnTo>
                  <a:lnTo>
                    <a:pt x="873" y="173"/>
                  </a:lnTo>
                  <a:lnTo>
                    <a:pt x="883" y="177"/>
                  </a:lnTo>
                  <a:lnTo>
                    <a:pt x="907" y="171"/>
                  </a:lnTo>
                  <a:lnTo>
                    <a:pt x="930" y="166"/>
                  </a:lnTo>
                  <a:lnTo>
                    <a:pt x="951" y="160"/>
                  </a:lnTo>
                  <a:lnTo>
                    <a:pt x="977" y="156"/>
                  </a:lnTo>
                  <a:lnTo>
                    <a:pt x="988" y="149"/>
                  </a:lnTo>
                  <a:lnTo>
                    <a:pt x="991" y="140"/>
                  </a:lnTo>
                  <a:lnTo>
                    <a:pt x="993" y="132"/>
                  </a:lnTo>
                  <a:lnTo>
                    <a:pt x="996" y="124"/>
                  </a:lnTo>
                  <a:lnTo>
                    <a:pt x="999" y="116"/>
                  </a:lnTo>
                  <a:lnTo>
                    <a:pt x="1001" y="107"/>
                  </a:lnTo>
                  <a:lnTo>
                    <a:pt x="1004" y="99"/>
                  </a:lnTo>
                  <a:lnTo>
                    <a:pt x="1004" y="91"/>
                  </a:lnTo>
                  <a:lnTo>
                    <a:pt x="1004" y="83"/>
                  </a:lnTo>
                  <a:lnTo>
                    <a:pt x="1003" y="74"/>
                  </a:lnTo>
                  <a:lnTo>
                    <a:pt x="1003" y="66"/>
                  </a:lnTo>
                  <a:lnTo>
                    <a:pt x="1003" y="58"/>
                  </a:lnTo>
                  <a:lnTo>
                    <a:pt x="1003" y="49"/>
                  </a:lnTo>
                  <a:lnTo>
                    <a:pt x="1003" y="41"/>
                  </a:lnTo>
                  <a:lnTo>
                    <a:pt x="1003" y="33"/>
                  </a:lnTo>
                  <a:lnTo>
                    <a:pt x="1003" y="25"/>
                  </a:lnTo>
                  <a:lnTo>
                    <a:pt x="1003" y="16"/>
                  </a:lnTo>
                  <a:lnTo>
                    <a:pt x="1003" y="8"/>
                  </a:lnTo>
                  <a:lnTo>
                    <a:pt x="1003" y="0"/>
                  </a:lnTo>
                  <a:lnTo>
                    <a:pt x="1936" y="0"/>
                  </a:lnTo>
                  <a:lnTo>
                    <a:pt x="1936" y="17"/>
                  </a:lnTo>
                  <a:lnTo>
                    <a:pt x="1936" y="35"/>
                  </a:lnTo>
                  <a:lnTo>
                    <a:pt x="1936" y="53"/>
                  </a:lnTo>
                  <a:lnTo>
                    <a:pt x="1938" y="70"/>
                  </a:lnTo>
                  <a:lnTo>
                    <a:pt x="1939" y="88"/>
                  </a:lnTo>
                  <a:lnTo>
                    <a:pt x="1942" y="105"/>
                  </a:lnTo>
                  <a:lnTo>
                    <a:pt x="1946" y="123"/>
                  </a:lnTo>
                  <a:lnTo>
                    <a:pt x="1950" y="141"/>
                  </a:lnTo>
                  <a:lnTo>
                    <a:pt x="1955" y="158"/>
                  </a:lnTo>
                  <a:lnTo>
                    <a:pt x="1958" y="158"/>
                  </a:lnTo>
                  <a:lnTo>
                    <a:pt x="1960" y="141"/>
                  </a:lnTo>
                  <a:lnTo>
                    <a:pt x="1961" y="123"/>
                  </a:lnTo>
                  <a:lnTo>
                    <a:pt x="1963" y="105"/>
                  </a:lnTo>
                  <a:lnTo>
                    <a:pt x="1964" y="88"/>
                  </a:lnTo>
                  <a:lnTo>
                    <a:pt x="1965" y="70"/>
                  </a:lnTo>
                  <a:lnTo>
                    <a:pt x="1967" y="53"/>
                  </a:lnTo>
                  <a:lnTo>
                    <a:pt x="1967" y="35"/>
                  </a:lnTo>
                  <a:lnTo>
                    <a:pt x="1967" y="17"/>
                  </a:lnTo>
                  <a:lnTo>
                    <a:pt x="1967" y="0"/>
                  </a:lnTo>
                  <a:lnTo>
                    <a:pt x="2218" y="0"/>
                  </a:lnTo>
                  <a:lnTo>
                    <a:pt x="2218" y="7"/>
                  </a:lnTo>
                  <a:lnTo>
                    <a:pt x="2218" y="14"/>
                  </a:lnTo>
                  <a:lnTo>
                    <a:pt x="2218" y="20"/>
                  </a:lnTo>
                  <a:lnTo>
                    <a:pt x="2218" y="27"/>
                  </a:lnTo>
                  <a:lnTo>
                    <a:pt x="2218" y="34"/>
                  </a:lnTo>
                  <a:lnTo>
                    <a:pt x="2218" y="41"/>
                  </a:lnTo>
                  <a:lnTo>
                    <a:pt x="2218" y="48"/>
                  </a:lnTo>
                  <a:lnTo>
                    <a:pt x="2218" y="55"/>
                  </a:lnTo>
                  <a:lnTo>
                    <a:pt x="2218" y="62"/>
                  </a:lnTo>
                  <a:lnTo>
                    <a:pt x="2218" y="69"/>
                  </a:lnTo>
                  <a:lnTo>
                    <a:pt x="2218" y="75"/>
                  </a:lnTo>
                  <a:lnTo>
                    <a:pt x="2218" y="82"/>
                  </a:lnTo>
                  <a:lnTo>
                    <a:pt x="2218" y="89"/>
                  </a:lnTo>
                  <a:lnTo>
                    <a:pt x="2218" y="96"/>
                  </a:lnTo>
                  <a:lnTo>
                    <a:pt x="2220" y="103"/>
                  </a:lnTo>
                  <a:lnTo>
                    <a:pt x="2223" y="110"/>
                  </a:lnTo>
                  <a:lnTo>
                    <a:pt x="2227" y="117"/>
                  </a:lnTo>
                  <a:lnTo>
                    <a:pt x="2230" y="124"/>
                  </a:lnTo>
                  <a:lnTo>
                    <a:pt x="2233" y="130"/>
                  </a:lnTo>
                  <a:lnTo>
                    <a:pt x="2247" y="135"/>
                  </a:lnTo>
                  <a:lnTo>
                    <a:pt x="2270" y="138"/>
                  </a:lnTo>
                  <a:lnTo>
                    <a:pt x="2295" y="140"/>
                  </a:lnTo>
                  <a:lnTo>
                    <a:pt x="2320" y="140"/>
                  </a:lnTo>
                  <a:lnTo>
                    <a:pt x="2346" y="139"/>
                  </a:lnTo>
                  <a:lnTo>
                    <a:pt x="2366" y="136"/>
                  </a:lnTo>
                  <a:lnTo>
                    <a:pt x="2372" y="130"/>
                  </a:lnTo>
                  <a:lnTo>
                    <a:pt x="2378" y="123"/>
                  </a:lnTo>
                  <a:lnTo>
                    <a:pt x="2384" y="116"/>
                  </a:lnTo>
                  <a:lnTo>
                    <a:pt x="2391" y="110"/>
                  </a:lnTo>
                  <a:lnTo>
                    <a:pt x="2397" y="103"/>
                  </a:lnTo>
                  <a:lnTo>
                    <a:pt x="2401" y="96"/>
                  </a:lnTo>
                  <a:lnTo>
                    <a:pt x="2401" y="89"/>
                  </a:lnTo>
                  <a:lnTo>
                    <a:pt x="2402" y="82"/>
                  </a:lnTo>
                  <a:lnTo>
                    <a:pt x="2403" y="75"/>
                  </a:lnTo>
                  <a:lnTo>
                    <a:pt x="2404" y="69"/>
                  </a:lnTo>
                  <a:lnTo>
                    <a:pt x="2404" y="62"/>
                  </a:lnTo>
                  <a:lnTo>
                    <a:pt x="2405" y="55"/>
                  </a:lnTo>
                  <a:lnTo>
                    <a:pt x="2406" y="48"/>
                  </a:lnTo>
                  <a:lnTo>
                    <a:pt x="2406" y="41"/>
                  </a:lnTo>
                  <a:lnTo>
                    <a:pt x="2406" y="34"/>
                  </a:lnTo>
                  <a:lnTo>
                    <a:pt x="2406" y="27"/>
                  </a:lnTo>
                  <a:lnTo>
                    <a:pt x="2406" y="20"/>
                  </a:lnTo>
                  <a:lnTo>
                    <a:pt x="2406" y="14"/>
                  </a:lnTo>
                  <a:lnTo>
                    <a:pt x="2406" y="7"/>
                  </a:lnTo>
                  <a:lnTo>
                    <a:pt x="2406" y="0"/>
                  </a:lnTo>
                  <a:lnTo>
                    <a:pt x="2634" y="0"/>
                  </a:lnTo>
                  <a:lnTo>
                    <a:pt x="2634" y="8"/>
                  </a:lnTo>
                  <a:lnTo>
                    <a:pt x="2634" y="16"/>
                  </a:lnTo>
                  <a:lnTo>
                    <a:pt x="2634" y="24"/>
                  </a:lnTo>
                  <a:lnTo>
                    <a:pt x="2634" y="33"/>
                  </a:lnTo>
                  <a:lnTo>
                    <a:pt x="2634" y="41"/>
                  </a:lnTo>
                  <a:lnTo>
                    <a:pt x="2634" y="49"/>
                  </a:lnTo>
                  <a:lnTo>
                    <a:pt x="2634" y="57"/>
                  </a:lnTo>
                  <a:lnTo>
                    <a:pt x="2635" y="66"/>
                  </a:lnTo>
                  <a:lnTo>
                    <a:pt x="2636" y="74"/>
                  </a:lnTo>
                  <a:lnTo>
                    <a:pt x="2636" y="82"/>
                  </a:lnTo>
                  <a:lnTo>
                    <a:pt x="2637" y="90"/>
                  </a:lnTo>
                  <a:lnTo>
                    <a:pt x="2638" y="98"/>
                  </a:lnTo>
                  <a:lnTo>
                    <a:pt x="2641" y="107"/>
                  </a:lnTo>
                  <a:lnTo>
                    <a:pt x="2645" y="115"/>
                  </a:lnTo>
                  <a:lnTo>
                    <a:pt x="2648" y="123"/>
                  </a:lnTo>
                  <a:lnTo>
                    <a:pt x="2652" y="131"/>
                  </a:lnTo>
                  <a:lnTo>
                    <a:pt x="2656" y="139"/>
                  </a:lnTo>
                  <a:lnTo>
                    <a:pt x="2659" y="148"/>
                  </a:lnTo>
                  <a:lnTo>
                    <a:pt x="2663" y="156"/>
                  </a:lnTo>
                  <a:lnTo>
                    <a:pt x="2666" y="164"/>
                  </a:lnTo>
                  <a:lnTo>
                    <a:pt x="2670" y="172"/>
                  </a:lnTo>
                  <a:lnTo>
                    <a:pt x="2674" y="180"/>
                  </a:lnTo>
                  <a:lnTo>
                    <a:pt x="2678" y="188"/>
                  </a:lnTo>
                  <a:lnTo>
                    <a:pt x="2682" y="197"/>
                  </a:lnTo>
                  <a:lnTo>
                    <a:pt x="2691" y="204"/>
                  </a:lnTo>
                  <a:lnTo>
                    <a:pt x="2703" y="212"/>
                  </a:lnTo>
                  <a:lnTo>
                    <a:pt x="2725" y="211"/>
                  </a:lnTo>
                  <a:lnTo>
                    <a:pt x="2741" y="204"/>
                  </a:lnTo>
                  <a:lnTo>
                    <a:pt x="2750" y="196"/>
                  </a:lnTo>
                  <a:lnTo>
                    <a:pt x="2755" y="188"/>
                  </a:lnTo>
                  <a:lnTo>
                    <a:pt x="2760" y="180"/>
                  </a:lnTo>
                  <a:lnTo>
                    <a:pt x="2765" y="172"/>
                  </a:lnTo>
                  <a:lnTo>
                    <a:pt x="2770" y="164"/>
                  </a:lnTo>
                  <a:lnTo>
                    <a:pt x="2774" y="155"/>
                  </a:lnTo>
                  <a:lnTo>
                    <a:pt x="2779" y="147"/>
                  </a:lnTo>
                  <a:lnTo>
                    <a:pt x="2784" y="139"/>
                  </a:lnTo>
                  <a:lnTo>
                    <a:pt x="2789" y="131"/>
                  </a:lnTo>
                  <a:lnTo>
                    <a:pt x="2794" y="123"/>
                  </a:lnTo>
                  <a:lnTo>
                    <a:pt x="2798" y="115"/>
                  </a:lnTo>
                  <a:lnTo>
                    <a:pt x="2803" y="107"/>
                  </a:lnTo>
                  <a:lnTo>
                    <a:pt x="2807" y="98"/>
                  </a:lnTo>
                  <a:lnTo>
                    <a:pt x="2808" y="90"/>
                  </a:lnTo>
                  <a:lnTo>
                    <a:pt x="2809" y="82"/>
                  </a:lnTo>
                  <a:lnTo>
                    <a:pt x="2810" y="74"/>
                  </a:lnTo>
                  <a:lnTo>
                    <a:pt x="2811" y="66"/>
                  </a:lnTo>
                  <a:lnTo>
                    <a:pt x="2812" y="57"/>
                  </a:lnTo>
                  <a:lnTo>
                    <a:pt x="2813" y="49"/>
                  </a:lnTo>
                  <a:lnTo>
                    <a:pt x="2813" y="41"/>
                  </a:lnTo>
                  <a:lnTo>
                    <a:pt x="2813" y="33"/>
                  </a:lnTo>
                  <a:lnTo>
                    <a:pt x="2813" y="24"/>
                  </a:lnTo>
                  <a:lnTo>
                    <a:pt x="2813" y="16"/>
                  </a:lnTo>
                  <a:lnTo>
                    <a:pt x="2813" y="8"/>
                  </a:lnTo>
                  <a:lnTo>
                    <a:pt x="2813" y="0"/>
                  </a:lnTo>
                  <a:lnTo>
                    <a:pt x="3518" y="0"/>
                  </a:lnTo>
                  <a:lnTo>
                    <a:pt x="3518" y="19"/>
                  </a:lnTo>
                  <a:lnTo>
                    <a:pt x="3518" y="38"/>
                  </a:lnTo>
                  <a:lnTo>
                    <a:pt x="3518" y="57"/>
                  </a:lnTo>
                  <a:lnTo>
                    <a:pt x="3518" y="76"/>
                  </a:lnTo>
                  <a:lnTo>
                    <a:pt x="3518" y="95"/>
                  </a:lnTo>
                  <a:lnTo>
                    <a:pt x="3520" y="114"/>
                  </a:lnTo>
                  <a:lnTo>
                    <a:pt x="3521" y="133"/>
                  </a:lnTo>
                  <a:lnTo>
                    <a:pt x="3523" y="152"/>
                  </a:lnTo>
                  <a:lnTo>
                    <a:pt x="3529" y="171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365" y="0"/>
                  </a:lnTo>
                  <a:close/>
                  <a:moveTo>
                    <a:pt x="323" y="0"/>
                  </a:moveTo>
                  <a:lnTo>
                    <a:pt x="323" y="7"/>
                  </a:lnTo>
                  <a:lnTo>
                    <a:pt x="323" y="15"/>
                  </a:lnTo>
                  <a:lnTo>
                    <a:pt x="323" y="23"/>
                  </a:lnTo>
                  <a:lnTo>
                    <a:pt x="323" y="30"/>
                  </a:lnTo>
                  <a:lnTo>
                    <a:pt x="323" y="38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22" y="61"/>
                  </a:lnTo>
                  <a:lnTo>
                    <a:pt x="322" y="69"/>
                  </a:lnTo>
                  <a:lnTo>
                    <a:pt x="322" y="77"/>
                  </a:lnTo>
                  <a:lnTo>
                    <a:pt x="321" y="84"/>
                  </a:lnTo>
                  <a:lnTo>
                    <a:pt x="321" y="92"/>
                  </a:lnTo>
                  <a:lnTo>
                    <a:pt x="322" y="100"/>
                  </a:lnTo>
                  <a:lnTo>
                    <a:pt x="345" y="104"/>
                  </a:lnTo>
                  <a:lnTo>
                    <a:pt x="370" y="107"/>
                  </a:lnTo>
                  <a:lnTo>
                    <a:pt x="396" y="111"/>
                  </a:lnTo>
                  <a:lnTo>
                    <a:pt x="423" y="112"/>
                  </a:lnTo>
                  <a:lnTo>
                    <a:pt x="446" y="117"/>
                  </a:lnTo>
                  <a:lnTo>
                    <a:pt x="455" y="124"/>
                  </a:lnTo>
                  <a:lnTo>
                    <a:pt x="462" y="128"/>
                  </a:lnTo>
                  <a:lnTo>
                    <a:pt x="469" y="120"/>
                  </a:lnTo>
                  <a:lnTo>
                    <a:pt x="474" y="113"/>
                  </a:lnTo>
                  <a:lnTo>
                    <a:pt x="479" y="105"/>
                  </a:lnTo>
                  <a:lnTo>
                    <a:pt x="484" y="105"/>
                  </a:lnTo>
                  <a:lnTo>
                    <a:pt x="489" y="112"/>
                  </a:lnTo>
                  <a:lnTo>
                    <a:pt x="494" y="120"/>
                  </a:lnTo>
                  <a:lnTo>
                    <a:pt x="499" y="127"/>
                  </a:lnTo>
                  <a:lnTo>
                    <a:pt x="504" y="135"/>
                  </a:lnTo>
                  <a:lnTo>
                    <a:pt x="509" y="142"/>
                  </a:lnTo>
                  <a:lnTo>
                    <a:pt x="514" y="150"/>
                  </a:lnTo>
                  <a:lnTo>
                    <a:pt x="522" y="157"/>
                  </a:lnTo>
                  <a:lnTo>
                    <a:pt x="527" y="165"/>
                  </a:lnTo>
                  <a:lnTo>
                    <a:pt x="531" y="172"/>
                  </a:lnTo>
                  <a:lnTo>
                    <a:pt x="536" y="180"/>
                  </a:lnTo>
                  <a:lnTo>
                    <a:pt x="541" y="188"/>
                  </a:lnTo>
                  <a:lnTo>
                    <a:pt x="546" y="192"/>
                  </a:lnTo>
                  <a:lnTo>
                    <a:pt x="549" y="184"/>
                  </a:lnTo>
                  <a:lnTo>
                    <a:pt x="551" y="176"/>
                  </a:lnTo>
                  <a:lnTo>
                    <a:pt x="554" y="168"/>
                  </a:lnTo>
                  <a:lnTo>
                    <a:pt x="556" y="161"/>
                  </a:lnTo>
                  <a:lnTo>
                    <a:pt x="559" y="153"/>
                  </a:lnTo>
                  <a:lnTo>
                    <a:pt x="561" y="145"/>
                  </a:lnTo>
                  <a:lnTo>
                    <a:pt x="562" y="138"/>
                  </a:lnTo>
                  <a:lnTo>
                    <a:pt x="563" y="130"/>
                  </a:lnTo>
                  <a:lnTo>
                    <a:pt x="564" y="122"/>
                  </a:lnTo>
                  <a:lnTo>
                    <a:pt x="565" y="115"/>
                  </a:lnTo>
                  <a:lnTo>
                    <a:pt x="566" y="107"/>
                  </a:lnTo>
                  <a:lnTo>
                    <a:pt x="567" y="99"/>
                  </a:lnTo>
                  <a:lnTo>
                    <a:pt x="567" y="92"/>
                  </a:lnTo>
                  <a:lnTo>
                    <a:pt x="567" y="84"/>
                  </a:lnTo>
                  <a:lnTo>
                    <a:pt x="567" y="76"/>
                  </a:lnTo>
                  <a:lnTo>
                    <a:pt x="567" y="69"/>
                  </a:lnTo>
                  <a:lnTo>
                    <a:pt x="567" y="61"/>
                  </a:lnTo>
                  <a:lnTo>
                    <a:pt x="567" y="53"/>
                  </a:lnTo>
                  <a:lnTo>
                    <a:pt x="567" y="46"/>
                  </a:lnTo>
                  <a:lnTo>
                    <a:pt x="567" y="38"/>
                  </a:lnTo>
                  <a:lnTo>
                    <a:pt x="567" y="30"/>
                  </a:lnTo>
                  <a:lnTo>
                    <a:pt x="567" y="23"/>
                  </a:lnTo>
                  <a:lnTo>
                    <a:pt x="567" y="15"/>
                  </a:lnTo>
                  <a:lnTo>
                    <a:pt x="567" y="7"/>
                  </a:lnTo>
                  <a:lnTo>
                    <a:pt x="567" y="0"/>
                  </a:lnTo>
                  <a:lnTo>
                    <a:pt x="810" y="0"/>
                  </a:lnTo>
                  <a:lnTo>
                    <a:pt x="810" y="7"/>
                  </a:lnTo>
                  <a:lnTo>
                    <a:pt x="810" y="14"/>
                  </a:lnTo>
                  <a:lnTo>
                    <a:pt x="810" y="21"/>
                  </a:lnTo>
                  <a:lnTo>
                    <a:pt x="810" y="28"/>
                  </a:lnTo>
                  <a:lnTo>
                    <a:pt x="810" y="35"/>
                  </a:lnTo>
                  <a:lnTo>
                    <a:pt x="810" y="43"/>
                  </a:lnTo>
                  <a:lnTo>
                    <a:pt x="810" y="50"/>
                  </a:lnTo>
                  <a:lnTo>
                    <a:pt x="810" y="57"/>
                  </a:lnTo>
                  <a:lnTo>
                    <a:pt x="810" y="64"/>
                  </a:lnTo>
                  <a:lnTo>
                    <a:pt x="810" y="71"/>
                  </a:lnTo>
                  <a:lnTo>
                    <a:pt x="810" y="78"/>
                  </a:lnTo>
                  <a:lnTo>
                    <a:pt x="810" y="86"/>
                  </a:lnTo>
                  <a:lnTo>
                    <a:pt x="810" y="93"/>
                  </a:lnTo>
                  <a:lnTo>
                    <a:pt x="810" y="100"/>
                  </a:lnTo>
                  <a:lnTo>
                    <a:pt x="813" y="107"/>
                  </a:lnTo>
                  <a:lnTo>
                    <a:pt x="817" y="114"/>
                  </a:lnTo>
                  <a:lnTo>
                    <a:pt x="820" y="121"/>
                  </a:lnTo>
                  <a:lnTo>
                    <a:pt x="823" y="128"/>
                  </a:lnTo>
                  <a:lnTo>
                    <a:pt x="826" y="135"/>
                  </a:lnTo>
                  <a:lnTo>
                    <a:pt x="829" y="142"/>
                  </a:lnTo>
                  <a:lnTo>
                    <a:pt x="832" y="149"/>
                  </a:lnTo>
                  <a:lnTo>
                    <a:pt x="836" y="156"/>
                  </a:lnTo>
                  <a:lnTo>
                    <a:pt x="841" y="164"/>
                  </a:lnTo>
                  <a:lnTo>
                    <a:pt x="846" y="171"/>
                  </a:lnTo>
                  <a:lnTo>
                    <a:pt x="850" y="178"/>
                  </a:lnTo>
                  <a:lnTo>
                    <a:pt x="855" y="185"/>
                  </a:lnTo>
                  <a:lnTo>
                    <a:pt x="860" y="192"/>
                  </a:lnTo>
                  <a:lnTo>
                    <a:pt x="865" y="199"/>
                  </a:lnTo>
                  <a:lnTo>
                    <a:pt x="871" y="206"/>
                  </a:lnTo>
                  <a:lnTo>
                    <a:pt x="878" y="211"/>
                  </a:lnTo>
                  <a:lnTo>
                    <a:pt x="895" y="206"/>
                  </a:lnTo>
                  <a:lnTo>
                    <a:pt x="921" y="204"/>
                  </a:lnTo>
                  <a:lnTo>
                    <a:pt x="947" y="203"/>
                  </a:lnTo>
                  <a:lnTo>
                    <a:pt x="973" y="202"/>
                  </a:lnTo>
                  <a:lnTo>
                    <a:pt x="990" y="198"/>
                  </a:lnTo>
                  <a:lnTo>
                    <a:pt x="995" y="191"/>
                  </a:lnTo>
                  <a:lnTo>
                    <a:pt x="997" y="184"/>
                  </a:lnTo>
                  <a:lnTo>
                    <a:pt x="1000" y="177"/>
                  </a:lnTo>
                  <a:lnTo>
                    <a:pt x="1003" y="170"/>
                  </a:lnTo>
                  <a:lnTo>
                    <a:pt x="1006" y="162"/>
                  </a:lnTo>
                  <a:lnTo>
                    <a:pt x="1014" y="156"/>
                  </a:lnTo>
                  <a:lnTo>
                    <a:pt x="1028" y="150"/>
                  </a:lnTo>
                  <a:lnTo>
                    <a:pt x="1029" y="143"/>
                  </a:lnTo>
                  <a:lnTo>
                    <a:pt x="1031" y="135"/>
                  </a:lnTo>
                  <a:lnTo>
                    <a:pt x="1033" y="128"/>
                  </a:lnTo>
                  <a:lnTo>
                    <a:pt x="1034" y="121"/>
                  </a:lnTo>
                  <a:lnTo>
                    <a:pt x="1036" y="114"/>
                  </a:lnTo>
                  <a:lnTo>
                    <a:pt x="1038" y="107"/>
                  </a:lnTo>
                  <a:lnTo>
                    <a:pt x="1042" y="100"/>
                  </a:lnTo>
                  <a:lnTo>
                    <a:pt x="1042" y="93"/>
                  </a:lnTo>
                  <a:lnTo>
                    <a:pt x="1042" y="86"/>
                  </a:lnTo>
                  <a:lnTo>
                    <a:pt x="1042" y="78"/>
                  </a:lnTo>
                  <a:lnTo>
                    <a:pt x="1042" y="71"/>
                  </a:lnTo>
                  <a:lnTo>
                    <a:pt x="1042" y="64"/>
                  </a:lnTo>
                  <a:lnTo>
                    <a:pt x="1042" y="57"/>
                  </a:lnTo>
                  <a:lnTo>
                    <a:pt x="1042" y="50"/>
                  </a:lnTo>
                  <a:lnTo>
                    <a:pt x="1042" y="43"/>
                  </a:lnTo>
                  <a:lnTo>
                    <a:pt x="1042" y="35"/>
                  </a:lnTo>
                  <a:lnTo>
                    <a:pt x="1042" y="28"/>
                  </a:lnTo>
                  <a:lnTo>
                    <a:pt x="1042" y="21"/>
                  </a:lnTo>
                  <a:lnTo>
                    <a:pt x="1042" y="14"/>
                  </a:lnTo>
                  <a:lnTo>
                    <a:pt x="1042" y="7"/>
                  </a:lnTo>
                  <a:lnTo>
                    <a:pt x="1042" y="0"/>
                  </a:lnTo>
                  <a:lnTo>
                    <a:pt x="1450" y="0"/>
                  </a:lnTo>
                  <a:lnTo>
                    <a:pt x="1450" y="10"/>
                  </a:lnTo>
                  <a:lnTo>
                    <a:pt x="1450" y="21"/>
                  </a:lnTo>
                  <a:lnTo>
                    <a:pt x="1450" y="32"/>
                  </a:lnTo>
                  <a:lnTo>
                    <a:pt x="1450" y="42"/>
                  </a:lnTo>
                  <a:lnTo>
                    <a:pt x="1451" y="53"/>
                  </a:lnTo>
                  <a:lnTo>
                    <a:pt x="1451" y="64"/>
                  </a:lnTo>
                  <a:lnTo>
                    <a:pt x="1452" y="74"/>
                  </a:lnTo>
                  <a:lnTo>
                    <a:pt x="1453" y="85"/>
                  </a:lnTo>
                  <a:lnTo>
                    <a:pt x="1454" y="96"/>
                  </a:lnTo>
                  <a:lnTo>
                    <a:pt x="1462" y="95"/>
                  </a:lnTo>
                  <a:lnTo>
                    <a:pt x="1471" y="85"/>
                  </a:lnTo>
                  <a:lnTo>
                    <a:pt x="1478" y="74"/>
                  </a:lnTo>
                  <a:lnTo>
                    <a:pt x="1482" y="64"/>
                  </a:lnTo>
                  <a:lnTo>
                    <a:pt x="1487" y="53"/>
                  </a:lnTo>
                  <a:lnTo>
                    <a:pt x="1488" y="42"/>
                  </a:lnTo>
                  <a:lnTo>
                    <a:pt x="1488" y="32"/>
                  </a:lnTo>
                  <a:lnTo>
                    <a:pt x="1488" y="21"/>
                  </a:lnTo>
                  <a:lnTo>
                    <a:pt x="1488" y="10"/>
                  </a:lnTo>
                  <a:lnTo>
                    <a:pt x="1488" y="0"/>
                  </a:lnTo>
                  <a:lnTo>
                    <a:pt x="1916" y="0"/>
                  </a:lnTo>
                  <a:lnTo>
                    <a:pt x="1916" y="14"/>
                  </a:lnTo>
                  <a:lnTo>
                    <a:pt x="1916" y="29"/>
                  </a:lnTo>
                  <a:lnTo>
                    <a:pt x="1916" y="44"/>
                  </a:lnTo>
                  <a:lnTo>
                    <a:pt x="1917" y="58"/>
                  </a:lnTo>
                  <a:lnTo>
                    <a:pt x="1918" y="73"/>
                  </a:lnTo>
                  <a:lnTo>
                    <a:pt x="1919" y="88"/>
                  </a:lnTo>
                  <a:lnTo>
                    <a:pt x="1921" y="102"/>
                  </a:lnTo>
                  <a:lnTo>
                    <a:pt x="1925" y="117"/>
                  </a:lnTo>
                  <a:lnTo>
                    <a:pt x="1928" y="131"/>
                  </a:lnTo>
                  <a:lnTo>
                    <a:pt x="1931" y="146"/>
                  </a:lnTo>
                  <a:lnTo>
                    <a:pt x="1935" y="161"/>
                  </a:lnTo>
                  <a:lnTo>
                    <a:pt x="1938" y="175"/>
                  </a:lnTo>
                  <a:lnTo>
                    <a:pt x="1942" y="190"/>
                  </a:lnTo>
                  <a:lnTo>
                    <a:pt x="1949" y="204"/>
                  </a:lnTo>
                  <a:lnTo>
                    <a:pt x="1960" y="205"/>
                  </a:lnTo>
                  <a:lnTo>
                    <a:pt x="1963" y="190"/>
                  </a:lnTo>
                  <a:lnTo>
                    <a:pt x="1964" y="175"/>
                  </a:lnTo>
                  <a:lnTo>
                    <a:pt x="1966" y="161"/>
                  </a:lnTo>
                  <a:lnTo>
                    <a:pt x="1967" y="146"/>
                  </a:lnTo>
                  <a:lnTo>
                    <a:pt x="1969" y="132"/>
                  </a:lnTo>
                  <a:lnTo>
                    <a:pt x="1970" y="117"/>
                  </a:lnTo>
                  <a:lnTo>
                    <a:pt x="1972" y="102"/>
                  </a:lnTo>
                  <a:lnTo>
                    <a:pt x="1973" y="88"/>
                  </a:lnTo>
                  <a:lnTo>
                    <a:pt x="1974" y="73"/>
                  </a:lnTo>
                  <a:lnTo>
                    <a:pt x="1976" y="58"/>
                  </a:lnTo>
                  <a:lnTo>
                    <a:pt x="1976" y="44"/>
                  </a:lnTo>
                  <a:lnTo>
                    <a:pt x="1976" y="29"/>
                  </a:lnTo>
                  <a:lnTo>
                    <a:pt x="1976" y="14"/>
                  </a:lnTo>
                  <a:lnTo>
                    <a:pt x="1976" y="0"/>
                  </a:lnTo>
                  <a:lnTo>
                    <a:pt x="2184" y="0"/>
                  </a:lnTo>
                  <a:lnTo>
                    <a:pt x="2184" y="6"/>
                  </a:lnTo>
                  <a:lnTo>
                    <a:pt x="2184" y="13"/>
                  </a:lnTo>
                  <a:lnTo>
                    <a:pt x="2184" y="20"/>
                  </a:lnTo>
                  <a:lnTo>
                    <a:pt x="2184" y="26"/>
                  </a:lnTo>
                  <a:lnTo>
                    <a:pt x="2184" y="33"/>
                  </a:lnTo>
                  <a:lnTo>
                    <a:pt x="2184" y="39"/>
                  </a:lnTo>
                  <a:lnTo>
                    <a:pt x="2184" y="46"/>
                  </a:lnTo>
                  <a:lnTo>
                    <a:pt x="2184" y="53"/>
                  </a:lnTo>
                  <a:lnTo>
                    <a:pt x="2184" y="59"/>
                  </a:lnTo>
                  <a:lnTo>
                    <a:pt x="2184" y="66"/>
                  </a:lnTo>
                  <a:lnTo>
                    <a:pt x="2184" y="73"/>
                  </a:lnTo>
                  <a:lnTo>
                    <a:pt x="2183" y="79"/>
                  </a:lnTo>
                  <a:lnTo>
                    <a:pt x="2183" y="86"/>
                  </a:lnTo>
                  <a:lnTo>
                    <a:pt x="2183" y="92"/>
                  </a:lnTo>
                  <a:lnTo>
                    <a:pt x="2183" y="99"/>
                  </a:lnTo>
                  <a:lnTo>
                    <a:pt x="2187" y="106"/>
                  </a:lnTo>
                  <a:lnTo>
                    <a:pt x="2191" y="112"/>
                  </a:lnTo>
                  <a:lnTo>
                    <a:pt x="2195" y="119"/>
                  </a:lnTo>
                  <a:lnTo>
                    <a:pt x="2199" y="125"/>
                  </a:lnTo>
                  <a:lnTo>
                    <a:pt x="2203" y="132"/>
                  </a:lnTo>
                  <a:lnTo>
                    <a:pt x="2206" y="138"/>
                  </a:lnTo>
                  <a:lnTo>
                    <a:pt x="2209" y="145"/>
                  </a:lnTo>
                  <a:lnTo>
                    <a:pt x="2213" y="151"/>
                  </a:lnTo>
                  <a:lnTo>
                    <a:pt x="2218" y="158"/>
                  </a:lnTo>
                  <a:lnTo>
                    <a:pt x="2223" y="164"/>
                  </a:lnTo>
                  <a:lnTo>
                    <a:pt x="2228" y="171"/>
                  </a:lnTo>
                  <a:lnTo>
                    <a:pt x="2232" y="177"/>
                  </a:lnTo>
                  <a:lnTo>
                    <a:pt x="2240" y="184"/>
                  </a:lnTo>
                  <a:lnTo>
                    <a:pt x="2257" y="187"/>
                  </a:lnTo>
                  <a:lnTo>
                    <a:pt x="2282" y="189"/>
                  </a:lnTo>
                  <a:lnTo>
                    <a:pt x="2306" y="190"/>
                  </a:lnTo>
                  <a:lnTo>
                    <a:pt x="2330" y="192"/>
                  </a:lnTo>
                  <a:lnTo>
                    <a:pt x="2354" y="193"/>
                  </a:lnTo>
                  <a:lnTo>
                    <a:pt x="2366" y="190"/>
                  </a:lnTo>
                  <a:lnTo>
                    <a:pt x="2371" y="183"/>
                  </a:lnTo>
                  <a:lnTo>
                    <a:pt x="2375" y="176"/>
                  </a:lnTo>
                  <a:lnTo>
                    <a:pt x="2381" y="170"/>
                  </a:lnTo>
                  <a:lnTo>
                    <a:pt x="2387" y="164"/>
                  </a:lnTo>
                  <a:lnTo>
                    <a:pt x="2394" y="157"/>
                  </a:lnTo>
                  <a:lnTo>
                    <a:pt x="2402" y="151"/>
                  </a:lnTo>
                  <a:lnTo>
                    <a:pt x="2408" y="145"/>
                  </a:lnTo>
                  <a:lnTo>
                    <a:pt x="2414" y="138"/>
                  </a:lnTo>
                  <a:lnTo>
                    <a:pt x="2419" y="132"/>
                  </a:lnTo>
                  <a:lnTo>
                    <a:pt x="2423" y="125"/>
                  </a:lnTo>
                  <a:lnTo>
                    <a:pt x="2428" y="119"/>
                  </a:lnTo>
                  <a:lnTo>
                    <a:pt x="2432" y="112"/>
                  </a:lnTo>
                  <a:lnTo>
                    <a:pt x="2436" y="106"/>
                  </a:lnTo>
                  <a:lnTo>
                    <a:pt x="2440" y="99"/>
                  </a:lnTo>
                  <a:lnTo>
                    <a:pt x="2440" y="92"/>
                  </a:lnTo>
                  <a:lnTo>
                    <a:pt x="2440" y="86"/>
                  </a:lnTo>
                  <a:lnTo>
                    <a:pt x="2440" y="79"/>
                  </a:lnTo>
                  <a:lnTo>
                    <a:pt x="2440" y="73"/>
                  </a:lnTo>
                  <a:lnTo>
                    <a:pt x="2439" y="66"/>
                  </a:lnTo>
                  <a:lnTo>
                    <a:pt x="2439" y="59"/>
                  </a:lnTo>
                  <a:lnTo>
                    <a:pt x="2439" y="53"/>
                  </a:lnTo>
                  <a:lnTo>
                    <a:pt x="2439" y="46"/>
                  </a:lnTo>
                  <a:lnTo>
                    <a:pt x="2439" y="39"/>
                  </a:lnTo>
                  <a:lnTo>
                    <a:pt x="2439" y="33"/>
                  </a:lnTo>
                  <a:lnTo>
                    <a:pt x="2439" y="26"/>
                  </a:lnTo>
                  <a:lnTo>
                    <a:pt x="2439" y="20"/>
                  </a:lnTo>
                  <a:lnTo>
                    <a:pt x="2439" y="13"/>
                  </a:lnTo>
                  <a:lnTo>
                    <a:pt x="2439" y="6"/>
                  </a:lnTo>
                  <a:lnTo>
                    <a:pt x="2439" y="0"/>
                  </a:lnTo>
                  <a:lnTo>
                    <a:pt x="2616" y="0"/>
                  </a:lnTo>
                  <a:lnTo>
                    <a:pt x="2616" y="5"/>
                  </a:lnTo>
                  <a:lnTo>
                    <a:pt x="2616" y="11"/>
                  </a:lnTo>
                  <a:lnTo>
                    <a:pt x="2616" y="17"/>
                  </a:lnTo>
                  <a:lnTo>
                    <a:pt x="2616" y="22"/>
                  </a:lnTo>
                  <a:lnTo>
                    <a:pt x="2616" y="28"/>
                  </a:lnTo>
                  <a:lnTo>
                    <a:pt x="2616" y="34"/>
                  </a:lnTo>
                  <a:lnTo>
                    <a:pt x="2616" y="39"/>
                  </a:lnTo>
                  <a:lnTo>
                    <a:pt x="2616" y="45"/>
                  </a:lnTo>
                  <a:lnTo>
                    <a:pt x="2616" y="51"/>
                  </a:lnTo>
                  <a:lnTo>
                    <a:pt x="2616" y="56"/>
                  </a:lnTo>
                  <a:lnTo>
                    <a:pt x="2616" y="62"/>
                  </a:lnTo>
                  <a:lnTo>
                    <a:pt x="2617" y="67"/>
                  </a:lnTo>
                  <a:lnTo>
                    <a:pt x="2617" y="73"/>
                  </a:lnTo>
                  <a:lnTo>
                    <a:pt x="2618" y="79"/>
                  </a:lnTo>
                  <a:lnTo>
                    <a:pt x="2618" y="84"/>
                  </a:lnTo>
                  <a:lnTo>
                    <a:pt x="2619" y="90"/>
                  </a:lnTo>
                  <a:lnTo>
                    <a:pt x="2619" y="96"/>
                  </a:lnTo>
                  <a:lnTo>
                    <a:pt x="2620" y="101"/>
                  </a:lnTo>
                  <a:lnTo>
                    <a:pt x="2622" y="107"/>
                  </a:lnTo>
                  <a:lnTo>
                    <a:pt x="2625" y="113"/>
                  </a:lnTo>
                  <a:lnTo>
                    <a:pt x="2627" y="118"/>
                  </a:lnTo>
                  <a:lnTo>
                    <a:pt x="2630" y="124"/>
                  </a:lnTo>
                  <a:lnTo>
                    <a:pt x="2632" y="129"/>
                  </a:lnTo>
                  <a:lnTo>
                    <a:pt x="2635" y="135"/>
                  </a:lnTo>
                  <a:lnTo>
                    <a:pt x="2637" y="141"/>
                  </a:lnTo>
                  <a:lnTo>
                    <a:pt x="2640" y="146"/>
                  </a:lnTo>
                  <a:lnTo>
                    <a:pt x="2642" y="152"/>
                  </a:lnTo>
                  <a:lnTo>
                    <a:pt x="2644" y="157"/>
                  </a:lnTo>
                  <a:lnTo>
                    <a:pt x="2647" y="163"/>
                  </a:lnTo>
                  <a:lnTo>
                    <a:pt x="2649" y="169"/>
                  </a:lnTo>
                  <a:lnTo>
                    <a:pt x="2651" y="174"/>
                  </a:lnTo>
                  <a:lnTo>
                    <a:pt x="2653" y="180"/>
                  </a:lnTo>
                  <a:lnTo>
                    <a:pt x="2656" y="186"/>
                  </a:lnTo>
                  <a:lnTo>
                    <a:pt x="2658" y="191"/>
                  </a:lnTo>
                  <a:lnTo>
                    <a:pt x="2661" y="197"/>
                  </a:lnTo>
                  <a:lnTo>
                    <a:pt x="2666" y="202"/>
                  </a:lnTo>
                  <a:lnTo>
                    <a:pt x="2675" y="207"/>
                  </a:lnTo>
                  <a:lnTo>
                    <a:pt x="2684" y="212"/>
                  </a:lnTo>
                  <a:lnTo>
                    <a:pt x="2692" y="218"/>
                  </a:lnTo>
                  <a:lnTo>
                    <a:pt x="2700" y="223"/>
                  </a:lnTo>
                  <a:lnTo>
                    <a:pt x="2710" y="227"/>
                  </a:lnTo>
                  <a:lnTo>
                    <a:pt x="2729" y="225"/>
                  </a:lnTo>
                  <a:lnTo>
                    <a:pt x="2746" y="222"/>
                  </a:lnTo>
                  <a:lnTo>
                    <a:pt x="2759" y="217"/>
                  </a:lnTo>
                  <a:lnTo>
                    <a:pt x="2767" y="212"/>
                  </a:lnTo>
                  <a:lnTo>
                    <a:pt x="2773" y="207"/>
                  </a:lnTo>
                  <a:lnTo>
                    <a:pt x="2779" y="201"/>
                  </a:lnTo>
                  <a:lnTo>
                    <a:pt x="2782" y="196"/>
                  </a:lnTo>
                  <a:lnTo>
                    <a:pt x="2785" y="190"/>
                  </a:lnTo>
                  <a:lnTo>
                    <a:pt x="2788" y="185"/>
                  </a:lnTo>
                  <a:lnTo>
                    <a:pt x="2792" y="179"/>
                  </a:lnTo>
                  <a:lnTo>
                    <a:pt x="2795" y="173"/>
                  </a:lnTo>
                  <a:lnTo>
                    <a:pt x="2798" y="168"/>
                  </a:lnTo>
                  <a:lnTo>
                    <a:pt x="2801" y="162"/>
                  </a:lnTo>
                  <a:lnTo>
                    <a:pt x="2804" y="157"/>
                  </a:lnTo>
                  <a:lnTo>
                    <a:pt x="2806" y="151"/>
                  </a:lnTo>
                  <a:lnTo>
                    <a:pt x="2809" y="145"/>
                  </a:lnTo>
                  <a:lnTo>
                    <a:pt x="2812" y="140"/>
                  </a:lnTo>
                  <a:lnTo>
                    <a:pt x="2815" y="134"/>
                  </a:lnTo>
                  <a:lnTo>
                    <a:pt x="2818" y="129"/>
                  </a:lnTo>
                  <a:lnTo>
                    <a:pt x="2821" y="123"/>
                  </a:lnTo>
                  <a:lnTo>
                    <a:pt x="2833" y="121"/>
                  </a:lnTo>
                  <a:lnTo>
                    <a:pt x="2852" y="124"/>
                  </a:lnTo>
                  <a:lnTo>
                    <a:pt x="2868" y="128"/>
                  </a:lnTo>
                  <a:lnTo>
                    <a:pt x="2883" y="132"/>
                  </a:lnTo>
                  <a:lnTo>
                    <a:pt x="2898" y="136"/>
                  </a:lnTo>
                  <a:lnTo>
                    <a:pt x="2912" y="138"/>
                  </a:lnTo>
                  <a:lnTo>
                    <a:pt x="2925" y="133"/>
                  </a:lnTo>
                  <a:lnTo>
                    <a:pt x="2938" y="129"/>
                  </a:lnTo>
                  <a:lnTo>
                    <a:pt x="2951" y="124"/>
                  </a:lnTo>
                  <a:lnTo>
                    <a:pt x="2964" y="120"/>
                  </a:lnTo>
                  <a:lnTo>
                    <a:pt x="2976" y="115"/>
                  </a:lnTo>
                  <a:lnTo>
                    <a:pt x="2988" y="110"/>
                  </a:lnTo>
                  <a:lnTo>
                    <a:pt x="3000" y="106"/>
                  </a:lnTo>
                  <a:lnTo>
                    <a:pt x="3012" y="101"/>
                  </a:lnTo>
                  <a:lnTo>
                    <a:pt x="3016" y="96"/>
                  </a:lnTo>
                  <a:lnTo>
                    <a:pt x="3016" y="90"/>
                  </a:lnTo>
                  <a:lnTo>
                    <a:pt x="3016" y="84"/>
                  </a:lnTo>
                  <a:lnTo>
                    <a:pt x="3016" y="79"/>
                  </a:lnTo>
                  <a:lnTo>
                    <a:pt x="3016" y="73"/>
                  </a:lnTo>
                  <a:lnTo>
                    <a:pt x="3016" y="68"/>
                  </a:lnTo>
                  <a:lnTo>
                    <a:pt x="3015" y="62"/>
                  </a:lnTo>
                  <a:lnTo>
                    <a:pt x="3015" y="56"/>
                  </a:lnTo>
                  <a:lnTo>
                    <a:pt x="3015" y="51"/>
                  </a:lnTo>
                  <a:lnTo>
                    <a:pt x="3015" y="45"/>
                  </a:lnTo>
                  <a:lnTo>
                    <a:pt x="3015" y="39"/>
                  </a:lnTo>
                  <a:lnTo>
                    <a:pt x="3015" y="34"/>
                  </a:lnTo>
                  <a:lnTo>
                    <a:pt x="3015" y="28"/>
                  </a:lnTo>
                  <a:lnTo>
                    <a:pt x="3015" y="22"/>
                  </a:lnTo>
                  <a:lnTo>
                    <a:pt x="3015" y="17"/>
                  </a:lnTo>
                  <a:lnTo>
                    <a:pt x="3015" y="11"/>
                  </a:lnTo>
                  <a:lnTo>
                    <a:pt x="3015" y="5"/>
                  </a:lnTo>
                  <a:lnTo>
                    <a:pt x="3015" y="0"/>
                  </a:lnTo>
                  <a:lnTo>
                    <a:pt x="3503" y="0"/>
                  </a:lnTo>
                  <a:lnTo>
                    <a:pt x="3503" y="13"/>
                  </a:lnTo>
                  <a:lnTo>
                    <a:pt x="3503" y="27"/>
                  </a:lnTo>
                  <a:lnTo>
                    <a:pt x="3503" y="40"/>
                  </a:lnTo>
                  <a:lnTo>
                    <a:pt x="3503" y="53"/>
                  </a:lnTo>
                  <a:lnTo>
                    <a:pt x="3503" y="67"/>
                  </a:lnTo>
                  <a:lnTo>
                    <a:pt x="3503" y="80"/>
                  </a:lnTo>
                  <a:lnTo>
                    <a:pt x="3503" y="94"/>
                  </a:lnTo>
                  <a:lnTo>
                    <a:pt x="3506" y="107"/>
                  </a:lnTo>
                  <a:lnTo>
                    <a:pt x="3510" y="121"/>
                  </a:lnTo>
                  <a:lnTo>
                    <a:pt x="3512" y="134"/>
                  </a:lnTo>
                  <a:lnTo>
                    <a:pt x="3514" y="147"/>
                  </a:lnTo>
                  <a:lnTo>
                    <a:pt x="3518" y="161"/>
                  </a:lnTo>
                  <a:lnTo>
                    <a:pt x="3522" y="174"/>
                  </a:lnTo>
                  <a:lnTo>
                    <a:pt x="3525" y="187"/>
                  </a:lnTo>
                  <a:lnTo>
                    <a:pt x="3529" y="201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3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0DE8E5B-253C-4B5E-33AE-39DDF90E9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345 w 3743"/>
                <a:gd name="T1" fmla="*/ 104 h 501"/>
                <a:gd name="T2" fmla="*/ 509 w 3743"/>
                <a:gd name="T3" fmla="*/ 142 h 501"/>
                <a:gd name="T4" fmla="*/ 563 w 3743"/>
                <a:gd name="T5" fmla="*/ 130 h 501"/>
                <a:gd name="T6" fmla="*/ 567 w 3743"/>
                <a:gd name="T7" fmla="*/ 15 h 501"/>
                <a:gd name="T8" fmla="*/ 810 w 3743"/>
                <a:gd name="T9" fmla="*/ 86 h 501"/>
                <a:gd name="T10" fmla="*/ 860 w 3743"/>
                <a:gd name="T11" fmla="*/ 192 h 501"/>
                <a:gd name="T12" fmla="*/ 1028 w 3743"/>
                <a:gd name="T13" fmla="*/ 150 h 501"/>
                <a:gd name="T14" fmla="*/ 1042 w 3743"/>
                <a:gd name="T15" fmla="*/ 43 h 501"/>
                <a:gd name="T16" fmla="*/ 1453 w 3743"/>
                <a:gd name="T17" fmla="*/ 85 h 501"/>
                <a:gd name="T18" fmla="*/ 1916 w 3743"/>
                <a:gd name="T19" fmla="*/ 44 h 501"/>
                <a:gd name="T20" fmla="*/ 1966 w 3743"/>
                <a:gd name="T21" fmla="*/ 161 h 501"/>
                <a:gd name="T22" fmla="*/ 2184 w 3743"/>
                <a:gd name="T23" fmla="*/ 20 h 501"/>
                <a:gd name="T24" fmla="*/ 2195 w 3743"/>
                <a:gd name="T25" fmla="*/ 119 h 501"/>
                <a:gd name="T26" fmla="*/ 2354 w 3743"/>
                <a:gd name="T27" fmla="*/ 193 h 501"/>
                <a:gd name="T28" fmla="*/ 2440 w 3743"/>
                <a:gd name="T29" fmla="*/ 99 h 501"/>
                <a:gd name="T30" fmla="*/ 2439 w 3743"/>
                <a:gd name="T31" fmla="*/ 0 h 501"/>
                <a:gd name="T32" fmla="*/ 2618 w 3743"/>
                <a:gd name="T33" fmla="*/ 79 h 501"/>
                <a:gd name="T34" fmla="*/ 2647 w 3743"/>
                <a:gd name="T35" fmla="*/ 163 h 501"/>
                <a:gd name="T36" fmla="*/ 2759 w 3743"/>
                <a:gd name="T37" fmla="*/ 217 h 501"/>
                <a:gd name="T38" fmla="*/ 2815 w 3743"/>
                <a:gd name="T39" fmla="*/ 134 h 501"/>
                <a:gd name="T40" fmla="*/ 3000 w 3743"/>
                <a:gd name="T41" fmla="*/ 106 h 501"/>
                <a:gd name="T42" fmla="*/ 3015 w 3743"/>
                <a:gd name="T43" fmla="*/ 22 h 501"/>
                <a:gd name="T44" fmla="*/ 3512 w 3743"/>
                <a:gd name="T45" fmla="*/ 134 h 501"/>
                <a:gd name="T46" fmla="*/ 323 w 3743"/>
                <a:gd name="T47" fmla="*/ 0 h 501"/>
                <a:gd name="T48" fmla="*/ 269 w 3743"/>
                <a:gd name="T49" fmla="*/ 92 h 501"/>
                <a:gd name="T50" fmla="*/ 267 w 3743"/>
                <a:gd name="T51" fmla="*/ 0 h 501"/>
                <a:gd name="T52" fmla="*/ 280 w 3743"/>
                <a:gd name="T53" fmla="*/ 82 h 501"/>
                <a:gd name="T54" fmla="*/ 452 w 3743"/>
                <a:gd name="T55" fmla="*/ 142 h 501"/>
                <a:gd name="T56" fmla="*/ 551 w 3743"/>
                <a:gd name="T57" fmla="*/ 205 h 501"/>
                <a:gd name="T58" fmla="*/ 582 w 3743"/>
                <a:gd name="T59" fmla="*/ 117 h 501"/>
                <a:gd name="T60" fmla="*/ 586 w 3743"/>
                <a:gd name="T61" fmla="*/ 29 h 501"/>
                <a:gd name="T62" fmla="*/ 781 w 3743"/>
                <a:gd name="T63" fmla="*/ 64 h 501"/>
                <a:gd name="T64" fmla="*/ 819 w 3743"/>
                <a:gd name="T65" fmla="*/ 169 h 501"/>
                <a:gd name="T66" fmla="*/ 960 w 3743"/>
                <a:gd name="T67" fmla="*/ 219 h 501"/>
                <a:gd name="T68" fmla="*/ 1049 w 3743"/>
                <a:gd name="T69" fmla="*/ 120 h 501"/>
                <a:gd name="T70" fmla="*/ 1063 w 3743"/>
                <a:gd name="T71" fmla="*/ 14 h 501"/>
                <a:gd name="T72" fmla="*/ 1448 w 3743"/>
                <a:gd name="T73" fmla="*/ 145 h 501"/>
                <a:gd name="T74" fmla="*/ 1507 w 3743"/>
                <a:gd name="T75" fmla="*/ 264 h 501"/>
                <a:gd name="T76" fmla="*/ 1571 w 3743"/>
                <a:gd name="T77" fmla="*/ 84 h 501"/>
                <a:gd name="T78" fmla="*/ 1757 w 3743"/>
                <a:gd name="T79" fmla="*/ 118 h 501"/>
                <a:gd name="T80" fmla="*/ 1902 w 3743"/>
                <a:gd name="T81" fmla="*/ 106 h 501"/>
                <a:gd name="T82" fmla="*/ 1974 w 3743"/>
                <a:gd name="T83" fmla="*/ 159 h 501"/>
                <a:gd name="T84" fmla="*/ 2149 w 3743"/>
                <a:gd name="T85" fmla="*/ 13 h 501"/>
                <a:gd name="T86" fmla="*/ 2157 w 3743"/>
                <a:gd name="T87" fmla="*/ 110 h 501"/>
                <a:gd name="T88" fmla="*/ 2234 w 3743"/>
                <a:gd name="T89" fmla="*/ 204 h 501"/>
                <a:gd name="T90" fmla="*/ 2381 w 3743"/>
                <a:gd name="T91" fmla="*/ 217 h 501"/>
                <a:gd name="T92" fmla="*/ 2460 w 3743"/>
                <a:gd name="T93" fmla="*/ 123 h 501"/>
                <a:gd name="T94" fmla="*/ 2474 w 3743"/>
                <a:gd name="T95" fmla="*/ 26 h 501"/>
                <a:gd name="T96" fmla="*/ 2597 w 3743"/>
                <a:gd name="T97" fmla="*/ 43 h 501"/>
                <a:gd name="T98" fmla="*/ 2604 w 3743"/>
                <a:gd name="T99" fmla="*/ 108 h 501"/>
                <a:gd name="T100" fmla="*/ 2630 w 3743"/>
                <a:gd name="T101" fmla="*/ 173 h 501"/>
                <a:gd name="T102" fmla="*/ 2698 w 3743"/>
                <a:gd name="T103" fmla="*/ 235 h 501"/>
                <a:gd name="T104" fmla="*/ 2806 w 3743"/>
                <a:gd name="T105" fmla="*/ 214 h 501"/>
                <a:gd name="T106" fmla="*/ 2884 w 3743"/>
                <a:gd name="T107" fmla="*/ 200 h 501"/>
                <a:gd name="T108" fmla="*/ 3043 w 3743"/>
                <a:gd name="T109" fmla="*/ 160 h 501"/>
                <a:gd name="T110" fmla="*/ 3201 w 3743"/>
                <a:gd name="T111" fmla="*/ 119 h 501"/>
                <a:gd name="T112" fmla="*/ 3236 w 3743"/>
                <a:gd name="T113" fmla="*/ 56 h 501"/>
                <a:gd name="T114" fmla="*/ 3488 w 3743"/>
                <a:gd name="T115" fmla="*/ 12 h 501"/>
                <a:gd name="T116" fmla="*/ 3522 w 3743"/>
                <a:gd name="T117" fmla="*/ 19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3" h="501">
                  <a:moveTo>
                    <a:pt x="323" y="0"/>
                  </a:moveTo>
                  <a:lnTo>
                    <a:pt x="323" y="7"/>
                  </a:lnTo>
                  <a:lnTo>
                    <a:pt x="323" y="15"/>
                  </a:lnTo>
                  <a:lnTo>
                    <a:pt x="323" y="23"/>
                  </a:lnTo>
                  <a:lnTo>
                    <a:pt x="323" y="30"/>
                  </a:lnTo>
                  <a:lnTo>
                    <a:pt x="323" y="38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22" y="61"/>
                  </a:lnTo>
                  <a:lnTo>
                    <a:pt x="322" y="69"/>
                  </a:lnTo>
                  <a:lnTo>
                    <a:pt x="322" y="77"/>
                  </a:lnTo>
                  <a:lnTo>
                    <a:pt x="321" y="84"/>
                  </a:lnTo>
                  <a:lnTo>
                    <a:pt x="321" y="92"/>
                  </a:lnTo>
                  <a:lnTo>
                    <a:pt x="322" y="100"/>
                  </a:lnTo>
                  <a:lnTo>
                    <a:pt x="345" y="104"/>
                  </a:lnTo>
                  <a:lnTo>
                    <a:pt x="370" y="107"/>
                  </a:lnTo>
                  <a:lnTo>
                    <a:pt x="396" y="111"/>
                  </a:lnTo>
                  <a:lnTo>
                    <a:pt x="423" y="112"/>
                  </a:lnTo>
                  <a:lnTo>
                    <a:pt x="446" y="117"/>
                  </a:lnTo>
                  <a:lnTo>
                    <a:pt x="455" y="124"/>
                  </a:lnTo>
                  <a:lnTo>
                    <a:pt x="462" y="128"/>
                  </a:lnTo>
                  <a:lnTo>
                    <a:pt x="469" y="120"/>
                  </a:lnTo>
                  <a:lnTo>
                    <a:pt x="474" y="113"/>
                  </a:lnTo>
                  <a:lnTo>
                    <a:pt x="479" y="105"/>
                  </a:lnTo>
                  <a:lnTo>
                    <a:pt x="484" y="105"/>
                  </a:lnTo>
                  <a:lnTo>
                    <a:pt x="489" y="112"/>
                  </a:lnTo>
                  <a:lnTo>
                    <a:pt x="494" y="120"/>
                  </a:lnTo>
                  <a:lnTo>
                    <a:pt x="499" y="127"/>
                  </a:lnTo>
                  <a:lnTo>
                    <a:pt x="504" y="135"/>
                  </a:lnTo>
                  <a:lnTo>
                    <a:pt x="509" y="142"/>
                  </a:lnTo>
                  <a:lnTo>
                    <a:pt x="514" y="150"/>
                  </a:lnTo>
                  <a:lnTo>
                    <a:pt x="522" y="157"/>
                  </a:lnTo>
                  <a:lnTo>
                    <a:pt x="527" y="165"/>
                  </a:lnTo>
                  <a:lnTo>
                    <a:pt x="531" y="172"/>
                  </a:lnTo>
                  <a:lnTo>
                    <a:pt x="536" y="180"/>
                  </a:lnTo>
                  <a:lnTo>
                    <a:pt x="541" y="188"/>
                  </a:lnTo>
                  <a:lnTo>
                    <a:pt x="546" y="192"/>
                  </a:lnTo>
                  <a:lnTo>
                    <a:pt x="549" y="184"/>
                  </a:lnTo>
                  <a:lnTo>
                    <a:pt x="551" y="176"/>
                  </a:lnTo>
                  <a:lnTo>
                    <a:pt x="554" y="168"/>
                  </a:lnTo>
                  <a:lnTo>
                    <a:pt x="556" y="161"/>
                  </a:lnTo>
                  <a:lnTo>
                    <a:pt x="559" y="153"/>
                  </a:lnTo>
                  <a:lnTo>
                    <a:pt x="561" y="145"/>
                  </a:lnTo>
                  <a:lnTo>
                    <a:pt x="562" y="138"/>
                  </a:lnTo>
                  <a:lnTo>
                    <a:pt x="563" y="130"/>
                  </a:lnTo>
                  <a:lnTo>
                    <a:pt x="564" y="122"/>
                  </a:lnTo>
                  <a:lnTo>
                    <a:pt x="565" y="115"/>
                  </a:lnTo>
                  <a:lnTo>
                    <a:pt x="566" y="107"/>
                  </a:lnTo>
                  <a:lnTo>
                    <a:pt x="567" y="99"/>
                  </a:lnTo>
                  <a:lnTo>
                    <a:pt x="567" y="92"/>
                  </a:lnTo>
                  <a:lnTo>
                    <a:pt x="567" y="84"/>
                  </a:lnTo>
                  <a:lnTo>
                    <a:pt x="567" y="76"/>
                  </a:lnTo>
                  <a:lnTo>
                    <a:pt x="567" y="69"/>
                  </a:lnTo>
                  <a:lnTo>
                    <a:pt x="567" y="61"/>
                  </a:lnTo>
                  <a:lnTo>
                    <a:pt x="567" y="53"/>
                  </a:lnTo>
                  <a:lnTo>
                    <a:pt x="567" y="46"/>
                  </a:lnTo>
                  <a:lnTo>
                    <a:pt x="567" y="38"/>
                  </a:lnTo>
                  <a:lnTo>
                    <a:pt x="567" y="30"/>
                  </a:lnTo>
                  <a:lnTo>
                    <a:pt x="567" y="23"/>
                  </a:lnTo>
                  <a:lnTo>
                    <a:pt x="567" y="15"/>
                  </a:lnTo>
                  <a:lnTo>
                    <a:pt x="567" y="7"/>
                  </a:lnTo>
                  <a:lnTo>
                    <a:pt x="567" y="0"/>
                  </a:lnTo>
                  <a:lnTo>
                    <a:pt x="810" y="0"/>
                  </a:lnTo>
                  <a:lnTo>
                    <a:pt x="810" y="7"/>
                  </a:lnTo>
                  <a:lnTo>
                    <a:pt x="810" y="14"/>
                  </a:lnTo>
                  <a:lnTo>
                    <a:pt x="810" y="21"/>
                  </a:lnTo>
                  <a:lnTo>
                    <a:pt x="810" y="28"/>
                  </a:lnTo>
                  <a:lnTo>
                    <a:pt x="810" y="35"/>
                  </a:lnTo>
                  <a:lnTo>
                    <a:pt x="810" y="43"/>
                  </a:lnTo>
                  <a:lnTo>
                    <a:pt x="810" y="50"/>
                  </a:lnTo>
                  <a:lnTo>
                    <a:pt x="810" y="57"/>
                  </a:lnTo>
                  <a:lnTo>
                    <a:pt x="810" y="64"/>
                  </a:lnTo>
                  <a:lnTo>
                    <a:pt x="810" y="71"/>
                  </a:lnTo>
                  <a:lnTo>
                    <a:pt x="810" y="78"/>
                  </a:lnTo>
                  <a:lnTo>
                    <a:pt x="810" y="86"/>
                  </a:lnTo>
                  <a:lnTo>
                    <a:pt x="810" y="93"/>
                  </a:lnTo>
                  <a:lnTo>
                    <a:pt x="810" y="100"/>
                  </a:lnTo>
                  <a:lnTo>
                    <a:pt x="813" y="107"/>
                  </a:lnTo>
                  <a:lnTo>
                    <a:pt x="817" y="114"/>
                  </a:lnTo>
                  <a:lnTo>
                    <a:pt x="820" y="121"/>
                  </a:lnTo>
                  <a:lnTo>
                    <a:pt x="823" y="128"/>
                  </a:lnTo>
                  <a:lnTo>
                    <a:pt x="826" y="135"/>
                  </a:lnTo>
                  <a:lnTo>
                    <a:pt x="829" y="142"/>
                  </a:lnTo>
                  <a:lnTo>
                    <a:pt x="832" y="149"/>
                  </a:lnTo>
                  <a:lnTo>
                    <a:pt x="836" y="156"/>
                  </a:lnTo>
                  <a:lnTo>
                    <a:pt x="841" y="164"/>
                  </a:lnTo>
                  <a:lnTo>
                    <a:pt x="846" y="171"/>
                  </a:lnTo>
                  <a:lnTo>
                    <a:pt x="850" y="178"/>
                  </a:lnTo>
                  <a:lnTo>
                    <a:pt x="855" y="185"/>
                  </a:lnTo>
                  <a:lnTo>
                    <a:pt x="860" y="192"/>
                  </a:lnTo>
                  <a:lnTo>
                    <a:pt x="865" y="199"/>
                  </a:lnTo>
                  <a:lnTo>
                    <a:pt x="871" y="206"/>
                  </a:lnTo>
                  <a:lnTo>
                    <a:pt x="878" y="211"/>
                  </a:lnTo>
                  <a:lnTo>
                    <a:pt x="895" y="206"/>
                  </a:lnTo>
                  <a:lnTo>
                    <a:pt x="921" y="204"/>
                  </a:lnTo>
                  <a:lnTo>
                    <a:pt x="947" y="203"/>
                  </a:lnTo>
                  <a:lnTo>
                    <a:pt x="973" y="202"/>
                  </a:lnTo>
                  <a:lnTo>
                    <a:pt x="990" y="198"/>
                  </a:lnTo>
                  <a:lnTo>
                    <a:pt x="995" y="191"/>
                  </a:lnTo>
                  <a:lnTo>
                    <a:pt x="997" y="184"/>
                  </a:lnTo>
                  <a:lnTo>
                    <a:pt x="1000" y="177"/>
                  </a:lnTo>
                  <a:lnTo>
                    <a:pt x="1003" y="170"/>
                  </a:lnTo>
                  <a:lnTo>
                    <a:pt x="1006" y="162"/>
                  </a:lnTo>
                  <a:lnTo>
                    <a:pt x="1014" y="156"/>
                  </a:lnTo>
                  <a:lnTo>
                    <a:pt x="1028" y="150"/>
                  </a:lnTo>
                  <a:lnTo>
                    <a:pt x="1029" y="143"/>
                  </a:lnTo>
                  <a:lnTo>
                    <a:pt x="1031" y="135"/>
                  </a:lnTo>
                  <a:lnTo>
                    <a:pt x="1033" y="128"/>
                  </a:lnTo>
                  <a:lnTo>
                    <a:pt x="1034" y="121"/>
                  </a:lnTo>
                  <a:lnTo>
                    <a:pt x="1036" y="114"/>
                  </a:lnTo>
                  <a:lnTo>
                    <a:pt x="1038" y="107"/>
                  </a:lnTo>
                  <a:lnTo>
                    <a:pt x="1042" y="100"/>
                  </a:lnTo>
                  <a:lnTo>
                    <a:pt x="1042" y="93"/>
                  </a:lnTo>
                  <a:lnTo>
                    <a:pt x="1042" y="86"/>
                  </a:lnTo>
                  <a:lnTo>
                    <a:pt x="1042" y="78"/>
                  </a:lnTo>
                  <a:lnTo>
                    <a:pt x="1042" y="71"/>
                  </a:lnTo>
                  <a:lnTo>
                    <a:pt x="1042" y="64"/>
                  </a:lnTo>
                  <a:lnTo>
                    <a:pt x="1042" y="57"/>
                  </a:lnTo>
                  <a:lnTo>
                    <a:pt x="1042" y="50"/>
                  </a:lnTo>
                  <a:lnTo>
                    <a:pt x="1042" y="43"/>
                  </a:lnTo>
                  <a:lnTo>
                    <a:pt x="1042" y="35"/>
                  </a:lnTo>
                  <a:lnTo>
                    <a:pt x="1042" y="28"/>
                  </a:lnTo>
                  <a:lnTo>
                    <a:pt x="1042" y="21"/>
                  </a:lnTo>
                  <a:lnTo>
                    <a:pt x="1042" y="14"/>
                  </a:lnTo>
                  <a:lnTo>
                    <a:pt x="1042" y="7"/>
                  </a:lnTo>
                  <a:lnTo>
                    <a:pt x="1042" y="0"/>
                  </a:lnTo>
                  <a:lnTo>
                    <a:pt x="1450" y="0"/>
                  </a:lnTo>
                  <a:lnTo>
                    <a:pt x="1450" y="10"/>
                  </a:lnTo>
                  <a:lnTo>
                    <a:pt x="1450" y="21"/>
                  </a:lnTo>
                  <a:lnTo>
                    <a:pt x="1450" y="32"/>
                  </a:lnTo>
                  <a:lnTo>
                    <a:pt x="1450" y="42"/>
                  </a:lnTo>
                  <a:lnTo>
                    <a:pt x="1451" y="53"/>
                  </a:lnTo>
                  <a:lnTo>
                    <a:pt x="1451" y="64"/>
                  </a:lnTo>
                  <a:lnTo>
                    <a:pt x="1452" y="74"/>
                  </a:lnTo>
                  <a:lnTo>
                    <a:pt x="1453" y="85"/>
                  </a:lnTo>
                  <a:lnTo>
                    <a:pt x="1454" y="96"/>
                  </a:lnTo>
                  <a:lnTo>
                    <a:pt x="1462" y="95"/>
                  </a:lnTo>
                  <a:lnTo>
                    <a:pt x="1471" y="85"/>
                  </a:lnTo>
                  <a:lnTo>
                    <a:pt x="1478" y="74"/>
                  </a:lnTo>
                  <a:lnTo>
                    <a:pt x="1482" y="64"/>
                  </a:lnTo>
                  <a:lnTo>
                    <a:pt x="1487" y="53"/>
                  </a:lnTo>
                  <a:lnTo>
                    <a:pt x="1488" y="42"/>
                  </a:lnTo>
                  <a:lnTo>
                    <a:pt x="1488" y="32"/>
                  </a:lnTo>
                  <a:lnTo>
                    <a:pt x="1488" y="21"/>
                  </a:lnTo>
                  <a:lnTo>
                    <a:pt x="1488" y="10"/>
                  </a:lnTo>
                  <a:lnTo>
                    <a:pt x="1488" y="0"/>
                  </a:lnTo>
                  <a:lnTo>
                    <a:pt x="1916" y="0"/>
                  </a:lnTo>
                  <a:lnTo>
                    <a:pt x="1916" y="14"/>
                  </a:lnTo>
                  <a:lnTo>
                    <a:pt x="1916" y="29"/>
                  </a:lnTo>
                  <a:lnTo>
                    <a:pt x="1916" y="44"/>
                  </a:lnTo>
                  <a:lnTo>
                    <a:pt x="1917" y="58"/>
                  </a:lnTo>
                  <a:lnTo>
                    <a:pt x="1918" y="73"/>
                  </a:lnTo>
                  <a:lnTo>
                    <a:pt x="1919" y="88"/>
                  </a:lnTo>
                  <a:lnTo>
                    <a:pt x="1921" y="102"/>
                  </a:lnTo>
                  <a:lnTo>
                    <a:pt x="1925" y="117"/>
                  </a:lnTo>
                  <a:lnTo>
                    <a:pt x="1928" y="131"/>
                  </a:lnTo>
                  <a:lnTo>
                    <a:pt x="1931" y="146"/>
                  </a:lnTo>
                  <a:lnTo>
                    <a:pt x="1935" y="161"/>
                  </a:lnTo>
                  <a:lnTo>
                    <a:pt x="1938" y="175"/>
                  </a:lnTo>
                  <a:lnTo>
                    <a:pt x="1942" y="190"/>
                  </a:lnTo>
                  <a:lnTo>
                    <a:pt x="1949" y="204"/>
                  </a:lnTo>
                  <a:lnTo>
                    <a:pt x="1960" y="205"/>
                  </a:lnTo>
                  <a:lnTo>
                    <a:pt x="1963" y="190"/>
                  </a:lnTo>
                  <a:lnTo>
                    <a:pt x="1964" y="175"/>
                  </a:lnTo>
                  <a:lnTo>
                    <a:pt x="1966" y="161"/>
                  </a:lnTo>
                  <a:lnTo>
                    <a:pt x="1967" y="146"/>
                  </a:lnTo>
                  <a:lnTo>
                    <a:pt x="1969" y="132"/>
                  </a:lnTo>
                  <a:lnTo>
                    <a:pt x="1970" y="117"/>
                  </a:lnTo>
                  <a:lnTo>
                    <a:pt x="1972" y="102"/>
                  </a:lnTo>
                  <a:lnTo>
                    <a:pt x="1973" y="88"/>
                  </a:lnTo>
                  <a:lnTo>
                    <a:pt x="1974" y="73"/>
                  </a:lnTo>
                  <a:lnTo>
                    <a:pt x="1976" y="58"/>
                  </a:lnTo>
                  <a:lnTo>
                    <a:pt x="1976" y="44"/>
                  </a:lnTo>
                  <a:lnTo>
                    <a:pt x="1976" y="29"/>
                  </a:lnTo>
                  <a:lnTo>
                    <a:pt x="1976" y="14"/>
                  </a:lnTo>
                  <a:lnTo>
                    <a:pt x="1976" y="0"/>
                  </a:lnTo>
                  <a:lnTo>
                    <a:pt x="2184" y="0"/>
                  </a:lnTo>
                  <a:lnTo>
                    <a:pt x="2184" y="6"/>
                  </a:lnTo>
                  <a:lnTo>
                    <a:pt x="2184" y="13"/>
                  </a:lnTo>
                  <a:lnTo>
                    <a:pt x="2184" y="20"/>
                  </a:lnTo>
                  <a:lnTo>
                    <a:pt x="2184" y="26"/>
                  </a:lnTo>
                  <a:lnTo>
                    <a:pt x="2184" y="33"/>
                  </a:lnTo>
                  <a:lnTo>
                    <a:pt x="2184" y="39"/>
                  </a:lnTo>
                  <a:lnTo>
                    <a:pt x="2184" y="46"/>
                  </a:lnTo>
                  <a:lnTo>
                    <a:pt x="2184" y="53"/>
                  </a:lnTo>
                  <a:lnTo>
                    <a:pt x="2184" y="59"/>
                  </a:lnTo>
                  <a:lnTo>
                    <a:pt x="2184" y="66"/>
                  </a:lnTo>
                  <a:lnTo>
                    <a:pt x="2184" y="73"/>
                  </a:lnTo>
                  <a:lnTo>
                    <a:pt x="2183" y="79"/>
                  </a:lnTo>
                  <a:lnTo>
                    <a:pt x="2183" y="86"/>
                  </a:lnTo>
                  <a:lnTo>
                    <a:pt x="2183" y="92"/>
                  </a:lnTo>
                  <a:lnTo>
                    <a:pt x="2183" y="99"/>
                  </a:lnTo>
                  <a:lnTo>
                    <a:pt x="2187" y="106"/>
                  </a:lnTo>
                  <a:lnTo>
                    <a:pt x="2191" y="112"/>
                  </a:lnTo>
                  <a:lnTo>
                    <a:pt x="2195" y="119"/>
                  </a:lnTo>
                  <a:lnTo>
                    <a:pt x="2199" y="125"/>
                  </a:lnTo>
                  <a:lnTo>
                    <a:pt x="2203" y="132"/>
                  </a:lnTo>
                  <a:lnTo>
                    <a:pt x="2206" y="138"/>
                  </a:lnTo>
                  <a:lnTo>
                    <a:pt x="2209" y="145"/>
                  </a:lnTo>
                  <a:lnTo>
                    <a:pt x="2213" y="151"/>
                  </a:lnTo>
                  <a:lnTo>
                    <a:pt x="2218" y="158"/>
                  </a:lnTo>
                  <a:lnTo>
                    <a:pt x="2223" y="164"/>
                  </a:lnTo>
                  <a:lnTo>
                    <a:pt x="2228" y="171"/>
                  </a:lnTo>
                  <a:lnTo>
                    <a:pt x="2232" y="177"/>
                  </a:lnTo>
                  <a:lnTo>
                    <a:pt x="2240" y="184"/>
                  </a:lnTo>
                  <a:lnTo>
                    <a:pt x="2257" y="187"/>
                  </a:lnTo>
                  <a:lnTo>
                    <a:pt x="2282" y="189"/>
                  </a:lnTo>
                  <a:lnTo>
                    <a:pt x="2306" y="190"/>
                  </a:lnTo>
                  <a:lnTo>
                    <a:pt x="2330" y="192"/>
                  </a:lnTo>
                  <a:lnTo>
                    <a:pt x="2354" y="193"/>
                  </a:lnTo>
                  <a:lnTo>
                    <a:pt x="2366" y="190"/>
                  </a:lnTo>
                  <a:lnTo>
                    <a:pt x="2371" y="183"/>
                  </a:lnTo>
                  <a:lnTo>
                    <a:pt x="2375" y="176"/>
                  </a:lnTo>
                  <a:lnTo>
                    <a:pt x="2381" y="170"/>
                  </a:lnTo>
                  <a:lnTo>
                    <a:pt x="2387" y="164"/>
                  </a:lnTo>
                  <a:lnTo>
                    <a:pt x="2394" y="157"/>
                  </a:lnTo>
                  <a:lnTo>
                    <a:pt x="2402" y="151"/>
                  </a:lnTo>
                  <a:lnTo>
                    <a:pt x="2408" y="145"/>
                  </a:lnTo>
                  <a:lnTo>
                    <a:pt x="2414" y="138"/>
                  </a:lnTo>
                  <a:lnTo>
                    <a:pt x="2419" y="132"/>
                  </a:lnTo>
                  <a:lnTo>
                    <a:pt x="2423" y="125"/>
                  </a:lnTo>
                  <a:lnTo>
                    <a:pt x="2428" y="119"/>
                  </a:lnTo>
                  <a:lnTo>
                    <a:pt x="2432" y="112"/>
                  </a:lnTo>
                  <a:lnTo>
                    <a:pt x="2436" y="106"/>
                  </a:lnTo>
                  <a:lnTo>
                    <a:pt x="2440" y="99"/>
                  </a:lnTo>
                  <a:lnTo>
                    <a:pt x="2440" y="92"/>
                  </a:lnTo>
                  <a:lnTo>
                    <a:pt x="2440" y="86"/>
                  </a:lnTo>
                  <a:lnTo>
                    <a:pt x="2440" y="79"/>
                  </a:lnTo>
                  <a:lnTo>
                    <a:pt x="2440" y="73"/>
                  </a:lnTo>
                  <a:lnTo>
                    <a:pt x="2439" y="66"/>
                  </a:lnTo>
                  <a:lnTo>
                    <a:pt x="2439" y="59"/>
                  </a:lnTo>
                  <a:lnTo>
                    <a:pt x="2439" y="53"/>
                  </a:lnTo>
                  <a:lnTo>
                    <a:pt x="2439" y="46"/>
                  </a:lnTo>
                  <a:lnTo>
                    <a:pt x="2439" y="39"/>
                  </a:lnTo>
                  <a:lnTo>
                    <a:pt x="2439" y="33"/>
                  </a:lnTo>
                  <a:lnTo>
                    <a:pt x="2439" y="26"/>
                  </a:lnTo>
                  <a:lnTo>
                    <a:pt x="2439" y="20"/>
                  </a:lnTo>
                  <a:lnTo>
                    <a:pt x="2439" y="13"/>
                  </a:lnTo>
                  <a:lnTo>
                    <a:pt x="2439" y="6"/>
                  </a:lnTo>
                  <a:lnTo>
                    <a:pt x="2439" y="0"/>
                  </a:lnTo>
                  <a:lnTo>
                    <a:pt x="2616" y="0"/>
                  </a:lnTo>
                  <a:lnTo>
                    <a:pt x="2616" y="5"/>
                  </a:lnTo>
                  <a:lnTo>
                    <a:pt x="2616" y="11"/>
                  </a:lnTo>
                  <a:lnTo>
                    <a:pt x="2616" y="17"/>
                  </a:lnTo>
                  <a:lnTo>
                    <a:pt x="2616" y="22"/>
                  </a:lnTo>
                  <a:lnTo>
                    <a:pt x="2616" y="28"/>
                  </a:lnTo>
                  <a:lnTo>
                    <a:pt x="2616" y="34"/>
                  </a:lnTo>
                  <a:lnTo>
                    <a:pt x="2616" y="39"/>
                  </a:lnTo>
                  <a:lnTo>
                    <a:pt x="2616" y="45"/>
                  </a:lnTo>
                  <a:lnTo>
                    <a:pt x="2616" y="51"/>
                  </a:lnTo>
                  <a:lnTo>
                    <a:pt x="2616" y="56"/>
                  </a:lnTo>
                  <a:lnTo>
                    <a:pt x="2616" y="62"/>
                  </a:lnTo>
                  <a:lnTo>
                    <a:pt x="2617" y="67"/>
                  </a:lnTo>
                  <a:lnTo>
                    <a:pt x="2617" y="73"/>
                  </a:lnTo>
                  <a:lnTo>
                    <a:pt x="2618" y="79"/>
                  </a:lnTo>
                  <a:lnTo>
                    <a:pt x="2618" y="84"/>
                  </a:lnTo>
                  <a:lnTo>
                    <a:pt x="2619" y="90"/>
                  </a:lnTo>
                  <a:lnTo>
                    <a:pt x="2619" y="96"/>
                  </a:lnTo>
                  <a:lnTo>
                    <a:pt x="2620" y="101"/>
                  </a:lnTo>
                  <a:lnTo>
                    <a:pt x="2622" y="107"/>
                  </a:lnTo>
                  <a:lnTo>
                    <a:pt x="2625" y="113"/>
                  </a:lnTo>
                  <a:lnTo>
                    <a:pt x="2627" y="118"/>
                  </a:lnTo>
                  <a:lnTo>
                    <a:pt x="2630" y="124"/>
                  </a:lnTo>
                  <a:lnTo>
                    <a:pt x="2632" y="129"/>
                  </a:lnTo>
                  <a:lnTo>
                    <a:pt x="2635" y="135"/>
                  </a:lnTo>
                  <a:lnTo>
                    <a:pt x="2637" y="141"/>
                  </a:lnTo>
                  <a:lnTo>
                    <a:pt x="2640" y="146"/>
                  </a:lnTo>
                  <a:lnTo>
                    <a:pt x="2642" y="152"/>
                  </a:lnTo>
                  <a:lnTo>
                    <a:pt x="2644" y="157"/>
                  </a:lnTo>
                  <a:lnTo>
                    <a:pt x="2647" y="163"/>
                  </a:lnTo>
                  <a:lnTo>
                    <a:pt x="2649" y="169"/>
                  </a:lnTo>
                  <a:lnTo>
                    <a:pt x="2651" y="174"/>
                  </a:lnTo>
                  <a:lnTo>
                    <a:pt x="2653" y="180"/>
                  </a:lnTo>
                  <a:lnTo>
                    <a:pt x="2656" y="186"/>
                  </a:lnTo>
                  <a:lnTo>
                    <a:pt x="2658" y="191"/>
                  </a:lnTo>
                  <a:lnTo>
                    <a:pt x="2661" y="197"/>
                  </a:lnTo>
                  <a:lnTo>
                    <a:pt x="2666" y="202"/>
                  </a:lnTo>
                  <a:lnTo>
                    <a:pt x="2675" y="207"/>
                  </a:lnTo>
                  <a:lnTo>
                    <a:pt x="2684" y="212"/>
                  </a:lnTo>
                  <a:lnTo>
                    <a:pt x="2692" y="218"/>
                  </a:lnTo>
                  <a:lnTo>
                    <a:pt x="2700" y="223"/>
                  </a:lnTo>
                  <a:lnTo>
                    <a:pt x="2710" y="227"/>
                  </a:lnTo>
                  <a:lnTo>
                    <a:pt x="2729" y="225"/>
                  </a:lnTo>
                  <a:lnTo>
                    <a:pt x="2746" y="222"/>
                  </a:lnTo>
                  <a:lnTo>
                    <a:pt x="2759" y="217"/>
                  </a:lnTo>
                  <a:lnTo>
                    <a:pt x="2767" y="212"/>
                  </a:lnTo>
                  <a:lnTo>
                    <a:pt x="2773" y="207"/>
                  </a:lnTo>
                  <a:lnTo>
                    <a:pt x="2779" y="201"/>
                  </a:lnTo>
                  <a:lnTo>
                    <a:pt x="2782" y="196"/>
                  </a:lnTo>
                  <a:lnTo>
                    <a:pt x="2785" y="190"/>
                  </a:lnTo>
                  <a:lnTo>
                    <a:pt x="2788" y="185"/>
                  </a:lnTo>
                  <a:lnTo>
                    <a:pt x="2792" y="179"/>
                  </a:lnTo>
                  <a:lnTo>
                    <a:pt x="2795" y="173"/>
                  </a:lnTo>
                  <a:lnTo>
                    <a:pt x="2798" y="168"/>
                  </a:lnTo>
                  <a:lnTo>
                    <a:pt x="2801" y="162"/>
                  </a:lnTo>
                  <a:lnTo>
                    <a:pt x="2804" y="157"/>
                  </a:lnTo>
                  <a:lnTo>
                    <a:pt x="2806" y="151"/>
                  </a:lnTo>
                  <a:lnTo>
                    <a:pt x="2809" y="145"/>
                  </a:lnTo>
                  <a:lnTo>
                    <a:pt x="2812" y="140"/>
                  </a:lnTo>
                  <a:lnTo>
                    <a:pt x="2815" y="134"/>
                  </a:lnTo>
                  <a:lnTo>
                    <a:pt x="2818" y="129"/>
                  </a:lnTo>
                  <a:lnTo>
                    <a:pt x="2821" y="123"/>
                  </a:lnTo>
                  <a:lnTo>
                    <a:pt x="2833" y="121"/>
                  </a:lnTo>
                  <a:lnTo>
                    <a:pt x="2852" y="124"/>
                  </a:lnTo>
                  <a:lnTo>
                    <a:pt x="2868" y="128"/>
                  </a:lnTo>
                  <a:lnTo>
                    <a:pt x="2883" y="132"/>
                  </a:lnTo>
                  <a:lnTo>
                    <a:pt x="2898" y="136"/>
                  </a:lnTo>
                  <a:lnTo>
                    <a:pt x="2912" y="138"/>
                  </a:lnTo>
                  <a:lnTo>
                    <a:pt x="2925" y="133"/>
                  </a:lnTo>
                  <a:lnTo>
                    <a:pt x="2938" y="129"/>
                  </a:lnTo>
                  <a:lnTo>
                    <a:pt x="2951" y="124"/>
                  </a:lnTo>
                  <a:lnTo>
                    <a:pt x="2964" y="120"/>
                  </a:lnTo>
                  <a:lnTo>
                    <a:pt x="2976" y="115"/>
                  </a:lnTo>
                  <a:lnTo>
                    <a:pt x="2988" y="110"/>
                  </a:lnTo>
                  <a:lnTo>
                    <a:pt x="3000" y="106"/>
                  </a:lnTo>
                  <a:lnTo>
                    <a:pt x="3012" y="101"/>
                  </a:lnTo>
                  <a:lnTo>
                    <a:pt x="3016" y="96"/>
                  </a:lnTo>
                  <a:lnTo>
                    <a:pt x="3016" y="90"/>
                  </a:lnTo>
                  <a:lnTo>
                    <a:pt x="3016" y="84"/>
                  </a:lnTo>
                  <a:lnTo>
                    <a:pt x="3016" y="79"/>
                  </a:lnTo>
                  <a:lnTo>
                    <a:pt x="3016" y="73"/>
                  </a:lnTo>
                  <a:lnTo>
                    <a:pt x="3016" y="68"/>
                  </a:lnTo>
                  <a:lnTo>
                    <a:pt x="3015" y="62"/>
                  </a:lnTo>
                  <a:lnTo>
                    <a:pt x="3015" y="56"/>
                  </a:lnTo>
                  <a:lnTo>
                    <a:pt x="3015" y="51"/>
                  </a:lnTo>
                  <a:lnTo>
                    <a:pt x="3015" y="45"/>
                  </a:lnTo>
                  <a:lnTo>
                    <a:pt x="3015" y="39"/>
                  </a:lnTo>
                  <a:lnTo>
                    <a:pt x="3015" y="34"/>
                  </a:lnTo>
                  <a:lnTo>
                    <a:pt x="3015" y="28"/>
                  </a:lnTo>
                  <a:lnTo>
                    <a:pt x="3015" y="22"/>
                  </a:lnTo>
                  <a:lnTo>
                    <a:pt x="3015" y="17"/>
                  </a:lnTo>
                  <a:lnTo>
                    <a:pt x="3015" y="11"/>
                  </a:lnTo>
                  <a:lnTo>
                    <a:pt x="3015" y="5"/>
                  </a:lnTo>
                  <a:lnTo>
                    <a:pt x="3015" y="0"/>
                  </a:lnTo>
                  <a:lnTo>
                    <a:pt x="3503" y="0"/>
                  </a:lnTo>
                  <a:lnTo>
                    <a:pt x="3503" y="13"/>
                  </a:lnTo>
                  <a:lnTo>
                    <a:pt x="3503" y="27"/>
                  </a:lnTo>
                  <a:lnTo>
                    <a:pt x="3503" y="40"/>
                  </a:lnTo>
                  <a:lnTo>
                    <a:pt x="3503" y="53"/>
                  </a:lnTo>
                  <a:lnTo>
                    <a:pt x="3503" y="67"/>
                  </a:lnTo>
                  <a:lnTo>
                    <a:pt x="3503" y="80"/>
                  </a:lnTo>
                  <a:lnTo>
                    <a:pt x="3503" y="94"/>
                  </a:lnTo>
                  <a:lnTo>
                    <a:pt x="3506" y="107"/>
                  </a:lnTo>
                  <a:lnTo>
                    <a:pt x="3510" y="121"/>
                  </a:lnTo>
                  <a:lnTo>
                    <a:pt x="3512" y="134"/>
                  </a:lnTo>
                  <a:lnTo>
                    <a:pt x="3514" y="147"/>
                  </a:lnTo>
                  <a:lnTo>
                    <a:pt x="3518" y="161"/>
                  </a:lnTo>
                  <a:lnTo>
                    <a:pt x="3522" y="174"/>
                  </a:lnTo>
                  <a:lnTo>
                    <a:pt x="3525" y="187"/>
                  </a:lnTo>
                  <a:lnTo>
                    <a:pt x="3529" y="201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323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57"/>
                  </a:lnTo>
                  <a:lnTo>
                    <a:pt x="182" y="58"/>
                  </a:lnTo>
                  <a:lnTo>
                    <a:pt x="201" y="62"/>
                  </a:lnTo>
                  <a:lnTo>
                    <a:pt x="209" y="67"/>
                  </a:lnTo>
                  <a:lnTo>
                    <a:pt x="214" y="73"/>
                  </a:lnTo>
                  <a:lnTo>
                    <a:pt x="216" y="79"/>
                  </a:lnTo>
                  <a:lnTo>
                    <a:pt x="217" y="86"/>
                  </a:lnTo>
                  <a:lnTo>
                    <a:pt x="218" y="92"/>
                  </a:lnTo>
                  <a:lnTo>
                    <a:pt x="219" y="98"/>
                  </a:lnTo>
                  <a:lnTo>
                    <a:pt x="232" y="101"/>
                  </a:lnTo>
                  <a:lnTo>
                    <a:pt x="255" y="101"/>
                  </a:lnTo>
                  <a:lnTo>
                    <a:pt x="269" y="98"/>
                  </a:lnTo>
                  <a:lnTo>
                    <a:pt x="269" y="92"/>
                  </a:lnTo>
                  <a:lnTo>
                    <a:pt x="269" y="86"/>
                  </a:lnTo>
                  <a:lnTo>
                    <a:pt x="268" y="79"/>
                  </a:lnTo>
                  <a:lnTo>
                    <a:pt x="268" y="73"/>
                  </a:lnTo>
                  <a:lnTo>
                    <a:pt x="268" y="67"/>
                  </a:lnTo>
                  <a:lnTo>
                    <a:pt x="268" y="61"/>
                  </a:lnTo>
                  <a:lnTo>
                    <a:pt x="267" y="55"/>
                  </a:lnTo>
                  <a:lnTo>
                    <a:pt x="267" y="49"/>
                  </a:lnTo>
                  <a:lnTo>
                    <a:pt x="267" y="42"/>
                  </a:lnTo>
                  <a:lnTo>
                    <a:pt x="267" y="36"/>
                  </a:lnTo>
                  <a:lnTo>
                    <a:pt x="267" y="30"/>
                  </a:lnTo>
                  <a:lnTo>
                    <a:pt x="267" y="24"/>
                  </a:lnTo>
                  <a:lnTo>
                    <a:pt x="267" y="18"/>
                  </a:lnTo>
                  <a:lnTo>
                    <a:pt x="267" y="12"/>
                  </a:lnTo>
                  <a:lnTo>
                    <a:pt x="267" y="6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80" y="6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3"/>
                  </a:lnTo>
                  <a:lnTo>
                    <a:pt x="280" y="29"/>
                  </a:lnTo>
                  <a:lnTo>
                    <a:pt x="280" y="35"/>
                  </a:lnTo>
                  <a:lnTo>
                    <a:pt x="280" y="41"/>
                  </a:lnTo>
                  <a:lnTo>
                    <a:pt x="280" y="47"/>
                  </a:lnTo>
                  <a:lnTo>
                    <a:pt x="280" y="53"/>
                  </a:lnTo>
                  <a:lnTo>
                    <a:pt x="280" y="59"/>
                  </a:lnTo>
                  <a:lnTo>
                    <a:pt x="280" y="64"/>
                  </a:lnTo>
                  <a:lnTo>
                    <a:pt x="280" y="70"/>
                  </a:lnTo>
                  <a:lnTo>
                    <a:pt x="280" y="76"/>
                  </a:lnTo>
                  <a:lnTo>
                    <a:pt x="280" y="82"/>
                  </a:lnTo>
                  <a:lnTo>
                    <a:pt x="280" y="88"/>
                  </a:lnTo>
                  <a:lnTo>
                    <a:pt x="280" y="94"/>
                  </a:lnTo>
                  <a:lnTo>
                    <a:pt x="280" y="100"/>
                  </a:lnTo>
                  <a:lnTo>
                    <a:pt x="287" y="105"/>
                  </a:lnTo>
                  <a:lnTo>
                    <a:pt x="302" y="109"/>
                  </a:lnTo>
                  <a:lnTo>
                    <a:pt x="323" y="110"/>
                  </a:lnTo>
                  <a:lnTo>
                    <a:pt x="345" y="111"/>
                  </a:lnTo>
                  <a:lnTo>
                    <a:pt x="365" y="113"/>
                  </a:lnTo>
                  <a:lnTo>
                    <a:pt x="385" y="116"/>
                  </a:lnTo>
                  <a:lnTo>
                    <a:pt x="406" y="117"/>
                  </a:lnTo>
                  <a:lnTo>
                    <a:pt x="424" y="120"/>
                  </a:lnTo>
                  <a:lnTo>
                    <a:pt x="437" y="124"/>
                  </a:lnTo>
                  <a:lnTo>
                    <a:pt x="444" y="130"/>
                  </a:lnTo>
                  <a:lnTo>
                    <a:pt x="450" y="136"/>
                  </a:lnTo>
                  <a:lnTo>
                    <a:pt x="452" y="142"/>
                  </a:lnTo>
                  <a:lnTo>
                    <a:pt x="455" y="147"/>
                  </a:lnTo>
                  <a:lnTo>
                    <a:pt x="459" y="153"/>
                  </a:lnTo>
                  <a:lnTo>
                    <a:pt x="477" y="151"/>
                  </a:lnTo>
                  <a:lnTo>
                    <a:pt x="485" y="151"/>
                  </a:lnTo>
                  <a:lnTo>
                    <a:pt x="494" y="157"/>
                  </a:lnTo>
                  <a:lnTo>
                    <a:pt x="502" y="162"/>
                  </a:lnTo>
                  <a:lnTo>
                    <a:pt x="508" y="168"/>
                  </a:lnTo>
                  <a:lnTo>
                    <a:pt x="513" y="174"/>
                  </a:lnTo>
                  <a:lnTo>
                    <a:pt x="516" y="179"/>
                  </a:lnTo>
                  <a:lnTo>
                    <a:pt x="520" y="185"/>
                  </a:lnTo>
                  <a:lnTo>
                    <a:pt x="523" y="191"/>
                  </a:lnTo>
                  <a:lnTo>
                    <a:pt x="526" y="197"/>
                  </a:lnTo>
                  <a:lnTo>
                    <a:pt x="531" y="203"/>
                  </a:lnTo>
                  <a:lnTo>
                    <a:pt x="542" y="208"/>
                  </a:lnTo>
                  <a:lnTo>
                    <a:pt x="551" y="205"/>
                  </a:lnTo>
                  <a:lnTo>
                    <a:pt x="559" y="200"/>
                  </a:lnTo>
                  <a:lnTo>
                    <a:pt x="561" y="194"/>
                  </a:lnTo>
                  <a:lnTo>
                    <a:pt x="563" y="188"/>
                  </a:lnTo>
                  <a:lnTo>
                    <a:pt x="565" y="182"/>
                  </a:lnTo>
                  <a:lnTo>
                    <a:pt x="566" y="176"/>
                  </a:lnTo>
                  <a:lnTo>
                    <a:pt x="568" y="170"/>
                  </a:lnTo>
                  <a:lnTo>
                    <a:pt x="570" y="164"/>
                  </a:lnTo>
                  <a:lnTo>
                    <a:pt x="572" y="158"/>
                  </a:lnTo>
                  <a:lnTo>
                    <a:pt x="574" y="153"/>
                  </a:lnTo>
                  <a:lnTo>
                    <a:pt x="576" y="147"/>
                  </a:lnTo>
                  <a:lnTo>
                    <a:pt x="577" y="141"/>
                  </a:lnTo>
                  <a:lnTo>
                    <a:pt x="578" y="135"/>
                  </a:lnTo>
                  <a:lnTo>
                    <a:pt x="580" y="129"/>
                  </a:lnTo>
                  <a:lnTo>
                    <a:pt x="581" y="123"/>
                  </a:lnTo>
                  <a:lnTo>
                    <a:pt x="582" y="117"/>
                  </a:lnTo>
                  <a:lnTo>
                    <a:pt x="583" y="111"/>
                  </a:lnTo>
                  <a:lnTo>
                    <a:pt x="585" y="106"/>
                  </a:lnTo>
                  <a:lnTo>
                    <a:pt x="586" y="100"/>
                  </a:lnTo>
                  <a:lnTo>
                    <a:pt x="586" y="94"/>
                  </a:lnTo>
                  <a:lnTo>
                    <a:pt x="586" y="88"/>
                  </a:lnTo>
                  <a:lnTo>
                    <a:pt x="586" y="82"/>
                  </a:lnTo>
                  <a:lnTo>
                    <a:pt x="586" y="76"/>
                  </a:lnTo>
                  <a:lnTo>
                    <a:pt x="586" y="70"/>
                  </a:lnTo>
                  <a:lnTo>
                    <a:pt x="586" y="64"/>
                  </a:lnTo>
                  <a:lnTo>
                    <a:pt x="586" y="59"/>
                  </a:lnTo>
                  <a:lnTo>
                    <a:pt x="586" y="53"/>
                  </a:lnTo>
                  <a:lnTo>
                    <a:pt x="586" y="47"/>
                  </a:lnTo>
                  <a:lnTo>
                    <a:pt x="586" y="41"/>
                  </a:lnTo>
                  <a:lnTo>
                    <a:pt x="586" y="35"/>
                  </a:lnTo>
                  <a:lnTo>
                    <a:pt x="586" y="29"/>
                  </a:lnTo>
                  <a:lnTo>
                    <a:pt x="586" y="23"/>
                  </a:lnTo>
                  <a:lnTo>
                    <a:pt x="586" y="17"/>
                  </a:lnTo>
                  <a:lnTo>
                    <a:pt x="586" y="12"/>
                  </a:lnTo>
                  <a:lnTo>
                    <a:pt x="586" y="6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7"/>
                  </a:lnTo>
                  <a:lnTo>
                    <a:pt x="781" y="14"/>
                  </a:lnTo>
                  <a:lnTo>
                    <a:pt x="781" y="21"/>
                  </a:lnTo>
                  <a:lnTo>
                    <a:pt x="781" y="28"/>
                  </a:lnTo>
                  <a:lnTo>
                    <a:pt x="781" y="35"/>
                  </a:lnTo>
                  <a:lnTo>
                    <a:pt x="781" y="42"/>
                  </a:lnTo>
                  <a:lnTo>
                    <a:pt x="781" y="49"/>
                  </a:lnTo>
                  <a:lnTo>
                    <a:pt x="781" y="57"/>
                  </a:lnTo>
                  <a:lnTo>
                    <a:pt x="781" y="64"/>
                  </a:lnTo>
                  <a:lnTo>
                    <a:pt x="781" y="71"/>
                  </a:lnTo>
                  <a:lnTo>
                    <a:pt x="781" y="78"/>
                  </a:lnTo>
                  <a:lnTo>
                    <a:pt x="781" y="85"/>
                  </a:lnTo>
                  <a:lnTo>
                    <a:pt x="781" y="92"/>
                  </a:lnTo>
                  <a:lnTo>
                    <a:pt x="781" y="99"/>
                  </a:lnTo>
                  <a:lnTo>
                    <a:pt x="784" y="106"/>
                  </a:lnTo>
                  <a:lnTo>
                    <a:pt x="788" y="113"/>
                  </a:lnTo>
                  <a:lnTo>
                    <a:pt x="792" y="120"/>
                  </a:lnTo>
                  <a:lnTo>
                    <a:pt x="795" y="127"/>
                  </a:lnTo>
                  <a:lnTo>
                    <a:pt x="799" y="134"/>
                  </a:lnTo>
                  <a:lnTo>
                    <a:pt x="802" y="141"/>
                  </a:lnTo>
                  <a:lnTo>
                    <a:pt x="805" y="148"/>
                  </a:lnTo>
                  <a:lnTo>
                    <a:pt x="810" y="155"/>
                  </a:lnTo>
                  <a:lnTo>
                    <a:pt x="814" y="162"/>
                  </a:lnTo>
                  <a:lnTo>
                    <a:pt x="819" y="169"/>
                  </a:lnTo>
                  <a:lnTo>
                    <a:pt x="824" y="176"/>
                  </a:lnTo>
                  <a:lnTo>
                    <a:pt x="829" y="183"/>
                  </a:lnTo>
                  <a:lnTo>
                    <a:pt x="833" y="190"/>
                  </a:lnTo>
                  <a:lnTo>
                    <a:pt x="838" y="197"/>
                  </a:lnTo>
                  <a:lnTo>
                    <a:pt x="843" y="204"/>
                  </a:lnTo>
                  <a:lnTo>
                    <a:pt x="849" y="211"/>
                  </a:lnTo>
                  <a:lnTo>
                    <a:pt x="856" y="218"/>
                  </a:lnTo>
                  <a:lnTo>
                    <a:pt x="862" y="225"/>
                  </a:lnTo>
                  <a:lnTo>
                    <a:pt x="869" y="232"/>
                  </a:lnTo>
                  <a:lnTo>
                    <a:pt x="877" y="239"/>
                  </a:lnTo>
                  <a:lnTo>
                    <a:pt x="883" y="232"/>
                  </a:lnTo>
                  <a:lnTo>
                    <a:pt x="892" y="225"/>
                  </a:lnTo>
                  <a:lnTo>
                    <a:pt x="908" y="220"/>
                  </a:lnTo>
                  <a:lnTo>
                    <a:pt x="934" y="219"/>
                  </a:lnTo>
                  <a:lnTo>
                    <a:pt x="960" y="219"/>
                  </a:lnTo>
                  <a:lnTo>
                    <a:pt x="985" y="217"/>
                  </a:lnTo>
                  <a:lnTo>
                    <a:pt x="993" y="211"/>
                  </a:lnTo>
                  <a:lnTo>
                    <a:pt x="998" y="204"/>
                  </a:lnTo>
                  <a:lnTo>
                    <a:pt x="1002" y="197"/>
                  </a:lnTo>
                  <a:lnTo>
                    <a:pt x="1004" y="190"/>
                  </a:lnTo>
                  <a:lnTo>
                    <a:pt x="1007" y="183"/>
                  </a:lnTo>
                  <a:lnTo>
                    <a:pt x="1012" y="176"/>
                  </a:lnTo>
                  <a:lnTo>
                    <a:pt x="1016" y="169"/>
                  </a:lnTo>
                  <a:lnTo>
                    <a:pt x="1025" y="162"/>
                  </a:lnTo>
                  <a:lnTo>
                    <a:pt x="1035" y="155"/>
                  </a:lnTo>
                  <a:lnTo>
                    <a:pt x="1041" y="148"/>
                  </a:lnTo>
                  <a:lnTo>
                    <a:pt x="1043" y="141"/>
                  </a:lnTo>
                  <a:lnTo>
                    <a:pt x="1044" y="134"/>
                  </a:lnTo>
                  <a:lnTo>
                    <a:pt x="1046" y="127"/>
                  </a:lnTo>
                  <a:lnTo>
                    <a:pt x="1049" y="120"/>
                  </a:lnTo>
                  <a:lnTo>
                    <a:pt x="1055" y="113"/>
                  </a:lnTo>
                  <a:lnTo>
                    <a:pt x="1060" y="106"/>
                  </a:lnTo>
                  <a:lnTo>
                    <a:pt x="1064" y="99"/>
                  </a:lnTo>
                  <a:lnTo>
                    <a:pt x="1064" y="92"/>
                  </a:lnTo>
                  <a:lnTo>
                    <a:pt x="1063" y="85"/>
                  </a:lnTo>
                  <a:lnTo>
                    <a:pt x="1063" y="78"/>
                  </a:lnTo>
                  <a:lnTo>
                    <a:pt x="1063" y="71"/>
                  </a:lnTo>
                  <a:lnTo>
                    <a:pt x="1063" y="64"/>
                  </a:lnTo>
                  <a:lnTo>
                    <a:pt x="1063" y="57"/>
                  </a:lnTo>
                  <a:lnTo>
                    <a:pt x="1063" y="49"/>
                  </a:lnTo>
                  <a:lnTo>
                    <a:pt x="1063" y="42"/>
                  </a:lnTo>
                  <a:lnTo>
                    <a:pt x="1063" y="35"/>
                  </a:lnTo>
                  <a:lnTo>
                    <a:pt x="1063" y="28"/>
                  </a:lnTo>
                  <a:lnTo>
                    <a:pt x="1063" y="21"/>
                  </a:lnTo>
                  <a:lnTo>
                    <a:pt x="1063" y="14"/>
                  </a:lnTo>
                  <a:lnTo>
                    <a:pt x="1063" y="7"/>
                  </a:lnTo>
                  <a:lnTo>
                    <a:pt x="1063" y="0"/>
                  </a:lnTo>
                  <a:lnTo>
                    <a:pt x="1433" y="0"/>
                  </a:lnTo>
                  <a:lnTo>
                    <a:pt x="1433" y="12"/>
                  </a:lnTo>
                  <a:lnTo>
                    <a:pt x="1433" y="24"/>
                  </a:lnTo>
                  <a:lnTo>
                    <a:pt x="1433" y="36"/>
                  </a:lnTo>
                  <a:lnTo>
                    <a:pt x="1433" y="48"/>
                  </a:lnTo>
                  <a:lnTo>
                    <a:pt x="1433" y="60"/>
                  </a:lnTo>
                  <a:lnTo>
                    <a:pt x="1434" y="72"/>
                  </a:lnTo>
                  <a:lnTo>
                    <a:pt x="1435" y="84"/>
                  </a:lnTo>
                  <a:lnTo>
                    <a:pt x="1436" y="96"/>
                  </a:lnTo>
                  <a:lnTo>
                    <a:pt x="1439" y="109"/>
                  </a:lnTo>
                  <a:lnTo>
                    <a:pt x="1444" y="121"/>
                  </a:lnTo>
                  <a:lnTo>
                    <a:pt x="1446" y="133"/>
                  </a:lnTo>
                  <a:lnTo>
                    <a:pt x="1448" y="145"/>
                  </a:lnTo>
                  <a:lnTo>
                    <a:pt x="1449" y="157"/>
                  </a:lnTo>
                  <a:lnTo>
                    <a:pt x="1450" y="169"/>
                  </a:lnTo>
                  <a:lnTo>
                    <a:pt x="1450" y="181"/>
                  </a:lnTo>
                  <a:lnTo>
                    <a:pt x="1450" y="193"/>
                  </a:lnTo>
                  <a:lnTo>
                    <a:pt x="1451" y="205"/>
                  </a:lnTo>
                  <a:lnTo>
                    <a:pt x="1451" y="217"/>
                  </a:lnTo>
                  <a:lnTo>
                    <a:pt x="1451" y="229"/>
                  </a:lnTo>
                  <a:lnTo>
                    <a:pt x="1451" y="241"/>
                  </a:lnTo>
                  <a:lnTo>
                    <a:pt x="1452" y="253"/>
                  </a:lnTo>
                  <a:lnTo>
                    <a:pt x="1453" y="266"/>
                  </a:lnTo>
                  <a:lnTo>
                    <a:pt x="1453" y="278"/>
                  </a:lnTo>
                  <a:lnTo>
                    <a:pt x="1476" y="288"/>
                  </a:lnTo>
                  <a:lnTo>
                    <a:pt x="1491" y="288"/>
                  </a:lnTo>
                  <a:lnTo>
                    <a:pt x="1499" y="276"/>
                  </a:lnTo>
                  <a:lnTo>
                    <a:pt x="1507" y="264"/>
                  </a:lnTo>
                  <a:lnTo>
                    <a:pt x="1515" y="252"/>
                  </a:lnTo>
                  <a:lnTo>
                    <a:pt x="1523" y="240"/>
                  </a:lnTo>
                  <a:lnTo>
                    <a:pt x="1530" y="228"/>
                  </a:lnTo>
                  <a:lnTo>
                    <a:pt x="1538" y="216"/>
                  </a:lnTo>
                  <a:lnTo>
                    <a:pt x="1546" y="204"/>
                  </a:lnTo>
                  <a:lnTo>
                    <a:pt x="1562" y="193"/>
                  </a:lnTo>
                  <a:lnTo>
                    <a:pt x="1563" y="181"/>
                  </a:lnTo>
                  <a:lnTo>
                    <a:pt x="1564" y="169"/>
                  </a:lnTo>
                  <a:lnTo>
                    <a:pt x="1565" y="157"/>
                  </a:lnTo>
                  <a:lnTo>
                    <a:pt x="1566" y="145"/>
                  </a:lnTo>
                  <a:lnTo>
                    <a:pt x="1567" y="133"/>
                  </a:lnTo>
                  <a:lnTo>
                    <a:pt x="1569" y="121"/>
                  </a:lnTo>
                  <a:lnTo>
                    <a:pt x="1570" y="109"/>
                  </a:lnTo>
                  <a:lnTo>
                    <a:pt x="1571" y="96"/>
                  </a:lnTo>
                  <a:lnTo>
                    <a:pt x="1571" y="84"/>
                  </a:lnTo>
                  <a:lnTo>
                    <a:pt x="1571" y="72"/>
                  </a:lnTo>
                  <a:lnTo>
                    <a:pt x="1571" y="60"/>
                  </a:lnTo>
                  <a:lnTo>
                    <a:pt x="1571" y="48"/>
                  </a:lnTo>
                  <a:lnTo>
                    <a:pt x="1571" y="36"/>
                  </a:lnTo>
                  <a:lnTo>
                    <a:pt x="1571" y="24"/>
                  </a:lnTo>
                  <a:lnTo>
                    <a:pt x="1571" y="12"/>
                  </a:lnTo>
                  <a:lnTo>
                    <a:pt x="1571" y="0"/>
                  </a:lnTo>
                  <a:lnTo>
                    <a:pt x="1746" y="0"/>
                  </a:lnTo>
                  <a:lnTo>
                    <a:pt x="1746" y="19"/>
                  </a:lnTo>
                  <a:lnTo>
                    <a:pt x="1746" y="39"/>
                  </a:lnTo>
                  <a:lnTo>
                    <a:pt x="1746" y="59"/>
                  </a:lnTo>
                  <a:lnTo>
                    <a:pt x="1746" y="79"/>
                  </a:lnTo>
                  <a:lnTo>
                    <a:pt x="1746" y="98"/>
                  </a:lnTo>
                  <a:lnTo>
                    <a:pt x="1751" y="118"/>
                  </a:lnTo>
                  <a:lnTo>
                    <a:pt x="1757" y="118"/>
                  </a:lnTo>
                  <a:lnTo>
                    <a:pt x="1762" y="98"/>
                  </a:lnTo>
                  <a:lnTo>
                    <a:pt x="1762" y="79"/>
                  </a:lnTo>
                  <a:lnTo>
                    <a:pt x="1762" y="59"/>
                  </a:lnTo>
                  <a:lnTo>
                    <a:pt x="1762" y="39"/>
                  </a:lnTo>
                  <a:lnTo>
                    <a:pt x="1762" y="19"/>
                  </a:lnTo>
                  <a:lnTo>
                    <a:pt x="1762" y="0"/>
                  </a:lnTo>
                  <a:lnTo>
                    <a:pt x="1896" y="0"/>
                  </a:lnTo>
                  <a:lnTo>
                    <a:pt x="1896" y="13"/>
                  </a:lnTo>
                  <a:lnTo>
                    <a:pt x="1896" y="26"/>
                  </a:lnTo>
                  <a:lnTo>
                    <a:pt x="1896" y="39"/>
                  </a:lnTo>
                  <a:lnTo>
                    <a:pt x="1897" y="53"/>
                  </a:lnTo>
                  <a:lnTo>
                    <a:pt x="1898" y="66"/>
                  </a:lnTo>
                  <a:lnTo>
                    <a:pt x="1899" y="79"/>
                  </a:lnTo>
                  <a:lnTo>
                    <a:pt x="1900" y="92"/>
                  </a:lnTo>
                  <a:lnTo>
                    <a:pt x="1902" y="106"/>
                  </a:lnTo>
                  <a:lnTo>
                    <a:pt x="1905" y="119"/>
                  </a:lnTo>
                  <a:lnTo>
                    <a:pt x="1908" y="132"/>
                  </a:lnTo>
                  <a:lnTo>
                    <a:pt x="1911" y="145"/>
                  </a:lnTo>
                  <a:lnTo>
                    <a:pt x="1914" y="158"/>
                  </a:lnTo>
                  <a:lnTo>
                    <a:pt x="1917" y="172"/>
                  </a:lnTo>
                  <a:lnTo>
                    <a:pt x="1920" y="185"/>
                  </a:lnTo>
                  <a:lnTo>
                    <a:pt x="1923" y="198"/>
                  </a:lnTo>
                  <a:lnTo>
                    <a:pt x="1936" y="211"/>
                  </a:lnTo>
                  <a:lnTo>
                    <a:pt x="1949" y="224"/>
                  </a:lnTo>
                  <a:lnTo>
                    <a:pt x="1960" y="225"/>
                  </a:lnTo>
                  <a:lnTo>
                    <a:pt x="1967" y="211"/>
                  </a:lnTo>
                  <a:lnTo>
                    <a:pt x="1970" y="198"/>
                  </a:lnTo>
                  <a:lnTo>
                    <a:pt x="1971" y="185"/>
                  </a:lnTo>
                  <a:lnTo>
                    <a:pt x="1973" y="172"/>
                  </a:lnTo>
                  <a:lnTo>
                    <a:pt x="1974" y="159"/>
                  </a:lnTo>
                  <a:lnTo>
                    <a:pt x="1975" y="145"/>
                  </a:lnTo>
                  <a:lnTo>
                    <a:pt x="1977" y="132"/>
                  </a:lnTo>
                  <a:lnTo>
                    <a:pt x="1979" y="119"/>
                  </a:lnTo>
                  <a:lnTo>
                    <a:pt x="1980" y="106"/>
                  </a:lnTo>
                  <a:lnTo>
                    <a:pt x="1982" y="92"/>
                  </a:lnTo>
                  <a:lnTo>
                    <a:pt x="1983" y="79"/>
                  </a:lnTo>
                  <a:lnTo>
                    <a:pt x="1984" y="66"/>
                  </a:lnTo>
                  <a:lnTo>
                    <a:pt x="1986" y="53"/>
                  </a:lnTo>
                  <a:lnTo>
                    <a:pt x="1986" y="39"/>
                  </a:lnTo>
                  <a:lnTo>
                    <a:pt x="1986" y="26"/>
                  </a:lnTo>
                  <a:lnTo>
                    <a:pt x="1986" y="13"/>
                  </a:lnTo>
                  <a:lnTo>
                    <a:pt x="1986" y="0"/>
                  </a:lnTo>
                  <a:lnTo>
                    <a:pt x="2149" y="0"/>
                  </a:lnTo>
                  <a:lnTo>
                    <a:pt x="2149" y="6"/>
                  </a:lnTo>
                  <a:lnTo>
                    <a:pt x="2149" y="13"/>
                  </a:lnTo>
                  <a:lnTo>
                    <a:pt x="2149" y="19"/>
                  </a:lnTo>
                  <a:lnTo>
                    <a:pt x="2149" y="26"/>
                  </a:lnTo>
                  <a:lnTo>
                    <a:pt x="2149" y="32"/>
                  </a:lnTo>
                  <a:lnTo>
                    <a:pt x="2149" y="39"/>
                  </a:lnTo>
                  <a:lnTo>
                    <a:pt x="2149" y="45"/>
                  </a:lnTo>
                  <a:lnTo>
                    <a:pt x="2149" y="52"/>
                  </a:lnTo>
                  <a:lnTo>
                    <a:pt x="2149" y="58"/>
                  </a:lnTo>
                  <a:lnTo>
                    <a:pt x="2150" y="65"/>
                  </a:lnTo>
                  <a:lnTo>
                    <a:pt x="2150" y="71"/>
                  </a:lnTo>
                  <a:lnTo>
                    <a:pt x="2150" y="78"/>
                  </a:lnTo>
                  <a:lnTo>
                    <a:pt x="2150" y="84"/>
                  </a:lnTo>
                  <a:lnTo>
                    <a:pt x="2150" y="91"/>
                  </a:lnTo>
                  <a:lnTo>
                    <a:pt x="2150" y="97"/>
                  </a:lnTo>
                  <a:lnTo>
                    <a:pt x="2153" y="103"/>
                  </a:lnTo>
                  <a:lnTo>
                    <a:pt x="2157" y="110"/>
                  </a:lnTo>
                  <a:lnTo>
                    <a:pt x="2161" y="116"/>
                  </a:lnTo>
                  <a:lnTo>
                    <a:pt x="2165" y="123"/>
                  </a:lnTo>
                  <a:lnTo>
                    <a:pt x="2169" y="129"/>
                  </a:lnTo>
                  <a:lnTo>
                    <a:pt x="2173" y="135"/>
                  </a:lnTo>
                  <a:lnTo>
                    <a:pt x="2177" y="142"/>
                  </a:lnTo>
                  <a:lnTo>
                    <a:pt x="2181" y="148"/>
                  </a:lnTo>
                  <a:lnTo>
                    <a:pt x="2186" y="155"/>
                  </a:lnTo>
                  <a:lnTo>
                    <a:pt x="2191" y="161"/>
                  </a:lnTo>
                  <a:lnTo>
                    <a:pt x="2196" y="167"/>
                  </a:lnTo>
                  <a:lnTo>
                    <a:pt x="2201" y="174"/>
                  </a:lnTo>
                  <a:lnTo>
                    <a:pt x="2206" y="180"/>
                  </a:lnTo>
                  <a:lnTo>
                    <a:pt x="2210" y="186"/>
                  </a:lnTo>
                  <a:lnTo>
                    <a:pt x="2215" y="193"/>
                  </a:lnTo>
                  <a:lnTo>
                    <a:pt x="2219" y="199"/>
                  </a:lnTo>
                  <a:lnTo>
                    <a:pt x="2234" y="204"/>
                  </a:lnTo>
                  <a:lnTo>
                    <a:pt x="2254" y="207"/>
                  </a:lnTo>
                  <a:lnTo>
                    <a:pt x="2276" y="211"/>
                  </a:lnTo>
                  <a:lnTo>
                    <a:pt x="2292" y="215"/>
                  </a:lnTo>
                  <a:lnTo>
                    <a:pt x="2302" y="221"/>
                  </a:lnTo>
                  <a:lnTo>
                    <a:pt x="2309" y="227"/>
                  </a:lnTo>
                  <a:lnTo>
                    <a:pt x="2313" y="234"/>
                  </a:lnTo>
                  <a:lnTo>
                    <a:pt x="2316" y="240"/>
                  </a:lnTo>
                  <a:lnTo>
                    <a:pt x="2320" y="247"/>
                  </a:lnTo>
                  <a:lnTo>
                    <a:pt x="2343" y="249"/>
                  </a:lnTo>
                  <a:lnTo>
                    <a:pt x="2364" y="250"/>
                  </a:lnTo>
                  <a:lnTo>
                    <a:pt x="2368" y="243"/>
                  </a:lnTo>
                  <a:lnTo>
                    <a:pt x="2371" y="237"/>
                  </a:lnTo>
                  <a:lnTo>
                    <a:pt x="2374" y="230"/>
                  </a:lnTo>
                  <a:lnTo>
                    <a:pt x="2377" y="224"/>
                  </a:lnTo>
                  <a:lnTo>
                    <a:pt x="2381" y="217"/>
                  </a:lnTo>
                  <a:lnTo>
                    <a:pt x="2384" y="211"/>
                  </a:lnTo>
                  <a:lnTo>
                    <a:pt x="2388" y="205"/>
                  </a:lnTo>
                  <a:lnTo>
                    <a:pt x="2392" y="198"/>
                  </a:lnTo>
                  <a:lnTo>
                    <a:pt x="2397" y="192"/>
                  </a:lnTo>
                  <a:lnTo>
                    <a:pt x="2403" y="186"/>
                  </a:lnTo>
                  <a:lnTo>
                    <a:pt x="2409" y="179"/>
                  </a:lnTo>
                  <a:lnTo>
                    <a:pt x="2416" y="173"/>
                  </a:lnTo>
                  <a:lnTo>
                    <a:pt x="2423" y="167"/>
                  </a:lnTo>
                  <a:lnTo>
                    <a:pt x="2431" y="161"/>
                  </a:lnTo>
                  <a:lnTo>
                    <a:pt x="2438" y="155"/>
                  </a:lnTo>
                  <a:lnTo>
                    <a:pt x="2444" y="148"/>
                  </a:lnTo>
                  <a:lnTo>
                    <a:pt x="2449" y="142"/>
                  </a:lnTo>
                  <a:lnTo>
                    <a:pt x="2453" y="136"/>
                  </a:lnTo>
                  <a:lnTo>
                    <a:pt x="2457" y="129"/>
                  </a:lnTo>
                  <a:lnTo>
                    <a:pt x="2460" y="123"/>
                  </a:lnTo>
                  <a:lnTo>
                    <a:pt x="2464" y="116"/>
                  </a:lnTo>
                  <a:lnTo>
                    <a:pt x="2468" y="110"/>
                  </a:lnTo>
                  <a:lnTo>
                    <a:pt x="2472" y="103"/>
                  </a:lnTo>
                  <a:lnTo>
                    <a:pt x="2474" y="97"/>
                  </a:lnTo>
                  <a:lnTo>
                    <a:pt x="2474" y="91"/>
                  </a:lnTo>
                  <a:lnTo>
                    <a:pt x="2474" y="84"/>
                  </a:lnTo>
                  <a:lnTo>
                    <a:pt x="2474" y="78"/>
                  </a:lnTo>
                  <a:lnTo>
                    <a:pt x="2474" y="71"/>
                  </a:lnTo>
                  <a:lnTo>
                    <a:pt x="2474" y="65"/>
                  </a:lnTo>
                  <a:lnTo>
                    <a:pt x="2474" y="58"/>
                  </a:lnTo>
                  <a:lnTo>
                    <a:pt x="2474" y="52"/>
                  </a:lnTo>
                  <a:lnTo>
                    <a:pt x="2474" y="45"/>
                  </a:lnTo>
                  <a:lnTo>
                    <a:pt x="2474" y="39"/>
                  </a:lnTo>
                  <a:lnTo>
                    <a:pt x="2474" y="32"/>
                  </a:lnTo>
                  <a:lnTo>
                    <a:pt x="2474" y="26"/>
                  </a:lnTo>
                  <a:lnTo>
                    <a:pt x="2474" y="19"/>
                  </a:lnTo>
                  <a:lnTo>
                    <a:pt x="2474" y="13"/>
                  </a:lnTo>
                  <a:lnTo>
                    <a:pt x="2474" y="6"/>
                  </a:lnTo>
                  <a:lnTo>
                    <a:pt x="2474" y="0"/>
                  </a:lnTo>
                  <a:lnTo>
                    <a:pt x="2597" y="0"/>
                  </a:lnTo>
                  <a:lnTo>
                    <a:pt x="2597" y="4"/>
                  </a:lnTo>
                  <a:lnTo>
                    <a:pt x="2597" y="8"/>
                  </a:lnTo>
                  <a:lnTo>
                    <a:pt x="2597" y="13"/>
                  </a:lnTo>
                  <a:lnTo>
                    <a:pt x="2597" y="17"/>
                  </a:lnTo>
                  <a:lnTo>
                    <a:pt x="2597" y="21"/>
                  </a:lnTo>
                  <a:lnTo>
                    <a:pt x="2597" y="26"/>
                  </a:lnTo>
                  <a:lnTo>
                    <a:pt x="2597" y="30"/>
                  </a:lnTo>
                  <a:lnTo>
                    <a:pt x="2597" y="35"/>
                  </a:lnTo>
                  <a:lnTo>
                    <a:pt x="2597" y="39"/>
                  </a:lnTo>
                  <a:lnTo>
                    <a:pt x="2597" y="43"/>
                  </a:lnTo>
                  <a:lnTo>
                    <a:pt x="2597" y="48"/>
                  </a:lnTo>
                  <a:lnTo>
                    <a:pt x="2598" y="52"/>
                  </a:lnTo>
                  <a:lnTo>
                    <a:pt x="2598" y="56"/>
                  </a:lnTo>
                  <a:lnTo>
                    <a:pt x="2598" y="61"/>
                  </a:lnTo>
                  <a:lnTo>
                    <a:pt x="2598" y="65"/>
                  </a:lnTo>
                  <a:lnTo>
                    <a:pt x="2599" y="69"/>
                  </a:lnTo>
                  <a:lnTo>
                    <a:pt x="2599" y="74"/>
                  </a:lnTo>
                  <a:lnTo>
                    <a:pt x="2599" y="78"/>
                  </a:lnTo>
                  <a:lnTo>
                    <a:pt x="2600" y="82"/>
                  </a:lnTo>
                  <a:lnTo>
                    <a:pt x="2600" y="87"/>
                  </a:lnTo>
                  <a:lnTo>
                    <a:pt x="2600" y="91"/>
                  </a:lnTo>
                  <a:lnTo>
                    <a:pt x="2600" y="95"/>
                  </a:lnTo>
                  <a:lnTo>
                    <a:pt x="2601" y="100"/>
                  </a:lnTo>
                  <a:lnTo>
                    <a:pt x="2602" y="104"/>
                  </a:lnTo>
                  <a:lnTo>
                    <a:pt x="2604" y="108"/>
                  </a:lnTo>
                  <a:lnTo>
                    <a:pt x="2606" y="113"/>
                  </a:lnTo>
                  <a:lnTo>
                    <a:pt x="2607" y="117"/>
                  </a:lnTo>
                  <a:lnTo>
                    <a:pt x="2609" y="121"/>
                  </a:lnTo>
                  <a:lnTo>
                    <a:pt x="2611" y="126"/>
                  </a:lnTo>
                  <a:lnTo>
                    <a:pt x="2612" y="130"/>
                  </a:lnTo>
                  <a:lnTo>
                    <a:pt x="2614" y="134"/>
                  </a:lnTo>
                  <a:lnTo>
                    <a:pt x="2616" y="138"/>
                  </a:lnTo>
                  <a:lnTo>
                    <a:pt x="2618" y="143"/>
                  </a:lnTo>
                  <a:lnTo>
                    <a:pt x="2620" y="147"/>
                  </a:lnTo>
                  <a:lnTo>
                    <a:pt x="2622" y="151"/>
                  </a:lnTo>
                  <a:lnTo>
                    <a:pt x="2623" y="156"/>
                  </a:lnTo>
                  <a:lnTo>
                    <a:pt x="2625" y="160"/>
                  </a:lnTo>
                  <a:lnTo>
                    <a:pt x="2627" y="164"/>
                  </a:lnTo>
                  <a:lnTo>
                    <a:pt x="2628" y="169"/>
                  </a:lnTo>
                  <a:lnTo>
                    <a:pt x="2630" y="173"/>
                  </a:lnTo>
                  <a:lnTo>
                    <a:pt x="2632" y="177"/>
                  </a:lnTo>
                  <a:lnTo>
                    <a:pt x="2633" y="182"/>
                  </a:lnTo>
                  <a:lnTo>
                    <a:pt x="2635" y="186"/>
                  </a:lnTo>
                  <a:lnTo>
                    <a:pt x="2637" y="190"/>
                  </a:lnTo>
                  <a:lnTo>
                    <a:pt x="2638" y="195"/>
                  </a:lnTo>
                  <a:lnTo>
                    <a:pt x="2640" y="199"/>
                  </a:lnTo>
                  <a:lnTo>
                    <a:pt x="2646" y="203"/>
                  </a:lnTo>
                  <a:lnTo>
                    <a:pt x="2653" y="207"/>
                  </a:lnTo>
                  <a:lnTo>
                    <a:pt x="2660" y="211"/>
                  </a:lnTo>
                  <a:lnTo>
                    <a:pt x="2667" y="215"/>
                  </a:lnTo>
                  <a:lnTo>
                    <a:pt x="2674" y="219"/>
                  </a:lnTo>
                  <a:lnTo>
                    <a:pt x="2680" y="223"/>
                  </a:lnTo>
                  <a:lnTo>
                    <a:pt x="2686" y="227"/>
                  </a:lnTo>
                  <a:lnTo>
                    <a:pt x="2692" y="231"/>
                  </a:lnTo>
                  <a:lnTo>
                    <a:pt x="2698" y="235"/>
                  </a:lnTo>
                  <a:lnTo>
                    <a:pt x="2704" y="239"/>
                  </a:lnTo>
                  <a:lnTo>
                    <a:pt x="2717" y="241"/>
                  </a:lnTo>
                  <a:lnTo>
                    <a:pt x="2733" y="242"/>
                  </a:lnTo>
                  <a:lnTo>
                    <a:pt x="2748" y="243"/>
                  </a:lnTo>
                  <a:lnTo>
                    <a:pt x="2763" y="244"/>
                  </a:lnTo>
                  <a:lnTo>
                    <a:pt x="2776" y="247"/>
                  </a:lnTo>
                  <a:lnTo>
                    <a:pt x="2789" y="248"/>
                  </a:lnTo>
                  <a:lnTo>
                    <a:pt x="2793" y="244"/>
                  </a:lnTo>
                  <a:lnTo>
                    <a:pt x="2795" y="240"/>
                  </a:lnTo>
                  <a:lnTo>
                    <a:pt x="2797" y="236"/>
                  </a:lnTo>
                  <a:lnTo>
                    <a:pt x="2799" y="231"/>
                  </a:lnTo>
                  <a:lnTo>
                    <a:pt x="2800" y="227"/>
                  </a:lnTo>
                  <a:lnTo>
                    <a:pt x="2802" y="223"/>
                  </a:lnTo>
                  <a:lnTo>
                    <a:pt x="2804" y="218"/>
                  </a:lnTo>
                  <a:lnTo>
                    <a:pt x="2806" y="214"/>
                  </a:lnTo>
                  <a:lnTo>
                    <a:pt x="2808" y="210"/>
                  </a:lnTo>
                  <a:lnTo>
                    <a:pt x="2810" y="206"/>
                  </a:lnTo>
                  <a:lnTo>
                    <a:pt x="2811" y="201"/>
                  </a:lnTo>
                  <a:lnTo>
                    <a:pt x="2813" y="197"/>
                  </a:lnTo>
                  <a:lnTo>
                    <a:pt x="2815" y="192"/>
                  </a:lnTo>
                  <a:lnTo>
                    <a:pt x="2817" y="188"/>
                  </a:lnTo>
                  <a:lnTo>
                    <a:pt x="2819" y="184"/>
                  </a:lnTo>
                  <a:lnTo>
                    <a:pt x="2821" y="179"/>
                  </a:lnTo>
                  <a:lnTo>
                    <a:pt x="2828" y="178"/>
                  </a:lnTo>
                  <a:lnTo>
                    <a:pt x="2839" y="181"/>
                  </a:lnTo>
                  <a:lnTo>
                    <a:pt x="2848" y="185"/>
                  </a:lnTo>
                  <a:lnTo>
                    <a:pt x="2857" y="189"/>
                  </a:lnTo>
                  <a:lnTo>
                    <a:pt x="2866" y="192"/>
                  </a:lnTo>
                  <a:lnTo>
                    <a:pt x="2875" y="196"/>
                  </a:lnTo>
                  <a:lnTo>
                    <a:pt x="2884" y="200"/>
                  </a:lnTo>
                  <a:lnTo>
                    <a:pt x="2898" y="201"/>
                  </a:lnTo>
                  <a:lnTo>
                    <a:pt x="2914" y="201"/>
                  </a:lnTo>
                  <a:lnTo>
                    <a:pt x="2930" y="201"/>
                  </a:lnTo>
                  <a:lnTo>
                    <a:pt x="2944" y="199"/>
                  </a:lnTo>
                  <a:lnTo>
                    <a:pt x="2953" y="195"/>
                  </a:lnTo>
                  <a:lnTo>
                    <a:pt x="2959" y="191"/>
                  </a:lnTo>
                  <a:lnTo>
                    <a:pt x="2965" y="187"/>
                  </a:lnTo>
                  <a:lnTo>
                    <a:pt x="2972" y="184"/>
                  </a:lnTo>
                  <a:lnTo>
                    <a:pt x="2980" y="180"/>
                  </a:lnTo>
                  <a:lnTo>
                    <a:pt x="2989" y="176"/>
                  </a:lnTo>
                  <a:lnTo>
                    <a:pt x="2998" y="173"/>
                  </a:lnTo>
                  <a:lnTo>
                    <a:pt x="3008" y="169"/>
                  </a:lnTo>
                  <a:lnTo>
                    <a:pt x="3019" y="166"/>
                  </a:lnTo>
                  <a:lnTo>
                    <a:pt x="3031" y="163"/>
                  </a:lnTo>
                  <a:lnTo>
                    <a:pt x="3043" y="160"/>
                  </a:lnTo>
                  <a:lnTo>
                    <a:pt x="3053" y="157"/>
                  </a:lnTo>
                  <a:lnTo>
                    <a:pt x="3062" y="153"/>
                  </a:lnTo>
                  <a:lnTo>
                    <a:pt x="3071" y="149"/>
                  </a:lnTo>
                  <a:lnTo>
                    <a:pt x="3077" y="145"/>
                  </a:lnTo>
                  <a:lnTo>
                    <a:pt x="3083" y="141"/>
                  </a:lnTo>
                  <a:lnTo>
                    <a:pt x="3090" y="137"/>
                  </a:lnTo>
                  <a:lnTo>
                    <a:pt x="3097" y="134"/>
                  </a:lnTo>
                  <a:lnTo>
                    <a:pt x="3105" y="130"/>
                  </a:lnTo>
                  <a:lnTo>
                    <a:pt x="3114" y="126"/>
                  </a:lnTo>
                  <a:lnTo>
                    <a:pt x="3123" y="123"/>
                  </a:lnTo>
                  <a:lnTo>
                    <a:pt x="3140" y="123"/>
                  </a:lnTo>
                  <a:lnTo>
                    <a:pt x="3156" y="123"/>
                  </a:lnTo>
                  <a:lnTo>
                    <a:pt x="3171" y="122"/>
                  </a:lnTo>
                  <a:lnTo>
                    <a:pt x="3186" y="121"/>
                  </a:lnTo>
                  <a:lnTo>
                    <a:pt x="3201" y="119"/>
                  </a:lnTo>
                  <a:lnTo>
                    <a:pt x="3211" y="116"/>
                  </a:lnTo>
                  <a:lnTo>
                    <a:pt x="3218" y="112"/>
                  </a:lnTo>
                  <a:lnTo>
                    <a:pt x="3224" y="108"/>
                  </a:lnTo>
                  <a:lnTo>
                    <a:pt x="3230" y="104"/>
                  </a:lnTo>
                  <a:lnTo>
                    <a:pt x="3235" y="100"/>
                  </a:lnTo>
                  <a:lnTo>
                    <a:pt x="3236" y="95"/>
                  </a:lnTo>
                  <a:lnTo>
                    <a:pt x="3236" y="91"/>
                  </a:lnTo>
                  <a:lnTo>
                    <a:pt x="3236" y="87"/>
                  </a:lnTo>
                  <a:lnTo>
                    <a:pt x="3236" y="82"/>
                  </a:lnTo>
                  <a:lnTo>
                    <a:pt x="3236" y="78"/>
                  </a:lnTo>
                  <a:lnTo>
                    <a:pt x="3236" y="74"/>
                  </a:lnTo>
                  <a:lnTo>
                    <a:pt x="3236" y="69"/>
                  </a:lnTo>
                  <a:lnTo>
                    <a:pt x="3236" y="65"/>
                  </a:lnTo>
                  <a:lnTo>
                    <a:pt x="3236" y="61"/>
                  </a:lnTo>
                  <a:lnTo>
                    <a:pt x="3236" y="56"/>
                  </a:lnTo>
                  <a:lnTo>
                    <a:pt x="3236" y="52"/>
                  </a:lnTo>
                  <a:lnTo>
                    <a:pt x="3236" y="48"/>
                  </a:lnTo>
                  <a:lnTo>
                    <a:pt x="3236" y="43"/>
                  </a:lnTo>
                  <a:lnTo>
                    <a:pt x="3236" y="39"/>
                  </a:lnTo>
                  <a:lnTo>
                    <a:pt x="3236" y="35"/>
                  </a:lnTo>
                  <a:lnTo>
                    <a:pt x="3236" y="30"/>
                  </a:lnTo>
                  <a:lnTo>
                    <a:pt x="3236" y="26"/>
                  </a:lnTo>
                  <a:lnTo>
                    <a:pt x="3236" y="21"/>
                  </a:lnTo>
                  <a:lnTo>
                    <a:pt x="3236" y="17"/>
                  </a:lnTo>
                  <a:lnTo>
                    <a:pt x="3236" y="13"/>
                  </a:lnTo>
                  <a:lnTo>
                    <a:pt x="3236" y="8"/>
                  </a:lnTo>
                  <a:lnTo>
                    <a:pt x="3236" y="4"/>
                  </a:lnTo>
                  <a:lnTo>
                    <a:pt x="3236" y="0"/>
                  </a:lnTo>
                  <a:lnTo>
                    <a:pt x="3488" y="0"/>
                  </a:lnTo>
                  <a:lnTo>
                    <a:pt x="3488" y="12"/>
                  </a:lnTo>
                  <a:lnTo>
                    <a:pt x="3488" y="24"/>
                  </a:lnTo>
                  <a:lnTo>
                    <a:pt x="3488" y="37"/>
                  </a:lnTo>
                  <a:lnTo>
                    <a:pt x="3488" y="49"/>
                  </a:lnTo>
                  <a:lnTo>
                    <a:pt x="3488" y="62"/>
                  </a:lnTo>
                  <a:lnTo>
                    <a:pt x="3488" y="74"/>
                  </a:lnTo>
                  <a:lnTo>
                    <a:pt x="3488" y="87"/>
                  </a:lnTo>
                  <a:lnTo>
                    <a:pt x="3487" y="99"/>
                  </a:lnTo>
                  <a:lnTo>
                    <a:pt x="3496" y="111"/>
                  </a:lnTo>
                  <a:lnTo>
                    <a:pt x="3500" y="124"/>
                  </a:lnTo>
                  <a:lnTo>
                    <a:pt x="3504" y="136"/>
                  </a:lnTo>
                  <a:lnTo>
                    <a:pt x="3508" y="148"/>
                  </a:lnTo>
                  <a:lnTo>
                    <a:pt x="3512" y="161"/>
                  </a:lnTo>
                  <a:lnTo>
                    <a:pt x="3515" y="173"/>
                  </a:lnTo>
                  <a:lnTo>
                    <a:pt x="3519" y="185"/>
                  </a:lnTo>
                  <a:lnTo>
                    <a:pt x="3522" y="198"/>
                  </a:lnTo>
                  <a:lnTo>
                    <a:pt x="3529" y="21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CB57B087-2D31-44E2-8771-DF709FAF0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68 w 3743"/>
                <a:gd name="T1" fmla="*/ 67 h 501"/>
                <a:gd name="T2" fmla="*/ 280 w 3743"/>
                <a:gd name="T3" fmla="*/ 41 h 501"/>
                <a:gd name="T4" fmla="*/ 437 w 3743"/>
                <a:gd name="T5" fmla="*/ 124 h 501"/>
                <a:gd name="T6" fmla="*/ 559 w 3743"/>
                <a:gd name="T7" fmla="*/ 200 h 501"/>
                <a:gd name="T8" fmla="*/ 586 w 3743"/>
                <a:gd name="T9" fmla="*/ 88 h 501"/>
                <a:gd name="T10" fmla="*/ 781 w 3743"/>
                <a:gd name="T11" fmla="*/ 21 h 501"/>
                <a:gd name="T12" fmla="*/ 810 w 3743"/>
                <a:gd name="T13" fmla="*/ 155 h 501"/>
                <a:gd name="T14" fmla="*/ 993 w 3743"/>
                <a:gd name="T15" fmla="*/ 211 h 501"/>
                <a:gd name="T16" fmla="*/ 1063 w 3743"/>
                <a:gd name="T17" fmla="*/ 78 h 501"/>
                <a:gd name="T18" fmla="*/ 1435 w 3743"/>
                <a:gd name="T19" fmla="*/ 84 h 501"/>
                <a:gd name="T20" fmla="*/ 1499 w 3743"/>
                <a:gd name="T21" fmla="*/ 276 h 501"/>
                <a:gd name="T22" fmla="*/ 1571 w 3743"/>
                <a:gd name="T23" fmla="*/ 48 h 501"/>
                <a:gd name="T24" fmla="*/ 1896 w 3743"/>
                <a:gd name="T25" fmla="*/ 0 h 501"/>
                <a:gd name="T26" fmla="*/ 1967 w 3743"/>
                <a:gd name="T27" fmla="*/ 211 h 501"/>
                <a:gd name="T28" fmla="*/ 2149 w 3743"/>
                <a:gd name="T29" fmla="*/ 13 h 501"/>
                <a:gd name="T30" fmla="*/ 2173 w 3743"/>
                <a:gd name="T31" fmla="*/ 135 h 501"/>
                <a:gd name="T32" fmla="*/ 2320 w 3743"/>
                <a:gd name="T33" fmla="*/ 247 h 501"/>
                <a:gd name="T34" fmla="*/ 2449 w 3743"/>
                <a:gd name="T35" fmla="*/ 142 h 501"/>
                <a:gd name="T36" fmla="*/ 2474 w 3743"/>
                <a:gd name="T37" fmla="*/ 19 h 501"/>
                <a:gd name="T38" fmla="*/ 2598 w 3743"/>
                <a:gd name="T39" fmla="*/ 65 h 501"/>
                <a:gd name="T40" fmla="*/ 2620 w 3743"/>
                <a:gd name="T41" fmla="*/ 147 h 501"/>
                <a:gd name="T42" fmla="*/ 2686 w 3743"/>
                <a:gd name="T43" fmla="*/ 227 h 501"/>
                <a:gd name="T44" fmla="*/ 2810 w 3743"/>
                <a:gd name="T45" fmla="*/ 206 h 501"/>
                <a:gd name="T46" fmla="*/ 2959 w 3743"/>
                <a:gd name="T47" fmla="*/ 191 h 501"/>
                <a:gd name="T48" fmla="*/ 3123 w 3743"/>
                <a:gd name="T49" fmla="*/ 123 h 501"/>
                <a:gd name="T50" fmla="*/ 3236 w 3743"/>
                <a:gd name="T51" fmla="*/ 61 h 501"/>
                <a:gd name="T52" fmla="*/ 3488 w 3743"/>
                <a:gd name="T53" fmla="*/ 49 h 501"/>
                <a:gd name="T54" fmla="*/ 3743 w 3743"/>
                <a:gd name="T55" fmla="*/ 0 h 501"/>
                <a:gd name="T56" fmla="*/ 261 w 3743"/>
                <a:gd name="T57" fmla="*/ 124 h 501"/>
                <a:gd name="T58" fmla="*/ 299 w 3743"/>
                <a:gd name="T59" fmla="*/ 129 h 501"/>
                <a:gd name="T60" fmla="*/ 496 w 3743"/>
                <a:gd name="T61" fmla="*/ 176 h 501"/>
                <a:gd name="T62" fmla="*/ 584 w 3743"/>
                <a:gd name="T63" fmla="*/ 171 h 501"/>
                <a:gd name="T64" fmla="*/ 605 w 3743"/>
                <a:gd name="T65" fmla="*/ 75 h 501"/>
                <a:gd name="T66" fmla="*/ 751 w 3743"/>
                <a:gd name="T67" fmla="*/ 19 h 501"/>
                <a:gd name="T68" fmla="*/ 777 w 3743"/>
                <a:gd name="T69" fmla="*/ 143 h 501"/>
                <a:gd name="T70" fmla="*/ 877 w 3743"/>
                <a:gd name="T71" fmla="*/ 264 h 501"/>
                <a:gd name="T72" fmla="*/ 1038 w 3743"/>
                <a:gd name="T73" fmla="*/ 162 h 501"/>
                <a:gd name="T74" fmla="*/ 1082 w 3743"/>
                <a:gd name="T75" fmla="*/ 39 h 501"/>
                <a:gd name="T76" fmla="*/ 1436 w 3743"/>
                <a:gd name="T77" fmla="*/ 138 h 501"/>
                <a:gd name="T78" fmla="*/ 1502 w 3743"/>
                <a:gd name="T79" fmla="*/ 352 h 501"/>
                <a:gd name="T80" fmla="*/ 1578 w 3743"/>
                <a:gd name="T81" fmla="*/ 150 h 501"/>
                <a:gd name="T82" fmla="*/ 1721 w 3743"/>
                <a:gd name="T83" fmla="*/ 61 h 501"/>
                <a:gd name="T84" fmla="*/ 1786 w 3743"/>
                <a:gd name="T85" fmla="*/ 109 h 501"/>
                <a:gd name="T86" fmla="*/ 1883 w 3743"/>
                <a:gd name="T87" fmla="*/ 110 h 501"/>
                <a:gd name="T88" fmla="*/ 1982 w 3743"/>
                <a:gd name="T89" fmla="*/ 159 h 501"/>
                <a:gd name="T90" fmla="*/ 2115 w 3743"/>
                <a:gd name="T91" fmla="*/ 28 h 501"/>
                <a:gd name="T92" fmla="*/ 2144 w 3743"/>
                <a:gd name="T93" fmla="*/ 137 h 501"/>
                <a:gd name="T94" fmla="*/ 2293 w 3743"/>
                <a:gd name="T95" fmla="*/ 236 h 501"/>
                <a:gd name="T96" fmla="*/ 2425 w 3743"/>
                <a:gd name="T97" fmla="*/ 198 h 501"/>
                <a:gd name="T98" fmla="*/ 2510 w 3743"/>
                <a:gd name="T99" fmla="*/ 92 h 501"/>
                <a:gd name="T100" fmla="*/ 2579 w 3743"/>
                <a:gd name="T101" fmla="*/ 7 h 501"/>
                <a:gd name="T102" fmla="*/ 2581 w 3743"/>
                <a:gd name="T103" fmla="*/ 80 h 501"/>
                <a:gd name="T104" fmla="*/ 2601 w 3743"/>
                <a:gd name="T105" fmla="*/ 152 h 501"/>
                <a:gd name="T106" fmla="*/ 2658 w 3743"/>
                <a:gd name="T107" fmla="*/ 222 h 501"/>
                <a:gd name="T108" fmla="*/ 2819 w 3743"/>
                <a:gd name="T109" fmla="*/ 252 h 501"/>
                <a:gd name="T110" fmla="*/ 2962 w 3743"/>
                <a:gd name="T111" fmla="*/ 208 h 501"/>
                <a:gd name="T112" fmla="*/ 3152 w 3743"/>
                <a:gd name="T113" fmla="*/ 160 h 501"/>
                <a:gd name="T114" fmla="*/ 3294 w 3743"/>
                <a:gd name="T115" fmla="*/ 103 h 501"/>
                <a:gd name="T116" fmla="*/ 3314 w 3743"/>
                <a:gd name="T117" fmla="*/ 34 h 501"/>
                <a:gd name="T118" fmla="*/ 3472 w 3743"/>
                <a:gd name="T119" fmla="*/ 94 h 501"/>
                <a:gd name="T120" fmla="*/ 3743 w 3743"/>
                <a:gd name="T1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57"/>
                  </a:lnTo>
                  <a:lnTo>
                    <a:pt x="182" y="58"/>
                  </a:lnTo>
                  <a:lnTo>
                    <a:pt x="201" y="62"/>
                  </a:lnTo>
                  <a:lnTo>
                    <a:pt x="209" y="67"/>
                  </a:lnTo>
                  <a:lnTo>
                    <a:pt x="214" y="73"/>
                  </a:lnTo>
                  <a:lnTo>
                    <a:pt x="216" y="79"/>
                  </a:lnTo>
                  <a:lnTo>
                    <a:pt x="217" y="86"/>
                  </a:lnTo>
                  <a:lnTo>
                    <a:pt x="218" y="92"/>
                  </a:lnTo>
                  <a:lnTo>
                    <a:pt x="219" y="98"/>
                  </a:lnTo>
                  <a:lnTo>
                    <a:pt x="232" y="101"/>
                  </a:lnTo>
                  <a:lnTo>
                    <a:pt x="255" y="101"/>
                  </a:lnTo>
                  <a:lnTo>
                    <a:pt x="269" y="98"/>
                  </a:lnTo>
                  <a:lnTo>
                    <a:pt x="269" y="92"/>
                  </a:lnTo>
                  <a:lnTo>
                    <a:pt x="269" y="86"/>
                  </a:lnTo>
                  <a:lnTo>
                    <a:pt x="268" y="79"/>
                  </a:lnTo>
                  <a:lnTo>
                    <a:pt x="268" y="73"/>
                  </a:lnTo>
                  <a:lnTo>
                    <a:pt x="268" y="67"/>
                  </a:lnTo>
                  <a:lnTo>
                    <a:pt x="268" y="61"/>
                  </a:lnTo>
                  <a:lnTo>
                    <a:pt x="267" y="55"/>
                  </a:lnTo>
                  <a:lnTo>
                    <a:pt x="267" y="49"/>
                  </a:lnTo>
                  <a:lnTo>
                    <a:pt x="267" y="42"/>
                  </a:lnTo>
                  <a:lnTo>
                    <a:pt x="267" y="36"/>
                  </a:lnTo>
                  <a:lnTo>
                    <a:pt x="267" y="30"/>
                  </a:lnTo>
                  <a:lnTo>
                    <a:pt x="267" y="24"/>
                  </a:lnTo>
                  <a:lnTo>
                    <a:pt x="267" y="18"/>
                  </a:lnTo>
                  <a:lnTo>
                    <a:pt x="267" y="12"/>
                  </a:lnTo>
                  <a:lnTo>
                    <a:pt x="267" y="6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80" y="6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3"/>
                  </a:lnTo>
                  <a:lnTo>
                    <a:pt x="280" y="29"/>
                  </a:lnTo>
                  <a:lnTo>
                    <a:pt x="280" y="35"/>
                  </a:lnTo>
                  <a:lnTo>
                    <a:pt x="280" y="41"/>
                  </a:lnTo>
                  <a:lnTo>
                    <a:pt x="280" y="47"/>
                  </a:lnTo>
                  <a:lnTo>
                    <a:pt x="280" y="53"/>
                  </a:lnTo>
                  <a:lnTo>
                    <a:pt x="280" y="59"/>
                  </a:lnTo>
                  <a:lnTo>
                    <a:pt x="280" y="64"/>
                  </a:lnTo>
                  <a:lnTo>
                    <a:pt x="280" y="70"/>
                  </a:lnTo>
                  <a:lnTo>
                    <a:pt x="280" y="76"/>
                  </a:lnTo>
                  <a:lnTo>
                    <a:pt x="280" y="82"/>
                  </a:lnTo>
                  <a:lnTo>
                    <a:pt x="280" y="88"/>
                  </a:lnTo>
                  <a:lnTo>
                    <a:pt x="280" y="94"/>
                  </a:lnTo>
                  <a:lnTo>
                    <a:pt x="280" y="100"/>
                  </a:lnTo>
                  <a:lnTo>
                    <a:pt x="287" y="105"/>
                  </a:lnTo>
                  <a:lnTo>
                    <a:pt x="302" y="109"/>
                  </a:lnTo>
                  <a:lnTo>
                    <a:pt x="323" y="110"/>
                  </a:lnTo>
                  <a:lnTo>
                    <a:pt x="345" y="111"/>
                  </a:lnTo>
                  <a:lnTo>
                    <a:pt x="365" y="113"/>
                  </a:lnTo>
                  <a:lnTo>
                    <a:pt x="385" y="116"/>
                  </a:lnTo>
                  <a:lnTo>
                    <a:pt x="406" y="117"/>
                  </a:lnTo>
                  <a:lnTo>
                    <a:pt x="424" y="120"/>
                  </a:lnTo>
                  <a:lnTo>
                    <a:pt x="437" y="124"/>
                  </a:lnTo>
                  <a:lnTo>
                    <a:pt x="444" y="130"/>
                  </a:lnTo>
                  <a:lnTo>
                    <a:pt x="450" y="136"/>
                  </a:lnTo>
                  <a:lnTo>
                    <a:pt x="452" y="142"/>
                  </a:lnTo>
                  <a:lnTo>
                    <a:pt x="455" y="147"/>
                  </a:lnTo>
                  <a:lnTo>
                    <a:pt x="459" y="153"/>
                  </a:lnTo>
                  <a:lnTo>
                    <a:pt x="477" y="151"/>
                  </a:lnTo>
                  <a:lnTo>
                    <a:pt x="485" y="151"/>
                  </a:lnTo>
                  <a:lnTo>
                    <a:pt x="494" y="157"/>
                  </a:lnTo>
                  <a:lnTo>
                    <a:pt x="502" y="162"/>
                  </a:lnTo>
                  <a:lnTo>
                    <a:pt x="508" y="168"/>
                  </a:lnTo>
                  <a:lnTo>
                    <a:pt x="513" y="174"/>
                  </a:lnTo>
                  <a:lnTo>
                    <a:pt x="516" y="179"/>
                  </a:lnTo>
                  <a:lnTo>
                    <a:pt x="520" y="185"/>
                  </a:lnTo>
                  <a:lnTo>
                    <a:pt x="523" y="191"/>
                  </a:lnTo>
                  <a:lnTo>
                    <a:pt x="526" y="197"/>
                  </a:lnTo>
                  <a:lnTo>
                    <a:pt x="531" y="203"/>
                  </a:lnTo>
                  <a:lnTo>
                    <a:pt x="542" y="208"/>
                  </a:lnTo>
                  <a:lnTo>
                    <a:pt x="551" y="205"/>
                  </a:lnTo>
                  <a:lnTo>
                    <a:pt x="559" y="200"/>
                  </a:lnTo>
                  <a:lnTo>
                    <a:pt x="561" y="194"/>
                  </a:lnTo>
                  <a:lnTo>
                    <a:pt x="563" y="188"/>
                  </a:lnTo>
                  <a:lnTo>
                    <a:pt x="565" y="182"/>
                  </a:lnTo>
                  <a:lnTo>
                    <a:pt x="566" y="176"/>
                  </a:lnTo>
                  <a:lnTo>
                    <a:pt x="568" y="170"/>
                  </a:lnTo>
                  <a:lnTo>
                    <a:pt x="570" y="164"/>
                  </a:lnTo>
                  <a:lnTo>
                    <a:pt x="572" y="158"/>
                  </a:lnTo>
                  <a:lnTo>
                    <a:pt x="574" y="153"/>
                  </a:lnTo>
                  <a:lnTo>
                    <a:pt x="576" y="147"/>
                  </a:lnTo>
                  <a:lnTo>
                    <a:pt x="577" y="141"/>
                  </a:lnTo>
                  <a:lnTo>
                    <a:pt x="578" y="135"/>
                  </a:lnTo>
                  <a:lnTo>
                    <a:pt x="580" y="129"/>
                  </a:lnTo>
                  <a:lnTo>
                    <a:pt x="581" y="123"/>
                  </a:lnTo>
                  <a:lnTo>
                    <a:pt x="582" y="117"/>
                  </a:lnTo>
                  <a:lnTo>
                    <a:pt x="583" y="111"/>
                  </a:lnTo>
                  <a:lnTo>
                    <a:pt x="585" y="106"/>
                  </a:lnTo>
                  <a:lnTo>
                    <a:pt x="586" y="100"/>
                  </a:lnTo>
                  <a:lnTo>
                    <a:pt x="586" y="94"/>
                  </a:lnTo>
                  <a:lnTo>
                    <a:pt x="586" y="88"/>
                  </a:lnTo>
                  <a:lnTo>
                    <a:pt x="586" y="82"/>
                  </a:lnTo>
                  <a:lnTo>
                    <a:pt x="586" y="76"/>
                  </a:lnTo>
                  <a:lnTo>
                    <a:pt x="586" y="70"/>
                  </a:lnTo>
                  <a:lnTo>
                    <a:pt x="586" y="64"/>
                  </a:lnTo>
                  <a:lnTo>
                    <a:pt x="586" y="59"/>
                  </a:lnTo>
                  <a:lnTo>
                    <a:pt x="586" y="53"/>
                  </a:lnTo>
                  <a:lnTo>
                    <a:pt x="586" y="47"/>
                  </a:lnTo>
                  <a:lnTo>
                    <a:pt x="586" y="41"/>
                  </a:lnTo>
                  <a:lnTo>
                    <a:pt x="586" y="35"/>
                  </a:lnTo>
                  <a:lnTo>
                    <a:pt x="586" y="29"/>
                  </a:lnTo>
                  <a:lnTo>
                    <a:pt x="586" y="23"/>
                  </a:lnTo>
                  <a:lnTo>
                    <a:pt x="586" y="17"/>
                  </a:lnTo>
                  <a:lnTo>
                    <a:pt x="586" y="12"/>
                  </a:lnTo>
                  <a:lnTo>
                    <a:pt x="586" y="6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7"/>
                  </a:lnTo>
                  <a:lnTo>
                    <a:pt x="781" y="14"/>
                  </a:lnTo>
                  <a:lnTo>
                    <a:pt x="781" y="21"/>
                  </a:lnTo>
                  <a:lnTo>
                    <a:pt x="781" y="28"/>
                  </a:lnTo>
                  <a:lnTo>
                    <a:pt x="781" y="35"/>
                  </a:lnTo>
                  <a:lnTo>
                    <a:pt x="781" y="42"/>
                  </a:lnTo>
                  <a:lnTo>
                    <a:pt x="781" y="49"/>
                  </a:lnTo>
                  <a:lnTo>
                    <a:pt x="781" y="57"/>
                  </a:lnTo>
                  <a:lnTo>
                    <a:pt x="781" y="64"/>
                  </a:lnTo>
                  <a:lnTo>
                    <a:pt x="781" y="71"/>
                  </a:lnTo>
                  <a:lnTo>
                    <a:pt x="781" y="78"/>
                  </a:lnTo>
                  <a:lnTo>
                    <a:pt x="781" y="85"/>
                  </a:lnTo>
                  <a:lnTo>
                    <a:pt x="781" y="92"/>
                  </a:lnTo>
                  <a:lnTo>
                    <a:pt x="781" y="99"/>
                  </a:lnTo>
                  <a:lnTo>
                    <a:pt x="784" y="106"/>
                  </a:lnTo>
                  <a:lnTo>
                    <a:pt x="788" y="113"/>
                  </a:lnTo>
                  <a:lnTo>
                    <a:pt x="792" y="120"/>
                  </a:lnTo>
                  <a:lnTo>
                    <a:pt x="795" y="127"/>
                  </a:lnTo>
                  <a:lnTo>
                    <a:pt x="799" y="134"/>
                  </a:lnTo>
                  <a:lnTo>
                    <a:pt x="802" y="141"/>
                  </a:lnTo>
                  <a:lnTo>
                    <a:pt x="805" y="148"/>
                  </a:lnTo>
                  <a:lnTo>
                    <a:pt x="810" y="155"/>
                  </a:lnTo>
                  <a:lnTo>
                    <a:pt x="814" y="162"/>
                  </a:lnTo>
                  <a:lnTo>
                    <a:pt x="819" y="169"/>
                  </a:lnTo>
                  <a:lnTo>
                    <a:pt x="824" y="176"/>
                  </a:lnTo>
                  <a:lnTo>
                    <a:pt x="829" y="183"/>
                  </a:lnTo>
                  <a:lnTo>
                    <a:pt x="833" y="190"/>
                  </a:lnTo>
                  <a:lnTo>
                    <a:pt x="838" y="197"/>
                  </a:lnTo>
                  <a:lnTo>
                    <a:pt x="843" y="204"/>
                  </a:lnTo>
                  <a:lnTo>
                    <a:pt x="849" y="211"/>
                  </a:lnTo>
                  <a:lnTo>
                    <a:pt x="856" y="218"/>
                  </a:lnTo>
                  <a:lnTo>
                    <a:pt x="862" y="225"/>
                  </a:lnTo>
                  <a:lnTo>
                    <a:pt x="869" y="232"/>
                  </a:lnTo>
                  <a:lnTo>
                    <a:pt x="877" y="239"/>
                  </a:lnTo>
                  <a:lnTo>
                    <a:pt x="883" y="232"/>
                  </a:lnTo>
                  <a:lnTo>
                    <a:pt x="892" y="225"/>
                  </a:lnTo>
                  <a:lnTo>
                    <a:pt x="908" y="220"/>
                  </a:lnTo>
                  <a:lnTo>
                    <a:pt x="934" y="219"/>
                  </a:lnTo>
                  <a:lnTo>
                    <a:pt x="960" y="219"/>
                  </a:lnTo>
                  <a:lnTo>
                    <a:pt x="985" y="217"/>
                  </a:lnTo>
                  <a:lnTo>
                    <a:pt x="993" y="211"/>
                  </a:lnTo>
                  <a:lnTo>
                    <a:pt x="998" y="204"/>
                  </a:lnTo>
                  <a:lnTo>
                    <a:pt x="1002" y="197"/>
                  </a:lnTo>
                  <a:lnTo>
                    <a:pt x="1004" y="190"/>
                  </a:lnTo>
                  <a:lnTo>
                    <a:pt x="1007" y="183"/>
                  </a:lnTo>
                  <a:lnTo>
                    <a:pt x="1012" y="176"/>
                  </a:lnTo>
                  <a:lnTo>
                    <a:pt x="1016" y="169"/>
                  </a:lnTo>
                  <a:lnTo>
                    <a:pt x="1025" y="162"/>
                  </a:lnTo>
                  <a:lnTo>
                    <a:pt x="1035" y="155"/>
                  </a:lnTo>
                  <a:lnTo>
                    <a:pt x="1041" y="148"/>
                  </a:lnTo>
                  <a:lnTo>
                    <a:pt x="1043" y="141"/>
                  </a:lnTo>
                  <a:lnTo>
                    <a:pt x="1044" y="134"/>
                  </a:lnTo>
                  <a:lnTo>
                    <a:pt x="1046" y="127"/>
                  </a:lnTo>
                  <a:lnTo>
                    <a:pt x="1049" y="120"/>
                  </a:lnTo>
                  <a:lnTo>
                    <a:pt x="1055" y="113"/>
                  </a:lnTo>
                  <a:lnTo>
                    <a:pt x="1060" y="106"/>
                  </a:lnTo>
                  <a:lnTo>
                    <a:pt x="1064" y="99"/>
                  </a:lnTo>
                  <a:lnTo>
                    <a:pt x="1064" y="92"/>
                  </a:lnTo>
                  <a:lnTo>
                    <a:pt x="1063" y="85"/>
                  </a:lnTo>
                  <a:lnTo>
                    <a:pt x="1063" y="78"/>
                  </a:lnTo>
                  <a:lnTo>
                    <a:pt x="1063" y="71"/>
                  </a:lnTo>
                  <a:lnTo>
                    <a:pt x="1063" y="64"/>
                  </a:lnTo>
                  <a:lnTo>
                    <a:pt x="1063" y="57"/>
                  </a:lnTo>
                  <a:lnTo>
                    <a:pt x="1063" y="49"/>
                  </a:lnTo>
                  <a:lnTo>
                    <a:pt x="1063" y="42"/>
                  </a:lnTo>
                  <a:lnTo>
                    <a:pt x="1063" y="35"/>
                  </a:lnTo>
                  <a:lnTo>
                    <a:pt x="1063" y="28"/>
                  </a:lnTo>
                  <a:lnTo>
                    <a:pt x="1063" y="21"/>
                  </a:lnTo>
                  <a:lnTo>
                    <a:pt x="1063" y="14"/>
                  </a:lnTo>
                  <a:lnTo>
                    <a:pt x="1063" y="7"/>
                  </a:lnTo>
                  <a:lnTo>
                    <a:pt x="1063" y="0"/>
                  </a:lnTo>
                  <a:lnTo>
                    <a:pt x="1433" y="0"/>
                  </a:lnTo>
                  <a:lnTo>
                    <a:pt x="1433" y="12"/>
                  </a:lnTo>
                  <a:lnTo>
                    <a:pt x="1433" y="24"/>
                  </a:lnTo>
                  <a:lnTo>
                    <a:pt x="1433" y="36"/>
                  </a:lnTo>
                  <a:lnTo>
                    <a:pt x="1433" y="48"/>
                  </a:lnTo>
                  <a:lnTo>
                    <a:pt x="1433" y="60"/>
                  </a:lnTo>
                  <a:lnTo>
                    <a:pt x="1434" y="72"/>
                  </a:lnTo>
                  <a:lnTo>
                    <a:pt x="1435" y="84"/>
                  </a:lnTo>
                  <a:lnTo>
                    <a:pt x="1436" y="96"/>
                  </a:lnTo>
                  <a:lnTo>
                    <a:pt x="1439" y="109"/>
                  </a:lnTo>
                  <a:lnTo>
                    <a:pt x="1444" y="121"/>
                  </a:lnTo>
                  <a:lnTo>
                    <a:pt x="1446" y="133"/>
                  </a:lnTo>
                  <a:lnTo>
                    <a:pt x="1448" y="145"/>
                  </a:lnTo>
                  <a:lnTo>
                    <a:pt x="1449" y="157"/>
                  </a:lnTo>
                  <a:lnTo>
                    <a:pt x="1450" y="169"/>
                  </a:lnTo>
                  <a:lnTo>
                    <a:pt x="1450" y="181"/>
                  </a:lnTo>
                  <a:lnTo>
                    <a:pt x="1450" y="193"/>
                  </a:lnTo>
                  <a:lnTo>
                    <a:pt x="1451" y="205"/>
                  </a:lnTo>
                  <a:lnTo>
                    <a:pt x="1451" y="217"/>
                  </a:lnTo>
                  <a:lnTo>
                    <a:pt x="1451" y="229"/>
                  </a:lnTo>
                  <a:lnTo>
                    <a:pt x="1451" y="241"/>
                  </a:lnTo>
                  <a:lnTo>
                    <a:pt x="1452" y="253"/>
                  </a:lnTo>
                  <a:lnTo>
                    <a:pt x="1453" y="266"/>
                  </a:lnTo>
                  <a:lnTo>
                    <a:pt x="1453" y="278"/>
                  </a:lnTo>
                  <a:lnTo>
                    <a:pt x="1476" y="288"/>
                  </a:lnTo>
                  <a:lnTo>
                    <a:pt x="1491" y="288"/>
                  </a:lnTo>
                  <a:lnTo>
                    <a:pt x="1499" y="276"/>
                  </a:lnTo>
                  <a:lnTo>
                    <a:pt x="1507" y="264"/>
                  </a:lnTo>
                  <a:lnTo>
                    <a:pt x="1515" y="252"/>
                  </a:lnTo>
                  <a:lnTo>
                    <a:pt x="1523" y="240"/>
                  </a:lnTo>
                  <a:lnTo>
                    <a:pt x="1530" y="228"/>
                  </a:lnTo>
                  <a:lnTo>
                    <a:pt x="1538" y="216"/>
                  </a:lnTo>
                  <a:lnTo>
                    <a:pt x="1546" y="204"/>
                  </a:lnTo>
                  <a:lnTo>
                    <a:pt x="1562" y="193"/>
                  </a:lnTo>
                  <a:lnTo>
                    <a:pt x="1563" y="181"/>
                  </a:lnTo>
                  <a:lnTo>
                    <a:pt x="1564" y="169"/>
                  </a:lnTo>
                  <a:lnTo>
                    <a:pt x="1565" y="157"/>
                  </a:lnTo>
                  <a:lnTo>
                    <a:pt x="1566" y="145"/>
                  </a:lnTo>
                  <a:lnTo>
                    <a:pt x="1567" y="133"/>
                  </a:lnTo>
                  <a:lnTo>
                    <a:pt x="1569" y="121"/>
                  </a:lnTo>
                  <a:lnTo>
                    <a:pt x="1570" y="109"/>
                  </a:lnTo>
                  <a:lnTo>
                    <a:pt x="1571" y="96"/>
                  </a:lnTo>
                  <a:lnTo>
                    <a:pt x="1571" y="84"/>
                  </a:lnTo>
                  <a:lnTo>
                    <a:pt x="1571" y="72"/>
                  </a:lnTo>
                  <a:lnTo>
                    <a:pt x="1571" y="60"/>
                  </a:lnTo>
                  <a:lnTo>
                    <a:pt x="1571" y="48"/>
                  </a:lnTo>
                  <a:lnTo>
                    <a:pt x="1571" y="36"/>
                  </a:lnTo>
                  <a:lnTo>
                    <a:pt x="1571" y="24"/>
                  </a:lnTo>
                  <a:lnTo>
                    <a:pt x="1571" y="12"/>
                  </a:lnTo>
                  <a:lnTo>
                    <a:pt x="1571" y="0"/>
                  </a:lnTo>
                  <a:lnTo>
                    <a:pt x="1746" y="0"/>
                  </a:lnTo>
                  <a:lnTo>
                    <a:pt x="1746" y="19"/>
                  </a:lnTo>
                  <a:lnTo>
                    <a:pt x="1746" y="39"/>
                  </a:lnTo>
                  <a:lnTo>
                    <a:pt x="1746" y="59"/>
                  </a:lnTo>
                  <a:lnTo>
                    <a:pt x="1746" y="79"/>
                  </a:lnTo>
                  <a:lnTo>
                    <a:pt x="1746" y="98"/>
                  </a:lnTo>
                  <a:lnTo>
                    <a:pt x="1751" y="118"/>
                  </a:lnTo>
                  <a:lnTo>
                    <a:pt x="1757" y="118"/>
                  </a:lnTo>
                  <a:lnTo>
                    <a:pt x="1762" y="98"/>
                  </a:lnTo>
                  <a:lnTo>
                    <a:pt x="1762" y="79"/>
                  </a:lnTo>
                  <a:lnTo>
                    <a:pt x="1762" y="59"/>
                  </a:lnTo>
                  <a:lnTo>
                    <a:pt x="1762" y="39"/>
                  </a:lnTo>
                  <a:lnTo>
                    <a:pt x="1762" y="19"/>
                  </a:lnTo>
                  <a:lnTo>
                    <a:pt x="1762" y="0"/>
                  </a:lnTo>
                  <a:lnTo>
                    <a:pt x="1896" y="0"/>
                  </a:lnTo>
                  <a:lnTo>
                    <a:pt x="1896" y="13"/>
                  </a:lnTo>
                  <a:lnTo>
                    <a:pt x="1896" y="26"/>
                  </a:lnTo>
                  <a:lnTo>
                    <a:pt x="1896" y="39"/>
                  </a:lnTo>
                  <a:lnTo>
                    <a:pt x="1897" y="53"/>
                  </a:lnTo>
                  <a:lnTo>
                    <a:pt x="1898" y="66"/>
                  </a:lnTo>
                  <a:lnTo>
                    <a:pt x="1899" y="79"/>
                  </a:lnTo>
                  <a:lnTo>
                    <a:pt x="1900" y="92"/>
                  </a:lnTo>
                  <a:lnTo>
                    <a:pt x="1902" y="106"/>
                  </a:lnTo>
                  <a:lnTo>
                    <a:pt x="1905" y="119"/>
                  </a:lnTo>
                  <a:lnTo>
                    <a:pt x="1908" y="132"/>
                  </a:lnTo>
                  <a:lnTo>
                    <a:pt x="1911" y="145"/>
                  </a:lnTo>
                  <a:lnTo>
                    <a:pt x="1914" y="158"/>
                  </a:lnTo>
                  <a:lnTo>
                    <a:pt x="1917" y="172"/>
                  </a:lnTo>
                  <a:lnTo>
                    <a:pt x="1920" y="185"/>
                  </a:lnTo>
                  <a:lnTo>
                    <a:pt x="1923" y="198"/>
                  </a:lnTo>
                  <a:lnTo>
                    <a:pt x="1936" y="211"/>
                  </a:lnTo>
                  <a:lnTo>
                    <a:pt x="1949" y="224"/>
                  </a:lnTo>
                  <a:lnTo>
                    <a:pt x="1960" y="225"/>
                  </a:lnTo>
                  <a:lnTo>
                    <a:pt x="1967" y="211"/>
                  </a:lnTo>
                  <a:lnTo>
                    <a:pt x="1970" y="198"/>
                  </a:lnTo>
                  <a:lnTo>
                    <a:pt x="1971" y="185"/>
                  </a:lnTo>
                  <a:lnTo>
                    <a:pt x="1973" y="172"/>
                  </a:lnTo>
                  <a:lnTo>
                    <a:pt x="1974" y="159"/>
                  </a:lnTo>
                  <a:lnTo>
                    <a:pt x="1975" y="145"/>
                  </a:lnTo>
                  <a:lnTo>
                    <a:pt x="1977" y="132"/>
                  </a:lnTo>
                  <a:lnTo>
                    <a:pt x="1979" y="119"/>
                  </a:lnTo>
                  <a:lnTo>
                    <a:pt x="1980" y="106"/>
                  </a:lnTo>
                  <a:lnTo>
                    <a:pt x="1982" y="92"/>
                  </a:lnTo>
                  <a:lnTo>
                    <a:pt x="1983" y="79"/>
                  </a:lnTo>
                  <a:lnTo>
                    <a:pt x="1984" y="66"/>
                  </a:lnTo>
                  <a:lnTo>
                    <a:pt x="1986" y="53"/>
                  </a:lnTo>
                  <a:lnTo>
                    <a:pt x="1986" y="39"/>
                  </a:lnTo>
                  <a:lnTo>
                    <a:pt x="1986" y="26"/>
                  </a:lnTo>
                  <a:lnTo>
                    <a:pt x="1986" y="13"/>
                  </a:lnTo>
                  <a:lnTo>
                    <a:pt x="1986" y="0"/>
                  </a:lnTo>
                  <a:lnTo>
                    <a:pt x="2149" y="0"/>
                  </a:lnTo>
                  <a:lnTo>
                    <a:pt x="2149" y="6"/>
                  </a:lnTo>
                  <a:lnTo>
                    <a:pt x="2149" y="13"/>
                  </a:lnTo>
                  <a:lnTo>
                    <a:pt x="2149" y="19"/>
                  </a:lnTo>
                  <a:lnTo>
                    <a:pt x="2149" y="26"/>
                  </a:lnTo>
                  <a:lnTo>
                    <a:pt x="2149" y="32"/>
                  </a:lnTo>
                  <a:lnTo>
                    <a:pt x="2149" y="39"/>
                  </a:lnTo>
                  <a:lnTo>
                    <a:pt x="2149" y="45"/>
                  </a:lnTo>
                  <a:lnTo>
                    <a:pt x="2149" y="52"/>
                  </a:lnTo>
                  <a:lnTo>
                    <a:pt x="2149" y="58"/>
                  </a:lnTo>
                  <a:lnTo>
                    <a:pt x="2150" y="65"/>
                  </a:lnTo>
                  <a:lnTo>
                    <a:pt x="2150" y="71"/>
                  </a:lnTo>
                  <a:lnTo>
                    <a:pt x="2150" y="78"/>
                  </a:lnTo>
                  <a:lnTo>
                    <a:pt x="2150" y="84"/>
                  </a:lnTo>
                  <a:lnTo>
                    <a:pt x="2150" y="91"/>
                  </a:lnTo>
                  <a:lnTo>
                    <a:pt x="2150" y="97"/>
                  </a:lnTo>
                  <a:lnTo>
                    <a:pt x="2153" y="103"/>
                  </a:lnTo>
                  <a:lnTo>
                    <a:pt x="2157" y="110"/>
                  </a:lnTo>
                  <a:lnTo>
                    <a:pt x="2161" y="116"/>
                  </a:lnTo>
                  <a:lnTo>
                    <a:pt x="2165" y="123"/>
                  </a:lnTo>
                  <a:lnTo>
                    <a:pt x="2169" y="129"/>
                  </a:lnTo>
                  <a:lnTo>
                    <a:pt x="2173" y="135"/>
                  </a:lnTo>
                  <a:lnTo>
                    <a:pt x="2177" y="142"/>
                  </a:lnTo>
                  <a:lnTo>
                    <a:pt x="2181" y="148"/>
                  </a:lnTo>
                  <a:lnTo>
                    <a:pt x="2186" y="155"/>
                  </a:lnTo>
                  <a:lnTo>
                    <a:pt x="2191" y="161"/>
                  </a:lnTo>
                  <a:lnTo>
                    <a:pt x="2196" y="167"/>
                  </a:lnTo>
                  <a:lnTo>
                    <a:pt x="2201" y="174"/>
                  </a:lnTo>
                  <a:lnTo>
                    <a:pt x="2206" y="180"/>
                  </a:lnTo>
                  <a:lnTo>
                    <a:pt x="2210" y="186"/>
                  </a:lnTo>
                  <a:lnTo>
                    <a:pt x="2215" y="193"/>
                  </a:lnTo>
                  <a:lnTo>
                    <a:pt x="2219" y="199"/>
                  </a:lnTo>
                  <a:lnTo>
                    <a:pt x="2234" y="204"/>
                  </a:lnTo>
                  <a:lnTo>
                    <a:pt x="2254" y="207"/>
                  </a:lnTo>
                  <a:lnTo>
                    <a:pt x="2276" y="211"/>
                  </a:lnTo>
                  <a:lnTo>
                    <a:pt x="2292" y="215"/>
                  </a:lnTo>
                  <a:lnTo>
                    <a:pt x="2302" y="221"/>
                  </a:lnTo>
                  <a:lnTo>
                    <a:pt x="2309" y="227"/>
                  </a:lnTo>
                  <a:lnTo>
                    <a:pt x="2313" y="234"/>
                  </a:lnTo>
                  <a:lnTo>
                    <a:pt x="2316" y="240"/>
                  </a:lnTo>
                  <a:lnTo>
                    <a:pt x="2320" y="247"/>
                  </a:lnTo>
                  <a:lnTo>
                    <a:pt x="2343" y="249"/>
                  </a:lnTo>
                  <a:lnTo>
                    <a:pt x="2364" y="250"/>
                  </a:lnTo>
                  <a:lnTo>
                    <a:pt x="2368" y="243"/>
                  </a:lnTo>
                  <a:lnTo>
                    <a:pt x="2371" y="237"/>
                  </a:lnTo>
                  <a:lnTo>
                    <a:pt x="2374" y="230"/>
                  </a:lnTo>
                  <a:lnTo>
                    <a:pt x="2377" y="224"/>
                  </a:lnTo>
                  <a:lnTo>
                    <a:pt x="2381" y="217"/>
                  </a:lnTo>
                  <a:lnTo>
                    <a:pt x="2384" y="211"/>
                  </a:lnTo>
                  <a:lnTo>
                    <a:pt x="2388" y="205"/>
                  </a:lnTo>
                  <a:lnTo>
                    <a:pt x="2392" y="198"/>
                  </a:lnTo>
                  <a:lnTo>
                    <a:pt x="2397" y="192"/>
                  </a:lnTo>
                  <a:lnTo>
                    <a:pt x="2403" y="186"/>
                  </a:lnTo>
                  <a:lnTo>
                    <a:pt x="2409" y="179"/>
                  </a:lnTo>
                  <a:lnTo>
                    <a:pt x="2416" y="173"/>
                  </a:lnTo>
                  <a:lnTo>
                    <a:pt x="2423" y="167"/>
                  </a:lnTo>
                  <a:lnTo>
                    <a:pt x="2431" y="161"/>
                  </a:lnTo>
                  <a:lnTo>
                    <a:pt x="2438" y="155"/>
                  </a:lnTo>
                  <a:lnTo>
                    <a:pt x="2444" y="148"/>
                  </a:lnTo>
                  <a:lnTo>
                    <a:pt x="2449" y="142"/>
                  </a:lnTo>
                  <a:lnTo>
                    <a:pt x="2453" y="136"/>
                  </a:lnTo>
                  <a:lnTo>
                    <a:pt x="2457" y="129"/>
                  </a:lnTo>
                  <a:lnTo>
                    <a:pt x="2460" y="123"/>
                  </a:lnTo>
                  <a:lnTo>
                    <a:pt x="2464" y="116"/>
                  </a:lnTo>
                  <a:lnTo>
                    <a:pt x="2468" y="110"/>
                  </a:lnTo>
                  <a:lnTo>
                    <a:pt x="2472" y="103"/>
                  </a:lnTo>
                  <a:lnTo>
                    <a:pt x="2474" y="97"/>
                  </a:lnTo>
                  <a:lnTo>
                    <a:pt x="2474" y="91"/>
                  </a:lnTo>
                  <a:lnTo>
                    <a:pt x="2474" y="84"/>
                  </a:lnTo>
                  <a:lnTo>
                    <a:pt x="2474" y="78"/>
                  </a:lnTo>
                  <a:lnTo>
                    <a:pt x="2474" y="71"/>
                  </a:lnTo>
                  <a:lnTo>
                    <a:pt x="2474" y="65"/>
                  </a:lnTo>
                  <a:lnTo>
                    <a:pt x="2474" y="58"/>
                  </a:lnTo>
                  <a:lnTo>
                    <a:pt x="2474" y="52"/>
                  </a:lnTo>
                  <a:lnTo>
                    <a:pt x="2474" y="45"/>
                  </a:lnTo>
                  <a:lnTo>
                    <a:pt x="2474" y="39"/>
                  </a:lnTo>
                  <a:lnTo>
                    <a:pt x="2474" y="32"/>
                  </a:lnTo>
                  <a:lnTo>
                    <a:pt x="2474" y="26"/>
                  </a:lnTo>
                  <a:lnTo>
                    <a:pt x="2474" y="19"/>
                  </a:lnTo>
                  <a:lnTo>
                    <a:pt x="2474" y="13"/>
                  </a:lnTo>
                  <a:lnTo>
                    <a:pt x="2474" y="6"/>
                  </a:lnTo>
                  <a:lnTo>
                    <a:pt x="2474" y="0"/>
                  </a:lnTo>
                  <a:lnTo>
                    <a:pt x="2597" y="0"/>
                  </a:lnTo>
                  <a:lnTo>
                    <a:pt x="2597" y="4"/>
                  </a:lnTo>
                  <a:lnTo>
                    <a:pt x="2597" y="8"/>
                  </a:lnTo>
                  <a:lnTo>
                    <a:pt x="2597" y="13"/>
                  </a:lnTo>
                  <a:lnTo>
                    <a:pt x="2597" y="17"/>
                  </a:lnTo>
                  <a:lnTo>
                    <a:pt x="2597" y="21"/>
                  </a:lnTo>
                  <a:lnTo>
                    <a:pt x="2597" y="26"/>
                  </a:lnTo>
                  <a:lnTo>
                    <a:pt x="2597" y="30"/>
                  </a:lnTo>
                  <a:lnTo>
                    <a:pt x="2597" y="35"/>
                  </a:lnTo>
                  <a:lnTo>
                    <a:pt x="2597" y="39"/>
                  </a:lnTo>
                  <a:lnTo>
                    <a:pt x="2597" y="43"/>
                  </a:lnTo>
                  <a:lnTo>
                    <a:pt x="2597" y="48"/>
                  </a:lnTo>
                  <a:lnTo>
                    <a:pt x="2598" y="52"/>
                  </a:lnTo>
                  <a:lnTo>
                    <a:pt x="2598" y="56"/>
                  </a:lnTo>
                  <a:lnTo>
                    <a:pt x="2598" y="61"/>
                  </a:lnTo>
                  <a:lnTo>
                    <a:pt x="2598" y="65"/>
                  </a:lnTo>
                  <a:lnTo>
                    <a:pt x="2599" y="69"/>
                  </a:lnTo>
                  <a:lnTo>
                    <a:pt x="2599" y="74"/>
                  </a:lnTo>
                  <a:lnTo>
                    <a:pt x="2599" y="78"/>
                  </a:lnTo>
                  <a:lnTo>
                    <a:pt x="2600" y="82"/>
                  </a:lnTo>
                  <a:lnTo>
                    <a:pt x="2600" y="87"/>
                  </a:lnTo>
                  <a:lnTo>
                    <a:pt x="2600" y="91"/>
                  </a:lnTo>
                  <a:lnTo>
                    <a:pt x="2600" y="95"/>
                  </a:lnTo>
                  <a:lnTo>
                    <a:pt x="2601" y="100"/>
                  </a:lnTo>
                  <a:lnTo>
                    <a:pt x="2602" y="104"/>
                  </a:lnTo>
                  <a:lnTo>
                    <a:pt x="2604" y="108"/>
                  </a:lnTo>
                  <a:lnTo>
                    <a:pt x="2606" y="113"/>
                  </a:lnTo>
                  <a:lnTo>
                    <a:pt x="2607" y="117"/>
                  </a:lnTo>
                  <a:lnTo>
                    <a:pt x="2609" y="121"/>
                  </a:lnTo>
                  <a:lnTo>
                    <a:pt x="2611" y="126"/>
                  </a:lnTo>
                  <a:lnTo>
                    <a:pt x="2612" y="130"/>
                  </a:lnTo>
                  <a:lnTo>
                    <a:pt x="2614" y="134"/>
                  </a:lnTo>
                  <a:lnTo>
                    <a:pt x="2616" y="138"/>
                  </a:lnTo>
                  <a:lnTo>
                    <a:pt x="2618" y="143"/>
                  </a:lnTo>
                  <a:lnTo>
                    <a:pt x="2620" y="147"/>
                  </a:lnTo>
                  <a:lnTo>
                    <a:pt x="2622" y="151"/>
                  </a:lnTo>
                  <a:lnTo>
                    <a:pt x="2623" y="156"/>
                  </a:lnTo>
                  <a:lnTo>
                    <a:pt x="2625" y="160"/>
                  </a:lnTo>
                  <a:lnTo>
                    <a:pt x="2627" y="164"/>
                  </a:lnTo>
                  <a:lnTo>
                    <a:pt x="2628" y="169"/>
                  </a:lnTo>
                  <a:lnTo>
                    <a:pt x="2630" y="173"/>
                  </a:lnTo>
                  <a:lnTo>
                    <a:pt x="2632" y="177"/>
                  </a:lnTo>
                  <a:lnTo>
                    <a:pt x="2633" y="182"/>
                  </a:lnTo>
                  <a:lnTo>
                    <a:pt x="2635" y="186"/>
                  </a:lnTo>
                  <a:lnTo>
                    <a:pt x="2637" y="190"/>
                  </a:lnTo>
                  <a:lnTo>
                    <a:pt x="2638" y="195"/>
                  </a:lnTo>
                  <a:lnTo>
                    <a:pt x="2640" y="199"/>
                  </a:lnTo>
                  <a:lnTo>
                    <a:pt x="2646" y="203"/>
                  </a:lnTo>
                  <a:lnTo>
                    <a:pt x="2653" y="207"/>
                  </a:lnTo>
                  <a:lnTo>
                    <a:pt x="2660" y="211"/>
                  </a:lnTo>
                  <a:lnTo>
                    <a:pt x="2667" y="215"/>
                  </a:lnTo>
                  <a:lnTo>
                    <a:pt x="2674" y="219"/>
                  </a:lnTo>
                  <a:lnTo>
                    <a:pt x="2680" y="223"/>
                  </a:lnTo>
                  <a:lnTo>
                    <a:pt x="2686" y="227"/>
                  </a:lnTo>
                  <a:lnTo>
                    <a:pt x="2692" y="231"/>
                  </a:lnTo>
                  <a:lnTo>
                    <a:pt x="2698" y="235"/>
                  </a:lnTo>
                  <a:lnTo>
                    <a:pt x="2704" y="239"/>
                  </a:lnTo>
                  <a:lnTo>
                    <a:pt x="2717" y="241"/>
                  </a:lnTo>
                  <a:lnTo>
                    <a:pt x="2733" y="242"/>
                  </a:lnTo>
                  <a:lnTo>
                    <a:pt x="2748" y="243"/>
                  </a:lnTo>
                  <a:lnTo>
                    <a:pt x="2763" y="244"/>
                  </a:lnTo>
                  <a:lnTo>
                    <a:pt x="2776" y="247"/>
                  </a:lnTo>
                  <a:lnTo>
                    <a:pt x="2789" y="248"/>
                  </a:lnTo>
                  <a:lnTo>
                    <a:pt x="2793" y="244"/>
                  </a:lnTo>
                  <a:lnTo>
                    <a:pt x="2795" y="240"/>
                  </a:lnTo>
                  <a:lnTo>
                    <a:pt x="2797" y="236"/>
                  </a:lnTo>
                  <a:lnTo>
                    <a:pt x="2799" y="231"/>
                  </a:lnTo>
                  <a:lnTo>
                    <a:pt x="2800" y="227"/>
                  </a:lnTo>
                  <a:lnTo>
                    <a:pt x="2802" y="223"/>
                  </a:lnTo>
                  <a:lnTo>
                    <a:pt x="2804" y="218"/>
                  </a:lnTo>
                  <a:lnTo>
                    <a:pt x="2806" y="214"/>
                  </a:lnTo>
                  <a:lnTo>
                    <a:pt x="2808" y="210"/>
                  </a:lnTo>
                  <a:lnTo>
                    <a:pt x="2810" y="206"/>
                  </a:lnTo>
                  <a:lnTo>
                    <a:pt x="2811" y="201"/>
                  </a:lnTo>
                  <a:lnTo>
                    <a:pt x="2813" y="197"/>
                  </a:lnTo>
                  <a:lnTo>
                    <a:pt x="2815" y="192"/>
                  </a:lnTo>
                  <a:lnTo>
                    <a:pt x="2817" y="188"/>
                  </a:lnTo>
                  <a:lnTo>
                    <a:pt x="2819" y="184"/>
                  </a:lnTo>
                  <a:lnTo>
                    <a:pt x="2821" y="179"/>
                  </a:lnTo>
                  <a:lnTo>
                    <a:pt x="2828" y="178"/>
                  </a:lnTo>
                  <a:lnTo>
                    <a:pt x="2839" y="181"/>
                  </a:lnTo>
                  <a:lnTo>
                    <a:pt x="2848" y="185"/>
                  </a:lnTo>
                  <a:lnTo>
                    <a:pt x="2857" y="189"/>
                  </a:lnTo>
                  <a:lnTo>
                    <a:pt x="2866" y="192"/>
                  </a:lnTo>
                  <a:lnTo>
                    <a:pt x="2875" y="196"/>
                  </a:lnTo>
                  <a:lnTo>
                    <a:pt x="2884" y="200"/>
                  </a:lnTo>
                  <a:lnTo>
                    <a:pt x="2898" y="201"/>
                  </a:lnTo>
                  <a:lnTo>
                    <a:pt x="2914" y="201"/>
                  </a:lnTo>
                  <a:lnTo>
                    <a:pt x="2930" y="201"/>
                  </a:lnTo>
                  <a:lnTo>
                    <a:pt x="2944" y="199"/>
                  </a:lnTo>
                  <a:lnTo>
                    <a:pt x="2953" y="195"/>
                  </a:lnTo>
                  <a:lnTo>
                    <a:pt x="2959" y="191"/>
                  </a:lnTo>
                  <a:lnTo>
                    <a:pt x="2965" y="187"/>
                  </a:lnTo>
                  <a:lnTo>
                    <a:pt x="2972" y="184"/>
                  </a:lnTo>
                  <a:lnTo>
                    <a:pt x="2980" y="180"/>
                  </a:lnTo>
                  <a:lnTo>
                    <a:pt x="2989" y="176"/>
                  </a:lnTo>
                  <a:lnTo>
                    <a:pt x="2998" y="173"/>
                  </a:lnTo>
                  <a:lnTo>
                    <a:pt x="3008" y="169"/>
                  </a:lnTo>
                  <a:lnTo>
                    <a:pt x="3019" y="166"/>
                  </a:lnTo>
                  <a:lnTo>
                    <a:pt x="3031" y="163"/>
                  </a:lnTo>
                  <a:lnTo>
                    <a:pt x="3043" y="160"/>
                  </a:lnTo>
                  <a:lnTo>
                    <a:pt x="3053" y="157"/>
                  </a:lnTo>
                  <a:lnTo>
                    <a:pt x="3062" y="153"/>
                  </a:lnTo>
                  <a:lnTo>
                    <a:pt x="3071" y="149"/>
                  </a:lnTo>
                  <a:lnTo>
                    <a:pt x="3077" y="145"/>
                  </a:lnTo>
                  <a:lnTo>
                    <a:pt x="3083" y="141"/>
                  </a:lnTo>
                  <a:lnTo>
                    <a:pt x="3090" y="137"/>
                  </a:lnTo>
                  <a:lnTo>
                    <a:pt x="3097" y="134"/>
                  </a:lnTo>
                  <a:lnTo>
                    <a:pt x="3105" y="130"/>
                  </a:lnTo>
                  <a:lnTo>
                    <a:pt x="3114" y="126"/>
                  </a:lnTo>
                  <a:lnTo>
                    <a:pt x="3123" y="123"/>
                  </a:lnTo>
                  <a:lnTo>
                    <a:pt x="3140" y="123"/>
                  </a:lnTo>
                  <a:lnTo>
                    <a:pt x="3156" y="123"/>
                  </a:lnTo>
                  <a:lnTo>
                    <a:pt x="3171" y="122"/>
                  </a:lnTo>
                  <a:lnTo>
                    <a:pt x="3186" y="121"/>
                  </a:lnTo>
                  <a:lnTo>
                    <a:pt x="3201" y="119"/>
                  </a:lnTo>
                  <a:lnTo>
                    <a:pt x="3211" y="116"/>
                  </a:lnTo>
                  <a:lnTo>
                    <a:pt x="3218" y="112"/>
                  </a:lnTo>
                  <a:lnTo>
                    <a:pt x="3224" y="108"/>
                  </a:lnTo>
                  <a:lnTo>
                    <a:pt x="3230" y="104"/>
                  </a:lnTo>
                  <a:lnTo>
                    <a:pt x="3235" y="100"/>
                  </a:lnTo>
                  <a:lnTo>
                    <a:pt x="3236" y="95"/>
                  </a:lnTo>
                  <a:lnTo>
                    <a:pt x="3236" y="91"/>
                  </a:lnTo>
                  <a:lnTo>
                    <a:pt x="3236" y="87"/>
                  </a:lnTo>
                  <a:lnTo>
                    <a:pt x="3236" y="82"/>
                  </a:lnTo>
                  <a:lnTo>
                    <a:pt x="3236" y="78"/>
                  </a:lnTo>
                  <a:lnTo>
                    <a:pt x="3236" y="74"/>
                  </a:lnTo>
                  <a:lnTo>
                    <a:pt x="3236" y="69"/>
                  </a:lnTo>
                  <a:lnTo>
                    <a:pt x="3236" y="65"/>
                  </a:lnTo>
                  <a:lnTo>
                    <a:pt x="3236" y="61"/>
                  </a:lnTo>
                  <a:lnTo>
                    <a:pt x="3236" y="56"/>
                  </a:lnTo>
                  <a:lnTo>
                    <a:pt x="3236" y="52"/>
                  </a:lnTo>
                  <a:lnTo>
                    <a:pt x="3236" y="48"/>
                  </a:lnTo>
                  <a:lnTo>
                    <a:pt x="3236" y="43"/>
                  </a:lnTo>
                  <a:lnTo>
                    <a:pt x="3236" y="39"/>
                  </a:lnTo>
                  <a:lnTo>
                    <a:pt x="3236" y="35"/>
                  </a:lnTo>
                  <a:lnTo>
                    <a:pt x="3236" y="30"/>
                  </a:lnTo>
                  <a:lnTo>
                    <a:pt x="3236" y="26"/>
                  </a:lnTo>
                  <a:lnTo>
                    <a:pt x="3236" y="21"/>
                  </a:lnTo>
                  <a:lnTo>
                    <a:pt x="3236" y="17"/>
                  </a:lnTo>
                  <a:lnTo>
                    <a:pt x="3236" y="13"/>
                  </a:lnTo>
                  <a:lnTo>
                    <a:pt x="3236" y="8"/>
                  </a:lnTo>
                  <a:lnTo>
                    <a:pt x="3236" y="4"/>
                  </a:lnTo>
                  <a:lnTo>
                    <a:pt x="3236" y="0"/>
                  </a:lnTo>
                  <a:lnTo>
                    <a:pt x="3488" y="0"/>
                  </a:lnTo>
                  <a:lnTo>
                    <a:pt x="3488" y="12"/>
                  </a:lnTo>
                  <a:lnTo>
                    <a:pt x="3488" y="24"/>
                  </a:lnTo>
                  <a:lnTo>
                    <a:pt x="3488" y="37"/>
                  </a:lnTo>
                  <a:lnTo>
                    <a:pt x="3488" y="49"/>
                  </a:lnTo>
                  <a:lnTo>
                    <a:pt x="3488" y="62"/>
                  </a:lnTo>
                  <a:lnTo>
                    <a:pt x="3488" y="74"/>
                  </a:lnTo>
                  <a:lnTo>
                    <a:pt x="3488" y="87"/>
                  </a:lnTo>
                  <a:lnTo>
                    <a:pt x="3487" y="99"/>
                  </a:lnTo>
                  <a:lnTo>
                    <a:pt x="3496" y="111"/>
                  </a:lnTo>
                  <a:lnTo>
                    <a:pt x="3500" y="124"/>
                  </a:lnTo>
                  <a:lnTo>
                    <a:pt x="3504" y="136"/>
                  </a:lnTo>
                  <a:lnTo>
                    <a:pt x="3508" y="148"/>
                  </a:lnTo>
                  <a:lnTo>
                    <a:pt x="3512" y="161"/>
                  </a:lnTo>
                  <a:lnTo>
                    <a:pt x="3515" y="173"/>
                  </a:lnTo>
                  <a:lnTo>
                    <a:pt x="3519" y="185"/>
                  </a:lnTo>
                  <a:lnTo>
                    <a:pt x="3522" y="198"/>
                  </a:lnTo>
                  <a:lnTo>
                    <a:pt x="3529" y="21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71"/>
                  </a:lnTo>
                  <a:lnTo>
                    <a:pt x="172" y="75"/>
                  </a:lnTo>
                  <a:lnTo>
                    <a:pt x="181" y="80"/>
                  </a:lnTo>
                  <a:lnTo>
                    <a:pt x="187" y="85"/>
                  </a:lnTo>
                  <a:lnTo>
                    <a:pt x="193" y="90"/>
                  </a:lnTo>
                  <a:lnTo>
                    <a:pt x="196" y="94"/>
                  </a:lnTo>
                  <a:lnTo>
                    <a:pt x="199" y="99"/>
                  </a:lnTo>
                  <a:lnTo>
                    <a:pt x="210" y="104"/>
                  </a:lnTo>
                  <a:lnTo>
                    <a:pt x="220" y="108"/>
                  </a:lnTo>
                  <a:lnTo>
                    <a:pt x="234" y="111"/>
                  </a:lnTo>
                  <a:lnTo>
                    <a:pt x="247" y="115"/>
                  </a:lnTo>
                  <a:lnTo>
                    <a:pt x="256" y="119"/>
                  </a:lnTo>
                  <a:lnTo>
                    <a:pt x="261" y="124"/>
                  </a:lnTo>
                  <a:lnTo>
                    <a:pt x="265" y="129"/>
                  </a:lnTo>
                  <a:lnTo>
                    <a:pt x="268" y="134"/>
                  </a:lnTo>
                  <a:lnTo>
                    <a:pt x="269" y="139"/>
                  </a:lnTo>
                  <a:lnTo>
                    <a:pt x="271" y="144"/>
                  </a:lnTo>
                  <a:lnTo>
                    <a:pt x="272" y="149"/>
                  </a:lnTo>
                  <a:lnTo>
                    <a:pt x="274" y="154"/>
                  </a:lnTo>
                  <a:lnTo>
                    <a:pt x="275" y="159"/>
                  </a:lnTo>
                  <a:lnTo>
                    <a:pt x="276" y="164"/>
                  </a:lnTo>
                  <a:lnTo>
                    <a:pt x="277" y="169"/>
                  </a:lnTo>
                  <a:lnTo>
                    <a:pt x="278" y="174"/>
                  </a:lnTo>
                  <a:lnTo>
                    <a:pt x="279" y="170"/>
                  </a:lnTo>
                  <a:lnTo>
                    <a:pt x="281" y="164"/>
                  </a:lnTo>
                  <a:lnTo>
                    <a:pt x="283" y="159"/>
                  </a:lnTo>
                  <a:lnTo>
                    <a:pt x="284" y="154"/>
                  </a:lnTo>
                  <a:lnTo>
                    <a:pt x="286" y="149"/>
                  </a:lnTo>
                  <a:lnTo>
                    <a:pt x="288" y="144"/>
                  </a:lnTo>
                  <a:lnTo>
                    <a:pt x="291" y="139"/>
                  </a:lnTo>
                  <a:lnTo>
                    <a:pt x="295" y="134"/>
                  </a:lnTo>
                  <a:lnTo>
                    <a:pt x="299" y="129"/>
                  </a:lnTo>
                  <a:lnTo>
                    <a:pt x="308" y="125"/>
                  </a:lnTo>
                  <a:lnTo>
                    <a:pt x="321" y="121"/>
                  </a:lnTo>
                  <a:lnTo>
                    <a:pt x="337" y="119"/>
                  </a:lnTo>
                  <a:lnTo>
                    <a:pt x="355" y="119"/>
                  </a:lnTo>
                  <a:lnTo>
                    <a:pt x="372" y="121"/>
                  </a:lnTo>
                  <a:lnTo>
                    <a:pt x="390" y="123"/>
                  </a:lnTo>
                  <a:lnTo>
                    <a:pt x="409" y="123"/>
                  </a:lnTo>
                  <a:lnTo>
                    <a:pt x="422" y="126"/>
                  </a:lnTo>
                  <a:lnTo>
                    <a:pt x="431" y="130"/>
                  </a:lnTo>
                  <a:lnTo>
                    <a:pt x="438" y="135"/>
                  </a:lnTo>
                  <a:lnTo>
                    <a:pt x="442" y="140"/>
                  </a:lnTo>
                  <a:lnTo>
                    <a:pt x="445" y="145"/>
                  </a:lnTo>
                  <a:lnTo>
                    <a:pt x="449" y="150"/>
                  </a:lnTo>
                  <a:lnTo>
                    <a:pt x="454" y="155"/>
                  </a:lnTo>
                  <a:lnTo>
                    <a:pt x="459" y="160"/>
                  </a:lnTo>
                  <a:lnTo>
                    <a:pt x="473" y="163"/>
                  </a:lnTo>
                  <a:lnTo>
                    <a:pt x="485" y="166"/>
                  </a:lnTo>
                  <a:lnTo>
                    <a:pt x="491" y="171"/>
                  </a:lnTo>
                  <a:lnTo>
                    <a:pt x="496" y="176"/>
                  </a:lnTo>
                  <a:lnTo>
                    <a:pt x="501" y="181"/>
                  </a:lnTo>
                  <a:lnTo>
                    <a:pt x="505" y="186"/>
                  </a:lnTo>
                  <a:lnTo>
                    <a:pt x="508" y="191"/>
                  </a:lnTo>
                  <a:lnTo>
                    <a:pt x="511" y="195"/>
                  </a:lnTo>
                  <a:lnTo>
                    <a:pt x="514" y="200"/>
                  </a:lnTo>
                  <a:lnTo>
                    <a:pt x="521" y="205"/>
                  </a:lnTo>
                  <a:lnTo>
                    <a:pt x="528" y="210"/>
                  </a:lnTo>
                  <a:lnTo>
                    <a:pt x="536" y="214"/>
                  </a:lnTo>
                  <a:lnTo>
                    <a:pt x="545" y="219"/>
                  </a:lnTo>
                  <a:lnTo>
                    <a:pt x="554" y="215"/>
                  </a:lnTo>
                  <a:lnTo>
                    <a:pt x="561" y="210"/>
                  </a:lnTo>
                  <a:lnTo>
                    <a:pt x="568" y="206"/>
                  </a:lnTo>
                  <a:lnTo>
                    <a:pt x="573" y="201"/>
                  </a:lnTo>
                  <a:lnTo>
                    <a:pt x="575" y="196"/>
                  </a:lnTo>
                  <a:lnTo>
                    <a:pt x="577" y="191"/>
                  </a:lnTo>
                  <a:lnTo>
                    <a:pt x="579" y="186"/>
                  </a:lnTo>
                  <a:lnTo>
                    <a:pt x="580" y="181"/>
                  </a:lnTo>
                  <a:lnTo>
                    <a:pt x="582" y="176"/>
                  </a:lnTo>
                  <a:lnTo>
                    <a:pt x="584" y="171"/>
                  </a:lnTo>
                  <a:lnTo>
                    <a:pt x="585" y="166"/>
                  </a:lnTo>
                  <a:lnTo>
                    <a:pt x="587" y="161"/>
                  </a:lnTo>
                  <a:lnTo>
                    <a:pt x="589" y="156"/>
                  </a:lnTo>
                  <a:lnTo>
                    <a:pt x="591" y="151"/>
                  </a:lnTo>
                  <a:lnTo>
                    <a:pt x="592" y="146"/>
                  </a:lnTo>
                  <a:lnTo>
                    <a:pt x="593" y="141"/>
                  </a:lnTo>
                  <a:lnTo>
                    <a:pt x="595" y="136"/>
                  </a:lnTo>
                  <a:lnTo>
                    <a:pt x="596" y="131"/>
                  </a:lnTo>
                  <a:lnTo>
                    <a:pt x="597" y="126"/>
                  </a:lnTo>
                  <a:lnTo>
                    <a:pt x="599" y="121"/>
                  </a:lnTo>
                  <a:lnTo>
                    <a:pt x="600" y="116"/>
                  </a:lnTo>
                  <a:lnTo>
                    <a:pt x="602" y="111"/>
                  </a:lnTo>
                  <a:lnTo>
                    <a:pt x="603" y="106"/>
                  </a:lnTo>
                  <a:lnTo>
                    <a:pt x="605" y="100"/>
                  </a:lnTo>
                  <a:lnTo>
                    <a:pt x="605" y="96"/>
                  </a:lnTo>
                  <a:lnTo>
                    <a:pt x="605" y="90"/>
                  </a:lnTo>
                  <a:lnTo>
                    <a:pt x="605" y="85"/>
                  </a:lnTo>
                  <a:lnTo>
                    <a:pt x="605" y="80"/>
                  </a:lnTo>
                  <a:lnTo>
                    <a:pt x="605" y="75"/>
                  </a:lnTo>
                  <a:lnTo>
                    <a:pt x="605" y="70"/>
                  </a:lnTo>
                  <a:lnTo>
                    <a:pt x="605" y="65"/>
                  </a:lnTo>
                  <a:lnTo>
                    <a:pt x="605" y="60"/>
                  </a:lnTo>
                  <a:lnTo>
                    <a:pt x="605" y="55"/>
                  </a:lnTo>
                  <a:lnTo>
                    <a:pt x="605" y="50"/>
                  </a:lnTo>
                  <a:lnTo>
                    <a:pt x="605" y="45"/>
                  </a:lnTo>
                  <a:lnTo>
                    <a:pt x="605" y="40"/>
                  </a:lnTo>
                  <a:lnTo>
                    <a:pt x="605" y="35"/>
                  </a:lnTo>
                  <a:lnTo>
                    <a:pt x="605" y="30"/>
                  </a:lnTo>
                  <a:lnTo>
                    <a:pt x="605" y="25"/>
                  </a:lnTo>
                  <a:lnTo>
                    <a:pt x="605" y="20"/>
                  </a:lnTo>
                  <a:lnTo>
                    <a:pt x="605" y="15"/>
                  </a:lnTo>
                  <a:lnTo>
                    <a:pt x="605" y="10"/>
                  </a:lnTo>
                  <a:lnTo>
                    <a:pt x="605" y="5"/>
                  </a:lnTo>
                  <a:lnTo>
                    <a:pt x="605" y="0"/>
                  </a:lnTo>
                  <a:lnTo>
                    <a:pt x="751" y="0"/>
                  </a:lnTo>
                  <a:lnTo>
                    <a:pt x="751" y="6"/>
                  </a:lnTo>
                  <a:lnTo>
                    <a:pt x="751" y="13"/>
                  </a:lnTo>
                  <a:lnTo>
                    <a:pt x="751" y="19"/>
                  </a:lnTo>
                  <a:lnTo>
                    <a:pt x="751" y="26"/>
                  </a:lnTo>
                  <a:lnTo>
                    <a:pt x="751" y="33"/>
                  </a:lnTo>
                  <a:lnTo>
                    <a:pt x="751" y="39"/>
                  </a:lnTo>
                  <a:lnTo>
                    <a:pt x="751" y="46"/>
                  </a:lnTo>
                  <a:lnTo>
                    <a:pt x="751" y="52"/>
                  </a:lnTo>
                  <a:lnTo>
                    <a:pt x="751" y="59"/>
                  </a:lnTo>
                  <a:lnTo>
                    <a:pt x="751" y="65"/>
                  </a:lnTo>
                  <a:lnTo>
                    <a:pt x="751" y="72"/>
                  </a:lnTo>
                  <a:lnTo>
                    <a:pt x="751" y="78"/>
                  </a:lnTo>
                  <a:lnTo>
                    <a:pt x="751" y="85"/>
                  </a:lnTo>
                  <a:lnTo>
                    <a:pt x="751" y="92"/>
                  </a:lnTo>
                  <a:lnTo>
                    <a:pt x="751" y="98"/>
                  </a:lnTo>
                  <a:lnTo>
                    <a:pt x="754" y="105"/>
                  </a:lnTo>
                  <a:lnTo>
                    <a:pt x="758" y="111"/>
                  </a:lnTo>
                  <a:lnTo>
                    <a:pt x="762" y="117"/>
                  </a:lnTo>
                  <a:lnTo>
                    <a:pt x="766" y="124"/>
                  </a:lnTo>
                  <a:lnTo>
                    <a:pt x="770" y="130"/>
                  </a:lnTo>
                  <a:lnTo>
                    <a:pt x="774" y="137"/>
                  </a:lnTo>
                  <a:lnTo>
                    <a:pt x="777" y="143"/>
                  </a:lnTo>
                  <a:lnTo>
                    <a:pt x="780" y="150"/>
                  </a:lnTo>
                  <a:lnTo>
                    <a:pt x="785" y="156"/>
                  </a:lnTo>
                  <a:lnTo>
                    <a:pt x="789" y="163"/>
                  </a:lnTo>
                  <a:lnTo>
                    <a:pt x="793" y="169"/>
                  </a:lnTo>
                  <a:lnTo>
                    <a:pt x="798" y="176"/>
                  </a:lnTo>
                  <a:lnTo>
                    <a:pt x="802" y="182"/>
                  </a:lnTo>
                  <a:lnTo>
                    <a:pt x="807" y="189"/>
                  </a:lnTo>
                  <a:lnTo>
                    <a:pt x="811" y="195"/>
                  </a:lnTo>
                  <a:lnTo>
                    <a:pt x="815" y="202"/>
                  </a:lnTo>
                  <a:lnTo>
                    <a:pt x="820" y="208"/>
                  </a:lnTo>
                  <a:lnTo>
                    <a:pt x="825" y="214"/>
                  </a:lnTo>
                  <a:lnTo>
                    <a:pt x="830" y="221"/>
                  </a:lnTo>
                  <a:lnTo>
                    <a:pt x="835" y="227"/>
                  </a:lnTo>
                  <a:lnTo>
                    <a:pt x="841" y="234"/>
                  </a:lnTo>
                  <a:lnTo>
                    <a:pt x="847" y="240"/>
                  </a:lnTo>
                  <a:lnTo>
                    <a:pt x="854" y="246"/>
                  </a:lnTo>
                  <a:lnTo>
                    <a:pt x="861" y="253"/>
                  </a:lnTo>
                  <a:lnTo>
                    <a:pt x="869" y="259"/>
                  </a:lnTo>
                  <a:lnTo>
                    <a:pt x="877" y="264"/>
                  </a:lnTo>
                  <a:lnTo>
                    <a:pt x="881" y="258"/>
                  </a:lnTo>
                  <a:lnTo>
                    <a:pt x="886" y="251"/>
                  </a:lnTo>
                  <a:lnTo>
                    <a:pt x="891" y="245"/>
                  </a:lnTo>
                  <a:lnTo>
                    <a:pt x="898" y="238"/>
                  </a:lnTo>
                  <a:lnTo>
                    <a:pt x="918" y="236"/>
                  </a:lnTo>
                  <a:lnTo>
                    <a:pt x="942" y="235"/>
                  </a:lnTo>
                  <a:lnTo>
                    <a:pt x="967" y="235"/>
                  </a:lnTo>
                  <a:lnTo>
                    <a:pt x="986" y="233"/>
                  </a:lnTo>
                  <a:lnTo>
                    <a:pt x="991" y="226"/>
                  </a:lnTo>
                  <a:lnTo>
                    <a:pt x="995" y="220"/>
                  </a:lnTo>
                  <a:lnTo>
                    <a:pt x="1000" y="213"/>
                  </a:lnTo>
                  <a:lnTo>
                    <a:pt x="1004" y="207"/>
                  </a:lnTo>
                  <a:lnTo>
                    <a:pt x="1008" y="200"/>
                  </a:lnTo>
                  <a:lnTo>
                    <a:pt x="1011" y="194"/>
                  </a:lnTo>
                  <a:lnTo>
                    <a:pt x="1014" y="187"/>
                  </a:lnTo>
                  <a:lnTo>
                    <a:pt x="1018" y="181"/>
                  </a:lnTo>
                  <a:lnTo>
                    <a:pt x="1024" y="174"/>
                  </a:lnTo>
                  <a:lnTo>
                    <a:pt x="1030" y="168"/>
                  </a:lnTo>
                  <a:lnTo>
                    <a:pt x="1038" y="162"/>
                  </a:lnTo>
                  <a:lnTo>
                    <a:pt x="1043" y="155"/>
                  </a:lnTo>
                  <a:lnTo>
                    <a:pt x="1047" y="149"/>
                  </a:lnTo>
                  <a:lnTo>
                    <a:pt x="1056" y="143"/>
                  </a:lnTo>
                  <a:lnTo>
                    <a:pt x="1066" y="137"/>
                  </a:lnTo>
                  <a:lnTo>
                    <a:pt x="1071" y="131"/>
                  </a:lnTo>
                  <a:lnTo>
                    <a:pt x="1073" y="124"/>
                  </a:lnTo>
                  <a:lnTo>
                    <a:pt x="1076" y="118"/>
                  </a:lnTo>
                  <a:lnTo>
                    <a:pt x="1078" y="111"/>
                  </a:lnTo>
                  <a:lnTo>
                    <a:pt x="1080" y="105"/>
                  </a:lnTo>
                  <a:lnTo>
                    <a:pt x="1082" y="98"/>
                  </a:lnTo>
                  <a:lnTo>
                    <a:pt x="1082" y="92"/>
                  </a:lnTo>
                  <a:lnTo>
                    <a:pt x="1082" y="85"/>
                  </a:lnTo>
                  <a:lnTo>
                    <a:pt x="1082" y="78"/>
                  </a:lnTo>
                  <a:lnTo>
                    <a:pt x="1082" y="72"/>
                  </a:lnTo>
                  <a:lnTo>
                    <a:pt x="1082" y="65"/>
                  </a:lnTo>
                  <a:lnTo>
                    <a:pt x="1082" y="59"/>
                  </a:lnTo>
                  <a:lnTo>
                    <a:pt x="1082" y="52"/>
                  </a:lnTo>
                  <a:lnTo>
                    <a:pt x="1082" y="46"/>
                  </a:lnTo>
                  <a:lnTo>
                    <a:pt x="1082" y="39"/>
                  </a:lnTo>
                  <a:lnTo>
                    <a:pt x="1082" y="33"/>
                  </a:lnTo>
                  <a:lnTo>
                    <a:pt x="1082" y="26"/>
                  </a:lnTo>
                  <a:lnTo>
                    <a:pt x="1082" y="19"/>
                  </a:lnTo>
                  <a:lnTo>
                    <a:pt x="1082" y="13"/>
                  </a:lnTo>
                  <a:lnTo>
                    <a:pt x="1082" y="6"/>
                  </a:lnTo>
                  <a:lnTo>
                    <a:pt x="1082" y="0"/>
                  </a:lnTo>
                  <a:lnTo>
                    <a:pt x="1415" y="0"/>
                  </a:lnTo>
                  <a:lnTo>
                    <a:pt x="1415" y="11"/>
                  </a:lnTo>
                  <a:lnTo>
                    <a:pt x="1415" y="23"/>
                  </a:lnTo>
                  <a:lnTo>
                    <a:pt x="1415" y="35"/>
                  </a:lnTo>
                  <a:lnTo>
                    <a:pt x="1415" y="46"/>
                  </a:lnTo>
                  <a:lnTo>
                    <a:pt x="1415" y="58"/>
                  </a:lnTo>
                  <a:lnTo>
                    <a:pt x="1416" y="69"/>
                  </a:lnTo>
                  <a:lnTo>
                    <a:pt x="1416" y="81"/>
                  </a:lnTo>
                  <a:lnTo>
                    <a:pt x="1417" y="92"/>
                  </a:lnTo>
                  <a:lnTo>
                    <a:pt x="1420" y="104"/>
                  </a:lnTo>
                  <a:lnTo>
                    <a:pt x="1426" y="115"/>
                  </a:lnTo>
                  <a:lnTo>
                    <a:pt x="1432" y="127"/>
                  </a:lnTo>
                  <a:lnTo>
                    <a:pt x="1436" y="138"/>
                  </a:lnTo>
                  <a:lnTo>
                    <a:pt x="1439" y="150"/>
                  </a:lnTo>
                  <a:lnTo>
                    <a:pt x="1440" y="162"/>
                  </a:lnTo>
                  <a:lnTo>
                    <a:pt x="1441" y="173"/>
                  </a:lnTo>
                  <a:lnTo>
                    <a:pt x="1441" y="185"/>
                  </a:lnTo>
                  <a:lnTo>
                    <a:pt x="1442" y="196"/>
                  </a:lnTo>
                  <a:lnTo>
                    <a:pt x="1442" y="208"/>
                  </a:lnTo>
                  <a:lnTo>
                    <a:pt x="1443" y="220"/>
                  </a:lnTo>
                  <a:lnTo>
                    <a:pt x="1443" y="231"/>
                  </a:lnTo>
                  <a:lnTo>
                    <a:pt x="1443" y="243"/>
                  </a:lnTo>
                  <a:lnTo>
                    <a:pt x="1444" y="254"/>
                  </a:lnTo>
                  <a:lnTo>
                    <a:pt x="1445" y="266"/>
                  </a:lnTo>
                  <a:lnTo>
                    <a:pt x="1446" y="278"/>
                  </a:lnTo>
                  <a:lnTo>
                    <a:pt x="1448" y="289"/>
                  </a:lnTo>
                  <a:lnTo>
                    <a:pt x="1449" y="301"/>
                  </a:lnTo>
                  <a:lnTo>
                    <a:pt x="1451" y="312"/>
                  </a:lnTo>
                  <a:lnTo>
                    <a:pt x="1453" y="324"/>
                  </a:lnTo>
                  <a:lnTo>
                    <a:pt x="1466" y="335"/>
                  </a:lnTo>
                  <a:lnTo>
                    <a:pt x="1473" y="346"/>
                  </a:lnTo>
                  <a:lnTo>
                    <a:pt x="1502" y="352"/>
                  </a:lnTo>
                  <a:lnTo>
                    <a:pt x="1544" y="355"/>
                  </a:lnTo>
                  <a:lnTo>
                    <a:pt x="1565" y="347"/>
                  </a:lnTo>
                  <a:lnTo>
                    <a:pt x="1565" y="336"/>
                  </a:lnTo>
                  <a:lnTo>
                    <a:pt x="1565" y="324"/>
                  </a:lnTo>
                  <a:lnTo>
                    <a:pt x="1566" y="312"/>
                  </a:lnTo>
                  <a:lnTo>
                    <a:pt x="1566" y="301"/>
                  </a:lnTo>
                  <a:lnTo>
                    <a:pt x="1566" y="289"/>
                  </a:lnTo>
                  <a:lnTo>
                    <a:pt x="1567" y="278"/>
                  </a:lnTo>
                  <a:lnTo>
                    <a:pt x="1567" y="266"/>
                  </a:lnTo>
                  <a:lnTo>
                    <a:pt x="1567" y="255"/>
                  </a:lnTo>
                  <a:lnTo>
                    <a:pt x="1568" y="243"/>
                  </a:lnTo>
                  <a:lnTo>
                    <a:pt x="1570" y="231"/>
                  </a:lnTo>
                  <a:lnTo>
                    <a:pt x="1571" y="220"/>
                  </a:lnTo>
                  <a:lnTo>
                    <a:pt x="1572" y="208"/>
                  </a:lnTo>
                  <a:lnTo>
                    <a:pt x="1574" y="197"/>
                  </a:lnTo>
                  <a:lnTo>
                    <a:pt x="1575" y="185"/>
                  </a:lnTo>
                  <a:lnTo>
                    <a:pt x="1576" y="173"/>
                  </a:lnTo>
                  <a:lnTo>
                    <a:pt x="1577" y="162"/>
                  </a:lnTo>
                  <a:lnTo>
                    <a:pt x="1578" y="150"/>
                  </a:lnTo>
                  <a:lnTo>
                    <a:pt x="1581" y="139"/>
                  </a:lnTo>
                  <a:lnTo>
                    <a:pt x="1583" y="127"/>
                  </a:lnTo>
                  <a:lnTo>
                    <a:pt x="1586" y="116"/>
                  </a:lnTo>
                  <a:lnTo>
                    <a:pt x="1589" y="104"/>
                  </a:lnTo>
                  <a:lnTo>
                    <a:pt x="1590" y="92"/>
                  </a:lnTo>
                  <a:lnTo>
                    <a:pt x="1590" y="81"/>
                  </a:lnTo>
                  <a:lnTo>
                    <a:pt x="1590" y="69"/>
                  </a:lnTo>
                  <a:lnTo>
                    <a:pt x="1590" y="58"/>
                  </a:lnTo>
                  <a:lnTo>
                    <a:pt x="1590" y="46"/>
                  </a:lnTo>
                  <a:lnTo>
                    <a:pt x="1590" y="35"/>
                  </a:lnTo>
                  <a:lnTo>
                    <a:pt x="1590" y="23"/>
                  </a:lnTo>
                  <a:lnTo>
                    <a:pt x="1590" y="11"/>
                  </a:lnTo>
                  <a:lnTo>
                    <a:pt x="1590" y="0"/>
                  </a:lnTo>
                  <a:lnTo>
                    <a:pt x="1721" y="0"/>
                  </a:lnTo>
                  <a:lnTo>
                    <a:pt x="1721" y="12"/>
                  </a:lnTo>
                  <a:lnTo>
                    <a:pt x="1721" y="24"/>
                  </a:lnTo>
                  <a:lnTo>
                    <a:pt x="1721" y="36"/>
                  </a:lnTo>
                  <a:lnTo>
                    <a:pt x="1721" y="48"/>
                  </a:lnTo>
                  <a:lnTo>
                    <a:pt x="1721" y="61"/>
                  </a:lnTo>
                  <a:lnTo>
                    <a:pt x="1721" y="73"/>
                  </a:lnTo>
                  <a:lnTo>
                    <a:pt x="1721" y="85"/>
                  </a:lnTo>
                  <a:lnTo>
                    <a:pt x="1721" y="97"/>
                  </a:lnTo>
                  <a:lnTo>
                    <a:pt x="1725" y="109"/>
                  </a:lnTo>
                  <a:lnTo>
                    <a:pt x="1730" y="121"/>
                  </a:lnTo>
                  <a:lnTo>
                    <a:pt x="1735" y="134"/>
                  </a:lnTo>
                  <a:lnTo>
                    <a:pt x="1738" y="146"/>
                  </a:lnTo>
                  <a:lnTo>
                    <a:pt x="1742" y="158"/>
                  </a:lnTo>
                  <a:lnTo>
                    <a:pt x="1745" y="170"/>
                  </a:lnTo>
                  <a:lnTo>
                    <a:pt x="1749" y="182"/>
                  </a:lnTo>
                  <a:lnTo>
                    <a:pt x="1752" y="195"/>
                  </a:lnTo>
                  <a:lnTo>
                    <a:pt x="1756" y="194"/>
                  </a:lnTo>
                  <a:lnTo>
                    <a:pt x="1761" y="182"/>
                  </a:lnTo>
                  <a:lnTo>
                    <a:pt x="1766" y="170"/>
                  </a:lnTo>
                  <a:lnTo>
                    <a:pt x="1772" y="158"/>
                  </a:lnTo>
                  <a:lnTo>
                    <a:pt x="1777" y="146"/>
                  </a:lnTo>
                  <a:lnTo>
                    <a:pt x="1780" y="134"/>
                  </a:lnTo>
                  <a:lnTo>
                    <a:pt x="1783" y="122"/>
                  </a:lnTo>
                  <a:lnTo>
                    <a:pt x="1786" y="109"/>
                  </a:lnTo>
                  <a:lnTo>
                    <a:pt x="1789" y="97"/>
                  </a:lnTo>
                  <a:lnTo>
                    <a:pt x="1789" y="85"/>
                  </a:lnTo>
                  <a:lnTo>
                    <a:pt x="1789" y="73"/>
                  </a:lnTo>
                  <a:lnTo>
                    <a:pt x="1789" y="61"/>
                  </a:lnTo>
                  <a:lnTo>
                    <a:pt x="1789" y="48"/>
                  </a:lnTo>
                  <a:lnTo>
                    <a:pt x="1789" y="36"/>
                  </a:lnTo>
                  <a:lnTo>
                    <a:pt x="1789" y="24"/>
                  </a:lnTo>
                  <a:lnTo>
                    <a:pt x="1789" y="12"/>
                  </a:lnTo>
                  <a:lnTo>
                    <a:pt x="1789" y="0"/>
                  </a:lnTo>
                  <a:lnTo>
                    <a:pt x="1877" y="0"/>
                  </a:lnTo>
                  <a:lnTo>
                    <a:pt x="1876" y="12"/>
                  </a:lnTo>
                  <a:lnTo>
                    <a:pt x="1876" y="24"/>
                  </a:lnTo>
                  <a:lnTo>
                    <a:pt x="1876" y="37"/>
                  </a:lnTo>
                  <a:lnTo>
                    <a:pt x="1876" y="49"/>
                  </a:lnTo>
                  <a:lnTo>
                    <a:pt x="1878" y="61"/>
                  </a:lnTo>
                  <a:lnTo>
                    <a:pt x="1879" y="73"/>
                  </a:lnTo>
                  <a:lnTo>
                    <a:pt x="1880" y="86"/>
                  </a:lnTo>
                  <a:lnTo>
                    <a:pt x="1881" y="98"/>
                  </a:lnTo>
                  <a:lnTo>
                    <a:pt x="1883" y="110"/>
                  </a:lnTo>
                  <a:lnTo>
                    <a:pt x="1886" y="122"/>
                  </a:lnTo>
                  <a:lnTo>
                    <a:pt x="1888" y="134"/>
                  </a:lnTo>
                  <a:lnTo>
                    <a:pt x="1891" y="147"/>
                  </a:lnTo>
                  <a:lnTo>
                    <a:pt x="1894" y="159"/>
                  </a:lnTo>
                  <a:lnTo>
                    <a:pt x="1897" y="171"/>
                  </a:lnTo>
                  <a:lnTo>
                    <a:pt x="1900" y="183"/>
                  </a:lnTo>
                  <a:lnTo>
                    <a:pt x="1903" y="196"/>
                  </a:lnTo>
                  <a:lnTo>
                    <a:pt x="1912" y="208"/>
                  </a:lnTo>
                  <a:lnTo>
                    <a:pt x="1925" y="219"/>
                  </a:lnTo>
                  <a:lnTo>
                    <a:pt x="1937" y="231"/>
                  </a:lnTo>
                  <a:lnTo>
                    <a:pt x="1950" y="243"/>
                  </a:lnTo>
                  <a:lnTo>
                    <a:pt x="1969" y="245"/>
                  </a:lnTo>
                  <a:lnTo>
                    <a:pt x="1971" y="233"/>
                  </a:lnTo>
                  <a:lnTo>
                    <a:pt x="1974" y="220"/>
                  </a:lnTo>
                  <a:lnTo>
                    <a:pt x="1976" y="208"/>
                  </a:lnTo>
                  <a:lnTo>
                    <a:pt x="1978" y="196"/>
                  </a:lnTo>
                  <a:lnTo>
                    <a:pt x="1980" y="184"/>
                  </a:lnTo>
                  <a:lnTo>
                    <a:pt x="1981" y="171"/>
                  </a:lnTo>
                  <a:lnTo>
                    <a:pt x="1982" y="159"/>
                  </a:lnTo>
                  <a:lnTo>
                    <a:pt x="1983" y="147"/>
                  </a:lnTo>
                  <a:lnTo>
                    <a:pt x="1985" y="135"/>
                  </a:lnTo>
                  <a:lnTo>
                    <a:pt x="1987" y="122"/>
                  </a:lnTo>
                  <a:lnTo>
                    <a:pt x="1989" y="110"/>
                  </a:lnTo>
                  <a:lnTo>
                    <a:pt x="1991" y="98"/>
                  </a:lnTo>
                  <a:lnTo>
                    <a:pt x="1992" y="86"/>
                  </a:lnTo>
                  <a:lnTo>
                    <a:pt x="1993" y="73"/>
                  </a:lnTo>
                  <a:lnTo>
                    <a:pt x="1994" y="61"/>
                  </a:lnTo>
                  <a:lnTo>
                    <a:pt x="1995" y="49"/>
                  </a:lnTo>
                  <a:lnTo>
                    <a:pt x="1995" y="37"/>
                  </a:lnTo>
                  <a:lnTo>
                    <a:pt x="1995" y="24"/>
                  </a:lnTo>
                  <a:lnTo>
                    <a:pt x="1995" y="12"/>
                  </a:lnTo>
                  <a:lnTo>
                    <a:pt x="1995" y="0"/>
                  </a:lnTo>
                  <a:lnTo>
                    <a:pt x="2115" y="0"/>
                  </a:lnTo>
                  <a:lnTo>
                    <a:pt x="2115" y="5"/>
                  </a:lnTo>
                  <a:lnTo>
                    <a:pt x="2115" y="11"/>
                  </a:lnTo>
                  <a:lnTo>
                    <a:pt x="2115" y="17"/>
                  </a:lnTo>
                  <a:lnTo>
                    <a:pt x="2115" y="23"/>
                  </a:lnTo>
                  <a:lnTo>
                    <a:pt x="2115" y="28"/>
                  </a:lnTo>
                  <a:lnTo>
                    <a:pt x="2115" y="34"/>
                  </a:lnTo>
                  <a:lnTo>
                    <a:pt x="2115" y="40"/>
                  </a:lnTo>
                  <a:lnTo>
                    <a:pt x="2115" y="46"/>
                  </a:lnTo>
                  <a:lnTo>
                    <a:pt x="2115" y="52"/>
                  </a:lnTo>
                  <a:lnTo>
                    <a:pt x="2116" y="57"/>
                  </a:lnTo>
                  <a:lnTo>
                    <a:pt x="2116" y="63"/>
                  </a:lnTo>
                  <a:lnTo>
                    <a:pt x="2117" y="69"/>
                  </a:lnTo>
                  <a:lnTo>
                    <a:pt x="2118" y="75"/>
                  </a:lnTo>
                  <a:lnTo>
                    <a:pt x="2118" y="80"/>
                  </a:lnTo>
                  <a:lnTo>
                    <a:pt x="2119" y="86"/>
                  </a:lnTo>
                  <a:lnTo>
                    <a:pt x="2119" y="92"/>
                  </a:lnTo>
                  <a:lnTo>
                    <a:pt x="2120" y="98"/>
                  </a:lnTo>
                  <a:lnTo>
                    <a:pt x="2122" y="103"/>
                  </a:lnTo>
                  <a:lnTo>
                    <a:pt x="2126" y="109"/>
                  </a:lnTo>
                  <a:lnTo>
                    <a:pt x="2130" y="115"/>
                  </a:lnTo>
                  <a:lnTo>
                    <a:pt x="2133" y="120"/>
                  </a:lnTo>
                  <a:lnTo>
                    <a:pt x="2137" y="126"/>
                  </a:lnTo>
                  <a:lnTo>
                    <a:pt x="2140" y="132"/>
                  </a:lnTo>
                  <a:lnTo>
                    <a:pt x="2144" y="137"/>
                  </a:lnTo>
                  <a:lnTo>
                    <a:pt x="2147" y="143"/>
                  </a:lnTo>
                  <a:lnTo>
                    <a:pt x="2151" y="149"/>
                  </a:lnTo>
                  <a:lnTo>
                    <a:pt x="2156" y="154"/>
                  </a:lnTo>
                  <a:lnTo>
                    <a:pt x="2161" y="160"/>
                  </a:lnTo>
                  <a:lnTo>
                    <a:pt x="2165" y="166"/>
                  </a:lnTo>
                  <a:lnTo>
                    <a:pt x="2170" y="171"/>
                  </a:lnTo>
                  <a:lnTo>
                    <a:pt x="2174" y="177"/>
                  </a:lnTo>
                  <a:lnTo>
                    <a:pt x="2179" y="183"/>
                  </a:lnTo>
                  <a:lnTo>
                    <a:pt x="2183" y="188"/>
                  </a:lnTo>
                  <a:lnTo>
                    <a:pt x="2188" y="194"/>
                  </a:lnTo>
                  <a:lnTo>
                    <a:pt x="2192" y="200"/>
                  </a:lnTo>
                  <a:lnTo>
                    <a:pt x="2205" y="204"/>
                  </a:lnTo>
                  <a:lnTo>
                    <a:pt x="2220" y="208"/>
                  </a:lnTo>
                  <a:lnTo>
                    <a:pt x="2235" y="212"/>
                  </a:lnTo>
                  <a:lnTo>
                    <a:pt x="2250" y="216"/>
                  </a:lnTo>
                  <a:lnTo>
                    <a:pt x="2266" y="220"/>
                  </a:lnTo>
                  <a:lnTo>
                    <a:pt x="2278" y="225"/>
                  </a:lnTo>
                  <a:lnTo>
                    <a:pt x="2287" y="230"/>
                  </a:lnTo>
                  <a:lnTo>
                    <a:pt x="2293" y="236"/>
                  </a:lnTo>
                  <a:lnTo>
                    <a:pt x="2299" y="241"/>
                  </a:lnTo>
                  <a:lnTo>
                    <a:pt x="2302" y="247"/>
                  </a:lnTo>
                  <a:lnTo>
                    <a:pt x="2308" y="252"/>
                  </a:lnTo>
                  <a:lnTo>
                    <a:pt x="2319" y="258"/>
                  </a:lnTo>
                  <a:lnTo>
                    <a:pt x="2337" y="260"/>
                  </a:lnTo>
                  <a:lnTo>
                    <a:pt x="2355" y="264"/>
                  </a:lnTo>
                  <a:lnTo>
                    <a:pt x="2370" y="265"/>
                  </a:lnTo>
                  <a:lnTo>
                    <a:pt x="2382" y="260"/>
                  </a:lnTo>
                  <a:lnTo>
                    <a:pt x="2389" y="255"/>
                  </a:lnTo>
                  <a:lnTo>
                    <a:pt x="2394" y="249"/>
                  </a:lnTo>
                  <a:lnTo>
                    <a:pt x="2397" y="244"/>
                  </a:lnTo>
                  <a:lnTo>
                    <a:pt x="2400" y="238"/>
                  </a:lnTo>
                  <a:lnTo>
                    <a:pt x="2403" y="232"/>
                  </a:lnTo>
                  <a:lnTo>
                    <a:pt x="2406" y="226"/>
                  </a:lnTo>
                  <a:lnTo>
                    <a:pt x="2409" y="221"/>
                  </a:lnTo>
                  <a:lnTo>
                    <a:pt x="2413" y="215"/>
                  </a:lnTo>
                  <a:lnTo>
                    <a:pt x="2416" y="209"/>
                  </a:lnTo>
                  <a:lnTo>
                    <a:pt x="2420" y="204"/>
                  </a:lnTo>
                  <a:lnTo>
                    <a:pt x="2425" y="198"/>
                  </a:lnTo>
                  <a:lnTo>
                    <a:pt x="2431" y="193"/>
                  </a:lnTo>
                  <a:lnTo>
                    <a:pt x="2438" y="187"/>
                  </a:lnTo>
                  <a:lnTo>
                    <a:pt x="2444" y="182"/>
                  </a:lnTo>
                  <a:lnTo>
                    <a:pt x="2451" y="176"/>
                  </a:lnTo>
                  <a:lnTo>
                    <a:pt x="2457" y="171"/>
                  </a:lnTo>
                  <a:lnTo>
                    <a:pt x="2465" y="165"/>
                  </a:lnTo>
                  <a:lnTo>
                    <a:pt x="2473" y="160"/>
                  </a:lnTo>
                  <a:lnTo>
                    <a:pt x="2482" y="155"/>
                  </a:lnTo>
                  <a:lnTo>
                    <a:pt x="2490" y="149"/>
                  </a:lnTo>
                  <a:lnTo>
                    <a:pt x="2492" y="144"/>
                  </a:lnTo>
                  <a:lnTo>
                    <a:pt x="2495" y="138"/>
                  </a:lnTo>
                  <a:lnTo>
                    <a:pt x="2497" y="132"/>
                  </a:lnTo>
                  <a:lnTo>
                    <a:pt x="2499" y="126"/>
                  </a:lnTo>
                  <a:lnTo>
                    <a:pt x="2501" y="121"/>
                  </a:lnTo>
                  <a:lnTo>
                    <a:pt x="2504" y="115"/>
                  </a:lnTo>
                  <a:lnTo>
                    <a:pt x="2506" y="109"/>
                  </a:lnTo>
                  <a:lnTo>
                    <a:pt x="2508" y="103"/>
                  </a:lnTo>
                  <a:lnTo>
                    <a:pt x="2510" y="98"/>
                  </a:lnTo>
                  <a:lnTo>
                    <a:pt x="2510" y="92"/>
                  </a:lnTo>
                  <a:lnTo>
                    <a:pt x="2510" y="86"/>
                  </a:lnTo>
                  <a:lnTo>
                    <a:pt x="2510" y="80"/>
                  </a:lnTo>
                  <a:lnTo>
                    <a:pt x="2510" y="75"/>
                  </a:lnTo>
                  <a:lnTo>
                    <a:pt x="2510" y="69"/>
                  </a:lnTo>
                  <a:lnTo>
                    <a:pt x="2510" y="63"/>
                  </a:lnTo>
                  <a:lnTo>
                    <a:pt x="2510" y="57"/>
                  </a:lnTo>
                  <a:lnTo>
                    <a:pt x="2510" y="52"/>
                  </a:lnTo>
                  <a:lnTo>
                    <a:pt x="2510" y="46"/>
                  </a:lnTo>
                  <a:lnTo>
                    <a:pt x="2510" y="40"/>
                  </a:lnTo>
                  <a:lnTo>
                    <a:pt x="2510" y="34"/>
                  </a:lnTo>
                  <a:lnTo>
                    <a:pt x="2510" y="28"/>
                  </a:lnTo>
                  <a:lnTo>
                    <a:pt x="2510" y="23"/>
                  </a:lnTo>
                  <a:lnTo>
                    <a:pt x="2510" y="17"/>
                  </a:lnTo>
                  <a:lnTo>
                    <a:pt x="2510" y="11"/>
                  </a:lnTo>
                  <a:lnTo>
                    <a:pt x="2510" y="5"/>
                  </a:lnTo>
                  <a:lnTo>
                    <a:pt x="2510" y="0"/>
                  </a:lnTo>
                  <a:lnTo>
                    <a:pt x="2579" y="0"/>
                  </a:lnTo>
                  <a:lnTo>
                    <a:pt x="2579" y="3"/>
                  </a:lnTo>
                  <a:lnTo>
                    <a:pt x="2579" y="7"/>
                  </a:lnTo>
                  <a:lnTo>
                    <a:pt x="2579" y="11"/>
                  </a:lnTo>
                  <a:lnTo>
                    <a:pt x="2579" y="15"/>
                  </a:lnTo>
                  <a:lnTo>
                    <a:pt x="2579" y="19"/>
                  </a:lnTo>
                  <a:lnTo>
                    <a:pt x="2579" y="23"/>
                  </a:lnTo>
                  <a:lnTo>
                    <a:pt x="2579" y="26"/>
                  </a:lnTo>
                  <a:lnTo>
                    <a:pt x="2579" y="30"/>
                  </a:lnTo>
                  <a:lnTo>
                    <a:pt x="2579" y="34"/>
                  </a:lnTo>
                  <a:lnTo>
                    <a:pt x="2579" y="38"/>
                  </a:lnTo>
                  <a:lnTo>
                    <a:pt x="2579" y="42"/>
                  </a:lnTo>
                  <a:lnTo>
                    <a:pt x="2579" y="45"/>
                  </a:lnTo>
                  <a:lnTo>
                    <a:pt x="2579" y="49"/>
                  </a:lnTo>
                  <a:lnTo>
                    <a:pt x="2579" y="53"/>
                  </a:lnTo>
                  <a:lnTo>
                    <a:pt x="2580" y="57"/>
                  </a:lnTo>
                  <a:lnTo>
                    <a:pt x="2580" y="61"/>
                  </a:lnTo>
                  <a:lnTo>
                    <a:pt x="2580" y="64"/>
                  </a:lnTo>
                  <a:lnTo>
                    <a:pt x="2580" y="68"/>
                  </a:lnTo>
                  <a:lnTo>
                    <a:pt x="2580" y="72"/>
                  </a:lnTo>
                  <a:lnTo>
                    <a:pt x="2581" y="76"/>
                  </a:lnTo>
                  <a:lnTo>
                    <a:pt x="2581" y="80"/>
                  </a:lnTo>
                  <a:lnTo>
                    <a:pt x="2581" y="83"/>
                  </a:lnTo>
                  <a:lnTo>
                    <a:pt x="2581" y="87"/>
                  </a:lnTo>
                  <a:lnTo>
                    <a:pt x="2582" y="91"/>
                  </a:lnTo>
                  <a:lnTo>
                    <a:pt x="2582" y="95"/>
                  </a:lnTo>
                  <a:lnTo>
                    <a:pt x="2582" y="99"/>
                  </a:lnTo>
                  <a:lnTo>
                    <a:pt x="2583" y="103"/>
                  </a:lnTo>
                  <a:lnTo>
                    <a:pt x="2584" y="106"/>
                  </a:lnTo>
                  <a:lnTo>
                    <a:pt x="2585" y="110"/>
                  </a:lnTo>
                  <a:lnTo>
                    <a:pt x="2587" y="114"/>
                  </a:lnTo>
                  <a:lnTo>
                    <a:pt x="2588" y="118"/>
                  </a:lnTo>
                  <a:lnTo>
                    <a:pt x="2589" y="121"/>
                  </a:lnTo>
                  <a:lnTo>
                    <a:pt x="2591" y="125"/>
                  </a:lnTo>
                  <a:lnTo>
                    <a:pt x="2592" y="129"/>
                  </a:lnTo>
                  <a:lnTo>
                    <a:pt x="2594" y="133"/>
                  </a:lnTo>
                  <a:lnTo>
                    <a:pt x="2595" y="137"/>
                  </a:lnTo>
                  <a:lnTo>
                    <a:pt x="2596" y="140"/>
                  </a:lnTo>
                  <a:lnTo>
                    <a:pt x="2598" y="144"/>
                  </a:lnTo>
                  <a:lnTo>
                    <a:pt x="2599" y="148"/>
                  </a:lnTo>
                  <a:lnTo>
                    <a:pt x="2601" y="152"/>
                  </a:lnTo>
                  <a:lnTo>
                    <a:pt x="2602" y="156"/>
                  </a:lnTo>
                  <a:lnTo>
                    <a:pt x="2604" y="159"/>
                  </a:lnTo>
                  <a:lnTo>
                    <a:pt x="2605" y="163"/>
                  </a:lnTo>
                  <a:lnTo>
                    <a:pt x="2606" y="167"/>
                  </a:lnTo>
                  <a:lnTo>
                    <a:pt x="2608" y="171"/>
                  </a:lnTo>
                  <a:lnTo>
                    <a:pt x="2609" y="175"/>
                  </a:lnTo>
                  <a:lnTo>
                    <a:pt x="2611" y="178"/>
                  </a:lnTo>
                  <a:lnTo>
                    <a:pt x="2612" y="182"/>
                  </a:lnTo>
                  <a:lnTo>
                    <a:pt x="2613" y="186"/>
                  </a:lnTo>
                  <a:lnTo>
                    <a:pt x="2615" y="190"/>
                  </a:lnTo>
                  <a:lnTo>
                    <a:pt x="2616" y="194"/>
                  </a:lnTo>
                  <a:lnTo>
                    <a:pt x="2618" y="197"/>
                  </a:lnTo>
                  <a:lnTo>
                    <a:pt x="2621" y="201"/>
                  </a:lnTo>
                  <a:lnTo>
                    <a:pt x="2627" y="204"/>
                  </a:lnTo>
                  <a:lnTo>
                    <a:pt x="2634" y="208"/>
                  </a:lnTo>
                  <a:lnTo>
                    <a:pt x="2640" y="211"/>
                  </a:lnTo>
                  <a:lnTo>
                    <a:pt x="2646" y="215"/>
                  </a:lnTo>
                  <a:lnTo>
                    <a:pt x="2652" y="218"/>
                  </a:lnTo>
                  <a:lnTo>
                    <a:pt x="2658" y="222"/>
                  </a:lnTo>
                  <a:lnTo>
                    <a:pt x="2664" y="225"/>
                  </a:lnTo>
                  <a:lnTo>
                    <a:pt x="2670" y="229"/>
                  </a:lnTo>
                  <a:lnTo>
                    <a:pt x="2675" y="232"/>
                  </a:lnTo>
                  <a:lnTo>
                    <a:pt x="2681" y="236"/>
                  </a:lnTo>
                  <a:lnTo>
                    <a:pt x="2686" y="239"/>
                  </a:lnTo>
                  <a:lnTo>
                    <a:pt x="2691" y="243"/>
                  </a:lnTo>
                  <a:lnTo>
                    <a:pt x="2696" y="246"/>
                  </a:lnTo>
                  <a:lnTo>
                    <a:pt x="2701" y="250"/>
                  </a:lnTo>
                  <a:lnTo>
                    <a:pt x="2707" y="253"/>
                  </a:lnTo>
                  <a:lnTo>
                    <a:pt x="2719" y="255"/>
                  </a:lnTo>
                  <a:lnTo>
                    <a:pt x="2732" y="257"/>
                  </a:lnTo>
                  <a:lnTo>
                    <a:pt x="2745" y="258"/>
                  </a:lnTo>
                  <a:lnTo>
                    <a:pt x="2758" y="260"/>
                  </a:lnTo>
                  <a:lnTo>
                    <a:pt x="2770" y="262"/>
                  </a:lnTo>
                  <a:lnTo>
                    <a:pt x="2783" y="263"/>
                  </a:lnTo>
                  <a:lnTo>
                    <a:pt x="2795" y="261"/>
                  </a:lnTo>
                  <a:lnTo>
                    <a:pt x="2803" y="258"/>
                  </a:lnTo>
                  <a:lnTo>
                    <a:pt x="2812" y="255"/>
                  </a:lnTo>
                  <a:lnTo>
                    <a:pt x="2819" y="252"/>
                  </a:lnTo>
                  <a:lnTo>
                    <a:pt x="2824" y="249"/>
                  </a:lnTo>
                  <a:lnTo>
                    <a:pt x="2834" y="251"/>
                  </a:lnTo>
                  <a:lnTo>
                    <a:pt x="2849" y="251"/>
                  </a:lnTo>
                  <a:lnTo>
                    <a:pt x="2860" y="250"/>
                  </a:lnTo>
                  <a:lnTo>
                    <a:pt x="2862" y="246"/>
                  </a:lnTo>
                  <a:lnTo>
                    <a:pt x="2864" y="242"/>
                  </a:lnTo>
                  <a:lnTo>
                    <a:pt x="2866" y="238"/>
                  </a:lnTo>
                  <a:lnTo>
                    <a:pt x="2868" y="235"/>
                  </a:lnTo>
                  <a:lnTo>
                    <a:pt x="2871" y="231"/>
                  </a:lnTo>
                  <a:lnTo>
                    <a:pt x="2873" y="227"/>
                  </a:lnTo>
                  <a:lnTo>
                    <a:pt x="2875" y="223"/>
                  </a:lnTo>
                  <a:lnTo>
                    <a:pt x="2880" y="220"/>
                  </a:lnTo>
                  <a:lnTo>
                    <a:pt x="2887" y="217"/>
                  </a:lnTo>
                  <a:lnTo>
                    <a:pt x="2896" y="214"/>
                  </a:lnTo>
                  <a:lnTo>
                    <a:pt x="2907" y="211"/>
                  </a:lnTo>
                  <a:lnTo>
                    <a:pt x="2921" y="210"/>
                  </a:lnTo>
                  <a:lnTo>
                    <a:pt x="2935" y="210"/>
                  </a:lnTo>
                  <a:lnTo>
                    <a:pt x="2949" y="209"/>
                  </a:lnTo>
                  <a:lnTo>
                    <a:pt x="2962" y="208"/>
                  </a:lnTo>
                  <a:lnTo>
                    <a:pt x="2976" y="206"/>
                  </a:lnTo>
                  <a:lnTo>
                    <a:pt x="2989" y="205"/>
                  </a:lnTo>
                  <a:lnTo>
                    <a:pt x="3002" y="204"/>
                  </a:lnTo>
                  <a:lnTo>
                    <a:pt x="3016" y="202"/>
                  </a:lnTo>
                  <a:lnTo>
                    <a:pt x="3029" y="201"/>
                  </a:lnTo>
                  <a:lnTo>
                    <a:pt x="3040" y="199"/>
                  </a:lnTo>
                  <a:lnTo>
                    <a:pt x="3048" y="196"/>
                  </a:lnTo>
                  <a:lnTo>
                    <a:pt x="3056" y="193"/>
                  </a:lnTo>
                  <a:lnTo>
                    <a:pt x="3063" y="189"/>
                  </a:lnTo>
                  <a:lnTo>
                    <a:pt x="3071" y="186"/>
                  </a:lnTo>
                  <a:lnTo>
                    <a:pt x="3079" y="183"/>
                  </a:lnTo>
                  <a:lnTo>
                    <a:pt x="3087" y="180"/>
                  </a:lnTo>
                  <a:lnTo>
                    <a:pt x="3095" y="177"/>
                  </a:lnTo>
                  <a:lnTo>
                    <a:pt x="3103" y="173"/>
                  </a:lnTo>
                  <a:lnTo>
                    <a:pt x="3110" y="170"/>
                  </a:lnTo>
                  <a:lnTo>
                    <a:pt x="3118" y="167"/>
                  </a:lnTo>
                  <a:lnTo>
                    <a:pt x="3128" y="164"/>
                  </a:lnTo>
                  <a:lnTo>
                    <a:pt x="3140" y="162"/>
                  </a:lnTo>
                  <a:lnTo>
                    <a:pt x="3152" y="160"/>
                  </a:lnTo>
                  <a:lnTo>
                    <a:pt x="3164" y="158"/>
                  </a:lnTo>
                  <a:lnTo>
                    <a:pt x="3177" y="157"/>
                  </a:lnTo>
                  <a:lnTo>
                    <a:pt x="3190" y="155"/>
                  </a:lnTo>
                  <a:lnTo>
                    <a:pt x="3203" y="154"/>
                  </a:lnTo>
                  <a:lnTo>
                    <a:pt x="3211" y="151"/>
                  </a:lnTo>
                  <a:lnTo>
                    <a:pt x="3216" y="147"/>
                  </a:lnTo>
                  <a:lnTo>
                    <a:pt x="3222" y="144"/>
                  </a:lnTo>
                  <a:lnTo>
                    <a:pt x="3227" y="140"/>
                  </a:lnTo>
                  <a:lnTo>
                    <a:pt x="3232" y="137"/>
                  </a:lnTo>
                  <a:lnTo>
                    <a:pt x="3237" y="133"/>
                  </a:lnTo>
                  <a:lnTo>
                    <a:pt x="3242" y="130"/>
                  </a:lnTo>
                  <a:lnTo>
                    <a:pt x="3246" y="126"/>
                  </a:lnTo>
                  <a:lnTo>
                    <a:pt x="3250" y="122"/>
                  </a:lnTo>
                  <a:lnTo>
                    <a:pt x="3255" y="119"/>
                  </a:lnTo>
                  <a:lnTo>
                    <a:pt x="3260" y="115"/>
                  </a:lnTo>
                  <a:lnTo>
                    <a:pt x="3266" y="112"/>
                  </a:lnTo>
                  <a:lnTo>
                    <a:pt x="3273" y="109"/>
                  </a:lnTo>
                  <a:lnTo>
                    <a:pt x="3283" y="106"/>
                  </a:lnTo>
                  <a:lnTo>
                    <a:pt x="3294" y="103"/>
                  </a:lnTo>
                  <a:lnTo>
                    <a:pt x="3306" y="101"/>
                  </a:lnTo>
                  <a:lnTo>
                    <a:pt x="3316" y="99"/>
                  </a:lnTo>
                  <a:lnTo>
                    <a:pt x="3316" y="95"/>
                  </a:lnTo>
                  <a:lnTo>
                    <a:pt x="3316" y="91"/>
                  </a:lnTo>
                  <a:lnTo>
                    <a:pt x="3316" y="88"/>
                  </a:lnTo>
                  <a:lnTo>
                    <a:pt x="3316" y="84"/>
                  </a:lnTo>
                  <a:lnTo>
                    <a:pt x="3315" y="80"/>
                  </a:lnTo>
                  <a:lnTo>
                    <a:pt x="3315" y="76"/>
                  </a:lnTo>
                  <a:lnTo>
                    <a:pt x="3315" y="72"/>
                  </a:lnTo>
                  <a:lnTo>
                    <a:pt x="3315" y="68"/>
                  </a:lnTo>
                  <a:lnTo>
                    <a:pt x="3315" y="65"/>
                  </a:lnTo>
                  <a:lnTo>
                    <a:pt x="3315" y="61"/>
                  </a:lnTo>
                  <a:lnTo>
                    <a:pt x="3315" y="57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5"/>
                  </a:lnTo>
                  <a:lnTo>
                    <a:pt x="3314" y="42"/>
                  </a:lnTo>
                  <a:lnTo>
                    <a:pt x="3314" y="38"/>
                  </a:lnTo>
                  <a:lnTo>
                    <a:pt x="3314" y="34"/>
                  </a:lnTo>
                  <a:lnTo>
                    <a:pt x="3314" y="30"/>
                  </a:lnTo>
                  <a:lnTo>
                    <a:pt x="3314" y="26"/>
                  </a:lnTo>
                  <a:lnTo>
                    <a:pt x="3314" y="23"/>
                  </a:lnTo>
                  <a:lnTo>
                    <a:pt x="3314" y="19"/>
                  </a:lnTo>
                  <a:lnTo>
                    <a:pt x="3314" y="15"/>
                  </a:lnTo>
                  <a:lnTo>
                    <a:pt x="3314" y="11"/>
                  </a:lnTo>
                  <a:lnTo>
                    <a:pt x="3314" y="7"/>
                  </a:lnTo>
                  <a:lnTo>
                    <a:pt x="3314" y="3"/>
                  </a:lnTo>
                  <a:lnTo>
                    <a:pt x="3314" y="0"/>
                  </a:lnTo>
                  <a:lnTo>
                    <a:pt x="3472" y="0"/>
                  </a:lnTo>
                  <a:lnTo>
                    <a:pt x="3472" y="10"/>
                  </a:lnTo>
                  <a:lnTo>
                    <a:pt x="3472" y="21"/>
                  </a:lnTo>
                  <a:lnTo>
                    <a:pt x="3472" y="31"/>
                  </a:lnTo>
                  <a:lnTo>
                    <a:pt x="3472" y="42"/>
                  </a:lnTo>
                  <a:lnTo>
                    <a:pt x="3472" y="52"/>
                  </a:lnTo>
                  <a:lnTo>
                    <a:pt x="3472" y="63"/>
                  </a:lnTo>
                  <a:lnTo>
                    <a:pt x="3472" y="73"/>
                  </a:lnTo>
                  <a:lnTo>
                    <a:pt x="3472" y="84"/>
                  </a:lnTo>
                  <a:lnTo>
                    <a:pt x="3472" y="94"/>
                  </a:lnTo>
                  <a:lnTo>
                    <a:pt x="3478" y="105"/>
                  </a:lnTo>
                  <a:lnTo>
                    <a:pt x="3487" y="115"/>
                  </a:lnTo>
                  <a:lnTo>
                    <a:pt x="3492" y="125"/>
                  </a:lnTo>
                  <a:lnTo>
                    <a:pt x="3497" y="135"/>
                  </a:lnTo>
                  <a:lnTo>
                    <a:pt x="3500" y="146"/>
                  </a:lnTo>
                  <a:lnTo>
                    <a:pt x="3504" y="156"/>
                  </a:lnTo>
                  <a:lnTo>
                    <a:pt x="3508" y="167"/>
                  </a:lnTo>
                  <a:lnTo>
                    <a:pt x="3511" y="177"/>
                  </a:lnTo>
                  <a:lnTo>
                    <a:pt x="3514" y="188"/>
                  </a:lnTo>
                  <a:lnTo>
                    <a:pt x="3517" y="198"/>
                  </a:lnTo>
                  <a:lnTo>
                    <a:pt x="3522" y="209"/>
                  </a:lnTo>
                  <a:lnTo>
                    <a:pt x="3529" y="219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B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4010D8CA-682A-46A4-21EA-61D420D4E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74 w 3743"/>
                <a:gd name="T1" fmla="*/ 154 h 501"/>
                <a:gd name="T2" fmla="*/ 422 w 3743"/>
                <a:gd name="T3" fmla="*/ 126 h 501"/>
                <a:gd name="T4" fmla="*/ 554 w 3743"/>
                <a:gd name="T5" fmla="*/ 215 h 501"/>
                <a:gd name="T6" fmla="*/ 602 w 3743"/>
                <a:gd name="T7" fmla="*/ 111 h 501"/>
                <a:gd name="T8" fmla="*/ 605 w 3743"/>
                <a:gd name="T9" fmla="*/ 5 h 501"/>
                <a:gd name="T10" fmla="*/ 766 w 3743"/>
                <a:gd name="T11" fmla="*/ 124 h 501"/>
                <a:gd name="T12" fmla="*/ 869 w 3743"/>
                <a:gd name="T13" fmla="*/ 259 h 501"/>
                <a:gd name="T14" fmla="*/ 1043 w 3743"/>
                <a:gd name="T15" fmla="*/ 155 h 501"/>
                <a:gd name="T16" fmla="*/ 1082 w 3743"/>
                <a:gd name="T17" fmla="*/ 19 h 501"/>
                <a:gd name="T18" fmla="*/ 1442 w 3743"/>
                <a:gd name="T19" fmla="*/ 196 h 501"/>
                <a:gd name="T20" fmla="*/ 1566 w 3743"/>
                <a:gd name="T21" fmla="*/ 289 h 501"/>
                <a:gd name="T22" fmla="*/ 1590 w 3743"/>
                <a:gd name="T23" fmla="*/ 46 h 501"/>
                <a:gd name="T24" fmla="*/ 1752 w 3743"/>
                <a:gd name="T25" fmla="*/ 195 h 501"/>
                <a:gd name="T26" fmla="*/ 1876 w 3743"/>
                <a:gd name="T27" fmla="*/ 37 h 501"/>
                <a:gd name="T28" fmla="*/ 1976 w 3743"/>
                <a:gd name="T29" fmla="*/ 208 h 501"/>
                <a:gd name="T30" fmla="*/ 2115 w 3743"/>
                <a:gd name="T31" fmla="*/ 17 h 501"/>
                <a:gd name="T32" fmla="*/ 2144 w 3743"/>
                <a:gd name="T33" fmla="*/ 137 h 501"/>
                <a:gd name="T34" fmla="*/ 2302 w 3743"/>
                <a:gd name="T35" fmla="*/ 247 h 501"/>
                <a:gd name="T36" fmla="*/ 2451 w 3743"/>
                <a:gd name="T37" fmla="*/ 176 h 501"/>
                <a:gd name="T38" fmla="*/ 2510 w 3743"/>
                <a:gd name="T39" fmla="*/ 57 h 501"/>
                <a:gd name="T40" fmla="*/ 2579 w 3743"/>
                <a:gd name="T41" fmla="*/ 38 h 501"/>
                <a:gd name="T42" fmla="*/ 2588 w 3743"/>
                <a:gd name="T43" fmla="*/ 118 h 501"/>
                <a:gd name="T44" fmla="*/ 2618 w 3743"/>
                <a:gd name="T45" fmla="*/ 197 h 501"/>
                <a:gd name="T46" fmla="*/ 2770 w 3743"/>
                <a:gd name="T47" fmla="*/ 262 h 501"/>
                <a:gd name="T48" fmla="*/ 2921 w 3743"/>
                <a:gd name="T49" fmla="*/ 210 h 501"/>
                <a:gd name="T50" fmla="*/ 3140 w 3743"/>
                <a:gd name="T51" fmla="*/ 162 h 501"/>
                <a:gd name="T52" fmla="*/ 3306 w 3743"/>
                <a:gd name="T53" fmla="*/ 101 h 501"/>
                <a:gd name="T54" fmla="*/ 3314 w 3743"/>
                <a:gd name="T55" fmla="*/ 23 h 501"/>
                <a:gd name="T56" fmla="*/ 3500 w 3743"/>
                <a:gd name="T57" fmla="*/ 146 h 501"/>
                <a:gd name="T58" fmla="*/ 168 w 3743"/>
                <a:gd name="T59" fmla="*/ 91 h 501"/>
                <a:gd name="T60" fmla="*/ 273 w 3743"/>
                <a:gd name="T61" fmla="*/ 192 h 501"/>
                <a:gd name="T62" fmla="*/ 380 w 3743"/>
                <a:gd name="T63" fmla="*/ 128 h 501"/>
                <a:gd name="T64" fmla="*/ 533 w 3743"/>
                <a:gd name="T65" fmla="*/ 222 h 501"/>
                <a:gd name="T66" fmla="*/ 612 w 3743"/>
                <a:gd name="T67" fmla="*/ 133 h 501"/>
                <a:gd name="T68" fmla="*/ 624 w 3743"/>
                <a:gd name="T69" fmla="*/ 25 h 501"/>
                <a:gd name="T70" fmla="*/ 724 w 3743"/>
                <a:gd name="T71" fmla="*/ 98 h 501"/>
                <a:gd name="T72" fmla="*/ 812 w 3743"/>
                <a:gd name="T73" fmla="*/ 235 h 501"/>
                <a:gd name="T74" fmla="*/ 997 w 3743"/>
                <a:gd name="T75" fmla="*/ 229 h 501"/>
                <a:gd name="T76" fmla="*/ 1100 w 3743"/>
                <a:gd name="T77" fmla="*/ 98 h 501"/>
                <a:gd name="T78" fmla="*/ 1397 w 3743"/>
                <a:gd name="T79" fmla="*/ 53 h 501"/>
                <a:gd name="T80" fmla="*/ 1439 w 3743"/>
                <a:gd name="T81" fmla="*/ 274 h 501"/>
                <a:gd name="T82" fmla="*/ 1576 w 3743"/>
                <a:gd name="T83" fmla="*/ 253 h 501"/>
                <a:gd name="T84" fmla="*/ 1609 w 3743"/>
                <a:gd name="T85" fmla="*/ 31 h 501"/>
                <a:gd name="T86" fmla="*/ 1736 w 3743"/>
                <a:gd name="T87" fmla="*/ 205 h 501"/>
                <a:gd name="T88" fmla="*/ 1814 w 3743"/>
                <a:gd name="T89" fmla="*/ 84 h 501"/>
                <a:gd name="T90" fmla="*/ 1869 w 3743"/>
                <a:gd name="T91" fmla="*/ 136 h 501"/>
                <a:gd name="T92" fmla="*/ 1988 w 3743"/>
                <a:gd name="T93" fmla="*/ 178 h 501"/>
                <a:gd name="T94" fmla="*/ 2080 w 3743"/>
                <a:gd name="T95" fmla="*/ 16 h 501"/>
                <a:gd name="T96" fmla="*/ 2110 w 3743"/>
                <a:gd name="T97" fmla="*/ 132 h 501"/>
                <a:gd name="T98" fmla="*/ 2272 w 3743"/>
                <a:gd name="T99" fmla="*/ 235 h 501"/>
                <a:gd name="T100" fmla="*/ 2426 w 3743"/>
                <a:gd name="T101" fmla="*/ 244 h 501"/>
                <a:gd name="T102" fmla="*/ 2530 w 3743"/>
                <a:gd name="T103" fmla="*/ 132 h 501"/>
                <a:gd name="T104" fmla="*/ 2545 w 3743"/>
                <a:gd name="T105" fmla="*/ 16 h 501"/>
                <a:gd name="T106" fmla="*/ 2561 w 3743"/>
                <a:gd name="T107" fmla="*/ 61 h 501"/>
                <a:gd name="T108" fmla="*/ 2574 w 3743"/>
                <a:gd name="T109" fmla="*/ 136 h 501"/>
                <a:gd name="T110" fmla="*/ 2616 w 3743"/>
                <a:gd name="T111" fmla="*/ 210 h 501"/>
                <a:gd name="T112" fmla="*/ 2752 w 3743"/>
                <a:gd name="T113" fmla="*/ 272 h 501"/>
                <a:gd name="T114" fmla="*/ 2906 w 3743"/>
                <a:gd name="T115" fmla="*/ 222 h 501"/>
                <a:gd name="T116" fmla="*/ 3162 w 3743"/>
                <a:gd name="T117" fmla="*/ 195 h 501"/>
                <a:gd name="T118" fmla="*/ 3277 w 3743"/>
                <a:gd name="T119" fmla="*/ 130 h 501"/>
                <a:gd name="T120" fmla="*/ 3423 w 3743"/>
                <a:gd name="T121" fmla="*/ 75 h 501"/>
                <a:gd name="T122" fmla="*/ 3431 w 3743"/>
                <a:gd name="T123" fmla="*/ 0 h 501"/>
                <a:gd name="T124" fmla="*/ 3511 w 3743"/>
                <a:gd name="T125" fmla="*/ 19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71"/>
                  </a:lnTo>
                  <a:lnTo>
                    <a:pt x="172" y="75"/>
                  </a:lnTo>
                  <a:lnTo>
                    <a:pt x="181" y="80"/>
                  </a:lnTo>
                  <a:lnTo>
                    <a:pt x="187" y="85"/>
                  </a:lnTo>
                  <a:lnTo>
                    <a:pt x="193" y="90"/>
                  </a:lnTo>
                  <a:lnTo>
                    <a:pt x="196" y="94"/>
                  </a:lnTo>
                  <a:lnTo>
                    <a:pt x="199" y="99"/>
                  </a:lnTo>
                  <a:lnTo>
                    <a:pt x="210" y="104"/>
                  </a:lnTo>
                  <a:lnTo>
                    <a:pt x="220" y="108"/>
                  </a:lnTo>
                  <a:lnTo>
                    <a:pt x="234" y="111"/>
                  </a:lnTo>
                  <a:lnTo>
                    <a:pt x="247" y="115"/>
                  </a:lnTo>
                  <a:lnTo>
                    <a:pt x="256" y="119"/>
                  </a:lnTo>
                  <a:lnTo>
                    <a:pt x="261" y="124"/>
                  </a:lnTo>
                  <a:lnTo>
                    <a:pt x="265" y="129"/>
                  </a:lnTo>
                  <a:lnTo>
                    <a:pt x="268" y="134"/>
                  </a:lnTo>
                  <a:lnTo>
                    <a:pt x="269" y="139"/>
                  </a:lnTo>
                  <a:lnTo>
                    <a:pt x="271" y="144"/>
                  </a:lnTo>
                  <a:lnTo>
                    <a:pt x="272" y="149"/>
                  </a:lnTo>
                  <a:lnTo>
                    <a:pt x="274" y="154"/>
                  </a:lnTo>
                  <a:lnTo>
                    <a:pt x="275" y="159"/>
                  </a:lnTo>
                  <a:lnTo>
                    <a:pt x="276" y="164"/>
                  </a:lnTo>
                  <a:lnTo>
                    <a:pt x="277" y="169"/>
                  </a:lnTo>
                  <a:lnTo>
                    <a:pt x="278" y="174"/>
                  </a:lnTo>
                  <a:lnTo>
                    <a:pt x="279" y="170"/>
                  </a:lnTo>
                  <a:lnTo>
                    <a:pt x="281" y="164"/>
                  </a:lnTo>
                  <a:lnTo>
                    <a:pt x="283" y="159"/>
                  </a:lnTo>
                  <a:lnTo>
                    <a:pt x="284" y="154"/>
                  </a:lnTo>
                  <a:lnTo>
                    <a:pt x="286" y="149"/>
                  </a:lnTo>
                  <a:lnTo>
                    <a:pt x="288" y="144"/>
                  </a:lnTo>
                  <a:lnTo>
                    <a:pt x="291" y="139"/>
                  </a:lnTo>
                  <a:lnTo>
                    <a:pt x="295" y="134"/>
                  </a:lnTo>
                  <a:lnTo>
                    <a:pt x="299" y="129"/>
                  </a:lnTo>
                  <a:lnTo>
                    <a:pt x="308" y="125"/>
                  </a:lnTo>
                  <a:lnTo>
                    <a:pt x="321" y="121"/>
                  </a:lnTo>
                  <a:lnTo>
                    <a:pt x="337" y="119"/>
                  </a:lnTo>
                  <a:lnTo>
                    <a:pt x="355" y="119"/>
                  </a:lnTo>
                  <a:lnTo>
                    <a:pt x="372" y="121"/>
                  </a:lnTo>
                  <a:lnTo>
                    <a:pt x="390" y="123"/>
                  </a:lnTo>
                  <a:lnTo>
                    <a:pt x="409" y="123"/>
                  </a:lnTo>
                  <a:lnTo>
                    <a:pt x="422" y="126"/>
                  </a:lnTo>
                  <a:lnTo>
                    <a:pt x="431" y="130"/>
                  </a:lnTo>
                  <a:lnTo>
                    <a:pt x="438" y="135"/>
                  </a:lnTo>
                  <a:lnTo>
                    <a:pt x="442" y="140"/>
                  </a:lnTo>
                  <a:lnTo>
                    <a:pt x="445" y="145"/>
                  </a:lnTo>
                  <a:lnTo>
                    <a:pt x="449" y="150"/>
                  </a:lnTo>
                  <a:lnTo>
                    <a:pt x="454" y="155"/>
                  </a:lnTo>
                  <a:lnTo>
                    <a:pt x="459" y="160"/>
                  </a:lnTo>
                  <a:lnTo>
                    <a:pt x="473" y="163"/>
                  </a:lnTo>
                  <a:lnTo>
                    <a:pt x="485" y="166"/>
                  </a:lnTo>
                  <a:lnTo>
                    <a:pt x="491" y="171"/>
                  </a:lnTo>
                  <a:lnTo>
                    <a:pt x="496" y="176"/>
                  </a:lnTo>
                  <a:lnTo>
                    <a:pt x="501" y="181"/>
                  </a:lnTo>
                  <a:lnTo>
                    <a:pt x="505" y="186"/>
                  </a:lnTo>
                  <a:lnTo>
                    <a:pt x="508" y="191"/>
                  </a:lnTo>
                  <a:lnTo>
                    <a:pt x="511" y="195"/>
                  </a:lnTo>
                  <a:lnTo>
                    <a:pt x="514" y="200"/>
                  </a:lnTo>
                  <a:lnTo>
                    <a:pt x="521" y="205"/>
                  </a:lnTo>
                  <a:lnTo>
                    <a:pt x="528" y="210"/>
                  </a:lnTo>
                  <a:lnTo>
                    <a:pt x="536" y="214"/>
                  </a:lnTo>
                  <a:lnTo>
                    <a:pt x="545" y="219"/>
                  </a:lnTo>
                  <a:lnTo>
                    <a:pt x="554" y="215"/>
                  </a:lnTo>
                  <a:lnTo>
                    <a:pt x="561" y="210"/>
                  </a:lnTo>
                  <a:lnTo>
                    <a:pt x="568" y="206"/>
                  </a:lnTo>
                  <a:lnTo>
                    <a:pt x="573" y="201"/>
                  </a:lnTo>
                  <a:lnTo>
                    <a:pt x="575" y="196"/>
                  </a:lnTo>
                  <a:lnTo>
                    <a:pt x="577" y="191"/>
                  </a:lnTo>
                  <a:lnTo>
                    <a:pt x="579" y="186"/>
                  </a:lnTo>
                  <a:lnTo>
                    <a:pt x="580" y="181"/>
                  </a:lnTo>
                  <a:lnTo>
                    <a:pt x="582" y="176"/>
                  </a:lnTo>
                  <a:lnTo>
                    <a:pt x="584" y="171"/>
                  </a:lnTo>
                  <a:lnTo>
                    <a:pt x="585" y="166"/>
                  </a:lnTo>
                  <a:lnTo>
                    <a:pt x="587" y="161"/>
                  </a:lnTo>
                  <a:lnTo>
                    <a:pt x="589" y="156"/>
                  </a:lnTo>
                  <a:lnTo>
                    <a:pt x="591" y="151"/>
                  </a:lnTo>
                  <a:lnTo>
                    <a:pt x="592" y="146"/>
                  </a:lnTo>
                  <a:lnTo>
                    <a:pt x="593" y="141"/>
                  </a:lnTo>
                  <a:lnTo>
                    <a:pt x="595" y="136"/>
                  </a:lnTo>
                  <a:lnTo>
                    <a:pt x="596" y="131"/>
                  </a:lnTo>
                  <a:lnTo>
                    <a:pt x="597" y="126"/>
                  </a:lnTo>
                  <a:lnTo>
                    <a:pt x="599" y="121"/>
                  </a:lnTo>
                  <a:lnTo>
                    <a:pt x="600" y="116"/>
                  </a:lnTo>
                  <a:lnTo>
                    <a:pt x="602" y="111"/>
                  </a:lnTo>
                  <a:lnTo>
                    <a:pt x="603" y="106"/>
                  </a:lnTo>
                  <a:lnTo>
                    <a:pt x="605" y="100"/>
                  </a:lnTo>
                  <a:lnTo>
                    <a:pt x="605" y="96"/>
                  </a:lnTo>
                  <a:lnTo>
                    <a:pt x="605" y="90"/>
                  </a:lnTo>
                  <a:lnTo>
                    <a:pt x="605" y="85"/>
                  </a:lnTo>
                  <a:lnTo>
                    <a:pt x="605" y="80"/>
                  </a:lnTo>
                  <a:lnTo>
                    <a:pt x="605" y="75"/>
                  </a:lnTo>
                  <a:lnTo>
                    <a:pt x="605" y="70"/>
                  </a:lnTo>
                  <a:lnTo>
                    <a:pt x="605" y="65"/>
                  </a:lnTo>
                  <a:lnTo>
                    <a:pt x="605" y="60"/>
                  </a:lnTo>
                  <a:lnTo>
                    <a:pt x="605" y="55"/>
                  </a:lnTo>
                  <a:lnTo>
                    <a:pt x="605" y="50"/>
                  </a:lnTo>
                  <a:lnTo>
                    <a:pt x="605" y="45"/>
                  </a:lnTo>
                  <a:lnTo>
                    <a:pt x="605" y="40"/>
                  </a:lnTo>
                  <a:lnTo>
                    <a:pt x="605" y="35"/>
                  </a:lnTo>
                  <a:lnTo>
                    <a:pt x="605" y="30"/>
                  </a:lnTo>
                  <a:lnTo>
                    <a:pt x="605" y="25"/>
                  </a:lnTo>
                  <a:lnTo>
                    <a:pt x="605" y="20"/>
                  </a:lnTo>
                  <a:lnTo>
                    <a:pt x="605" y="15"/>
                  </a:lnTo>
                  <a:lnTo>
                    <a:pt x="605" y="10"/>
                  </a:lnTo>
                  <a:lnTo>
                    <a:pt x="605" y="5"/>
                  </a:lnTo>
                  <a:lnTo>
                    <a:pt x="605" y="0"/>
                  </a:lnTo>
                  <a:lnTo>
                    <a:pt x="751" y="0"/>
                  </a:lnTo>
                  <a:lnTo>
                    <a:pt x="751" y="6"/>
                  </a:lnTo>
                  <a:lnTo>
                    <a:pt x="751" y="13"/>
                  </a:lnTo>
                  <a:lnTo>
                    <a:pt x="751" y="19"/>
                  </a:lnTo>
                  <a:lnTo>
                    <a:pt x="751" y="26"/>
                  </a:lnTo>
                  <a:lnTo>
                    <a:pt x="751" y="33"/>
                  </a:lnTo>
                  <a:lnTo>
                    <a:pt x="751" y="39"/>
                  </a:lnTo>
                  <a:lnTo>
                    <a:pt x="751" y="46"/>
                  </a:lnTo>
                  <a:lnTo>
                    <a:pt x="751" y="52"/>
                  </a:lnTo>
                  <a:lnTo>
                    <a:pt x="751" y="59"/>
                  </a:lnTo>
                  <a:lnTo>
                    <a:pt x="751" y="65"/>
                  </a:lnTo>
                  <a:lnTo>
                    <a:pt x="751" y="72"/>
                  </a:lnTo>
                  <a:lnTo>
                    <a:pt x="751" y="78"/>
                  </a:lnTo>
                  <a:lnTo>
                    <a:pt x="751" y="85"/>
                  </a:lnTo>
                  <a:lnTo>
                    <a:pt x="751" y="92"/>
                  </a:lnTo>
                  <a:lnTo>
                    <a:pt x="751" y="98"/>
                  </a:lnTo>
                  <a:lnTo>
                    <a:pt x="754" y="105"/>
                  </a:lnTo>
                  <a:lnTo>
                    <a:pt x="758" y="111"/>
                  </a:lnTo>
                  <a:lnTo>
                    <a:pt x="762" y="117"/>
                  </a:lnTo>
                  <a:lnTo>
                    <a:pt x="766" y="124"/>
                  </a:lnTo>
                  <a:lnTo>
                    <a:pt x="770" y="130"/>
                  </a:lnTo>
                  <a:lnTo>
                    <a:pt x="774" y="137"/>
                  </a:lnTo>
                  <a:lnTo>
                    <a:pt x="777" y="143"/>
                  </a:lnTo>
                  <a:lnTo>
                    <a:pt x="780" y="150"/>
                  </a:lnTo>
                  <a:lnTo>
                    <a:pt x="785" y="156"/>
                  </a:lnTo>
                  <a:lnTo>
                    <a:pt x="789" y="163"/>
                  </a:lnTo>
                  <a:lnTo>
                    <a:pt x="793" y="169"/>
                  </a:lnTo>
                  <a:lnTo>
                    <a:pt x="798" y="176"/>
                  </a:lnTo>
                  <a:lnTo>
                    <a:pt x="802" y="182"/>
                  </a:lnTo>
                  <a:lnTo>
                    <a:pt x="807" y="189"/>
                  </a:lnTo>
                  <a:lnTo>
                    <a:pt x="811" y="195"/>
                  </a:lnTo>
                  <a:lnTo>
                    <a:pt x="815" y="202"/>
                  </a:lnTo>
                  <a:lnTo>
                    <a:pt x="820" y="208"/>
                  </a:lnTo>
                  <a:lnTo>
                    <a:pt x="825" y="214"/>
                  </a:lnTo>
                  <a:lnTo>
                    <a:pt x="830" y="221"/>
                  </a:lnTo>
                  <a:lnTo>
                    <a:pt x="835" y="227"/>
                  </a:lnTo>
                  <a:lnTo>
                    <a:pt x="841" y="234"/>
                  </a:lnTo>
                  <a:lnTo>
                    <a:pt x="847" y="240"/>
                  </a:lnTo>
                  <a:lnTo>
                    <a:pt x="854" y="246"/>
                  </a:lnTo>
                  <a:lnTo>
                    <a:pt x="861" y="253"/>
                  </a:lnTo>
                  <a:lnTo>
                    <a:pt x="869" y="259"/>
                  </a:lnTo>
                  <a:lnTo>
                    <a:pt x="877" y="264"/>
                  </a:lnTo>
                  <a:lnTo>
                    <a:pt x="881" y="258"/>
                  </a:lnTo>
                  <a:lnTo>
                    <a:pt x="886" y="251"/>
                  </a:lnTo>
                  <a:lnTo>
                    <a:pt x="891" y="245"/>
                  </a:lnTo>
                  <a:lnTo>
                    <a:pt x="898" y="238"/>
                  </a:lnTo>
                  <a:lnTo>
                    <a:pt x="918" y="236"/>
                  </a:lnTo>
                  <a:lnTo>
                    <a:pt x="942" y="235"/>
                  </a:lnTo>
                  <a:lnTo>
                    <a:pt x="967" y="235"/>
                  </a:lnTo>
                  <a:lnTo>
                    <a:pt x="986" y="233"/>
                  </a:lnTo>
                  <a:lnTo>
                    <a:pt x="991" y="226"/>
                  </a:lnTo>
                  <a:lnTo>
                    <a:pt x="995" y="220"/>
                  </a:lnTo>
                  <a:lnTo>
                    <a:pt x="1000" y="213"/>
                  </a:lnTo>
                  <a:lnTo>
                    <a:pt x="1004" y="207"/>
                  </a:lnTo>
                  <a:lnTo>
                    <a:pt x="1008" y="200"/>
                  </a:lnTo>
                  <a:lnTo>
                    <a:pt x="1011" y="194"/>
                  </a:lnTo>
                  <a:lnTo>
                    <a:pt x="1014" y="187"/>
                  </a:lnTo>
                  <a:lnTo>
                    <a:pt x="1018" y="181"/>
                  </a:lnTo>
                  <a:lnTo>
                    <a:pt x="1024" y="174"/>
                  </a:lnTo>
                  <a:lnTo>
                    <a:pt x="1030" y="168"/>
                  </a:lnTo>
                  <a:lnTo>
                    <a:pt x="1038" y="162"/>
                  </a:lnTo>
                  <a:lnTo>
                    <a:pt x="1043" y="155"/>
                  </a:lnTo>
                  <a:lnTo>
                    <a:pt x="1047" y="149"/>
                  </a:lnTo>
                  <a:lnTo>
                    <a:pt x="1056" y="143"/>
                  </a:lnTo>
                  <a:lnTo>
                    <a:pt x="1066" y="137"/>
                  </a:lnTo>
                  <a:lnTo>
                    <a:pt x="1071" y="131"/>
                  </a:lnTo>
                  <a:lnTo>
                    <a:pt x="1073" y="124"/>
                  </a:lnTo>
                  <a:lnTo>
                    <a:pt x="1076" y="118"/>
                  </a:lnTo>
                  <a:lnTo>
                    <a:pt x="1078" y="111"/>
                  </a:lnTo>
                  <a:lnTo>
                    <a:pt x="1080" y="105"/>
                  </a:lnTo>
                  <a:lnTo>
                    <a:pt x="1082" y="98"/>
                  </a:lnTo>
                  <a:lnTo>
                    <a:pt x="1082" y="92"/>
                  </a:lnTo>
                  <a:lnTo>
                    <a:pt x="1082" y="85"/>
                  </a:lnTo>
                  <a:lnTo>
                    <a:pt x="1082" y="78"/>
                  </a:lnTo>
                  <a:lnTo>
                    <a:pt x="1082" y="72"/>
                  </a:lnTo>
                  <a:lnTo>
                    <a:pt x="1082" y="65"/>
                  </a:lnTo>
                  <a:lnTo>
                    <a:pt x="1082" y="59"/>
                  </a:lnTo>
                  <a:lnTo>
                    <a:pt x="1082" y="52"/>
                  </a:lnTo>
                  <a:lnTo>
                    <a:pt x="1082" y="46"/>
                  </a:lnTo>
                  <a:lnTo>
                    <a:pt x="1082" y="39"/>
                  </a:lnTo>
                  <a:lnTo>
                    <a:pt x="1082" y="33"/>
                  </a:lnTo>
                  <a:lnTo>
                    <a:pt x="1082" y="26"/>
                  </a:lnTo>
                  <a:lnTo>
                    <a:pt x="1082" y="19"/>
                  </a:lnTo>
                  <a:lnTo>
                    <a:pt x="1082" y="13"/>
                  </a:lnTo>
                  <a:lnTo>
                    <a:pt x="1082" y="6"/>
                  </a:lnTo>
                  <a:lnTo>
                    <a:pt x="1082" y="0"/>
                  </a:lnTo>
                  <a:lnTo>
                    <a:pt x="1415" y="0"/>
                  </a:lnTo>
                  <a:lnTo>
                    <a:pt x="1415" y="11"/>
                  </a:lnTo>
                  <a:lnTo>
                    <a:pt x="1415" y="23"/>
                  </a:lnTo>
                  <a:lnTo>
                    <a:pt x="1415" y="35"/>
                  </a:lnTo>
                  <a:lnTo>
                    <a:pt x="1415" y="46"/>
                  </a:lnTo>
                  <a:lnTo>
                    <a:pt x="1415" y="58"/>
                  </a:lnTo>
                  <a:lnTo>
                    <a:pt x="1416" y="69"/>
                  </a:lnTo>
                  <a:lnTo>
                    <a:pt x="1416" y="81"/>
                  </a:lnTo>
                  <a:lnTo>
                    <a:pt x="1417" y="92"/>
                  </a:lnTo>
                  <a:lnTo>
                    <a:pt x="1420" y="104"/>
                  </a:lnTo>
                  <a:lnTo>
                    <a:pt x="1426" y="115"/>
                  </a:lnTo>
                  <a:lnTo>
                    <a:pt x="1432" y="127"/>
                  </a:lnTo>
                  <a:lnTo>
                    <a:pt x="1436" y="138"/>
                  </a:lnTo>
                  <a:lnTo>
                    <a:pt x="1439" y="150"/>
                  </a:lnTo>
                  <a:lnTo>
                    <a:pt x="1440" y="162"/>
                  </a:lnTo>
                  <a:lnTo>
                    <a:pt x="1441" y="173"/>
                  </a:lnTo>
                  <a:lnTo>
                    <a:pt x="1441" y="185"/>
                  </a:lnTo>
                  <a:lnTo>
                    <a:pt x="1442" y="196"/>
                  </a:lnTo>
                  <a:lnTo>
                    <a:pt x="1442" y="208"/>
                  </a:lnTo>
                  <a:lnTo>
                    <a:pt x="1443" y="220"/>
                  </a:lnTo>
                  <a:lnTo>
                    <a:pt x="1443" y="231"/>
                  </a:lnTo>
                  <a:lnTo>
                    <a:pt x="1443" y="243"/>
                  </a:lnTo>
                  <a:lnTo>
                    <a:pt x="1444" y="254"/>
                  </a:lnTo>
                  <a:lnTo>
                    <a:pt x="1445" y="266"/>
                  </a:lnTo>
                  <a:lnTo>
                    <a:pt x="1446" y="278"/>
                  </a:lnTo>
                  <a:lnTo>
                    <a:pt x="1448" y="289"/>
                  </a:lnTo>
                  <a:lnTo>
                    <a:pt x="1449" y="301"/>
                  </a:lnTo>
                  <a:lnTo>
                    <a:pt x="1451" y="312"/>
                  </a:lnTo>
                  <a:lnTo>
                    <a:pt x="1453" y="324"/>
                  </a:lnTo>
                  <a:lnTo>
                    <a:pt x="1466" y="335"/>
                  </a:lnTo>
                  <a:lnTo>
                    <a:pt x="1473" y="346"/>
                  </a:lnTo>
                  <a:lnTo>
                    <a:pt x="1502" y="352"/>
                  </a:lnTo>
                  <a:lnTo>
                    <a:pt x="1544" y="355"/>
                  </a:lnTo>
                  <a:lnTo>
                    <a:pt x="1565" y="347"/>
                  </a:lnTo>
                  <a:lnTo>
                    <a:pt x="1565" y="336"/>
                  </a:lnTo>
                  <a:lnTo>
                    <a:pt x="1565" y="324"/>
                  </a:lnTo>
                  <a:lnTo>
                    <a:pt x="1566" y="312"/>
                  </a:lnTo>
                  <a:lnTo>
                    <a:pt x="1566" y="301"/>
                  </a:lnTo>
                  <a:lnTo>
                    <a:pt x="1566" y="289"/>
                  </a:lnTo>
                  <a:lnTo>
                    <a:pt x="1567" y="278"/>
                  </a:lnTo>
                  <a:lnTo>
                    <a:pt x="1567" y="266"/>
                  </a:lnTo>
                  <a:lnTo>
                    <a:pt x="1567" y="255"/>
                  </a:lnTo>
                  <a:lnTo>
                    <a:pt x="1568" y="243"/>
                  </a:lnTo>
                  <a:lnTo>
                    <a:pt x="1570" y="231"/>
                  </a:lnTo>
                  <a:lnTo>
                    <a:pt x="1571" y="220"/>
                  </a:lnTo>
                  <a:lnTo>
                    <a:pt x="1572" y="208"/>
                  </a:lnTo>
                  <a:lnTo>
                    <a:pt x="1574" y="197"/>
                  </a:lnTo>
                  <a:lnTo>
                    <a:pt x="1575" y="185"/>
                  </a:lnTo>
                  <a:lnTo>
                    <a:pt x="1576" y="173"/>
                  </a:lnTo>
                  <a:lnTo>
                    <a:pt x="1577" y="162"/>
                  </a:lnTo>
                  <a:lnTo>
                    <a:pt x="1578" y="150"/>
                  </a:lnTo>
                  <a:lnTo>
                    <a:pt x="1581" y="139"/>
                  </a:lnTo>
                  <a:lnTo>
                    <a:pt x="1583" y="127"/>
                  </a:lnTo>
                  <a:lnTo>
                    <a:pt x="1586" y="116"/>
                  </a:lnTo>
                  <a:lnTo>
                    <a:pt x="1589" y="104"/>
                  </a:lnTo>
                  <a:lnTo>
                    <a:pt x="1590" y="92"/>
                  </a:lnTo>
                  <a:lnTo>
                    <a:pt x="1590" y="81"/>
                  </a:lnTo>
                  <a:lnTo>
                    <a:pt x="1590" y="69"/>
                  </a:lnTo>
                  <a:lnTo>
                    <a:pt x="1590" y="58"/>
                  </a:lnTo>
                  <a:lnTo>
                    <a:pt x="1590" y="46"/>
                  </a:lnTo>
                  <a:lnTo>
                    <a:pt x="1590" y="35"/>
                  </a:lnTo>
                  <a:lnTo>
                    <a:pt x="1590" y="23"/>
                  </a:lnTo>
                  <a:lnTo>
                    <a:pt x="1590" y="11"/>
                  </a:lnTo>
                  <a:lnTo>
                    <a:pt x="1590" y="0"/>
                  </a:lnTo>
                  <a:lnTo>
                    <a:pt x="1721" y="0"/>
                  </a:lnTo>
                  <a:lnTo>
                    <a:pt x="1721" y="12"/>
                  </a:lnTo>
                  <a:lnTo>
                    <a:pt x="1721" y="24"/>
                  </a:lnTo>
                  <a:lnTo>
                    <a:pt x="1721" y="36"/>
                  </a:lnTo>
                  <a:lnTo>
                    <a:pt x="1721" y="48"/>
                  </a:lnTo>
                  <a:lnTo>
                    <a:pt x="1721" y="61"/>
                  </a:lnTo>
                  <a:lnTo>
                    <a:pt x="1721" y="73"/>
                  </a:lnTo>
                  <a:lnTo>
                    <a:pt x="1721" y="85"/>
                  </a:lnTo>
                  <a:lnTo>
                    <a:pt x="1721" y="97"/>
                  </a:lnTo>
                  <a:lnTo>
                    <a:pt x="1725" y="109"/>
                  </a:lnTo>
                  <a:lnTo>
                    <a:pt x="1730" y="121"/>
                  </a:lnTo>
                  <a:lnTo>
                    <a:pt x="1735" y="134"/>
                  </a:lnTo>
                  <a:lnTo>
                    <a:pt x="1738" y="146"/>
                  </a:lnTo>
                  <a:lnTo>
                    <a:pt x="1742" y="158"/>
                  </a:lnTo>
                  <a:lnTo>
                    <a:pt x="1745" y="170"/>
                  </a:lnTo>
                  <a:lnTo>
                    <a:pt x="1749" y="182"/>
                  </a:lnTo>
                  <a:lnTo>
                    <a:pt x="1752" y="195"/>
                  </a:lnTo>
                  <a:lnTo>
                    <a:pt x="1756" y="194"/>
                  </a:lnTo>
                  <a:lnTo>
                    <a:pt x="1761" y="182"/>
                  </a:lnTo>
                  <a:lnTo>
                    <a:pt x="1766" y="170"/>
                  </a:lnTo>
                  <a:lnTo>
                    <a:pt x="1772" y="158"/>
                  </a:lnTo>
                  <a:lnTo>
                    <a:pt x="1777" y="146"/>
                  </a:lnTo>
                  <a:lnTo>
                    <a:pt x="1780" y="134"/>
                  </a:lnTo>
                  <a:lnTo>
                    <a:pt x="1783" y="122"/>
                  </a:lnTo>
                  <a:lnTo>
                    <a:pt x="1786" y="109"/>
                  </a:lnTo>
                  <a:lnTo>
                    <a:pt x="1789" y="97"/>
                  </a:lnTo>
                  <a:lnTo>
                    <a:pt x="1789" y="85"/>
                  </a:lnTo>
                  <a:lnTo>
                    <a:pt x="1789" y="73"/>
                  </a:lnTo>
                  <a:lnTo>
                    <a:pt x="1789" y="61"/>
                  </a:lnTo>
                  <a:lnTo>
                    <a:pt x="1789" y="48"/>
                  </a:lnTo>
                  <a:lnTo>
                    <a:pt x="1789" y="36"/>
                  </a:lnTo>
                  <a:lnTo>
                    <a:pt x="1789" y="24"/>
                  </a:lnTo>
                  <a:lnTo>
                    <a:pt x="1789" y="12"/>
                  </a:lnTo>
                  <a:lnTo>
                    <a:pt x="1789" y="0"/>
                  </a:lnTo>
                  <a:lnTo>
                    <a:pt x="1877" y="0"/>
                  </a:lnTo>
                  <a:lnTo>
                    <a:pt x="1876" y="12"/>
                  </a:lnTo>
                  <a:lnTo>
                    <a:pt x="1876" y="24"/>
                  </a:lnTo>
                  <a:lnTo>
                    <a:pt x="1876" y="37"/>
                  </a:lnTo>
                  <a:lnTo>
                    <a:pt x="1876" y="49"/>
                  </a:lnTo>
                  <a:lnTo>
                    <a:pt x="1878" y="61"/>
                  </a:lnTo>
                  <a:lnTo>
                    <a:pt x="1879" y="73"/>
                  </a:lnTo>
                  <a:lnTo>
                    <a:pt x="1880" y="86"/>
                  </a:lnTo>
                  <a:lnTo>
                    <a:pt x="1881" y="98"/>
                  </a:lnTo>
                  <a:lnTo>
                    <a:pt x="1883" y="110"/>
                  </a:lnTo>
                  <a:lnTo>
                    <a:pt x="1886" y="122"/>
                  </a:lnTo>
                  <a:lnTo>
                    <a:pt x="1888" y="134"/>
                  </a:lnTo>
                  <a:lnTo>
                    <a:pt x="1891" y="147"/>
                  </a:lnTo>
                  <a:lnTo>
                    <a:pt x="1894" y="159"/>
                  </a:lnTo>
                  <a:lnTo>
                    <a:pt x="1897" y="171"/>
                  </a:lnTo>
                  <a:lnTo>
                    <a:pt x="1900" y="183"/>
                  </a:lnTo>
                  <a:lnTo>
                    <a:pt x="1903" y="196"/>
                  </a:lnTo>
                  <a:lnTo>
                    <a:pt x="1912" y="208"/>
                  </a:lnTo>
                  <a:lnTo>
                    <a:pt x="1925" y="219"/>
                  </a:lnTo>
                  <a:lnTo>
                    <a:pt x="1937" y="231"/>
                  </a:lnTo>
                  <a:lnTo>
                    <a:pt x="1950" y="243"/>
                  </a:lnTo>
                  <a:lnTo>
                    <a:pt x="1969" y="245"/>
                  </a:lnTo>
                  <a:lnTo>
                    <a:pt x="1971" y="233"/>
                  </a:lnTo>
                  <a:lnTo>
                    <a:pt x="1974" y="220"/>
                  </a:lnTo>
                  <a:lnTo>
                    <a:pt x="1976" y="208"/>
                  </a:lnTo>
                  <a:lnTo>
                    <a:pt x="1978" y="196"/>
                  </a:lnTo>
                  <a:lnTo>
                    <a:pt x="1980" y="184"/>
                  </a:lnTo>
                  <a:lnTo>
                    <a:pt x="1981" y="171"/>
                  </a:lnTo>
                  <a:lnTo>
                    <a:pt x="1982" y="159"/>
                  </a:lnTo>
                  <a:lnTo>
                    <a:pt x="1983" y="147"/>
                  </a:lnTo>
                  <a:lnTo>
                    <a:pt x="1985" y="135"/>
                  </a:lnTo>
                  <a:lnTo>
                    <a:pt x="1987" y="122"/>
                  </a:lnTo>
                  <a:lnTo>
                    <a:pt x="1989" y="110"/>
                  </a:lnTo>
                  <a:lnTo>
                    <a:pt x="1991" y="98"/>
                  </a:lnTo>
                  <a:lnTo>
                    <a:pt x="1992" y="86"/>
                  </a:lnTo>
                  <a:lnTo>
                    <a:pt x="1993" y="73"/>
                  </a:lnTo>
                  <a:lnTo>
                    <a:pt x="1994" y="61"/>
                  </a:lnTo>
                  <a:lnTo>
                    <a:pt x="1995" y="49"/>
                  </a:lnTo>
                  <a:lnTo>
                    <a:pt x="1995" y="37"/>
                  </a:lnTo>
                  <a:lnTo>
                    <a:pt x="1995" y="24"/>
                  </a:lnTo>
                  <a:lnTo>
                    <a:pt x="1995" y="12"/>
                  </a:lnTo>
                  <a:lnTo>
                    <a:pt x="1995" y="0"/>
                  </a:lnTo>
                  <a:lnTo>
                    <a:pt x="2115" y="0"/>
                  </a:lnTo>
                  <a:lnTo>
                    <a:pt x="2115" y="5"/>
                  </a:lnTo>
                  <a:lnTo>
                    <a:pt x="2115" y="11"/>
                  </a:lnTo>
                  <a:lnTo>
                    <a:pt x="2115" y="17"/>
                  </a:lnTo>
                  <a:lnTo>
                    <a:pt x="2115" y="23"/>
                  </a:lnTo>
                  <a:lnTo>
                    <a:pt x="2115" y="28"/>
                  </a:lnTo>
                  <a:lnTo>
                    <a:pt x="2115" y="34"/>
                  </a:lnTo>
                  <a:lnTo>
                    <a:pt x="2115" y="40"/>
                  </a:lnTo>
                  <a:lnTo>
                    <a:pt x="2115" y="46"/>
                  </a:lnTo>
                  <a:lnTo>
                    <a:pt x="2115" y="52"/>
                  </a:lnTo>
                  <a:lnTo>
                    <a:pt x="2116" y="57"/>
                  </a:lnTo>
                  <a:lnTo>
                    <a:pt x="2116" y="63"/>
                  </a:lnTo>
                  <a:lnTo>
                    <a:pt x="2117" y="69"/>
                  </a:lnTo>
                  <a:lnTo>
                    <a:pt x="2118" y="75"/>
                  </a:lnTo>
                  <a:lnTo>
                    <a:pt x="2118" y="80"/>
                  </a:lnTo>
                  <a:lnTo>
                    <a:pt x="2119" y="86"/>
                  </a:lnTo>
                  <a:lnTo>
                    <a:pt x="2119" y="92"/>
                  </a:lnTo>
                  <a:lnTo>
                    <a:pt x="2120" y="98"/>
                  </a:lnTo>
                  <a:lnTo>
                    <a:pt x="2122" y="103"/>
                  </a:lnTo>
                  <a:lnTo>
                    <a:pt x="2126" y="109"/>
                  </a:lnTo>
                  <a:lnTo>
                    <a:pt x="2130" y="115"/>
                  </a:lnTo>
                  <a:lnTo>
                    <a:pt x="2133" y="120"/>
                  </a:lnTo>
                  <a:lnTo>
                    <a:pt x="2137" y="126"/>
                  </a:lnTo>
                  <a:lnTo>
                    <a:pt x="2140" y="132"/>
                  </a:lnTo>
                  <a:lnTo>
                    <a:pt x="2144" y="137"/>
                  </a:lnTo>
                  <a:lnTo>
                    <a:pt x="2147" y="143"/>
                  </a:lnTo>
                  <a:lnTo>
                    <a:pt x="2151" y="149"/>
                  </a:lnTo>
                  <a:lnTo>
                    <a:pt x="2156" y="154"/>
                  </a:lnTo>
                  <a:lnTo>
                    <a:pt x="2161" y="160"/>
                  </a:lnTo>
                  <a:lnTo>
                    <a:pt x="2165" y="166"/>
                  </a:lnTo>
                  <a:lnTo>
                    <a:pt x="2170" y="171"/>
                  </a:lnTo>
                  <a:lnTo>
                    <a:pt x="2174" y="177"/>
                  </a:lnTo>
                  <a:lnTo>
                    <a:pt x="2179" y="183"/>
                  </a:lnTo>
                  <a:lnTo>
                    <a:pt x="2183" y="188"/>
                  </a:lnTo>
                  <a:lnTo>
                    <a:pt x="2188" y="194"/>
                  </a:lnTo>
                  <a:lnTo>
                    <a:pt x="2192" y="200"/>
                  </a:lnTo>
                  <a:lnTo>
                    <a:pt x="2205" y="204"/>
                  </a:lnTo>
                  <a:lnTo>
                    <a:pt x="2220" y="208"/>
                  </a:lnTo>
                  <a:lnTo>
                    <a:pt x="2235" y="212"/>
                  </a:lnTo>
                  <a:lnTo>
                    <a:pt x="2250" y="216"/>
                  </a:lnTo>
                  <a:lnTo>
                    <a:pt x="2266" y="220"/>
                  </a:lnTo>
                  <a:lnTo>
                    <a:pt x="2278" y="225"/>
                  </a:lnTo>
                  <a:lnTo>
                    <a:pt x="2287" y="230"/>
                  </a:lnTo>
                  <a:lnTo>
                    <a:pt x="2293" y="236"/>
                  </a:lnTo>
                  <a:lnTo>
                    <a:pt x="2299" y="241"/>
                  </a:lnTo>
                  <a:lnTo>
                    <a:pt x="2302" y="247"/>
                  </a:lnTo>
                  <a:lnTo>
                    <a:pt x="2308" y="252"/>
                  </a:lnTo>
                  <a:lnTo>
                    <a:pt x="2319" y="258"/>
                  </a:lnTo>
                  <a:lnTo>
                    <a:pt x="2337" y="260"/>
                  </a:lnTo>
                  <a:lnTo>
                    <a:pt x="2355" y="264"/>
                  </a:lnTo>
                  <a:lnTo>
                    <a:pt x="2370" y="265"/>
                  </a:lnTo>
                  <a:lnTo>
                    <a:pt x="2382" y="260"/>
                  </a:lnTo>
                  <a:lnTo>
                    <a:pt x="2389" y="255"/>
                  </a:lnTo>
                  <a:lnTo>
                    <a:pt x="2394" y="249"/>
                  </a:lnTo>
                  <a:lnTo>
                    <a:pt x="2397" y="244"/>
                  </a:lnTo>
                  <a:lnTo>
                    <a:pt x="2400" y="238"/>
                  </a:lnTo>
                  <a:lnTo>
                    <a:pt x="2403" y="232"/>
                  </a:lnTo>
                  <a:lnTo>
                    <a:pt x="2406" y="226"/>
                  </a:lnTo>
                  <a:lnTo>
                    <a:pt x="2409" y="221"/>
                  </a:lnTo>
                  <a:lnTo>
                    <a:pt x="2413" y="215"/>
                  </a:lnTo>
                  <a:lnTo>
                    <a:pt x="2416" y="209"/>
                  </a:lnTo>
                  <a:lnTo>
                    <a:pt x="2420" y="204"/>
                  </a:lnTo>
                  <a:lnTo>
                    <a:pt x="2425" y="198"/>
                  </a:lnTo>
                  <a:lnTo>
                    <a:pt x="2431" y="193"/>
                  </a:lnTo>
                  <a:lnTo>
                    <a:pt x="2438" y="187"/>
                  </a:lnTo>
                  <a:lnTo>
                    <a:pt x="2444" y="182"/>
                  </a:lnTo>
                  <a:lnTo>
                    <a:pt x="2451" y="176"/>
                  </a:lnTo>
                  <a:lnTo>
                    <a:pt x="2457" y="171"/>
                  </a:lnTo>
                  <a:lnTo>
                    <a:pt x="2465" y="165"/>
                  </a:lnTo>
                  <a:lnTo>
                    <a:pt x="2473" y="160"/>
                  </a:lnTo>
                  <a:lnTo>
                    <a:pt x="2482" y="155"/>
                  </a:lnTo>
                  <a:lnTo>
                    <a:pt x="2490" y="149"/>
                  </a:lnTo>
                  <a:lnTo>
                    <a:pt x="2492" y="144"/>
                  </a:lnTo>
                  <a:lnTo>
                    <a:pt x="2495" y="138"/>
                  </a:lnTo>
                  <a:lnTo>
                    <a:pt x="2497" y="132"/>
                  </a:lnTo>
                  <a:lnTo>
                    <a:pt x="2499" y="126"/>
                  </a:lnTo>
                  <a:lnTo>
                    <a:pt x="2501" y="121"/>
                  </a:lnTo>
                  <a:lnTo>
                    <a:pt x="2504" y="115"/>
                  </a:lnTo>
                  <a:lnTo>
                    <a:pt x="2506" y="109"/>
                  </a:lnTo>
                  <a:lnTo>
                    <a:pt x="2508" y="103"/>
                  </a:lnTo>
                  <a:lnTo>
                    <a:pt x="2510" y="98"/>
                  </a:lnTo>
                  <a:lnTo>
                    <a:pt x="2510" y="92"/>
                  </a:lnTo>
                  <a:lnTo>
                    <a:pt x="2510" y="86"/>
                  </a:lnTo>
                  <a:lnTo>
                    <a:pt x="2510" y="80"/>
                  </a:lnTo>
                  <a:lnTo>
                    <a:pt x="2510" y="75"/>
                  </a:lnTo>
                  <a:lnTo>
                    <a:pt x="2510" y="69"/>
                  </a:lnTo>
                  <a:lnTo>
                    <a:pt x="2510" y="63"/>
                  </a:lnTo>
                  <a:lnTo>
                    <a:pt x="2510" y="57"/>
                  </a:lnTo>
                  <a:lnTo>
                    <a:pt x="2510" y="52"/>
                  </a:lnTo>
                  <a:lnTo>
                    <a:pt x="2510" y="46"/>
                  </a:lnTo>
                  <a:lnTo>
                    <a:pt x="2510" y="40"/>
                  </a:lnTo>
                  <a:lnTo>
                    <a:pt x="2510" y="34"/>
                  </a:lnTo>
                  <a:lnTo>
                    <a:pt x="2510" y="28"/>
                  </a:lnTo>
                  <a:lnTo>
                    <a:pt x="2510" y="23"/>
                  </a:lnTo>
                  <a:lnTo>
                    <a:pt x="2510" y="17"/>
                  </a:lnTo>
                  <a:lnTo>
                    <a:pt x="2510" y="11"/>
                  </a:lnTo>
                  <a:lnTo>
                    <a:pt x="2510" y="5"/>
                  </a:lnTo>
                  <a:lnTo>
                    <a:pt x="2510" y="0"/>
                  </a:lnTo>
                  <a:lnTo>
                    <a:pt x="2579" y="0"/>
                  </a:lnTo>
                  <a:lnTo>
                    <a:pt x="2579" y="3"/>
                  </a:lnTo>
                  <a:lnTo>
                    <a:pt x="2579" y="7"/>
                  </a:lnTo>
                  <a:lnTo>
                    <a:pt x="2579" y="11"/>
                  </a:lnTo>
                  <a:lnTo>
                    <a:pt x="2579" y="15"/>
                  </a:lnTo>
                  <a:lnTo>
                    <a:pt x="2579" y="19"/>
                  </a:lnTo>
                  <a:lnTo>
                    <a:pt x="2579" y="23"/>
                  </a:lnTo>
                  <a:lnTo>
                    <a:pt x="2579" y="26"/>
                  </a:lnTo>
                  <a:lnTo>
                    <a:pt x="2579" y="30"/>
                  </a:lnTo>
                  <a:lnTo>
                    <a:pt x="2579" y="34"/>
                  </a:lnTo>
                  <a:lnTo>
                    <a:pt x="2579" y="38"/>
                  </a:lnTo>
                  <a:lnTo>
                    <a:pt x="2579" y="42"/>
                  </a:lnTo>
                  <a:lnTo>
                    <a:pt x="2579" y="45"/>
                  </a:lnTo>
                  <a:lnTo>
                    <a:pt x="2579" y="49"/>
                  </a:lnTo>
                  <a:lnTo>
                    <a:pt x="2579" y="53"/>
                  </a:lnTo>
                  <a:lnTo>
                    <a:pt x="2580" y="57"/>
                  </a:lnTo>
                  <a:lnTo>
                    <a:pt x="2580" y="61"/>
                  </a:lnTo>
                  <a:lnTo>
                    <a:pt x="2580" y="64"/>
                  </a:lnTo>
                  <a:lnTo>
                    <a:pt x="2580" y="68"/>
                  </a:lnTo>
                  <a:lnTo>
                    <a:pt x="2580" y="72"/>
                  </a:lnTo>
                  <a:lnTo>
                    <a:pt x="2581" y="76"/>
                  </a:lnTo>
                  <a:lnTo>
                    <a:pt x="2581" y="80"/>
                  </a:lnTo>
                  <a:lnTo>
                    <a:pt x="2581" y="83"/>
                  </a:lnTo>
                  <a:lnTo>
                    <a:pt x="2581" y="87"/>
                  </a:lnTo>
                  <a:lnTo>
                    <a:pt x="2582" y="91"/>
                  </a:lnTo>
                  <a:lnTo>
                    <a:pt x="2582" y="95"/>
                  </a:lnTo>
                  <a:lnTo>
                    <a:pt x="2582" y="99"/>
                  </a:lnTo>
                  <a:lnTo>
                    <a:pt x="2583" y="103"/>
                  </a:lnTo>
                  <a:lnTo>
                    <a:pt x="2584" y="106"/>
                  </a:lnTo>
                  <a:lnTo>
                    <a:pt x="2585" y="110"/>
                  </a:lnTo>
                  <a:lnTo>
                    <a:pt x="2587" y="114"/>
                  </a:lnTo>
                  <a:lnTo>
                    <a:pt x="2588" y="118"/>
                  </a:lnTo>
                  <a:lnTo>
                    <a:pt x="2589" y="121"/>
                  </a:lnTo>
                  <a:lnTo>
                    <a:pt x="2591" y="125"/>
                  </a:lnTo>
                  <a:lnTo>
                    <a:pt x="2592" y="129"/>
                  </a:lnTo>
                  <a:lnTo>
                    <a:pt x="2594" y="133"/>
                  </a:lnTo>
                  <a:lnTo>
                    <a:pt x="2595" y="137"/>
                  </a:lnTo>
                  <a:lnTo>
                    <a:pt x="2596" y="140"/>
                  </a:lnTo>
                  <a:lnTo>
                    <a:pt x="2598" y="144"/>
                  </a:lnTo>
                  <a:lnTo>
                    <a:pt x="2599" y="148"/>
                  </a:lnTo>
                  <a:lnTo>
                    <a:pt x="2601" y="152"/>
                  </a:lnTo>
                  <a:lnTo>
                    <a:pt x="2602" y="156"/>
                  </a:lnTo>
                  <a:lnTo>
                    <a:pt x="2604" y="159"/>
                  </a:lnTo>
                  <a:lnTo>
                    <a:pt x="2605" y="163"/>
                  </a:lnTo>
                  <a:lnTo>
                    <a:pt x="2606" y="167"/>
                  </a:lnTo>
                  <a:lnTo>
                    <a:pt x="2608" y="171"/>
                  </a:lnTo>
                  <a:lnTo>
                    <a:pt x="2609" y="175"/>
                  </a:lnTo>
                  <a:lnTo>
                    <a:pt x="2611" y="178"/>
                  </a:lnTo>
                  <a:lnTo>
                    <a:pt x="2612" y="182"/>
                  </a:lnTo>
                  <a:lnTo>
                    <a:pt x="2613" y="186"/>
                  </a:lnTo>
                  <a:lnTo>
                    <a:pt x="2615" y="190"/>
                  </a:lnTo>
                  <a:lnTo>
                    <a:pt x="2616" y="194"/>
                  </a:lnTo>
                  <a:lnTo>
                    <a:pt x="2618" y="197"/>
                  </a:lnTo>
                  <a:lnTo>
                    <a:pt x="2621" y="201"/>
                  </a:lnTo>
                  <a:lnTo>
                    <a:pt x="2627" y="204"/>
                  </a:lnTo>
                  <a:lnTo>
                    <a:pt x="2634" y="208"/>
                  </a:lnTo>
                  <a:lnTo>
                    <a:pt x="2640" y="211"/>
                  </a:lnTo>
                  <a:lnTo>
                    <a:pt x="2646" y="215"/>
                  </a:lnTo>
                  <a:lnTo>
                    <a:pt x="2652" y="218"/>
                  </a:lnTo>
                  <a:lnTo>
                    <a:pt x="2658" y="222"/>
                  </a:lnTo>
                  <a:lnTo>
                    <a:pt x="2664" y="225"/>
                  </a:lnTo>
                  <a:lnTo>
                    <a:pt x="2670" y="229"/>
                  </a:lnTo>
                  <a:lnTo>
                    <a:pt x="2675" y="232"/>
                  </a:lnTo>
                  <a:lnTo>
                    <a:pt x="2681" y="236"/>
                  </a:lnTo>
                  <a:lnTo>
                    <a:pt x="2686" y="239"/>
                  </a:lnTo>
                  <a:lnTo>
                    <a:pt x="2691" y="243"/>
                  </a:lnTo>
                  <a:lnTo>
                    <a:pt x="2696" y="246"/>
                  </a:lnTo>
                  <a:lnTo>
                    <a:pt x="2701" y="250"/>
                  </a:lnTo>
                  <a:lnTo>
                    <a:pt x="2707" y="253"/>
                  </a:lnTo>
                  <a:lnTo>
                    <a:pt x="2719" y="255"/>
                  </a:lnTo>
                  <a:lnTo>
                    <a:pt x="2732" y="257"/>
                  </a:lnTo>
                  <a:lnTo>
                    <a:pt x="2745" y="258"/>
                  </a:lnTo>
                  <a:lnTo>
                    <a:pt x="2758" y="260"/>
                  </a:lnTo>
                  <a:lnTo>
                    <a:pt x="2770" y="262"/>
                  </a:lnTo>
                  <a:lnTo>
                    <a:pt x="2783" y="263"/>
                  </a:lnTo>
                  <a:lnTo>
                    <a:pt x="2795" y="261"/>
                  </a:lnTo>
                  <a:lnTo>
                    <a:pt x="2803" y="258"/>
                  </a:lnTo>
                  <a:lnTo>
                    <a:pt x="2812" y="255"/>
                  </a:lnTo>
                  <a:lnTo>
                    <a:pt x="2819" y="252"/>
                  </a:lnTo>
                  <a:lnTo>
                    <a:pt x="2824" y="249"/>
                  </a:lnTo>
                  <a:lnTo>
                    <a:pt x="2834" y="251"/>
                  </a:lnTo>
                  <a:lnTo>
                    <a:pt x="2849" y="251"/>
                  </a:lnTo>
                  <a:lnTo>
                    <a:pt x="2860" y="250"/>
                  </a:lnTo>
                  <a:lnTo>
                    <a:pt x="2862" y="246"/>
                  </a:lnTo>
                  <a:lnTo>
                    <a:pt x="2864" y="242"/>
                  </a:lnTo>
                  <a:lnTo>
                    <a:pt x="2866" y="238"/>
                  </a:lnTo>
                  <a:lnTo>
                    <a:pt x="2868" y="235"/>
                  </a:lnTo>
                  <a:lnTo>
                    <a:pt x="2871" y="231"/>
                  </a:lnTo>
                  <a:lnTo>
                    <a:pt x="2873" y="227"/>
                  </a:lnTo>
                  <a:lnTo>
                    <a:pt x="2875" y="223"/>
                  </a:lnTo>
                  <a:lnTo>
                    <a:pt x="2880" y="220"/>
                  </a:lnTo>
                  <a:lnTo>
                    <a:pt x="2887" y="217"/>
                  </a:lnTo>
                  <a:lnTo>
                    <a:pt x="2896" y="214"/>
                  </a:lnTo>
                  <a:lnTo>
                    <a:pt x="2907" y="211"/>
                  </a:lnTo>
                  <a:lnTo>
                    <a:pt x="2921" y="210"/>
                  </a:lnTo>
                  <a:lnTo>
                    <a:pt x="2935" y="210"/>
                  </a:lnTo>
                  <a:lnTo>
                    <a:pt x="2949" y="209"/>
                  </a:lnTo>
                  <a:lnTo>
                    <a:pt x="2962" y="208"/>
                  </a:lnTo>
                  <a:lnTo>
                    <a:pt x="2976" y="206"/>
                  </a:lnTo>
                  <a:lnTo>
                    <a:pt x="2989" y="205"/>
                  </a:lnTo>
                  <a:lnTo>
                    <a:pt x="3002" y="204"/>
                  </a:lnTo>
                  <a:lnTo>
                    <a:pt x="3016" y="202"/>
                  </a:lnTo>
                  <a:lnTo>
                    <a:pt x="3029" y="201"/>
                  </a:lnTo>
                  <a:lnTo>
                    <a:pt x="3040" y="199"/>
                  </a:lnTo>
                  <a:lnTo>
                    <a:pt x="3048" y="196"/>
                  </a:lnTo>
                  <a:lnTo>
                    <a:pt x="3056" y="193"/>
                  </a:lnTo>
                  <a:lnTo>
                    <a:pt x="3063" y="189"/>
                  </a:lnTo>
                  <a:lnTo>
                    <a:pt x="3071" y="186"/>
                  </a:lnTo>
                  <a:lnTo>
                    <a:pt x="3079" y="183"/>
                  </a:lnTo>
                  <a:lnTo>
                    <a:pt x="3087" y="180"/>
                  </a:lnTo>
                  <a:lnTo>
                    <a:pt x="3095" y="177"/>
                  </a:lnTo>
                  <a:lnTo>
                    <a:pt x="3103" y="173"/>
                  </a:lnTo>
                  <a:lnTo>
                    <a:pt x="3110" y="170"/>
                  </a:lnTo>
                  <a:lnTo>
                    <a:pt x="3118" y="167"/>
                  </a:lnTo>
                  <a:lnTo>
                    <a:pt x="3128" y="164"/>
                  </a:lnTo>
                  <a:lnTo>
                    <a:pt x="3140" y="162"/>
                  </a:lnTo>
                  <a:lnTo>
                    <a:pt x="3152" y="160"/>
                  </a:lnTo>
                  <a:lnTo>
                    <a:pt x="3164" y="158"/>
                  </a:lnTo>
                  <a:lnTo>
                    <a:pt x="3177" y="157"/>
                  </a:lnTo>
                  <a:lnTo>
                    <a:pt x="3190" y="155"/>
                  </a:lnTo>
                  <a:lnTo>
                    <a:pt x="3203" y="154"/>
                  </a:lnTo>
                  <a:lnTo>
                    <a:pt x="3211" y="151"/>
                  </a:lnTo>
                  <a:lnTo>
                    <a:pt x="3216" y="147"/>
                  </a:lnTo>
                  <a:lnTo>
                    <a:pt x="3222" y="144"/>
                  </a:lnTo>
                  <a:lnTo>
                    <a:pt x="3227" y="140"/>
                  </a:lnTo>
                  <a:lnTo>
                    <a:pt x="3232" y="137"/>
                  </a:lnTo>
                  <a:lnTo>
                    <a:pt x="3237" y="133"/>
                  </a:lnTo>
                  <a:lnTo>
                    <a:pt x="3242" y="130"/>
                  </a:lnTo>
                  <a:lnTo>
                    <a:pt x="3246" y="126"/>
                  </a:lnTo>
                  <a:lnTo>
                    <a:pt x="3250" y="122"/>
                  </a:lnTo>
                  <a:lnTo>
                    <a:pt x="3255" y="119"/>
                  </a:lnTo>
                  <a:lnTo>
                    <a:pt x="3260" y="115"/>
                  </a:lnTo>
                  <a:lnTo>
                    <a:pt x="3266" y="112"/>
                  </a:lnTo>
                  <a:lnTo>
                    <a:pt x="3273" y="109"/>
                  </a:lnTo>
                  <a:lnTo>
                    <a:pt x="3283" y="106"/>
                  </a:lnTo>
                  <a:lnTo>
                    <a:pt x="3294" y="103"/>
                  </a:lnTo>
                  <a:lnTo>
                    <a:pt x="3306" y="101"/>
                  </a:lnTo>
                  <a:lnTo>
                    <a:pt x="3316" y="99"/>
                  </a:lnTo>
                  <a:lnTo>
                    <a:pt x="3316" y="95"/>
                  </a:lnTo>
                  <a:lnTo>
                    <a:pt x="3316" y="91"/>
                  </a:lnTo>
                  <a:lnTo>
                    <a:pt x="3316" y="88"/>
                  </a:lnTo>
                  <a:lnTo>
                    <a:pt x="3316" y="84"/>
                  </a:lnTo>
                  <a:lnTo>
                    <a:pt x="3315" y="80"/>
                  </a:lnTo>
                  <a:lnTo>
                    <a:pt x="3315" y="76"/>
                  </a:lnTo>
                  <a:lnTo>
                    <a:pt x="3315" y="72"/>
                  </a:lnTo>
                  <a:lnTo>
                    <a:pt x="3315" y="68"/>
                  </a:lnTo>
                  <a:lnTo>
                    <a:pt x="3315" y="65"/>
                  </a:lnTo>
                  <a:lnTo>
                    <a:pt x="3315" y="61"/>
                  </a:lnTo>
                  <a:lnTo>
                    <a:pt x="3315" y="57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5"/>
                  </a:lnTo>
                  <a:lnTo>
                    <a:pt x="3314" y="42"/>
                  </a:lnTo>
                  <a:lnTo>
                    <a:pt x="3314" y="38"/>
                  </a:lnTo>
                  <a:lnTo>
                    <a:pt x="3314" y="34"/>
                  </a:lnTo>
                  <a:lnTo>
                    <a:pt x="3314" y="30"/>
                  </a:lnTo>
                  <a:lnTo>
                    <a:pt x="3314" y="26"/>
                  </a:lnTo>
                  <a:lnTo>
                    <a:pt x="3314" y="23"/>
                  </a:lnTo>
                  <a:lnTo>
                    <a:pt x="3314" y="19"/>
                  </a:lnTo>
                  <a:lnTo>
                    <a:pt x="3314" y="15"/>
                  </a:lnTo>
                  <a:lnTo>
                    <a:pt x="3314" y="11"/>
                  </a:lnTo>
                  <a:lnTo>
                    <a:pt x="3314" y="7"/>
                  </a:lnTo>
                  <a:lnTo>
                    <a:pt x="3314" y="3"/>
                  </a:lnTo>
                  <a:lnTo>
                    <a:pt x="3314" y="0"/>
                  </a:lnTo>
                  <a:lnTo>
                    <a:pt x="3472" y="0"/>
                  </a:lnTo>
                  <a:lnTo>
                    <a:pt x="3472" y="10"/>
                  </a:lnTo>
                  <a:lnTo>
                    <a:pt x="3472" y="21"/>
                  </a:lnTo>
                  <a:lnTo>
                    <a:pt x="3472" y="31"/>
                  </a:lnTo>
                  <a:lnTo>
                    <a:pt x="3472" y="42"/>
                  </a:lnTo>
                  <a:lnTo>
                    <a:pt x="3472" y="52"/>
                  </a:lnTo>
                  <a:lnTo>
                    <a:pt x="3472" y="63"/>
                  </a:lnTo>
                  <a:lnTo>
                    <a:pt x="3472" y="73"/>
                  </a:lnTo>
                  <a:lnTo>
                    <a:pt x="3472" y="84"/>
                  </a:lnTo>
                  <a:lnTo>
                    <a:pt x="3472" y="94"/>
                  </a:lnTo>
                  <a:lnTo>
                    <a:pt x="3478" y="105"/>
                  </a:lnTo>
                  <a:lnTo>
                    <a:pt x="3487" y="115"/>
                  </a:lnTo>
                  <a:lnTo>
                    <a:pt x="3492" y="125"/>
                  </a:lnTo>
                  <a:lnTo>
                    <a:pt x="3497" y="135"/>
                  </a:lnTo>
                  <a:lnTo>
                    <a:pt x="3500" y="146"/>
                  </a:lnTo>
                  <a:lnTo>
                    <a:pt x="3504" y="156"/>
                  </a:lnTo>
                  <a:lnTo>
                    <a:pt x="3508" y="167"/>
                  </a:lnTo>
                  <a:lnTo>
                    <a:pt x="3511" y="177"/>
                  </a:lnTo>
                  <a:lnTo>
                    <a:pt x="3514" y="188"/>
                  </a:lnTo>
                  <a:lnTo>
                    <a:pt x="3517" y="198"/>
                  </a:lnTo>
                  <a:lnTo>
                    <a:pt x="3522" y="209"/>
                  </a:lnTo>
                  <a:lnTo>
                    <a:pt x="3529" y="219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86"/>
                  </a:lnTo>
                  <a:lnTo>
                    <a:pt x="168" y="91"/>
                  </a:lnTo>
                  <a:lnTo>
                    <a:pt x="175" y="96"/>
                  </a:lnTo>
                  <a:lnTo>
                    <a:pt x="181" y="100"/>
                  </a:lnTo>
                  <a:lnTo>
                    <a:pt x="194" y="104"/>
                  </a:lnTo>
                  <a:lnTo>
                    <a:pt x="205" y="109"/>
                  </a:lnTo>
                  <a:lnTo>
                    <a:pt x="215" y="113"/>
                  </a:lnTo>
                  <a:lnTo>
                    <a:pt x="224" y="117"/>
                  </a:lnTo>
                  <a:lnTo>
                    <a:pt x="236" y="121"/>
                  </a:lnTo>
                  <a:lnTo>
                    <a:pt x="244" y="126"/>
                  </a:lnTo>
                  <a:lnTo>
                    <a:pt x="250" y="131"/>
                  </a:lnTo>
                  <a:lnTo>
                    <a:pt x="255" y="136"/>
                  </a:lnTo>
                  <a:lnTo>
                    <a:pt x="258" y="141"/>
                  </a:lnTo>
                  <a:lnTo>
                    <a:pt x="261" y="146"/>
                  </a:lnTo>
                  <a:lnTo>
                    <a:pt x="263" y="151"/>
                  </a:lnTo>
                  <a:lnTo>
                    <a:pt x="265" y="156"/>
                  </a:lnTo>
                  <a:lnTo>
                    <a:pt x="266" y="161"/>
                  </a:lnTo>
                  <a:lnTo>
                    <a:pt x="267" y="166"/>
                  </a:lnTo>
                  <a:lnTo>
                    <a:pt x="268" y="172"/>
                  </a:lnTo>
                  <a:lnTo>
                    <a:pt x="270" y="177"/>
                  </a:lnTo>
                  <a:lnTo>
                    <a:pt x="271" y="182"/>
                  </a:lnTo>
                  <a:lnTo>
                    <a:pt x="272" y="187"/>
                  </a:lnTo>
                  <a:lnTo>
                    <a:pt x="273" y="192"/>
                  </a:lnTo>
                  <a:lnTo>
                    <a:pt x="274" y="197"/>
                  </a:lnTo>
                  <a:lnTo>
                    <a:pt x="276" y="202"/>
                  </a:lnTo>
                  <a:lnTo>
                    <a:pt x="280" y="204"/>
                  </a:lnTo>
                  <a:lnTo>
                    <a:pt x="284" y="199"/>
                  </a:lnTo>
                  <a:lnTo>
                    <a:pt x="285" y="194"/>
                  </a:lnTo>
                  <a:lnTo>
                    <a:pt x="287" y="189"/>
                  </a:lnTo>
                  <a:lnTo>
                    <a:pt x="288" y="184"/>
                  </a:lnTo>
                  <a:lnTo>
                    <a:pt x="290" y="178"/>
                  </a:lnTo>
                  <a:lnTo>
                    <a:pt x="291" y="173"/>
                  </a:lnTo>
                  <a:lnTo>
                    <a:pt x="293" y="168"/>
                  </a:lnTo>
                  <a:lnTo>
                    <a:pt x="294" y="163"/>
                  </a:lnTo>
                  <a:lnTo>
                    <a:pt x="296" y="158"/>
                  </a:lnTo>
                  <a:lnTo>
                    <a:pt x="298" y="153"/>
                  </a:lnTo>
                  <a:lnTo>
                    <a:pt x="300" y="148"/>
                  </a:lnTo>
                  <a:lnTo>
                    <a:pt x="305" y="143"/>
                  </a:lnTo>
                  <a:lnTo>
                    <a:pt x="310" y="138"/>
                  </a:lnTo>
                  <a:lnTo>
                    <a:pt x="318" y="133"/>
                  </a:lnTo>
                  <a:lnTo>
                    <a:pt x="329" y="129"/>
                  </a:lnTo>
                  <a:lnTo>
                    <a:pt x="343" y="126"/>
                  </a:lnTo>
                  <a:lnTo>
                    <a:pt x="362" y="127"/>
                  </a:lnTo>
                  <a:lnTo>
                    <a:pt x="380" y="128"/>
                  </a:lnTo>
                  <a:lnTo>
                    <a:pt x="399" y="129"/>
                  </a:lnTo>
                  <a:lnTo>
                    <a:pt x="418" y="130"/>
                  </a:lnTo>
                  <a:lnTo>
                    <a:pt x="425" y="135"/>
                  </a:lnTo>
                  <a:lnTo>
                    <a:pt x="432" y="139"/>
                  </a:lnTo>
                  <a:lnTo>
                    <a:pt x="437" y="144"/>
                  </a:lnTo>
                  <a:lnTo>
                    <a:pt x="441" y="149"/>
                  </a:lnTo>
                  <a:lnTo>
                    <a:pt x="446" y="154"/>
                  </a:lnTo>
                  <a:lnTo>
                    <a:pt x="451" y="159"/>
                  </a:lnTo>
                  <a:lnTo>
                    <a:pt x="456" y="164"/>
                  </a:lnTo>
                  <a:lnTo>
                    <a:pt x="463" y="169"/>
                  </a:lnTo>
                  <a:lnTo>
                    <a:pt x="473" y="173"/>
                  </a:lnTo>
                  <a:lnTo>
                    <a:pt x="481" y="178"/>
                  </a:lnTo>
                  <a:lnTo>
                    <a:pt x="486" y="183"/>
                  </a:lnTo>
                  <a:lnTo>
                    <a:pt x="492" y="188"/>
                  </a:lnTo>
                  <a:lnTo>
                    <a:pt x="496" y="193"/>
                  </a:lnTo>
                  <a:lnTo>
                    <a:pt x="499" y="198"/>
                  </a:lnTo>
                  <a:lnTo>
                    <a:pt x="505" y="203"/>
                  </a:lnTo>
                  <a:lnTo>
                    <a:pt x="512" y="208"/>
                  </a:lnTo>
                  <a:lnTo>
                    <a:pt x="519" y="212"/>
                  </a:lnTo>
                  <a:lnTo>
                    <a:pt x="526" y="217"/>
                  </a:lnTo>
                  <a:lnTo>
                    <a:pt x="533" y="222"/>
                  </a:lnTo>
                  <a:lnTo>
                    <a:pt x="540" y="227"/>
                  </a:lnTo>
                  <a:lnTo>
                    <a:pt x="550" y="228"/>
                  </a:lnTo>
                  <a:lnTo>
                    <a:pt x="562" y="224"/>
                  </a:lnTo>
                  <a:lnTo>
                    <a:pt x="570" y="219"/>
                  </a:lnTo>
                  <a:lnTo>
                    <a:pt x="577" y="215"/>
                  </a:lnTo>
                  <a:lnTo>
                    <a:pt x="582" y="210"/>
                  </a:lnTo>
                  <a:lnTo>
                    <a:pt x="586" y="205"/>
                  </a:lnTo>
                  <a:lnTo>
                    <a:pt x="589" y="200"/>
                  </a:lnTo>
                  <a:lnTo>
                    <a:pt x="591" y="194"/>
                  </a:lnTo>
                  <a:lnTo>
                    <a:pt x="593" y="189"/>
                  </a:lnTo>
                  <a:lnTo>
                    <a:pt x="595" y="184"/>
                  </a:lnTo>
                  <a:lnTo>
                    <a:pt x="596" y="179"/>
                  </a:lnTo>
                  <a:lnTo>
                    <a:pt x="598" y="174"/>
                  </a:lnTo>
                  <a:lnTo>
                    <a:pt x="600" y="169"/>
                  </a:lnTo>
                  <a:lnTo>
                    <a:pt x="602" y="164"/>
                  </a:lnTo>
                  <a:lnTo>
                    <a:pt x="603" y="159"/>
                  </a:lnTo>
                  <a:lnTo>
                    <a:pt x="605" y="153"/>
                  </a:lnTo>
                  <a:lnTo>
                    <a:pt x="607" y="148"/>
                  </a:lnTo>
                  <a:lnTo>
                    <a:pt x="608" y="143"/>
                  </a:lnTo>
                  <a:lnTo>
                    <a:pt x="610" y="138"/>
                  </a:lnTo>
                  <a:lnTo>
                    <a:pt x="612" y="133"/>
                  </a:lnTo>
                  <a:lnTo>
                    <a:pt x="614" y="128"/>
                  </a:lnTo>
                  <a:lnTo>
                    <a:pt x="616" y="123"/>
                  </a:lnTo>
                  <a:lnTo>
                    <a:pt x="617" y="118"/>
                  </a:lnTo>
                  <a:lnTo>
                    <a:pt x="619" y="113"/>
                  </a:lnTo>
                  <a:lnTo>
                    <a:pt x="621" y="107"/>
                  </a:lnTo>
                  <a:lnTo>
                    <a:pt x="623" y="102"/>
                  </a:lnTo>
                  <a:lnTo>
                    <a:pt x="624" y="97"/>
                  </a:lnTo>
                  <a:lnTo>
                    <a:pt x="624" y="92"/>
                  </a:lnTo>
                  <a:lnTo>
                    <a:pt x="624" y="87"/>
                  </a:lnTo>
                  <a:lnTo>
                    <a:pt x="624" y="82"/>
                  </a:lnTo>
                  <a:lnTo>
                    <a:pt x="624" y="77"/>
                  </a:lnTo>
                  <a:lnTo>
                    <a:pt x="624" y="72"/>
                  </a:lnTo>
                  <a:lnTo>
                    <a:pt x="624" y="67"/>
                  </a:lnTo>
                  <a:lnTo>
                    <a:pt x="624" y="61"/>
                  </a:lnTo>
                  <a:lnTo>
                    <a:pt x="624" y="56"/>
                  </a:lnTo>
                  <a:lnTo>
                    <a:pt x="624" y="51"/>
                  </a:lnTo>
                  <a:lnTo>
                    <a:pt x="624" y="46"/>
                  </a:lnTo>
                  <a:lnTo>
                    <a:pt x="624" y="41"/>
                  </a:lnTo>
                  <a:lnTo>
                    <a:pt x="624" y="36"/>
                  </a:lnTo>
                  <a:lnTo>
                    <a:pt x="624" y="31"/>
                  </a:lnTo>
                  <a:lnTo>
                    <a:pt x="624" y="25"/>
                  </a:lnTo>
                  <a:lnTo>
                    <a:pt x="624" y="20"/>
                  </a:lnTo>
                  <a:lnTo>
                    <a:pt x="624" y="15"/>
                  </a:lnTo>
                  <a:lnTo>
                    <a:pt x="624" y="10"/>
                  </a:lnTo>
                  <a:lnTo>
                    <a:pt x="624" y="5"/>
                  </a:lnTo>
                  <a:lnTo>
                    <a:pt x="624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3"/>
                  </a:lnTo>
                  <a:lnTo>
                    <a:pt x="722" y="19"/>
                  </a:lnTo>
                  <a:lnTo>
                    <a:pt x="722" y="26"/>
                  </a:lnTo>
                  <a:lnTo>
                    <a:pt x="722" y="33"/>
                  </a:lnTo>
                  <a:lnTo>
                    <a:pt x="722" y="39"/>
                  </a:lnTo>
                  <a:lnTo>
                    <a:pt x="722" y="46"/>
                  </a:lnTo>
                  <a:lnTo>
                    <a:pt x="722" y="52"/>
                  </a:lnTo>
                  <a:lnTo>
                    <a:pt x="722" y="59"/>
                  </a:lnTo>
                  <a:lnTo>
                    <a:pt x="722" y="66"/>
                  </a:lnTo>
                  <a:lnTo>
                    <a:pt x="723" y="72"/>
                  </a:lnTo>
                  <a:lnTo>
                    <a:pt x="723" y="79"/>
                  </a:lnTo>
                  <a:lnTo>
                    <a:pt x="723" y="85"/>
                  </a:lnTo>
                  <a:lnTo>
                    <a:pt x="724" y="92"/>
                  </a:lnTo>
                  <a:lnTo>
                    <a:pt x="724" y="98"/>
                  </a:lnTo>
                  <a:lnTo>
                    <a:pt x="727" y="105"/>
                  </a:lnTo>
                  <a:lnTo>
                    <a:pt x="731" y="111"/>
                  </a:lnTo>
                  <a:lnTo>
                    <a:pt x="735" y="118"/>
                  </a:lnTo>
                  <a:lnTo>
                    <a:pt x="739" y="124"/>
                  </a:lnTo>
                  <a:lnTo>
                    <a:pt x="743" y="131"/>
                  </a:lnTo>
                  <a:lnTo>
                    <a:pt x="748" y="137"/>
                  </a:lnTo>
                  <a:lnTo>
                    <a:pt x="751" y="144"/>
                  </a:lnTo>
                  <a:lnTo>
                    <a:pt x="755" y="150"/>
                  </a:lnTo>
                  <a:lnTo>
                    <a:pt x="759" y="157"/>
                  </a:lnTo>
                  <a:lnTo>
                    <a:pt x="764" y="163"/>
                  </a:lnTo>
                  <a:lnTo>
                    <a:pt x="768" y="170"/>
                  </a:lnTo>
                  <a:lnTo>
                    <a:pt x="772" y="176"/>
                  </a:lnTo>
                  <a:lnTo>
                    <a:pt x="777" y="183"/>
                  </a:lnTo>
                  <a:lnTo>
                    <a:pt x="781" y="189"/>
                  </a:lnTo>
                  <a:lnTo>
                    <a:pt x="786" y="196"/>
                  </a:lnTo>
                  <a:lnTo>
                    <a:pt x="790" y="202"/>
                  </a:lnTo>
                  <a:lnTo>
                    <a:pt x="794" y="209"/>
                  </a:lnTo>
                  <a:lnTo>
                    <a:pt x="798" y="215"/>
                  </a:lnTo>
                  <a:lnTo>
                    <a:pt x="802" y="222"/>
                  </a:lnTo>
                  <a:lnTo>
                    <a:pt x="807" y="228"/>
                  </a:lnTo>
                  <a:lnTo>
                    <a:pt x="812" y="235"/>
                  </a:lnTo>
                  <a:lnTo>
                    <a:pt x="817" y="241"/>
                  </a:lnTo>
                  <a:lnTo>
                    <a:pt x="823" y="248"/>
                  </a:lnTo>
                  <a:lnTo>
                    <a:pt x="830" y="254"/>
                  </a:lnTo>
                  <a:lnTo>
                    <a:pt x="838" y="260"/>
                  </a:lnTo>
                  <a:lnTo>
                    <a:pt x="846" y="266"/>
                  </a:lnTo>
                  <a:lnTo>
                    <a:pt x="854" y="272"/>
                  </a:lnTo>
                  <a:lnTo>
                    <a:pt x="863" y="279"/>
                  </a:lnTo>
                  <a:lnTo>
                    <a:pt x="871" y="285"/>
                  </a:lnTo>
                  <a:lnTo>
                    <a:pt x="878" y="288"/>
                  </a:lnTo>
                  <a:lnTo>
                    <a:pt x="882" y="281"/>
                  </a:lnTo>
                  <a:lnTo>
                    <a:pt x="887" y="274"/>
                  </a:lnTo>
                  <a:lnTo>
                    <a:pt x="891" y="268"/>
                  </a:lnTo>
                  <a:lnTo>
                    <a:pt x="895" y="261"/>
                  </a:lnTo>
                  <a:lnTo>
                    <a:pt x="901" y="255"/>
                  </a:lnTo>
                  <a:lnTo>
                    <a:pt x="918" y="251"/>
                  </a:lnTo>
                  <a:lnTo>
                    <a:pt x="943" y="251"/>
                  </a:lnTo>
                  <a:lnTo>
                    <a:pt x="967" y="251"/>
                  </a:lnTo>
                  <a:lnTo>
                    <a:pt x="985" y="248"/>
                  </a:lnTo>
                  <a:lnTo>
                    <a:pt x="989" y="242"/>
                  </a:lnTo>
                  <a:lnTo>
                    <a:pt x="993" y="236"/>
                  </a:lnTo>
                  <a:lnTo>
                    <a:pt x="997" y="229"/>
                  </a:lnTo>
                  <a:lnTo>
                    <a:pt x="1001" y="223"/>
                  </a:lnTo>
                  <a:lnTo>
                    <a:pt x="1005" y="216"/>
                  </a:lnTo>
                  <a:lnTo>
                    <a:pt x="1009" y="210"/>
                  </a:lnTo>
                  <a:lnTo>
                    <a:pt x="1013" y="203"/>
                  </a:lnTo>
                  <a:lnTo>
                    <a:pt x="1016" y="197"/>
                  </a:lnTo>
                  <a:lnTo>
                    <a:pt x="1021" y="190"/>
                  </a:lnTo>
                  <a:lnTo>
                    <a:pt x="1025" y="184"/>
                  </a:lnTo>
                  <a:lnTo>
                    <a:pt x="1031" y="177"/>
                  </a:lnTo>
                  <a:lnTo>
                    <a:pt x="1037" y="171"/>
                  </a:lnTo>
                  <a:lnTo>
                    <a:pt x="1042" y="164"/>
                  </a:lnTo>
                  <a:lnTo>
                    <a:pt x="1047" y="158"/>
                  </a:lnTo>
                  <a:lnTo>
                    <a:pt x="1069" y="156"/>
                  </a:lnTo>
                  <a:lnTo>
                    <a:pt x="1084" y="151"/>
                  </a:lnTo>
                  <a:lnTo>
                    <a:pt x="1087" y="144"/>
                  </a:lnTo>
                  <a:lnTo>
                    <a:pt x="1089" y="138"/>
                  </a:lnTo>
                  <a:lnTo>
                    <a:pt x="1090" y="131"/>
                  </a:lnTo>
                  <a:lnTo>
                    <a:pt x="1092" y="125"/>
                  </a:lnTo>
                  <a:lnTo>
                    <a:pt x="1094" y="118"/>
                  </a:lnTo>
                  <a:lnTo>
                    <a:pt x="1096" y="112"/>
                  </a:lnTo>
                  <a:lnTo>
                    <a:pt x="1098" y="105"/>
                  </a:lnTo>
                  <a:lnTo>
                    <a:pt x="1100" y="98"/>
                  </a:lnTo>
                  <a:lnTo>
                    <a:pt x="1100" y="92"/>
                  </a:lnTo>
                  <a:lnTo>
                    <a:pt x="1100" y="85"/>
                  </a:lnTo>
                  <a:lnTo>
                    <a:pt x="1100" y="79"/>
                  </a:lnTo>
                  <a:lnTo>
                    <a:pt x="1100" y="72"/>
                  </a:lnTo>
                  <a:lnTo>
                    <a:pt x="1100" y="66"/>
                  </a:lnTo>
                  <a:lnTo>
                    <a:pt x="1100" y="59"/>
                  </a:lnTo>
                  <a:lnTo>
                    <a:pt x="1100" y="52"/>
                  </a:lnTo>
                  <a:lnTo>
                    <a:pt x="1100" y="46"/>
                  </a:lnTo>
                  <a:lnTo>
                    <a:pt x="1100" y="39"/>
                  </a:lnTo>
                  <a:lnTo>
                    <a:pt x="1100" y="33"/>
                  </a:lnTo>
                  <a:lnTo>
                    <a:pt x="1100" y="26"/>
                  </a:lnTo>
                  <a:lnTo>
                    <a:pt x="1100" y="19"/>
                  </a:lnTo>
                  <a:lnTo>
                    <a:pt x="1100" y="13"/>
                  </a:lnTo>
                  <a:lnTo>
                    <a:pt x="1100" y="6"/>
                  </a:lnTo>
                  <a:lnTo>
                    <a:pt x="1100" y="0"/>
                  </a:lnTo>
                  <a:lnTo>
                    <a:pt x="1397" y="0"/>
                  </a:lnTo>
                  <a:lnTo>
                    <a:pt x="1397" y="10"/>
                  </a:lnTo>
                  <a:lnTo>
                    <a:pt x="1397" y="21"/>
                  </a:lnTo>
                  <a:lnTo>
                    <a:pt x="1397" y="31"/>
                  </a:lnTo>
                  <a:lnTo>
                    <a:pt x="1397" y="42"/>
                  </a:lnTo>
                  <a:lnTo>
                    <a:pt x="1397" y="53"/>
                  </a:lnTo>
                  <a:lnTo>
                    <a:pt x="1399" y="63"/>
                  </a:lnTo>
                  <a:lnTo>
                    <a:pt x="1400" y="74"/>
                  </a:lnTo>
                  <a:lnTo>
                    <a:pt x="1401" y="84"/>
                  </a:lnTo>
                  <a:lnTo>
                    <a:pt x="1402" y="95"/>
                  </a:lnTo>
                  <a:lnTo>
                    <a:pt x="1406" y="105"/>
                  </a:lnTo>
                  <a:lnTo>
                    <a:pt x="1412" y="116"/>
                  </a:lnTo>
                  <a:lnTo>
                    <a:pt x="1417" y="126"/>
                  </a:lnTo>
                  <a:lnTo>
                    <a:pt x="1423" y="137"/>
                  </a:lnTo>
                  <a:lnTo>
                    <a:pt x="1427" y="147"/>
                  </a:lnTo>
                  <a:lnTo>
                    <a:pt x="1429" y="158"/>
                  </a:lnTo>
                  <a:lnTo>
                    <a:pt x="1431" y="168"/>
                  </a:lnTo>
                  <a:lnTo>
                    <a:pt x="1432" y="179"/>
                  </a:lnTo>
                  <a:lnTo>
                    <a:pt x="1433" y="190"/>
                  </a:lnTo>
                  <a:lnTo>
                    <a:pt x="1434" y="200"/>
                  </a:lnTo>
                  <a:lnTo>
                    <a:pt x="1435" y="211"/>
                  </a:lnTo>
                  <a:lnTo>
                    <a:pt x="1435" y="221"/>
                  </a:lnTo>
                  <a:lnTo>
                    <a:pt x="1435" y="232"/>
                  </a:lnTo>
                  <a:lnTo>
                    <a:pt x="1435" y="243"/>
                  </a:lnTo>
                  <a:lnTo>
                    <a:pt x="1436" y="253"/>
                  </a:lnTo>
                  <a:lnTo>
                    <a:pt x="1437" y="264"/>
                  </a:lnTo>
                  <a:lnTo>
                    <a:pt x="1439" y="274"/>
                  </a:lnTo>
                  <a:lnTo>
                    <a:pt x="1440" y="285"/>
                  </a:lnTo>
                  <a:lnTo>
                    <a:pt x="1441" y="295"/>
                  </a:lnTo>
                  <a:lnTo>
                    <a:pt x="1443" y="306"/>
                  </a:lnTo>
                  <a:lnTo>
                    <a:pt x="1444" y="317"/>
                  </a:lnTo>
                  <a:lnTo>
                    <a:pt x="1446" y="327"/>
                  </a:lnTo>
                  <a:lnTo>
                    <a:pt x="1448" y="338"/>
                  </a:lnTo>
                  <a:lnTo>
                    <a:pt x="1450" y="348"/>
                  </a:lnTo>
                  <a:lnTo>
                    <a:pt x="1468" y="356"/>
                  </a:lnTo>
                  <a:lnTo>
                    <a:pt x="1504" y="359"/>
                  </a:lnTo>
                  <a:lnTo>
                    <a:pt x="1541" y="363"/>
                  </a:lnTo>
                  <a:lnTo>
                    <a:pt x="1566" y="359"/>
                  </a:lnTo>
                  <a:lnTo>
                    <a:pt x="1573" y="349"/>
                  </a:lnTo>
                  <a:lnTo>
                    <a:pt x="1573" y="338"/>
                  </a:lnTo>
                  <a:lnTo>
                    <a:pt x="1574" y="328"/>
                  </a:lnTo>
                  <a:lnTo>
                    <a:pt x="1574" y="317"/>
                  </a:lnTo>
                  <a:lnTo>
                    <a:pt x="1574" y="306"/>
                  </a:lnTo>
                  <a:lnTo>
                    <a:pt x="1574" y="296"/>
                  </a:lnTo>
                  <a:lnTo>
                    <a:pt x="1575" y="285"/>
                  </a:lnTo>
                  <a:lnTo>
                    <a:pt x="1575" y="275"/>
                  </a:lnTo>
                  <a:lnTo>
                    <a:pt x="1575" y="264"/>
                  </a:lnTo>
                  <a:lnTo>
                    <a:pt x="1576" y="253"/>
                  </a:lnTo>
                  <a:lnTo>
                    <a:pt x="1577" y="243"/>
                  </a:lnTo>
                  <a:lnTo>
                    <a:pt x="1579" y="232"/>
                  </a:lnTo>
                  <a:lnTo>
                    <a:pt x="1581" y="222"/>
                  </a:lnTo>
                  <a:lnTo>
                    <a:pt x="1583" y="211"/>
                  </a:lnTo>
                  <a:lnTo>
                    <a:pt x="1586" y="201"/>
                  </a:lnTo>
                  <a:lnTo>
                    <a:pt x="1587" y="190"/>
                  </a:lnTo>
                  <a:lnTo>
                    <a:pt x="1588" y="179"/>
                  </a:lnTo>
                  <a:lnTo>
                    <a:pt x="1590" y="169"/>
                  </a:lnTo>
                  <a:lnTo>
                    <a:pt x="1591" y="158"/>
                  </a:lnTo>
                  <a:lnTo>
                    <a:pt x="1592" y="148"/>
                  </a:lnTo>
                  <a:lnTo>
                    <a:pt x="1595" y="137"/>
                  </a:lnTo>
                  <a:lnTo>
                    <a:pt x="1598" y="127"/>
                  </a:lnTo>
                  <a:lnTo>
                    <a:pt x="1601" y="116"/>
                  </a:lnTo>
                  <a:lnTo>
                    <a:pt x="1604" y="106"/>
                  </a:lnTo>
                  <a:lnTo>
                    <a:pt x="1606" y="95"/>
                  </a:lnTo>
                  <a:lnTo>
                    <a:pt x="1607" y="84"/>
                  </a:lnTo>
                  <a:lnTo>
                    <a:pt x="1608" y="74"/>
                  </a:lnTo>
                  <a:lnTo>
                    <a:pt x="1608" y="63"/>
                  </a:lnTo>
                  <a:lnTo>
                    <a:pt x="1609" y="53"/>
                  </a:lnTo>
                  <a:lnTo>
                    <a:pt x="1609" y="42"/>
                  </a:lnTo>
                  <a:lnTo>
                    <a:pt x="1609" y="31"/>
                  </a:lnTo>
                  <a:lnTo>
                    <a:pt x="1609" y="21"/>
                  </a:lnTo>
                  <a:lnTo>
                    <a:pt x="1609" y="10"/>
                  </a:lnTo>
                  <a:lnTo>
                    <a:pt x="1609" y="0"/>
                  </a:lnTo>
                  <a:lnTo>
                    <a:pt x="1696" y="0"/>
                  </a:lnTo>
                  <a:lnTo>
                    <a:pt x="1696" y="12"/>
                  </a:lnTo>
                  <a:lnTo>
                    <a:pt x="1696" y="24"/>
                  </a:lnTo>
                  <a:lnTo>
                    <a:pt x="1696" y="36"/>
                  </a:lnTo>
                  <a:lnTo>
                    <a:pt x="1696" y="48"/>
                  </a:lnTo>
                  <a:lnTo>
                    <a:pt x="1697" y="60"/>
                  </a:lnTo>
                  <a:lnTo>
                    <a:pt x="1698" y="72"/>
                  </a:lnTo>
                  <a:lnTo>
                    <a:pt x="1699" y="84"/>
                  </a:lnTo>
                  <a:lnTo>
                    <a:pt x="1700" y="96"/>
                  </a:lnTo>
                  <a:lnTo>
                    <a:pt x="1704" y="109"/>
                  </a:lnTo>
                  <a:lnTo>
                    <a:pt x="1709" y="121"/>
                  </a:lnTo>
                  <a:lnTo>
                    <a:pt x="1714" y="133"/>
                  </a:lnTo>
                  <a:lnTo>
                    <a:pt x="1719" y="145"/>
                  </a:lnTo>
                  <a:lnTo>
                    <a:pt x="1723" y="157"/>
                  </a:lnTo>
                  <a:lnTo>
                    <a:pt x="1726" y="169"/>
                  </a:lnTo>
                  <a:lnTo>
                    <a:pt x="1729" y="181"/>
                  </a:lnTo>
                  <a:lnTo>
                    <a:pt x="1733" y="193"/>
                  </a:lnTo>
                  <a:lnTo>
                    <a:pt x="1736" y="205"/>
                  </a:lnTo>
                  <a:lnTo>
                    <a:pt x="1738" y="217"/>
                  </a:lnTo>
                  <a:lnTo>
                    <a:pt x="1741" y="229"/>
                  </a:lnTo>
                  <a:lnTo>
                    <a:pt x="1743" y="241"/>
                  </a:lnTo>
                  <a:lnTo>
                    <a:pt x="1746" y="253"/>
                  </a:lnTo>
                  <a:lnTo>
                    <a:pt x="1751" y="266"/>
                  </a:lnTo>
                  <a:lnTo>
                    <a:pt x="1758" y="265"/>
                  </a:lnTo>
                  <a:lnTo>
                    <a:pt x="1765" y="253"/>
                  </a:lnTo>
                  <a:lnTo>
                    <a:pt x="1769" y="241"/>
                  </a:lnTo>
                  <a:lnTo>
                    <a:pt x="1772" y="229"/>
                  </a:lnTo>
                  <a:lnTo>
                    <a:pt x="1776" y="217"/>
                  </a:lnTo>
                  <a:lnTo>
                    <a:pt x="1779" y="205"/>
                  </a:lnTo>
                  <a:lnTo>
                    <a:pt x="1784" y="193"/>
                  </a:lnTo>
                  <a:lnTo>
                    <a:pt x="1789" y="181"/>
                  </a:lnTo>
                  <a:lnTo>
                    <a:pt x="1793" y="169"/>
                  </a:lnTo>
                  <a:lnTo>
                    <a:pt x="1798" y="157"/>
                  </a:lnTo>
                  <a:lnTo>
                    <a:pt x="1802" y="145"/>
                  </a:lnTo>
                  <a:lnTo>
                    <a:pt x="1805" y="133"/>
                  </a:lnTo>
                  <a:lnTo>
                    <a:pt x="1808" y="121"/>
                  </a:lnTo>
                  <a:lnTo>
                    <a:pt x="1811" y="109"/>
                  </a:lnTo>
                  <a:lnTo>
                    <a:pt x="1813" y="96"/>
                  </a:lnTo>
                  <a:lnTo>
                    <a:pt x="1814" y="84"/>
                  </a:lnTo>
                  <a:lnTo>
                    <a:pt x="1814" y="72"/>
                  </a:lnTo>
                  <a:lnTo>
                    <a:pt x="1815" y="60"/>
                  </a:lnTo>
                  <a:lnTo>
                    <a:pt x="1816" y="48"/>
                  </a:lnTo>
                  <a:lnTo>
                    <a:pt x="1816" y="36"/>
                  </a:lnTo>
                  <a:lnTo>
                    <a:pt x="1816" y="24"/>
                  </a:lnTo>
                  <a:lnTo>
                    <a:pt x="1816" y="12"/>
                  </a:lnTo>
                  <a:lnTo>
                    <a:pt x="1816" y="0"/>
                  </a:lnTo>
                  <a:lnTo>
                    <a:pt x="1857" y="0"/>
                  </a:lnTo>
                  <a:lnTo>
                    <a:pt x="1857" y="10"/>
                  </a:lnTo>
                  <a:lnTo>
                    <a:pt x="1857" y="21"/>
                  </a:lnTo>
                  <a:lnTo>
                    <a:pt x="1857" y="31"/>
                  </a:lnTo>
                  <a:lnTo>
                    <a:pt x="1857" y="42"/>
                  </a:lnTo>
                  <a:lnTo>
                    <a:pt x="1857" y="52"/>
                  </a:lnTo>
                  <a:lnTo>
                    <a:pt x="1858" y="63"/>
                  </a:lnTo>
                  <a:lnTo>
                    <a:pt x="1859" y="73"/>
                  </a:lnTo>
                  <a:lnTo>
                    <a:pt x="1860" y="84"/>
                  </a:lnTo>
                  <a:lnTo>
                    <a:pt x="1861" y="94"/>
                  </a:lnTo>
                  <a:lnTo>
                    <a:pt x="1862" y="105"/>
                  </a:lnTo>
                  <a:lnTo>
                    <a:pt x="1865" y="115"/>
                  </a:lnTo>
                  <a:lnTo>
                    <a:pt x="1867" y="126"/>
                  </a:lnTo>
                  <a:lnTo>
                    <a:pt x="1869" y="136"/>
                  </a:lnTo>
                  <a:lnTo>
                    <a:pt x="1871" y="147"/>
                  </a:lnTo>
                  <a:lnTo>
                    <a:pt x="1873" y="157"/>
                  </a:lnTo>
                  <a:lnTo>
                    <a:pt x="1876" y="168"/>
                  </a:lnTo>
                  <a:lnTo>
                    <a:pt x="1878" y="178"/>
                  </a:lnTo>
                  <a:lnTo>
                    <a:pt x="1881" y="189"/>
                  </a:lnTo>
                  <a:lnTo>
                    <a:pt x="1883" y="199"/>
                  </a:lnTo>
                  <a:lnTo>
                    <a:pt x="1893" y="209"/>
                  </a:lnTo>
                  <a:lnTo>
                    <a:pt x="1904" y="220"/>
                  </a:lnTo>
                  <a:lnTo>
                    <a:pt x="1915" y="230"/>
                  </a:lnTo>
                  <a:lnTo>
                    <a:pt x="1926" y="240"/>
                  </a:lnTo>
                  <a:lnTo>
                    <a:pt x="1937" y="250"/>
                  </a:lnTo>
                  <a:lnTo>
                    <a:pt x="1950" y="260"/>
                  </a:lnTo>
                  <a:lnTo>
                    <a:pt x="1971" y="262"/>
                  </a:lnTo>
                  <a:lnTo>
                    <a:pt x="1981" y="252"/>
                  </a:lnTo>
                  <a:lnTo>
                    <a:pt x="1982" y="241"/>
                  </a:lnTo>
                  <a:lnTo>
                    <a:pt x="1983" y="231"/>
                  </a:lnTo>
                  <a:lnTo>
                    <a:pt x="1984" y="220"/>
                  </a:lnTo>
                  <a:lnTo>
                    <a:pt x="1985" y="210"/>
                  </a:lnTo>
                  <a:lnTo>
                    <a:pt x="1986" y="199"/>
                  </a:lnTo>
                  <a:lnTo>
                    <a:pt x="1987" y="189"/>
                  </a:lnTo>
                  <a:lnTo>
                    <a:pt x="1988" y="178"/>
                  </a:lnTo>
                  <a:lnTo>
                    <a:pt x="1989" y="168"/>
                  </a:lnTo>
                  <a:lnTo>
                    <a:pt x="1990" y="157"/>
                  </a:lnTo>
                  <a:lnTo>
                    <a:pt x="1992" y="147"/>
                  </a:lnTo>
                  <a:lnTo>
                    <a:pt x="1993" y="136"/>
                  </a:lnTo>
                  <a:lnTo>
                    <a:pt x="1995" y="126"/>
                  </a:lnTo>
                  <a:lnTo>
                    <a:pt x="1997" y="115"/>
                  </a:lnTo>
                  <a:lnTo>
                    <a:pt x="1999" y="105"/>
                  </a:lnTo>
                  <a:lnTo>
                    <a:pt x="2000" y="94"/>
                  </a:lnTo>
                  <a:lnTo>
                    <a:pt x="2001" y="84"/>
                  </a:lnTo>
                  <a:lnTo>
                    <a:pt x="2002" y="73"/>
                  </a:lnTo>
                  <a:lnTo>
                    <a:pt x="2003" y="63"/>
                  </a:lnTo>
                  <a:lnTo>
                    <a:pt x="2005" y="52"/>
                  </a:lnTo>
                  <a:lnTo>
                    <a:pt x="2005" y="42"/>
                  </a:lnTo>
                  <a:lnTo>
                    <a:pt x="2005" y="31"/>
                  </a:lnTo>
                  <a:lnTo>
                    <a:pt x="2005" y="21"/>
                  </a:lnTo>
                  <a:lnTo>
                    <a:pt x="2005" y="10"/>
                  </a:lnTo>
                  <a:lnTo>
                    <a:pt x="2005" y="0"/>
                  </a:lnTo>
                  <a:lnTo>
                    <a:pt x="2080" y="0"/>
                  </a:lnTo>
                  <a:lnTo>
                    <a:pt x="2080" y="5"/>
                  </a:lnTo>
                  <a:lnTo>
                    <a:pt x="2080" y="11"/>
                  </a:lnTo>
                  <a:lnTo>
                    <a:pt x="2080" y="16"/>
                  </a:lnTo>
                  <a:lnTo>
                    <a:pt x="2080" y="22"/>
                  </a:lnTo>
                  <a:lnTo>
                    <a:pt x="2080" y="27"/>
                  </a:lnTo>
                  <a:lnTo>
                    <a:pt x="2080" y="33"/>
                  </a:lnTo>
                  <a:lnTo>
                    <a:pt x="2080" y="38"/>
                  </a:lnTo>
                  <a:lnTo>
                    <a:pt x="2080" y="44"/>
                  </a:lnTo>
                  <a:lnTo>
                    <a:pt x="2080" y="49"/>
                  </a:lnTo>
                  <a:lnTo>
                    <a:pt x="2081" y="55"/>
                  </a:lnTo>
                  <a:lnTo>
                    <a:pt x="2083" y="60"/>
                  </a:lnTo>
                  <a:lnTo>
                    <a:pt x="2084" y="66"/>
                  </a:lnTo>
                  <a:lnTo>
                    <a:pt x="2085" y="71"/>
                  </a:lnTo>
                  <a:lnTo>
                    <a:pt x="2086" y="77"/>
                  </a:lnTo>
                  <a:lnTo>
                    <a:pt x="2087" y="82"/>
                  </a:lnTo>
                  <a:lnTo>
                    <a:pt x="2088" y="88"/>
                  </a:lnTo>
                  <a:lnTo>
                    <a:pt x="2089" y="93"/>
                  </a:lnTo>
                  <a:lnTo>
                    <a:pt x="2090" y="99"/>
                  </a:lnTo>
                  <a:lnTo>
                    <a:pt x="2093" y="104"/>
                  </a:lnTo>
                  <a:lnTo>
                    <a:pt x="2096" y="110"/>
                  </a:lnTo>
                  <a:lnTo>
                    <a:pt x="2100" y="115"/>
                  </a:lnTo>
                  <a:lnTo>
                    <a:pt x="2103" y="121"/>
                  </a:lnTo>
                  <a:lnTo>
                    <a:pt x="2107" y="126"/>
                  </a:lnTo>
                  <a:lnTo>
                    <a:pt x="2110" y="132"/>
                  </a:lnTo>
                  <a:lnTo>
                    <a:pt x="2114" y="137"/>
                  </a:lnTo>
                  <a:lnTo>
                    <a:pt x="2117" y="143"/>
                  </a:lnTo>
                  <a:lnTo>
                    <a:pt x="2120" y="148"/>
                  </a:lnTo>
                  <a:lnTo>
                    <a:pt x="2125" y="153"/>
                  </a:lnTo>
                  <a:lnTo>
                    <a:pt x="2130" y="159"/>
                  </a:lnTo>
                  <a:lnTo>
                    <a:pt x="2134" y="164"/>
                  </a:lnTo>
                  <a:lnTo>
                    <a:pt x="2139" y="169"/>
                  </a:lnTo>
                  <a:lnTo>
                    <a:pt x="2144" y="175"/>
                  </a:lnTo>
                  <a:lnTo>
                    <a:pt x="2148" y="180"/>
                  </a:lnTo>
                  <a:lnTo>
                    <a:pt x="2153" y="185"/>
                  </a:lnTo>
                  <a:lnTo>
                    <a:pt x="2157" y="191"/>
                  </a:lnTo>
                  <a:lnTo>
                    <a:pt x="2162" y="196"/>
                  </a:lnTo>
                  <a:lnTo>
                    <a:pt x="2169" y="201"/>
                  </a:lnTo>
                  <a:lnTo>
                    <a:pt x="2183" y="205"/>
                  </a:lnTo>
                  <a:lnTo>
                    <a:pt x="2197" y="209"/>
                  </a:lnTo>
                  <a:lnTo>
                    <a:pt x="2210" y="213"/>
                  </a:lnTo>
                  <a:lnTo>
                    <a:pt x="2224" y="218"/>
                  </a:lnTo>
                  <a:lnTo>
                    <a:pt x="2238" y="222"/>
                  </a:lnTo>
                  <a:lnTo>
                    <a:pt x="2251" y="226"/>
                  </a:lnTo>
                  <a:lnTo>
                    <a:pt x="2263" y="231"/>
                  </a:lnTo>
                  <a:lnTo>
                    <a:pt x="2272" y="235"/>
                  </a:lnTo>
                  <a:lnTo>
                    <a:pt x="2279" y="241"/>
                  </a:lnTo>
                  <a:lnTo>
                    <a:pt x="2285" y="246"/>
                  </a:lnTo>
                  <a:lnTo>
                    <a:pt x="2291" y="251"/>
                  </a:lnTo>
                  <a:lnTo>
                    <a:pt x="2300" y="256"/>
                  </a:lnTo>
                  <a:lnTo>
                    <a:pt x="2309" y="261"/>
                  </a:lnTo>
                  <a:lnTo>
                    <a:pt x="2319" y="266"/>
                  </a:lnTo>
                  <a:lnTo>
                    <a:pt x="2334" y="270"/>
                  </a:lnTo>
                  <a:lnTo>
                    <a:pt x="2347" y="274"/>
                  </a:lnTo>
                  <a:lnTo>
                    <a:pt x="2357" y="279"/>
                  </a:lnTo>
                  <a:lnTo>
                    <a:pt x="2368" y="283"/>
                  </a:lnTo>
                  <a:lnTo>
                    <a:pt x="2381" y="287"/>
                  </a:lnTo>
                  <a:lnTo>
                    <a:pt x="2394" y="292"/>
                  </a:lnTo>
                  <a:lnTo>
                    <a:pt x="2399" y="287"/>
                  </a:lnTo>
                  <a:lnTo>
                    <a:pt x="2402" y="282"/>
                  </a:lnTo>
                  <a:lnTo>
                    <a:pt x="2406" y="276"/>
                  </a:lnTo>
                  <a:lnTo>
                    <a:pt x="2409" y="271"/>
                  </a:lnTo>
                  <a:lnTo>
                    <a:pt x="2413" y="266"/>
                  </a:lnTo>
                  <a:lnTo>
                    <a:pt x="2416" y="260"/>
                  </a:lnTo>
                  <a:lnTo>
                    <a:pt x="2420" y="255"/>
                  </a:lnTo>
                  <a:lnTo>
                    <a:pt x="2423" y="249"/>
                  </a:lnTo>
                  <a:lnTo>
                    <a:pt x="2426" y="244"/>
                  </a:lnTo>
                  <a:lnTo>
                    <a:pt x="2430" y="238"/>
                  </a:lnTo>
                  <a:lnTo>
                    <a:pt x="2433" y="233"/>
                  </a:lnTo>
                  <a:lnTo>
                    <a:pt x="2437" y="227"/>
                  </a:lnTo>
                  <a:lnTo>
                    <a:pt x="2441" y="222"/>
                  </a:lnTo>
                  <a:lnTo>
                    <a:pt x="2445" y="217"/>
                  </a:lnTo>
                  <a:lnTo>
                    <a:pt x="2449" y="211"/>
                  </a:lnTo>
                  <a:lnTo>
                    <a:pt x="2455" y="206"/>
                  </a:lnTo>
                  <a:lnTo>
                    <a:pt x="2460" y="201"/>
                  </a:lnTo>
                  <a:lnTo>
                    <a:pt x="2468" y="195"/>
                  </a:lnTo>
                  <a:lnTo>
                    <a:pt x="2476" y="190"/>
                  </a:lnTo>
                  <a:lnTo>
                    <a:pt x="2484" y="185"/>
                  </a:lnTo>
                  <a:lnTo>
                    <a:pt x="2492" y="180"/>
                  </a:lnTo>
                  <a:lnTo>
                    <a:pt x="2498" y="175"/>
                  </a:lnTo>
                  <a:lnTo>
                    <a:pt x="2504" y="170"/>
                  </a:lnTo>
                  <a:lnTo>
                    <a:pt x="2509" y="164"/>
                  </a:lnTo>
                  <a:lnTo>
                    <a:pt x="2514" y="159"/>
                  </a:lnTo>
                  <a:lnTo>
                    <a:pt x="2519" y="154"/>
                  </a:lnTo>
                  <a:lnTo>
                    <a:pt x="2522" y="148"/>
                  </a:lnTo>
                  <a:lnTo>
                    <a:pt x="2525" y="143"/>
                  </a:lnTo>
                  <a:lnTo>
                    <a:pt x="2527" y="137"/>
                  </a:lnTo>
                  <a:lnTo>
                    <a:pt x="2530" y="132"/>
                  </a:lnTo>
                  <a:lnTo>
                    <a:pt x="2532" y="126"/>
                  </a:lnTo>
                  <a:lnTo>
                    <a:pt x="2535" y="121"/>
                  </a:lnTo>
                  <a:lnTo>
                    <a:pt x="2537" y="115"/>
                  </a:lnTo>
                  <a:lnTo>
                    <a:pt x="2540" y="110"/>
                  </a:lnTo>
                  <a:lnTo>
                    <a:pt x="2542" y="105"/>
                  </a:lnTo>
                  <a:lnTo>
                    <a:pt x="2544" y="99"/>
                  </a:lnTo>
                  <a:lnTo>
                    <a:pt x="2545" y="94"/>
                  </a:lnTo>
                  <a:lnTo>
                    <a:pt x="2545" y="88"/>
                  </a:lnTo>
                  <a:lnTo>
                    <a:pt x="2545" y="82"/>
                  </a:lnTo>
                  <a:lnTo>
                    <a:pt x="2545" y="77"/>
                  </a:lnTo>
                  <a:lnTo>
                    <a:pt x="2545" y="71"/>
                  </a:lnTo>
                  <a:lnTo>
                    <a:pt x="2545" y="66"/>
                  </a:lnTo>
                  <a:lnTo>
                    <a:pt x="2545" y="60"/>
                  </a:lnTo>
                  <a:lnTo>
                    <a:pt x="2545" y="55"/>
                  </a:lnTo>
                  <a:lnTo>
                    <a:pt x="2545" y="49"/>
                  </a:lnTo>
                  <a:lnTo>
                    <a:pt x="2545" y="44"/>
                  </a:lnTo>
                  <a:lnTo>
                    <a:pt x="2545" y="38"/>
                  </a:lnTo>
                  <a:lnTo>
                    <a:pt x="2545" y="33"/>
                  </a:lnTo>
                  <a:lnTo>
                    <a:pt x="2545" y="27"/>
                  </a:lnTo>
                  <a:lnTo>
                    <a:pt x="2545" y="22"/>
                  </a:lnTo>
                  <a:lnTo>
                    <a:pt x="2545" y="16"/>
                  </a:lnTo>
                  <a:lnTo>
                    <a:pt x="2545" y="11"/>
                  </a:lnTo>
                  <a:lnTo>
                    <a:pt x="2545" y="5"/>
                  </a:lnTo>
                  <a:lnTo>
                    <a:pt x="2545" y="0"/>
                  </a:lnTo>
                  <a:lnTo>
                    <a:pt x="2561" y="0"/>
                  </a:lnTo>
                  <a:lnTo>
                    <a:pt x="2561" y="3"/>
                  </a:lnTo>
                  <a:lnTo>
                    <a:pt x="2561" y="7"/>
                  </a:lnTo>
                  <a:lnTo>
                    <a:pt x="2561" y="10"/>
                  </a:lnTo>
                  <a:lnTo>
                    <a:pt x="2561" y="14"/>
                  </a:lnTo>
                  <a:lnTo>
                    <a:pt x="2561" y="18"/>
                  </a:lnTo>
                  <a:lnTo>
                    <a:pt x="2561" y="21"/>
                  </a:lnTo>
                  <a:lnTo>
                    <a:pt x="2561" y="25"/>
                  </a:lnTo>
                  <a:lnTo>
                    <a:pt x="2561" y="28"/>
                  </a:lnTo>
                  <a:lnTo>
                    <a:pt x="2561" y="32"/>
                  </a:lnTo>
                  <a:lnTo>
                    <a:pt x="2561" y="36"/>
                  </a:lnTo>
                  <a:lnTo>
                    <a:pt x="2561" y="39"/>
                  </a:lnTo>
                  <a:lnTo>
                    <a:pt x="2561" y="43"/>
                  </a:lnTo>
                  <a:lnTo>
                    <a:pt x="2561" y="46"/>
                  </a:lnTo>
                  <a:lnTo>
                    <a:pt x="2561" y="50"/>
                  </a:lnTo>
                  <a:lnTo>
                    <a:pt x="2561" y="54"/>
                  </a:lnTo>
                  <a:lnTo>
                    <a:pt x="2561" y="57"/>
                  </a:lnTo>
                  <a:lnTo>
                    <a:pt x="2561" y="61"/>
                  </a:lnTo>
                  <a:lnTo>
                    <a:pt x="2562" y="64"/>
                  </a:lnTo>
                  <a:lnTo>
                    <a:pt x="2562" y="68"/>
                  </a:lnTo>
                  <a:lnTo>
                    <a:pt x="2562" y="71"/>
                  </a:lnTo>
                  <a:lnTo>
                    <a:pt x="2562" y="75"/>
                  </a:lnTo>
                  <a:lnTo>
                    <a:pt x="2562" y="79"/>
                  </a:lnTo>
                  <a:lnTo>
                    <a:pt x="2562" y="82"/>
                  </a:lnTo>
                  <a:lnTo>
                    <a:pt x="2562" y="86"/>
                  </a:lnTo>
                  <a:lnTo>
                    <a:pt x="2563" y="89"/>
                  </a:lnTo>
                  <a:lnTo>
                    <a:pt x="2563" y="93"/>
                  </a:lnTo>
                  <a:lnTo>
                    <a:pt x="2563" y="97"/>
                  </a:lnTo>
                  <a:lnTo>
                    <a:pt x="2563" y="100"/>
                  </a:lnTo>
                  <a:lnTo>
                    <a:pt x="2564" y="104"/>
                  </a:lnTo>
                  <a:lnTo>
                    <a:pt x="2565" y="107"/>
                  </a:lnTo>
                  <a:lnTo>
                    <a:pt x="2567" y="111"/>
                  </a:lnTo>
                  <a:lnTo>
                    <a:pt x="2568" y="115"/>
                  </a:lnTo>
                  <a:lnTo>
                    <a:pt x="2569" y="118"/>
                  </a:lnTo>
                  <a:lnTo>
                    <a:pt x="2570" y="122"/>
                  </a:lnTo>
                  <a:lnTo>
                    <a:pt x="2571" y="125"/>
                  </a:lnTo>
                  <a:lnTo>
                    <a:pt x="2572" y="129"/>
                  </a:lnTo>
                  <a:lnTo>
                    <a:pt x="2573" y="132"/>
                  </a:lnTo>
                  <a:lnTo>
                    <a:pt x="2574" y="136"/>
                  </a:lnTo>
                  <a:lnTo>
                    <a:pt x="2576" y="140"/>
                  </a:lnTo>
                  <a:lnTo>
                    <a:pt x="2577" y="143"/>
                  </a:lnTo>
                  <a:lnTo>
                    <a:pt x="2578" y="147"/>
                  </a:lnTo>
                  <a:lnTo>
                    <a:pt x="2579" y="150"/>
                  </a:lnTo>
                  <a:lnTo>
                    <a:pt x="2580" y="154"/>
                  </a:lnTo>
                  <a:lnTo>
                    <a:pt x="2582" y="157"/>
                  </a:lnTo>
                  <a:lnTo>
                    <a:pt x="2583" y="161"/>
                  </a:lnTo>
                  <a:lnTo>
                    <a:pt x="2584" y="165"/>
                  </a:lnTo>
                  <a:lnTo>
                    <a:pt x="2585" y="168"/>
                  </a:lnTo>
                  <a:lnTo>
                    <a:pt x="2587" y="172"/>
                  </a:lnTo>
                  <a:lnTo>
                    <a:pt x="2588" y="175"/>
                  </a:lnTo>
                  <a:lnTo>
                    <a:pt x="2589" y="179"/>
                  </a:lnTo>
                  <a:lnTo>
                    <a:pt x="2591" y="182"/>
                  </a:lnTo>
                  <a:lnTo>
                    <a:pt x="2592" y="186"/>
                  </a:lnTo>
                  <a:lnTo>
                    <a:pt x="2593" y="190"/>
                  </a:lnTo>
                  <a:lnTo>
                    <a:pt x="2595" y="193"/>
                  </a:lnTo>
                  <a:lnTo>
                    <a:pt x="2596" y="197"/>
                  </a:lnTo>
                  <a:lnTo>
                    <a:pt x="2597" y="200"/>
                  </a:lnTo>
                  <a:lnTo>
                    <a:pt x="2604" y="204"/>
                  </a:lnTo>
                  <a:lnTo>
                    <a:pt x="2610" y="207"/>
                  </a:lnTo>
                  <a:lnTo>
                    <a:pt x="2616" y="210"/>
                  </a:lnTo>
                  <a:lnTo>
                    <a:pt x="2622" y="213"/>
                  </a:lnTo>
                  <a:lnTo>
                    <a:pt x="2628" y="216"/>
                  </a:lnTo>
                  <a:lnTo>
                    <a:pt x="2634" y="219"/>
                  </a:lnTo>
                  <a:lnTo>
                    <a:pt x="2640" y="223"/>
                  </a:lnTo>
                  <a:lnTo>
                    <a:pt x="2646" y="226"/>
                  </a:lnTo>
                  <a:lnTo>
                    <a:pt x="2651" y="229"/>
                  </a:lnTo>
                  <a:lnTo>
                    <a:pt x="2657" y="232"/>
                  </a:lnTo>
                  <a:lnTo>
                    <a:pt x="2662" y="236"/>
                  </a:lnTo>
                  <a:lnTo>
                    <a:pt x="2667" y="239"/>
                  </a:lnTo>
                  <a:lnTo>
                    <a:pt x="2672" y="242"/>
                  </a:lnTo>
                  <a:lnTo>
                    <a:pt x="2677" y="246"/>
                  </a:lnTo>
                  <a:lnTo>
                    <a:pt x="2682" y="249"/>
                  </a:lnTo>
                  <a:lnTo>
                    <a:pt x="2687" y="252"/>
                  </a:lnTo>
                  <a:lnTo>
                    <a:pt x="2691" y="256"/>
                  </a:lnTo>
                  <a:lnTo>
                    <a:pt x="2696" y="259"/>
                  </a:lnTo>
                  <a:lnTo>
                    <a:pt x="2700" y="263"/>
                  </a:lnTo>
                  <a:lnTo>
                    <a:pt x="2705" y="266"/>
                  </a:lnTo>
                  <a:lnTo>
                    <a:pt x="2716" y="268"/>
                  </a:lnTo>
                  <a:lnTo>
                    <a:pt x="2728" y="269"/>
                  </a:lnTo>
                  <a:lnTo>
                    <a:pt x="2740" y="271"/>
                  </a:lnTo>
                  <a:lnTo>
                    <a:pt x="2752" y="272"/>
                  </a:lnTo>
                  <a:lnTo>
                    <a:pt x="2764" y="274"/>
                  </a:lnTo>
                  <a:lnTo>
                    <a:pt x="2776" y="276"/>
                  </a:lnTo>
                  <a:lnTo>
                    <a:pt x="2789" y="275"/>
                  </a:lnTo>
                  <a:lnTo>
                    <a:pt x="2799" y="273"/>
                  </a:lnTo>
                  <a:lnTo>
                    <a:pt x="2807" y="270"/>
                  </a:lnTo>
                  <a:lnTo>
                    <a:pt x="2816" y="267"/>
                  </a:lnTo>
                  <a:lnTo>
                    <a:pt x="2823" y="265"/>
                  </a:lnTo>
                  <a:lnTo>
                    <a:pt x="2832" y="262"/>
                  </a:lnTo>
                  <a:lnTo>
                    <a:pt x="2842" y="260"/>
                  </a:lnTo>
                  <a:lnTo>
                    <a:pt x="2854" y="258"/>
                  </a:lnTo>
                  <a:lnTo>
                    <a:pt x="2863" y="255"/>
                  </a:lnTo>
                  <a:lnTo>
                    <a:pt x="2870" y="252"/>
                  </a:lnTo>
                  <a:lnTo>
                    <a:pt x="2875" y="249"/>
                  </a:lnTo>
                  <a:lnTo>
                    <a:pt x="2877" y="245"/>
                  </a:lnTo>
                  <a:lnTo>
                    <a:pt x="2879" y="242"/>
                  </a:lnTo>
                  <a:lnTo>
                    <a:pt x="2882" y="238"/>
                  </a:lnTo>
                  <a:lnTo>
                    <a:pt x="2885" y="235"/>
                  </a:lnTo>
                  <a:lnTo>
                    <a:pt x="2888" y="231"/>
                  </a:lnTo>
                  <a:lnTo>
                    <a:pt x="2893" y="228"/>
                  </a:lnTo>
                  <a:lnTo>
                    <a:pt x="2898" y="225"/>
                  </a:lnTo>
                  <a:lnTo>
                    <a:pt x="2906" y="222"/>
                  </a:lnTo>
                  <a:lnTo>
                    <a:pt x="2917" y="220"/>
                  </a:lnTo>
                  <a:lnTo>
                    <a:pt x="2930" y="219"/>
                  </a:lnTo>
                  <a:lnTo>
                    <a:pt x="2943" y="218"/>
                  </a:lnTo>
                  <a:lnTo>
                    <a:pt x="2955" y="217"/>
                  </a:lnTo>
                  <a:lnTo>
                    <a:pt x="2968" y="216"/>
                  </a:lnTo>
                  <a:lnTo>
                    <a:pt x="2980" y="215"/>
                  </a:lnTo>
                  <a:lnTo>
                    <a:pt x="2993" y="213"/>
                  </a:lnTo>
                  <a:lnTo>
                    <a:pt x="3005" y="212"/>
                  </a:lnTo>
                  <a:lnTo>
                    <a:pt x="3018" y="211"/>
                  </a:lnTo>
                  <a:lnTo>
                    <a:pt x="3031" y="209"/>
                  </a:lnTo>
                  <a:lnTo>
                    <a:pt x="3043" y="208"/>
                  </a:lnTo>
                  <a:lnTo>
                    <a:pt x="3056" y="207"/>
                  </a:lnTo>
                  <a:lnTo>
                    <a:pt x="3069" y="207"/>
                  </a:lnTo>
                  <a:lnTo>
                    <a:pt x="3082" y="206"/>
                  </a:lnTo>
                  <a:lnTo>
                    <a:pt x="3096" y="206"/>
                  </a:lnTo>
                  <a:lnTo>
                    <a:pt x="3109" y="206"/>
                  </a:lnTo>
                  <a:lnTo>
                    <a:pt x="3121" y="204"/>
                  </a:lnTo>
                  <a:lnTo>
                    <a:pt x="3129" y="201"/>
                  </a:lnTo>
                  <a:lnTo>
                    <a:pt x="3140" y="199"/>
                  </a:lnTo>
                  <a:lnTo>
                    <a:pt x="3151" y="197"/>
                  </a:lnTo>
                  <a:lnTo>
                    <a:pt x="3162" y="195"/>
                  </a:lnTo>
                  <a:lnTo>
                    <a:pt x="3173" y="193"/>
                  </a:lnTo>
                  <a:lnTo>
                    <a:pt x="3184" y="191"/>
                  </a:lnTo>
                  <a:lnTo>
                    <a:pt x="3196" y="190"/>
                  </a:lnTo>
                  <a:lnTo>
                    <a:pt x="3208" y="188"/>
                  </a:lnTo>
                  <a:lnTo>
                    <a:pt x="3213" y="185"/>
                  </a:lnTo>
                  <a:lnTo>
                    <a:pt x="3218" y="181"/>
                  </a:lnTo>
                  <a:lnTo>
                    <a:pt x="3223" y="178"/>
                  </a:lnTo>
                  <a:lnTo>
                    <a:pt x="3228" y="175"/>
                  </a:lnTo>
                  <a:lnTo>
                    <a:pt x="3232" y="171"/>
                  </a:lnTo>
                  <a:lnTo>
                    <a:pt x="3235" y="168"/>
                  </a:lnTo>
                  <a:lnTo>
                    <a:pt x="3239" y="164"/>
                  </a:lnTo>
                  <a:lnTo>
                    <a:pt x="3243" y="161"/>
                  </a:lnTo>
                  <a:lnTo>
                    <a:pt x="3248" y="158"/>
                  </a:lnTo>
                  <a:lnTo>
                    <a:pt x="3253" y="154"/>
                  </a:lnTo>
                  <a:lnTo>
                    <a:pt x="3256" y="151"/>
                  </a:lnTo>
                  <a:lnTo>
                    <a:pt x="3259" y="147"/>
                  </a:lnTo>
                  <a:lnTo>
                    <a:pt x="3262" y="144"/>
                  </a:lnTo>
                  <a:lnTo>
                    <a:pt x="3265" y="140"/>
                  </a:lnTo>
                  <a:lnTo>
                    <a:pt x="3269" y="137"/>
                  </a:lnTo>
                  <a:lnTo>
                    <a:pt x="3272" y="133"/>
                  </a:lnTo>
                  <a:lnTo>
                    <a:pt x="3277" y="130"/>
                  </a:lnTo>
                  <a:lnTo>
                    <a:pt x="3282" y="127"/>
                  </a:lnTo>
                  <a:lnTo>
                    <a:pt x="3288" y="124"/>
                  </a:lnTo>
                  <a:lnTo>
                    <a:pt x="3295" y="120"/>
                  </a:lnTo>
                  <a:lnTo>
                    <a:pt x="3303" y="117"/>
                  </a:lnTo>
                  <a:lnTo>
                    <a:pt x="3311" y="115"/>
                  </a:lnTo>
                  <a:lnTo>
                    <a:pt x="3321" y="112"/>
                  </a:lnTo>
                  <a:lnTo>
                    <a:pt x="3332" y="110"/>
                  </a:lnTo>
                  <a:lnTo>
                    <a:pt x="3343" y="108"/>
                  </a:lnTo>
                  <a:lnTo>
                    <a:pt x="3355" y="107"/>
                  </a:lnTo>
                  <a:lnTo>
                    <a:pt x="3367" y="105"/>
                  </a:lnTo>
                  <a:lnTo>
                    <a:pt x="3380" y="104"/>
                  </a:lnTo>
                  <a:lnTo>
                    <a:pt x="3392" y="103"/>
                  </a:lnTo>
                  <a:lnTo>
                    <a:pt x="3405" y="101"/>
                  </a:lnTo>
                  <a:lnTo>
                    <a:pt x="3417" y="100"/>
                  </a:lnTo>
                  <a:lnTo>
                    <a:pt x="3419" y="97"/>
                  </a:lnTo>
                  <a:lnTo>
                    <a:pt x="3419" y="93"/>
                  </a:lnTo>
                  <a:lnTo>
                    <a:pt x="3420" y="89"/>
                  </a:lnTo>
                  <a:lnTo>
                    <a:pt x="3420" y="86"/>
                  </a:lnTo>
                  <a:lnTo>
                    <a:pt x="3421" y="82"/>
                  </a:lnTo>
                  <a:lnTo>
                    <a:pt x="3422" y="79"/>
                  </a:lnTo>
                  <a:lnTo>
                    <a:pt x="3423" y="75"/>
                  </a:lnTo>
                  <a:lnTo>
                    <a:pt x="3424" y="71"/>
                  </a:lnTo>
                  <a:lnTo>
                    <a:pt x="3425" y="68"/>
                  </a:lnTo>
                  <a:lnTo>
                    <a:pt x="3426" y="64"/>
                  </a:lnTo>
                  <a:lnTo>
                    <a:pt x="3427" y="61"/>
                  </a:lnTo>
                  <a:lnTo>
                    <a:pt x="3428" y="57"/>
                  </a:lnTo>
                  <a:lnTo>
                    <a:pt x="3430" y="54"/>
                  </a:lnTo>
                  <a:lnTo>
                    <a:pt x="3431" y="50"/>
                  </a:lnTo>
                  <a:lnTo>
                    <a:pt x="3431" y="46"/>
                  </a:lnTo>
                  <a:lnTo>
                    <a:pt x="3431" y="43"/>
                  </a:lnTo>
                  <a:lnTo>
                    <a:pt x="3431" y="39"/>
                  </a:lnTo>
                  <a:lnTo>
                    <a:pt x="3431" y="36"/>
                  </a:lnTo>
                  <a:lnTo>
                    <a:pt x="3431" y="32"/>
                  </a:lnTo>
                  <a:lnTo>
                    <a:pt x="3431" y="28"/>
                  </a:lnTo>
                  <a:lnTo>
                    <a:pt x="3431" y="25"/>
                  </a:lnTo>
                  <a:lnTo>
                    <a:pt x="3431" y="21"/>
                  </a:lnTo>
                  <a:lnTo>
                    <a:pt x="3431" y="18"/>
                  </a:lnTo>
                  <a:lnTo>
                    <a:pt x="3431" y="14"/>
                  </a:lnTo>
                  <a:lnTo>
                    <a:pt x="3431" y="10"/>
                  </a:lnTo>
                  <a:lnTo>
                    <a:pt x="3431" y="7"/>
                  </a:lnTo>
                  <a:lnTo>
                    <a:pt x="3431" y="3"/>
                  </a:lnTo>
                  <a:lnTo>
                    <a:pt x="3431" y="0"/>
                  </a:lnTo>
                  <a:lnTo>
                    <a:pt x="3457" y="0"/>
                  </a:lnTo>
                  <a:lnTo>
                    <a:pt x="3457" y="10"/>
                  </a:lnTo>
                  <a:lnTo>
                    <a:pt x="3457" y="20"/>
                  </a:lnTo>
                  <a:lnTo>
                    <a:pt x="3457" y="30"/>
                  </a:lnTo>
                  <a:lnTo>
                    <a:pt x="3457" y="40"/>
                  </a:lnTo>
                  <a:lnTo>
                    <a:pt x="3457" y="50"/>
                  </a:lnTo>
                  <a:lnTo>
                    <a:pt x="3458" y="60"/>
                  </a:lnTo>
                  <a:lnTo>
                    <a:pt x="3458" y="70"/>
                  </a:lnTo>
                  <a:lnTo>
                    <a:pt x="3458" y="80"/>
                  </a:lnTo>
                  <a:lnTo>
                    <a:pt x="3459" y="90"/>
                  </a:lnTo>
                  <a:lnTo>
                    <a:pt x="3459" y="100"/>
                  </a:lnTo>
                  <a:lnTo>
                    <a:pt x="3470" y="109"/>
                  </a:lnTo>
                  <a:lnTo>
                    <a:pt x="3479" y="119"/>
                  </a:lnTo>
                  <a:lnTo>
                    <a:pt x="3486" y="129"/>
                  </a:lnTo>
                  <a:lnTo>
                    <a:pt x="3490" y="139"/>
                  </a:lnTo>
                  <a:lnTo>
                    <a:pt x="3495" y="149"/>
                  </a:lnTo>
                  <a:lnTo>
                    <a:pt x="3498" y="159"/>
                  </a:lnTo>
                  <a:lnTo>
                    <a:pt x="3502" y="169"/>
                  </a:lnTo>
                  <a:lnTo>
                    <a:pt x="3505" y="178"/>
                  </a:lnTo>
                  <a:lnTo>
                    <a:pt x="3509" y="189"/>
                  </a:lnTo>
                  <a:lnTo>
                    <a:pt x="3511" y="198"/>
                  </a:lnTo>
                  <a:lnTo>
                    <a:pt x="3515" y="208"/>
                  </a:lnTo>
                  <a:lnTo>
                    <a:pt x="3520" y="218"/>
                  </a:lnTo>
                  <a:lnTo>
                    <a:pt x="3529" y="228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F1370674-F64F-C5AD-247F-9776DDB18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72 w 3743"/>
                <a:gd name="T1" fmla="*/ 187 h 501"/>
                <a:gd name="T2" fmla="*/ 418 w 3743"/>
                <a:gd name="T3" fmla="*/ 130 h 501"/>
                <a:gd name="T4" fmla="*/ 577 w 3743"/>
                <a:gd name="T5" fmla="*/ 215 h 501"/>
                <a:gd name="T6" fmla="*/ 624 w 3743"/>
                <a:gd name="T7" fmla="*/ 92 h 501"/>
                <a:gd name="T8" fmla="*/ 722 w 3743"/>
                <a:gd name="T9" fmla="*/ 33 h 501"/>
                <a:gd name="T10" fmla="*/ 781 w 3743"/>
                <a:gd name="T11" fmla="*/ 189 h 501"/>
                <a:gd name="T12" fmla="*/ 967 w 3743"/>
                <a:gd name="T13" fmla="*/ 251 h 501"/>
                <a:gd name="T14" fmla="*/ 1098 w 3743"/>
                <a:gd name="T15" fmla="*/ 105 h 501"/>
                <a:gd name="T16" fmla="*/ 1400 w 3743"/>
                <a:gd name="T17" fmla="*/ 74 h 501"/>
                <a:gd name="T18" fmla="*/ 1446 w 3743"/>
                <a:gd name="T19" fmla="*/ 327 h 501"/>
                <a:gd name="T20" fmla="*/ 1590 w 3743"/>
                <a:gd name="T21" fmla="*/ 169 h 501"/>
                <a:gd name="T22" fmla="*/ 1699 w 3743"/>
                <a:gd name="T23" fmla="*/ 84 h 501"/>
                <a:gd name="T24" fmla="*/ 1793 w 3743"/>
                <a:gd name="T25" fmla="*/ 169 h 501"/>
                <a:gd name="T26" fmla="*/ 1861 w 3743"/>
                <a:gd name="T27" fmla="*/ 94 h 501"/>
                <a:gd name="T28" fmla="*/ 1987 w 3743"/>
                <a:gd name="T29" fmla="*/ 189 h 501"/>
                <a:gd name="T30" fmla="*/ 2080 w 3743"/>
                <a:gd name="T31" fmla="*/ 27 h 501"/>
                <a:gd name="T32" fmla="*/ 2130 w 3743"/>
                <a:gd name="T33" fmla="*/ 159 h 501"/>
                <a:gd name="T34" fmla="*/ 2347 w 3743"/>
                <a:gd name="T35" fmla="*/ 274 h 501"/>
                <a:gd name="T36" fmla="*/ 2484 w 3743"/>
                <a:gd name="T37" fmla="*/ 185 h 501"/>
                <a:gd name="T38" fmla="*/ 2545 w 3743"/>
                <a:gd name="T39" fmla="*/ 55 h 501"/>
                <a:gd name="T40" fmla="*/ 2561 w 3743"/>
                <a:gd name="T41" fmla="*/ 46 h 501"/>
                <a:gd name="T42" fmla="*/ 2573 w 3743"/>
                <a:gd name="T43" fmla="*/ 132 h 501"/>
                <a:gd name="T44" fmla="*/ 2628 w 3743"/>
                <a:gd name="T45" fmla="*/ 216 h 501"/>
                <a:gd name="T46" fmla="*/ 2807 w 3743"/>
                <a:gd name="T47" fmla="*/ 270 h 501"/>
                <a:gd name="T48" fmla="*/ 3005 w 3743"/>
                <a:gd name="T49" fmla="*/ 212 h 501"/>
                <a:gd name="T50" fmla="*/ 3239 w 3743"/>
                <a:gd name="T51" fmla="*/ 164 h 501"/>
                <a:gd name="T52" fmla="*/ 3417 w 3743"/>
                <a:gd name="T53" fmla="*/ 100 h 501"/>
                <a:gd name="T54" fmla="*/ 3431 w 3743"/>
                <a:gd name="T55" fmla="*/ 14 h 501"/>
                <a:gd name="T56" fmla="*/ 3509 w 3743"/>
                <a:gd name="T57" fmla="*/ 189 h 501"/>
                <a:gd name="T58" fmla="*/ 226 w 3743"/>
                <a:gd name="T59" fmla="*/ 126 h 501"/>
                <a:gd name="T60" fmla="*/ 299 w 3743"/>
                <a:gd name="T61" fmla="*/ 189 h 501"/>
                <a:gd name="T62" fmla="*/ 470 w 3743"/>
                <a:gd name="T63" fmla="*/ 181 h 501"/>
                <a:gd name="T64" fmla="*/ 611 w 3743"/>
                <a:gd name="T65" fmla="*/ 183 h 501"/>
                <a:gd name="T66" fmla="*/ 643 w 3743"/>
                <a:gd name="T67" fmla="*/ 57 h 501"/>
                <a:gd name="T68" fmla="*/ 696 w 3743"/>
                <a:gd name="T69" fmla="*/ 74 h 501"/>
                <a:gd name="T70" fmla="*/ 774 w 3743"/>
                <a:gd name="T71" fmla="*/ 220 h 501"/>
                <a:gd name="T72" fmla="*/ 923 w 3743"/>
                <a:gd name="T73" fmla="*/ 266 h 501"/>
                <a:gd name="T74" fmla="*/ 1104 w 3743"/>
                <a:gd name="T75" fmla="*/ 141 h 501"/>
                <a:gd name="T76" fmla="*/ 1239 w 3743"/>
                <a:gd name="T77" fmla="*/ 0 h 501"/>
                <a:gd name="T78" fmla="*/ 1405 w 3743"/>
                <a:gd name="T79" fmla="*/ 126 h 501"/>
                <a:gd name="T80" fmla="*/ 1436 w 3743"/>
                <a:gd name="T81" fmla="*/ 308 h 501"/>
                <a:gd name="T82" fmla="*/ 1583 w 3743"/>
                <a:gd name="T83" fmla="*/ 280 h 501"/>
                <a:gd name="T84" fmla="*/ 1621 w 3743"/>
                <a:gd name="T85" fmla="*/ 98 h 501"/>
                <a:gd name="T86" fmla="*/ 1680 w 3743"/>
                <a:gd name="T87" fmla="*/ 96 h 501"/>
                <a:gd name="T88" fmla="*/ 1786 w 3743"/>
                <a:gd name="T89" fmla="*/ 286 h 501"/>
                <a:gd name="T90" fmla="*/ 1841 w 3743"/>
                <a:gd name="T91" fmla="*/ 94 h 501"/>
                <a:gd name="T92" fmla="*/ 1991 w 3743"/>
                <a:gd name="T93" fmla="*/ 241 h 501"/>
                <a:gd name="T94" fmla="*/ 2014 w 3743"/>
                <a:gd name="T95" fmla="*/ 9 h 501"/>
                <a:gd name="T96" fmla="*/ 2056 w 3743"/>
                <a:gd name="T97" fmla="*/ 83 h 501"/>
                <a:gd name="T98" fmla="*/ 2113 w 3743"/>
                <a:gd name="T99" fmla="*/ 173 h 501"/>
                <a:gd name="T100" fmla="*/ 2275 w 3743"/>
                <a:gd name="T101" fmla="*/ 250 h 501"/>
                <a:gd name="T102" fmla="*/ 2427 w 3743"/>
                <a:gd name="T103" fmla="*/ 286 h 501"/>
                <a:gd name="T104" fmla="*/ 2513 w 3743"/>
                <a:gd name="T105" fmla="*/ 199 h 501"/>
                <a:gd name="T106" fmla="*/ 2567 w 3743"/>
                <a:gd name="T107" fmla="*/ 177 h 501"/>
                <a:gd name="T108" fmla="*/ 2681 w 3743"/>
                <a:gd name="T109" fmla="*/ 261 h 501"/>
                <a:gd name="T110" fmla="*/ 2886 w 3743"/>
                <a:gd name="T111" fmla="*/ 250 h 501"/>
                <a:gd name="T112" fmla="*/ 3112 w 3743"/>
                <a:gd name="T113" fmla="*/ 237 h 501"/>
                <a:gd name="T114" fmla="*/ 3141 w 3743"/>
                <a:gd name="T115" fmla="*/ 242 h 501"/>
                <a:gd name="T116" fmla="*/ 3267 w 3743"/>
                <a:gd name="T117" fmla="*/ 162 h 501"/>
                <a:gd name="T118" fmla="*/ 3464 w 3743"/>
                <a:gd name="T119" fmla="*/ 113 h 501"/>
                <a:gd name="T120" fmla="*/ 3507 w 3743"/>
                <a:gd name="T121" fmla="*/ 20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86"/>
                  </a:lnTo>
                  <a:lnTo>
                    <a:pt x="168" y="91"/>
                  </a:lnTo>
                  <a:lnTo>
                    <a:pt x="175" y="96"/>
                  </a:lnTo>
                  <a:lnTo>
                    <a:pt x="181" y="100"/>
                  </a:lnTo>
                  <a:lnTo>
                    <a:pt x="194" y="104"/>
                  </a:lnTo>
                  <a:lnTo>
                    <a:pt x="205" y="109"/>
                  </a:lnTo>
                  <a:lnTo>
                    <a:pt x="215" y="113"/>
                  </a:lnTo>
                  <a:lnTo>
                    <a:pt x="224" y="117"/>
                  </a:lnTo>
                  <a:lnTo>
                    <a:pt x="236" y="121"/>
                  </a:lnTo>
                  <a:lnTo>
                    <a:pt x="244" y="126"/>
                  </a:lnTo>
                  <a:lnTo>
                    <a:pt x="250" y="131"/>
                  </a:lnTo>
                  <a:lnTo>
                    <a:pt x="255" y="136"/>
                  </a:lnTo>
                  <a:lnTo>
                    <a:pt x="258" y="141"/>
                  </a:lnTo>
                  <a:lnTo>
                    <a:pt x="261" y="146"/>
                  </a:lnTo>
                  <a:lnTo>
                    <a:pt x="263" y="151"/>
                  </a:lnTo>
                  <a:lnTo>
                    <a:pt x="265" y="156"/>
                  </a:lnTo>
                  <a:lnTo>
                    <a:pt x="266" y="161"/>
                  </a:lnTo>
                  <a:lnTo>
                    <a:pt x="267" y="166"/>
                  </a:lnTo>
                  <a:lnTo>
                    <a:pt x="268" y="172"/>
                  </a:lnTo>
                  <a:lnTo>
                    <a:pt x="270" y="177"/>
                  </a:lnTo>
                  <a:lnTo>
                    <a:pt x="271" y="182"/>
                  </a:lnTo>
                  <a:lnTo>
                    <a:pt x="272" y="187"/>
                  </a:lnTo>
                  <a:lnTo>
                    <a:pt x="273" y="192"/>
                  </a:lnTo>
                  <a:lnTo>
                    <a:pt x="274" y="197"/>
                  </a:lnTo>
                  <a:lnTo>
                    <a:pt x="276" y="202"/>
                  </a:lnTo>
                  <a:lnTo>
                    <a:pt x="280" y="204"/>
                  </a:lnTo>
                  <a:lnTo>
                    <a:pt x="284" y="199"/>
                  </a:lnTo>
                  <a:lnTo>
                    <a:pt x="285" y="194"/>
                  </a:lnTo>
                  <a:lnTo>
                    <a:pt x="287" y="189"/>
                  </a:lnTo>
                  <a:lnTo>
                    <a:pt x="288" y="184"/>
                  </a:lnTo>
                  <a:lnTo>
                    <a:pt x="290" y="178"/>
                  </a:lnTo>
                  <a:lnTo>
                    <a:pt x="291" y="173"/>
                  </a:lnTo>
                  <a:lnTo>
                    <a:pt x="293" y="168"/>
                  </a:lnTo>
                  <a:lnTo>
                    <a:pt x="294" y="163"/>
                  </a:lnTo>
                  <a:lnTo>
                    <a:pt x="296" y="158"/>
                  </a:lnTo>
                  <a:lnTo>
                    <a:pt x="298" y="153"/>
                  </a:lnTo>
                  <a:lnTo>
                    <a:pt x="300" y="148"/>
                  </a:lnTo>
                  <a:lnTo>
                    <a:pt x="305" y="143"/>
                  </a:lnTo>
                  <a:lnTo>
                    <a:pt x="310" y="138"/>
                  </a:lnTo>
                  <a:lnTo>
                    <a:pt x="318" y="133"/>
                  </a:lnTo>
                  <a:lnTo>
                    <a:pt x="329" y="129"/>
                  </a:lnTo>
                  <a:lnTo>
                    <a:pt x="343" y="126"/>
                  </a:lnTo>
                  <a:lnTo>
                    <a:pt x="362" y="127"/>
                  </a:lnTo>
                  <a:lnTo>
                    <a:pt x="380" y="128"/>
                  </a:lnTo>
                  <a:lnTo>
                    <a:pt x="399" y="129"/>
                  </a:lnTo>
                  <a:lnTo>
                    <a:pt x="418" y="130"/>
                  </a:lnTo>
                  <a:lnTo>
                    <a:pt x="425" y="135"/>
                  </a:lnTo>
                  <a:lnTo>
                    <a:pt x="432" y="139"/>
                  </a:lnTo>
                  <a:lnTo>
                    <a:pt x="437" y="144"/>
                  </a:lnTo>
                  <a:lnTo>
                    <a:pt x="441" y="149"/>
                  </a:lnTo>
                  <a:lnTo>
                    <a:pt x="446" y="154"/>
                  </a:lnTo>
                  <a:lnTo>
                    <a:pt x="451" y="159"/>
                  </a:lnTo>
                  <a:lnTo>
                    <a:pt x="456" y="164"/>
                  </a:lnTo>
                  <a:lnTo>
                    <a:pt x="463" y="169"/>
                  </a:lnTo>
                  <a:lnTo>
                    <a:pt x="473" y="173"/>
                  </a:lnTo>
                  <a:lnTo>
                    <a:pt x="481" y="178"/>
                  </a:lnTo>
                  <a:lnTo>
                    <a:pt x="486" y="183"/>
                  </a:lnTo>
                  <a:lnTo>
                    <a:pt x="492" y="188"/>
                  </a:lnTo>
                  <a:lnTo>
                    <a:pt x="496" y="193"/>
                  </a:lnTo>
                  <a:lnTo>
                    <a:pt x="499" y="198"/>
                  </a:lnTo>
                  <a:lnTo>
                    <a:pt x="505" y="203"/>
                  </a:lnTo>
                  <a:lnTo>
                    <a:pt x="512" y="208"/>
                  </a:lnTo>
                  <a:lnTo>
                    <a:pt x="519" y="212"/>
                  </a:lnTo>
                  <a:lnTo>
                    <a:pt x="526" y="217"/>
                  </a:lnTo>
                  <a:lnTo>
                    <a:pt x="533" y="222"/>
                  </a:lnTo>
                  <a:lnTo>
                    <a:pt x="540" y="227"/>
                  </a:lnTo>
                  <a:lnTo>
                    <a:pt x="550" y="228"/>
                  </a:lnTo>
                  <a:lnTo>
                    <a:pt x="562" y="224"/>
                  </a:lnTo>
                  <a:lnTo>
                    <a:pt x="570" y="219"/>
                  </a:lnTo>
                  <a:lnTo>
                    <a:pt x="577" y="215"/>
                  </a:lnTo>
                  <a:lnTo>
                    <a:pt x="582" y="210"/>
                  </a:lnTo>
                  <a:lnTo>
                    <a:pt x="586" y="205"/>
                  </a:lnTo>
                  <a:lnTo>
                    <a:pt x="589" y="200"/>
                  </a:lnTo>
                  <a:lnTo>
                    <a:pt x="591" y="194"/>
                  </a:lnTo>
                  <a:lnTo>
                    <a:pt x="593" y="189"/>
                  </a:lnTo>
                  <a:lnTo>
                    <a:pt x="595" y="184"/>
                  </a:lnTo>
                  <a:lnTo>
                    <a:pt x="596" y="179"/>
                  </a:lnTo>
                  <a:lnTo>
                    <a:pt x="598" y="174"/>
                  </a:lnTo>
                  <a:lnTo>
                    <a:pt x="600" y="169"/>
                  </a:lnTo>
                  <a:lnTo>
                    <a:pt x="602" y="164"/>
                  </a:lnTo>
                  <a:lnTo>
                    <a:pt x="603" y="159"/>
                  </a:lnTo>
                  <a:lnTo>
                    <a:pt x="605" y="153"/>
                  </a:lnTo>
                  <a:lnTo>
                    <a:pt x="607" y="148"/>
                  </a:lnTo>
                  <a:lnTo>
                    <a:pt x="608" y="143"/>
                  </a:lnTo>
                  <a:lnTo>
                    <a:pt x="610" y="138"/>
                  </a:lnTo>
                  <a:lnTo>
                    <a:pt x="612" y="133"/>
                  </a:lnTo>
                  <a:lnTo>
                    <a:pt x="614" y="128"/>
                  </a:lnTo>
                  <a:lnTo>
                    <a:pt x="616" y="123"/>
                  </a:lnTo>
                  <a:lnTo>
                    <a:pt x="617" y="118"/>
                  </a:lnTo>
                  <a:lnTo>
                    <a:pt x="619" y="113"/>
                  </a:lnTo>
                  <a:lnTo>
                    <a:pt x="621" y="107"/>
                  </a:lnTo>
                  <a:lnTo>
                    <a:pt x="623" y="102"/>
                  </a:lnTo>
                  <a:lnTo>
                    <a:pt x="624" y="97"/>
                  </a:lnTo>
                  <a:lnTo>
                    <a:pt x="624" y="92"/>
                  </a:lnTo>
                  <a:lnTo>
                    <a:pt x="624" y="87"/>
                  </a:lnTo>
                  <a:lnTo>
                    <a:pt x="624" y="82"/>
                  </a:lnTo>
                  <a:lnTo>
                    <a:pt x="624" y="77"/>
                  </a:lnTo>
                  <a:lnTo>
                    <a:pt x="624" y="72"/>
                  </a:lnTo>
                  <a:lnTo>
                    <a:pt x="624" y="67"/>
                  </a:lnTo>
                  <a:lnTo>
                    <a:pt x="624" y="61"/>
                  </a:lnTo>
                  <a:lnTo>
                    <a:pt x="624" y="56"/>
                  </a:lnTo>
                  <a:lnTo>
                    <a:pt x="624" y="51"/>
                  </a:lnTo>
                  <a:lnTo>
                    <a:pt x="624" y="46"/>
                  </a:lnTo>
                  <a:lnTo>
                    <a:pt x="624" y="41"/>
                  </a:lnTo>
                  <a:lnTo>
                    <a:pt x="624" y="36"/>
                  </a:lnTo>
                  <a:lnTo>
                    <a:pt x="624" y="31"/>
                  </a:lnTo>
                  <a:lnTo>
                    <a:pt x="624" y="25"/>
                  </a:lnTo>
                  <a:lnTo>
                    <a:pt x="624" y="20"/>
                  </a:lnTo>
                  <a:lnTo>
                    <a:pt x="624" y="15"/>
                  </a:lnTo>
                  <a:lnTo>
                    <a:pt x="624" y="10"/>
                  </a:lnTo>
                  <a:lnTo>
                    <a:pt x="624" y="5"/>
                  </a:lnTo>
                  <a:lnTo>
                    <a:pt x="624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3"/>
                  </a:lnTo>
                  <a:lnTo>
                    <a:pt x="722" y="19"/>
                  </a:lnTo>
                  <a:lnTo>
                    <a:pt x="722" y="26"/>
                  </a:lnTo>
                  <a:lnTo>
                    <a:pt x="722" y="33"/>
                  </a:lnTo>
                  <a:lnTo>
                    <a:pt x="722" y="39"/>
                  </a:lnTo>
                  <a:lnTo>
                    <a:pt x="722" y="46"/>
                  </a:lnTo>
                  <a:lnTo>
                    <a:pt x="722" y="52"/>
                  </a:lnTo>
                  <a:lnTo>
                    <a:pt x="722" y="59"/>
                  </a:lnTo>
                  <a:lnTo>
                    <a:pt x="722" y="66"/>
                  </a:lnTo>
                  <a:lnTo>
                    <a:pt x="723" y="72"/>
                  </a:lnTo>
                  <a:lnTo>
                    <a:pt x="723" y="79"/>
                  </a:lnTo>
                  <a:lnTo>
                    <a:pt x="723" y="85"/>
                  </a:lnTo>
                  <a:lnTo>
                    <a:pt x="724" y="92"/>
                  </a:lnTo>
                  <a:lnTo>
                    <a:pt x="724" y="98"/>
                  </a:lnTo>
                  <a:lnTo>
                    <a:pt x="727" y="105"/>
                  </a:lnTo>
                  <a:lnTo>
                    <a:pt x="731" y="111"/>
                  </a:lnTo>
                  <a:lnTo>
                    <a:pt x="735" y="118"/>
                  </a:lnTo>
                  <a:lnTo>
                    <a:pt x="739" y="124"/>
                  </a:lnTo>
                  <a:lnTo>
                    <a:pt x="743" y="131"/>
                  </a:lnTo>
                  <a:lnTo>
                    <a:pt x="748" y="137"/>
                  </a:lnTo>
                  <a:lnTo>
                    <a:pt x="751" y="144"/>
                  </a:lnTo>
                  <a:lnTo>
                    <a:pt x="755" y="150"/>
                  </a:lnTo>
                  <a:lnTo>
                    <a:pt x="759" y="157"/>
                  </a:lnTo>
                  <a:lnTo>
                    <a:pt x="764" y="163"/>
                  </a:lnTo>
                  <a:lnTo>
                    <a:pt x="768" y="170"/>
                  </a:lnTo>
                  <a:lnTo>
                    <a:pt x="772" y="176"/>
                  </a:lnTo>
                  <a:lnTo>
                    <a:pt x="777" y="183"/>
                  </a:lnTo>
                  <a:lnTo>
                    <a:pt x="781" y="189"/>
                  </a:lnTo>
                  <a:lnTo>
                    <a:pt x="786" y="196"/>
                  </a:lnTo>
                  <a:lnTo>
                    <a:pt x="790" y="202"/>
                  </a:lnTo>
                  <a:lnTo>
                    <a:pt x="794" y="209"/>
                  </a:lnTo>
                  <a:lnTo>
                    <a:pt x="798" y="215"/>
                  </a:lnTo>
                  <a:lnTo>
                    <a:pt x="802" y="222"/>
                  </a:lnTo>
                  <a:lnTo>
                    <a:pt x="807" y="228"/>
                  </a:lnTo>
                  <a:lnTo>
                    <a:pt x="812" y="235"/>
                  </a:lnTo>
                  <a:lnTo>
                    <a:pt x="817" y="241"/>
                  </a:lnTo>
                  <a:lnTo>
                    <a:pt x="823" y="248"/>
                  </a:lnTo>
                  <a:lnTo>
                    <a:pt x="830" y="254"/>
                  </a:lnTo>
                  <a:lnTo>
                    <a:pt x="838" y="260"/>
                  </a:lnTo>
                  <a:lnTo>
                    <a:pt x="846" y="266"/>
                  </a:lnTo>
                  <a:lnTo>
                    <a:pt x="854" y="272"/>
                  </a:lnTo>
                  <a:lnTo>
                    <a:pt x="863" y="279"/>
                  </a:lnTo>
                  <a:lnTo>
                    <a:pt x="871" y="285"/>
                  </a:lnTo>
                  <a:lnTo>
                    <a:pt x="878" y="288"/>
                  </a:lnTo>
                  <a:lnTo>
                    <a:pt x="882" y="281"/>
                  </a:lnTo>
                  <a:lnTo>
                    <a:pt x="887" y="274"/>
                  </a:lnTo>
                  <a:lnTo>
                    <a:pt x="891" y="268"/>
                  </a:lnTo>
                  <a:lnTo>
                    <a:pt x="895" y="261"/>
                  </a:lnTo>
                  <a:lnTo>
                    <a:pt x="901" y="255"/>
                  </a:lnTo>
                  <a:lnTo>
                    <a:pt x="918" y="251"/>
                  </a:lnTo>
                  <a:lnTo>
                    <a:pt x="943" y="251"/>
                  </a:lnTo>
                  <a:lnTo>
                    <a:pt x="967" y="251"/>
                  </a:lnTo>
                  <a:lnTo>
                    <a:pt x="985" y="248"/>
                  </a:lnTo>
                  <a:lnTo>
                    <a:pt x="989" y="242"/>
                  </a:lnTo>
                  <a:lnTo>
                    <a:pt x="993" y="236"/>
                  </a:lnTo>
                  <a:lnTo>
                    <a:pt x="997" y="229"/>
                  </a:lnTo>
                  <a:lnTo>
                    <a:pt x="1001" y="223"/>
                  </a:lnTo>
                  <a:lnTo>
                    <a:pt x="1005" y="216"/>
                  </a:lnTo>
                  <a:lnTo>
                    <a:pt x="1009" y="210"/>
                  </a:lnTo>
                  <a:lnTo>
                    <a:pt x="1013" y="203"/>
                  </a:lnTo>
                  <a:lnTo>
                    <a:pt x="1016" y="197"/>
                  </a:lnTo>
                  <a:lnTo>
                    <a:pt x="1021" y="190"/>
                  </a:lnTo>
                  <a:lnTo>
                    <a:pt x="1025" y="184"/>
                  </a:lnTo>
                  <a:lnTo>
                    <a:pt x="1031" y="177"/>
                  </a:lnTo>
                  <a:lnTo>
                    <a:pt x="1037" y="171"/>
                  </a:lnTo>
                  <a:lnTo>
                    <a:pt x="1042" y="164"/>
                  </a:lnTo>
                  <a:lnTo>
                    <a:pt x="1047" y="158"/>
                  </a:lnTo>
                  <a:lnTo>
                    <a:pt x="1069" y="156"/>
                  </a:lnTo>
                  <a:lnTo>
                    <a:pt x="1084" y="151"/>
                  </a:lnTo>
                  <a:lnTo>
                    <a:pt x="1087" y="144"/>
                  </a:lnTo>
                  <a:lnTo>
                    <a:pt x="1089" y="138"/>
                  </a:lnTo>
                  <a:lnTo>
                    <a:pt x="1090" y="131"/>
                  </a:lnTo>
                  <a:lnTo>
                    <a:pt x="1092" y="125"/>
                  </a:lnTo>
                  <a:lnTo>
                    <a:pt x="1094" y="118"/>
                  </a:lnTo>
                  <a:lnTo>
                    <a:pt x="1096" y="112"/>
                  </a:lnTo>
                  <a:lnTo>
                    <a:pt x="1098" y="105"/>
                  </a:lnTo>
                  <a:lnTo>
                    <a:pt x="1100" y="98"/>
                  </a:lnTo>
                  <a:lnTo>
                    <a:pt x="1100" y="92"/>
                  </a:lnTo>
                  <a:lnTo>
                    <a:pt x="1100" y="85"/>
                  </a:lnTo>
                  <a:lnTo>
                    <a:pt x="1100" y="79"/>
                  </a:lnTo>
                  <a:lnTo>
                    <a:pt x="1100" y="72"/>
                  </a:lnTo>
                  <a:lnTo>
                    <a:pt x="1100" y="66"/>
                  </a:lnTo>
                  <a:lnTo>
                    <a:pt x="1100" y="59"/>
                  </a:lnTo>
                  <a:lnTo>
                    <a:pt x="1100" y="52"/>
                  </a:lnTo>
                  <a:lnTo>
                    <a:pt x="1100" y="46"/>
                  </a:lnTo>
                  <a:lnTo>
                    <a:pt x="1100" y="39"/>
                  </a:lnTo>
                  <a:lnTo>
                    <a:pt x="1100" y="33"/>
                  </a:lnTo>
                  <a:lnTo>
                    <a:pt x="1100" y="26"/>
                  </a:lnTo>
                  <a:lnTo>
                    <a:pt x="1100" y="19"/>
                  </a:lnTo>
                  <a:lnTo>
                    <a:pt x="1100" y="13"/>
                  </a:lnTo>
                  <a:lnTo>
                    <a:pt x="1100" y="6"/>
                  </a:lnTo>
                  <a:lnTo>
                    <a:pt x="1100" y="0"/>
                  </a:lnTo>
                  <a:lnTo>
                    <a:pt x="1397" y="0"/>
                  </a:lnTo>
                  <a:lnTo>
                    <a:pt x="1397" y="10"/>
                  </a:lnTo>
                  <a:lnTo>
                    <a:pt x="1397" y="21"/>
                  </a:lnTo>
                  <a:lnTo>
                    <a:pt x="1397" y="31"/>
                  </a:lnTo>
                  <a:lnTo>
                    <a:pt x="1397" y="42"/>
                  </a:lnTo>
                  <a:lnTo>
                    <a:pt x="1397" y="53"/>
                  </a:lnTo>
                  <a:lnTo>
                    <a:pt x="1399" y="63"/>
                  </a:lnTo>
                  <a:lnTo>
                    <a:pt x="1400" y="74"/>
                  </a:lnTo>
                  <a:lnTo>
                    <a:pt x="1401" y="84"/>
                  </a:lnTo>
                  <a:lnTo>
                    <a:pt x="1402" y="95"/>
                  </a:lnTo>
                  <a:lnTo>
                    <a:pt x="1406" y="105"/>
                  </a:lnTo>
                  <a:lnTo>
                    <a:pt x="1412" y="116"/>
                  </a:lnTo>
                  <a:lnTo>
                    <a:pt x="1417" y="126"/>
                  </a:lnTo>
                  <a:lnTo>
                    <a:pt x="1423" y="137"/>
                  </a:lnTo>
                  <a:lnTo>
                    <a:pt x="1427" y="147"/>
                  </a:lnTo>
                  <a:lnTo>
                    <a:pt x="1429" y="158"/>
                  </a:lnTo>
                  <a:lnTo>
                    <a:pt x="1431" y="168"/>
                  </a:lnTo>
                  <a:lnTo>
                    <a:pt x="1432" y="179"/>
                  </a:lnTo>
                  <a:lnTo>
                    <a:pt x="1433" y="190"/>
                  </a:lnTo>
                  <a:lnTo>
                    <a:pt x="1434" y="200"/>
                  </a:lnTo>
                  <a:lnTo>
                    <a:pt x="1435" y="211"/>
                  </a:lnTo>
                  <a:lnTo>
                    <a:pt x="1435" y="221"/>
                  </a:lnTo>
                  <a:lnTo>
                    <a:pt x="1435" y="232"/>
                  </a:lnTo>
                  <a:lnTo>
                    <a:pt x="1435" y="243"/>
                  </a:lnTo>
                  <a:lnTo>
                    <a:pt x="1436" y="253"/>
                  </a:lnTo>
                  <a:lnTo>
                    <a:pt x="1437" y="264"/>
                  </a:lnTo>
                  <a:lnTo>
                    <a:pt x="1439" y="274"/>
                  </a:lnTo>
                  <a:lnTo>
                    <a:pt x="1440" y="285"/>
                  </a:lnTo>
                  <a:lnTo>
                    <a:pt x="1441" y="295"/>
                  </a:lnTo>
                  <a:lnTo>
                    <a:pt x="1443" y="306"/>
                  </a:lnTo>
                  <a:lnTo>
                    <a:pt x="1444" y="317"/>
                  </a:lnTo>
                  <a:lnTo>
                    <a:pt x="1446" y="327"/>
                  </a:lnTo>
                  <a:lnTo>
                    <a:pt x="1448" y="338"/>
                  </a:lnTo>
                  <a:lnTo>
                    <a:pt x="1450" y="348"/>
                  </a:lnTo>
                  <a:lnTo>
                    <a:pt x="1468" y="356"/>
                  </a:lnTo>
                  <a:lnTo>
                    <a:pt x="1504" y="359"/>
                  </a:lnTo>
                  <a:lnTo>
                    <a:pt x="1541" y="363"/>
                  </a:lnTo>
                  <a:lnTo>
                    <a:pt x="1566" y="359"/>
                  </a:lnTo>
                  <a:lnTo>
                    <a:pt x="1573" y="349"/>
                  </a:lnTo>
                  <a:lnTo>
                    <a:pt x="1573" y="338"/>
                  </a:lnTo>
                  <a:lnTo>
                    <a:pt x="1574" y="328"/>
                  </a:lnTo>
                  <a:lnTo>
                    <a:pt x="1574" y="317"/>
                  </a:lnTo>
                  <a:lnTo>
                    <a:pt x="1574" y="306"/>
                  </a:lnTo>
                  <a:lnTo>
                    <a:pt x="1574" y="296"/>
                  </a:lnTo>
                  <a:lnTo>
                    <a:pt x="1575" y="285"/>
                  </a:lnTo>
                  <a:lnTo>
                    <a:pt x="1575" y="275"/>
                  </a:lnTo>
                  <a:lnTo>
                    <a:pt x="1575" y="264"/>
                  </a:lnTo>
                  <a:lnTo>
                    <a:pt x="1576" y="253"/>
                  </a:lnTo>
                  <a:lnTo>
                    <a:pt x="1577" y="243"/>
                  </a:lnTo>
                  <a:lnTo>
                    <a:pt x="1579" y="232"/>
                  </a:lnTo>
                  <a:lnTo>
                    <a:pt x="1581" y="222"/>
                  </a:lnTo>
                  <a:lnTo>
                    <a:pt x="1583" y="211"/>
                  </a:lnTo>
                  <a:lnTo>
                    <a:pt x="1586" y="201"/>
                  </a:lnTo>
                  <a:lnTo>
                    <a:pt x="1587" y="190"/>
                  </a:lnTo>
                  <a:lnTo>
                    <a:pt x="1588" y="179"/>
                  </a:lnTo>
                  <a:lnTo>
                    <a:pt x="1590" y="169"/>
                  </a:lnTo>
                  <a:lnTo>
                    <a:pt x="1591" y="158"/>
                  </a:lnTo>
                  <a:lnTo>
                    <a:pt x="1592" y="148"/>
                  </a:lnTo>
                  <a:lnTo>
                    <a:pt x="1595" y="137"/>
                  </a:lnTo>
                  <a:lnTo>
                    <a:pt x="1598" y="127"/>
                  </a:lnTo>
                  <a:lnTo>
                    <a:pt x="1601" y="116"/>
                  </a:lnTo>
                  <a:lnTo>
                    <a:pt x="1604" y="106"/>
                  </a:lnTo>
                  <a:lnTo>
                    <a:pt x="1606" y="95"/>
                  </a:lnTo>
                  <a:lnTo>
                    <a:pt x="1607" y="84"/>
                  </a:lnTo>
                  <a:lnTo>
                    <a:pt x="1608" y="74"/>
                  </a:lnTo>
                  <a:lnTo>
                    <a:pt x="1608" y="63"/>
                  </a:lnTo>
                  <a:lnTo>
                    <a:pt x="1609" y="53"/>
                  </a:lnTo>
                  <a:lnTo>
                    <a:pt x="1609" y="42"/>
                  </a:lnTo>
                  <a:lnTo>
                    <a:pt x="1609" y="31"/>
                  </a:lnTo>
                  <a:lnTo>
                    <a:pt x="1609" y="21"/>
                  </a:lnTo>
                  <a:lnTo>
                    <a:pt x="1609" y="10"/>
                  </a:lnTo>
                  <a:lnTo>
                    <a:pt x="1609" y="0"/>
                  </a:lnTo>
                  <a:lnTo>
                    <a:pt x="1696" y="0"/>
                  </a:lnTo>
                  <a:lnTo>
                    <a:pt x="1696" y="12"/>
                  </a:lnTo>
                  <a:lnTo>
                    <a:pt x="1696" y="24"/>
                  </a:lnTo>
                  <a:lnTo>
                    <a:pt x="1696" y="36"/>
                  </a:lnTo>
                  <a:lnTo>
                    <a:pt x="1696" y="48"/>
                  </a:lnTo>
                  <a:lnTo>
                    <a:pt x="1697" y="60"/>
                  </a:lnTo>
                  <a:lnTo>
                    <a:pt x="1698" y="72"/>
                  </a:lnTo>
                  <a:lnTo>
                    <a:pt x="1699" y="84"/>
                  </a:lnTo>
                  <a:lnTo>
                    <a:pt x="1700" y="96"/>
                  </a:lnTo>
                  <a:lnTo>
                    <a:pt x="1704" y="109"/>
                  </a:lnTo>
                  <a:lnTo>
                    <a:pt x="1709" y="121"/>
                  </a:lnTo>
                  <a:lnTo>
                    <a:pt x="1714" y="133"/>
                  </a:lnTo>
                  <a:lnTo>
                    <a:pt x="1719" y="145"/>
                  </a:lnTo>
                  <a:lnTo>
                    <a:pt x="1723" y="157"/>
                  </a:lnTo>
                  <a:lnTo>
                    <a:pt x="1726" y="169"/>
                  </a:lnTo>
                  <a:lnTo>
                    <a:pt x="1729" y="181"/>
                  </a:lnTo>
                  <a:lnTo>
                    <a:pt x="1733" y="193"/>
                  </a:lnTo>
                  <a:lnTo>
                    <a:pt x="1736" y="205"/>
                  </a:lnTo>
                  <a:lnTo>
                    <a:pt x="1738" y="217"/>
                  </a:lnTo>
                  <a:lnTo>
                    <a:pt x="1741" y="229"/>
                  </a:lnTo>
                  <a:lnTo>
                    <a:pt x="1743" y="241"/>
                  </a:lnTo>
                  <a:lnTo>
                    <a:pt x="1746" y="253"/>
                  </a:lnTo>
                  <a:lnTo>
                    <a:pt x="1751" y="266"/>
                  </a:lnTo>
                  <a:lnTo>
                    <a:pt x="1758" y="265"/>
                  </a:lnTo>
                  <a:lnTo>
                    <a:pt x="1765" y="253"/>
                  </a:lnTo>
                  <a:lnTo>
                    <a:pt x="1769" y="241"/>
                  </a:lnTo>
                  <a:lnTo>
                    <a:pt x="1772" y="229"/>
                  </a:lnTo>
                  <a:lnTo>
                    <a:pt x="1776" y="217"/>
                  </a:lnTo>
                  <a:lnTo>
                    <a:pt x="1779" y="205"/>
                  </a:lnTo>
                  <a:lnTo>
                    <a:pt x="1784" y="193"/>
                  </a:lnTo>
                  <a:lnTo>
                    <a:pt x="1789" y="181"/>
                  </a:lnTo>
                  <a:lnTo>
                    <a:pt x="1793" y="169"/>
                  </a:lnTo>
                  <a:lnTo>
                    <a:pt x="1798" y="157"/>
                  </a:lnTo>
                  <a:lnTo>
                    <a:pt x="1802" y="145"/>
                  </a:lnTo>
                  <a:lnTo>
                    <a:pt x="1805" y="133"/>
                  </a:lnTo>
                  <a:lnTo>
                    <a:pt x="1808" y="121"/>
                  </a:lnTo>
                  <a:lnTo>
                    <a:pt x="1811" y="109"/>
                  </a:lnTo>
                  <a:lnTo>
                    <a:pt x="1813" y="96"/>
                  </a:lnTo>
                  <a:lnTo>
                    <a:pt x="1814" y="84"/>
                  </a:lnTo>
                  <a:lnTo>
                    <a:pt x="1814" y="72"/>
                  </a:lnTo>
                  <a:lnTo>
                    <a:pt x="1815" y="60"/>
                  </a:lnTo>
                  <a:lnTo>
                    <a:pt x="1816" y="48"/>
                  </a:lnTo>
                  <a:lnTo>
                    <a:pt x="1816" y="36"/>
                  </a:lnTo>
                  <a:lnTo>
                    <a:pt x="1816" y="24"/>
                  </a:lnTo>
                  <a:lnTo>
                    <a:pt x="1816" y="12"/>
                  </a:lnTo>
                  <a:lnTo>
                    <a:pt x="1816" y="0"/>
                  </a:lnTo>
                  <a:lnTo>
                    <a:pt x="1857" y="0"/>
                  </a:lnTo>
                  <a:lnTo>
                    <a:pt x="1857" y="10"/>
                  </a:lnTo>
                  <a:lnTo>
                    <a:pt x="1857" y="21"/>
                  </a:lnTo>
                  <a:lnTo>
                    <a:pt x="1857" y="31"/>
                  </a:lnTo>
                  <a:lnTo>
                    <a:pt x="1857" y="42"/>
                  </a:lnTo>
                  <a:lnTo>
                    <a:pt x="1857" y="52"/>
                  </a:lnTo>
                  <a:lnTo>
                    <a:pt x="1858" y="63"/>
                  </a:lnTo>
                  <a:lnTo>
                    <a:pt x="1859" y="73"/>
                  </a:lnTo>
                  <a:lnTo>
                    <a:pt x="1860" y="84"/>
                  </a:lnTo>
                  <a:lnTo>
                    <a:pt x="1861" y="94"/>
                  </a:lnTo>
                  <a:lnTo>
                    <a:pt x="1862" y="105"/>
                  </a:lnTo>
                  <a:lnTo>
                    <a:pt x="1865" y="115"/>
                  </a:lnTo>
                  <a:lnTo>
                    <a:pt x="1867" y="126"/>
                  </a:lnTo>
                  <a:lnTo>
                    <a:pt x="1869" y="136"/>
                  </a:lnTo>
                  <a:lnTo>
                    <a:pt x="1871" y="147"/>
                  </a:lnTo>
                  <a:lnTo>
                    <a:pt x="1873" y="157"/>
                  </a:lnTo>
                  <a:lnTo>
                    <a:pt x="1876" y="168"/>
                  </a:lnTo>
                  <a:lnTo>
                    <a:pt x="1878" y="178"/>
                  </a:lnTo>
                  <a:lnTo>
                    <a:pt x="1881" y="189"/>
                  </a:lnTo>
                  <a:lnTo>
                    <a:pt x="1883" y="199"/>
                  </a:lnTo>
                  <a:lnTo>
                    <a:pt x="1893" y="209"/>
                  </a:lnTo>
                  <a:lnTo>
                    <a:pt x="1904" y="220"/>
                  </a:lnTo>
                  <a:lnTo>
                    <a:pt x="1915" y="230"/>
                  </a:lnTo>
                  <a:lnTo>
                    <a:pt x="1926" y="240"/>
                  </a:lnTo>
                  <a:lnTo>
                    <a:pt x="1937" y="250"/>
                  </a:lnTo>
                  <a:lnTo>
                    <a:pt x="1950" y="260"/>
                  </a:lnTo>
                  <a:lnTo>
                    <a:pt x="1971" y="262"/>
                  </a:lnTo>
                  <a:lnTo>
                    <a:pt x="1981" y="252"/>
                  </a:lnTo>
                  <a:lnTo>
                    <a:pt x="1982" y="241"/>
                  </a:lnTo>
                  <a:lnTo>
                    <a:pt x="1983" y="231"/>
                  </a:lnTo>
                  <a:lnTo>
                    <a:pt x="1984" y="220"/>
                  </a:lnTo>
                  <a:lnTo>
                    <a:pt x="1985" y="210"/>
                  </a:lnTo>
                  <a:lnTo>
                    <a:pt x="1986" y="199"/>
                  </a:lnTo>
                  <a:lnTo>
                    <a:pt x="1987" y="189"/>
                  </a:lnTo>
                  <a:lnTo>
                    <a:pt x="1988" y="178"/>
                  </a:lnTo>
                  <a:lnTo>
                    <a:pt x="1989" y="168"/>
                  </a:lnTo>
                  <a:lnTo>
                    <a:pt x="1990" y="157"/>
                  </a:lnTo>
                  <a:lnTo>
                    <a:pt x="1992" y="147"/>
                  </a:lnTo>
                  <a:lnTo>
                    <a:pt x="1993" y="136"/>
                  </a:lnTo>
                  <a:lnTo>
                    <a:pt x="1995" y="126"/>
                  </a:lnTo>
                  <a:lnTo>
                    <a:pt x="1997" y="115"/>
                  </a:lnTo>
                  <a:lnTo>
                    <a:pt x="1999" y="105"/>
                  </a:lnTo>
                  <a:lnTo>
                    <a:pt x="2000" y="94"/>
                  </a:lnTo>
                  <a:lnTo>
                    <a:pt x="2001" y="84"/>
                  </a:lnTo>
                  <a:lnTo>
                    <a:pt x="2002" y="73"/>
                  </a:lnTo>
                  <a:lnTo>
                    <a:pt x="2003" y="63"/>
                  </a:lnTo>
                  <a:lnTo>
                    <a:pt x="2005" y="52"/>
                  </a:lnTo>
                  <a:lnTo>
                    <a:pt x="2005" y="42"/>
                  </a:lnTo>
                  <a:lnTo>
                    <a:pt x="2005" y="31"/>
                  </a:lnTo>
                  <a:lnTo>
                    <a:pt x="2005" y="21"/>
                  </a:lnTo>
                  <a:lnTo>
                    <a:pt x="2005" y="10"/>
                  </a:lnTo>
                  <a:lnTo>
                    <a:pt x="2005" y="0"/>
                  </a:lnTo>
                  <a:lnTo>
                    <a:pt x="2080" y="0"/>
                  </a:lnTo>
                  <a:lnTo>
                    <a:pt x="2080" y="5"/>
                  </a:lnTo>
                  <a:lnTo>
                    <a:pt x="2080" y="11"/>
                  </a:lnTo>
                  <a:lnTo>
                    <a:pt x="2080" y="16"/>
                  </a:lnTo>
                  <a:lnTo>
                    <a:pt x="2080" y="22"/>
                  </a:lnTo>
                  <a:lnTo>
                    <a:pt x="2080" y="27"/>
                  </a:lnTo>
                  <a:lnTo>
                    <a:pt x="2080" y="33"/>
                  </a:lnTo>
                  <a:lnTo>
                    <a:pt x="2080" y="38"/>
                  </a:lnTo>
                  <a:lnTo>
                    <a:pt x="2080" y="44"/>
                  </a:lnTo>
                  <a:lnTo>
                    <a:pt x="2080" y="49"/>
                  </a:lnTo>
                  <a:lnTo>
                    <a:pt x="2081" y="55"/>
                  </a:lnTo>
                  <a:lnTo>
                    <a:pt x="2083" y="60"/>
                  </a:lnTo>
                  <a:lnTo>
                    <a:pt x="2084" y="66"/>
                  </a:lnTo>
                  <a:lnTo>
                    <a:pt x="2085" y="71"/>
                  </a:lnTo>
                  <a:lnTo>
                    <a:pt x="2086" y="77"/>
                  </a:lnTo>
                  <a:lnTo>
                    <a:pt x="2087" y="82"/>
                  </a:lnTo>
                  <a:lnTo>
                    <a:pt x="2088" y="88"/>
                  </a:lnTo>
                  <a:lnTo>
                    <a:pt x="2089" y="93"/>
                  </a:lnTo>
                  <a:lnTo>
                    <a:pt x="2090" y="99"/>
                  </a:lnTo>
                  <a:lnTo>
                    <a:pt x="2093" y="104"/>
                  </a:lnTo>
                  <a:lnTo>
                    <a:pt x="2096" y="110"/>
                  </a:lnTo>
                  <a:lnTo>
                    <a:pt x="2100" y="115"/>
                  </a:lnTo>
                  <a:lnTo>
                    <a:pt x="2103" y="121"/>
                  </a:lnTo>
                  <a:lnTo>
                    <a:pt x="2107" y="126"/>
                  </a:lnTo>
                  <a:lnTo>
                    <a:pt x="2110" y="132"/>
                  </a:lnTo>
                  <a:lnTo>
                    <a:pt x="2114" y="137"/>
                  </a:lnTo>
                  <a:lnTo>
                    <a:pt x="2117" y="143"/>
                  </a:lnTo>
                  <a:lnTo>
                    <a:pt x="2120" y="148"/>
                  </a:lnTo>
                  <a:lnTo>
                    <a:pt x="2125" y="153"/>
                  </a:lnTo>
                  <a:lnTo>
                    <a:pt x="2130" y="159"/>
                  </a:lnTo>
                  <a:lnTo>
                    <a:pt x="2134" y="164"/>
                  </a:lnTo>
                  <a:lnTo>
                    <a:pt x="2139" y="169"/>
                  </a:lnTo>
                  <a:lnTo>
                    <a:pt x="2144" y="175"/>
                  </a:lnTo>
                  <a:lnTo>
                    <a:pt x="2148" y="180"/>
                  </a:lnTo>
                  <a:lnTo>
                    <a:pt x="2153" y="185"/>
                  </a:lnTo>
                  <a:lnTo>
                    <a:pt x="2157" y="191"/>
                  </a:lnTo>
                  <a:lnTo>
                    <a:pt x="2162" y="196"/>
                  </a:lnTo>
                  <a:lnTo>
                    <a:pt x="2169" y="201"/>
                  </a:lnTo>
                  <a:lnTo>
                    <a:pt x="2183" y="205"/>
                  </a:lnTo>
                  <a:lnTo>
                    <a:pt x="2197" y="209"/>
                  </a:lnTo>
                  <a:lnTo>
                    <a:pt x="2210" y="213"/>
                  </a:lnTo>
                  <a:lnTo>
                    <a:pt x="2224" y="218"/>
                  </a:lnTo>
                  <a:lnTo>
                    <a:pt x="2238" y="222"/>
                  </a:lnTo>
                  <a:lnTo>
                    <a:pt x="2251" y="226"/>
                  </a:lnTo>
                  <a:lnTo>
                    <a:pt x="2263" y="231"/>
                  </a:lnTo>
                  <a:lnTo>
                    <a:pt x="2272" y="235"/>
                  </a:lnTo>
                  <a:lnTo>
                    <a:pt x="2279" y="241"/>
                  </a:lnTo>
                  <a:lnTo>
                    <a:pt x="2285" y="246"/>
                  </a:lnTo>
                  <a:lnTo>
                    <a:pt x="2291" y="251"/>
                  </a:lnTo>
                  <a:lnTo>
                    <a:pt x="2300" y="256"/>
                  </a:lnTo>
                  <a:lnTo>
                    <a:pt x="2309" y="261"/>
                  </a:lnTo>
                  <a:lnTo>
                    <a:pt x="2319" y="266"/>
                  </a:lnTo>
                  <a:lnTo>
                    <a:pt x="2334" y="270"/>
                  </a:lnTo>
                  <a:lnTo>
                    <a:pt x="2347" y="274"/>
                  </a:lnTo>
                  <a:lnTo>
                    <a:pt x="2357" y="279"/>
                  </a:lnTo>
                  <a:lnTo>
                    <a:pt x="2368" y="283"/>
                  </a:lnTo>
                  <a:lnTo>
                    <a:pt x="2381" y="287"/>
                  </a:lnTo>
                  <a:lnTo>
                    <a:pt x="2394" y="292"/>
                  </a:lnTo>
                  <a:lnTo>
                    <a:pt x="2399" y="287"/>
                  </a:lnTo>
                  <a:lnTo>
                    <a:pt x="2402" y="282"/>
                  </a:lnTo>
                  <a:lnTo>
                    <a:pt x="2406" y="276"/>
                  </a:lnTo>
                  <a:lnTo>
                    <a:pt x="2409" y="271"/>
                  </a:lnTo>
                  <a:lnTo>
                    <a:pt x="2413" y="266"/>
                  </a:lnTo>
                  <a:lnTo>
                    <a:pt x="2416" y="260"/>
                  </a:lnTo>
                  <a:lnTo>
                    <a:pt x="2420" y="255"/>
                  </a:lnTo>
                  <a:lnTo>
                    <a:pt x="2423" y="249"/>
                  </a:lnTo>
                  <a:lnTo>
                    <a:pt x="2426" y="244"/>
                  </a:lnTo>
                  <a:lnTo>
                    <a:pt x="2430" y="238"/>
                  </a:lnTo>
                  <a:lnTo>
                    <a:pt x="2433" y="233"/>
                  </a:lnTo>
                  <a:lnTo>
                    <a:pt x="2437" y="227"/>
                  </a:lnTo>
                  <a:lnTo>
                    <a:pt x="2441" y="222"/>
                  </a:lnTo>
                  <a:lnTo>
                    <a:pt x="2445" y="217"/>
                  </a:lnTo>
                  <a:lnTo>
                    <a:pt x="2449" y="211"/>
                  </a:lnTo>
                  <a:lnTo>
                    <a:pt x="2455" y="206"/>
                  </a:lnTo>
                  <a:lnTo>
                    <a:pt x="2460" y="201"/>
                  </a:lnTo>
                  <a:lnTo>
                    <a:pt x="2468" y="195"/>
                  </a:lnTo>
                  <a:lnTo>
                    <a:pt x="2476" y="190"/>
                  </a:lnTo>
                  <a:lnTo>
                    <a:pt x="2484" y="185"/>
                  </a:lnTo>
                  <a:lnTo>
                    <a:pt x="2492" y="180"/>
                  </a:lnTo>
                  <a:lnTo>
                    <a:pt x="2498" y="175"/>
                  </a:lnTo>
                  <a:lnTo>
                    <a:pt x="2504" y="170"/>
                  </a:lnTo>
                  <a:lnTo>
                    <a:pt x="2509" y="164"/>
                  </a:lnTo>
                  <a:lnTo>
                    <a:pt x="2514" y="159"/>
                  </a:lnTo>
                  <a:lnTo>
                    <a:pt x="2519" y="154"/>
                  </a:lnTo>
                  <a:lnTo>
                    <a:pt x="2522" y="148"/>
                  </a:lnTo>
                  <a:lnTo>
                    <a:pt x="2525" y="143"/>
                  </a:lnTo>
                  <a:lnTo>
                    <a:pt x="2527" y="137"/>
                  </a:lnTo>
                  <a:lnTo>
                    <a:pt x="2530" y="132"/>
                  </a:lnTo>
                  <a:lnTo>
                    <a:pt x="2532" y="126"/>
                  </a:lnTo>
                  <a:lnTo>
                    <a:pt x="2535" y="121"/>
                  </a:lnTo>
                  <a:lnTo>
                    <a:pt x="2537" y="115"/>
                  </a:lnTo>
                  <a:lnTo>
                    <a:pt x="2540" y="110"/>
                  </a:lnTo>
                  <a:lnTo>
                    <a:pt x="2542" y="105"/>
                  </a:lnTo>
                  <a:lnTo>
                    <a:pt x="2544" y="99"/>
                  </a:lnTo>
                  <a:lnTo>
                    <a:pt x="2545" y="94"/>
                  </a:lnTo>
                  <a:lnTo>
                    <a:pt x="2545" y="88"/>
                  </a:lnTo>
                  <a:lnTo>
                    <a:pt x="2545" y="82"/>
                  </a:lnTo>
                  <a:lnTo>
                    <a:pt x="2545" y="77"/>
                  </a:lnTo>
                  <a:lnTo>
                    <a:pt x="2545" y="71"/>
                  </a:lnTo>
                  <a:lnTo>
                    <a:pt x="2545" y="66"/>
                  </a:lnTo>
                  <a:lnTo>
                    <a:pt x="2545" y="60"/>
                  </a:lnTo>
                  <a:lnTo>
                    <a:pt x="2545" y="55"/>
                  </a:lnTo>
                  <a:lnTo>
                    <a:pt x="2545" y="49"/>
                  </a:lnTo>
                  <a:lnTo>
                    <a:pt x="2545" y="44"/>
                  </a:lnTo>
                  <a:lnTo>
                    <a:pt x="2545" y="38"/>
                  </a:lnTo>
                  <a:lnTo>
                    <a:pt x="2545" y="33"/>
                  </a:lnTo>
                  <a:lnTo>
                    <a:pt x="2545" y="27"/>
                  </a:lnTo>
                  <a:lnTo>
                    <a:pt x="2545" y="22"/>
                  </a:lnTo>
                  <a:lnTo>
                    <a:pt x="2545" y="16"/>
                  </a:lnTo>
                  <a:lnTo>
                    <a:pt x="2545" y="11"/>
                  </a:lnTo>
                  <a:lnTo>
                    <a:pt x="2545" y="5"/>
                  </a:lnTo>
                  <a:lnTo>
                    <a:pt x="2545" y="0"/>
                  </a:lnTo>
                  <a:lnTo>
                    <a:pt x="2561" y="0"/>
                  </a:lnTo>
                  <a:lnTo>
                    <a:pt x="2561" y="3"/>
                  </a:lnTo>
                  <a:lnTo>
                    <a:pt x="2561" y="7"/>
                  </a:lnTo>
                  <a:lnTo>
                    <a:pt x="2561" y="10"/>
                  </a:lnTo>
                  <a:lnTo>
                    <a:pt x="2561" y="14"/>
                  </a:lnTo>
                  <a:lnTo>
                    <a:pt x="2561" y="18"/>
                  </a:lnTo>
                  <a:lnTo>
                    <a:pt x="2561" y="21"/>
                  </a:lnTo>
                  <a:lnTo>
                    <a:pt x="2561" y="25"/>
                  </a:lnTo>
                  <a:lnTo>
                    <a:pt x="2561" y="28"/>
                  </a:lnTo>
                  <a:lnTo>
                    <a:pt x="2561" y="32"/>
                  </a:lnTo>
                  <a:lnTo>
                    <a:pt x="2561" y="36"/>
                  </a:lnTo>
                  <a:lnTo>
                    <a:pt x="2561" y="39"/>
                  </a:lnTo>
                  <a:lnTo>
                    <a:pt x="2561" y="43"/>
                  </a:lnTo>
                  <a:lnTo>
                    <a:pt x="2561" y="46"/>
                  </a:lnTo>
                  <a:lnTo>
                    <a:pt x="2561" y="50"/>
                  </a:lnTo>
                  <a:lnTo>
                    <a:pt x="2561" y="54"/>
                  </a:lnTo>
                  <a:lnTo>
                    <a:pt x="2561" y="57"/>
                  </a:lnTo>
                  <a:lnTo>
                    <a:pt x="2561" y="61"/>
                  </a:lnTo>
                  <a:lnTo>
                    <a:pt x="2562" y="64"/>
                  </a:lnTo>
                  <a:lnTo>
                    <a:pt x="2562" y="68"/>
                  </a:lnTo>
                  <a:lnTo>
                    <a:pt x="2562" y="71"/>
                  </a:lnTo>
                  <a:lnTo>
                    <a:pt x="2562" y="75"/>
                  </a:lnTo>
                  <a:lnTo>
                    <a:pt x="2562" y="79"/>
                  </a:lnTo>
                  <a:lnTo>
                    <a:pt x="2562" y="82"/>
                  </a:lnTo>
                  <a:lnTo>
                    <a:pt x="2562" y="86"/>
                  </a:lnTo>
                  <a:lnTo>
                    <a:pt x="2563" y="89"/>
                  </a:lnTo>
                  <a:lnTo>
                    <a:pt x="2563" y="93"/>
                  </a:lnTo>
                  <a:lnTo>
                    <a:pt x="2563" y="97"/>
                  </a:lnTo>
                  <a:lnTo>
                    <a:pt x="2563" y="100"/>
                  </a:lnTo>
                  <a:lnTo>
                    <a:pt x="2564" y="104"/>
                  </a:lnTo>
                  <a:lnTo>
                    <a:pt x="2565" y="107"/>
                  </a:lnTo>
                  <a:lnTo>
                    <a:pt x="2567" y="111"/>
                  </a:lnTo>
                  <a:lnTo>
                    <a:pt x="2568" y="115"/>
                  </a:lnTo>
                  <a:lnTo>
                    <a:pt x="2569" y="118"/>
                  </a:lnTo>
                  <a:lnTo>
                    <a:pt x="2570" y="122"/>
                  </a:lnTo>
                  <a:lnTo>
                    <a:pt x="2571" y="125"/>
                  </a:lnTo>
                  <a:lnTo>
                    <a:pt x="2572" y="129"/>
                  </a:lnTo>
                  <a:lnTo>
                    <a:pt x="2573" y="132"/>
                  </a:lnTo>
                  <a:lnTo>
                    <a:pt x="2574" y="136"/>
                  </a:lnTo>
                  <a:lnTo>
                    <a:pt x="2576" y="140"/>
                  </a:lnTo>
                  <a:lnTo>
                    <a:pt x="2577" y="143"/>
                  </a:lnTo>
                  <a:lnTo>
                    <a:pt x="2578" y="147"/>
                  </a:lnTo>
                  <a:lnTo>
                    <a:pt x="2579" y="150"/>
                  </a:lnTo>
                  <a:lnTo>
                    <a:pt x="2580" y="154"/>
                  </a:lnTo>
                  <a:lnTo>
                    <a:pt x="2582" y="157"/>
                  </a:lnTo>
                  <a:lnTo>
                    <a:pt x="2583" y="161"/>
                  </a:lnTo>
                  <a:lnTo>
                    <a:pt x="2584" y="165"/>
                  </a:lnTo>
                  <a:lnTo>
                    <a:pt x="2585" y="168"/>
                  </a:lnTo>
                  <a:lnTo>
                    <a:pt x="2587" y="172"/>
                  </a:lnTo>
                  <a:lnTo>
                    <a:pt x="2588" y="175"/>
                  </a:lnTo>
                  <a:lnTo>
                    <a:pt x="2589" y="179"/>
                  </a:lnTo>
                  <a:lnTo>
                    <a:pt x="2591" y="182"/>
                  </a:lnTo>
                  <a:lnTo>
                    <a:pt x="2592" y="186"/>
                  </a:lnTo>
                  <a:lnTo>
                    <a:pt x="2593" y="190"/>
                  </a:lnTo>
                  <a:lnTo>
                    <a:pt x="2595" y="193"/>
                  </a:lnTo>
                  <a:lnTo>
                    <a:pt x="2596" y="197"/>
                  </a:lnTo>
                  <a:lnTo>
                    <a:pt x="2597" y="200"/>
                  </a:lnTo>
                  <a:lnTo>
                    <a:pt x="2604" y="204"/>
                  </a:lnTo>
                  <a:lnTo>
                    <a:pt x="2610" y="207"/>
                  </a:lnTo>
                  <a:lnTo>
                    <a:pt x="2616" y="210"/>
                  </a:lnTo>
                  <a:lnTo>
                    <a:pt x="2622" y="213"/>
                  </a:lnTo>
                  <a:lnTo>
                    <a:pt x="2628" y="216"/>
                  </a:lnTo>
                  <a:lnTo>
                    <a:pt x="2634" y="219"/>
                  </a:lnTo>
                  <a:lnTo>
                    <a:pt x="2640" y="223"/>
                  </a:lnTo>
                  <a:lnTo>
                    <a:pt x="2646" y="226"/>
                  </a:lnTo>
                  <a:lnTo>
                    <a:pt x="2651" y="229"/>
                  </a:lnTo>
                  <a:lnTo>
                    <a:pt x="2657" y="232"/>
                  </a:lnTo>
                  <a:lnTo>
                    <a:pt x="2662" y="236"/>
                  </a:lnTo>
                  <a:lnTo>
                    <a:pt x="2667" y="239"/>
                  </a:lnTo>
                  <a:lnTo>
                    <a:pt x="2672" y="242"/>
                  </a:lnTo>
                  <a:lnTo>
                    <a:pt x="2677" y="246"/>
                  </a:lnTo>
                  <a:lnTo>
                    <a:pt x="2682" y="249"/>
                  </a:lnTo>
                  <a:lnTo>
                    <a:pt x="2687" y="252"/>
                  </a:lnTo>
                  <a:lnTo>
                    <a:pt x="2691" y="256"/>
                  </a:lnTo>
                  <a:lnTo>
                    <a:pt x="2696" y="259"/>
                  </a:lnTo>
                  <a:lnTo>
                    <a:pt x="2700" y="263"/>
                  </a:lnTo>
                  <a:lnTo>
                    <a:pt x="2705" y="266"/>
                  </a:lnTo>
                  <a:lnTo>
                    <a:pt x="2716" y="268"/>
                  </a:lnTo>
                  <a:lnTo>
                    <a:pt x="2728" y="269"/>
                  </a:lnTo>
                  <a:lnTo>
                    <a:pt x="2740" y="271"/>
                  </a:lnTo>
                  <a:lnTo>
                    <a:pt x="2752" y="272"/>
                  </a:lnTo>
                  <a:lnTo>
                    <a:pt x="2764" y="274"/>
                  </a:lnTo>
                  <a:lnTo>
                    <a:pt x="2776" y="276"/>
                  </a:lnTo>
                  <a:lnTo>
                    <a:pt x="2789" y="275"/>
                  </a:lnTo>
                  <a:lnTo>
                    <a:pt x="2799" y="273"/>
                  </a:lnTo>
                  <a:lnTo>
                    <a:pt x="2807" y="270"/>
                  </a:lnTo>
                  <a:lnTo>
                    <a:pt x="2816" y="267"/>
                  </a:lnTo>
                  <a:lnTo>
                    <a:pt x="2823" y="265"/>
                  </a:lnTo>
                  <a:lnTo>
                    <a:pt x="2832" y="262"/>
                  </a:lnTo>
                  <a:lnTo>
                    <a:pt x="2842" y="260"/>
                  </a:lnTo>
                  <a:lnTo>
                    <a:pt x="2854" y="258"/>
                  </a:lnTo>
                  <a:lnTo>
                    <a:pt x="2863" y="255"/>
                  </a:lnTo>
                  <a:lnTo>
                    <a:pt x="2870" y="252"/>
                  </a:lnTo>
                  <a:lnTo>
                    <a:pt x="2875" y="249"/>
                  </a:lnTo>
                  <a:lnTo>
                    <a:pt x="2877" y="245"/>
                  </a:lnTo>
                  <a:lnTo>
                    <a:pt x="2879" y="242"/>
                  </a:lnTo>
                  <a:lnTo>
                    <a:pt x="2882" y="238"/>
                  </a:lnTo>
                  <a:lnTo>
                    <a:pt x="2885" y="235"/>
                  </a:lnTo>
                  <a:lnTo>
                    <a:pt x="2888" y="231"/>
                  </a:lnTo>
                  <a:lnTo>
                    <a:pt x="2893" y="228"/>
                  </a:lnTo>
                  <a:lnTo>
                    <a:pt x="2898" y="225"/>
                  </a:lnTo>
                  <a:lnTo>
                    <a:pt x="2906" y="222"/>
                  </a:lnTo>
                  <a:lnTo>
                    <a:pt x="2917" y="220"/>
                  </a:lnTo>
                  <a:lnTo>
                    <a:pt x="2930" y="219"/>
                  </a:lnTo>
                  <a:lnTo>
                    <a:pt x="2943" y="218"/>
                  </a:lnTo>
                  <a:lnTo>
                    <a:pt x="2955" y="217"/>
                  </a:lnTo>
                  <a:lnTo>
                    <a:pt x="2968" y="216"/>
                  </a:lnTo>
                  <a:lnTo>
                    <a:pt x="2980" y="215"/>
                  </a:lnTo>
                  <a:lnTo>
                    <a:pt x="2993" y="213"/>
                  </a:lnTo>
                  <a:lnTo>
                    <a:pt x="3005" y="212"/>
                  </a:lnTo>
                  <a:lnTo>
                    <a:pt x="3018" y="211"/>
                  </a:lnTo>
                  <a:lnTo>
                    <a:pt x="3031" y="209"/>
                  </a:lnTo>
                  <a:lnTo>
                    <a:pt x="3043" y="208"/>
                  </a:lnTo>
                  <a:lnTo>
                    <a:pt x="3056" y="207"/>
                  </a:lnTo>
                  <a:lnTo>
                    <a:pt x="3069" y="207"/>
                  </a:lnTo>
                  <a:lnTo>
                    <a:pt x="3082" y="206"/>
                  </a:lnTo>
                  <a:lnTo>
                    <a:pt x="3096" y="206"/>
                  </a:lnTo>
                  <a:lnTo>
                    <a:pt x="3109" y="206"/>
                  </a:lnTo>
                  <a:lnTo>
                    <a:pt x="3121" y="204"/>
                  </a:lnTo>
                  <a:lnTo>
                    <a:pt x="3129" y="201"/>
                  </a:lnTo>
                  <a:lnTo>
                    <a:pt x="3140" y="199"/>
                  </a:lnTo>
                  <a:lnTo>
                    <a:pt x="3151" y="197"/>
                  </a:lnTo>
                  <a:lnTo>
                    <a:pt x="3162" y="195"/>
                  </a:lnTo>
                  <a:lnTo>
                    <a:pt x="3173" y="193"/>
                  </a:lnTo>
                  <a:lnTo>
                    <a:pt x="3184" y="191"/>
                  </a:lnTo>
                  <a:lnTo>
                    <a:pt x="3196" y="190"/>
                  </a:lnTo>
                  <a:lnTo>
                    <a:pt x="3208" y="188"/>
                  </a:lnTo>
                  <a:lnTo>
                    <a:pt x="3213" y="185"/>
                  </a:lnTo>
                  <a:lnTo>
                    <a:pt x="3218" y="181"/>
                  </a:lnTo>
                  <a:lnTo>
                    <a:pt x="3223" y="178"/>
                  </a:lnTo>
                  <a:lnTo>
                    <a:pt x="3228" y="175"/>
                  </a:lnTo>
                  <a:lnTo>
                    <a:pt x="3232" y="171"/>
                  </a:lnTo>
                  <a:lnTo>
                    <a:pt x="3235" y="168"/>
                  </a:lnTo>
                  <a:lnTo>
                    <a:pt x="3239" y="164"/>
                  </a:lnTo>
                  <a:lnTo>
                    <a:pt x="3243" y="161"/>
                  </a:lnTo>
                  <a:lnTo>
                    <a:pt x="3248" y="158"/>
                  </a:lnTo>
                  <a:lnTo>
                    <a:pt x="3253" y="154"/>
                  </a:lnTo>
                  <a:lnTo>
                    <a:pt x="3256" y="151"/>
                  </a:lnTo>
                  <a:lnTo>
                    <a:pt x="3259" y="147"/>
                  </a:lnTo>
                  <a:lnTo>
                    <a:pt x="3262" y="144"/>
                  </a:lnTo>
                  <a:lnTo>
                    <a:pt x="3265" y="140"/>
                  </a:lnTo>
                  <a:lnTo>
                    <a:pt x="3269" y="137"/>
                  </a:lnTo>
                  <a:lnTo>
                    <a:pt x="3272" y="133"/>
                  </a:lnTo>
                  <a:lnTo>
                    <a:pt x="3277" y="130"/>
                  </a:lnTo>
                  <a:lnTo>
                    <a:pt x="3282" y="127"/>
                  </a:lnTo>
                  <a:lnTo>
                    <a:pt x="3288" y="124"/>
                  </a:lnTo>
                  <a:lnTo>
                    <a:pt x="3295" y="120"/>
                  </a:lnTo>
                  <a:lnTo>
                    <a:pt x="3303" y="117"/>
                  </a:lnTo>
                  <a:lnTo>
                    <a:pt x="3311" y="115"/>
                  </a:lnTo>
                  <a:lnTo>
                    <a:pt x="3321" y="112"/>
                  </a:lnTo>
                  <a:lnTo>
                    <a:pt x="3332" y="110"/>
                  </a:lnTo>
                  <a:lnTo>
                    <a:pt x="3343" y="108"/>
                  </a:lnTo>
                  <a:lnTo>
                    <a:pt x="3355" y="107"/>
                  </a:lnTo>
                  <a:lnTo>
                    <a:pt x="3367" y="105"/>
                  </a:lnTo>
                  <a:lnTo>
                    <a:pt x="3380" y="104"/>
                  </a:lnTo>
                  <a:lnTo>
                    <a:pt x="3392" y="103"/>
                  </a:lnTo>
                  <a:lnTo>
                    <a:pt x="3405" y="101"/>
                  </a:lnTo>
                  <a:lnTo>
                    <a:pt x="3417" y="100"/>
                  </a:lnTo>
                  <a:lnTo>
                    <a:pt x="3419" y="97"/>
                  </a:lnTo>
                  <a:lnTo>
                    <a:pt x="3419" y="93"/>
                  </a:lnTo>
                  <a:lnTo>
                    <a:pt x="3420" y="89"/>
                  </a:lnTo>
                  <a:lnTo>
                    <a:pt x="3420" y="86"/>
                  </a:lnTo>
                  <a:lnTo>
                    <a:pt x="3421" y="82"/>
                  </a:lnTo>
                  <a:lnTo>
                    <a:pt x="3422" y="79"/>
                  </a:lnTo>
                  <a:lnTo>
                    <a:pt x="3423" y="75"/>
                  </a:lnTo>
                  <a:lnTo>
                    <a:pt x="3424" y="71"/>
                  </a:lnTo>
                  <a:lnTo>
                    <a:pt x="3425" y="68"/>
                  </a:lnTo>
                  <a:lnTo>
                    <a:pt x="3426" y="64"/>
                  </a:lnTo>
                  <a:lnTo>
                    <a:pt x="3427" y="61"/>
                  </a:lnTo>
                  <a:lnTo>
                    <a:pt x="3428" y="57"/>
                  </a:lnTo>
                  <a:lnTo>
                    <a:pt x="3430" y="54"/>
                  </a:lnTo>
                  <a:lnTo>
                    <a:pt x="3431" y="50"/>
                  </a:lnTo>
                  <a:lnTo>
                    <a:pt x="3431" y="46"/>
                  </a:lnTo>
                  <a:lnTo>
                    <a:pt x="3431" y="43"/>
                  </a:lnTo>
                  <a:lnTo>
                    <a:pt x="3431" y="39"/>
                  </a:lnTo>
                  <a:lnTo>
                    <a:pt x="3431" y="36"/>
                  </a:lnTo>
                  <a:lnTo>
                    <a:pt x="3431" y="32"/>
                  </a:lnTo>
                  <a:lnTo>
                    <a:pt x="3431" y="28"/>
                  </a:lnTo>
                  <a:lnTo>
                    <a:pt x="3431" y="25"/>
                  </a:lnTo>
                  <a:lnTo>
                    <a:pt x="3431" y="21"/>
                  </a:lnTo>
                  <a:lnTo>
                    <a:pt x="3431" y="18"/>
                  </a:lnTo>
                  <a:lnTo>
                    <a:pt x="3431" y="14"/>
                  </a:lnTo>
                  <a:lnTo>
                    <a:pt x="3431" y="10"/>
                  </a:lnTo>
                  <a:lnTo>
                    <a:pt x="3431" y="7"/>
                  </a:lnTo>
                  <a:lnTo>
                    <a:pt x="3431" y="3"/>
                  </a:lnTo>
                  <a:lnTo>
                    <a:pt x="3431" y="0"/>
                  </a:lnTo>
                  <a:lnTo>
                    <a:pt x="3457" y="0"/>
                  </a:lnTo>
                  <a:lnTo>
                    <a:pt x="3457" y="10"/>
                  </a:lnTo>
                  <a:lnTo>
                    <a:pt x="3457" y="20"/>
                  </a:lnTo>
                  <a:lnTo>
                    <a:pt x="3457" y="30"/>
                  </a:lnTo>
                  <a:lnTo>
                    <a:pt x="3457" y="40"/>
                  </a:lnTo>
                  <a:lnTo>
                    <a:pt x="3457" y="50"/>
                  </a:lnTo>
                  <a:lnTo>
                    <a:pt x="3458" y="60"/>
                  </a:lnTo>
                  <a:lnTo>
                    <a:pt x="3458" y="70"/>
                  </a:lnTo>
                  <a:lnTo>
                    <a:pt x="3458" y="80"/>
                  </a:lnTo>
                  <a:lnTo>
                    <a:pt x="3459" y="90"/>
                  </a:lnTo>
                  <a:lnTo>
                    <a:pt x="3459" y="100"/>
                  </a:lnTo>
                  <a:lnTo>
                    <a:pt x="3470" y="109"/>
                  </a:lnTo>
                  <a:lnTo>
                    <a:pt x="3479" y="119"/>
                  </a:lnTo>
                  <a:lnTo>
                    <a:pt x="3486" y="129"/>
                  </a:lnTo>
                  <a:lnTo>
                    <a:pt x="3490" y="139"/>
                  </a:lnTo>
                  <a:lnTo>
                    <a:pt x="3495" y="149"/>
                  </a:lnTo>
                  <a:lnTo>
                    <a:pt x="3498" y="159"/>
                  </a:lnTo>
                  <a:lnTo>
                    <a:pt x="3502" y="169"/>
                  </a:lnTo>
                  <a:lnTo>
                    <a:pt x="3505" y="178"/>
                  </a:lnTo>
                  <a:lnTo>
                    <a:pt x="3509" y="189"/>
                  </a:lnTo>
                  <a:lnTo>
                    <a:pt x="3511" y="198"/>
                  </a:lnTo>
                  <a:lnTo>
                    <a:pt x="3515" y="208"/>
                  </a:lnTo>
                  <a:lnTo>
                    <a:pt x="3520" y="218"/>
                  </a:lnTo>
                  <a:lnTo>
                    <a:pt x="3529" y="228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74" y="104"/>
                  </a:lnTo>
                  <a:lnTo>
                    <a:pt x="187" y="108"/>
                  </a:lnTo>
                  <a:lnTo>
                    <a:pt x="198" y="112"/>
                  </a:lnTo>
                  <a:lnTo>
                    <a:pt x="208" y="117"/>
                  </a:lnTo>
                  <a:lnTo>
                    <a:pt x="217" y="121"/>
                  </a:lnTo>
                  <a:lnTo>
                    <a:pt x="226" y="126"/>
                  </a:lnTo>
                  <a:lnTo>
                    <a:pt x="235" y="131"/>
                  </a:lnTo>
                  <a:lnTo>
                    <a:pt x="241" y="136"/>
                  </a:lnTo>
                  <a:lnTo>
                    <a:pt x="247" y="141"/>
                  </a:lnTo>
                  <a:lnTo>
                    <a:pt x="250" y="146"/>
                  </a:lnTo>
                  <a:lnTo>
                    <a:pt x="254" y="151"/>
                  </a:lnTo>
                  <a:lnTo>
                    <a:pt x="256" y="156"/>
                  </a:lnTo>
                  <a:lnTo>
                    <a:pt x="257" y="162"/>
                  </a:lnTo>
                  <a:lnTo>
                    <a:pt x="258" y="167"/>
                  </a:lnTo>
                  <a:lnTo>
                    <a:pt x="260" y="172"/>
                  </a:lnTo>
                  <a:lnTo>
                    <a:pt x="261" y="177"/>
                  </a:lnTo>
                  <a:lnTo>
                    <a:pt x="262" y="182"/>
                  </a:lnTo>
                  <a:lnTo>
                    <a:pt x="263" y="188"/>
                  </a:lnTo>
                  <a:lnTo>
                    <a:pt x="265" y="193"/>
                  </a:lnTo>
                  <a:lnTo>
                    <a:pt x="266" y="198"/>
                  </a:lnTo>
                  <a:lnTo>
                    <a:pt x="268" y="203"/>
                  </a:lnTo>
                  <a:lnTo>
                    <a:pt x="271" y="208"/>
                  </a:lnTo>
                  <a:lnTo>
                    <a:pt x="275" y="214"/>
                  </a:lnTo>
                  <a:lnTo>
                    <a:pt x="278" y="219"/>
                  </a:lnTo>
                  <a:lnTo>
                    <a:pt x="282" y="215"/>
                  </a:lnTo>
                  <a:lnTo>
                    <a:pt x="287" y="210"/>
                  </a:lnTo>
                  <a:lnTo>
                    <a:pt x="292" y="205"/>
                  </a:lnTo>
                  <a:lnTo>
                    <a:pt x="296" y="200"/>
                  </a:lnTo>
                  <a:lnTo>
                    <a:pt x="298" y="195"/>
                  </a:lnTo>
                  <a:lnTo>
                    <a:pt x="299" y="189"/>
                  </a:lnTo>
                  <a:lnTo>
                    <a:pt x="301" y="184"/>
                  </a:lnTo>
                  <a:lnTo>
                    <a:pt x="303" y="179"/>
                  </a:lnTo>
                  <a:lnTo>
                    <a:pt x="304" y="174"/>
                  </a:lnTo>
                  <a:lnTo>
                    <a:pt x="306" y="168"/>
                  </a:lnTo>
                  <a:lnTo>
                    <a:pt x="308" y="163"/>
                  </a:lnTo>
                  <a:lnTo>
                    <a:pt x="309" y="158"/>
                  </a:lnTo>
                  <a:lnTo>
                    <a:pt x="311" y="153"/>
                  </a:lnTo>
                  <a:lnTo>
                    <a:pt x="315" y="148"/>
                  </a:lnTo>
                  <a:lnTo>
                    <a:pt x="321" y="143"/>
                  </a:lnTo>
                  <a:lnTo>
                    <a:pt x="330" y="138"/>
                  </a:lnTo>
                  <a:lnTo>
                    <a:pt x="340" y="134"/>
                  </a:lnTo>
                  <a:lnTo>
                    <a:pt x="359" y="134"/>
                  </a:lnTo>
                  <a:lnTo>
                    <a:pt x="378" y="135"/>
                  </a:lnTo>
                  <a:lnTo>
                    <a:pt x="397" y="135"/>
                  </a:lnTo>
                  <a:lnTo>
                    <a:pt x="417" y="136"/>
                  </a:lnTo>
                  <a:lnTo>
                    <a:pt x="424" y="140"/>
                  </a:lnTo>
                  <a:lnTo>
                    <a:pt x="430" y="145"/>
                  </a:lnTo>
                  <a:lnTo>
                    <a:pt x="435" y="151"/>
                  </a:lnTo>
                  <a:lnTo>
                    <a:pt x="440" y="156"/>
                  </a:lnTo>
                  <a:lnTo>
                    <a:pt x="445" y="161"/>
                  </a:lnTo>
                  <a:lnTo>
                    <a:pt x="451" y="166"/>
                  </a:lnTo>
                  <a:lnTo>
                    <a:pt x="456" y="171"/>
                  </a:lnTo>
                  <a:lnTo>
                    <a:pt x="462" y="176"/>
                  </a:lnTo>
                  <a:lnTo>
                    <a:pt x="470" y="181"/>
                  </a:lnTo>
                  <a:lnTo>
                    <a:pt x="475" y="185"/>
                  </a:lnTo>
                  <a:lnTo>
                    <a:pt x="480" y="191"/>
                  </a:lnTo>
                  <a:lnTo>
                    <a:pt x="484" y="196"/>
                  </a:lnTo>
                  <a:lnTo>
                    <a:pt x="489" y="201"/>
                  </a:lnTo>
                  <a:lnTo>
                    <a:pt x="496" y="206"/>
                  </a:lnTo>
                  <a:lnTo>
                    <a:pt x="504" y="210"/>
                  </a:lnTo>
                  <a:lnTo>
                    <a:pt x="511" y="215"/>
                  </a:lnTo>
                  <a:lnTo>
                    <a:pt x="518" y="220"/>
                  </a:lnTo>
                  <a:lnTo>
                    <a:pt x="525" y="225"/>
                  </a:lnTo>
                  <a:lnTo>
                    <a:pt x="532" y="230"/>
                  </a:lnTo>
                  <a:lnTo>
                    <a:pt x="538" y="235"/>
                  </a:lnTo>
                  <a:lnTo>
                    <a:pt x="545" y="240"/>
                  </a:lnTo>
                  <a:lnTo>
                    <a:pt x="562" y="237"/>
                  </a:lnTo>
                  <a:lnTo>
                    <a:pt x="576" y="234"/>
                  </a:lnTo>
                  <a:lnTo>
                    <a:pt x="586" y="229"/>
                  </a:lnTo>
                  <a:lnTo>
                    <a:pt x="591" y="224"/>
                  </a:lnTo>
                  <a:lnTo>
                    <a:pt x="596" y="219"/>
                  </a:lnTo>
                  <a:lnTo>
                    <a:pt x="600" y="214"/>
                  </a:lnTo>
                  <a:lnTo>
                    <a:pt x="601" y="209"/>
                  </a:lnTo>
                  <a:lnTo>
                    <a:pt x="603" y="203"/>
                  </a:lnTo>
                  <a:lnTo>
                    <a:pt x="605" y="198"/>
                  </a:lnTo>
                  <a:lnTo>
                    <a:pt x="607" y="193"/>
                  </a:lnTo>
                  <a:lnTo>
                    <a:pt x="609" y="188"/>
                  </a:lnTo>
                  <a:lnTo>
                    <a:pt x="611" y="183"/>
                  </a:lnTo>
                  <a:lnTo>
                    <a:pt x="613" y="177"/>
                  </a:lnTo>
                  <a:lnTo>
                    <a:pt x="614" y="172"/>
                  </a:lnTo>
                  <a:lnTo>
                    <a:pt x="616" y="167"/>
                  </a:lnTo>
                  <a:lnTo>
                    <a:pt x="618" y="162"/>
                  </a:lnTo>
                  <a:lnTo>
                    <a:pt x="620" y="156"/>
                  </a:lnTo>
                  <a:lnTo>
                    <a:pt x="622" y="151"/>
                  </a:lnTo>
                  <a:lnTo>
                    <a:pt x="623" y="146"/>
                  </a:lnTo>
                  <a:lnTo>
                    <a:pt x="625" y="141"/>
                  </a:lnTo>
                  <a:lnTo>
                    <a:pt x="628" y="136"/>
                  </a:lnTo>
                  <a:lnTo>
                    <a:pt x="629" y="130"/>
                  </a:lnTo>
                  <a:lnTo>
                    <a:pt x="631" y="125"/>
                  </a:lnTo>
                  <a:lnTo>
                    <a:pt x="633" y="120"/>
                  </a:lnTo>
                  <a:lnTo>
                    <a:pt x="635" y="115"/>
                  </a:lnTo>
                  <a:lnTo>
                    <a:pt x="637" y="110"/>
                  </a:lnTo>
                  <a:lnTo>
                    <a:pt x="639" y="104"/>
                  </a:lnTo>
                  <a:lnTo>
                    <a:pt x="641" y="99"/>
                  </a:lnTo>
                  <a:lnTo>
                    <a:pt x="641" y="94"/>
                  </a:lnTo>
                  <a:lnTo>
                    <a:pt x="641" y="89"/>
                  </a:lnTo>
                  <a:lnTo>
                    <a:pt x="642" y="83"/>
                  </a:lnTo>
                  <a:lnTo>
                    <a:pt x="642" y="78"/>
                  </a:lnTo>
                  <a:lnTo>
                    <a:pt x="642" y="73"/>
                  </a:lnTo>
                  <a:lnTo>
                    <a:pt x="643" y="68"/>
                  </a:lnTo>
                  <a:lnTo>
                    <a:pt x="643" y="62"/>
                  </a:lnTo>
                  <a:lnTo>
                    <a:pt x="643" y="57"/>
                  </a:lnTo>
                  <a:lnTo>
                    <a:pt x="644" y="52"/>
                  </a:lnTo>
                  <a:lnTo>
                    <a:pt x="644" y="47"/>
                  </a:lnTo>
                  <a:lnTo>
                    <a:pt x="644" y="42"/>
                  </a:lnTo>
                  <a:lnTo>
                    <a:pt x="644" y="36"/>
                  </a:lnTo>
                  <a:lnTo>
                    <a:pt x="644" y="31"/>
                  </a:lnTo>
                  <a:lnTo>
                    <a:pt x="644" y="26"/>
                  </a:lnTo>
                  <a:lnTo>
                    <a:pt x="644" y="21"/>
                  </a:lnTo>
                  <a:lnTo>
                    <a:pt x="644" y="15"/>
                  </a:lnTo>
                  <a:lnTo>
                    <a:pt x="644" y="10"/>
                  </a:lnTo>
                  <a:lnTo>
                    <a:pt x="644" y="5"/>
                  </a:lnTo>
                  <a:lnTo>
                    <a:pt x="644" y="0"/>
                  </a:lnTo>
                  <a:lnTo>
                    <a:pt x="692" y="0"/>
                  </a:lnTo>
                  <a:lnTo>
                    <a:pt x="692" y="6"/>
                  </a:lnTo>
                  <a:lnTo>
                    <a:pt x="692" y="12"/>
                  </a:lnTo>
                  <a:lnTo>
                    <a:pt x="692" y="18"/>
                  </a:lnTo>
                  <a:lnTo>
                    <a:pt x="692" y="24"/>
                  </a:lnTo>
                  <a:lnTo>
                    <a:pt x="692" y="31"/>
                  </a:lnTo>
                  <a:lnTo>
                    <a:pt x="692" y="37"/>
                  </a:lnTo>
                  <a:lnTo>
                    <a:pt x="692" y="43"/>
                  </a:lnTo>
                  <a:lnTo>
                    <a:pt x="692" y="49"/>
                  </a:lnTo>
                  <a:lnTo>
                    <a:pt x="693" y="55"/>
                  </a:lnTo>
                  <a:lnTo>
                    <a:pt x="694" y="61"/>
                  </a:lnTo>
                  <a:lnTo>
                    <a:pt x="695" y="68"/>
                  </a:lnTo>
                  <a:lnTo>
                    <a:pt x="696" y="74"/>
                  </a:lnTo>
                  <a:lnTo>
                    <a:pt x="696" y="80"/>
                  </a:lnTo>
                  <a:lnTo>
                    <a:pt x="697" y="86"/>
                  </a:lnTo>
                  <a:lnTo>
                    <a:pt x="698" y="92"/>
                  </a:lnTo>
                  <a:lnTo>
                    <a:pt x="699" y="98"/>
                  </a:lnTo>
                  <a:lnTo>
                    <a:pt x="702" y="105"/>
                  </a:lnTo>
                  <a:lnTo>
                    <a:pt x="705" y="111"/>
                  </a:lnTo>
                  <a:lnTo>
                    <a:pt x="709" y="117"/>
                  </a:lnTo>
                  <a:lnTo>
                    <a:pt x="713" y="123"/>
                  </a:lnTo>
                  <a:lnTo>
                    <a:pt x="717" y="129"/>
                  </a:lnTo>
                  <a:lnTo>
                    <a:pt x="720" y="135"/>
                  </a:lnTo>
                  <a:lnTo>
                    <a:pt x="724" y="141"/>
                  </a:lnTo>
                  <a:lnTo>
                    <a:pt x="728" y="147"/>
                  </a:lnTo>
                  <a:lnTo>
                    <a:pt x="732" y="153"/>
                  </a:lnTo>
                  <a:lnTo>
                    <a:pt x="736" y="159"/>
                  </a:lnTo>
                  <a:lnTo>
                    <a:pt x="739" y="165"/>
                  </a:lnTo>
                  <a:lnTo>
                    <a:pt x="743" y="171"/>
                  </a:lnTo>
                  <a:lnTo>
                    <a:pt x="747" y="177"/>
                  </a:lnTo>
                  <a:lnTo>
                    <a:pt x="751" y="183"/>
                  </a:lnTo>
                  <a:lnTo>
                    <a:pt x="755" y="190"/>
                  </a:lnTo>
                  <a:lnTo>
                    <a:pt x="759" y="196"/>
                  </a:lnTo>
                  <a:lnTo>
                    <a:pt x="763" y="202"/>
                  </a:lnTo>
                  <a:lnTo>
                    <a:pt x="767" y="208"/>
                  </a:lnTo>
                  <a:lnTo>
                    <a:pt x="770" y="214"/>
                  </a:lnTo>
                  <a:lnTo>
                    <a:pt x="774" y="220"/>
                  </a:lnTo>
                  <a:lnTo>
                    <a:pt x="777" y="226"/>
                  </a:lnTo>
                  <a:lnTo>
                    <a:pt x="780" y="232"/>
                  </a:lnTo>
                  <a:lnTo>
                    <a:pt x="784" y="238"/>
                  </a:lnTo>
                  <a:lnTo>
                    <a:pt x="788" y="244"/>
                  </a:lnTo>
                  <a:lnTo>
                    <a:pt x="792" y="250"/>
                  </a:lnTo>
                  <a:lnTo>
                    <a:pt x="800" y="256"/>
                  </a:lnTo>
                  <a:lnTo>
                    <a:pt x="808" y="262"/>
                  </a:lnTo>
                  <a:lnTo>
                    <a:pt x="816" y="268"/>
                  </a:lnTo>
                  <a:lnTo>
                    <a:pt x="823" y="274"/>
                  </a:lnTo>
                  <a:lnTo>
                    <a:pt x="831" y="280"/>
                  </a:lnTo>
                  <a:lnTo>
                    <a:pt x="839" y="285"/>
                  </a:lnTo>
                  <a:lnTo>
                    <a:pt x="846" y="291"/>
                  </a:lnTo>
                  <a:lnTo>
                    <a:pt x="854" y="297"/>
                  </a:lnTo>
                  <a:lnTo>
                    <a:pt x="862" y="303"/>
                  </a:lnTo>
                  <a:lnTo>
                    <a:pt x="870" y="309"/>
                  </a:lnTo>
                  <a:lnTo>
                    <a:pt x="877" y="314"/>
                  </a:lnTo>
                  <a:lnTo>
                    <a:pt x="881" y="307"/>
                  </a:lnTo>
                  <a:lnTo>
                    <a:pt x="885" y="301"/>
                  </a:lnTo>
                  <a:lnTo>
                    <a:pt x="889" y="295"/>
                  </a:lnTo>
                  <a:lnTo>
                    <a:pt x="893" y="289"/>
                  </a:lnTo>
                  <a:lnTo>
                    <a:pt x="897" y="283"/>
                  </a:lnTo>
                  <a:lnTo>
                    <a:pt x="903" y="277"/>
                  </a:lnTo>
                  <a:lnTo>
                    <a:pt x="910" y="271"/>
                  </a:lnTo>
                  <a:lnTo>
                    <a:pt x="923" y="266"/>
                  </a:lnTo>
                  <a:lnTo>
                    <a:pt x="942" y="263"/>
                  </a:lnTo>
                  <a:lnTo>
                    <a:pt x="965" y="263"/>
                  </a:lnTo>
                  <a:lnTo>
                    <a:pt x="985" y="262"/>
                  </a:lnTo>
                  <a:lnTo>
                    <a:pt x="988" y="256"/>
                  </a:lnTo>
                  <a:lnTo>
                    <a:pt x="991" y="250"/>
                  </a:lnTo>
                  <a:lnTo>
                    <a:pt x="994" y="244"/>
                  </a:lnTo>
                  <a:lnTo>
                    <a:pt x="998" y="238"/>
                  </a:lnTo>
                  <a:lnTo>
                    <a:pt x="1002" y="231"/>
                  </a:lnTo>
                  <a:lnTo>
                    <a:pt x="1006" y="225"/>
                  </a:lnTo>
                  <a:lnTo>
                    <a:pt x="1009" y="219"/>
                  </a:lnTo>
                  <a:lnTo>
                    <a:pt x="1013" y="213"/>
                  </a:lnTo>
                  <a:lnTo>
                    <a:pt x="1017" y="207"/>
                  </a:lnTo>
                  <a:lnTo>
                    <a:pt x="1021" y="201"/>
                  </a:lnTo>
                  <a:lnTo>
                    <a:pt x="1025" y="195"/>
                  </a:lnTo>
                  <a:lnTo>
                    <a:pt x="1029" y="189"/>
                  </a:lnTo>
                  <a:lnTo>
                    <a:pt x="1034" y="183"/>
                  </a:lnTo>
                  <a:lnTo>
                    <a:pt x="1039" y="177"/>
                  </a:lnTo>
                  <a:lnTo>
                    <a:pt x="1044" y="171"/>
                  </a:lnTo>
                  <a:lnTo>
                    <a:pt x="1052" y="166"/>
                  </a:lnTo>
                  <a:lnTo>
                    <a:pt x="1073" y="164"/>
                  </a:lnTo>
                  <a:lnTo>
                    <a:pt x="1086" y="159"/>
                  </a:lnTo>
                  <a:lnTo>
                    <a:pt x="1096" y="153"/>
                  </a:lnTo>
                  <a:lnTo>
                    <a:pt x="1102" y="147"/>
                  </a:lnTo>
                  <a:lnTo>
                    <a:pt x="1104" y="141"/>
                  </a:lnTo>
                  <a:lnTo>
                    <a:pt x="1106" y="135"/>
                  </a:lnTo>
                  <a:lnTo>
                    <a:pt x="1108" y="129"/>
                  </a:lnTo>
                  <a:lnTo>
                    <a:pt x="1110" y="123"/>
                  </a:lnTo>
                  <a:lnTo>
                    <a:pt x="1112" y="117"/>
                  </a:lnTo>
                  <a:lnTo>
                    <a:pt x="1114" y="111"/>
                  </a:lnTo>
                  <a:lnTo>
                    <a:pt x="1116" y="105"/>
                  </a:lnTo>
                  <a:lnTo>
                    <a:pt x="1118" y="98"/>
                  </a:lnTo>
                  <a:lnTo>
                    <a:pt x="1118" y="92"/>
                  </a:lnTo>
                  <a:lnTo>
                    <a:pt x="1118" y="86"/>
                  </a:lnTo>
                  <a:lnTo>
                    <a:pt x="1118" y="80"/>
                  </a:lnTo>
                  <a:lnTo>
                    <a:pt x="1118" y="74"/>
                  </a:lnTo>
                  <a:lnTo>
                    <a:pt x="1118" y="68"/>
                  </a:lnTo>
                  <a:lnTo>
                    <a:pt x="1118" y="61"/>
                  </a:lnTo>
                  <a:lnTo>
                    <a:pt x="1118" y="55"/>
                  </a:lnTo>
                  <a:lnTo>
                    <a:pt x="1118" y="49"/>
                  </a:lnTo>
                  <a:lnTo>
                    <a:pt x="1118" y="43"/>
                  </a:lnTo>
                  <a:lnTo>
                    <a:pt x="1118" y="37"/>
                  </a:lnTo>
                  <a:lnTo>
                    <a:pt x="1118" y="31"/>
                  </a:lnTo>
                  <a:lnTo>
                    <a:pt x="1118" y="24"/>
                  </a:lnTo>
                  <a:lnTo>
                    <a:pt x="1118" y="18"/>
                  </a:lnTo>
                  <a:lnTo>
                    <a:pt x="1118" y="12"/>
                  </a:lnTo>
                  <a:lnTo>
                    <a:pt x="1118" y="6"/>
                  </a:lnTo>
                  <a:lnTo>
                    <a:pt x="1118" y="0"/>
                  </a:lnTo>
                  <a:lnTo>
                    <a:pt x="1239" y="0"/>
                  </a:lnTo>
                  <a:lnTo>
                    <a:pt x="1239" y="7"/>
                  </a:lnTo>
                  <a:lnTo>
                    <a:pt x="1239" y="15"/>
                  </a:lnTo>
                  <a:lnTo>
                    <a:pt x="1239" y="22"/>
                  </a:lnTo>
                  <a:lnTo>
                    <a:pt x="1239" y="30"/>
                  </a:lnTo>
                  <a:lnTo>
                    <a:pt x="1239" y="38"/>
                  </a:lnTo>
                  <a:lnTo>
                    <a:pt x="1239" y="45"/>
                  </a:lnTo>
                  <a:lnTo>
                    <a:pt x="1239" y="53"/>
                  </a:lnTo>
                  <a:lnTo>
                    <a:pt x="1239" y="60"/>
                  </a:lnTo>
                  <a:lnTo>
                    <a:pt x="1238" y="68"/>
                  </a:lnTo>
                  <a:lnTo>
                    <a:pt x="1238" y="76"/>
                  </a:lnTo>
                  <a:lnTo>
                    <a:pt x="1238" y="83"/>
                  </a:lnTo>
                  <a:lnTo>
                    <a:pt x="1238" y="91"/>
                  </a:lnTo>
                  <a:lnTo>
                    <a:pt x="1238" y="98"/>
                  </a:lnTo>
                  <a:lnTo>
                    <a:pt x="1249" y="105"/>
                  </a:lnTo>
                  <a:lnTo>
                    <a:pt x="1276" y="107"/>
                  </a:lnTo>
                  <a:lnTo>
                    <a:pt x="1303" y="109"/>
                  </a:lnTo>
                  <a:lnTo>
                    <a:pt x="1330" y="107"/>
                  </a:lnTo>
                  <a:lnTo>
                    <a:pt x="1355" y="103"/>
                  </a:lnTo>
                  <a:lnTo>
                    <a:pt x="1379" y="100"/>
                  </a:lnTo>
                  <a:lnTo>
                    <a:pt x="1390" y="96"/>
                  </a:lnTo>
                  <a:lnTo>
                    <a:pt x="1393" y="104"/>
                  </a:lnTo>
                  <a:lnTo>
                    <a:pt x="1397" y="111"/>
                  </a:lnTo>
                  <a:lnTo>
                    <a:pt x="1401" y="119"/>
                  </a:lnTo>
                  <a:lnTo>
                    <a:pt x="1405" y="126"/>
                  </a:lnTo>
                  <a:lnTo>
                    <a:pt x="1409" y="134"/>
                  </a:lnTo>
                  <a:lnTo>
                    <a:pt x="1413" y="141"/>
                  </a:lnTo>
                  <a:lnTo>
                    <a:pt x="1416" y="149"/>
                  </a:lnTo>
                  <a:lnTo>
                    <a:pt x="1418" y="157"/>
                  </a:lnTo>
                  <a:lnTo>
                    <a:pt x="1420" y="164"/>
                  </a:lnTo>
                  <a:lnTo>
                    <a:pt x="1421" y="172"/>
                  </a:lnTo>
                  <a:lnTo>
                    <a:pt x="1423" y="179"/>
                  </a:lnTo>
                  <a:lnTo>
                    <a:pt x="1424" y="187"/>
                  </a:lnTo>
                  <a:lnTo>
                    <a:pt x="1425" y="194"/>
                  </a:lnTo>
                  <a:lnTo>
                    <a:pt x="1426" y="202"/>
                  </a:lnTo>
                  <a:lnTo>
                    <a:pt x="1426" y="210"/>
                  </a:lnTo>
                  <a:lnTo>
                    <a:pt x="1427" y="217"/>
                  </a:lnTo>
                  <a:lnTo>
                    <a:pt x="1427" y="225"/>
                  </a:lnTo>
                  <a:lnTo>
                    <a:pt x="1428" y="232"/>
                  </a:lnTo>
                  <a:lnTo>
                    <a:pt x="1428" y="240"/>
                  </a:lnTo>
                  <a:lnTo>
                    <a:pt x="1428" y="248"/>
                  </a:lnTo>
                  <a:lnTo>
                    <a:pt x="1429" y="255"/>
                  </a:lnTo>
                  <a:lnTo>
                    <a:pt x="1430" y="263"/>
                  </a:lnTo>
                  <a:lnTo>
                    <a:pt x="1431" y="270"/>
                  </a:lnTo>
                  <a:lnTo>
                    <a:pt x="1432" y="278"/>
                  </a:lnTo>
                  <a:lnTo>
                    <a:pt x="1433" y="285"/>
                  </a:lnTo>
                  <a:lnTo>
                    <a:pt x="1434" y="293"/>
                  </a:lnTo>
                  <a:lnTo>
                    <a:pt x="1435" y="301"/>
                  </a:lnTo>
                  <a:lnTo>
                    <a:pt x="1436" y="308"/>
                  </a:lnTo>
                  <a:lnTo>
                    <a:pt x="1437" y="316"/>
                  </a:lnTo>
                  <a:lnTo>
                    <a:pt x="1438" y="323"/>
                  </a:lnTo>
                  <a:lnTo>
                    <a:pt x="1439" y="331"/>
                  </a:lnTo>
                  <a:lnTo>
                    <a:pt x="1439" y="339"/>
                  </a:lnTo>
                  <a:lnTo>
                    <a:pt x="1440" y="346"/>
                  </a:lnTo>
                  <a:lnTo>
                    <a:pt x="1443" y="354"/>
                  </a:lnTo>
                  <a:lnTo>
                    <a:pt x="1451" y="361"/>
                  </a:lnTo>
                  <a:lnTo>
                    <a:pt x="1469" y="365"/>
                  </a:lnTo>
                  <a:lnTo>
                    <a:pt x="1497" y="366"/>
                  </a:lnTo>
                  <a:lnTo>
                    <a:pt x="1523" y="369"/>
                  </a:lnTo>
                  <a:lnTo>
                    <a:pt x="1548" y="372"/>
                  </a:lnTo>
                  <a:lnTo>
                    <a:pt x="1564" y="371"/>
                  </a:lnTo>
                  <a:lnTo>
                    <a:pt x="1570" y="363"/>
                  </a:lnTo>
                  <a:lnTo>
                    <a:pt x="1576" y="356"/>
                  </a:lnTo>
                  <a:lnTo>
                    <a:pt x="1581" y="348"/>
                  </a:lnTo>
                  <a:lnTo>
                    <a:pt x="1582" y="341"/>
                  </a:lnTo>
                  <a:lnTo>
                    <a:pt x="1582" y="333"/>
                  </a:lnTo>
                  <a:lnTo>
                    <a:pt x="1582" y="325"/>
                  </a:lnTo>
                  <a:lnTo>
                    <a:pt x="1582" y="318"/>
                  </a:lnTo>
                  <a:lnTo>
                    <a:pt x="1582" y="310"/>
                  </a:lnTo>
                  <a:lnTo>
                    <a:pt x="1583" y="303"/>
                  </a:lnTo>
                  <a:lnTo>
                    <a:pt x="1583" y="295"/>
                  </a:lnTo>
                  <a:lnTo>
                    <a:pt x="1583" y="288"/>
                  </a:lnTo>
                  <a:lnTo>
                    <a:pt x="1583" y="280"/>
                  </a:lnTo>
                  <a:lnTo>
                    <a:pt x="1584" y="272"/>
                  </a:lnTo>
                  <a:lnTo>
                    <a:pt x="1584" y="265"/>
                  </a:lnTo>
                  <a:lnTo>
                    <a:pt x="1584" y="257"/>
                  </a:lnTo>
                  <a:lnTo>
                    <a:pt x="1585" y="250"/>
                  </a:lnTo>
                  <a:lnTo>
                    <a:pt x="1587" y="242"/>
                  </a:lnTo>
                  <a:lnTo>
                    <a:pt x="1589" y="234"/>
                  </a:lnTo>
                  <a:lnTo>
                    <a:pt x="1591" y="227"/>
                  </a:lnTo>
                  <a:lnTo>
                    <a:pt x="1592" y="219"/>
                  </a:lnTo>
                  <a:lnTo>
                    <a:pt x="1595" y="212"/>
                  </a:lnTo>
                  <a:lnTo>
                    <a:pt x="1597" y="204"/>
                  </a:lnTo>
                  <a:lnTo>
                    <a:pt x="1599" y="197"/>
                  </a:lnTo>
                  <a:lnTo>
                    <a:pt x="1600" y="189"/>
                  </a:lnTo>
                  <a:lnTo>
                    <a:pt x="1601" y="181"/>
                  </a:lnTo>
                  <a:lnTo>
                    <a:pt x="1602" y="174"/>
                  </a:lnTo>
                  <a:lnTo>
                    <a:pt x="1603" y="166"/>
                  </a:lnTo>
                  <a:lnTo>
                    <a:pt x="1604" y="159"/>
                  </a:lnTo>
                  <a:lnTo>
                    <a:pt x="1605" y="151"/>
                  </a:lnTo>
                  <a:lnTo>
                    <a:pt x="1607" y="144"/>
                  </a:lnTo>
                  <a:lnTo>
                    <a:pt x="1609" y="136"/>
                  </a:lnTo>
                  <a:lnTo>
                    <a:pt x="1611" y="128"/>
                  </a:lnTo>
                  <a:lnTo>
                    <a:pt x="1614" y="121"/>
                  </a:lnTo>
                  <a:lnTo>
                    <a:pt x="1616" y="113"/>
                  </a:lnTo>
                  <a:lnTo>
                    <a:pt x="1619" y="106"/>
                  </a:lnTo>
                  <a:lnTo>
                    <a:pt x="1621" y="98"/>
                  </a:lnTo>
                  <a:lnTo>
                    <a:pt x="1622" y="91"/>
                  </a:lnTo>
                  <a:lnTo>
                    <a:pt x="1623" y="83"/>
                  </a:lnTo>
                  <a:lnTo>
                    <a:pt x="1624" y="75"/>
                  </a:lnTo>
                  <a:lnTo>
                    <a:pt x="1625" y="68"/>
                  </a:lnTo>
                  <a:lnTo>
                    <a:pt x="1626" y="60"/>
                  </a:lnTo>
                  <a:lnTo>
                    <a:pt x="1627" y="53"/>
                  </a:lnTo>
                  <a:lnTo>
                    <a:pt x="1628" y="45"/>
                  </a:lnTo>
                  <a:lnTo>
                    <a:pt x="1628" y="38"/>
                  </a:lnTo>
                  <a:lnTo>
                    <a:pt x="1628" y="30"/>
                  </a:lnTo>
                  <a:lnTo>
                    <a:pt x="1628" y="22"/>
                  </a:lnTo>
                  <a:lnTo>
                    <a:pt x="1628" y="15"/>
                  </a:lnTo>
                  <a:lnTo>
                    <a:pt x="1628" y="7"/>
                  </a:lnTo>
                  <a:lnTo>
                    <a:pt x="1628" y="0"/>
                  </a:lnTo>
                  <a:lnTo>
                    <a:pt x="1672" y="0"/>
                  </a:lnTo>
                  <a:lnTo>
                    <a:pt x="1672" y="9"/>
                  </a:lnTo>
                  <a:lnTo>
                    <a:pt x="1672" y="19"/>
                  </a:lnTo>
                  <a:lnTo>
                    <a:pt x="1672" y="29"/>
                  </a:lnTo>
                  <a:lnTo>
                    <a:pt x="1672" y="38"/>
                  </a:lnTo>
                  <a:lnTo>
                    <a:pt x="1672" y="48"/>
                  </a:lnTo>
                  <a:lnTo>
                    <a:pt x="1673" y="58"/>
                  </a:lnTo>
                  <a:lnTo>
                    <a:pt x="1675" y="67"/>
                  </a:lnTo>
                  <a:lnTo>
                    <a:pt x="1677" y="77"/>
                  </a:lnTo>
                  <a:lnTo>
                    <a:pt x="1679" y="87"/>
                  </a:lnTo>
                  <a:lnTo>
                    <a:pt x="1680" y="96"/>
                  </a:lnTo>
                  <a:lnTo>
                    <a:pt x="1684" y="106"/>
                  </a:lnTo>
                  <a:lnTo>
                    <a:pt x="1688" y="115"/>
                  </a:lnTo>
                  <a:lnTo>
                    <a:pt x="1692" y="125"/>
                  </a:lnTo>
                  <a:lnTo>
                    <a:pt x="1696" y="135"/>
                  </a:lnTo>
                  <a:lnTo>
                    <a:pt x="1700" y="144"/>
                  </a:lnTo>
                  <a:lnTo>
                    <a:pt x="1704" y="154"/>
                  </a:lnTo>
                  <a:lnTo>
                    <a:pt x="1706" y="164"/>
                  </a:lnTo>
                  <a:lnTo>
                    <a:pt x="1709" y="173"/>
                  </a:lnTo>
                  <a:lnTo>
                    <a:pt x="1711" y="183"/>
                  </a:lnTo>
                  <a:lnTo>
                    <a:pt x="1714" y="192"/>
                  </a:lnTo>
                  <a:lnTo>
                    <a:pt x="1716" y="202"/>
                  </a:lnTo>
                  <a:lnTo>
                    <a:pt x="1718" y="212"/>
                  </a:lnTo>
                  <a:lnTo>
                    <a:pt x="1720" y="221"/>
                  </a:lnTo>
                  <a:lnTo>
                    <a:pt x="1722" y="231"/>
                  </a:lnTo>
                  <a:lnTo>
                    <a:pt x="1724" y="241"/>
                  </a:lnTo>
                  <a:lnTo>
                    <a:pt x="1726" y="250"/>
                  </a:lnTo>
                  <a:lnTo>
                    <a:pt x="1730" y="260"/>
                  </a:lnTo>
                  <a:lnTo>
                    <a:pt x="1733" y="270"/>
                  </a:lnTo>
                  <a:lnTo>
                    <a:pt x="1735" y="279"/>
                  </a:lnTo>
                  <a:lnTo>
                    <a:pt x="1738" y="289"/>
                  </a:lnTo>
                  <a:lnTo>
                    <a:pt x="1740" y="299"/>
                  </a:lnTo>
                  <a:lnTo>
                    <a:pt x="1767" y="303"/>
                  </a:lnTo>
                  <a:lnTo>
                    <a:pt x="1784" y="296"/>
                  </a:lnTo>
                  <a:lnTo>
                    <a:pt x="1786" y="286"/>
                  </a:lnTo>
                  <a:lnTo>
                    <a:pt x="1788" y="277"/>
                  </a:lnTo>
                  <a:lnTo>
                    <a:pt x="1790" y="267"/>
                  </a:lnTo>
                  <a:lnTo>
                    <a:pt x="1792" y="257"/>
                  </a:lnTo>
                  <a:lnTo>
                    <a:pt x="1794" y="248"/>
                  </a:lnTo>
                  <a:lnTo>
                    <a:pt x="1797" y="238"/>
                  </a:lnTo>
                  <a:lnTo>
                    <a:pt x="1800" y="228"/>
                  </a:lnTo>
                  <a:lnTo>
                    <a:pt x="1803" y="219"/>
                  </a:lnTo>
                  <a:lnTo>
                    <a:pt x="1806" y="209"/>
                  </a:lnTo>
                  <a:lnTo>
                    <a:pt x="1808" y="200"/>
                  </a:lnTo>
                  <a:lnTo>
                    <a:pt x="1812" y="190"/>
                  </a:lnTo>
                  <a:lnTo>
                    <a:pt x="1815" y="180"/>
                  </a:lnTo>
                  <a:lnTo>
                    <a:pt x="1818" y="171"/>
                  </a:lnTo>
                  <a:lnTo>
                    <a:pt x="1821" y="161"/>
                  </a:lnTo>
                  <a:lnTo>
                    <a:pt x="1824" y="151"/>
                  </a:lnTo>
                  <a:lnTo>
                    <a:pt x="1826" y="142"/>
                  </a:lnTo>
                  <a:lnTo>
                    <a:pt x="1828" y="132"/>
                  </a:lnTo>
                  <a:lnTo>
                    <a:pt x="1831" y="122"/>
                  </a:lnTo>
                  <a:lnTo>
                    <a:pt x="1833" y="113"/>
                  </a:lnTo>
                  <a:lnTo>
                    <a:pt x="1835" y="103"/>
                  </a:lnTo>
                  <a:lnTo>
                    <a:pt x="1837" y="93"/>
                  </a:lnTo>
                  <a:lnTo>
                    <a:pt x="1838" y="84"/>
                  </a:lnTo>
                  <a:lnTo>
                    <a:pt x="1839" y="75"/>
                  </a:lnTo>
                  <a:lnTo>
                    <a:pt x="1840" y="85"/>
                  </a:lnTo>
                  <a:lnTo>
                    <a:pt x="1841" y="94"/>
                  </a:lnTo>
                  <a:lnTo>
                    <a:pt x="1843" y="104"/>
                  </a:lnTo>
                  <a:lnTo>
                    <a:pt x="1845" y="114"/>
                  </a:lnTo>
                  <a:lnTo>
                    <a:pt x="1847" y="123"/>
                  </a:lnTo>
                  <a:lnTo>
                    <a:pt x="1849" y="133"/>
                  </a:lnTo>
                  <a:lnTo>
                    <a:pt x="1850" y="143"/>
                  </a:lnTo>
                  <a:lnTo>
                    <a:pt x="1852" y="152"/>
                  </a:lnTo>
                  <a:lnTo>
                    <a:pt x="1855" y="162"/>
                  </a:lnTo>
                  <a:lnTo>
                    <a:pt x="1857" y="172"/>
                  </a:lnTo>
                  <a:lnTo>
                    <a:pt x="1859" y="181"/>
                  </a:lnTo>
                  <a:lnTo>
                    <a:pt x="1861" y="191"/>
                  </a:lnTo>
                  <a:lnTo>
                    <a:pt x="1863" y="201"/>
                  </a:lnTo>
                  <a:lnTo>
                    <a:pt x="1872" y="210"/>
                  </a:lnTo>
                  <a:lnTo>
                    <a:pt x="1883" y="219"/>
                  </a:lnTo>
                  <a:lnTo>
                    <a:pt x="1893" y="228"/>
                  </a:lnTo>
                  <a:lnTo>
                    <a:pt x="1903" y="238"/>
                  </a:lnTo>
                  <a:lnTo>
                    <a:pt x="1913" y="247"/>
                  </a:lnTo>
                  <a:lnTo>
                    <a:pt x="1925" y="256"/>
                  </a:lnTo>
                  <a:lnTo>
                    <a:pt x="1937" y="265"/>
                  </a:lnTo>
                  <a:lnTo>
                    <a:pt x="1949" y="274"/>
                  </a:lnTo>
                  <a:lnTo>
                    <a:pt x="1968" y="279"/>
                  </a:lnTo>
                  <a:lnTo>
                    <a:pt x="1981" y="270"/>
                  </a:lnTo>
                  <a:lnTo>
                    <a:pt x="1985" y="260"/>
                  </a:lnTo>
                  <a:lnTo>
                    <a:pt x="1989" y="251"/>
                  </a:lnTo>
                  <a:lnTo>
                    <a:pt x="1991" y="241"/>
                  </a:lnTo>
                  <a:lnTo>
                    <a:pt x="1991" y="231"/>
                  </a:lnTo>
                  <a:lnTo>
                    <a:pt x="1992" y="222"/>
                  </a:lnTo>
                  <a:lnTo>
                    <a:pt x="1993" y="212"/>
                  </a:lnTo>
                  <a:lnTo>
                    <a:pt x="1994" y="203"/>
                  </a:lnTo>
                  <a:lnTo>
                    <a:pt x="1995" y="193"/>
                  </a:lnTo>
                  <a:lnTo>
                    <a:pt x="1996" y="183"/>
                  </a:lnTo>
                  <a:lnTo>
                    <a:pt x="1997" y="174"/>
                  </a:lnTo>
                  <a:lnTo>
                    <a:pt x="1998" y="164"/>
                  </a:lnTo>
                  <a:lnTo>
                    <a:pt x="1999" y="154"/>
                  </a:lnTo>
                  <a:lnTo>
                    <a:pt x="2000" y="145"/>
                  </a:lnTo>
                  <a:lnTo>
                    <a:pt x="2002" y="135"/>
                  </a:lnTo>
                  <a:lnTo>
                    <a:pt x="2004" y="125"/>
                  </a:lnTo>
                  <a:lnTo>
                    <a:pt x="2006" y="116"/>
                  </a:lnTo>
                  <a:lnTo>
                    <a:pt x="2008" y="106"/>
                  </a:lnTo>
                  <a:lnTo>
                    <a:pt x="2009" y="96"/>
                  </a:lnTo>
                  <a:lnTo>
                    <a:pt x="2010" y="87"/>
                  </a:lnTo>
                  <a:lnTo>
                    <a:pt x="2011" y="77"/>
                  </a:lnTo>
                  <a:lnTo>
                    <a:pt x="2012" y="67"/>
                  </a:lnTo>
                  <a:lnTo>
                    <a:pt x="2013" y="58"/>
                  </a:lnTo>
                  <a:lnTo>
                    <a:pt x="2014" y="48"/>
                  </a:lnTo>
                  <a:lnTo>
                    <a:pt x="2014" y="38"/>
                  </a:lnTo>
                  <a:lnTo>
                    <a:pt x="2014" y="29"/>
                  </a:lnTo>
                  <a:lnTo>
                    <a:pt x="2014" y="19"/>
                  </a:lnTo>
                  <a:lnTo>
                    <a:pt x="2014" y="9"/>
                  </a:lnTo>
                  <a:lnTo>
                    <a:pt x="2014" y="0"/>
                  </a:lnTo>
                  <a:lnTo>
                    <a:pt x="2046" y="0"/>
                  </a:lnTo>
                  <a:lnTo>
                    <a:pt x="2046" y="3"/>
                  </a:lnTo>
                  <a:lnTo>
                    <a:pt x="2046" y="7"/>
                  </a:lnTo>
                  <a:lnTo>
                    <a:pt x="2046" y="11"/>
                  </a:lnTo>
                  <a:lnTo>
                    <a:pt x="2046" y="15"/>
                  </a:lnTo>
                  <a:lnTo>
                    <a:pt x="2046" y="19"/>
                  </a:lnTo>
                  <a:lnTo>
                    <a:pt x="2046" y="22"/>
                  </a:lnTo>
                  <a:lnTo>
                    <a:pt x="2046" y="26"/>
                  </a:lnTo>
                  <a:lnTo>
                    <a:pt x="2046" y="30"/>
                  </a:lnTo>
                  <a:lnTo>
                    <a:pt x="2046" y="34"/>
                  </a:lnTo>
                  <a:lnTo>
                    <a:pt x="2046" y="38"/>
                  </a:lnTo>
                  <a:lnTo>
                    <a:pt x="2046" y="41"/>
                  </a:lnTo>
                  <a:lnTo>
                    <a:pt x="2046" y="45"/>
                  </a:lnTo>
                  <a:lnTo>
                    <a:pt x="2046" y="49"/>
                  </a:lnTo>
                  <a:lnTo>
                    <a:pt x="2047" y="53"/>
                  </a:lnTo>
                  <a:lnTo>
                    <a:pt x="2048" y="57"/>
                  </a:lnTo>
                  <a:lnTo>
                    <a:pt x="2049" y="60"/>
                  </a:lnTo>
                  <a:lnTo>
                    <a:pt x="2050" y="64"/>
                  </a:lnTo>
                  <a:lnTo>
                    <a:pt x="2051" y="68"/>
                  </a:lnTo>
                  <a:lnTo>
                    <a:pt x="2053" y="72"/>
                  </a:lnTo>
                  <a:lnTo>
                    <a:pt x="2054" y="75"/>
                  </a:lnTo>
                  <a:lnTo>
                    <a:pt x="2055" y="79"/>
                  </a:lnTo>
                  <a:lnTo>
                    <a:pt x="2056" y="83"/>
                  </a:lnTo>
                  <a:lnTo>
                    <a:pt x="2057" y="87"/>
                  </a:lnTo>
                  <a:lnTo>
                    <a:pt x="2058" y="91"/>
                  </a:lnTo>
                  <a:lnTo>
                    <a:pt x="2059" y="94"/>
                  </a:lnTo>
                  <a:lnTo>
                    <a:pt x="2060" y="98"/>
                  </a:lnTo>
                  <a:lnTo>
                    <a:pt x="2061" y="102"/>
                  </a:lnTo>
                  <a:lnTo>
                    <a:pt x="2064" y="106"/>
                  </a:lnTo>
                  <a:lnTo>
                    <a:pt x="2066" y="109"/>
                  </a:lnTo>
                  <a:lnTo>
                    <a:pt x="2068" y="113"/>
                  </a:lnTo>
                  <a:lnTo>
                    <a:pt x="2071" y="117"/>
                  </a:lnTo>
                  <a:lnTo>
                    <a:pt x="2073" y="121"/>
                  </a:lnTo>
                  <a:lnTo>
                    <a:pt x="2076" y="124"/>
                  </a:lnTo>
                  <a:lnTo>
                    <a:pt x="2078" y="128"/>
                  </a:lnTo>
                  <a:lnTo>
                    <a:pt x="2080" y="132"/>
                  </a:lnTo>
                  <a:lnTo>
                    <a:pt x="2083" y="136"/>
                  </a:lnTo>
                  <a:lnTo>
                    <a:pt x="2085" y="139"/>
                  </a:lnTo>
                  <a:lnTo>
                    <a:pt x="2087" y="143"/>
                  </a:lnTo>
                  <a:lnTo>
                    <a:pt x="2090" y="147"/>
                  </a:lnTo>
                  <a:lnTo>
                    <a:pt x="2092" y="151"/>
                  </a:lnTo>
                  <a:lnTo>
                    <a:pt x="2096" y="154"/>
                  </a:lnTo>
                  <a:lnTo>
                    <a:pt x="2099" y="158"/>
                  </a:lnTo>
                  <a:lnTo>
                    <a:pt x="2103" y="162"/>
                  </a:lnTo>
                  <a:lnTo>
                    <a:pt x="2106" y="165"/>
                  </a:lnTo>
                  <a:lnTo>
                    <a:pt x="2110" y="169"/>
                  </a:lnTo>
                  <a:lnTo>
                    <a:pt x="2113" y="173"/>
                  </a:lnTo>
                  <a:lnTo>
                    <a:pt x="2116" y="176"/>
                  </a:lnTo>
                  <a:lnTo>
                    <a:pt x="2120" y="180"/>
                  </a:lnTo>
                  <a:lnTo>
                    <a:pt x="2123" y="184"/>
                  </a:lnTo>
                  <a:lnTo>
                    <a:pt x="2126" y="187"/>
                  </a:lnTo>
                  <a:lnTo>
                    <a:pt x="2129" y="191"/>
                  </a:lnTo>
                  <a:lnTo>
                    <a:pt x="2133" y="195"/>
                  </a:lnTo>
                  <a:lnTo>
                    <a:pt x="2136" y="199"/>
                  </a:lnTo>
                  <a:lnTo>
                    <a:pt x="2142" y="202"/>
                  </a:lnTo>
                  <a:lnTo>
                    <a:pt x="2152" y="205"/>
                  </a:lnTo>
                  <a:lnTo>
                    <a:pt x="2162" y="207"/>
                  </a:lnTo>
                  <a:lnTo>
                    <a:pt x="2171" y="210"/>
                  </a:lnTo>
                  <a:lnTo>
                    <a:pt x="2181" y="213"/>
                  </a:lnTo>
                  <a:lnTo>
                    <a:pt x="2190" y="216"/>
                  </a:lnTo>
                  <a:lnTo>
                    <a:pt x="2200" y="219"/>
                  </a:lnTo>
                  <a:lnTo>
                    <a:pt x="2210" y="221"/>
                  </a:lnTo>
                  <a:lnTo>
                    <a:pt x="2219" y="224"/>
                  </a:lnTo>
                  <a:lnTo>
                    <a:pt x="2229" y="227"/>
                  </a:lnTo>
                  <a:lnTo>
                    <a:pt x="2238" y="230"/>
                  </a:lnTo>
                  <a:lnTo>
                    <a:pt x="2246" y="233"/>
                  </a:lnTo>
                  <a:lnTo>
                    <a:pt x="2253" y="236"/>
                  </a:lnTo>
                  <a:lnTo>
                    <a:pt x="2259" y="240"/>
                  </a:lnTo>
                  <a:lnTo>
                    <a:pt x="2265" y="243"/>
                  </a:lnTo>
                  <a:lnTo>
                    <a:pt x="2270" y="247"/>
                  </a:lnTo>
                  <a:lnTo>
                    <a:pt x="2275" y="250"/>
                  </a:lnTo>
                  <a:lnTo>
                    <a:pt x="2281" y="254"/>
                  </a:lnTo>
                  <a:lnTo>
                    <a:pt x="2287" y="257"/>
                  </a:lnTo>
                  <a:lnTo>
                    <a:pt x="2293" y="260"/>
                  </a:lnTo>
                  <a:lnTo>
                    <a:pt x="2300" y="264"/>
                  </a:lnTo>
                  <a:lnTo>
                    <a:pt x="2306" y="267"/>
                  </a:lnTo>
                  <a:lnTo>
                    <a:pt x="2312" y="271"/>
                  </a:lnTo>
                  <a:lnTo>
                    <a:pt x="2319" y="274"/>
                  </a:lnTo>
                  <a:lnTo>
                    <a:pt x="2328" y="277"/>
                  </a:lnTo>
                  <a:lnTo>
                    <a:pt x="2336" y="280"/>
                  </a:lnTo>
                  <a:lnTo>
                    <a:pt x="2343" y="283"/>
                  </a:lnTo>
                  <a:lnTo>
                    <a:pt x="2349" y="287"/>
                  </a:lnTo>
                  <a:lnTo>
                    <a:pt x="2354" y="290"/>
                  </a:lnTo>
                  <a:lnTo>
                    <a:pt x="2358" y="294"/>
                  </a:lnTo>
                  <a:lnTo>
                    <a:pt x="2362" y="298"/>
                  </a:lnTo>
                  <a:lnTo>
                    <a:pt x="2369" y="301"/>
                  </a:lnTo>
                  <a:lnTo>
                    <a:pt x="2378" y="304"/>
                  </a:lnTo>
                  <a:lnTo>
                    <a:pt x="2389" y="306"/>
                  </a:lnTo>
                  <a:lnTo>
                    <a:pt x="2400" y="306"/>
                  </a:lnTo>
                  <a:lnTo>
                    <a:pt x="2409" y="304"/>
                  </a:lnTo>
                  <a:lnTo>
                    <a:pt x="2418" y="301"/>
                  </a:lnTo>
                  <a:lnTo>
                    <a:pt x="2420" y="297"/>
                  </a:lnTo>
                  <a:lnTo>
                    <a:pt x="2423" y="293"/>
                  </a:lnTo>
                  <a:lnTo>
                    <a:pt x="2425" y="289"/>
                  </a:lnTo>
                  <a:lnTo>
                    <a:pt x="2427" y="286"/>
                  </a:lnTo>
                  <a:lnTo>
                    <a:pt x="2430" y="282"/>
                  </a:lnTo>
                  <a:lnTo>
                    <a:pt x="2432" y="278"/>
                  </a:lnTo>
                  <a:lnTo>
                    <a:pt x="2435" y="274"/>
                  </a:lnTo>
                  <a:lnTo>
                    <a:pt x="2437" y="271"/>
                  </a:lnTo>
                  <a:lnTo>
                    <a:pt x="2439" y="267"/>
                  </a:lnTo>
                  <a:lnTo>
                    <a:pt x="2442" y="263"/>
                  </a:lnTo>
                  <a:lnTo>
                    <a:pt x="2444" y="259"/>
                  </a:lnTo>
                  <a:lnTo>
                    <a:pt x="2447" y="256"/>
                  </a:lnTo>
                  <a:lnTo>
                    <a:pt x="2449" y="252"/>
                  </a:lnTo>
                  <a:lnTo>
                    <a:pt x="2452" y="248"/>
                  </a:lnTo>
                  <a:lnTo>
                    <a:pt x="2454" y="244"/>
                  </a:lnTo>
                  <a:lnTo>
                    <a:pt x="2457" y="241"/>
                  </a:lnTo>
                  <a:lnTo>
                    <a:pt x="2460" y="237"/>
                  </a:lnTo>
                  <a:lnTo>
                    <a:pt x="2462" y="233"/>
                  </a:lnTo>
                  <a:lnTo>
                    <a:pt x="2464" y="230"/>
                  </a:lnTo>
                  <a:lnTo>
                    <a:pt x="2466" y="226"/>
                  </a:lnTo>
                  <a:lnTo>
                    <a:pt x="2468" y="222"/>
                  </a:lnTo>
                  <a:lnTo>
                    <a:pt x="2471" y="218"/>
                  </a:lnTo>
                  <a:lnTo>
                    <a:pt x="2475" y="215"/>
                  </a:lnTo>
                  <a:lnTo>
                    <a:pt x="2480" y="211"/>
                  </a:lnTo>
                  <a:lnTo>
                    <a:pt x="2487" y="208"/>
                  </a:lnTo>
                  <a:lnTo>
                    <a:pt x="2495" y="205"/>
                  </a:lnTo>
                  <a:lnTo>
                    <a:pt x="2505" y="202"/>
                  </a:lnTo>
                  <a:lnTo>
                    <a:pt x="2513" y="199"/>
                  </a:lnTo>
                  <a:lnTo>
                    <a:pt x="2517" y="195"/>
                  </a:lnTo>
                  <a:lnTo>
                    <a:pt x="2522" y="192"/>
                  </a:lnTo>
                  <a:lnTo>
                    <a:pt x="2526" y="188"/>
                  </a:lnTo>
                  <a:lnTo>
                    <a:pt x="2529" y="185"/>
                  </a:lnTo>
                  <a:lnTo>
                    <a:pt x="2532" y="181"/>
                  </a:lnTo>
                  <a:lnTo>
                    <a:pt x="2536" y="177"/>
                  </a:lnTo>
                  <a:lnTo>
                    <a:pt x="2538" y="173"/>
                  </a:lnTo>
                  <a:lnTo>
                    <a:pt x="2541" y="170"/>
                  </a:lnTo>
                  <a:lnTo>
                    <a:pt x="2543" y="166"/>
                  </a:lnTo>
                  <a:lnTo>
                    <a:pt x="2546" y="162"/>
                  </a:lnTo>
                  <a:lnTo>
                    <a:pt x="2548" y="158"/>
                  </a:lnTo>
                  <a:lnTo>
                    <a:pt x="2550" y="155"/>
                  </a:lnTo>
                  <a:lnTo>
                    <a:pt x="2552" y="151"/>
                  </a:lnTo>
                  <a:lnTo>
                    <a:pt x="2554" y="147"/>
                  </a:lnTo>
                  <a:lnTo>
                    <a:pt x="2556" y="143"/>
                  </a:lnTo>
                  <a:lnTo>
                    <a:pt x="2557" y="146"/>
                  </a:lnTo>
                  <a:lnTo>
                    <a:pt x="2558" y="150"/>
                  </a:lnTo>
                  <a:lnTo>
                    <a:pt x="2559" y="154"/>
                  </a:lnTo>
                  <a:lnTo>
                    <a:pt x="2561" y="158"/>
                  </a:lnTo>
                  <a:lnTo>
                    <a:pt x="2562" y="162"/>
                  </a:lnTo>
                  <a:lnTo>
                    <a:pt x="2563" y="165"/>
                  </a:lnTo>
                  <a:lnTo>
                    <a:pt x="2565" y="169"/>
                  </a:lnTo>
                  <a:lnTo>
                    <a:pt x="2566" y="173"/>
                  </a:lnTo>
                  <a:lnTo>
                    <a:pt x="2567" y="177"/>
                  </a:lnTo>
                  <a:lnTo>
                    <a:pt x="2568" y="180"/>
                  </a:lnTo>
                  <a:lnTo>
                    <a:pt x="2570" y="184"/>
                  </a:lnTo>
                  <a:lnTo>
                    <a:pt x="2571" y="188"/>
                  </a:lnTo>
                  <a:lnTo>
                    <a:pt x="2572" y="192"/>
                  </a:lnTo>
                  <a:lnTo>
                    <a:pt x="2574" y="195"/>
                  </a:lnTo>
                  <a:lnTo>
                    <a:pt x="2575" y="199"/>
                  </a:lnTo>
                  <a:lnTo>
                    <a:pt x="2581" y="203"/>
                  </a:lnTo>
                  <a:lnTo>
                    <a:pt x="2587" y="206"/>
                  </a:lnTo>
                  <a:lnTo>
                    <a:pt x="2594" y="210"/>
                  </a:lnTo>
                  <a:lnTo>
                    <a:pt x="2600" y="213"/>
                  </a:lnTo>
                  <a:lnTo>
                    <a:pt x="2607" y="216"/>
                  </a:lnTo>
                  <a:lnTo>
                    <a:pt x="2613" y="220"/>
                  </a:lnTo>
                  <a:lnTo>
                    <a:pt x="2620" y="223"/>
                  </a:lnTo>
                  <a:lnTo>
                    <a:pt x="2626" y="226"/>
                  </a:lnTo>
                  <a:lnTo>
                    <a:pt x="2633" y="230"/>
                  </a:lnTo>
                  <a:lnTo>
                    <a:pt x="2639" y="233"/>
                  </a:lnTo>
                  <a:lnTo>
                    <a:pt x="2645" y="237"/>
                  </a:lnTo>
                  <a:lnTo>
                    <a:pt x="2650" y="240"/>
                  </a:lnTo>
                  <a:lnTo>
                    <a:pt x="2656" y="244"/>
                  </a:lnTo>
                  <a:lnTo>
                    <a:pt x="2661" y="247"/>
                  </a:lnTo>
                  <a:lnTo>
                    <a:pt x="2666" y="251"/>
                  </a:lnTo>
                  <a:lnTo>
                    <a:pt x="2671" y="254"/>
                  </a:lnTo>
                  <a:lnTo>
                    <a:pt x="2676" y="258"/>
                  </a:lnTo>
                  <a:lnTo>
                    <a:pt x="2681" y="261"/>
                  </a:lnTo>
                  <a:lnTo>
                    <a:pt x="2686" y="265"/>
                  </a:lnTo>
                  <a:lnTo>
                    <a:pt x="2691" y="268"/>
                  </a:lnTo>
                  <a:lnTo>
                    <a:pt x="2695" y="272"/>
                  </a:lnTo>
                  <a:lnTo>
                    <a:pt x="2700" y="276"/>
                  </a:lnTo>
                  <a:lnTo>
                    <a:pt x="2705" y="279"/>
                  </a:lnTo>
                  <a:lnTo>
                    <a:pt x="2717" y="281"/>
                  </a:lnTo>
                  <a:lnTo>
                    <a:pt x="2730" y="283"/>
                  </a:lnTo>
                  <a:lnTo>
                    <a:pt x="2743" y="284"/>
                  </a:lnTo>
                  <a:lnTo>
                    <a:pt x="2755" y="286"/>
                  </a:lnTo>
                  <a:lnTo>
                    <a:pt x="2768" y="288"/>
                  </a:lnTo>
                  <a:lnTo>
                    <a:pt x="2781" y="289"/>
                  </a:lnTo>
                  <a:lnTo>
                    <a:pt x="2793" y="287"/>
                  </a:lnTo>
                  <a:lnTo>
                    <a:pt x="2804" y="285"/>
                  </a:lnTo>
                  <a:lnTo>
                    <a:pt x="2814" y="282"/>
                  </a:lnTo>
                  <a:lnTo>
                    <a:pt x="2823" y="279"/>
                  </a:lnTo>
                  <a:lnTo>
                    <a:pt x="2828" y="276"/>
                  </a:lnTo>
                  <a:lnTo>
                    <a:pt x="2833" y="272"/>
                  </a:lnTo>
                  <a:lnTo>
                    <a:pt x="2840" y="269"/>
                  </a:lnTo>
                  <a:lnTo>
                    <a:pt x="2849" y="266"/>
                  </a:lnTo>
                  <a:lnTo>
                    <a:pt x="2859" y="263"/>
                  </a:lnTo>
                  <a:lnTo>
                    <a:pt x="2867" y="260"/>
                  </a:lnTo>
                  <a:lnTo>
                    <a:pt x="2873" y="257"/>
                  </a:lnTo>
                  <a:lnTo>
                    <a:pt x="2880" y="253"/>
                  </a:lnTo>
                  <a:lnTo>
                    <a:pt x="2886" y="250"/>
                  </a:lnTo>
                  <a:lnTo>
                    <a:pt x="2889" y="246"/>
                  </a:lnTo>
                  <a:lnTo>
                    <a:pt x="2892" y="242"/>
                  </a:lnTo>
                  <a:lnTo>
                    <a:pt x="2896" y="239"/>
                  </a:lnTo>
                  <a:lnTo>
                    <a:pt x="2901" y="235"/>
                  </a:lnTo>
                  <a:lnTo>
                    <a:pt x="2906" y="232"/>
                  </a:lnTo>
                  <a:lnTo>
                    <a:pt x="2917" y="230"/>
                  </a:lnTo>
                  <a:lnTo>
                    <a:pt x="2930" y="228"/>
                  </a:lnTo>
                  <a:lnTo>
                    <a:pt x="2943" y="227"/>
                  </a:lnTo>
                  <a:lnTo>
                    <a:pt x="2957" y="226"/>
                  </a:lnTo>
                  <a:lnTo>
                    <a:pt x="2970" y="225"/>
                  </a:lnTo>
                  <a:lnTo>
                    <a:pt x="2983" y="223"/>
                  </a:lnTo>
                  <a:lnTo>
                    <a:pt x="2996" y="222"/>
                  </a:lnTo>
                  <a:lnTo>
                    <a:pt x="3009" y="220"/>
                  </a:lnTo>
                  <a:lnTo>
                    <a:pt x="3023" y="219"/>
                  </a:lnTo>
                  <a:lnTo>
                    <a:pt x="3036" y="218"/>
                  </a:lnTo>
                  <a:lnTo>
                    <a:pt x="3049" y="216"/>
                  </a:lnTo>
                  <a:lnTo>
                    <a:pt x="3062" y="216"/>
                  </a:lnTo>
                  <a:lnTo>
                    <a:pt x="3075" y="217"/>
                  </a:lnTo>
                  <a:lnTo>
                    <a:pt x="3086" y="220"/>
                  </a:lnTo>
                  <a:lnTo>
                    <a:pt x="3094" y="223"/>
                  </a:lnTo>
                  <a:lnTo>
                    <a:pt x="3101" y="226"/>
                  </a:lnTo>
                  <a:lnTo>
                    <a:pt x="3105" y="230"/>
                  </a:lnTo>
                  <a:lnTo>
                    <a:pt x="3109" y="233"/>
                  </a:lnTo>
                  <a:lnTo>
                    <a:pt x="3112" y="237"/>
                  </a:lnTo>
                  <a:lnTo>
                    <a:pt x="3114" y="241"/>
                  </a:lnTo>
                  <a:lnTo>
                    <a:pt x="3116" y="245"/>
                  </a:lnTo>
                  <a:lnTo>
                    <a:pt x="3117" y="248"/>
                  </a:lnTo>
                  <a:lnTo>
                    <a:pt x="3119" y="252"/>
                  </a:lnTo>
                  <a:lnTo>
                    <a:pt x="3119" y="256"/>
                  </a:lnTo>
                  <a:lnTo>
                    <a:pt x="3120" y="260"/>
                  </a:lnTo>
                  <a:lnTo>
                    <a:pt x="3120" y="264"/>
                  </a:lnTo>
                  <a:lnTo>
                    <a:pt x="3120" y="267"/>
                  </a:lnTo>
                  <a:lnTo>
                    <a:pt x="3121" y="271"/>
                  </a:lnTo>
                  <a:lnTo>
                    <a:pt x="3121" y="275"/>
                  </a:lnTo>
                  <a:lnTo>
                    <a:pt x="3122" y="279"/>
                  </a:lnTo>
                  <a:lnTo>
                    <a:pt x="3122" y="283"/>
                  </a:lnTo>
                  <a:lnTo>
                    <a:pt x="3123" y="284"/>
                  </a:lnTo>
                  <a:lnTo>
                    <a:pt x="3124" y="280"/>
                  </a:lnTo>
                  <a:lnTo>
                    <a:pt x="3125" y="276"/>
                  </a:lnTo>
                  <a:lnTo>
                    <a:pt x="3126" y="272"/>
                  </a:lnTo>
                  <a:lnTo>
                    <a:pt x="3127" y="268"/>
                  </a:lnTo>
                  <a:lnTo>
                    <a:pt x="3128" y="265"/>
                  </a:lnTo>
                  <a:lnTo>
                    <a:pt x="3130" y="261"/>
                  </a:lnTo>
                  <a:lnTo>
                    <a:pt x="3131" y="257"/>
                  </a:lnTo>
                  <a:lnTo>
                    <a:pt x="3132" y="253"/>
                  </a:lnTo>
                  <a:lnTo>
                    <a:pt x="3134" y="249"/>
                  </a:lnTo>
                  <a:lnTo>
                    <a:pt x="3137" y="246"/>
                  </a:lnTo>
                  <a:lnTo>
                    <a:pt x="3141" y="242"/>
                  </a:lnTo>
                  <a:lnTo>
                    <a:pt x="3145" y="238"/>
                  </a:lnTo>
                  <a:lnTo>
                    <a:pt x="3156" y="236"/>
                  </a:lnTo>
                  <a:lnTo>
                    <a:pt x="3167" y="234"/>
                  </a:lnTo>
                  <a:lnTo>
                    <a:pt x="3178" y="231"/>
                  </a:lnTo>
                  <a:lnTo>
                    <a:pt x="3190" y="229"/>
                  </a:lnTo>
                  <a:lnTo>
                    <a:pt x="3202" y="227"/>
                  </a:lnTo>
                  <a:lnTo>
                    <a:pt x="3210" y="224"/>
                  </a:lnTo>
                  <a:lnTo>
                    <a:pt x="3212" y="220"/>
                  </a:lnTo>
                  <a:lnTo>
                    <a:pt x="3214" y="217"/>
                  </a:lnTo>
                  <a:lnTo>
                    <a:pt x="3216" y="213"/>
                  </a:lnTo>
                  <a:lnTo>
                    <a:pt x="3218" y="209"/>
                  </a:lnTo>
                  <a:lnTo>
                    <a:pt x="3225" y="206"/>
                  </a:lnTo>
                  <a:lnTo>
                    <a:pt x="3231" y="202"/>
                  </a:lnTo>
                  <a:lnTo>
                    <a:pt x="3235" y="199"/>
                  </a:lnTo>
                  <a:lnTo>
                    <a:pt x="3238" y="195"/>
                  </a:lnTo>
                  <a:lnTo>
                    <a:pt x="3240" y="191"/>
                  </a:lnTo>
                  <a:lnTo>
                    <a:pt x="3243" y="188"/>
                  </a:lnTo>
                  <a:lnTo>
                    <a:pt x="3246" y="184"/>
                  </a:lnTo>
                  <a:lnTo>
                    <a:pt x="3249" y="180"/>
                  </a:lnTo>
                  <a:lnTo>
                    <a:pt x="3252" y="176"/>
                  </a:lnTo>
                  <a:lnTo>
                    <a:pt x="3256" y="173"/>
                  </a:lnTo>
                  <a:lnTo>
                    <a:pt x="3259" y="169"/>
                  </a:lnTo>
                  <a:lnTo>
                    <a:pt x="3263" y="166"/>
                  </a:lnTo>
                  <a:lnTo>
                    <a:pt x="3267" y="162"/>
                  </a:lnTo>
                  <a:lnTo>
                    <a:pt x="3271" y="158"/>
                  </a:lnTo>
                  <a:lnTo>
                    <a:pt x="3274" y="155"/>
                  </a:lnTo>
                  <a:lnTo>
                    <a:pt x="3278" y="151"/>
                  </a:lnTo>
                  <a:lnTo>
                    <a:pt x="3282" y="147"/>
                  </a:lnTo>
                  <a:lnTo>
                    <a:pt x="3287" y="144"/>
                  </a:lnTo>
                  <a:lnTo>
                    <a:pt x="3291" y="140"/>
                  </a:lnTo>
                  <a:lnTo>
                    <a:pt x="3297" y="136"/>
                  </a:lnTo>
                  <a:lnTo>
                    <a:pt x="3303" y="133"/>
                  </a:lnTo>
                  <a:lnTo>
                    <a:pt x="3310" y="130"/>
                  </a:lnTo>
                  <a:lnTo>
                    <a:pt x="3318" y="127"/>
                  </a:lnTo>
                  <a:lnTo>
                    <a:pt x="3326" y="124"/>
                  </a:lnTo>
                  <a:lnTo>
                    <a:pt x="3336" y="121"/>
                  </a:lnTo>
                  <a:lnTo>
                    <a:pt x="3346" y="118"/>
                  </a:lnTo>
                  <a:lnTo>
                    <a:pt x="3357" y="116"/>
                  </a:lnTo>
                  <a:lnTo>
                    <a:pt x="3369" y="114"/>
                  </a:lnTo>
                  <a:lnTo>
                    <a:pt x="3382" y="112"/>
                  </a:lnTo>
                  <a:lnTo>
                    <a:pt x="3396" y="111"/>
                  </a:lnTo>
                  <a:lnTo>
                    <a:pt x="3409" y="110"/>
                  </a:lnTo>
                  <a:lnTo>
                    <a:pt x="3422" y="108"/>
                  </a:lnTo>
                  <a:lnTo>
                    <a:pt x="3434" y="107"/>
                  </a:lnTo>
                  <a:lnTo>
                    <a:pt x="3447" y="105"/>
                  </a:lnTo>
                  <a:lnTo>
                    <a:pt x="3456" y="106"/>
                  </a:lnTo>
                  <a:lnTo>
                    <a:pt x="3460" y="110"/>
                  </a:lnTo>
                  <a:lnTo>
                    <a:pt x="3464" y="113"/>
                  </a:lnTo>
                  <a:lnTo>
                    <a:pt x="3467" y="117"/>
                  </a:lnTo>
                  <a:lnTo>
                    <a:pt x="3470" y="121"/>
                  </a:lnTo>
                  <a:lnTo>
                    <a:pt x="3474" y="124"/>
                  </a:lnTo>
                  <a:lnTo>
                    <a:pt x="3477" y="128"/>
                  </a:lnTo>
                  <a:lnTo>
                    <a:pt x="3479" y="132"/>
                  </a:lnTo>
                  <a:lnTo>
                    <a:pt x="3481" y="136"/>
                  </a:lnTo>
                  <a:lnTo>
                    <a:pt x="3483" y="139"/>
                  </a:lnTo>
                  <a:lnTo>
                    <a:pt x="3486" y="143"/>
                  </a:lnTo>
                  <a:lnTo>
                    <a:pt x="3487" y="147"/>
                  </a:lnTo>
                  <a:lnTo>
                    <a:pt x="3489" y="151"/>
                  </a:lnTo>
                  <a:lnTo>
                    <a:pt x="3490" y="154"/>
                  </a:lnTo>
                  <a:lnTo>
                    <a:pt x="3492" y="158"/>
                  </a:lnTo>
                  <a:lnTo>
                    <a:pt x="3493" y="162"/>
                  </a:lnTo>
                  <a:lnTo>
                    <a:pt x="3495" y="166"/>
                  </a:lnTo>
                  <a:lnTo>
                    <a:pt x="3496" y="170"/>
                  </a:lnTo>
                  <a:lnTo>
                    <a:pt x="3498" y="173"/>
                  </a:lnTo>
                  <a:lnTo>
                    <a:pt x="3499" y="177"/>
                  </a:lnTo>
                  <a:lnTo>
                    <a:pt x="3500" y="181"/>
                  </a:lnTo>
                  <a:lnTo>
                    <a:pt x="3501" y="185"/>
                  </a:lnTo>
                  <a:lnTo>
                    <a:pt x="3503" y="188"/>
                  </a:lnTo>
                  <a:lnTo>
                    <a:pt x="3504" y="192"/>
                  </a:lnTo>
                  <a:lnTo>
                    <a:pt x="3505" y="196"/>
                  </a:lnTo>
                  <a:lnTo>
                    <a:pt x="3506" y="200"/>
                  </a:lnTo>
                  <a:lnTo>
                    <a:pt x="3507" y="204"/>
                  </a:lnTo>
                  <a:lnTo>
                    <a:pt x="3508" y="207"/>
                  </a:lnTo>
                  <a:lnTo>
                    <a:pt x="3510" y="211"/>
                  </a:lnTo>
                  <a:lnTo>
                    <a:pt x="3512" y="215"/>
                  </a:lnTo>
                  <a:lnTo>
                    <a:pt x="3513" y="219"/>
                  </a:lnTo>
                  <a:lnTo>
                    <a:pt x="3515" y="222"/>
                  </a:lnTo>
                  <a:lnTo>
                    <a:pt x="3517" y="226"/>
                  </a:lnTo>
                  <a:lnTo>
                    <a:pt x="3519" y="230"/>
                  </a:lnTo>
                  <a:lnTo>
                    <a:pt x="3524" y="233"/>
                  </a:lnTo>
                  <a:lnTo>
                    <a:pt x="3529" y="237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A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45EAFC7F-B305-DB0A-4D80-313E2390E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68 w 3743"/>
                <a:gd name="T1" fmla="*/ 203 h 501"/>
                <a:gd name="T2" fmla="*/ 424 w 3743"/>
                <a:gd name="T3" fmla="*/ 140 h 501"/>
                <a:gd name="T4" fmla="*/ 596 w 3743"/>
                <a:gd name="T5" fmla="*/ 219 h 501"/>
                <a:gd name="T6" fmla="*/ 641 w 3743"/>
                <a:gd name="T7" fmla="*/ 89 h 501"/>
                <a:gd name="T8" fmla="*/ 692 w 3743"/>
                <a:gd name="T9" fmla="*/ 43 h 501"/>
                <a:gd name="T10" fmla="*/ 759 w 3743"/>
                <a:gd name="T11" fmla="*/ 196 h 501"/>
                <a:gd name="T12" fmla="*/ 897 w 3743"/>
                <a:gd name="T13" fmla="*/ 283 h 501"/>
                <a:gd name="T14" fmla="*/ 1096 w 3743"/>
                <a:gd name="T15" fmla="*/ 153 h 501"/>
                <a:gd name="T16" fmla="*/ 1118 w 3743"/>
                <a:gd name="T17" fmla="*/ 0 h 501"/>
                <a:gd name="T18" fmla="*/ 1405 w 3743"/>
                <a:gd name="T19" fmla="*/ 126 h 501"/>
                <a:gd name="T20" fmla="*/ 1437 w 3743"/>
                <a:gd name="T21" fmla="*/ 316 h 501"/>
                <a:gd name="T22" fmla="*/ 1584 w 3743"/>
                <a:gd name="T23" fmla="*/ 265 h 501"/>
                <a:gd name="T24" fmla="*/ 1624 w 3743"/>
                <a:gd name="T25" fmla="*/ 75 h 501"/>
                <a:gd name="T26" fmla="*/ 1696 w 3743"/>
                <a:gd name="T27" fmla="*/ 135 h 501"/>
                <a:gd name="T28" fmla="*/ 1797 w 3743"/>
                <a:gd name="T29" fmla="*/ 238 h 501"/>
                <a:gd name="T30" fmla="*/ 1852 w 3743"/>
                <a:gd name="T31" fmla="*/ 152 h 501"/>
                <a:gd name="T32" fmla="*/ 1997 w 3743"/>
                <a:gd name="T33" fmla="*/ 174 h 501"/>
                <a:gd name="T34" fmla="*/ 2046 w 3743"/>
                <a:gd name="T35" fmla="*/ 22 h 501"/>
                <a:gd name="T36" fmla="*/ 2071 w 3743"/>
                <a:gd name="T37" fmla="*/ 117 h 501"/>
                <a:gd name="T38" fmla="*/ 2162 w 3743"/>
                <a:gd name="T39" fmla="*/ 207 h 501"/>
                <a:gd name="T40" fmla="*/ 2349 w 3743"/>
                <a:gd name="T41" fmla="*/ 287 h 501"/>
                <a:gd name="T42" fmla="*/ 2457 w 3743"/>
                <a:gd name="T43" fmla="*/ 241 h 501"/>
                <a:gd name="T44" fmla="*/ 2552 w 3743"/>
                <a:gd name="T45" fmla="*/ 151 h 501"/>
                <a:gd name="T46" fmla="*/ 2626 w 3743"/>
                <a:gd name="T47" fmla="*/ 226 h 501"/>
                <a:gd name="T48" fmla="*/ 2823 w 3743"/>
                <a:gd name="T49" fmla="*/ 279 h 501"/>
                <a:gd name="T50" fmla="*/ 3049 w 3743"/>
                <a:gd name="T51" fmla="*/ 216 h 501"/>
                <a:gd name="T52" fmla="*/ 3127 w 3743"/>
                <a:gd name="T53" fmla="*/ 268 h 501"/>
                <a:gd name="T54" fmla="*/ 3246 w 3743"/>
                <a:gd name="T55" fmla="*/ 184 h 501"/>
                <a:gd name="T56" fmla="*/ 3422 w 3743"/>
                <a:gd name="T57" fmla="*/ 108 h 501"/>
                <a:gd name="T58" fmla="*/ 3503 w 3743"/>
                <a:gd name="T59" fmla="*/ 188 h 501"/>
                <a:gd name="T60" fmla="*/ 160 w 3743"/>
                <a:gd name="T61" fmla="*/ 50 h 501"/>
                <a:gd name="T62" fmla="*/ 273 w 3743"/>
                <a:gd name="T63" fmla="*/ 224 h 501"/>
                <a:gd name="T64" fmla="*/ 429 w 3743"/>
                <a:gd name="T65" fmla="*/ 152 h 501"/>
                <a:gd name="T66" fmla="*/ 609 w 3743"/>
                <a:gd name="T67" fmla="*/ 234 h 501"/>
                <a:gd name="T68" fmla="*/ 657 w 3743"/>
                <a:gd name="T69" fmla="*/ 99 h 501"/>
                <a:gd name="T70" fmla="*/ 695 w 3743"/>
                <a:gd name="T71" fmla="*/ 136 h 501"/>
                <a:gd name="T72" fmla="*/ 784 w 3743"/>
                <a:gd name="T73" fmla="*/ 269 h 501"/>
                <a:gd name="T74" fmla="*/ 926 w 3743"/>
                <a:gd name="T75" fmla="*/ 279 h 501"/>
                <a:gd name="T76" fmla="*/ 1093 w 3743"/>
                <a:gd name="T77" fmla="*/ 166 h 501"/>
                <a:gd name="T78" fmla="*/ 1136 w 3743"/>
                <a:gd name="T79" fmla="*/ 32 h 501"/>
                <a:gd name="T80" fmla="*/ 1197 w 3743"/>
                <a:gd name="T81" fmla="*/ 91 h 501"/>
                <a:gd name="T82" fmla="*/ 1411 w 3743"/>
                <a:gd name="T83" fmla="*/ 167 h 501"/>
                <a:gd name="T84" fmla="*/ 1427 w 3743"/>
                <a:gd name="T85" fmla="*/ 293 h 501"/>
                <a:gd name="T86" fmla="*/ 1572 w 3743"/>
                <a:gd name="T87" fmla="*/ 370 h 501"/>
                <a:gd name="T88" fmla="*/ 1597 w 3743"/>
                <a:gd name="T89" fmla="*/ 244 h 501"/>
                <a:gd name="T90" fmla="*/ 1630 w 3743"/>
                <a:gd name="T91" fmla="*/ 118 h 501"/>
                <a:gd name="T92" fmla="*/ 1665 w 3743"/>
                <a:gd name="T93" fmla="*/ 109 h 501"/>
                <a:gd name="T94" fmla="*/ 1706 w 3743"/>
                <a:gd name="T95" fmla="*/ 236 h 501"/>
                <a:gd name="T96" fmla="*/ 1821 w 3743"/>
                <a:gd name="T97" fmla="*/ 268 h 501"/>
                <a:gd name="T98" fmla="*/ 1860 w 3743"/>
                <a:gd name="T99" fmla="*/ 227 h 501"/>
                <a:gd name="T100" fmla="*/ 1998 w 3743"/>
                <a:gd name="T101" fmla="*/ 246 h 501"/>
                <a:gd name="T102" fmla="*/ 2015 w 3743"/>
                <a:gd name="T103" fmla="*/ 119 h 501"/>
                <a:gd name="T104" fmla="*/ 2066 w 3743"/>
                <a:gd name="T105" fmla="*/ 155 h 501"/>
                <a:gd name="T106" fmla="*/ 2285 w 3743"/>
                <a:gd name="T107" fmla="*/ 264 h 501"/>
                <a:gd name="T108" fmla="*/ 2465 w 3743"/>
                <a:gd name="T109" fmla="*/ 256 h 501"/>
                <a:gd name="T110" fmla="*/ 2660 w 3743"/>
                <a:gd name="T111" fmla="*/ 259 h 501"/>
                <a:gd name="T112" fmla="*/ 2904 w 3743"/>
                <a:gd name="T113" fmla="*/ 244 h 501"/>
                <a:gd name="T114" fmla="*/ 3110 w 3743"/>
                <a:gd name="T115" fmla="*/ 300 h 501"/>
                <a:gd name="T116" fmla="*/ 3160 w 3743"/>
                <a:gd name="T117" fmla="*/ 288 h 501"/>
                <a:gd name="T118" fmla="*/ 3282 w 3743"/>
                <a:gd name="T119" fmla="*/ 169 h 501"/>
                <a:gd name="T120" fmla="*/ 3487 w 3743"/>
                <a:gd name="T121" fmla="*/ 162 h 501"/>
                <a:gd name="T122" fmla="*/ 0 w 3743"/>
                <a:gd name="T123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74" y="104"/>
                  </a:lnTo>
                  <a:lnTo>
                    <a:pt x="187" y="108"/>
                  </a:lnTo>
                  <a:lnTo>
                    <a:pt x="198" y="112"/>
                  </a:lnTo>
                  <a:lnTo>
                    <a:pt x="208" y="117"/>
                  </a:lnTo>
                  <a:lnTo>
                    <a:pt x="217" y="121"/>
                  </a:lnTo>
                  <a:lnTo>
                    <a:pt x="226" y="126"/>
                  </a:lnTo>
                  <a:lnTo>
                    <a:pt x="235" y="131"/>
                  </a:lnTo>
                  <a:lnTo>
                    <a:pt x="241" y="136"/>
                  </a:lnTo>
                  <a:lnTo>
                    <a:pt x="247" y="141"/>
                  </a:lnTo>
                  <a:lnTo>
                    <a:pt x="250" y="146"/>
                  </a:lnTo>
                  <a:lnTo>
                    <a:pt x="254" y="151"/>
                  </a:lnTo>
                  <a:lnTo>
                    <a:pt x="256" y="156"/>
                  </a:lnTo>
                  <a:lnTo>
                    <a:pt x="257" y="162"/>
                  </a:lnTo>
                  <a:lnTo>
                    <a:pt x="258" y="167"/>
                  </a:lnTo>
                  <a:lnTo>
                    <a:pt x="260" y="172"/>
                  </a:lnTo>
                  <a:lnTo>
                    <a:pt x="261" y="177"/>
                  </a:lnTo>
                  <a:lnTo>
                    <a:pt x="262" y="182"/>
                  </a:lnTo>
                  <a:lnTo>
                    <a:pt x="263" y="188"/>
                  </a:lnTo>
                  <a:lnTo>
                    <a:pt x="265" y="193"/>
                  </a:lnTo>
                  <a:lnTo>
                    <a:pt x="266" y="198"/>
                  </a:lnTo>
                  <a:lnTo>
                    <a:pt x="268" y="203"/>
                  </a:lnTo>
                  <a:lnTo>
                    <a:pt x="271" y="208"/>
                  </a:lnTo>
                  <a:lnTo>
                    <a:pt x="275" y="214"/>
                  </a:lnTo>
                  <a:lnTo>
                    <a:pt x="278" y="219"/>
                  </a:lnTo>
                  <a:lnTo>
                    <a:pt x="282" y="215"/>
                  </a:lnTo>
                  <a:lnTo>
                    <a:pt x="287" y="210"/>
                  </a:lnTo>
                  <a:lnTo>
                    <a:pt x="292" y="205"/>
                  </a:lnTo>
                  <a:lnTo>
                    <a:pt x="296" y="200"/>
                  </a:lnTo>
                  <a:lnTo>
                    <a:pt x="298" y="195"/>
                  </a:lnTo>
                  <a:lnTo>
                    <a:pt x="299" y="189"/>
                  </a:lnTo>
                  <a:lnTo>
                    <a:pt x="301" y="184"/>
                  </a:lnTo>
                  <a:lnTo>
                    <a:pt x="303" y="179"/>
                  </a:lnTo>
                  <a:lnTo>
                    <a:pt x="304" y="174"/>
                  </a:lnTo>
                  <a:lnTo>
                    <a:pt x="306" y="168"/>
                  </a:lnTo>
                  <a:lnTo>
                    <a:pt x="308" y="163"/>
                  </a:lnTo>
                  <a:lnTo>
                    <a:pt x="309" y="158"/>
                  </a:lnTo>
                  <a:lnTo>
                    <a:pt x="311" y="153"/>
                  </a:lnTo>
                  <a:lnTo>
                    <a:pt x="315" y="148"/>
                  </a:lnTo>
                  <a:lnTo>
                    <a:pt x="321" y="143"/>
                  </a:lnTo>
                  <a:lnTo>
                    <a:pt x="330" y="138"/>
                  </a:lnTo>
                  <a:lnTo>
                    <a:pt x="340" y="134"/>
                  </a:lnTo>
                  <a:lnTo>
                    <a:pt x="359" y="134"/>
                  </a:lnTo>
                  <a:lnTo>
                    <a:pt x="378" y="135"/>
                  </a:lnTo>
                  <a:lnTo>
                    <a:pt x="397" y="135"/>
                  </a:lnTo>
                  <a:lnTo>
                    <a:pt x="417" y="136"/>
                  </a:lnTo>
                  <a:lnTo>
                    <a:pt x="424" y="140"/>
                  </a:lnTo>
                  <a:lnTo>
                    <a:pt x="430" y="145"/>
                  </a:lnTo>
                  <a:lnTo>
                    <a:pt x="435" y="151"/>
                  </a:lnTo>
                  <a:lnTo>
                    <a:pt x="440" y="156"/>
                  </a:lnTo>
                  <a:lnTo>
                    <a:pt x="445" y="161"/>
                  </a:lnTo>
                  <a:lnTo>
                    <a:pt x="451" y="166"/>
                  </a:lnTo>
                  <a:lnTo>
                    <a:pt x="456" y="171"/>
                  </a:lnTo>
                  <a:lnTo>
                    <a:pt x="462" y="176"/>
                  </a:lnTo>
                  <a:lnTo>
                    <a:pt x="470" y="181"/>
                  </a:lnTo>
                  <a:lnTo>
                    <a:pt x="475" y="185"/>
                  </a:lnTo>
                  <a:lnTo>
                    <a:pt x="480" y="191"/>
                  </a:lnTo>
                  <a:lnTo>
                    <a:pt x="484" y="196"/>
                  </a:lnTo>
                  <a:lnTo>
                    <a:pt x="489" y="201"/>
                  </a:lnTo>
                  <a:lnTo>
                    <a:pt x="496" y="206"/>
                  </a:lnTo>
                  <a:lnTo>
                    <a:pt x="504" y="210"/>
                  </a:lnTo>
                  <a:lnTo>
                    <a:pt x="511" y="215"/>
                  </a:lnTo>
                  <a:lnTo>
                    <a:pt x="518" y="220"/>
                  </a:lnTo>
                  <a:lnTo>
                    <a:pt x="525" y="225"/>
                  </a:lnTo>
                  <a:lnTo>
                    <a:pt x="532" y="230"/>
                  </a:lnTo>
                  <a:lnTo>
                    <a:pt x="538" y="235"/>
                  </a:lnTo>
                  <a:lnTo>
                    <a:pt x="545" y="240"/>
                  </a:lnTo>
                  <a:lnTo>
                    <a:pt x="562" y="237"/>
                  </a:lnTo>
                  <a:lnTo>
                    <a:pt x="576" y="234"/>
                  </a:lnTo>
                  <a:lnTo>
                    <a:pt x="586" y="229"/>
                  </a:lnTo>
                  <a:lnTo>
                    <a:pt x="591" y="224"/>
                  </a:lnTo>
                  <a:lnTo>
                    <a:pt x="596" y="219"/>
                  </a:lnTo>
                  <a:lnTo>
                    <a:pt x="600" y="214"/>
                  </a:lnTo>
                  <a:lnTo>
                    <a:pt x="601" y="209"/>
                  </a:lnTo>
                  <a:lnTo>
                    <a:pt x="603" y="203"/>
                  </a:lnTo>
                  <a:lnTo>
                    <a:pt x="605" y="198"/>
                  </a:lnTo>
                  <a:lnTo>
                    <a:pt x="607" y="193"/>
                  </a:lnTo>
                  <a:lnTo>
                    <a:pt x="609" y="188"/>
                  </a:lnTo>
                  <a:lnTo>
                    <a:pt x="611" y="183"/>
                  </a:lnTo>
                  <a:lnTo>
                    <a:pt x="613" y="177"/>
                  </a:lnTo>
                  <a:lnTo>
                    <a:pt x="614" y="172"/>
                  </a:lnTo>
                  <a:lnTo>
                    <a:pt x="616" y="167"/>
                  </a:lnTo>
                  <a:lnTo>
                    <a:pt x="618" y="162"/>
                  </a:lnTo>
                  <a:lnTo>
                    <a:pt x="620" y="156"/>
                  </a:lnTo>
                  <a:lnTo>
                    <a:pt x="622" y="151"/>
                  </a:lnTo>
                  <a:lnTo>
                    <a:pt x="623" y="146"/>
                  </a:lnTo>
                  <a:lnTo>
                    <a:pt x="625" y="141"/>
                  </a:lnTo>
                  <a:lnTo>
                    <a:pt x="628" y="136"/>
                  </a:lnTo>
                  <a:lnTo>
                    <a:pt x="629" y="130"/>
                  </a:lnTo>
                  <a:lnTo>
                    <a:pt x="631" y="125"/>
                  </a:lnTo>
                  <a:lnTo>
                    <a:pt x="633" y="120"/>
                  </a:lnTo>
                  <a:lnTo>
                    <a:pt x="635" y="115"/>
                  </a:lnTo>
                  <a:lnTo>
                    <a:pt x="637" y="110"/>
                  </a:lnTo>
                  <a:lnTo>
                    <a:pt x="639" y="104"/>
                  </a:lnTo>
                  <a:lnTo>
                    <a:pt x="641" y="99"/>
                  </a:lnTo>
                  <a:lnTo>
                    <a:pt x="641" y="94"/>
                  </a:lnTo>
                  <a:lnTo>
                    <a:pt x="641" y="89"/>
                  </a:lnTo>
                  <a:lnTo>
                    <a:pt x="642" y="83"/>
                  </a:lnTo>
                  <a:lnTo>
                    <a:pt x="642" y="78"/>
                  </a:lnTo>
                  <a:lnTo>
                    <a:pt x="642" y="73"/>
                  </a:lnTo>
                  <a:lnTo>
                    <a:pt x="643" y="68"/>
                  </a:lnTo>
                  <a:lnTo>
                    <a:pt x="643" y="62"/>
                  </a:lnTo>
                  <a:lnTo>
                    <a:pt x="643" y="57"/>
                  </a:lnTo>
                  <a:lnTo>
                    <a:pt x="644" y="52"/>
                  </a:lnTo>
                  <a:lnTo>
                    <a:pt x="644" y="47"/>
                  </a:lnTo>
                  <a:lnTo>
                    <a:pt x="644" y="42"/>
                  </a:lnTo>
                  <a:lnTo>
                    <a:pt x="644" y="36"/>
                  </a:lnTo>
                  <a:lnTo>
                    <a:pt x="644" y="31"/>
                  </a:lnTo>
                  <a:lnTo>
                    <a:pt x="644" y="26"/>
                  </a:lnTo>
                  <a:lnTo>
                    <a:pt x="644" y="21"/>
                  </a:lnTo>
                  <a:lnTo>
                    <a:pt x="644" y="15"/>
                  </a:lnTo>
                  <a:lnTo>
                    <a:pt x="644" y="10"/>
                  </a:lnTo>
                  <a:lnTo>
                    <a:pt x="644" y="5"/>
                  </a:lnTo>
                  <a:lnTo>
                    <a:pt x="644" y="0"/>
                  </a:lnTo>
                  <a:lnTo>
                    <a:pt x="692" y="0"/>
                  </a:lnTo>
                  <a:lnTo>
                    <a:pt x="692" y="6"/>
                  </a:lnTo>
                  <a:lnTo>
                    <a:pt x="692" y="12"/>
                  </a:lnTo>
                  <a:lnTo>
                    <a:pt x="692" y="18"/>
                  </a:lnTo>
                  <a:lnTo>
                    <a:pt x="692" y="24"/>
                  </a:lnTo>
                  <a:lnTo>
                    <a:pt x="692" y="31"/>
                  </a:lnTo>
                  <a:lnTo>
                    <a:pt x="692" y="37"/>
                  </a:lnTo>
                  <a:lnTo>
                    <a:pt x="692" y="43"/>
                  </a:lnTo>
                  <a:lnTo>
                    <a:pt x="692" y="49"/>
                  </a:lnTo>
                  <a:lnTo>
                    <a:pt x="693" y="55"/>
                  </a:lnTo>
                  <a:lnTo>
                    <a:pt x="694" y="61"/>
                  </a:lnTo>
                  <a:lnTo>
                    <a:pt x="695" y="68"/>
                  </a:lnTo>
                  <a:lnTo>
                    <a:pt x="696" y="74"/>
                  </a:lnTo>
                  <a:lnTo>
                    <a:pt x="696" y="80"/>
                  </a:lnTo>
                  <a:lnTo>
                    <a:pt x="697" y="86"/>
                  </a:lnTo>
                  <a:lnTo>
                    <a:pt x="698" y="92"/>
                  </a:lnTo>
                  <a:lnTo>
                    <a:pt x="699" y="98"/>
                  </a:lnTo>
                  <a:lnTo>
                    <a:pt x="702" y="105"/>
                  </a:lnTo>
                  <a:lnTo>
                    <a:pt x="705" y="111"/>
                  </a:lnTo>
                  <a:lnTo>
                    <a:pt x="709" y="117"/>
                  </a:lnTo>
                  <a:lnTo>
                    <a:pt x="713" y="123"/>
                  </a:lnTo>
                  <a:lnTo>
                    <a:pt x="717" y="129"/>
                  </a:lnTo>
                  <a:lnTo>
                    <a:pt x="720" y="135"/>
                  </a:lnTo>
                  <a:lnTo>
                    <a:pt x="724" y="141"/>
                  </a:lnTo>
                  <a:lnTo>
                    <a:pt x="728" y="147"/>
                  </a:lnTo>
                  <a:lnTo>
                    <a:pt x="732" y="153"/>
                  </a:lnTo>
                  <a:lnTo>
                    <a:pt x="736" y="159"/>
                  </a:lnTo>
                  <a:lnTo>
                    <a:pt x="739" y="165"/>
                  </a:lnTo>
                  <a:lnTo>
                    <a:pt x="743" y="171"/>
                  </a:lnTo>
                  <a:lnTo>
                    <a:pt x="747" y="177"/>
                  </a:lnTo>
                  <a:lnTo>
                    <a:pt x="751" y="183"/>
                  </a:lnTo>
                  <a:lnTo>
                    <a:pt x="755" y="190"/>
                  </a:lnTo>
                  <a:lnTo>
                    <a:pt x="759" y="196"/>
                  </a:lnTo>
                  <a:lnTo>
                    <a:pt x="763" y="202"/>
                  </a:lnTo>
                  <a:lnTo>
                    <a:pt x="767" y="208"/>
                  </a:lnTo>
                  <a:lnTo>
                    <a:pt x="770" y="214"/>
                  </a:lnTo>
                  <a:lnTo>
                    <a:pt x="774" y="220"/>
                  </a:lnTo>
                  <a:lnTo>
                    <a:pt x="777" y="226"/>
                  </a:lnTo>
                  <a:lnTo>
                    <a:pt x="780" y="232"/>
                  </a:lnTo>
                  <a:lnTo>
                    <a:pt x="784" y="238"/>
                  </a:lnTo>
                  <a:lnTo>
                    <a:pt x="788" y="244"/>
                  </a:lnTo>
                  <a:lnTo>
                    <a:pt x="792" y="250"/>
                  </a:lnTo>
                  <a:lnTo>
                    <a:pt x="800" y="256"/>
                  </a:lnTo>
                  <a:lnTo>
                    <a:pt x="808" y="262"/>
                  </a:lnTo>
                  <a:lnTo>
                    <a:pt x="816" y="268"/>
                  </a:lnTo>
                  <a:lnTo>
                    <a:pt x="823" y="274"/>
                  </a:lnTo>
                  <a:lnTo>
                    <a:pt x="831" y="280"/>
                  </a:lnTo>
                  <a:lnTo>
                    <a:pt x="839" y="285"/>
                  </a:lnTo>
                  <a:lnTo>
                    <a:pt x="846" y="291"/>
                  </a:lnTo>
                  <a:lnTo>
                    <a:pt x="854" y="297"/>
                  </a:lnTo>
                  <a:lnTo>
                    <a:pt x="862" y="303"/>
                  </a:lnTo>
                  <a:lnTo>
                    <a:pt x="870" y="309"/>
                  </a:lnTo>
                  <a:lnTo>
                    <a:pt x="877" y="314"/>
                  </a:lnTo>
                  <a:lnTo>
                    <a:pt x="881" y="307"/>
                  </a:lnTo>
                  <a:lnTo>
                    <a:pt x="885" y="301"/>
                  </a:lnTo>
                  <a:lnTo>
                    <a:pt x="889" y="295"/>
                  </a:lnTo>
                  <a:lnTo>
                    <a:pt x="893" y="289"/>
                  </a:lnTo>
                  <a:lnTo>
                    <a:pt x="897" y="283"/>
                  </a:lnTo>
                  <a:lnTo>
                    <a:pt x="903" y="277"/>
                  </a:lnTo>
                  <a:lnTo>
                    <a:pt x="910" y="271"/>
                  </a:lnTo>
                  <a:lnTo>
                    <a:pt x="923" y="266"/>
                  </a:lnTo>
                  <a:lnTo>
                    <a:pt x="942" y="263"/>
                  </a:lnTo>
                  <a:lnTo>
                    <a:pt x="965" y="263"/>
                  </a:lnTo>
                  <a:lnTo>
                    <a:pt x="985" y="262"/>
                  </a:lnTo>
                  <a:lnTo>
                    <a:pt x="988" y="256"/>
                  </a:lnTo>
                  <a:lnTo>
                    <a:pt x="991" y="250"/>
                  </a:lnTo>
                  <a:lnTo>
                    <a:pt x="994" y="244"/>
                  </a:lnTo>
                  <a:lnTo>
                    <a:pt x="998" y="238"/>
                  </a:lnTo>
                  <a:lnTo>
                    <a:pt x="1002" y="231"/>
                  </a:lnTo>
                  <a:lnTo>
                    <a:pt x="1006" y="225"/>
                  </a:lnTo>
                  <a:lnTo>
                    <a:pt x="1009" y="219"/>
                  </a:lnTo>
                  <a:lnTo>
                    <a:pt x="1013" y="213"/>
                  </a:lnTo>
                  <a:lnTo>
                    <a:pt x="1017" y="207"/>
                  </a:lnTo>
                  <a:lnTo>
                    <a:pt x="1021" y="201"/>
                  </a:lnTo>
                  <a:lnTo>
                    <a:pt x="1025" y="195"/>
                  </a:lnTo>
                  <a:lnTo>
                    <a:pt x="1029" y="189"/>
                  </a:lnTo>
                  <a:lnTo>
                    <a:pt x="1034" y="183"/>
                  </a:lnTo>
                  <a:lnTo>
                    <a:pt x="1039" y="177"/>
                  </a:lnTo>
                  <a:lnTo>
                    <a:pt x="1044" y="171"/>
                  </a:lnTo>
                  <a:lnTo>
                    <a:pt x="1052" y="166"/>
                  </a:lnTo>
                  <a:lnTo>
                    <a:pt x="1073" y="164"/>
                  </a:lnTo>
                  <a:lnTo>
                    <a:pt x="1086" y="159"/>
                  </a:lnTo>
                  <a:lnTo>
                    <a:pt x="1096" y="153"/>
                  </a:lnTo>
                  <a:lnTo>
                    <a:pt x="1102" y="147"/>
                  </a:lnTo>
                  <a:lnTo>
                    <a:pt x="1104" y="141"/>
                  </a:lnTo>
                  <a:lnTo>
                    <a:pt x="1106" y="135"/>
                  </a:lnTo>
                  <a:lnTo>
                    <a:pt x="1108" y="129"/>
                  </a:lnTo>
                  <a:lnTo>
                    <a:pt x="1110" y="123"/>
                  </a:lnTo>
                  <a:lnTo>
                    <a:pt x="1112" y="117"/>
                  </a:lnTo>
                  <a:lnTo>
                    <a:pt x="1114" y="111"/>
                  </a:lnTo>
                  <a:lnTo>
                    <a:pt x="1116" y="105"/>
                  </a:lnTo>
                  <a:lnTo>
                    <a:pt x="1118" y="98"/>
                  </a:lnTo>
                  <a:lnTo>
                    <a:pt x="1118" y="92"/>
                  </a:lnTo>
                  <a:lnTo>
                    <a:pt x="1118" y="86"/>
                  </a:lnTo>
                  <a:lnTo>
                    <a:pt x="1118" y="80"/>
                  </a:lnTo>
                  <a:lnTo>
                    <a:pt x="1118" y="74"/>
                  </a:lnTo>
                  <a:lnTo>
                    <a:pt x="1118" y="68"/>
                  </a:lnTo>
                  <a:lnTo>
                    <a:pt x="1118" y="61"/>
                  </a:lnTo>
                  <a:lnTo>
                    <a:pt x="1118" y="55"/>
                  </a:lnTo>
                  <a:lnTo>
                    <a:pt x="1118" y="49"/>
                  </a:lnTo>
                  <a:lnTo>
                    <a:pt x="1118" y="43"/>
                  </a:lnTo>
                  <a:lnTo>
                    <a:pt x="1118" y="37"/>
                  </a:lnTo>
                  <a:lnTo>
                    <a:pt x="1118" y="31"/>
                  </a:lnTo>
                  <a:lnTo>
                    <a:pt x="1118" y="24"/>
                  </a:lnTo>
                  <a:lnTo>
                    <a:pt x="1118" y="18"/>
                  </a:lnTo>
                  <a:lnTo>
                    <a:pt x="1118" y="12"/>
                  </a:lnTo>
                  <a:lnTo>
                    <a:pt x="1118" y="6"/>
                  </a:lnTo>
                  <a:lnTo>
                    <a:pt x="1118" y="0"/>
                  </a:lnTo>
                  <a:lnTo>
                    <a:pt x="1239" y="0"/>
                  </a:lnTo>
                  <a:lnTo>
                    <a:pt x="1239" y="7"/>
                  </a:lnTo>
                  <a:lnTo>
                    <a:pt x="1239" y="15"/>
                  </a:lnTo>
                  <a:lnTo>
                    <a:pt x="1239" y="22"/>
                  </a:lnTo>
                  <a:lnTo>
                    <a:pt x="1239" y="30"/>
                  </a:lnTo>
                  <a:lnTo>
                    <a:pt x="1239" y="38"/>
                  </a:lnTo>
                  <a:lnTo>
                    <a:pt x="1239" y="45"/>
                  </a:lnTo>
                  <a:lnTo>
                    <a:pt x="1239" y="53"/>
                  </a:lnTo>
                  <a:lnTo>
                    <a:pt x="1239" y="60"/>
                  </a:lnTo>
                  <a:lnTo>
                    <a:pt x="1238" y="68"/>
                  </a:lnTo>
                  <a:lnTo>
                    <a:pt x="1238" y="76"/>
                  </a:lnTo>
                  <a:lnTo>
                    <a:pt x="1238" y="83"/>
                  </a:lnTo>
                  <a:lnTo>
                    <a:pt x="1238" y="91"/>
                  </a:lnTo>
                  <a:lnTo>
                    <a:pt x="1238" y="98"/>
                  </a:lnTo>
                  <a:lnTo>
                    <a:pt x="1249" y="105"/>
                  </a:lnTo>
                  <a:lnTo>
                    <a:pt x="1276" y="107"/>
                  </a:lnTo>
                  <a:lnTo>
                    <a:pt x="1303" y="109"/>
                  </a:lnTo>
                  <a:lnTo>
                    <a:pt x="1330" y="107"/>
                  </a:lnTo>
                  <a:lnTo>
                    <a:pt x="1355" y="103"/>
                  </a:lnTo>
                  <a:lnTo>
                    <a:pt x="1379" y="100"/>
                  </a:lnTo>
                  <a:lnTo>
                    <a:pt x="1390" y="96"/>
                  </a:lnTo>
                  <a:lnTo>
                    <a:pt x="1393" y="104"/>
                  </a:lnTo>
                  <a:lnTo>
                    <a:pt x="1397" y="111"/>
                  </a:lnTo>
                  <a:lnTo>
                    <a:pt x="1401" y="119"/>
                  </a:lnTo>
                  <a:lnTo>
                    <a:pt x="1405" y="126"/>
                  </a:lnTo>
                  <a:lnTo>
                    <a:pt x="1409" y="134"/>
                  </a:lnTo>
                  <a:lnTo>
                    <a:pt x="1413" y="141"/>
                  </a:lnTo>
                  <a:lnTo>
                    <a:pt x="1416" y="149"/>
                  </a:lnTo>
                  <a:lnTo>
                    <a:pt x="1418" y="157"/>
                  </a:lnTo>
                  <a:lnTo>
                    <a:pt x="1420" y="164"/>
                  </a:lnTo>
                  <a:lnTo>
                    <a:pt x="1421" y="172"/>
                  </a:lnTo>
                  <a:lnTo>
                    <a:pt x="1423" y="179"/>
                  </a:lnTo>
                  <a:lnTo>
                    <a:pt x="1424" y="187"/>
                  </a:lnTo>
                  <a:lnTo>
                    <a:pt x="1425" y="194"/>
                  </a:lnTo>
                  <a:lnTo>
                    <a:pt x="1426" y="202"/>
                  </a:lnTo>
                  <a:lnTo>
                    <a:pt x="1426" y="210"/>
                  </a:lnTo>
                  <a:lnTo>
                    <a:pt x="1427" y="217"/>
                  </a:lnTo>
                  <a:lnTo>
                    <a:pt x="1427" y="225"/>
                  </a:lnTo>
                  <a:lnTo>
                    <a:pt x="1428" y="232"/>
                  </a:lnTo>
                  <a:lnTo>
                    <a:pt x="1428" y="240"/>
                  </a:lnTo>
                  <a:lnTo>
                    <a:pt x="1428" y="248"/>
                  </a:lnTo>
                  <a:lnTo>
                    <a:pt x="1429" y="255"/>
                  </a:lnTo>
                  <a:lnTo>
                    <a:pt x="1430" y="263"/>
                  </a:lnTo>
                  <a:lnTo>
                    <a:pt x="1431" y="270"/>
                  </a:lnTo>
                  <a:lnTo>
                    <a:pt x="1432" y="278"/>
                  </a:lnTo>
                  <a:lnTo>
                    <a:pt x="1433" y="285"/>
                  </a:lnTo>
                  <a:lnTo>
                    <a:pt x="1434" y="293"/>
                  </a:lnTo>
                  <a:lnTo>
                    <a:pt x="1435" y="301"/>
                  </a:lnTo>
                  <a:lnTo>
                    <a:pt x="1436" y="308"/>
                  </a:lnTo>
                  <a:lnTo>
                    <a:pt x="1437" y="316"/>
                  </a:lnTo>
                  <a:lnTo>
                    <a:pt x="1438" y="323"/>
                  </a:lnTo>
                  <a:lnTo>
                    <a:pt x="1439" y="331"/>
                  </a:lnTo>
                  <a:lnTo>
                    <a:pt x="1439" y="339"/>
                  </a:lnTo>
                  <a:lnTo>
                    <a:pt x="1440" y="346"/>
                  </a:lnTo>
                  <a:lnTo>
                    <a:pt x="1443" y="354"/>
                  </a:lnTo>
                  <a:lnTo>
                    <a:pt x="1451" y="361"/>
                  </a:lnTo>
                  <a:lnTo>
                    <a:pt x="1469" y="365"/>
                  </a:lnTo>
                  <a:lnTo>
                    <a:pt x="1497" y="366"/>
                  </a:lnTo>
                  <a:lnTo>
                    <a:pt x="1523" y="369"/>
                  </a:lnTo>
                  <a:lnTo>
                    <a:pt x="1548" y="372"/>
                  </a:lnTo>
                  <a:lnTo>
                    <a:pt x="1564" y="371"/>
                  </a:lnTo>
                  <a:lnTo>
                    <a:pt x="1570" y="363"/>
                  </a:lnTo>
                  <a:lnTo>
                    <a:pt x="1576" y="356"/>
                  </a:lnTo>
                  <a:lnTo>
                    <a:pt x="1581" y="348"/>
                  </a:lnTo>
                  <a:lnTo>
                    <a:pt x="1582" y="341"/>
                  </a:lnTo>
                  <a:lnTo>
                    <a:pt x="1582" y="333"/>
                  </a:lnTo>
                  <a:lnTo>
                    <a:pt x="1582" y="325"/>
                  </a:lnTo>
                  <a:lnTo>
                    <a:pt x="1582" y="318"/>
                  </a:lnTo>
                  <a:lnTo>
                    <a:pt x="1582" y="310"/>
                  </a:lnTo>
                  <a:lnTo>
                    <a:pt x="1583" y="303"/>
                  </a:lnTo>
                  <a:lnTo>
                    <a:pt x="1583" y="295"/>
                  </a:lnTo>
                  <a:lnTo>
                    <a:pt x="1583" y="288"/>
                  </a:lnTo>
                  <a:lnTo>
                    <a:pt x="1583" y="280"/>
                  </a:lnTo>
                  <a:lnTo>
                    <a:pt x="1584" y="272"/>
                  </a:lnTo>
                  <a:lnTo>
                    <a:pt x="1584" y="265"/>
                  </a:lnTo>
                  <a:lnTo>
                    <a:pt x="1584" y="257"/>
                  </a:lnTo>
                  <a:lnTo>
                    <a:pt x="1585" y="250"/>
                  </a:lnTo>
                  <a:lnTo>
                    <a:pt x="1587" y="242"/>
                  </a:lnTo>
                  <a:lnTo>
                    <a:pt x="1589" y="234"/>
                  </a:lnTo>
                  <a:lnTo>
                    <a:pt x="1591" y="227"/>
                  </a:lnTo>
                  <a:lnTo>
                    <a:pt x="1592" y="219"/>
                  </a:lnTo>
                  <a:lnTo>
                    <a:pt x="1595" y="212"/>
                  </a:lnTo>
                  <a:lnTo>
                    <a:pt x="1597" y="204"/>
                  </a:lnTo>
                  <a:lnTo>
                    <a:pt x="1599" y="197"/>
                  </a:lnTo>
                  <a:lnTo>
                    <a:pt x="1600" y="189"/>
                  </a:lnTo>
                  <a:lnTo>
                    <a:pt x="1601" y="181"/>
                  </a:lnTo>
                  <a:lnTo>
                    <a:pt x="1602" y="174"/>
                  </a:lnTo>
                  <a:lnTo>
                    <a:pt x="1603" y="166"/>
                  </a:lnTo>
                  <a:lnTo>
                    <a:pt x="1604" y="159"/>
                  </a:lnTo>
                  <a:lnTo>
                    <a:pt x="1605" y="151"/>
                  </a:lnTo>
                  <a:lnTo>
                    <a:pt x="1607" y="144"/>
                  </a:lnTo>
                  <a:lnTo>
                    <a:pt x="1609" y="136"/>
                  </a:lnTo>
                  <a:lnTo>
                    <a:pt x="1611" y="128"/>
                  </a:lnTo>
                  <a:lnTo>
                    <a:pt x="1614" y="121"/>
                  </a:lnTo>
                  <a:lnTo>
                    <a:pt x="1616" y="113"/>
                  </a:lnTo>
                  <a:lnTo>
                    <a:pt x="1619" y="106"/>
                  </a:lnTo>
                  <a:lnTo>
                    <a:pt x="1621" y="98"/>
                  </a:lnTo>
                  <a:lnTo>
                    <a:pt x="1622" y="91"/>
                  </a:lnTo>
                  <a:lnTo>
                    <a:pt x="1623" y="83"/>
                  </a:lnTo>
                  <a:lnTo>
                    <a:pt x="1624" y="75"/>
                  </a:lnTo>
                  <a:lnTo>
                    <a:pt x="1625" y="68"/>
                  </a:lnTo>
                  <a:lnTo>
                    <a:pt x="1626" y="60"/>
                  </a:lnTo>
                  <a:lnTo>
                    <a:pt x="1627" y="53"/>
                  </a:lnTo>
                  <a:lnTo>
                    <a:pt x="1628" y="45"/>
                  </a:lnTo>
                  <a:lnTo>
                    <a:pt x="1628" y="38"/>
                  </a:lnTo>
                  <a:lnTo>
                    <a:pt x="1628" y="30"/>
                  </a:lnTo>
                  <a:lnTo>
                    <a:pt x="1628" y="22"/>
                  </a:lnTo>
                  <a:lnTo>
                    <a:pt x="1628" y="15"/>
                  </a:lnTo>
                  <a:lnTo>
                    <a:pt x="1628" y="7"/>
                  </a:lnTo>
                  <a:lnTo>
                    <a:pt x="1628" y="0"/>
                  </a:lnTo>
                  <a:lnTo>
                    <a:pt x="1672" y="0"/>
                  </a:lnTo>
                  <a:lnTo>
                    <a:pt x="1672" y="9"/>
                  </a:lnTo>
                  <a:lnTo>
                    <a:pt x="1672" y="19"/>
                  </a:lnTo>
                  <a:lnTo>
                    <a:pt x="1672" y="29"/>
                  </a:lnTo>
                  <a:lnTo>
                    <a:pt x="1672" y="38"/>
                  </a:lnTo>
                  <a:lnTo>
                    <a:pt x="1672" y="48"/>
                  </a:lnTo>
                  <a:lnTo>
                    <a:pt x="1673" y="58"/>
                  </a:lnTo>
                  <a:lnTo>
                    <a:pt x="1675" y="67"/>
                  </a:lnTo>
                  <a:lnTo>
                    <a:pt x="1677" y="77"/>
                  </a:lnTo>
                  <a:lnTo>
                    <a:pt x="1679" y="87"/>
                  </a:lnTo>
                  <a:lnTo>
                    <a:pt x="1680" y="96"/>
                  </a:lnTo>
                  <a:lnTo>
                    <a:pt x="1684" y="106"/>
                  </a:lnTo>
                  <a:lnTo>
                    <a:pt x="1688" y="115"/>
                  </a:lnTo>
                  <a:lnTo>
                    <a:pt x="1692" y="125"/>
                  </a:lnTo>
                  <a:lnTo>
                    <a:pt x="1696" y="135"/>
                  </a:lnTo>
                  <a:lnTo>
                    <a:pt x="1700" y="144"/>
                  </a:lnTo>
                  <a:lnTo>
                    <a:pt x="1704" y="154"/>
                  </a:lnTo>
                  <a:lnTo>
                    <a:pt x="1706" y="164"/>
                  </a:lnTo>
                  <a:lnTo>
                    <a:pt x="1709" y="173"/>
                  </a:lnTo>
                  <a:lnTo>
                    <a:pt x="1711" y="183"/>
                  </a:lnTo>
                  <a:lnTo>
                    <a:pt x="1714" y="192"/>
                  </a:lnTo>
                  <a:lnTo>
                    <a:pt x="1716" y="202"/>
                  </a:lnTo>
                  <a:lnTo>
                    <a:pt x="1718" y="212"/>
                  </a:lnTo>
                  <a:lnTo>
                    <a:pt x="1720" y="221"/>
                  </a:lnTo>
                  <a:lnTo>
                    <a:pt x="1722" y="231"/>
                  </a:lnTo>
                  <a:lnTo>
                    <a:pt x="1724" y="241"/>
                  </a:lnTo>
                  <a:lnTo>
                    <a:pt x="1726" y="250"/>
                  </a:lnTo>
                  <a:lnTo>
                    <a:pt x="1730" y="260"/>
                  </a:lnTo>
                  <a:lnTo>
                    <a:pt x="1733" y="270"/>
                  </a:lnTo>
                  <a:lnTo>
                    <a:pt x="1735" y="279"/>
                  </a:lnTo>
                  <a:lnTo>
                    <a:pt x="1738" y="289"/>
                  </a:lnTo>
                  <a:lnTo>
                    <a:pt x="1740" y="299"/>
                  </a:lnTo>
                  <a:lnTo>
                    <a:pt x="1767" y="303"/>
                  </a:lnTo>
                  <a:lnTo>
                    <a:pt x="1784" y="296"/>
                  </a:lnTo>
                  <a:lnTo>
                    <a:pt x="1786" y="286"/>
                  </a:lnTo>
                  <a:lnTo>
                    <a:pt x="1788" y="277"/>
                  </a:lnTo>
                  <a:lnTo>
                    <a:pt x="1790" y="267"/>
                  </a:lnTo>
                  <a:lnTo>
                    <a:pt x="1792" y="257"/>
                  </a:lnTo>
                  <a:lnTo>
                    <a:pt x="1794" y="248"/>
                  </a:lnTo>
                  <a:lnTo>
                    <a:pt x="1797" y="238"/>
                  </a:lnTo>
                  <a:lnTo>
                    <a:pt x="1800" y="228"/>
                  </a:lnTo>
                  <a:lnTo>
                    <a:pt x="1803" y="219"/>
                  </a:lnTo>
                  <a:lnTo>
                    <a:pt x="1806" y="209"/>
                  </a:lnTo>
                  <a:lnTo>
                    <a:pt x="1808" y="200"/>
                  </a:lnTo>
                  <a:lnTo>
                    <a:pt x="1812" y="190"/>
                  </a:lnTo>
                  <a:lnTo>
                    <a:pt x="1815" y="180"/>
                  </a:lnTo>
                  <a:lnTo>
                    <a:pt x="1818" y="171"/>
                  </a:lnTo>
                  <a:lnTo>
                    <a:pt x="1821" y="161"/>
                  </a:lnTo>
                  <a:lnTo>
                    <a:pt x="1824" y="151"/>
                  </a:lnTo>
                  <a:lnTo>
                    <a:pt x="1826" y="142"/>
                  </a:lnTo>
                  <a:lnTo>
                    <a:pt x="1828" y="132"/>
                  </a:lnTo>
                  <a:lnTo>
                    <a:pt x="1831" y="122"/>
                  </a:lnTo>
                  <a:lnTo>
                    <a:pt x="1833" y="113"/>
                  </a:lnTo>
                  <a:lnTo>
                    <a:pt x="1835" y="103"/>
                  </a:lnTo>
                  <a:lnTo>
                    <a:pt x="1837" y="93"/>
                  </a:lnTo>
                  <a:lnTo>
                    <a:pt x="1838" y="84"/>
                  </a:lnTo>
                  <a:lnTo>
                    <a:pt x="1839" y="75"/>
                  </a:lnTo>
                  <a:lnTo>
                    <a:pt x="1840" y="85"/>
                  </a:lnTo>
                  <a:lnTo>
                    <a:pt x="1841" y="94"/>
                  </a:lnTo>
                  <a:lnTo>
                    <a:pt x="1843" y="104"/>
                  </a:lnTo>
                  <a:lnTo>
                    <a:pt x="1845" y="114"/>
                  </a:lnTo>
                  <a:lnTo>
                    <a:pt x="1847" y="123"/>
                  </a:lnTo>
                  <a:lnTo>
                    <a:pt x="1849" y="133"/>
                  </a:lnTo>
                  <a:lnTo>
                    <a:pt x="1850" y="143"/>
                  </a:lnTo>
                  <a:lnTo>
                    <a:pt x="1852" y="152"/>
                  </a:lnTo>
                  <a:lnTo>
                    <a:pt x="1855" y="162"/>
                  </a:lnTo>
                  <a:lnTo>
                    <a:pt x="1857" y="172"/>
                  </a:lnTo>
                  <a:lnTo>
                    <a:pt x="1859" y="181"/>
                  </a:lnTo>
                  <a:lnTo>
                    <a:pt x="1861" y="191"/>
                  </a:lnTo>
                  <a:lnTo>
                    <a:pt x="1863" y="201"/>
                  </a:lnTo>
                  <a:lnTo>
                    <a:pt x="1872" y="210"/>
                  </a:lnTo>
                  <a:lnTo>
                    <a:pt x="1883" y="219"/>
                  </a:lnTo>
                  <a:lnTo>
                    <a:pt x="1893" y="228"/>
                  </a:lnTo>
                  <a:lnTo>
                    <a:pt x="1903" y="238"/>
                  </a:lnTo>
                  <a:lnTo>
                    <a:pt x="1913" y="247"/>
                  </a:lnTo>
                  <a:lnTo>
                    <a:pt x="1925" y="256"/>
                  </a:lnTo>
                  <a:lnTo>
                    <a:pt x="1937" y="265"/>
                  </a:lnTo>
                  <a:lnTo>
                    <a:pt x="1949" y="274"/>
                  </a:lnTo>
                  <a:lnTo>
                    <a:pt x="1968" y="279"/>
                  </a:lnTo>
                  <a:lnTo>
                    <a:pt x="1981" y="270"/>
                  </a:lnTo>
                  <a:lnTo>
                    <a:pt x="1985" y="260"/>
                  </a:lnTo>
                  <a:lnTo>
                    <a:pt x="1989" y="251"/>
                  </a:lnTo>
                  <a:lnTo>
                    <a:pt x="1991" y="241"/>
                  </a:lnTo>
                  <a:lnTo>
                    <a:pt x="1991" y="231"/>
                  </a:lnTo>
                  <a:lnTo>
                    <a:pt x="1992" y="222"/>
                  </a:lnTo>
                  <a:lnTo>
                    <a:pt x="1993" y="212"/>
                  </a:lnTo>
                  <a:lnTo>
                    <a:pt x="1994" y="203"/>
                  </a:lnTo>
                  <a:lnTo>
                    <a:pt x="1995" y="193"/>
                  </a:lnTo>
                  <a:lnTo>
                    <a:pt x="1996" y="183"/>
                  </a:lnTo>
                  <a:lnTo>
                    <a:pt x="1997" y="174"/>
                  </a:lnTo>
                  <a:lnTo>
                    <a:pt x="1998" y="164"/>
                  </a:lnTo>
                  <a:lnTo>
                    <a:pt x="1999" y="154"/>
                  </a:lnTo>
                  <a:lnTo>
                    <a:pt x="2000" y="145"/>
                  </a:lnTo>
                  <a:lnTo>
                    <a:pt x="2002" y="135"/>
                  </a:lnTo>
                  <a:lnTo>
                    <a:pt x="2004" y="125"/>
                  </a:lnTo>
                  <a:lnTo>
                    <a:pt x="2006" y="116"/>
                  </a:lnTo>
                  <a:lnTo>
                    <a:pt x="2008" y="106"/>
                  </a:lnTo>
                  <a:lnTo>
                    <a:pt x="2009" y="96"/>
                  </a:lnTo>
                  <a:lnTo>
                    <a:pt x="2010" y="87"/>
                  </a:lnTo>
                  <a:lnTo>
                    <a:pt x="2011" y="77"/>
                  </a:lnTo>
                  <a:lnTo>
                    <a:pt x="2012" y="67"/>
                  </a:lnTo>
                  <a:lnTo>
                    <a:pt x="2013" y="58"/>
                  </a:lnTo>
                  <a:lnTo>
                    <a:pt x="2014" y="48"/>
                  </a:lnTo>
                  <a:lnTo>
                    <a:pt x="2014" y="38"/>
                  </a:lnTo>
                  <a:lnTo>
                    <a:pt x="2014" y="29"/>
                  </a:lnTo>
                  <a:lnTo>
                    <a:pt x="2014" y="19"/>
                  </a:lnTo>
                  <a:lnTo>
                    <a:pt x="2014" y="9"/>
                  </a:lnTo>
                  <a:lnTo>
                    <a:pt x="2014" y="0"/>
                  </a:lnTo>
                  <a:lnTo>
                    <a:pt x="2046" y="0"/>
                  </a:lnTo>
                  <a:lnTo>
                    <a:pt x="2046" y="3"/>
                  </a:lnTo>
                  <a:lnTo>
                    <a:pt x="2046" y="7"/>
                  </a:lnTo>
                  <a:lnTo>
                    <a:pt x="2046" y="11"/>
                  </a:lnTo>
                  <a:lnTo>
                    <a:pt x="2046" y="15"/>
                  </a:lnTo>
                  <a:lnTo>
                    <a:pt x="2046" y="19"/>
                  </a:lnTo>
                  <a:lnTo>
                    <a:pt x="2046" y="22"/>
                  </a:lnTo>
                  <a:lnTo>
                    <a:pt x="2046" y="26"/>
                  </a:lnTo>
                  <a:lnTo>
                    <a:pt x="2046" y="30"/>
                  </a:lnTo>
                  <a:lnTo>
                    <a:pt x="2046" y="34"/>
                  </a:lnTo>
                  <a:lnTo>
                    <a:pt x="2046" y="38"/>
                  </a:lnTo>
                  <a:lnTo>
                    <a:pt x="2046" y="41"/>
                  </a:lnTo>
                  <a:lnTo>
                    <a:pt x="2046" y="45"/>
                  </a:lnTo>
                  <a:lnTo>
                    <a:pt x="2046" y="49"/>
                  </a:lnTo>
                  <a:lnTo>
                    <a:pt x="2047" y="53"/>
                  </a:lnTo>
                  <a:lnTo>
                    <a:pt x="2048" y="57"/>
                  </a:lnTo>
                  <a:lnTo>
                    <a:pt x="2049" y="60"/>
                  </a:lnTo>
                  <a:lnTo>
                    <a:pt x="2050" y="64"/>
                  </a:lnTo>
                  <a:lnTo>
                    <a:pt x="2051" y="68"/>
                  </a:lnTo>
                  <a:lnTo>
                    <a:pt x="2053" y="72"/>
                  </a:lnTo>
                  <a:lnTo>
                    <a:pt x="2054" y="75"/>
                  </a:lnTo>
                  <a:lnTo>
                    <a:pt x="2055" y="79"/>
                  </a:lnTo>
                  <a:lnTo>
                    <a:pt x="2056" y="83"/>
                  </a:lnTo>
                  <a:lnTo>
                    <a:pt x="2057" y="87"/>
                  </a:lnTo>
                  <a:lnTo>
                    <a:pt x="2058" y="91"/>
                  </a:lnTo>
                  <a:lnTo>
                    <a:pt x="2059" y="94"/>
                  </a:lnTo>
                  <a:lnTo>
                    <a:pt x="2060" y="98"/>
                  </a:lnTo>
                  <a:lnTo>
                    <a:pt x="2061" y="102"/>
                  </a:lnTo>
                  <a:lnTo>
                    <a:pt x="2064" y="106"/>
                  </a:lnTo>
                  <a:lnTo>
                    <a:pt x="2066" y="109"/>
                  </a:lnTo>
                  <a:lnTo>
                    <a:pt x="2068" y="113"/>
                  </a:lnTo>
                  <a:lnTo>
                    <a:pt x="2071" y="117"/>
                  </a:lnTo>
                  <a:lnTo>
                    <a:pt x="2073" y="121"/>
                  </a:lnTo>
                  <a:lnTo>
                    <a:pt x="2076" y="124"/>
                  </a:lnTo>
                  <a:lnTo>
                    <a:pt x="2078" y="128"/>
                  </a:lnTo>
                  <a:lnTo>
                    <a:pt x="2080" y="132"/>
                  </a:lnTo>
                  <a:lnTo>
                    <a:pt x="2083" y="136"/>
                  </a:lnTo>
                  <a:lnTo>
                    <a:pt x="2085" y="139"/>
                  </a:lnTo>
                  <a:lnTo>
                    <a:pt x="2087" y="143"/>
                  </a:lnTo>
                  <a:lnTo>
                    <a:pt x="2090" y="147"/>
                  </a:lnTo>
                  <a:lnTo>
                    <a:pt x="2092" y="151"/>
                  </a:lnTo>
                  <a:lnTo>
                    <a:pt x="2096" y="154"/>
                  </a:lnTo>
                  <a:lnTo>
                    <a:pt x="2099" y="158"/>
                  </a:lnTo>
                  <a:lnTo>
                    <a:pt x="2103" y="162"/>
                  </a:lnTo>
                  <a:lnTo>
                    <a:pt x="2106" y="165"/>
                  </a:lnTo>
                  <a:lnTo>
                    <a:pt x="2110" y="169"/>
                  </a:lnTo>
                  <a:lnTo>
                    <a:pt x="2113" y="173"/>
                  </a:lnTo>
                  <a:lnTo>
                    <a:pt x="2116" y="176"/>
                  </a:lnTo>
                  <a:lnTo>
                    <a:pt x="2120" y="180"/>
                  </a:lnTo>
                  <a:lnTo>
                    <a:pt x="2123" y="184"/>
                  </a:lnTo>
                  <a:lnTo>
                    <a:pt x="2126" y="187"/>
                  </a:lnTo>
                  <a:lnTo>
                    <a:pt x="2129" y="191"/>
                  </a:lnTo>
                  <a:lnTo>
                    <a:pt x="2133" y="195"/>
                  </a:lnTo>
                  <a:lnTo>
                    <a:pt x="2136" y="199"/>
                  </a:lnTo>
                  <a:lnTo>
                    <a:pt x="2142" y="202"/>
                  </a:lnTo>
                  <a:lnTo>
                    <a:pt x="2152" y="205"/>
                  </a:lnTo>
                  <a:lnTo>
                    <a:pt x="2162" y="207"/>
                  </a:lnTo>
                  <a:lnTo>
                    <a:pt x="2171" y="210"/>
                  </a:lnTo>
                  <a:lnTo>
                    <a:pt x="2181" y="213"/>
                  </a:lnTo>
                  <a:lnTo>
                    <a:pt x="2190" y="216"/>
                  </a:lnTo>
                  <a:lnTo>
                    <a:pt x="2200" y="219"/>
                  </a:lnTo>
                  <a:lnTo>
                    <a:pt x="2210" y="221"/>
                  </a:lnTo>
                  <a:lnTo>
                    <a:pt x="2219" y="224"/>
                  </a:lnTo>
                  <a:lnTo>
                    <a:pt x="2229" y="227"/>
                  </a:lnTo>
                  <a:lnTo>
                    <a:pt x="2238" y="230"/>
                  </a:lnTo>
                  <a:lnTo>
                    <a:pt x="2246" y="233"/>
                  </a:lnTo>
                  <a:lnTo>
                    <a:pt x="2253" y="236"/>
                  </a:lnTo>
                  <a:lnTo>
                    <a:pt x="2259" y="240"/>
                  </a:lnTo>
                  <a:lnTo>
                    <a:pt x="2265" y="243"/>
                  </a:lnTo>
                  <a:lnTo>
                    <a:pt x="2270" y="247"/>
                  </a:lnTo>
                  <a:lnTo>
                    <a:pt x="2275" y="250"/>
                  </a:lnTo>
                  <a:lnTo>
                    <a:pt x="2281" y="254"/>
                  </a:lnTo>
                  <a:lnTo>
                    <a:pt x="2287" y="257"/>
                  </a:lnTo>
                  <a:lnTo>
                    <a:pt x="2293" y="260"/>
                  </a:lnTo>
                  <a:lnTo>
                    <a:pt x="2300" y="264"/>
                  </a:lnTo>
                  <a:lnTo>
                    <a:pt x="2306" y="267"/>
                  </a:lnTo>
                  <a:lnTo>
                    <a:pt x="2312" y="271"/>
                  </a:lnTo>
                  <a:lnTo>
                    <a:pt x="2319" y="274"/>
                  </a:lnTo>
                  <a:lnTo>
                    <a:pt x="2328" y="277"/>
                  </a:lnTo>
                  <a:lnTo>
                    <a:pt x="2336" y="280"/>
                  </a:lnTo>
                  <a:lnTo>
                    <a:pt x="2343" y="283"/>
                  </a:lnTo>
                  <a:lnTo>
                    <a:pt x="2349" y="287"/>
                  </a:lnTo>
                  <a:lnTo>
                    <a:pt x="2354" y="290"/>
                  </a:lnTo>
                  <a:lnTo>
                    <a:pt x="2358" y="294"/>
                  </a:lnTo>
                  <a:lnTo>
                    <a:pt x="2362" y="298"/>
                  </a:lnTo>
                  <a:lnTo>
                    <a:pt x="2369" y="301"/>
                  </a:lnTo>
                  <a:lnTo>
                    <a:pt x="2378" y="304"/>
                  </a:lnTo>
                  <a:lnTo>
                    <a:pt x="2389" y="306"/>
                  </a:lnTo>
                  <a:lnTo>
                    <a:pt x="2400" y="306"/>
                  </a:lnTo>
                  <a:lnTo>
                    <a:pt x="2409" y="304"/>
                  </a:lnTo>
                  <a:lnTo>
                    <a:pt x="2418" y="301"/>
                  </a:lnTo>
                  <a:lnTo>
                    <a:pt x="2420" y="297"/>
                  </a:lnTo>
                  <a:lnTo>
                    <a:pt x="2423" y="293"/>
                  </a:lnTo>
                  <a:lnTo>
                    <a:pt x="2425" y="289"/>
                  </a:lnTo>
                  <a:lnTo>
                    <a:pt x="2427" y="286"/>
                  </a:lnTo>
                  <a:lnTo>
                    <a:pt x="2430" y="282"/>
                  </a:lnTo>
                  <a:lnTo>
                    <a:pt x="2432" y="278"/>
                  </a:lnTo>
                  <a:lnTo>
                    <a:pt x="2435" y="274"/>
                  </a:lnTo>
                  <a:lnTo>
                    <a:pt x="2437" y="271"/>
                  </a:lnTo>
                  <a:lnTo>
                    <a:pt x="2439" y="267"/>
                  </a:lnTo>
                  <a:lnTo>
                    <a:pt x="2442" y="263"/>
                  </a:lnTo>
                  <a:lnTo>
                    <a:pt x="2444" y="259"/>
                  </a:lnTo>
                  <a:lnTo>
                    <a:pt x="2447" y="256"/>
                  </a:lnTo>
                  <a:lnTo>
                    <a:pt x="2449" y="252"/>
                  </a:lnTo>
                  <a:lnTo>
                    <a:pt x="2452" y="248"/>
                  </a:lnTo>
                  <a:lnTo>
                    <a:pt x="2454" y="244"/>
                  </a:lnTo>
                  <a:lnTo>
                    <a:pt x="2457" y="241"/>
                  </a:lnTo>
                  <a:lnTo>
                    <a:pt x="2460" y="237"/>
                  </a:lnTo>
                  <a:lnTo>
                    <a:pt x="2462" y="233"/>
                  </a:lnTo>
                  <a:lnTo>
                    <a:pt x="2464" y="230"/>
                  </a:lnTo>
                  <a:lnTo>
                    <a:pt x="2466" y="226"/>
                  </a:lnTo>
                  <a:lnTo>
                    <a:pt x="2468" y="222"/>
                  </a:lnTo>
                  <a:lnTo>
                    <a:pt x="2471" y="218"/>
                  </a:lnTo>
                  <a:lnTo>
                    <a:pt x="2475" y="215"/>
                  </a:lnTo>
                  <a:lnTo>
                    <a:pt x="2480" y="211"/>
                  </a:lnTo>
                  <a:lnTo>
                    <a:pt x="2487" y="208"/>
                  </a:lnTo>
                  <a:lnTo>
                    <a:pt x="2495" y="205"/>
                  </a:lnTo>
                  <a:lnTo>
                    <a:pt x="2505" y="202"/>
                  </a:lnTo>
                  <a:lnTo>
                    <a:pt x="2513" y="199"/>
                  </a:lnTo>
                  <a:lnTo>
                    <a:pt x="2517" y="195"/>
                  </a:lnTo>
                  <a:lnTo>
                    <a:pt x="2522" y="192"/>
                  </a:lnTo>
                  <a:lnTo>
                    <a:pt x="2526" y="188"/>
                  </a:lnTo>
                  <a:lnTo>
                    <a:pt x="2529" y="185"/>
                  </a:lnTo>
                  <a:lnTo>
                    <a:pt x="2532" y="181"/>
                  </a:lnTo>
                  <a:lnTo>
                    <a:pt x="2536" y="177"/>
                  </a:lnTo>
                  <a:lnTo>
                    <a:pt x="2538" y="173"/>
                  </a:lnTo>
                  <a:lnTo>
                    <a:pt x="2541" y="170"/>
                  </a:lnTo>
                  <a:lnTo>
                    <a:pt x="2543" y="166"/>
                  </a:lnTo>
                  <a:lnTo>
                    <a:pt x="2546" y="162"/>
                  </a:lnTo>
                  <a:lnTo>
                    <a:pt x="2548" y="158"/>
                  </a:lnTo>
                  <a:lnTo>
                    <a:pt x="2550" y="155"/>
                  </a:lnTo>
                  <a:lnTo>
                    <a:pt x="2552" y="151"/>
                  </a:lnTo>
                  <a:lnTo>
                    <a:pt x="2554" y="147"/>
                  </a:lnTo>
                  <a:lnTo>
                    <a:pt x="2556" y="143"/>
                  </a:lnTo>
                  <a:lnTo>
                    <a:pt x="2557" y="146"/>
                  </a:lnTo>
                  <a:lnTo>
                    <a:pt x="2558" y="150"/>
                  </a:lnTo>
                  <a:lnTo>
                    <a:pt x="2559" y="154"/>
                  </a:lnTo>
                  <a:lnTo>
                    <a:pt x="2561" y="158"/>
                  </a:lnTo>
                  <a:lnTo>
                    <a:pt x="2562" y="162"/>
                  </a:lnTo>
                  <a:lnTo>
                    <a:pt x="2563" y="165"/>
                  </a:lnTo>
                  <a:lnTo>
                    <a:pt x="2565" y="169"/>
                  </a:lnTo>
                  <a:lnTo>
                    <a:pt x="2566" y="173"/>
                  </a:lnTo>
                  <a:lnTo>
                    <a:pt x="2567" y="177"/>
                  </a:lnTo>
                  <a:lnTo>
                    <a:pt x="2568" y="180"/>
                  </a:lnTo>
                  <a:lnTo>
                    <a:pt x="2570" y="184"/>
                  </a:lnTo>
                  <a:lnTo>
                    <a:pt x="2571" y="188"/>
                  </a:lnTo>
                  <a:lnTo>
                    <a:pt x="2572" y="192"/>
                  </a:lnTo>
                  <a:lnTo>
                    <a:pt x="2574" y="195"/>
                  </a:lnTo>
                  <a:lnTo>
                    <a:pt x="2575" y="199"/>
                  </a:lnTo>
                  <a:lnTo>
                    <a:pt x="2581" y="203"/>
                  </a:lnTo>
                  <a:lnTo>
                    <a:pt x="2587" y="206"/>
                  </a:lnTo>
                  <a:lnTo>
                    <a:pt x="2594" y="210"/>
                  </a:lnTo>
                  <a:lnTo>
                    <a:pt x="2600" y="213"/>
                  </a:lnTo>
                  <a:lnTo>
                    <a:pt x="2607" y="216"/>
                  </a:lnTo>
                  <a:lnTo>
                    <a:pt x="2613" y="220"/>
                  </a:lnTo>
                  <a:lnTo>
                    <a:pt x="2620" y="223"/>
                  </a:lnTo>
                  <a:lnTo>
                    <a:pt x="2626" y="226"/>
                  </a:lnTo>
                  <a:lnTo>
                    <a:pt x="2633" y="230"/>
                  </a:lnTo>
                  <a:lnTo>
                    <a:pt x="2639" y="233"/>
                  </a:lnTo>
                  <a:lnTo>
                    <a:pt x="2645" y="237"/>
                  </a:lnTo>
                  <a:lnTo>
                    <a:pt x="2650" y="240"/>
                  </a:lnTo>
                  <a:lnTo>
                    <a:pt x="2656" y="244"/>
                  </a:lnTo>
                  <a:lnTo>
                    <a:pt x="2661" y="247"/>
                  </a:lnTo>
                  <a:lnTo>
                    <a:pt x="2666" y="251"/>
                  </a:lnTo>
                  <a:lnTo>
                    <a:pt x="2671" y="254"/>
                  </a:lnTo>
                  <a:lnTo>
                    <a:pt x="2676" y="258"/>
                  </a:lnTo>
                  <a:lnTo>
                    <a:pt x="2681" y="261"/>
                  </a:lnTo>
                  <a:lnTo>
                    <a:pt x="2686" y="265"/>
                  </a:lnTo>
                  <a:lnTo>
                    <a:pt x="2691" y="268"/>
                  </a:lnTo>
                  <a:lnTo>
                    <a:pt x="2695" y="272"/>
                  </a:lnTo>
                  <a:lnTo>
                    <a:pt x="2700" y="276"/>
                  </a:lnTo>
                  <a:lnTo>
                    <a:pt x="2705" y="279"/>
                  </a:lnTo>
                  <a:lnTo>
                    <a:pt x="2717" y="281"/>
                  </a:lnTo>
                  <a:lnTo>
                    <a:pt x="2730" y="283"/>
                  </a:lnTo>
                  <a:lnTo>
                    <a:pt x="2743" y="284"/>
                  </a:lnTo>
                  <a:lnTo>
                    <a:pt x="2755" y="286"/>
                  </a:lnTo>
                  <a:lnTo>
                    <a:pt x="2768" y="288"/>
                  </a:lnTo>
                  <a:lnTo>
                    <a:pt x="2781" y="289"/>
                  </a:lnTo>
                  <a:lnTo>
                    <a:pt x="2793" y="287"/>
                  </a:lnTo>
                  <a:lnTo>
                    <a:pt x="2804" y="285"/>
                  </a:lnTo>
                  <a:lnTo>
                    <a:pt x="2814" y="282"/>
                  </a:lnTo>
                  <a:lnTo>
                    <a:pt x="2823" y="279"/>
                  </a:lnTo>
                  <a:lnTo>
                    <a:pt x="2828" y="276"/>
                  </a:lnTo>
                  <a:lnTo>
                    <a:pt x="2833" y="272"/>
                  </a:lnTo>
                  <a:lnTo>
                    <a:pt x="2840" y="269"/>
                  </a:lnTo>
                  <a:lnTo>
                    <a:pt x="2849" y="266"/>
                  </a:lnTo>
                  <a:lnTo>
                    <a:pt x="2859" y="263"/>
                  </a:lnTo>
                  <a:lnTo>
                    <a:pt x="2867" y="260"/>
                  </a:lnTo>
                  <a:lnTo>
                    <a:pt x="2873" y="257"/>
                  </a:lnTo>
                  <a:lnTo>
                    <a:pt x="2880" y="253"/>
                  </a:lnTo>
                  <a:lnTo>
                    <a:pt x="2886" y="250"/>
                  </a:lnTo>
                  <a:lnTo>
                    <a:pt x="2889" y="246"/>
                  </a:lnTo>
                  <a:lnTo>
                    <a:pt x="2892" y="242"/>
                  </a:lnTo>
                  <a:lnTo>
                    <a:pt x="2896" y="239"/>
                  </a:lnTo>
                  <a:lnTo>
                    <a:pt x="2901" y="235"/>
                  </a:lnTo>
                  <a:lnTo>
                    <a:pt x="2906" y="232"/>
                  </a:lnTo>
                  <a:lnTo>
                    <a:pt x="2917" y="230"/>
                  </a:lnTo>
                  <a:lnTo>
                    <a:pt x="2930" y="228"/>
                  </a:lnTo>
                  <a:lnTo>
                    <a:pt x="2943" y="227"/>
                  </a:lnTo>
                  <a:lnTo>
                    <a:pt x="2957" y="226"/>
                  </a:lnTo>
                  <a:lnTo>
                    <a:pt x="2970" y="225"/>
                  </a:lnTo>
                  <a:lnTo>
                    <a:pt x="2983" y="223"/>
                  </a:lnTo>
                  <a:lnTo>
                    <a:pt x="2996" y="222"/>
                  </a:lnTo>
                  <a:lnTo>
                    <a:pt x="3009" y="220"/>
                  </a:lnTo>
                  <a:lnTo>
                    <a:pt x="3023" y="219"/>
                  </a:lnTo>
                  <a:lnTo>
                    <a:pt x="3036" y="218"/>
                  </a:lnTo>
                  <a:lnTo>
                    <a:pt x="3049" y="216"/>
                  </a:lnTo>
                  <a:lnTo>
                    <a:pt x="3062" y="216"/>
                  </a:lnTo>
                  <a:lnTo>
                    <a:pt x="3075" y="217"/>
                  </a:lnTo>
                  <a:lnTo>
                    <a:pt x="3086" y="220"/>
                  </a:lnTo>
                  <a:lnTo>
                    <a:pt x="3094" y="223"/>
                  </a:lnTo>
                  <a:lnTo>
                    <a:pt x="3101" y="226"/>
                  </a:lnTo>
                  <a:lnTo>
                    <a:pt x="3105" y="230"/>
                  </a:lnTo>
                  <a:lnTo>
                    <a:pt x="3109" y="233"/>
                  </a:lnTo>
                  <a:lnTo>
                    <a:pt x="3112" y="237"/>
                  </a:lnTo>
                  <a:lnTo>
                    <a:pt x="3114" y="241"/>
                  </a:lnTo>
                  <a:lnTo>
                    <a:pt x="3116" y="245"/>
                  </a:lnTo>
                  <a:lnTo>
                    <a:pt x="3117" y="248"/>
                  </a:lnTo>
                  <a:lnTo>
                    <a:pt x="3119" y="252"/>
                  </a:lnTo>
                  <a:lnTo>
                    <a:pt x="3119" y="256"/>
                  </a:lnTo>
                  <a:lnTo>
                    <a:pt x="3120" y="260"/>
                  </a:lnTo>
                  <a:lnTo>
                    <a:pt x="3120" y="264"/>
                  </a:lnTo>
                  <a:lnTo>
                    <a:pt x="3120" y="267"/>
                  </a:lnTo>
                  <a:lnTo>
                    <a:pt x="3121" y="271"/>
                  </a:lnTo>
                  <a:lnTo>
                    <a:pt x="3121" y="275"/>
                  </a:lnTo>
                  <a:lnTo>
                    <a:pt x="3122" y="279"/>
                  </a:lnTo>
                  <a:lnTo>
                    <a:pt x="3122" y="283"/>
                  </a:lnTo>
                  <a:lnTo>
                    <a:pt x="3123" y="284"/>
                  </a:lnTo>
                  <a:lnTo>
                    <a:pt x="3124" y="280"/>
                  </a:lnTo>
                  <a:lnTo>
                    <a:pt x="3125" y="276"/>
                  </a:lnTo>
                  <a:lnTo>
                    <a:pt x="3126" y="272"/>
                  </a:lnTo>
                  <a:lnTo>
                    <a:pt x="3127" y="268"/>
                  </a:lnTo>
                  <a:lnTo>
                    <a:pt x="3128" y="265"/>
                  </a:lnTo>
                  <a:lnTo>
                    <a:pt x="3130" y="261"/>
                  </a:lnTo>
                  <a:lnTo>
                    <a:pt x="3131" y="257"/>
                  </a:lnTo>
                  <a:lnTo>
                    <a:pt x="3132" y="253"/>
                  </a:lnTo>
                  <a:lnTo>
                    <a:pt x="3134" y="249"/>
                  </a:lnTo>
                  <a:lnTo>
                    <a:pt x="3137" y="246"/>
                  </a:lnTo>
                  <a:lnTo>
                    <a:pt x="3141" y="242"/>
                  </a:lnTo>
                  <a:lnTo>
                    <a:pt x="3145" y="238"/>
                  </a:lnTo>
                  <a:lnTo>
                    <a:pt x="3156" y="236"/>
                  </a:lnTo>
                  <a:lnTo>
                    <a:pt x="3167" y="234"/>
                  </a:lnTo>
                  <a:lnTo>
                    <a:pt x="3178" y="231"/>
                  </a:lnTo>
                  <a:lnTo>
                    <a:pt x="3190" y="229"/>
                  </a:lnTo>
                  <a:lnTo>
                    <a:pt x="3202" y="227"/>
                  </a:lnTo>
                  <a:lnTo>
                    <a:pt x="3210" y="224"/>
                  </a:lnTo>
                  <a:lnTo>
                    <a:pt x="3212" y="220"/>
                  </a:lnTo>
                  <a:lnTo>
                    <a:pt x="3214" y="217"/>
                  </a:lnTo>
                  <a:lnTo>
                    <a:pt x="3216" y="213"/>
                  </a:lnTo>
                  <a:lnTo>
                    <a:pt x="3218" y="209"/>
                  </a:lnTo>
                  <a:lnTo>
                    <a:pt x="3225" y="206"/>
                  </a:lnTo>
                  <a:lnTo>
                    <a:pt x="3231" y="202"/>
                  </a:lnTo>
                  <a:lnTo>
                    <a:pt x="3235" y="199"/>
                  </a:lnTo>
                  <a:lnTo>
                    <a:pt x="3238" y="195"/>
                  </a:lnTo>
                  <a:lnTo>
                    <a:pt x="3240" y="191"/>
                  </a:lnTo>
                  <a:lnTo>
                    <a:pt x="3243" y="188"/>
                  </a:lnTo>
                  <a:lnTo>
                    <a:pt x="3246" y="184"/>
                  </a:lnTo>
                  <a:lnTo>
                    <a:pt x="3249" y="180"/>
                  </a:lnTo>
                  <a:lnTo>
                    <a:pt x="3252" y="176"/>
                  </a:lnTo>
                  <a:lnTo>
                    <a:pt x="3256" y="173"/>
                  </a:lnTo>
                  <a:lnTo>
                    <a:pt x="3259" y="169"/>
                  </a:lnTo>
                  <a:lnTo>
                    <a:pt x="3263" y="166"/>
                  </a:lnTo>
                  <a:lnTo>
                    <a:pt x="3267" y="162"/>
                  </a:lnTo>
                  <a:lnTo>
                    <a:pt x="3271" y="158"/>
                  </a:lnTo>
                  <a:lnTo>
                    <a:pt x="3274" y="155"/>
                  </a:lnTo>
                  <a:lnTo>
                    <a:pt x="3278" y="151"/>
                  </a:lnTo>
                  <a:lnTo>
                    <a:pt x="3282" y="147"/>
                  </a:lnTo>
                  <a:lnTo>
                    <a:pt x="3287" y="144"/>
                  </a:lnTo>
                  <a:lnTo>
                    <a:pt x="3291" y="140"/>
                  </a:lnTo>
                  <a:lnTo>
                    <a:pt x="3297" y="136"/>
                  </a:lnTo>
                  <a:lnTo>
                    <a:pt x="3303" y="133"/>
                  </a:lnTo>
                  <a:lnTo>
                    <a:pt x="3310" y="130"/>
                  </a:lnTo>
                  <a:lnTo>
                    <a:pt x="3318" y="127"/>
                  </a:lnTo>
                  <a:lnTo>
                    <a:pt x="3326" y="124"/>
                  </a:lnTo>
                  <a:lnTo>
                    <a:pt x="3336" y="121"/>
                  </a:lnTo>
                  <a:lnTo>
                    <a:pt x="3346" y="118"/>
                  </a:lnTo>
                  <a:lnTo>
                    <a:pt x="3357" y="116"/>
                  </a:lnTo>
                  <a:lnTo>
                    <a:pt x="3369" y="114"/>
                  </a:lnTo>
                  <a:lnTo>
                    <a:pt x="3382" y="112"/>
                  </a:lnTo>
                  <a:lnTo>
                    <a:pt x="3396" y="111"/>
                  </a:lnTo>
                  <a:lnTo>
                    <a:pt x="3409" y="110"/>
                  </a:lnTo>
                  <a:lnTo>
                    <a:pt x="3422" y="108"/>
                  </a:lnTo>
                  <a:lnTo>
                    <a:pt x="3434" y="107"/>
                  </a:lnTo>
                  <a:lnTo>
                    <a:pt x="3447" y="105"/>
                  </a:lnTo>
                  <a:lnTo>
                    <a:pt x="3456" y="106"/>
                  </a:lnTo>
                  <a:lnTo>
                    <a:pt x="3460" y="110"/>
                  </a:lnTo>
                  <a:lnTo>
                    <a:pt x="3464" y="113"/>
                  </a:lnTo>
                  <a:lnTo>
                    <a:pt x="3467" y="117"/>
                  </a:lnTo>
                  <a:lnTo>
                    <a:pt x="3470" y="121"/>
                  </a:lnTo>
                  <a:lnTo>
                    <a:pt x="3474" y="124"/>
                  </a:lnTo>
                  <a:lnTo>
                    <a:pt x="3477" y="128"/>
                  </a:lnTo>
                  <a:lnTo>
                    <a:pt x="3479" y="132"/>
                  </a:lnTo>
                  <a:lnTo>
                    <a:pt x="3481" y="136"/>
                  </a:lnTo>
                  <a:lnTo>
                    <a:pt x="3483" y="139"/>
                  </a:lnTo>
                  <a:lnTo>
                    <a:pt x="3486" y="143"/>
                  </a:lnTo>
                  <a:lnTo>
                    <a:pt x="3487" y="147"/>
                  </a:lnTo>
                  <a:lnTo>
                    <a:pt x="3489" y="151"/>
                  </a:lnTo>
                  <a:lnTo>
                    <a:pt x="3490" y="154"/>
                  </a:lnTo>
                  <a:lnTo>
                    <a:pt x="3492" y="158"/>
                  </a:lnTo>
                  <a:lnTo>
                    <a:pt x="3493" y="162"/>
                  </a:lnTo>
                  <a:lnTo>
                    <a:pt x="3495" y="166"/>
                  </a:lnTo>
                  <a:lnTo>
                    <a:pt x="3496" y="170"/>
                  </a:lnTo>
                  <a:lnTo>
                    <a:pt x="3498" y="173"/>
                  </a:lnTo>
                  <a:lnTo>
                    <a:pt x="3499" y="177"/>
                  </a:lnTo>
                  <a:lnTo>
                    <a:pt x="3500" y="181"/>
                  </a:lnTo>
                  <a:lnTo>
                    <a:pt x="3501" y="185"/>
                  </a:lnTo>
                  <a:lnTo>
                    <a:pt x="3503" y="188"/>
                  </a:lnTo>
                  <a:lnTo>
                    <a:pt x="3504" y="192"/>
                  </a:lnTo>
                  <a:lnTo>
                    <a:pt x="3505" y="196"/>
                  </a:lnTo>
                  <a:lnTo>
                    <a:pt x="3506" y="200"/>
                  </a:lnTo>
                  <a:lnTo>
                    <a:pt x="3507" y="204"/>
                  </a:lnTo>
                  <a:lnTo>
                    <a:pt x="3508" y="207"/>
                  </a:lnTo>
                  <a:lnTo>
                    <a:pt x="3510" y="211"/>
                  </a:lnTo>
                  <a:lnTo>
                    <a:pt x="3512" y="215"/>
                  </a:lnTo>
                  <a:lnTo>
                    <a:pt x="3513" y="219"/>
                  </a:lnTo>
                  <a:lnTo>
                    <a:pt x="3515" y="222"/>
                  </a:lnTo>
                  <a:lnTo>
                    <a:pt x="3517" y="226"/>
                  </a:lnTo>
                  <a:lnTo>
                    <a:pt x="3519" y="230"/>
                  </a:lnTo>
                  <a:lnTo>
                    <a:pt x="3524" y="233"/>
                  </a:lnTo>
                  <a:lnTo>
                    <a:pt x="3529" y="237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74" y="110"/>
                  </a:lnTo>
                  <a:lnTo>
                    <a:pt x="187" y="114"/>
                  </a:lnTo>
                  <a:lnTo>
                    <a:pt x="198" y="119"/>
                  </a:lnTo>
                  <a:lnTo>
                    <a:pt x="207" y="124"/>
                  </a:lnTo>
                  <a:lnTo>
                    <a:pt x="216" y="128"/>
                  </a:lnTo>
                  <a:lnTo>
                    <a:pt x="224" y="133"/>
                  </a:lnTo>
                  <a:lnTo>
                    <a:pt x="232" y="138"/>
                  </a:lnTo>
                  <a:lnTo>
                    <a:pt x="238" y="144"/>
                  </a:lnTo>
                  <a:lnTo>
                    <a:pt x="243" y="149"/>
                  </a:lnTo>
                  <a:lnTo>
                    <a:pt x="245" y="154"/>
                  </a:lnTo>
                  <a:lnTo>
                    <a:pt x="247" y="159"/>
                  </a:lnTo>
                  <a:lnTo>
                    <a:pt x="249" y="165"/>
                  </a:lnTo>
                  <a:lnTo>
                    <a:pt x="250" y="170"/>
                  </a:lnTo>
                  <a:lnTo>
                    <a:pt x="252" y="176"/>
                  </a:lnTo>
                  <a:lnTo>
                    <a:pt x="253" y="181"/>
                  </a:lnTo>
                  <a:lnTo>
                    <a:pt x="255" y="187"/>
                  </a:lnTo>
                  <a:lnTo>
                    <a:pt x="256" y="192"/>
                  </a:lnTo>
                  <a:lnTo>
                    <a:pt x="258" y="197"/>
                  </a:lnTo>
                  <a:lnTo>
                    <a:pt x="260" y="203"/>
                  </a:lnTo>
                  <a:lnTo>
                    <a:pt x="263" y="208"/>
                  </a:lnTo>
                  <a:lnTo>
                    <a:pt x="266" y="213"/>
                  </a:lnTo>
                  <a:lnTo>
                    <a:pt x="269" y="219"/>
                  </a:lnTo>
                  <a:lnTo>
                    <a:pt x="273" y="224"/>
                  </a:lnTo>
                  <a:lnTo>
                    <a:pt x="276" y="230"/>
                  </a:lnTo>
                  <a:lnTo>
                    <a:pt x="279" y="232"/>
                  </a:lnTo>
                  <a:lnTo>
                    <a:pt x="284" y="226"/>
                  </a:lnTo>
                  <a:lnTo>
                    <a:pt x="289" y="221"/>
                  </a:lnTo>
                  <a:lnTo>
                    <a:pt x="294" y="216"/>
                  </a:lnTo>
                  <a:lnTo>
                    <a:pt x="299" y="211"/>
                  </a:lnTo>
                  <a:lnTo>
                    <a:pt x="304" y="205"/>
                  </a:lnTo>
                  <a:lnTo>
                    <a:pt x="309" y="200"/>
                  </a:lnTo>
                  <a:lnTo>
                    <a:pt x="311" y="195"/>
                  </a:lnTo>
                  <a:lnTo>
                    <a:pt x="312" y="189"/>
                  </a:lnTo>
                  <a:lnTo>
                    <a:pt x="314" y="184"/>
                  </a:lnTo>
                  <a:lnTo>
                    <a:pt x="316" y="178"/>
                  </a:lnTo>
                  <a:lnTo>
                    <a:pt x="318" y="173"/>
                  </a:lnTo>
                  <a:lnTo>
                    <a:pt x="319" y="168"/>
                  </a:lnTo>
                  <a:lnTo>
                    <a:pt x="321" y="162"/>
                  </a:lnTo>
                  <a:lnTo>
                    <a:pt x="323" y="157"/>
                  </a:lnTo>
                  <a:lnTo>
                    <a:pt x="325" y="152"/>
                  </a:lnTo>
                  <a:lnTo>
                    <a:pt x="331" y="146"/>
                  </a:lnTo>
                  <a:lnTo>
                    <a:pt x="340" y="142"/>
                  </a:lnTo>
                  <a:lnTo>
                    <a:pt x="358" y="140"/>
                  </a:lnTo>
                  <a:lnTo>
                    <a:pt x="378" y="141"/>
                  </a:lnTo>
                  <a:lnTo>
                    <a:pt x="398" y="142"/>
                  </a:lnTo>
                  <a:lnTo>
                    <a:pt x="417" y="142"/>
                  </a:lnTo>
                  <a:lnTo>
                    <a:pt x="424" y="147"/>
                  </a:lnTo>
                  <a:lnTo>
                    <a:pt x="429" y="152"/>
                  </a:lnTo>
                  <a:lnTo>
                    <a:pt x="435" y="158"/>
                  </a:lnTo>
                  <a:lnTo>
                    <a:pt x="441" y="163"/>
                  </a:lnTo>
                  <a:lnTo>
                    <a:pt x="446" y="168"/>
                  </a:lnTo>
                  <a:lnTo>
                    <a:pt x="451" y="173"/>
                  </a:lnTo>
                  <a:lnTo>
                    <a:pt x="457" y="178"/>
                  </a:lnTo>
                  <a:lnTo>
                    <a:pt x="462" y="184"/>
                  </a:lnTo>
                  <a:lnTo>
                    <a:pt x="469" y="189"/>
                  </a:lnTo>
                  <a:lnTo>
                    <a:pt x="474" y="194"/>
                  </a:lnTo>
                  <a:lnTo>
                    <a:pt x="477" y="199"/>
                  </a:lnTo>
                  <a:lnTo>
                    <a:pt x="482" y="205"/>
                  </a:lnTo>
                  <a:lnTo>
                    <a:pt x="489" y="210"/>
                  </a:lnTo>
                  <a:lnTo>
                    <a:pt x="497" y="215"/>
                  </a:lnTo>
                  <a:lnTo>
                    <a:pt x="504" y="220"/>
                  </a:lnTo>
                  <a:lnTo>
                    <a:pt x="512" y="225"/>
                  </a:lnTo>
                  <a:lnTo>
                    <a:pt x="519" y="230"/>
                  </a:lnTo>
                  <a:lnTo>
                    <a:pt x="526" y="235"/>
                  </a:lnTo>
                  <a:lnTo>
                    <a:pt x="533" y="240"/>
                  </a:lnTo>
                  <a:lnTo>
                    <a:pt x="539" y="245"/>
                  </a:lnTo>
                  <a:lnTo>
                    <a:pt x="546" y="250"/>
                  </a:lnTo>
                  <a:lnTo>
                    <a:pt x="566" y="251"/>
                  </a:lnTo>
                  <a:lnTo>
                    <a:pt x="586" y="251"/>
                  </a:lnTo>
                  <a:lnTo>
                    <a:pt x="602" y="250"/>
                  </a:lnTo>
                  <a:lnTo>
                    <a:pt x="604" y="245"/>
                  </a:lnTo>
                  <a:lnTo>
                    <a:pt x="606" y="239"/>
                  </a:lnTo>
                  <a:lnTo>
                    <a:pt x="609" y="234"/>
                  </a:lnTo>
                  <a:lnTo>
                    <a:pt x="611" y="229"/>
                  </a:lnTo>
                  <a:lnTo>
                    <a:pt x="612" y="223"/>
                  </a:lnTo>
                  <a:lnTo>
                    <a:pt x="614" y="218"/>
                  </a:lnTo>
                  <a:lnTo>
                    <a:pt x="616" y="212"/>
                  </a:lnTo>
                  <a:lnTo>
                    <a:pt x="618" y="207"/>
                  </a:lnTo>
                  <a:lnTo>
                    <a:pt x="619" y="202"/>
                  </a:lnTo>
                  <a:lnTo>
                    <a:pt x="621" y="196"/>
                  </a:lnTo>
                  <a:lnTo>
                    <a:pt x="623" y="191"/>
                  </a:lnTo>
                  <a:lnTo>
                    <a:pt x="625" y="185"/>
                  </a:lnTo>
                  <a:lnTo>
                    <a:pt x="627" y="180"/>
                  </a:lnTo>
                  <a:lnTo>
                    <a:pt x="629" y="175"/>
                  </a:lnTo>
                  <a:lnTo>
                    <a:pt x="631" y="169"/>
                  </a:lnTo>
                  <a:lnTo>
                    <a:pt x="633" y="164"/>
                  </a:lnTo>
                  <a:lnTo>
                    <a:pt x="635" y="159"/>
                  </a:lnTo>
                  <a:lnTo>
                    <a:pt x="636" y="153"/>
                  </a:lnTo>
                  <a:lnTo>
                    <a:pt x="638" y="148"/>
                  </a:lnTo>
                  <a:lnTo>
                    <a:pt x="640" y="142"/>
                  </a:lnTo>
                  <a:lnTo>
                    <a:pt x="642" y="137"/>
                  </a:lnTo>
                  <a:lnTo>
                    <a:pt x="645" y="132"/>
                  </a:lnTo>
                  <a:lnTo>
                    <a:pt x="647" y="126"/>
                  </a:lnTo>
                  <a:lnTo>
                    <a:pt x="649" y="121"/>
                  </a:lnTo>
                  <a:lnTo>
                    <a:pt x="651" y="115"/>
                  </a:lnTo>
                  <a:lnTo>
                    <a:pt x="653" y="110"/>
                  </a:lnTo>
                  <a:lnTo>
                    <a:pt x="655" y="105"/>
                  </a:lnTo>
                  <a:lnTo>
                    <a:pt x="657" y="99"/>
                  </a:lnTo>
                  <a:lnTo>
                    <a:pt x="657" y="94"/>
                  </a:lnTo>
                  <a:lnTo>
                    <a:pt x="658" y="88"/>
                  </a:lnTo>
                  <a:lnTo>
                    <a:pt x="659" y="83"/>
                  </a:lnTo>
                  <a:lnTo>
                    <a:pt x="659" y="77"/>
                  </a:lnTo>
                  <a:lnTo>
                    <a:pt x="660" y="72"/>
                  </a:lnTo>
                  <a:lnTo>
                    <a:pt x="661" y="66"/>
                  </a:lnTo>
                  <a:lnTo>
                    <a:pt x="662" y="61"/>
                  </a:lnTo>
                  <a:lnTo>
                    <a:pt x="662" y="56"/>
                  </a:lnTo>
                  <a:lnTo>
                    <a:pt x="663" y="50"/>
                  </a:lnTo>
                  <a:lnTo>
                    <a:pt x="664" y="54"/>
                  </a:lnTo>
                  <a:lnTo>
                    <a:pt x="665" y="60"/>
                  </a:lnTo>
                  <a:lnTo>
                    <a:pt x="666" y="65"/>
                  </a:lnTo>
                  <a:lnTo>
                    <a:pt x="667" y="71"/>
                  </a:lnTo>
                  <a:lnTo>
                    <a:pt x="668" y="76"/>
                  </a:lnTo>
                  <a:lnTo>
                    <a:pt x="670" y="82"/>
                  </a:lnTo>
                  <a:lnTo>
                    <a:pt x="671" y="87"/>
                  </a:lnTo>
                  <a:lnTo>
                    <a:pt x="672" y="93"/>
                  </a:lnTo>
                  <a:lnTo>
                    <a:pt x="673" y="98"/>
                  </a:lnTo>
                  <a:lnTo>
                    <a:pt x="676" y="104"/>
                  </a:lnTo>
                  <a:lnTo>
                    <a:pt x="679" y="109"/>
                  </a:lnTo>
                  <a:lnTo>
                    <a:pt x="682" y="114"/>
                  </a:lnTo>
                  <a:lnTo>
                    <a:pt x="686" y="120"/>
                  </a:lnTo>
                  <a:lnTo>
                    <a:pt x="689" y="125"/>
                  </a:lnTo>
                  <a:lnTo>
                    <a:pt x="692" y="130"/>
                  </a:lnTo>
                  <a:lnTo>
                    <a:pt x="695" y="136"/>
                  </a:lnTo>
                  <a:lnTo>
                    <a:pt x="699" y="141"/>
                  </a:lnTo>
                  <a:lnTo>
                    <a:pt x="702" y="146"/>
                  </a:lnTo>
                  <a:lnTo>
                    <a:pt x="705" y="152"/>
                  </a:lnTo>
                  <a:lnTo>
                    <a:pt x="709" y="157"/>
                  </a:lnTo>
                  <a:lnTo>
                    <a:pt x="712" y="162"/>
                  </a:lnTo>
                  <a:lnTo>
                    <a:pt x="715" y="168"/>
                  </a:lnTo>
                  <a:lnTo>
                    <a:pt x="719" y="173"/>
                  </a:lnTo>
                  <a:lnTo>
                    <a:pt x="722" y="178"/>
                  </a:lnTo>
                  <a:lnTo>
                    <a:pt x="725" y="184"/>
                  </a:lnTo>
                  <a:lnTo>
                    <a:pt x="729" y="189"/>
                  </a:lnTo>
                  <a:lnTo>
                    <a:pt x="732" y="194"/>
                  </a:lnTo>
                  <a:lnTo>
                    <a:pt x="736" y="200"/>
                  </a:lnTo>
                  <a:lnTo>
                    <a:pt x="739" y="205"/>
                  </a:lnTo>
                  <a:lnTo>
                    <a:pt x="742" y="210"/>
                  </a:lnTo>
                  <a:lnTo>
                    <a:pt x="745" y="216"/>
                  </a:lnTo>
                  <a:lnTo>
                    <a:pt x="748" y="221"/>
                  </a:lnTo>
                  <a:lnTo>
                    <a:pt x="751" y="226"/>
                  </a:lnTo>
                  <a:lnTo>
                    <a:pt x="754" y="232"/>
                  </a:lnTo>
                  <a:lnTo>
                    <a:pt x="757" y="237"/>
                  </a:lnTo>
                  <a:lnTo>
                    <a:pt x="760" y="242"/>
                  </a:lnTo>
                  <a:lnTo>
                    <a:pt x="763" y="248"/>
                  </a:lnTo>
                  <a:lnTo>
                    <a:pt x="767" y="253"/>
                  </a:lnTo>
                  <a:lnTo>
                    <a:pt x="773" y="258"/>
                  </a:lnTo>
                  <a:lnTo>
                    <a:pt x="778" y="263"/>
                  </a:lnTo>
                  <a:lnTo>
                    <a:pt x="784" y="269"/>
                  </a:lnTo>
                  <a:lnTo>
                    <a:pt x="791" y="274"/>
                  </a:lnTo>
                  <a:lnTo>
                    <a:pt x="797" y="279"/>
                  </a:lnTo>
                  <a:lnTo>
                    <a:pt x="804" y="284"/>
                  </a:lnTo>
                  <a:lnTo>
                    <a:pt x="811" y="289"/>
                  </a:lnTo>
                  <a:lnTo>
                    <a:pt x="818" y="294"/>
                  </a:lnTo>
                  <a:lnTo>
                    <a:pt x="825" y="299"/>
                  </a:lnTo>
                  <a:lnTo>
                    <a:pt x="831" y="304"/>
                  </a:lnTo>
                  <a:lnTo>
                    <a:pt x="838" y="309"/>
                  </a:lnTo>
                  <a:lnTo>
                    <a:pt x="845" y="315"/>
                  </a:lnTo>
                  <a:lnTo>
                    <a:pt x="852" y="320"/>
                  </a:lnTo>
                  <a:lnTo>
                    <a:pt x="858" y="325"/>
                  </a:lnTo>
                  <a:lnTo>
                    <a:pt x="865" y="330"/>
                  </a:lnTo>
                  <a:lnTo>
                    <a:pt x="872" y="335"/>
                  </a:lnTo>
                  <a:lnTo>
                    <a:pt x="878" y="337"/>
                  </a:lnTo>
                  <a:lnTo>
                    <a:pt x="881" y="332"/>
                  </a:lnTo>
                  <a:lnTo>
                    <a:pt x="885" y="326"/>
                  </a:lnTo>
                  <a:lnTo>
                    <a:pt x="888" y="321"/>
                  </a:lnTo>
                  <a:lnTo>
                    <a:pt x="892" y="316"/>
                  </a:lnTo>
                  <a:lnTo>
                    <a:pt x="895" y="310"/>
                  </a:lnTo>
                  <a:lnTo>
                    <a:pt x="899" y="305"/>
                  </a:lnTo>
                  <a:lnTo>
                    <a:pt x="902" y="300"/>
                  </a:lnTo>
                  <a:lnTo>
                    <a:pt x="906" y="295"/>
                  </a:lnTo>
                  <a:lnTo>
                    <a:pt x="912" y="289"/>
                  </a:lnTo>
                  <a:lnTo>
                    <a:pt x="918" y="284"/>
                  </a:lnTo>
                  <a:lnTo>
                    <a:pt x="926" y="279"/>
                  </a:lnTo>
                  <a:lnTo>
                    <a:pt x="941" y="276"/>
                  </a:lnTo>
                  <a:lnTo>
                    <a:pt x="961" y="276"/>
                  </a:lnTo>
                  <a:lnTo>
                    <a:pt x="981" y="276"/>
                  </a:lnTo>
                  <a:lnTo>
                    <a:pt x="987" y="271"/>
                  </a:lnTo>
                  <a:lnTo>
                    <a:pt x="989" y="266"/>
                  </a:lnTo>
                  <a:lnTo>
                    <a:pt x="992" y="260"/>
                  </a:lnTo>
                  <a:lnTo>
                    <a:pt x="995" y="255"/>
                  </a:lnTo>
                  <a:lnTo>
                    <a:pt x="998" y="249"/>
                  </a:lnTo>
                  <a:lnTo>
                    <a:pt x="1001" y="244"/>
                  </a:lnTo>
                  <a:lnTo>
                    <a:pt x="1004" y="239"/>
                  </a:lnTo>
                  <a:lnTo>
                    <a:pt x="1007" y="233"/>
                  </a:lnTo>
                  <a:lnTo>
                    <a:pt x="1011" y="228"/>
                  </a:lnTo>
                  <a:lnTo>
                    <a:pt x="1014" y="223"/>
                  </a:lnTo>
                  <a:lnTo>
                    <a:pt x="1017" y="217"/>
                  </a:lnTo>
                  <a:lnTo>
                    <a:pt x="1021" y="212"/>
                  </a:lnTo>
                  <a:lnTo>
                    <a:pt x="1024" y="207"/>
                  </a:lnTo>
                  <a:lnTo>
                    <a:pt x="1027" y="201"/>
                  </a:lnTo>
                  <a:lnTo>
                    <a:pt x="1031" y="196"/>
                  </a:lnTo>
                  <a:lnTo>
                    <a:pt x="1035" y="191"/>
                  </a:lnTo>
                  <a:lnTo>
                    <a:pt x="1039" y="185"/>
                  </a:lnTo>
                  <a:lnTo>
                    <a:pt x="1043" y="180"/>
                  </a:lnTo>
                  <a:lnTo>
                    <a:pt x="1047" y="175"/>
                  </a:lnTo>
                  <a:lnTo>
                    <a:pt x="1067" y="174"/>
                  </a:lnTo>
                  <a:lnTo>
                    <a:pt x="1082" y="170"/>
                  </a:lnTo>
                  <a:lnTo>
                    <a:pt x="1093" y="166"/>
                  </a:lnTo>
                  <a:lnTo>
                    <a:pt x="1102" y="161"/>
                  </a:lnTo>
                  <a:lnTo>
                    <a:pt x="1110" y="156"/>
                  </a:lnTo>
                  <a:lnTo>
                    <a:pt x="1117" y="151"/>
                  </a:lnTo>
                  <a:lnTo>
                    <a:pt x="1119" y="146"/>
                  </a:lnTo>
                  <a:lnTo>
                    <a:pt x="1121" y="140"/>
                  </a:lnTo>
                  <a:lnTo>
                    <a:pt x="1123" y="135"/>
                  </a:lnTo>
                  <a:lnTo>
                    <a:pt x="1125" y="129"/>
                  </a:lnTo>
                  <a:lnTo>
                    <a:pt x="1127" y="124"/>
                  </a:lnTo>
                  <a:lnTo>
                    <a:pt x="1129" y="119"/>
                  </a:lnTo>
                  <a:lnTo>
                    <a:pt x="1131" y="113"/>
                  </a:lnTo>
                  <a:lnTo>
                    <a:pt x="1133" y="108"/>
                  </a:lnTo>
                  <a:lnTo>
                    <a:pt x="1135" y="102"/>
                  </a:lnTo>
                  <a:lnTo>
                    <a:pt x="1137" y="97"/>
                  </a:lnTo>
                  <a:lnTo>
                    <a:pt x="1137" y="92"/>
                  </a:lnTo>
                  <a:lnTo>
                    <a:pt x="1136" y="86"/>
                  </a:lnTo>
                  <a:lnTo>
                    <a:pt x="1136" y="81"/>
                  </a:lnTo>
                  <a:lnTo>
                    <a:pt x="1136" y="75"/>
                  </a:lnTo>
                  <a:lnTo>
                    <a:pt x="1136" y="70"/>
                  </a:lnTo>
                  <a:lnTo>
                    <a:pt x="1136" y="65"/>
                  </a:lnTo>
                  <a:lnTo>
                    <a:pt x="1136" y="59"/>
                  </a:lnTo>
                  <a:lnTo>
                    <a:pt x="1136" y="54"/>
                  </a:lnTo>
                  <a:lnTo>
                    <a:pt x="1136" y="48"/>
                  </a:lnTo>
                  <a:lnTo>
                    <a:pt x="1136" y="43"/>
                  </a:lnTo>
                  <a:lnTo>
                    <a:pt x="1136" y="38"/>
                  </a:lnTo>
                  <a:lnTo>
                    <a:pt x="1136" y="32"/>
                  </a:lnTo>
                  <a:lnTo>
                    <a:pt x="1136" y="27"/>
                  </a:lnTo>
                  <a:lnTo>
                    <a:pt x="1136" y="21"/>
                  </a:lnTo>
                  <a:lnTo>
                    <a:pt x="1136" y="16"/>
                  </a:lnTo>
                  <a:lnTo>
                    <a:pt x="1136" y="11"/>
                  </a:lnTo>
                  <a:lnTo>
                    <a:pt x="1136" y="5"/>
                  </a:lnTo>
                  <a:lnTo>
                    <a:pt x="1136" y="0"/>
                  </a:lnTo>
                  <a:lnTo>
                    <a:pt x="1197" y="0"/>
                  </a:lnTo>
                  <a:lnTo>
                    <a:pt x="1197" y="5"/>
                  </a:lnTo>
                  <a:lnTo>
                    <a:pt x="1197" y="10"/>
                  </a:lnTo>
                  <a:lnTo>
                    <a:pt x="1197" y="15"/>
                  </a:lnTo>
                  <a:lnTo>
                    <a:pt x="1197" y="20"/>
                  </a:lnTo>
                  <a:lnTo>
                    <a:pt x="1197" y="25"/>
                  </a:lnTo>
                  <a:lnTo>
                    <a:pt x="1197" y="30"/>
                  </a:lnTo>
                  <a:lnTo>
                    <a:pt x="1197" y="35"/>
                  </a:lnTo>
                  <a:lnTo>
                    <a:pt x="1197" y="40"/>
                  </a:lnTo>
                  <a:lnTo>
                    <a:pt x="1197" y="45"/>
                  </a:lnTo>
                  <a:lnTo>
                    <a:pt x="1197" y="50"/>
                  </a:lnTo>
                  <a:lnTo>
                    <a:pt x="1197" y="56"/>
                  </a:lnTo>
                  <a:lnTo>
                    <a:pt x="1197" y="61"/>
                  </a:lnTo>
                  <a:lnTo>
                    <a:pt x="1197" y="66"/>
                  </a:lnTo>
                  <a:lnTo>
                    <a:pt x="1197" y="71"/>
                  </a:lnTo>
                  <a:lnTo>
                    <a:pt x="1197" y="76"/>
                  </a:lnTo>
                  <a:lnTo>
                    <a:pt x="1197" y="81"/>
                  </a:lnTo>
                  <a:lnTo>
                    <a:pt x="1197" y="86"/>
                  </a:lnTo>
                  <a:lnTo>
                    <a:pt x="1197" y="91"/>
                  </a:lnTo>
                  <a:lnTo>
                    <a:pt x="1197" y="96"/>
                  </a:lnTo>
                  <a:lnTo>
                    <a:pt x="1198" y="101"/>
                  </a:lnTo>
                  <a:lnTo>
                    <a:pt x="1203" y="106"/>
                  </a:lnTo>
                  <a:lnTo>
                    <a:pt x="1208" y="111"/>
                  </a:lnTo>
                  <a:lnTo>
                    <a:pt x="1216" y="116"/>
                  </a:lnTo>
                  <a:lnTo>
                    <a:pt x="1226" y="120"/>
                  </a:lnTo>
                  <a:lnTo>
                    <a:pt x="1239" y="124"/>
                  </a:lnTo>
                  <a:lnTo>
                    <a:pt x="1255" y="126"/>
                  </a:lnTo>
                  <a:lnTo>
                    <a:pt x="1273" y="127"/>
                  </a:lnTo>
                  <a:lnTo>
                    <a:pt x="1291" y="129"/>
                  </a:lnTo>
                  <a:lnTo>
                    <a:pt x="1310" y="130"/>
                  </a:lnTo>
                  <a:lnTo>
                    <a:pt x="1327" y="129"/>
                  </a:lnTo>
                  <a:lnTo>
                    <a:pt x="1344" y="126"/>
                  </a:lnTo>
                  <a:lnTo>
                    <a:pt x="1361" y="124"/>
                  </a:lnTo>
                  <a:lnTo>
                    <a:pt x="1378" y="122"/>
                  </a:lnTo>
                  <a:lnTo>
                    <a:pt x="1391" y="121"/>
                  </a:lnTo>
                  <a:lnTo>
                    <a:pt x="1394" y="126"/>
                  </a:lnTo>
                  <a:lnTo>
                    <a:pt x="1396" y="131"/>
                  </a:lnTo>
                  <a:lnTo>
                    <a:pt x="1399" y="136"/>
                  </a:lnTo>
                  <a:lnTo>
                    <a:pt x="1401" y="141"/>
                  </a:lnTo>
                  <a:lnTo>
                    <a:pt x="1404" y="146"/>
                  </a:lnTo>
                  <a:lnTo>
                    <a:pt x="1406" y="151"/>
                  </a:lnTo>
                  <a:lnTo>
                    <a:pt x="1408" y="156"/>
                  </a:lnTo>
                  <a:lnTo>
                    <a:pt x="1409" y="162"/>
                  </a:lnTo>
                  <a:lnTo>
                    <a:pt x="1411" y="167"/>
                  </a:lnTo>
                  <a:lnTo>
                    <a:pt x="1412" y="172"/>
                  </a:lnTo>
                  <a:lnTo>
                    <a:pt x="1413" y="177"/>
                  </a:lnTo>
                  <a:lnTo>
                    <a:pt x="1414" y="182"/>
                  </a:lnTo>
                  <a:lnTo>
                    <a:pt x="1415" y="187"/>
                  </a:lnTo>
                  <a:lnTo>
                    <a:pt x="1416" y="192"/>
                  </a:lnTo>
                  <a:lnTo>
                    <a:pt x="1417" y="197"/>
                  </a:lnTo>
                  <a:lnTo>
                    <a:pt x="1418" y="202"/>
                  </a:lnTo>
                  <a:lnTo>
                    <a:pt x="1418" y="207"/>
                  </a:lnTo>
                  <a:lnTo>
                    <a:pt x="1419" y="212"/>
                  </a:lnTo>
                  <a:lnTo>
                    <a:pt x="1419" y="217"/>
                  </a:lnTo>
                  <a:lnTo>
                    <a:pt x="1419" y="222"/>
                  </a:lnTo>
                  <a:lnTo>
                    <a:pt x="1420" y="227"/>
                  </a:lnTo>
                  <a:lnTo>
                    <a:pt x="1420" y="232"/>
                  </a:lnTo>
                  <a:lnTo>
                    <a:pt x="1420" y="238"/>
                  </a:lnTo>
                  <a:lnTo>
                    <a:pt x="1421" y="243"/>
                  </a:lnTo>
                  <a:lnTo>
                    <a:pt x="1421" y="248"/>
                  </a:lnTo>
                  <a:lnTo>
                    <a:pt x="1422" y="253"/>
                  </a:lnTo>
                  <a:lnTo>
                    <a:pt x="1422" y="258"/>
                  </a:lnTo>
                  <a:lnTo>
                    <a:pt x="1423" y="263"/>
                  </a:lnTo>
                  <a:lnTo>
                    <a:pt x="1424" y="268"/>
                  </a:lnTo>
                  <a:lnTo>
                    <a:pt x="1424" y="273"/>
                  </a:lnTo>
                  <a:lnTo>
                    <a:pt x="1425" y="278"/>
                  </a:lnTo>
                  <a:lnTo>
                    <a:pt x="1426" y="283"/>
                  </a:lnTo>
                  <a:lnTo>
                    <a:pt x="1426" y="288"/>
                  </a:lnTo>
                  <a:lnTo>
                    <a:pt x="1427" y="293"/>
                  </a:lnTo>
                  <a:lnTo>
                    <a:pt x="1428" y="298"/>
                  </a:lnTo>
                  <a:lnTo>
                    <a:pt x="1428" y="303"/>
                  </a:lnTo>
                  <a:lnTo>
                    <a:pt x="1429" y="309"/>
                  </a:lnTo>
                  <a:lnTo>
                    <a:pt x="1430" y="314"/>
                  </a:lnTo>
                  <a:lnTo>
                    <a:pt x="1430" y="319"/>
                  </a:lnTo>
                  <a:lnTo>
                    <a:pt x="1431" y="324"/>
                  </a:lnTo>
                  <a:lnTo>
                    <a:pt x="1431" y="329"/>
                  </a:lnTo>
                  <a:lnTo>
                    <a:pt x="1432" y="334"/>
                  </a:lnTo>
                  <a:lnTo>
                    <a:pt x="1433" y="339"/>
                  </a:lnTo>
                  <a:lnTo>
                    <a:pt x="1433" y="344"/>
                  </a:lnTo>
                  <a:lnTo>
                    <a:pt x="1434" y="349"/>
                  </a:lnTo>
                  <a:lnTo>
                    <a:pt x="1436" y="354"/>
                  </a:lnTo>
                  <a:lnTo>
                    <a:pt x="1440" y="359"/>
                  </a:lnTo>
                  <a:lnTo>
                    <a:pt x="1443" y="364"/>
                  </a:lnTo>
                  <a:lnTo>
                    <a:pt x="1449" y="369"/>
                  </a:lnTo>
                  <a:lnTo>
                    <a:pt x="1455" y="374"/>
                  </a:lnTo>
                  <a:lnTo>
                    <a:pt x="1473" y="374"/>
                  </a:lnTo>
                  <a:lnTo>
                    <a:pt x="1492" y="373"/>
                  </a:lnTo>
                  <a:lnTo>
                    <a:pt x="1510" y="374"/>
                  </a:lnTo>
                  <a:lnTo>
                    <a:pt x="1526" y="377"/>
                  </a:lnTo>
                  <a:lnTo>
                    <a:pt x="1541" y="380"/>
                  </a:lnTo>
                  <a:lnTo>
                    <a:pt x="1556" y="383"/>
                  </a:lnTo>
                  <a:lnTo>
                    <a:pt x="1564" y="380"/>
                  </a:lnTo>
                  <a:lnTo>
                    <a:pt x="1568" y="375"/>
                  </a:lnTo>
                  <a:lnTo>
                    <a:pt x="1572" y="370"/>
                  </a:lnTo>
                  <a:lnTo>
                    <a:pt x="1576" y="365"/>
                  </a:lnTo>
                  <a:lnTo>
                    <a:pt x="1580" y="360"/>
                  </a:lnTo>
                  <a:lnTo>
                    <a:pt x="1585" y="356"/>
                  </a:lnTo>
                  <a:lnTo>
                    <a:pt x="1589" y="351"/>
                  </a:lnTo>
                  <a:lnTo>
                    <a:pt x="1590" y="346"/>
                  </a:lnTo>
                  <a:lnTo>
                    <a:pt x="1590" y="341"/>
                  </a:lnTo>
                  <a:lnTo>
                    <a:pt x="1590" y="335"/>
                  </a:lnTo>
                  <a:lnTo>
                    <a:pt x="1590" y="330"/>
                  </a:lnTo>
                  <a:lnTo>
                    <a:pt x="1590" y="325"/>
                  </a:lnTo>
                  <a:lnTo>
                    <a:pt x="1590" y="320"/>
                  </a:lnTo>
                  <a:lnTo>
                    <a:pt x="1591" y="315"/>
                  </a:lnTo>
                  <a:lnTo>
                    <a:pt x="1591" y="310"/>
                  </a:lnTo>
                  <a:lnTo>
                    <a:pt x="1591" y="305"/>
                  </a:lnTo>
                  <a:lnTo>
                    <a:pt x="1591" y="300"/>
                  </a:lnTo>
                  <a:lnTo>
                    <a:pt x="1591" y="295"/>
                  </a:lnTo>
                  <a:lnTo>
                    <a:pt x="1592" y="290"/>
                  </a:lnTo>
                  <a:lnTo>
                    <a:pt x="1592" y="285"/>
                  </a:lnTo>
                  <a:lnTo>
                    <a:pt x="1592" y="280"/>
                  </a:lnTo>
                  <a:lnTo>
                    <a:pt x="1593" y="275"/>
                  </a:lnTo>
                  <a:lnTo>
                    <a:pt x="1593" y="269"/>
                  </a:lnTo>
                  <a:lnTo>
                    <a:pt x="1594" y="264"/>
                  </a:lnTo>
                  <a:lnTo>
                    <a:pt x="1594" y="259"/>
                  </a:lnTo>
                  <a:lnTo>
                    <a:pt x="1595" y="254"/>
                  </a:lnTo>
                  <a:lnTo>
                    <a:pt x="1595" y="249"/>
                  </a:lnTo>
                  <a:lnTo>
                    <a:pt x="1597" y="244"/>
                  </a:lnTo>
                  <a:lnTo>
                    <a:pt x="1599" y="239"/>
                  </a:lnTo>
                  <a:lnTo>
                    <a:pt x="1600" y="234"/>
                  </a:lnTo>
                  <a:lnTo>
                    <a:pt x="1602" y="229"/>
                  </a:lnTo>
                  <a:lnTo>
                    <a:pt x="1603" y="224"/>
                  </a:lnTo>
                  <a:lnTo>
                    <a:pt x="1604" y="219"/>
                  </a:lnTo>
                  <a:lnTo>
                    <a:pt x="1606" y="214"/>
                  </a:lnTo>
                  <a:lnTo>
                    <a:pt x="1607" y="209"/>
                  </a:lnTo>
                  <a:lnTo>
                    <a:pt x="1609" y="204"/>
                  </a:lnTo>
                  <a:lnTo>
                    <a:pt x="1610" y="199"/>
                  </a:lnTo>
                  <a:lnTo>
                    <a:pt x="1611" y="193"/>
                  </a:lnTo>
                  <a:lnTo>
                    <a:pt x="1612" y="189"/>
                  </a:lnTo>
                  <a:lnTo>
                    <a:pt x="1612" y="183"/>
                  </a:lnTo>
                  <a:lnTo>
                    <a:pt x="1613" y="178"/>
                  </a:lnTo>
                  <a:lnTo>
                    <a:pt x="1614" y="173"/>
                  </a:lnTo>
                  <a:lnTo>
                    <a:pt x="1615" y="168"/>
                  </a:lnTo>
                  <a:lnTo>
                    <a:pt x="1616" y="163"/>
                  </a:lnTo>
                  <a:lnTo>
                    <a:pt x="1617" y="158"/>
                  </a:lnTo>
                  <a:lnTo>
                    <a:pt x="1618" y="153"/>
                  </a:lnTo>
                  <a:lnTo>
                    <a:pt x="1619" y="148"/>
                  </a:lnTo>
                  <a:lnTo>
                    <a:pt x="1621" y="143"/>
                  </a:lnTo>
                  <a:lnTo>
                    <a:pt x="1623" y="138"/>
                  </a:lnTo>
                  <a:lnTo>
                    <a:pt x="1624" y="133"/>
                  </a:lnTo>
                  <a:lnTo>
                    <a:pt x="1626" y="128"/>
                  </a:lnTo>
                  <a:lnTo>
                    <a:pt x="1628" y="123"/>
                  </a:lnTo>
                  <a:lnTo>
                    <a:pt x="1630" y="118"/>
                  </a:lnTo>
                  <a:lnTo>
                    <a:pt x="1631" y="113"/>
                  </a:lnTo>
                  <a:lnTo>
                    <a:pt x="1633" y="108"/>
                  </a:lnTo>
                  <a:lnTo>
                    <a:pt x="1635" y="102"/>
                  </a:lnTo>
                  <a:lnTo>
                    <a:pt x="1636" y="97"/>
                  </a:lnTo>
                  <a:lnTo>
                    <a:pt x="1637" y="92"/>
                  </a:lnTo>
                  <a:lnTo>
                    <a:pt x="1639" y="87"/>
                  </a:lnTo>
                  <a:lnTo>
                    <a:pt x="1640" y="82"/>
                  </a:lnTo>
                  <a:lnTo>
                    <a:pt x="1641" y="77"/>
                  </a:lnTo>
                  <a:lnTo>
                    <a:pt x="1642" y="72"/>
                  </a:lnTo>
                  <a:lnTo>
                    <a:pt x="1643" y="67"/>
                  </a:lnTo>
                  <a:lnTo>
                    <a:pt x="1644" y="61"/>
                  </a:lnTo>
                  <a:lnTo>
                    <a:pt x="1645" y="56"/>
                  </a:lnTo>
                  <a:lnTo>
                    <a:pt x="1646" y="51"/>
                  </a:lnTo>
                  <a:lnTo>
                    <a:pt x="1648" y="54"/>
                  </a:lnTo>
                  <a:lnTo>
                    <a:pt x="1650" y="59"/>
                  </a:lnTo>
                  <a:lnTo>
                    <a:pt x="1651" y="64"/>
                  </a:lnTo>
                  <a:lnTo>
                    <a:pt x="1653" y="69"/>
                  </a:lnTo>
                  <a:lnTo>
                    <a:pt x="1654" y="74"/>
                  </a:lnTo>
                  <a:lnTo>
                    <a:pt x="1656" y="79"/>
                  </a:lnTo>
                  <a:lnTo>
                    <a:pt x="1657" y="84"/>
                  </a:lnTo>
                  <a:lnTo>
                    <a:pt x="1659" y="89"/>
                  </a:lnTo>
                  <a:lnTo>
                    <a:pt x="1660" y="94"/>
                  </a:lnTo>
                  <a:lnTo>
                    <a:pt x="1661" y="99"/>
                  </a:lnTo>
                  <a:lnTo>
                    <a:pt x="1663" y="104"/>
                  </a:lnTo>
                  <a:lnTo>
                    <a:pt x="1665" y="109"/>
                  </a:lnTo>
                  <a:lnTo>
                    <a:pt x="1668" y="114"/>
                  </a:lnTo>
                  <a:lnTo>
                    <a:pt x="1670" y="119"/>
                  </a:lnTo>
                  <a:lnTo>
                    <a:pt x="1672" y="124"/>
                  </a:lnTo>
                  <a:lnTo>
                    <a:pt x="1675" y="130"/>
                  </a:lnTo>
                  <a:lnTo>
                    <a:pt x="1677" y="135"/>
                  </a:lnTo>
                  <a:lnTo>
                    <a:pt x="1679" y="140"/>
                  </a:lnTo>
                  <a:lnTo>
                    <a:pt x="1681" y="145"/>
                  </a:lnTo>
                  <a:lnTo>
                    <a:pt x="1684" y="150"/>
                  </a:lnTo>
                  <a:lnTo>
                    <a:pt x="1685" y="155"/>
                  </a:lnTo>
                  <a:lnTo>
                    <a:pt x="1687" y="160"/>
                  </a:lnTo>
                  <a:lnTo>
                    <a:pt x="1688" y="165"/>
                  </a:lnTo>
                  <a:lnTo>
                    <a:pt x="1689" y="170"/>
                  </a:lnTo>
                  <a:lnTo>
                    <a:pt x="1691" y="175"/>
                  </a:lnTo>
                  <a:lnTo>
                    <a:pt x="1692" y="180"/>
                  </a:lnTo>
                  <a:lnTo>
                    <a:pt x="1693" y="185"/>
                  </a:lnTo>
                  <a:lnTo>
                    <a:pt x="1694" y="190"/>
                  </a:lnTo>
                  <a:lnTo>
                    <a:pt x="1696" y="195"/>
                  </a:lnTo>
                  <a:lnTo>
                    <a:pt x="1697" y="200"/>
                  </a:lnTo>
                  <a:lnTo>
                    <a:pt x="1699" y="205"/>
                  </a:lnTo>
                  <a:lnTo>
                    <a:pt x="1700" y="210"/>
                  </a:lnTo>
                  <a:lnTo>
                    <a:pt x="1701" y="215"/>
                  </a:lnTo>
                  <a:lnTo>
                    <a:pt x="1702" y="221"/>
                  </a:lnTo>
                  <a:lnTo>
                    <a:pt x="1704" y="226"/>
                  </a:lnTo>
                  <a:lnTo>
                    <a:pt x="1705" y="231"/>
                  </a:lnTo>
                  <a:lnTo>
                    <a:pt x="1706" y="236"/>
                  </a:lnTo>
                  <a:lnTo>
                    <a:pt x="1707" y="241"/>
                  </a:lnTo>
                  <a:lnTo>
                    <a:pt x="1708" y="246"/>
                  </a:lnTo>
                  <a:lnTo>
                    <a:pt x="1709" y="251"/>
                  </a:lnTo>
                  <a:lnTo>
                    <a:pt x="1711" y="256"/>
                  </a:lnTo>
                  <a:lnTo>
                    <a:pt x="1713" y="261"/>
                  </a:lnTo>
                  <a:lnTo>
                    <a:pt x="1715" y="266"/>
                  </a:lnTo>
                  <a:lnTo>
                    <a:pt x="1717" y="271"/>
                  </a:lnTo>
                  <a:lnTo>
                    <a:pt x="1719" y="276"/>
                  </a:lnTo>
                  <a:lnTo>
                    <a:pt x="1721" y="281"/>
                  </a:lnTo>
                  <a:lnTo>
                    <a:pt x="1722" y="286"/>
                  </a:lnTo>
                  <a:lnTo>
                    <a:pt x="1724" y="291"/>
                  </a:lnTo>
                  <a:lnTo>
                    <a:pt x="1725" y="296"/>
                  </a:lnTo>
                  <a:lnTo>
                    <a:pt x="1729" y="301"/>
                  </a:lnTo>
                  <a:lnTo>
                    <a:pt x="1741" y="305"/>
                  </a:lnTo>
                  <a:lnTo>
                    <a:pt x="1757" y="307"/>
                  </a:lnTo>
                  <a:lnTo>
                    <a:pt x="1775" y="307"/>
                  </a:lnTo>
                  <a:lnTo>
                    <a:pt x="1792" y="305"/>
                  </a:lnTo>
                  <a:lnTo>
                    <a:pt x="1808" y="302"/>
                  </a:lnTo>
                  <a:lnTo>
                    <a:pt x="1816" y="298"/>
                  </a:lnTo>
                  <a:lnTo>
                    <a:pt x="1816" y="293"/>
                  </a:lnTo>
                  <a:lnTo>
                    <a:pt x="1817" y="288"/>
                  </a:lnTo>
                  <a:lnTo>
                    <a:pt x="1818" y="283"/>
                  </a:lnTo>
                  <a:lnTo>
                    <a:pt x="1819" y="278"/>
                  </a:lnTo>
                  <a:lnTo>
                    <a:pt x="1820" y="273"/>
                  </a:lnTo>
                  <a:lnTo>
                    <a:pt x="1821" y="268"/>
                  </a:lnTo>
                  <a:lnTo>
                    <a:pt x="1821" y="263"/>
                  </a:lnTo>
                  <a:lnTo>
                    <a:pt x="1822" y="258"/>
                  </a:lnTo>
                  <a:lnTo>
                    <a:pt x="1823" y="252"/>
                  </a:lnTo>
                  <a:lnTo>
                    <a:pt x="1824" y="247"/>
                  </a:lnTo>
                  <a:lnTo>
                    <a:pt x="1826" y="242"/>
                  </a:lnTo>
                  <a:lnTo>
                    <a:pt x="1827" y="237"/>
                  </a:lnTo>
                  <a:lnTo>
                    <a:pt x="1829" y="232"/>
                  </a:lnTo>
                  <a:lnTo>
                    <a:pt x="1830" y="227"/>
                  </a:lnTo>
                  <a:lnTo>
                    <a:pt x="1831" y="222"/>
                  </a:lnTo>
                  <a:lnTo>
                    <a:pt x="1832" y="217"/>
                  </a:lnTo>
                  <a:lnTo>
                    <a:pt x="1833" y="212"/>
                  </a:lnTo>
                  <a:lnTo>
                    <a:pt x="1834" y="207"/>
                  </a:lnTo>
                  <a:lnTo>
                    <a:pt x="1835" y="202"/>
                  </a:lnTo>
                  <a:lnTo>
                    <a:pt x="1836" y="197"/>
                  </a:lnTo>
                  <a:lnTo>
                    <a:pt x="1838" y="192"/>
                  </a:lnTo>
                  <a:lnTo>
                    <a:pt x="1839" y="187"/>
                  </a:lnTo>
                  <a:lnTo>
                    <a:pt x="1840" y="187"/>
                  </a:lnTo>
                  <a:lnTo>
                    <a:pt x="1841" y="192"/>
                  </a:lnTo>
                  <a:lnTo>
                    <a:pt x="1842" y="197"/>
                  </a:lnTo>
                  <a:lnTo>
                    <a:pt x="1843" y="202"/>
                  </a:lnTo>
                  <a:lnTo>
                    <a:pt x="1845" y="207"/>
                  </a:lnTo>
                  <a:lnTo>
                    <a:pt x="1847" y="212"/>
                  </a:lnTo>
                  <a:lnTo>
                    <a:pt x="1849" y="217"/>
                  </a:lnTo>
                  <a:lnTo>
                    <a:pt x="1854" y="222"/>
                  </a:lnTo>
                  <a:lnTo>
                    <a:pt x="1860" y="227"/>
                  </a:lnTo>
                  <a:lnTo>
                    <a:pt x="1872" y="231"/>
                  </a:lnTo>
                  <a:lnTo>
                    <a:pt x="1880" y="236"/>
                  </a:lnTo>
                  <a:lnTo>
                    <a:pt x="1886" y="240"/>
                  </a:lnTo>
                  <a:lnTo>
                    <a:pt x="1891" y="245"/>
                  </a:lnTo>
                  <a:lnTo>
                    <a:pt x="1896" y="250"/>
                  </a:lnTo>
                  <a:lnTo>
                    <a:pt x="1900" y="255"/>
                  </a:lnTo>
                  <a:lnTo>
                    <a:pt x="1905" y="260"/>
                  </a:lnTo>
                  <a:lnTo>
                    <a:pt x="1911" y="265"/>
                  </a:lnTo>
                  <a:lnTo>
                    <a:pt x="1920" y="269"/>
                  </a:lnTo>
                  <a:lnTo>
                    <a:pt x="1928" y="274"/>
                  </a:lnTo>
                  <a:lnTo>
                    <a:pt x="1934" y="279"/>
                  </a:lnTo>
                  <a:lnTo>
                    <a:pt x="1941" y="283"/>
                  </a:lnTo>
                  <a:lnTo>
                    <a:pt x="1947" y="288"/>
                  </a:lnTo>
                  <a:lnTo>
                    <a:pt x="1953" y="293"/>
                  </a:lnTo>
                  <a:lnTo>
                    <a:pt x="1965" y="295"/>
                  </a:lnTo>
                  <a:lnTo>
                    <a:pt x="1979" y="291"/>
                  </a:lnTo>
                  <a:lnTo>
                    <a:pt x="1985" y="287"/>
                  </a:lnTo>
                  <a:lnTo>
                    <a:pt x="1990" y="282"/>
                  </a:lnTo>
                  <a:lnTo>
                    <a:pt x="1991" y="277"/>
                  </a:lnTo>
                  <a:lnTo>
                    <a:pt x="1992" y="272"/>
                  </a:lnTo>
                  <a:lnTo>
                    <a:pt x="1994" y="267"/>
                  </a:lnTo>
                  <a:lnTo>
                    <a:pt x="1995" y="261"/>
                  </a:lnTo>
                  <a:lnTo>
                    <a:pt x="1996" y="256"/>
                  </a:lnTo>
                  <a:lnTo>
                    <a:pt x="1998" y="251"/>
                  </a:lnTo>
                  <a:lnTo>
                    <a:pt x="1998" y="246"/>
                  </a:lnTo>
                  <a:lnTo>
                    <a:pt x="1999" y="241"/>
                  </a:lnTo>
                  <a:lnTo>
                    <a:pt x="1999" y="236"/>
                  </a:lnTo>
                  <a:lnTo>
                    <a:pt x="1999" y="231"/>
                  </a:lnTo>
                  <a:lnTo>
                    <a:pt x="2000" y="226"/>
                  </a:lnTo>
                  <a:lnTo>
                    <a:pt x="2000" y="221"/>
                  </a:lnTo>
                  <a:lnTo>
                    <a:pt x="2001" y="216"/>
                  </a:lnTo>
                  <a:lnTo>
                    <a:pt x="2001" y="211"/>
                  </a:lnTo>
                  <a:lnTo>
                    <a:pt x="2002" y="206"/>
                  </a:lnTo>
                  <a:lnTo>
                    <a:pt x="2002" y="201"/>
                  </a:lnTo>
                  <a:lnTo>
                    <a:pt x="2003" y="196"/>
                  </a:lnTo>
                  <a:lnTo>
                    <a:pt x="2003" y="191"/>
                  </a:lnTo>
                  <a:lnTo>
                    <a:pt x="2004" y="185"/>
                  </a:lnTo>
                  <a:lnTo>
                    <a:pt x="2005" y="180"/>
                  </a:lnTo>
                  <a:lnTo>
                    <a:pt x="2005" y="175"/>
                  </a:lnTo>
                  <a:lnTo>
                    <a:pt x="2006" y="170"/>
                  </a:lnTo>
                  <a:lnTo>
                    <a:pt x="2007" y="165"/>
                  </a:lnTo>
                  <a:lnTo>
                    <a:pt x="2007" y="160"/>
                  </a:lnTo>
                  <a:lnTo>
                    <a:pt x="2008" y="155"/>
                  </a:lnTo>
                  <a:lnTo>
                    <a:pt x="2009" y="150"/>
                  </a:lnTo>
                  <a:lnTo>
                    <a:pt x="2010" y="145"/>
                  </a:lnTo>
                  <a:lnTo>
                    <a:pt x="2011" y="140"/>
                  </a:lnTo>
                  <a:lnTo>
                    <a:pt x="2012" y="135"/>
                  </a:lnTo>
                  <a:lnTo>
                    <a:pt x="2013" y="130"/>
                  </a:lnTo>
                  <a:lnTo>
                    <a:pt x="2014" y="125"/>
                  </a:lnTo>
                  <a:lnTo>
                    <a:pt x="2015" y="119"/>
                  </a:lnTo>
                  <a:lnTo>
                    <a:pt x="2016" y="114"/>
                  </a:lnTo>
                  <a:lnTo>
                    <a:pt x="2016" y="109"/>
                  </a:lnTo>
                  <a:lnTo>
                    <a:pt x="2017" y="104"/>
                  </a:lnTo>
                  <a:lnTo>
                    <a:pt x="2018" y="99"/>
                  </a:lnTo>
                  <a:lnTo>
                    <a:pt x="2019" y="94"/>
                  </a:lnTo>
                  <a:lnTo>
                    <a:pt x="2019" y="89"/>
                  </a:lnTo>
                  <a:lnTo>
                    <a:pt x="2020" y="84"/>
                  </a:lnTo>
                  <a:lnTo>
                    <a:pt x="2020" y="79"/>
                  </a:lnTo>
                  <a:lnTo>
                    <a:pt x="2021" y="74"/>
                  </a:lnTo>
                  <a:lnTo>
                    <a:pt x="2023" y="79"/>
                  </a:lnTo>
                  <a:lnTo>
                    <a:pt x="2025" y="84"/>
                  </a:lnTo>
                  <a:lnTo>
                    <a:pt x="2026" y="90"/>
                  </a:lnTo>
                  <a:lnTo>
                    <a:pt x="2028" y="95"/>
                  </a:lnTo>
                  <a:lnTo>
                    <a:pt x="2030" y="100"/>
                  </a:lnTo>
                  <a:lnTo>
                    <a:pt x="2033" y="105"/>
                  </a:lnTo>
                  <a:lnTo>
                    <a:pt x="2036" y="110"/>
                  </a:lnTo>
                  <a:lnTo>
                    <a:pt x="2039" y="115"/>
                  </a:lnTo>
                  <a:lnTo>
                    <a:pt x="2043" y="120"/>
                  </a:lnTo>
                  <a:lnTo>
                    <a:pt x="2046" y="125"/>
                  </a:lnTo>
                  <a:lnTo>
                    <a:pt x="2049" y="130"/>
                  </a:lnTo>
                  <a:lnTo>
                    <a:pt x="2052" y="135"/>
                  </a:lnTo>
                  <a:lnTo>
                    <a:pt x="2055" y="140"/>
                  </a:lnTo>
                  <a:lnTo>
                    <a:pt x="2058" y="145"/>
                  </a:lnTo>
                  <a:lnTo>
                    <a:pt x="2061" y="150"/>
                  </a:lnTo>
                  <a:lnTo>
                    <a:pt x="2066" y="155"/>
                  </a:lnTo>
                  <a:lnTo>
                    <a:pt x="2071" y="159"/>
                  </a:lnTo>
                  <a:lnTo>
                    <a:pt x="2076" y="164"/>
                  </a:lnTo>
                  <a:lnTo>
                    <a:pt x="2081" y="169"/>
                  </a:lnTo>
                  <a:lnTo>
                    <a:pt x="2086" y="174"/>
                  </a:lnTo>
                  <a:lnTo>
                    <a:pt x="2090" y="179"/>
                  </a:lnTo>
                  <a:lnTo>
                    <a:pt x="2095" y="184"/>
                  </a:lnTo>
                  <a:lnTo>
                    <a:pt x="2099" y="189"/>
                  </a:lnTo>
                  <a:lnTo>
                    <a:pt x="2104" y="194"/>
                  </a:lnTo>
                  <a:lnTo>
                    <a:pt x="2108" y="199"/>
                  </a:lnTo>
                  <a:lnTo>
                    <a:pt x="2119" y="203"/>
                  </a:lnTo>
                  <a:lnTo>
                    <a:pt x="2132" y="207"/>
                  </a:lnTo>
                  <a:lnTo>
                    <a:pt x="2144" y="210"/>
                  </a:lnTo>
                  <a:lnTo>
                    <a:pt x="2157" y="214"/>
                  </a:lnTo>
                  <a:lnTo>
                    <a:pt x="2170" y="218"/>
                  </a:lnTo>
                  <a:lnTo>
                    <a:pt x="2183" y="222"/>
                  </a:lnTo>
                  <a:lnTo>
                    <a:pt x="2196" y="225"/>
                  </a:lnTo>
                  <a:lnTo>
                    <a:pt x="2208" y="229"/>
                  </a:lnTo>
                  <a:lnTo>
                    <a:pt x="2221" y="233"/>
                  </a:lnTo>
                  <a:lnTo>
                    <a:pt x="2234" y="236"/>
                  </a:lnTo>
                  <a:lnTo>
                    <a:pt x="2244" y="241"/>
                  </a:lnTo>
                  <a:lnTo>
                    <a:pt x="2252" y="245"/>
                  </a:lnTo>
                  <a:lnTo>
                    <a:pt x="2260" y="250"/>
                  </a:lnTo>
                  <a:lnTo>
                    <a:pt x="2268" y="255"/>
                  </a:lnTo>
                  <a:lnTo>
                    <a:pt x="2276" y="259"/>
                  </a:lnTo>
                  <a:lnTo>
                    <a:pt x="2285" y="264"/>
                  </a:lnTo>
                  <a:lnTo>
                    <a:pt x="2293" y="268"/>
                  </a:lnTo>
                  <a:lnTo>
                    <a:pt x="2301" y="273"/>
                  </a:lnTo>
                  <a:lnTo>
                    <a:pt x="2310" y="277"/>
                  </a:lnTo>
                  <a:lnTo>
                    <a:pt x="2318" y="282"/>
                  </a:lnTo>
                  <a:lnTo>
                    <a:pt x="2328" y="286"/>
                  </a:lnTo>
                  <a:lnTo>
                    <a:pt x="2337" y="291"/>
                  </a:lnTo>
                  <a:lnTo>
                    <a:pt x="2344" y="295"/>
                  </a:lnTo>
                  <a:lnTo>
                    <a:pt x="2351" y="300"/>
                  </a:lnTo>
                  <a:lnTo>
                    <a:pt x="2358" y="305"/>
                  </a:lnTo>
                  <a:lnTo>
                    <a:pt x="2368" y="309"/>
                  </a:lnTo>
                  <a:lnTo>
                    <a:pt x="2381" y="313"/>
                  </a:lnTo>
                  <a:lnTo>
                    <a:pt x="2395" y="316"/>
                  </a:lnTo>
                  <a:lnTo>
                    <a:pt x="2411" y="314"/>
                  </a:lnTo>
                  <a:lnTo>
                    <a:pt x="2425" y="310"/>
                  </a:lnTo>
                  <a:lnTo>
                    <a:pt x="2436" y="306"/>
                  </a:lnTo>
                  <a:lnTo>
                    <a:pt x="2444" y="301"/>
                  </a:lnTo>
                  <a:lnTo>
                    <a:pt x="2448" y="297"/>
                  </a:lnTo>
                  <a:lnTo>
                    <a:pt x="2451" y="291"/>
                  </a:lnTo>
                  <a:lnTo>
                    <a:pt x="2454" y="286"/>
                  </a:lnTo>
                  <a:lnTo>
                    <a:pt x="2457" y="281"/>
                  </a:lnTo>
                  <a:lnTo>
                    <a:pt x="2460" y="276"/>
                  </a:lnTo>
                  <a:lnTo>
                    <a:pt x="2461" y="271"/>
                  </a:lnTo>
                  <a:lnTo>
                    <a:pt x="2462" y="266"/>
                  </a:lnTo>
                  <a:lnTo>
                    <a:pt x="2464" y="261"/>
                  </a:lnTo>
                  <a:lnTo>
                    <a:pt x="2465" y="256"/>
                  </a:lnTo>
                  <a:lnTo>
                    <a:pt x="2466" y="251"/>
                  </a:lnTo>
                  <a:lnTo>
                    <a:pt x="2469" y="246"/>
                  </a:lnTo>
                  <a:lnTo>
                    <a:pt x="2471" y="241"/>
                  </a:lnTo>
                  <a:lnTo>
                    <a:pt x="2475" y="236"/>
                  </a:lnTo>
                  <a:lnTo>
                    <a:pt x="2478" y="231"/>
                  </a:lnTo>
                  <a:lnTo>
                    <a:pt x="2483" y="226"/>
                  </a:lnTo>
                  <a:lnTo>
                    <a:pt x="2489" y="221"/>
                  </a:lnTo>
                  <a:lnTo>
                    <a:pt x="2499" y="217"/>
                  </a:lnTo>
                  <a:lnTo>
                    <a:pt x="2511" y="213"/>
                  </a:lnTo>
                  <a:lnTo>
                    <a:pt x="2524" y="210"/>
                  </a:lnTo>
                  <a:lnTo>
                    <a:pt x="2538" y="206"/>
                  </a:lnTo>
                  <a:lnTo>
                    <a:pt x="2551" y="202"/>
                  </a:lnTo>
                  <a:lnTo>
                    <a:pt x="2561" y="204"/>
                  </a:lnTo>
                  <a:lnTo>
                    <a:pt x="2570" y="208"/>
                  </a:lnTo>
                  <a:lnTo>
                    <a:pt x="2579" y="213"/>
                  </a:lnTo>
                  <a:lnTo>
                    <a:pt x="2588" y="218"/>
                  </a:lnTo>
                  <a:lnTo>
                    <a:pt x="2596" y="222"/>
                  </a:lnTo>
                  <a:lnTo>
                    <a:pt x="2605" y="227"/>
                  </a:lnTo>
                  <a:lnTo>
                    <a:pt x="2614" y="231"/>
                  </a:lnTo>
                  <a:lnTo>
                    <a:pt x="2623" y="236"/>
                  </a:lnTo>
                  <a:lnTo>
                    <a:pt x="2631" y="240"/>
                  </a:lnTo>
                  <a:lnTo>
                    <a:pt x="2639" y="245"/>
                  </a:lnTo>
                  <a:lnTo>
                    <a:pt x="2647" y="249"/>
                  </a:lnTo>
                  <a:lnTo>
                    <a:pt x="2653" y="254"/>
                  </a:lnTo>
                  <a:lnTo>
                    <a:pt x="2660" y="259"/>
                  </a:lnTo>
                  <a:lnTo>
                    <a:pt x="2666" y="264"/>
                  </a:lnTo>
                  <a:lnTo>
                    <a:pt x="2673" y="268"/>
                  </a:lnTo>
                  <a:lnTo>
                    <a:pt x="2679" y="273"/>
                  </a:lnTo>
                  <a:lnTo>
                    <a:pt x="2686" y="278"/>
                  </a:lnTo>
                  <a:lnTo>
                    <a:pt x="2692" y="283"/>
                  </a:lnTo>
                  <a:lnTo>
                    <a:pt x="2699" y="287"/>
                  </a:lnTo>
                  <a:lnTo>
                    <a:pt x="2705" y="292"/>
                  </a:lnTo>
                  <a:lnTo>
                    <a:pt x="2721" y="295"/>
                  </a:lnTo>
                  <a:lnTo>
                    <a:pt x="2738" y="297"/>
                  </a:lnTo>
                  <a:lnTo>
                    <a:pt x="2755" y="299"/>
                  </a:lnTo>
                  <a:lnTo>
                    <a:pt x="2773" y="301"/>
                  </a:lnTo>
                  <a:lnTo>
                    <a:pt x="2790" y="301"/>
                  </a:lnTo>
                  <a:lnTo>
                    <a:pt x="2806" y="298"/>
                  </a:lnTo>
                  <a:lnTo>
                    <a:pt x="2821" y="295"/>
                  </a:lnTo>
                  <a:lnTo>
                    <a:pt x="2827" y="290"/>
                  </a:lnTo>
                  <a:lnTo>
                    <a:pt x="2831" y="285"/>
                  </a:lnTo>
                  <a:lnTo>
                    <a:pt x="2837" y="280"/>
                  </a:lnTo>
                  <a:lnTo>
                    <a:pt x="2844" y="275"/>
                  </a:lnTo>
                  <a:lnTo>
                    <a:pt x="2855" y="271"/>
                  </a:lnTo>
                  <a:lnTo>
                    <a:pt x="2865" y="267"/>
                  </a:lnTo>
                  <a:lnTo>
                    <a:pt x="2873" y="262"/>
                  </a:lnTo>
                  <a:lnTo>
                    <a:pt x="2882" y="258"/>
                  </a:lnTo>
                  <a:lnTo>
                    <a:pt x="2891" y="253"/>
                  </a:lnTo>
                  <a:lnTo>
                    <a:pt x="2898" y="249"/>
                  </a:lnTo>
                  <a:lnTo>
                    <a:pt x="2904" y="244"/>
                  </a:lnTo>
                  <a:lnTo>
                    <a:pt x="2912" y="240"/>
                  </a:lnTo>
                  <a:lnTo>
                    <a:pt x="2930" y="238"/>
                  </a:lnTo>
                  <a:lnTo>
                    <a:pt x="2947" y="236"/>
                  </a:lnTo>
                  <a:lnTo>
                    <a:pt x="2965" y="234"/>
                  </a:lnTo>
                  <a:lnTo>
                    <a:pt x="2982" y="232"/>
                  </a:lnTo>
                  <a:lnTo>
                    <a:pt x="3000" y="230"/>
                  </a:lnTo>
                  <a:lnTo>
                    <a:pt x="3017" y="228"/>
                  </a:lnTo>
                  <a:lnTo>
                    <a:pt x="3035" y="226"/>
                  </a:lnTo>
                  <a:lnTo>
                    <a:pt x="3052" y="224"/>
                  </a:lnTo>
                  <a:lnTo>
                    <a:pt x="3068" y="226"/>
                  </a:lnTo>
                  <a:lnTo>
                    <a:pt x="3079" y="230"/>
                  </a:lnTo>
                  <a:lnTo>
                    <a:pt x="3088" y="234"/>
                  </a:lnTo>
                  <a:lnTo>
                    <a:pt x="3094" y="239"/>
                  </a:lnTo>
                  <a:lnTo>
                    <a:pt x="3099" y="244"/>
                  </a:lnTo>
                  <a:lnTo>
                    <a:pt x="3103" y="249"/>
                  </a:lnTo>
                  <a:lnTo>
                    <a:pt x="3105" y="254"/>
                  </a:lnTo>
                  <a:lnTo>
                    <a:pt x="3105" y="259"/>
                  </a:lnTo>
                  <a:lnTo>
                    <a:pt x="3106" y="264"/>
                  </a:lnTo>
                  <a:lnTo>
                    <a:pt x="3107" y="269"/>
                  </a:lnTo>
                  <a:lnTo>
                    <a:pt x="3107" y="274"/>
                  </a:lnTo>
                  <a:lnTo>
                    <a:pt x="3108" y="280"/>
                  </a:lnTo>
                  <a:lnTo>
                    <a:pt x="3108" y="285"/>
                  </a:lnTo>
                  <a:lnTo>
                    <a:pt x="3109" y="290"/>
                  </a:lnTo>
                  <a:lnTo>
                    <a:pt x="3110" y="295"/>
                  </a:lnTo>
                  <a:lnTo>
                    <a:pt x="3110" y="300"/>
                  </a:lnTo>
                  <a:lnTo>
                    <a:pt x="3111" y="305"/>
                  </a:lnTo>
                  <a:lnTo>
                    <a:pt x="3111" y="310"/>
                  </a:lnTo>
                  <a:lnTo>
                    <a:pt x="3112" y="315"/>
                  </a:lnTo>
                  <a:lnTo>
                    <a:pt x="3113" y="320"/>
                  </a:lnTo>
                  <a:lnTo>
                    <a:pt x="3113" y="325"/>
                  </a:lnTo>
                  <a:lnTo>
                    <a:pt x="3114" y="330"/>
                  </a:lnTo>
                  <a:lnTo>
                    <a:pt x="3114" y="335"/>
                  </a:lnTo>
                  <a:lnTo>
                    <a:pt x="3115" y="340"/>
                  </a:lnTo>
                  <a:lnTo>
                    <a:pt x="3115" y="345"/>
                  </a:lnTo>
                  <a:lnTo>
                    <a:pt x="3116" y="350"/>
                  </a:lnTo>
                  <a:lnTo>
                    <a:pt x="3121" y="355"/>
                  </a:lnTo>
                  <a:lnTo>
                    <a:pt x="3132" y="354"/>
                  </a:lnTo>
                  <a:lnTo>
                    <a:pt x="3138" y="349"/>
                  </a:lnTo>
                  <a:lnTo>
                    <a:pt x="3140" y="344"/>
                  </a:lnTo>
                  <a:lnTo>
                    <a:pt x="3141" y="339"/>
                  </a:lnTo>
                  <a:lnTo>
                    <a:pt x="3143" y="334"/>
                  </a:lnTo>
                  <a:lnTo>
                    <a:pt x="3144" y="329"/>
                  </a:lnTo>
                  <a:lnTo>
                    <a:pt x="3146" y="324"/>
                  </a:lnTo>
                  <a:lnTo>
                    <a:pt x="3147" y="318"/>
                  </a:lnTo>
                  <a:lnTo>
                    <a:pt x="3148" y="313"/>
                  </a:lnTo>
                  <a:lnTo>
                    <a:pt x="3150" y="308"/>
                  </a:lnTo>
                  <a:lnTo>
                    <a:pt x="3152" y="303"/>
                  </a:lnTo>
                  <a:lnTo>
                    <a:pt x="3154" y="298"/>
                  </a:lnTo>
                  <a:lnTo>
                    <a:pt x="3157" y="293"/>
                  </a:lnTo>
                  <a:lnTo>
                    <a:pt x="3160" y="288"/>
                  </a:lnTo>
                  <a:lnTo>
                    <a:pt x="3164" y="283"/>
                  </a:lnTo>
                  <a:lnTo>
                    <a:pt x="3169" y="278"/>
                  </a:lnTo>
                  <a:lnTo>
                    <a:pt x="3176" y="274"/>
                  </a:lnTo>
                  <a:lnTo>
                    <a:pt x="3190" y="270"/>
                  </a:lnTo>
                  <a:lnTo>
                    <a:pt x="3205" y="267"/>
                  </a:lnTo>
                  <a:lnTo>
                    <a:pt x="3209" y="263"/>
                  </a:lnTo>
                  <a:lnTo>
                    <a:pt x="3210" y="257"/>
                  </a:lnTo>
                  <a:lnTo>
                    <a:pt x="3210" y="252"/>
                  </a:lnTo>
                  <a:lnTo>
                    <a:pt x="3212" y="247"/>
                  </a:lnTo>
                  <a:lnTo>
                    <a:pt x="3214" y="242"/>
                  </a:lnTo>
                  <a:lnTo>
                    <a:pt x="3215" y="237"/>
                  </a:lnTo>
                  <a:lnTo>
                    <a:pt x="3217" y="232"/>
                  </a:lnTo>
                  <a:lnTo>
                    <a:pt x="3220" y="227"/>
                  </a:lnTo>
                  <a:lnTo>
                    <a:pt x="3224" y="222"/>
                  </a:lnTo>
                  <a:lnTo>
                    <a:pt x="3229" y="217"/>
                  </a:lnTo>
                  <a:lnTo>
                    <a:pt x="3235" y="212"/>
                  </a:lnTo>
                  <a:lnTo>
                    <a:pt x="3242" y="208"/>
                  </a:lnTo>
                  <a:lnTo>
                    <a:pt x="3247" y="203"/>
                  </a:lnTo>
                  <a:lnTo>
                    <a:pt x="3252" y="198"/>
                  </a:lnTo>
                  <a:lnTo>
                    <a:pt x="3257" y="193"/>
                  </a:lnTo>
                  <a:lnTo>
                    <a:pt x="3262" y="188"/>
                  </a:lnTo>
                  <a:lnTo>
                    <a:pt x="3267" y="183"/>
                  </a:lnTo>
                  <a:lnTo>
                    <a:pt x="3272" y="178"/>
                  </a:lnTo>
                  <a:lnTo>
                    <a:pt x="3277" y="174"/>
                  </a:lnTo>
                  <a:lnTo>
                    <a:pt x="3282" y="169"/>
                  </a:lnTo>
                  <a:lnTo>
                    <a:pt x="3287" y="164"/>
                  </a:lnTo>
                  <a:lnTo>
                    <a:pt x="3292" y="159"/>
                  </a:lnTo>
                  <a:lnTo>
                    <a:pt x="3297" y="154"/>
                  </a:lnTo>
                  <a:lnTo>
                    <a:pt x="3303" y="149"/>
                  </a:lnTo>
                  <a:lnTo>
                    <a:pt x="3310" y="144"/>
                  </a:lnTo>
                  <a:lnTo>
                    <a:pt x="3318" y="140"/>
                  </a:lnTo>
                  <a:lnTo>
                    <a:pt x="3327" y="135"/>
                  </a:lnTo>
                  <a:lnTo>
                    <a:pt x="3338" y="131"/>
                  </a:lnTo>
                  <a:lnTo>
                    <a:pt x="3350" y="127"/>
                  </a:lnTo>
                  <a:lnTo>
                    <a:pt x="3364" y="124"/>
                  </a:lnTo>
                  <a:lnTo>
                    <a:pt x="3380" y="121"/>
                  </a:lnTo>
                  <a:lnTo>
                    <a:pt x="3398" y="120"/>
                  </a:lnTo>
                  <a:lnTo>
                    <a:pt x="3415" y="118"/>
                  </a:lnTo>
                  <a:lnTo>
                    <a:pt x="3433" y="115"/>
                  </a:lnTo>
                  <a:lnTo>
                    <a:pt x="3450" y="113"/>
                  </a:lnTo>
                  <a:lnTo>
                    <a:pt x="3458" y="117"/>
                  </a:lnTo>
                  <a:lnTo>
                    <a:pt x="3462" y="122"/>
                  </a:lnTo>
                  <a:lnTo>
                    <a:pt x="3467" y="127"/>
                  </a:lnTo>
                  <a:lnTo>
                    <a:pt x="3470" y="132"/>
                  </a:lnTo>
                  <a:lnTo>
                    <a:pt x="3474" y="136"/>
                  </a:lnTo>
                  <a:lnTo>
                    <a:pt x="3477" y="142"/>
                  </a:lnTo>
                  <a:lnTo>
                    <a:pt x="3480" y="147"/>
                  </a:lnTo>
                  <a:lnTo>
                    <a:pt x="3483" y="152"/>
                  </a:lnTo>
                  <a:lnTo>
                    <a:pt x="3485" y="157"/>
                  </a:lnTo>
                  <a:lnTo>
                    <a:pt x="3487" y="162"/>
                  </a:lnTo>
                  <a:lnTo>
                    <a:pt x="3489" y="167"/>
                  </a:lnTo>
                  <a:lnTo>
                    <a:pt x="3491" y="172"/>
                  </a:lnTo>
                  <a:lnTo>
                    <a:pt x="3493" y="177"/>
                  </a:lnTo>
                  <a:lnTo>
                    <a:pt x="3495" y="182"/>
                  </a:lnTo>
                  <a:lnTo>
                    <a:pt x="3497" y="187"/>
                  </a:lnTo>
                  <a:lnTo>
                    <a:pt x="3498" y="192"/>
                  </a:lnTo>
                  <a:lnTo>
                    <a:pt x="3500" y="197"/>
                  </a:lnTo>
                  <a:lnTo>
                    <a:pt x="3501" y="202"/>
                  </a:lnTo>
                  <a:lnTo>
                    <a:pt x="3502" y="207"/>
                  </a:lnTo>
                  <a:lnTo>
                    <a:pt x="3503" y="212"/>
                  </a:lnTo>
                  <a:lnTo>
                    <a:pt x="3504" y="217"/>
                  </a:lnTo>
                  <a:lnTo>
                    <a:pt x="3505" y="222"/>
                  </a:lnTo>
                  <a:lnTo>
                    <a:pt x="3506" y="227"/>
                  </a:lnTo>
                  <a:lnTo>
                    <a:pt x="3507" y="232"/>
                  </a:lnTo>
                  <a:lnTo>
                    <a:pt x="3512" y="237"/>
                  </a:lnTo>
                  <a:lnTo>
                    <a:pt x="3517" y="242"/>
                  </a:lnTo>
                  <a:lnTo>
                    <a:pt x="3529" y="246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55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0223E7A2-F662-044E-313D-A3A67E47D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66 w 3743"/>
                <a:gd name="T1" fmla="*/ 213 h 501"/>
                <a:gd name="T2" fmla="*/ 417 w 3743"/>
                <a:gd name="T3" fmla="*/ 142 h 501"/>
                <a:gd name="T4" fmla="*/ 604 w 3743"/>
                <a:gd name="T5" fmla="*/ 245 h 501"/>
                <a:gd name="T6" fmla="*/ 653 w 3743"/>
                <a:gd name="T7" fmla="*/ 110 h 501"/>
                <a:gd name="T8" fmla="*/ 689 w 3743"/>
                <a:gd name="T9" fmla="*/ 125 h 501"/>
                <a:gd name="T10" fmla="*/ 773 w 3743"/>
                <a:gd name="T11" fmla="*/ 258 h 501"/>
                <a:gd name="T12" fmla="*/ 912 w 3743"/>
                <a:gd name="T13" fmla="*/ 289 h 501"/>
                <a:gd name="T14" fmla="*/ 1067 w 3743"/>
                <a:gd name="T15" fmla="*/ 174 h 501"/>
                <a:gd name="T16" fmla="*/ 1136 w 3743"/>
                <a:gd name="T17" fmla="*/ 43 h 501"/>
                <a:gd name="T18" fmla="*/ 1197 w 3743"/>
                <a:gd name="T19" fmla="*/ 81 h 501"/>
                <a:gd name="T20" fmla="*/ 1408 w 3743"/>
                <a:gd name="T21" fmla="*/ 156 h 501"/>
                <a:gd name="T22" fmla="*/ 1426 w 3743"/>
                <a:gd name="T23" fmla="*/ 283 h 501"/>
                <a:gd name="T24" fmla="*/ 1564 w 3743"/>
                <a:gd name="T25" fmla="*/ 380 h 501"/>
                <a:gd name="T26" fmla="*/ 1595 w 3743"/>
                <a:gd name="T27" fmla="*/ 254 h 501"/>
                <a:gd name="T28" fmla="*/ 1626 w 3743"/>
                <a:gd name="T29" fmla="*/ 128 h 501"/>
                <a:gd name="T30" fmla="*/ 1661 w 3743"/>
                <a:gd name="T31" fmla="*/ 99 h 501"/>
                <a:gd name="T32" fmla="*/ 1704 w 3743"/>
                <a:gd name="T33" fmla="*/ 226 h 501"/>
                <a:gd name="T34" fmla="*/ 1819 w 3743"/>
                <a:gd name="T35" fmla="*/ 278 h 501"/>
                <a:gd name="T36" fmla="*/ 1849 w 3743"/>
                <a:gd name="T37" fmla="*/ 217 h 501"/>
                <a:gd name="T38" fmla="*/ 1996 w 3743"/>
                <a:gd name="T39" fmla="*/ 256 h 501"/>
                <a:gd name="T40" fmla="*/ 2013 w 3743"/>
                <a:gd name="T41" fmla="*/ 130 h 501"/>
                <a:gd name="T42" fmla="*/ 2058 w 3743"/>
                <a:gd name="T43" fmla="*/ 145 h 501"/>
                <a:gd name="T44" fmla="*/ 2268 w 3743"/>
                <a:gd name="T45" fmla="*/ 255 h 501"/>
                <a:gd name="T46" fmla="*/ 2462 w 3743"/>
                <a:gd name="T47" fmla="*/ 266 h 501"/>
                <a:gd name="T48" fmla="*/ 2647 w 3743"/>
                <a:gd name="T49" fmla="*/ 249 h 501"/>
                <a:gd name="T50" fmla="*/ 2891 w 3743"/>
                <a:gd name="T51" fmla="*/ 253 h 501"/>
                <a:gd name="T52" fmla="*/ 3109 w 3743"/>
                <a:gd name="T53" fmla="*/ 290 h 501"/>
                <a:gd name="T54" fmla="*/ 3154 w 3743"/>
                <a:gd name="T55" fmla="*/ 298 h 501"/>
                <a:gd name="T56" fmla="*/ 3272 w 3743"/>
                <a:gd name="T57" fmla="*/ 178 h 501"/>
                <a:gd name="T58" fmla="*/ 3483 w 3743"/>
                <a:gd name="T59" fmla="*/ 152 h 501"/>
                <a:gd name="T60" fmla="*/ 3743 w 3743"/>
                <a:gd name="T61" fmla="*/ 0 h 501"/>
                <a:gd name="T62" fmla="*/ 248 w 3743"/>
                <a:gd name="T63" fmla="*/ 192 h 501"/>
                <a:gd name="T64" fmla="*/ 329 w 3743"/>
                <a:gd name="T65" fmla="*/ 177 h 501"/>
                <a:gd name="T66" fmla="*/ 495 w 3743"/>
                <a:gd name="T67" fmla="*/ 222 h 501"/>
                <a:gd name="T68" fmla="*/ 639 w 3743"/>
                <a:gd name="T69" fmla="*/ 191 h 501"/>
                <a:gd name="T70" fmla="*/ 699 w 3743"/>
                <a:gd name="T71" fmla="*/ 183 h 501"/>
                <a:gd name="T72" fmla="*/ 801 w 3743"/>
                <a:gd name="T73" fmla="*/ 306 h 501"/>
                <a:gd name="T74" fmla="*/ 920 w 3743"/>
                <a:gd name="T75" fmla="*/ 299 h 501"/>
                <a:gd name="T76" fmla="*/ 1045 w 3743"/>
                <a:gd name="T77" fmla="*/ 186 h 501"/>
                <a:gd name="T78" fmla="*/ 1155 w 3743"/>
                <a:gd name="T79" fmla="*/ 71 h 501"/>
                <a:gd name="T80" fmla="*/ 1155 w 3743"/>
                <a:gd name="T81" fmla="*/ 46 h 501"/>
                <a:gd name="T82" fmla="*/ 1240 w 3743"/>
                <a:gd name="T83" fmla="*/ 147 h 501"/>
                <a:gd name="T84" fmla="*/ 1411 w 3743"/>
                <a:gd name="T85" fmla="*/ 214 h 501"/>
                <a:gd name="T86" fmla="*/ 1424 w 3743"/>
                <a:gd name="T87" fmla="*/ 329 h 501"/>
                <a:gd name="T88" fmla="*/ 1582 w 3743"/>
                <a:gd name="T89" fmla="*/ 367 h 501"/>
                <a:gd name="T90" fmla="*/ 1607 w 3743"/>
                <a:gd name="T91" fmla="*/ 252 h 501"/>
                <a:gd name="T92" fmla="*/ 1638 w 3743"/>
                <a:gd name="T93" fmla="*/ 136 h 501"/>
                <a:gd name="T94" fmla="*/ 1679 w 3743"/>
                <a:gd name="T95" fmla="*/ 202 h 501"/>
                <a:gd name="T96" fmla="*/ 1756 w 3743"/>
                <a:gd name="T97" fmla="*/ 312 h 501"/>
                <a:gd name="T98" fmla="*/ 1867 w 3743"/>
                <a:gd name="T99" fmla="*/ 277 h 501"/>
                <a:gd name="T100" fmla="*/ 2004 w 3743"/>
                <a:gd name="T101" fmla="*/ 266 h 501"/>
                <a:gd name="T102" fmla="*/ 2018 w 3743"/>
                <a:gd name="T103" fmla="*/ 150 h 501"/>
                <a:gd name="T104" fmla="*/ 2159 w 3743"/>
                <a:gd name="T105" fmla="*/ 223 h 501"/>
                <a:gd name="T106" fmla="*/ 2380 w 3743"/>
                <a:gd name="T107" fmla="*/ 321 h 501"/>
                <a:gd name="T108" fmla="*/ 2503 w 3743"/>
                <a:gd name="T109" fmla="*/ 229 h 501"/>
                <a:gd name="T110" fmla="*/ 2695 w 3743"/>
                <a:gd name="T111" fmla="*/ 298 h 501"/>
                <a:gd name="T112" fmla="*/ 2956 w 3743"/>
                <a:gd name="T113" fmla="*/ 244 h 501"/>
                <a:gd name="T114" fmla="*/ 3098 w 3743"/>
                <a:gd name="T115" fmla="*/ 316 h 501"/>
                <a:gd name="T116" fmla="*/ 3185 w 3743"/>
                <a:gd name="T117" fmla="*/ 326 h 501"/>
                <a:gd name="T118" fmla="*/ 3251 w 3743"/>
                <a:gd name="T119" fmla="*/ 212 h 501"/>
                <a:gd name="T120" fmla="*/ 3457 w 3743"/>
                <a:gd name="T121" fmla="*/ 125 h 501"/>
                <a:gd name="T122" fmla="*/ 3502 w 3743"/>
                <a:gd name="T123" fmla="*/ 24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06"/>
                  </a:lnTo>
                  <a:lnTo>
                    <a:pt x="174" y="110"/>
                  </a:lnTo>
                  <a:lnTo>
                    <a:pt x="187" y="114"/>
                  </a:lnTo>
                  <a:lnTo>
                    <a:pt x="198" y="119"/>
                  </a:lnTo>
                  <a:lnTo>
                    <a:pt x="207" y="124"/>
                  </a:lnTo>
                  <a:lnTo>
                    <a:pt x="216" y="128"/>
                  </a:lnTo>
                  <a:lnTo>
                    <a:pt x="224" y="133"/>
                  </a:lnTo>
                  <a:lnTo>
                    <a:pt x="232" y="138"/>
                  </a:lnTo>
                  <a:lnTo>
                    <a:pt x="238" y="144"/>
                  </a:lnTo>
                  <a:lnTo>
                    <a:pt x="243" y="149"/>
                  </a:lnTo>
                  <a:lnTo>
                    <a:pt x="245" y="154"/>
                  </a:lnTo>
                  <a:lnTo>
                    <a:pt x="247" y="159"/>
                  </a:lnTo>
                  <a:lnTo>
                    <a:pt x="249" y="165"/>
                  </a:lnTo>
                  <a:lnTo>
                    <a:pt x="250" y="170"/>
                  </a:lnTo>
                  <a:lnTo>
                    <a:pt x="252" y="176"/>
                  </a:lnTo>
                  <a:lnTo>
                    <a:pt x="253" y="181"/>
                  </a:lnTo>
                  <a:lnTo>
                    <a:pt x="255" y="187"/>
                  </a:lnTo>
                  <a:lnTo>
                    <a:pt x="256" y="192"/>
                  </a:lnTo>
                  <a:lnTo>
                    <a:pt x="258" y="197"/>
                  </a:lnTo>
                  <a:lnTo>
                    <a:pt x="260" y="203"/>
                  </a:lnTo>
                  <a:lnTo>
                    <a:pt x="263" y="208"/>
                  </a:lnTo>
                  <a:lnTo>
                    <a:pt x="266" y="213"/>
                  </a:lnTo>
                  <a:lnTo>
                    <a:pt x="269" y="219"/>
                  </a:lnTo>
                  <a:lnTo>
                    <a:pt x="273" y="224"/>
                  </a:lnTo>
                  <a:lnTo>
                    <a:pt x="276" y="230"/>
                  </a:lnTo>
                  <a:lnTo>
                    <a:pt x="279" y="232"/>
                  </a:lnTo>
                  <a:lnTo>
                    <a:pt x="284" y="226"/>
                  </a:lnTo>
                  <a:lnTo>
                    <a:pt x="289" y="221"/>
                  </a:lnTo>
                  <a:lnTo>
                    <a:pt x="294" y="216"/>
                  </a:lnTo>
                  <a:lnTo>
                    <a:pt x="299" y="211"/>
                  </a:lnTo>
                  <a:lnTo>
                    <a:pt x="304" y="205"/>
                  </a:lnTo>
                  <a:lnTo>
                    <a:pt x="309" y="200"/>
                  </a:lnTo>
                  <a:lnTo>
                    <a:pt x="311" y="195"/>
                  </a:lnTo>
                  <a:lnTo>
                    <a:pt x="312" y="189"/>
                  </a:lnTo>
                  <a:lnTo>
                    <a:pt x="314" y="184"/>
                  </a:lnTo>
                  <a:lnTo>
                    <a:pt x="316" y="178"/>
                  </a:lnTo>
                  <a:lnTo>
                    <a:pt x="318" y="173"/>
                  </a:lnTo>
                  <a:lnTo>
                    <a:pt x="319" y="168"/>
                  </a:lnTo>
                  <a:lnTo>
                    <a:pt x="321" y="162"/>
                  </a:lnTo>
                  <a:lnTo>
                    <a:pt x="323" y="157"/>
                  </a:lnTo>
                  <a:lnTo>
                    <a:pt x="325" y="152"/>
                  </a:lnTo>
                  <a:lnTo>
                    <a:pt x="331" y="146"/>
                  </a:lnTo>
                  <a:lnTo>
                    <a:pt x="340" y="142"/>
                  </a:lnTo>
                  <a:lnTo>
                    <a:pt x="358" y="140"/>
                  </a:lnTo>
                  <a:lnTo>
                    <a:pt x="378" y="141"/>
                  </a:lnTo>
                  <a:lnTo>
                    <a:pt x="398" y="142"/>
                  </a:lnTo>
                  <a:lnTo>
                    <a:pt x="417" y="142"/>
                  </a:lnTo>
                  <a:lnTo>
                    <a:pt x="424" y="147"/>
                  </a:lnTo>
                  <a:lnTo>
                    <a:pt x="429" y="152"/>
                  </a:lnTo>
                  <a:lnTo>
                    <a:pt x="435" y="158"/>
                  </a:lnTo>
                  <a:lnTo>
                    <a:pt x="441" y="163"/>
                  </a:lnTo>
                  <a:lnTo>
                    <a:pt x="446" y="168"/>
                  </a:lnTo>
                  <a:lnTo>
                    <a:pt x="451" y="173"/>
                  </a:lnTo>
                  <a:lnTo>
                    <a:pt x="457" y="178"/>
                  </a:lnTo>
                  <a:lnTo>
                    <a:pt x="462" y="184"/>
                  </a:lnTo>
                  <a:lnTo>
                    <a:pt x="469" y="189"/>
                  </a:lnTo>
                  <a:lnTo>
                    <a:pt x="474" y="194"/>
                  </a:lnTo>
                  <a:lnTo>
                    <a:pt x="477" y="199"/>
                  </a:lnTo>
                  <a:lnTo>
                    <a:pt x="482" y="205"/>
                  </a:lnTo>
                  <a:lnTo>
                    <a:pt x="489" y="210"/>
                  </a:lnTo>
                  <a:lnTo>
                    <a:pt x="497" y="215"/>
                  </a:lnTo>
                  <a:lnTo>
                    <a:pt x="504" y="220"/>
                  </a:lnTo>
                  <a:lnTo>
                    <a:pt x="512" y="225"/>
                  </a:lnTo>
                  <a:lnTo>
                    <a:pt x="519" y="230"/>
                  </a:lnTo>
                  <a:lnTo>
                    <a:pt x="526" y="235"/>
                  </a:lnTo>
                  <a:lnTo>
                    <a:pt x="533" y="240"/>
                  </a:lnTo>
                  <a:lnTo>
                    <a:pt x="539" y="245"/>
                  </a:lnTo>
                  <a:lnTo>
                    <a:pt x="546" y="250"/>
                  </a:lnTo>
                  <a:lnTo>
                    <a:pt x="566" y="251"/>
                  </a:lnTo>
                  <a:lnTo>
                    <a:pt x="586" y="251"/>
                  </a:lnTo>
                  <a:lnTo>
                    <a:pt x="602" y="250"/>
                  </a:lnTo>
                  <a:lnTo>
                    <a:pt x="604" y="245"/>
                  </a:lnTo>
                  <a:lnTo>
                    <a:pt x="606" y="239"/>
                  </a:lnTo>
                  <a:lnTo>
                    <a:pt x="609" y="234"/>
                  </a:lnTo>
                  <a:lnTo>
                    <a:pt x="611" y="229"/>
                  </a:lnTo>
                  <a:lnTo>
                    <a:pt x="612" y="223"/>
                  </a:lnTo>
                  <a:lnTo>
                    <a:pt x="614" y="218"/>
                  </a:lnTo>
                  <a:lnTo>
                    <a:pt x="616" y="212"/>
                  </a:lnTo>
                  <a:lnTo>
                    <a:pt x="618" y="207"/>
                  </a:lnTo>
                  <a:lnTo>
                    <a:pt x="619" y="202"/>
                  </a:lnTo>
                  <a:lnTo>
                    <a:pt x="621" y="196"/>
                  </a:lnTo>
                  <a:lnTo>
                    <a:pt x="623" y="191"/>
                  </a:lnTo>
                  <a:lnTo>
                    <a:pt x="625" y="185"/>
                  </a:lnTo>
                  <a:lnTo>
                    <a:pt x="627" y="180"/>
                  </a:lnTo>
                  <a:lnTo>
                    <a:pt x="629" y="175"/>
                  </a:lnTo>
                  <a:lnTo>
                    <a:pt x="631" y="169"/>
                  </a:lnTo>
                  <a:lnTo>
                    <a:pt x="633" y="164"/>
                  </a:lnTo>
                  <a:lnTo>
                    <a:pt x="635" y="159"/>
                  </a:lnTo>
                  <a:lnTo>
                    <a:pt x="636" y="153"/>
                  </a:lnTo>
                  <a:lnTo>
                    <a:pt x="638" y="148"/>
                  </a:lnTo>
                  <a:lnTo>
                    <a:pt x="640" y="142"/>
                  </a:lnTo>
                  <a:lnTo>
                    <a:pt x="642" y="137"/>
                  </a:lnTo>
                  <a:lnTo>
                    <a:pt x="645" y="132"/>
                  </a:lnTo>
                  <a:lnTo>
                    <a:pt x="647" y="126"/>
                  </a:lnTo>
                  <a:lnTo>
                    <a:pt x="649" y="121"/>
                  </a:lnTo>
                  <a:lnTo>
                    <a:pt x="651" y="115"/>
                  </a:lnTo>
                  <a:lnTo>
                    <a:pt x="653" y="110"/>
                  </a:lnTo>
                  <a:lnTo>
                    <a:pt x="655" y="105"/>
                  </a:lnTo>
                  <a:lnTo>
                    <a:pt x="657" y="99"/>
                  </a:lnTo>
                  <a:lnTo>
                    <a:pt x="657" y="94"/>
                  </a:lnTo>
                  <a:lnTo>
                    <a:pt x="658" y="88"/>
                  </a:lnTo>
                  <a:lnTo>
                    <a:pt x="659" y="83"/>
                  </a:lnTo>
                  <a:lnTo>
                    <a:pt x="659" y="77"/>
                  </a:lnTo>
                  <a:lnTo>
                    <a:pt x="660" y="72"/>
                  </a:lnTo>
                  <a:lnTo>
                    <a:pt x="661" y="66"/>
                  </a:lnTo>
                  <a:lnTo>
                    <a:pt x="662" y="61"/>
                  </a:lnTo>
                  <a:lnTo>
                    <a:pt x="662" y="56"/>
                  </a:lnTo>
                  <a:lnTo>
                    <a:pt x="663" y="50"/>
                  </a:lnTo>
                  <a:lnTo>
                    <a:pt x="664" y="54"/>
                  </a:lnTo>
                  <a:lnTo>
                    <a:pt x="665" y="60"/>
                  </a:lnTo>
                  <a:lnTo>
                    <a:pt x="666" y="65"/>
                  </a:lnTo>
                  <a:lnTo>
                    <a:pt x="667" y="71"/>
                  </a:lnTo>
                  <a:lnTo>
                    <a:pt x="668" y="76"/>
                  </a:lnTo>
                  <a:lnTo>
                    <a:pt x="670" y="82"/>
                  </a:lnTo>
                  <a:lnTo>
                    <a:pt x="671" y="87"/>
                  </a:lnTo>
                  <a:lnTo>
                    <a:pt x="672" y="93"/>
                  </a:lnTo>
                  <a:lnTo>
                    <a:pt x="673" y="98"/>
                  </a:lnTo>
                  <a:lnTo>
                    <a:pt x="676" y="104"/>
                  </a:lnTo>
                  <a:lnTo>
                    <a:pt x="679" y="109"/>
                  </a:lnTo>
                  <a:lnTo>
                    <a:pt x="682" y="114"/>
                  </a:lnTo>
                  <a:lnTo>
                    <a:pt x="686" y="120"/>
                  </a:lnTo>
                  <a:lnTo>
                    <a:pt x="689" y="125"/>
                  </a:lnTo>
                  <a:lnTo>
                    <a:pt x="692" y="130"/>
                  </a:lnTo>
                  <a:lnTo>
                    <a:pt x="695" y="136"/>
                  </a:lnTo>
                  <a:lnTo>
                    <a:pt x="699" y="141"/>
                  </a:lnTo>
                  <a:lnTo>
                    <a:pt x="702" y="146"/>
                  </a:lnTo>
                  <a:lnTo>
                    <a:pt x="705" y="152"/>
                  </a:lnTo>
                  <a:lnTo>
                    <a:pt x="709" y="157"/>
                  </a:lnTo>
                  <a:lnTo>
                    <a:pt x="712" y="162"/>
                  </a:lnTo>
                  <a:lnTo>
                    <a:pt x="715" y="168"/>
                  </a:lnTo>
                  <a:lnTo>
                    <a:pt x="719" y="173"/>
                  </a:lnTo>
                  <a:lnTo>
                    <a:pt x="722" y="178"/>
                  </a:lnTo>
                  <a:lnTo>
                    <a:pt x="725" y="184"/>
                  </a:lnTo>
                  <a:lnTo>
                    <a:pt x="729" y="189"/>
                  </a:lnTo>
                  <a:lnTo>
                    <a:pt x="732" y="194"/>
                  </a:lnTo>
                  <a:lnTo>
                    <a:pt x="736" y="200"/>
                  </a:lnTo>
                  <a:lnTo>
                    <a:pt x="739" y="205"/>
                  </a:lnTo>
                  <a:lnTo>
                    <a:pt x="742" y="210"/>
                  </a:lnTo>
                  <a:lnTo>
                    <a:pt x="745" y="216"/>
                  </a:lnTo>
                  <a:lnTo>
                    <a:pt x="748" y="221"/>
                  </a:lnTo>
                  <a:lnTo>
                    <a:pt x="751" y="226"/>
                  </a:lnTo>
                  <a:lnTo>
                    <a:pt x="754" y="232"/>
                  </a:lnTo>
                  <a:lnTo>
                    <a:pt x="757" y="237"/>
                  </a:lnTo>
                  <a:lnTo>
                    <a:pt x="760" y="242"/>
                  </a:lnTo>
                  <a:lnTo>
                    <a:pt x="763" y="248"/>
                  </a:lnTo>
                  <a:lnTo>
                    <a:pt x="767" y="253"/>
                  </a:lnTo>
                  <a:lnTo>
                    <a:pt x="773" y="258"/>
                  </a:lnTo>
                  <a:lnTo>
                    <a:pt x="778" y="263"/>
                  </a:lnTo>
                  <a:lnTo>
                    <a:pt x="784" y="269"/>
                  </a:lnTo>
                  <a:lnTo>
                    <a:pt x="791" y="274"/>
                  </a:lnTo>
                  <a:lnTo>
                    <a:pt x="797" y="279"/>
                  </a:lnTo>
                  <a:lnTo>
                    <a:pt x="804" y="284"/>
                  </a:lnTo>
                  <a:lnTo>
                    <a:pt x="811" y="289"/>
                  </a:lnTo>
                  <a:lnTo>
                    <a:pt x="818" y="294"/>
                  </a:lnTo>
                  <a:lnTo>
                    <a:pt x="825" y="299"/>
                  </a:lnTo>
                  <a:lnTo>
                    <a:pt x="831" y="304"/>
                  </a:lnTo>
                  <a:lnTo>
                    <a:pt x="838" y="309"/>
                  </a:lnTo>
                  <a:lnTo>
                    <a:pt x="845" y="315"/>
                  </a:lnTo>
                  <a:lnTo>
                    <a:pt x="852" y="320"/>
                  </a:lnTo>
                  <a:lnTo>
                    <a:pt x="858" y="325"/>
                  </a:lnTo>
                  <a:lnTo>
                    <a:pt x="865" y="330"/>
                  </a:lnTo>
                  <a:lnTo>
                    <a:pt x="872" y="335"/>
                  </a:lnTo>
                  <a:lnTo>
                    <a:pt x="878" y="337"/>
                  </a:lnTo>
                  <a:lnTo>
                    <a:pt x="881" y="332"/>
                  </a:lnTo>
                  <a:lnTo>
                    <a:pt x="885" y="326"/>
                  </a:lnTo>
                  <a:lnTo>
                    <a:pt x="888" y="321"/>
                  </a:lnTo>
                  <a:lnTo>
                    <a:pt x="892" y="316"/>
                  </a:lnTo>
                  <a:lnTo>
                    <a:pt x="895" y="310"/>
                  </a:lnTo>
                  <a:lnTo>
                    <a:pt x="899" y="305"/>
                  </a:lnTo>
                  <a:lnTo>
                    <a:pt x="902" y="300"/>
                  </a:lnTo>
                  <a:lnTo>
                    <a:pt x="906" y="295"/>
                  </a:lnTo>
                  <a:lnTo>
                    <a:pt x="912" y="289"/>
                  </a:lnTo>
                  <a:lnTo>
                    <a:pt x="918" y="284"/>
                  </a:lnTo>
                  <a:lnTo>
                    <a:pt x="926" y="279"/>
                  </a:lnTo>
                  <a:lnTo>
                    <a:pt x="941" y="276"/>
                  </a:lnTo>
                  <a:lnTo>
                    <a:pt x="961" y="276"/>
                  </a:lnTo>
                  <a:lnTo>
                    <a:pt x="981" y="276"/>
                  </a:lnTo>
                  <a:lnTo>
                    <a:pt x="987" y="271"/>
                  </a:lnTo>
                  <a:lnTo>
                    <a:pt x="989" y="266"/>
                  </a:lnTo>
                  <a:lnTo>
                    <a:pt x="992" y="260"/>
                  </a:lnTo>
                  <a:lnTo>
                    <a:pt x="995" y="255"/>
                  </a:lnTo>
                  <a:lnTo>
                    <a:pt x="998" y="249"/>
                  </a:lnTo>
                  <a:lnTo>
                    <a:pt x="1001" y="244"/>
                  </a:lnTo>
                  <a:lnTo>
                    <a:pt x="1004" y="239"/>
                  </a:lnTo>
                  <a:lnTo>
                    <a:pt x="1007" y="233"/>
                  </a:lnTo>
                  <a:lnTo>
                    <a:pt x="1011" y="228"/>
                  </a:lnTo>
                  <a:lnTo>
                    <a:pt x="1014" y="223"/>
                  </a:lnTo>
                  <a:lnTo>
                    <a:pt x="1017" y="217"/>
                  </a:lnTo>
                  <a:lnTo>
                    <a:pt x="1021" y="212"/>
                  </a:lnTo>
                  <a:lnTo>
                    <a:pt x="1024" y="207"/>
                  </a:lnTo>
                  <a:lnTo>
                    <a:pt x="1027" y="201"/>
                  </a:lnTo>
                  <a:lnTo>
                    <a:pt x="1031" y="196"/>
                  </a:lnTo>
                  <a:lnTo>
                    <a:pt x="1035" y="191"/>
                  </a:lnTo>
                  <a:lnTo>
                    <a:pt x="1039" y="185"/>
                  </a:lnTo>
                  <a:lnTo>
                    <a:pt x="1043" y="180"/>
                  </a:lnTo>
                  <a:lnTo>
                    <a:pt x="1047" y="175"/>
                  </a:lnTo>
                  <a:lnTo>
                    <a:pt x="1067" y="174"/>
                  </a:lnTo>
                  <a:lnTo>
                    <a:pt x="1082" y="170"/>
                  </a:lnTo>
                  <a:lnTo>
                    <a:pt x="1093" y="166"/>
                  </a:lnTo>
                  <a:lnTo>
                    <a:pt x="1102" y="161"/>
                  </a:lnTo>
                  <a:lnTo>
                    <a:pt x="1110" y="156"/>
                  </a:lnTo>
                  <a:lnTo>
                    <a:pt x="1117" y="151"/>
                  </a:lnTo>
                  <a:lnTo>
                    <a:pt x="1119" y="146"/>
                  </a:lnTo>
                  <a:lnTo>
                    <a:pt x="1121" y="140"/>
                  </a:lnTo>
                  <a:lnTo>
                    <a:pt x="1123" y="135"/>
                  </a:lnTo>
                  <a:lnTo>
                    <a:pt x="1125" y="129"/>
                  </a:lnTo>
                  <a:lnTo>
                    <a:pt x="1127" y="124"/>
                  </a:lnTo>
                  <a:lnTo>
                    <a:pt x="1129" y="119"/>
                  </a:lnTo>
                  <a:lnTo>
                    <a:pt x="1131" y="113"/>
                  </a:lnTo>
                  <a:lnTo>
                    <a:pt x="1133" y="108"/>
                  </a:lnTo>
                  <a:lnTo>
                    <a:pt x="1135" y="102"/>
                  </a:lnTo>
                  <a:lnTo>
                    <a:pt x="1137" y="97"/>
                  </a:lnTo>
                  <a:lnTo>
                    <a:pt x="1137" y="92"/>
                  </a:lnTo>
                  <a:lnTo>
                    <a:pt x="1136" y="86"/>
                  </a:lnTo>
                  <a:lnTo>
                    <a:pt x="1136" y="81"/>
                  </a:lnTo>
                  <a:lnTo>
                    <a:pt x="1136" y="75"/>
                  </a:lnTo>
                  <a:lnTo>
                    <a:pt x="1136" y="70"/>
                  </a:lnTo>
                  <a:lnTo>
                    <a:pt x="1136" y="65"/>
                  </a:lnTo>
                  <a:lnTo>
                    <a:pt x="1136" y="59"/>
                  </a:lnTo>
                  <a:lnTo>
                    <a:pt x="1136" y="54"/>
                  </a:lnTo>
                  <a:lnTo>
                    <a:pt x="1136" y="48"/>
                  </a:lnTo>
                  <a:lnTo>
                    <a:pt x="1136" y="43"/>
                  </a:lnTo>
                  <a:lnTo>
                    <a:pt x="1136" y="38"/>
                  </a:lnTo>
                  <a:lnTo>
                    <a:pt x="1136" y="32"/>
                  </a:lnTo>
                  <a:lnTo>
                    <a:pt x="1136" y="27"/>
                  </a:lnTo>
                  <a:lnTo>
                    <a:pt x="1136" y="21"/>
                  </a:lnTo>
                  <a:lnTo>
                    <a:pt x="1136" y="16"/>
                  </a:lnTo>
                  <a:lnTo>
                    <a:pt x="1136" y="11"/>
                  </a:lnTo>
                  <a:lnTo>
                    <a:pt x="1136" y="5"/>
                  </a:lnTo>
                  <a:lnTo>
                    <a:pt x="1136" y="0"/>
                  </a:lnTo>
                  <a:lnTo>
                    <a:pt x="1197" y="0"/>
                  </a:lnTo>
                  <a:lnTo>
                    <a:pt x="1197" y="5"/>
                  </a:lnTo>
                  <a:lnTo>
                    <a:pt x="1197" y="10"/>
                  </a:lnTo>
                  <a:lnTo>
                    <a:pt x="1197" y="15"/>
                  </a:lnTo>
                  <a:lnTo>
                    <a:pt x="1197" y="20"/>
                  </a:lnTo>
                  <a:lnTo>
                    <a:pt x="1197" y="25"/>
                  </a:lnTo>
                  <a:lnTo>
                    <a:pt x="1197" y="30"/>
                  </a:lnTo>
                  <a:lnTo>
                    <a:pt x="1197" y="35"/>
                  </a:lnTo>
                  <a:lnTo>
                    <a:pt x="1197" y="40"/>
                  </a:lnTo>
                  <a:lnTo>
                    <a:pt x="1197" y="45"/>
                  </a:lnTo>
                  <a:lnTo>
                    <a:pt x="1197" y="50"/>
                  </a:lnTo>
                  <a:lnTo>
                    <a:pt x="1197" y="56"/>
                  </a:lnTo>
                  <a:lnTo>
                    <a:pt x="1197" y="61"/>
                  </a:lnTo>
                  <a:lnTo>
                    <a:pt x="1197" y="66"/>
                  </a:lnTo>
                  <a:lnTo>
                    <a:pt x="1197" y="71"/>
                  </a:lnTo>
                  <a:lnTo>
                    <a:pt x="1197" y="76"/>
                  </a:lnTo>
                  <a:lnTo>
                    <a:pt x="1197" y="81"/>
                  </a:lnTo>
                  <a:lnTo>
                    <a:pt x="1197" y="86"/>
                  </a:lnTo>
                  <a:lnTo>
                    <a:pt x="1197" y="91"/>
                  </a:lnTo>
                  <a:lnTo>
                    <a:pt x="1197" y="96"/>
                  </a:lnTo>
                  <a:lnTo>
                    <a:pt x="1198" y="101"/>
                  </a:lnTo>
                  <a:lnTo>
                    <a:pt x="1203" y="106"/>
                  </a:lnTo>
                  <a:lnTo>
                    <a:pt x="1208" y="111"/>
                  </a:lnTo>
                  <a:lnTo>
                    <a:pt x="1216" y="116"/>
                  </a:lnTo>
                  <a:lnTo>
                    <a:pt x="1226" y="120"/>
                  </a:lnTo>
                  <a:lnTo>
                    <a:pt x="1239" y="124"/>
                  </a:lnTo>
                  <a:lnTo>
                    <a:pt x="1255" y="126"/>
                  </a:lnTo>
                  <a:lnTo>
                    <a:pt x="1273" y="127"/>
                  </a:lnTo>
                  <a:lnTo>
                    <a:pt x="1291" y="129"/>
                  </a:lnTo>
                  <a:lnTo>
                    <a:pt x="1310" y="130"/>
                  </a:lnTo>
                  <a:lnTo>
                    <a:pt x="1327" y="129"/>
                  </a:lnTo>
                  <a:lnTo>
                    <a:pt x="1344" y="126"/>
                  </a:lnTo>
                  <a:lnTo>
                    <a:pt x="1361" y="124"/>
                  </a:lnTo>
                  <a:lnTo>
                    <a:pt x="1378" y="122"/>
                  </a:lnTo>
                  <a:lnTo>
                    <a:pt x="1391" y="121"/>
                  </a:lnTo>
                  <a:lnTo>
                    <a:pt x="1394" y="126"/>
                  </a:lnTo>
                  <a:lnTo>
                    <a:pt x="1396" y="131"/>
                  </a:lnTo>
                  <a:lnTo>
                    <a:pt x="1399" y="136"/>
                  </a:lnTo>
                  <a:lnTo>
                    <a:pt x="1401" y="141"/>
                  </a:lnTo>
                  <a:lnTo>
                    <a:pt x="1404" y="146"/>
                  </a:lnTo>
                  <a:lnTo>
                    <a:pt x="1406" y="151"/>
                  </a:lnTo>
                  <a:lnTo>
                    <a:pt x="1408" y="156"/>
                  </a:lnTo>
                  <a:lnTo>
                    <a:pt x="1409" y="162"/>
                  </a:lnTo>
                  <a:lnTo>
                    <a:pt x="1411" y="167"/>
                  </a:lnTo>
                  <a:lnTo>
                    <a:pt x="1412" y="172"/>
                  </a:lnTo>
                  <a:lnTo>
                    <a:pt x="1413" y="177"/>
                  </a:lnTo>
                  <a:lnTo>
                    <a:pt x="1414" y="182"/>
                  </a:lnTo>
                  <a:lnTo>
                    <a:pt x="1415" y="187"/>
                  </a:lnTo>
                  <a:lnTo>
                    <a:pt x="1416" y="192"/>
                  </a:lnTo>
                  <a:lnTo>
                    <a:pt x="1417" y="197"/>
                  </a:lnTo>
                  <a:lnTo>
                    <a:pt x="1418" y="202"/>
                  </a:lnTo>
                  <a:lnTo>
                    <a:pt x="1418" y="207"/>
                  </a:lnTo>
                  <a:lnTo>
                    <a:pt x="1419" y="212"/>
                  </a:lnTo>
                  <a:lnTo>
                    <a:pt x="1419" y="217"/>
                  </a:lnTo>
                  <a:lnTo>
                    <a:pt x="1419" y="222"/>
                  </a:lnTo>
                  <a:lnTo>
                    <a:pt x="1420" y="227"/>
                  </a:lnTo>
                  <a:lnTo>
                    <a:pt x="1420" y="232"/>
                  </a:lnTo>
                  <a:lnTo>
                    <a:pt x="1420" y="238"/>
                  </a:lnTo>
                  <a:lnTo>
                    <a:pt x="1421" y="243"/>
                  </a:lnTo>
                  <a:lnTo>
                    <a:pt x="1421" y="248"/>
                  </a:lnTo>
                  <a:lnTo>
                    <a:pt x="1422" y="253"/>
                  </a:lnTo>
                  <a:lnTo>
                    <a:pt x="1422" y="258"/>
                  </a:lnTo>
                  <a:lnTo>
                    <a:pt x="1423" y="263"/>
                  </a:lnTo>
                  <a:lnTo>
                    <a:pt x="1424" y="268"/>
                  </a:lnTo>
                  <a:lnTo>
                    <a:pt x="1424" y="273"/>
                  </a:lnTo>
                  <a:lnTo>
                    <a:pt x="1425" y="278"/>
                  </a:lnTo>
                  <a:lnTo>
                    <a:pt x="1426" y="283"/>
                  </a:lnTo>
                  <a:lnTo>
                    <a:pt x="1426" y="288"/>
                  </a:lnTo>
                  <a:lnTo>
                    <a:pt x="1427" y="293"/>
                  </a:lnTo>
                  <a:lnTo>
                    <a:pt x="1428" y="298"/>
                  </a:lnTo>
                  <a:lnTo>
                    <a:pt x="1428" y="303"/>
                  </a:lnTo>
                  <a:lnTo>
                    <a:pt x="1429" y="309"/>
                  </a:lnTo>
                  <a:lnTo>
                    <a:pt x="1430" y="314"/>
                  </a:lnTo>
                  <a:lnTo>
                    <a:pt x="1430" y="319"/>
                  </a:lnTo>
                  <a:lnTo>
                    <a:pt x="1431" y="324"/>
                  </a:lnTo>
                  <a:lnTo>
                    <a:pt x="1431" y="329"/>
                  </a:lnTo>
                  <a:lnTo>
                    <a:pt x="1432" y="334"/>
                  </a:lnTo>
                  <a:lnTo>
                    <a:pt x="1433" y="339"/>
                  </a:lnTo>
                  <a:lnTo>
                    <a:pt x="1433" y="344"/>
                  </a:lnTo>
                  <a:lnTo>
                    <a:pt x="1434" y="349"/>
                  </a:lnTo>
                  <a:lnTo>
                    <a:pt x="1436" y="354"/>
                  </a:lnTo>
                  <a:lnTo>
                    <a:pt x="1440" y="359"/>
                  </a:lnTo>
                  <a:lnTo>
                    <a:pt x="1443" y="364"/>
                  </a:lnTo>
                  <a:lnTo>
                    <a:pt x="1449" y="369"/>
                  </a:lnTo>
                  <a:lnTo>
                    <a:pt x="1455" y="374"/>
                  </a:lnTo>
                  <a:lnTo>
                    <a:pt x="1473" y="374"/>
                  </a:lnTo>
                  <a:lnTo>
                    <a:pt x="1492" y="373"/>
                  </a:lnTo>
                  <a:lnTo>
                    <a:pt x="1510" y="374"/>
                  </a:lnTo>
                  <a:lnTo>
                    <a:pt x="1526" y="377"/>
                  </a:lnTo>
                  <a:lnTo>
                    <a:pt x="1541" y="380"/>
                  </a:lnTo>
                  <a:lnTo>
                    <a:pt x="1556" y="383"/>
                  </a:lnTo>
                  <a:lnTo>
                    <a:pt x="1564" y="380"/>
                  </a:lnTo>
                  <a:lnTo>
                    <a:pt x="1568" y="375"/>
                  </a:lnTo>
                  <a:lnTo>
                    <a:pt x="1572" y="370"/>
                  </a:lnTo>
                  <a:lnTo>
                    <a:pt x="1576" y="365"/>
                  </a:lnTo>
                  <a:lnTo>
                    <a:pt x="1580" y="360"/>
                  </a:lnTo>
                  <a:lnTo>
                    <a:pt x="1585" y="356"/>
                  </a:lnTo>
                  <a:lnTo>
                    <a:pt x="1589" y="351"/>
                  </a:lnTo>
                  <a:lnTo>
                    <a:pt x="1590" y="346"/>
                  </a:lnTo>
                  <a:lnTo>
                    <a:pt x="1590" y="341"/>
                  </a:lnTo>
                  <a:lnTo>
                    <a:pt x="1590" y="335"/>
                  </a:lnTo>
                  <a:lnTo>
                    <a:pt x="1590" y="330"/>
                  </a:lnTo>
                  <a:lnTo>
                    <a:pt x="1590" y="325"/>
                  </a:lnTo>
                  <a:lnTo>
                    <a:pt x="1590" y="320"/>
                  </a:lnTo>
                  <a:lnTo>
                    <a:pt x="1591" y="315"/>
                  </a:lnTo>
                  <a:lnTo>
                    <a:pt x="1591" y="310"/>
                  </a:lnTo>
                  <a:lnTo>
                    <a:pt x="1591" y="305"/>
                  </a:lnTo>
                  <a:lnTo>
                    <a:pt x="1591" y="300"/>
                  </a:lnTo>
                  <a:lnTo>
                    <a:pt x="1591" y="295"/>
                  </a:lnTo>
                  <a:lnTo>
                    <a:pt x="1592" y="290"/>
                  </a:lnTo>
                  <a:lnTo>
                    <a:pt x="1592" y="285"/>
                  </a:lnTo>
                  <a:lnTo>
                    <a:pt x="1592" y="280"/>
                  </a:lnTo>
                  <a:lnTo>
                    <a:pt x="1593" y="275"/>
                  </a:lnTo>
                  <a:lnTo>
                    <a:pt x="1593" y="269"/>
                  </a:lnTo>
                  <a:lnTo>
                    <a:pt x="1594" y="264"/>
                  </a:lnTo>
                  <a:lnTo>
                    <a:pt x="1594" y="259"/>
                  </a:lnTo>
                  <a:lnTo>
                    <a:pt x="1595" y="254"/>
                  </a:lnTo>
                  <a:lnTo>
                    <a:pt x="1595" y="249"/>
                  </a:lnTo>
                  <a:lnTo>
                    <a:pt x="1597" y="244"/>
                  </a:lnTo>
                  <a:lnTo>
                    <a:pt x="1599" y="239"/>
                  </a:lnTo>
                  <a:lnTo>
                    <a:pt x="1600" y="234"/>
                  </a:lnTo>
                  <a:lnTo>
                    <a:pt x="1602" y="229"/>
                  </a:lnTo>
                  <a:lnTo>
                    <a:pt x="1603" y="224"/>
                  </a:lnTo>
                  <a:lnTo>
                    <a:pt x="1604" y="219"/>
                  </a:lnTo>
                  <a:lnTo>
                    <a:pt x="1606" y="214"/>
                  </a:lnTo>
                  <a:lnTo>
                    <a:pt x="1607" y="209"/>
                  </a:lnTo>
                  <a:lnTo>
                    <a:pt x="1609" y="204"/>
                  </a:lnTo>
                  <a:lnTo>
                    <a:pt x="1610" y="199"/>
                  </a:lnTo>
                  <a:lnTo>
                    <a:pt x="1611" y="193"/>
                  </a:lnTo>
                  <a:lnTo>
                    <a:pt x="1612" y="189"/>
                  </a:lnTo>
                  <a:lnTo>
                    <a:pt x="1612" y="183"/>
                  </a:lnTo>
                  <a:lnTo>
                    <a:pt x="1613" y="178"/>
                  </a:lnTo>
                  <a:lnTo>
                    <a:pt x="1614" y="173"/>
                  </a:lnTo>
                  <a:lnTo>
                    <a:pt x="1615" y="168"/>
                  </a:lnTo>
                  <a:lnTo>
                    <a:pt x="1616" y="163"/>
                  </a:lnTo>
                  <a:lnTo>
                    <a:pt x="1617" y="158"/>
                  </a:lnTo>
                  <a:lnTo>
                    <a:pt x="1618" y="153"/>
                  </a:lnTo>
                  <a:lnTo>
                    <a:pt x="1619" y="148"/>
                  </a:lnTo>
                  <a:lnTo>
                    <a:pt x="1621" y="143"/>
                  </a:lnTo>
                  <a:lnTo>
                    <a:pt x="1623" y="138"/>
                  </a:lnTo>
                  <a:lnTo>
                    <a:pt x="1624" y="133"/>
                  </a:lnTo>
                  <a:lnTo>
                    <a:pt x="1626" y="128"/>
                  </a:lnTo>
                  <a:lnTo>
                    <a:pt x="1628" y="123"/>
                  </a:lnTo>
                  <a:lnTo>
                    <a:pt x="1630" y="118"/>
                  </a:lnTo>
                  <a:lnTo>
                    <a:pt x="1631" y="113"/>
                  </a:lnTo>
                  <a:lnTo>
                    <a:pt x="1633" y="108"/>
                  </a:lnTo>
                  <a:lnTo>
                    <a:pt x="1635" y="102"/>
                  </a:lnTo>
                  <a:lnTo>
                    <a:pt x="1636" y="97"/>
                  </a:lnTo>
                  <a:lnTo>
                    <a:pt x="1637" y="92"/>
                  </a:lnTo>
                  <a:lnTo>
                    <a:pt x="1639" y="87"/>
                  </a:lnTo>
                  <a:lnTo>
                    <a:pt x="1640" y="82"/>
                  </a:lnTo>
                  <a:lnTo>
                    <a:pt x="1641" y="77"/>
                  </a:lnTo>
                  <a:lnTo>
                    <a:pt x="1642" y="72"/>
                  </a:lnTo>
                  <a:lnTo>
                    <a:pt x="1643" y="67"/>
                  </a:lnTo>
                  <a:lnTo>
                    <a:pt x="1644" y="61"/>
                  </a:lnTo>
                  <a:lnTo>
                    <a:pt x="1645" y="56"/>
                  </a:lnTo>
                  <a:lnTo>
                    <a:pt x="1646" y="51"/>
                  </a:lnTo>
                  <a:lnTo>
                    <a:pt x="1648" y="54"/>
                  </a:lnTo>
                  <a:lnTo>
                    <a:pt x="1650" y="59"/>
                  </a:lnTo>
                  <a:lnTo>
                    <a:pt x="1651" y="64"/>
                  </a:lnTo>
                  <a:lnTo>
                    <a:pt x="1653" y="69"/>
                  </a:lnTo>
                  <a:lnTo>
                    <a:pt x="1654" y="74"/>
                  </a:lnTo>
                  <a:lnTo>
                    <a:pt x="1656" y="79"/>
                  </a:lnTo>
                  <a:lnTo>
                    <a:pt x="1657" y="84"/>
                  </a:lnTo>
                  <a:lnTo>
                    <a:pt x="1659" y="89"/>
                  </a:lnTo>
                  <a:lnTo>
                    <a:pt x="1660" y="94"/>
                  </a:lnTo>
                  <a:lnTo>
                    <a:pt x="1661" y="99"/>
                  </a:lnTo>
                  <a:lnTo>
                    <a:pt x="1663" y="104"/>
                  </a:lnTo>
                  <a:lnTo>
                    <a:pt x="1665" y="109"/>
                  </a:lnTo>
                  <a:lnTo>
                    <a:pt x="1668" y="114"/>
                  </a:lnTo>
                  <a:lnTo>
                    <a:pt x="1670" y="119"/>
                  </a:lnTo>
                  <a:lnTo>
                    <a:pt x="1672" y="124"/>
                  </a:lnTo>
                  <a:lnTo>
                    <a:pt x="1675" y="130"/>
                  </a:lnTo>
                  <a:lnTo>
                    <a:pt x="1677" y="135"/>
                  </a:lnTo>
                  <a:lnTo>
                    <a:pt x="1679" y="140"/>
                  </a:lnTo>
                  <a:lnTo>
                    <a:pt x="1681" y="145"/>
                  </a:lnTo>
                  <a:lnTo>
                    <a:pt x="1684" y="150"/>
                  </a:lnTo>
                  <a:lnTo>
                    <a:pt x="1685" y="155"/>
                  </a:lnTo>
                  <a:lnTo>
                    <a:pt x="1687" y="160"/>
                  </a:lnTo>
                  <a:lnTo>
                    <a:pt x="1688" y="165"/>
                  </a:lnTo>
                  <a:lnTo>
                    <a:pt x="1689" y="170"/>
                  </a:lnTo>
                  <a:lnTo>
                    <a:pt x="1691" y="175"/>
                  </a:lnTo>
                  <a:lnTo>
                    <a:pt x="1692" y="180"/>
                  </a:lnTo>
                  <a:lnTo>
                    <a:pt x="1693" y="185"/>
                  </a:lnTo>
                  <a:lnTo>
                    <a:pt x="1694" y="190"/>
                  </a:lnTo>
                  <a:lnTo>
                    <a:pt x="1696" y="195"/>
                  </a:lnTo>
                  <a:lnTo>
                    <a:pt x="1697" y="200"/>
                  </a:lnTo>
                  <a:lnTo>
                    <a:pt x="1699" y="205"/>
                  </a:lnTo>
                  <a:lnTo>
                    <a:pt x="1700" y="210"/>
                  </a:lnTo>
                  <a:lnTo>
                    <a:pt x="1701" y="215"/>
                  </a:lnTo>
                  <a:lnTo>
                    <a:pt x="1702" y="221"/>
                  </a:lnTo>
                  <a:lnTo>
                    <a:pt x="1704" y="226"/>
                  </a:lnTo>
                  <a:lnTo>
                    <a:pt x="1705" y="231"/>
                  </a:lnTo>
                  <a:lnTo>
                    <a:pt x="1706" y="236"/>
                  </a:lnTo>
                  <a:lnTo>
                    <a:pt x="1707" y="241"/>
                  </a:lnTo>
                  <a:lnTo>
                    <a:pt x="1708" y="246"/>
                  </a:lnTo>
                  <a:lnTo>
                    <a:pt x="1709" y="251"/>
                  </a:lnTo>
                  <a:lnTo>
                    <a:pt x="1711" y="256"/>
                  </a:lnTo>
                  <a:lnTo>
                    <a:pt x="1713" y="261"/>
                  </a:lnTo>
                  <a:lnTo>
                    <a:pt x="1715" y="266"/>
                  </a:lnTo>
                  <a:lnTo>
                    <a:pt x="1717" y="271"/>
                  </a:lnTo>
                  <a:lnTo>
                    <a:pt x="1719" y="276"/>
                  </a:lnTo>
                  <a:lnTo>
                    <a:pt x="1721" y="281"/>
                  </a:lnTo>
                  <a:lnTo>
                    <a:pt x="1722" y="286"/>
                  </a:lnTo>
                  <a:lnTo>
                    <a:pt x="1724" y="291"/>
                  </a:lnTo>
                  <a:lnTo>
                    <a:pt x="1725" y="296"/>
                  </a:lnTo>
                  <a:lnTo>
                    <a:pt x="1729" y="301"/>
                  </a:lnTo>
                  <a:lnTo>
                    <a:pt x="1741" y="305"/>
                  </a:lnTo>
                  <a:lnTo>
                    <a:pt x="1757" y="307"/>
                  </a:lnTo>
                  <a:lnTo>
                    <a:pt x="1775" y="307"/>
                  </a:lnTo>
                  <a:lnTo>
                    <a:pt x="1792" y="305"/>
                  </a:lnTo>
                  <a:lnTo>
                    <a:pt x="1808" y="302"/>
                  </a:lnTo>
                  <a:lnTo>
                    <a:pt x="1816" y="298"/>
                  </a:lnTo>
                  <a:lnTo>
                    <a:pt x="1816" y="293"/>
                  </a:lnTo>
                  <a:lnTo>
                    <a:pt x="1817" y="288"/>
                  </a:lnTo>
                  <a:lnTo>
                    <a:pt x="1818" y="283"/>
                  </a:lnTo>
                  <a:lnTo>
                    <a:pt x="1819" y="278"/>
                  </a:lnTo>
                  <a:lnTo>
                    <a:pt x="1820" y="273"/>
                  </a:lnTo>
                  <a:lnTo>
                    <a:pt x="1821" y="268"/>
                  </a:lnTo>
                  <a:lnTo>
                    <a:pt x="1821" y="263"/>
                  </a:lnTo>
                  <a:lnTo>
                    <a:pt x="1822" y="258"/>
                  </a:lnTo>
                  <a:lnTo>
                    <a:pt x="1823" y="252"/>
                  </a:lnTo>
                  <a:lnTo>
                    <a:pt x="1824" y="247"/>
                  </a:lnTo>
                  <a:lnTo>
                    <a:pt x="1826" y="242"/>
                  </a:lnTo>
                  <a:lnTo>
                    <a:pt x="1827" y="237"/>
                  </a:lnTo>
                  <a:lnTo>
                    <a:pt x="1829" y="232"/>
                  </a:lnTo>
                  <a:lnTo>
                    <a:pt x="1830" y="227"/>
                  </a:lnTo>
                  <a:lnTo>
                    <a:pt x="1831" y="222"/>
                  </a:lnTo>
                  <a:lnTo>
                    <a:pt x="1832" y="217"/>
                  </a:lnTo>
                  <a:lnTo>
                    <a:pt x="1833" y="212"/>
                  </a:lnTo>
                  <a:lnTo>
                    <a:pt x="1834" y="207"/>
                  </a:lnTo>
                  <a:lnTo>
                    <a:pt x="1835" y="202"/>
                  </a:lnTo>
                  <a:lnTo>
                    <a:pt x="1836" y="197"/>
                  </a:lnTo>
                  <a:lnTo>
                    <a:pt x="1838" y="192"/>
                  </a:lnTo>
                  <a:lnTo>
                    <a:pt x="1839" y="187"/>
                  </a:lnTo>
                  <a:lnTo>
                    <a:pt x="1840" y="187"/>
                  </a:lnTo>
                  <a:lnTo>
                    <a:pt x="1841" y="192"/>
                  </a:lnTo>
                  <a:lnTo>
                    <a:pt x="1842" y="197"/>
                  </a:lnTo>
                  <a:lnTo>
                    <a:pt x="1843" y="202"/>
                  </a:lnTo>
                  <a:lnTo>
                    <a:pt x="1845" y="207"/>
                  </a:lnTo>
                  <a:lnTo>
                    <a:pt x="1847" y="212"/>
                  </a:lnTo>
                  <a:lnTo>
                    <a:pt x="1849" y="217"/>
                  </a:lnTo>
                  <a:lnTo>
                    <a:pt x="1854" y="222"/>
                  </a:lnTo>
                  <a:lnTo>
                    <a:pt x="1860" y="227"/>
                  </a:lnTo>
                  <a:lnTo>
                    <a:pt x="1872" y="231"/>
                  </a:lnTo>
                  <a:lnTo>
                    <a:pt x="1880" y="236"/>
                  </a:lnTo>
                  <a:lnTo>
                    <a:pt x="1886" y="240"/>
                  </a:lnTo>
                  <a:lnTo>
                    <a:pt x="1891" y="245"/>
                  </a:lnTo>
                  <a:lnTo>
                    <a:pt x="1896" y="250"/>
                  </a:lnTo>
                  <a:lnTo>
                    <a:pt x="1900" y="255"/>
                  </a:lnTo>
                  <a:lnTo>
                    <a:pt x="1905" y="260"/>
                  </a:lnTo>
                  <a:lnTo>
                    <a:pt x="1911" y="265"/>
                  </a:lnTo>
                  <a:lnTo>
                    <a:pt x="1920" y="269"/>
                  </a:lnTo>
                  <a:lnTo>
                    <a:pt x="1928" y="274"/>
                  </a:lnTo>
                  <a:lnTo>
                    <a:pt x="1934" y="279"/>
                  </a:lnTo>
                  <a:lnTo>
                    <a:pt x="1941" y="283"/>
                  </a:lnTo>
                  <a:lnTo>
                    <a:pt x="1947" y="288"/>
                  </a:lnTo>
                  <a:lnTo>
                    <a:pt x="1953" y="293"/>
                  </a:lnTo>
                  <a:lnTo>
                    <a:pt x="1965" y="295"/>
                  </a:lnTo>
                  <a:lnTo>
                    <a:pt x="1979" y="291"/>
                  </a:lnTo>
                  <a:lnTo>
                    <a:pt x="1985" y="287"/>
                  </a:lnTo>
                  <a:lnTo>
                    <a:pt x="1990" y="282"/>
                  </a:lnTo>
                  <a:lnTo>
                    <a:pt x="1991" y="277"/>
                  </a:lnTo>
                  <a:lnTo>
                    <a:pt x="1992" y="272"/>
                  </a:lnTo>
                  <a:lnTo>
                    <a:pt x="1994" y="267"/>
                  </a:lnTo>
                  <a:lnTo>
                    <a:pt x="1995" y="261"/>
                  </a:lnTo>
                  <a:lnTo>
                    <a:pt x="1996" y="256"/>
                  </a:lnTo>
                  <a:lnTo>
                    <a:pt x="1998" y="251"/>
                  </a:lnTo>
                  <a:lnTo>
                    <a:pt x="1998" y="246"/>
                  </a:lnTo>
                  <a:lnTo>
                    <a:pt x="1999" y="241"/>
                  </a:lnTo>
                  <a:lnTo>
                    <a:pt x="1999" y="236"/>
                  </a:lnTo>
                  <a:lnTo>
                    <a:pt x="1999" y="231"/>
                  </a:lnTo>
                  <a:lnTo>
                    <a:pt x="2000" y="226"/>
                  </a:lnTo>
                  <a:lnTo>
                    <a:pt x="2000" y="221"/>
                  </a:lnTo>
                  <a:lnTo>
                    <a:pt x="2001" y="216"/>
                  </a:lnTo>
                  <a:lnTo>
                    <a:pt x="2001" y="211"/>
                  </a:lnTo>
                  <a:lnTo>
                    <a:pt x="2002" y="206"/>
                  </a:lnTo>
                  <a:lnTo>
                    <a:pt x="2002" y="201"/>
                  </a:lnTo>
                  <a:lnTo>
                    <a:pt x="2003" y="196"/>
                  </a:lnTo>
                  <a:lnTo>
                    <a:pt x="2003" y="191"/>
                  </a:lnTo>
                  <a:lnTo>
                    <a:pt x="2004" y="185"/>
                  </a:lnTo>
                  <a:lnTo>
                    <a:pt x="2005" y="180"/>
                  </a:lnTo>
                  <a:lnTo>
                    <a:pt x="2005" y="175"/>
                  </a:lnTo>
                  <a:lnTo>
                    <a:pt x="2006" y="170"/>
                  </a:lnTo>
                  <a:lnTo>
                    <a:pt x="2007" y="165"/>
                  </a:lnTo>
                  <a:lnTo>
                    <a:pt x="2007" y="160"/>
                  </a:lnTo>
                  <a:lnTo>
                    <a:pt x="2008" y="155"/>
                  </a:lnTo>
                  <a:lnTo>
                    <a:pt x="2009" y="150"/>
                  </a:lnTo>
                  <a:lnTo>
                    <a:pt x="2010" y="145"/>
                  </a:lnTo>
                  <a:lnTo>
                    <a:pt x="2011" y="140"/>
                  </a:lnTo>
                  <a:lnTo>
                    <a:pt x="2012" y="135"/>
                  </a:lnTo>
                  <a:lnTo>
                    <a:pt x="2013" y="130"/>
                  </a:lnTo>
                  <a:lnTo>
                    <a:pt x="2014" y="125"/>
                  </a:lnTo>
                  <a:lnTo>
                    <a:pt x="2015" y="119"/>
                  </a:lnTo>
                  <a:lnTo>
                    <a:pt x="2016" y="114"/>
                  </a:lnTo>
                  <a:lnTo>
                    <a:pt x="2016" y="109"/>
                  </a:lnTo>
                  <a:lnTo>
                    <a:pt x="2017" y="104"/>
                  </a:lnTo>
                  <a:lnTo>
                    <a:pt x="2018" y="99"/>
                  </a:lnTo>
                  <a:lnTo>
                    <a:pt x="2019" y="94"/>
                  </a:lnTo>
                  <a:lnTo>
                    <a:pt x="2019" y="89"/>
                  </a:lnTo>
                  <a:lnTo>
                    <a:pt x="2020" y="84"/>
                  </a:lnTo>
                  <a:lnTo>
                    <a:pt x="2020" y="79"/>
                  </a:lnTo>
                  <a:lnTo>
                    <a:pt x="2021" y="74"/>
                  </a:lnTo>
                  <a:lnTo>
                    <a:pt x="2023" y="79"/>
                  </a:lnTo>
                  <a:lnTo>
                    <a:pt x="2025" y="84"/>
                  </a:lnTo>
                  <a:lnTo>
                    <a:pt x="2026" y="90"/>
                  </a:lnTo>
                  <a:lnTo>
                    <a:pt x="2028" y="95"/>
                  </a:lnTo>
                  <a:lnTo>
                    <a:pt x="2030" y="100"/>
                  </a:lnTo>
                  <a:lnTo>
                    <a:pt x="2033" y="105"/>
                  </a:lnTo>
                  <a:lnTo>
                    <a:pt x="2036" y="110"/>
                  </a:lnTo>
                  <a:lnTo>
                    <a:pt x="2039" y="115"/>
                  </a:lnTo>
                  <a:lnTo>
                    <a:pt x="2043" y="120"/>
                  </a:lnTo>
                  <a:lnTo>
                    <a:pt x="2046" y="125"/>
                  </a:lnTo>
                  <a:lnTo>
                    <a:pt x="2049" y="130"/>
                  </a:lnTo>
                  <a:lnTo>
                    <a:pt x="2052" y="135"/>
                  </a:lnTo>
                  <a:lnTo>
                    <a:pt x="2055" y="140"/>
                  </a:lnTo>
                  <a:lnTo>
                    <a:pt x="2058" y="145"/>
                  </a:lnTo>
                  <a:lnTo>
                    <a:pt x="2061" y="150"/>
                  </a:lnTo>
                  <a:lnTo>
                    <a:pt x="2066" y="155"/>
                  </a:lnTo>
                  <a:lnTo>
                    <a:pt x="2071" y="159"/>
                  </a:lnTo>
                  <a:lnTo>
                    <a:pt x="2076" y="164"/>
                  </a:lnTo>
                  <a:lnTo>
                    <a:pt x="2081" y="169"/>
                  </a:lnTo>
                  <a:lnTo>
                    <a:pt x="2086" y="174"/>
                  </a:lnTo>
                  <a:lnTo>
                    <a:pt x="2090" y="179"/>
                  </a:lnTo>
                  <a:lnTo>
                    <a:pt x="2095" y="184"/>
                  </a:lnTo>
                  <a:lnTo>
                    <a:pt x="2099" y="189"/>
                  </a:lnTo>
                  <a:lnTo>
                    <a:pt x="2104" y="194"/>
                  </a:lnTo>
                  <a:lnTo>
                    <a:pt x="2108" y="199"/>
                  </a:lnTo>
                  <a:lnTo>
                    <a:pt x="2119" y="203"/>
                  </a:lnTo>
                  <a:lnTo>
                    <a:pt x="2132" y="207"/>
                  </a:lnTo>
                  <a:lnTo>
                    <a:pt x="2144" y="210"/>
                  </a:lnTo>
                  <a:lnTo>
                    <a:pt x="2157" y="214"/>
                  </a:lnTo>
                  <a:lnTo>
                    <a:pt x="2170" y="218"/>
                  </a:lnTo>
                  <a:lnTo>
                    <a:pt x="2183" y="222"/>
                  </a:lnTo>
                  <a:lnTo>
                    <a:pt x="2196" y="225"/>
                  </a:lnTo>
                  <a:lnTo>
                    <a:pt x="2208" y="229"/>
                  </a:lnTo>
                  <a:lnTo>
                    <a:pt x="2221" y="233"/>
                  </a:lnTo>
                  <a:lnTo>
                    <a:pt x="2234" y="236"/>
                  </a:lnTo>
                  <a:lnTo>
                    <a:pt x="2244" y="241"/>
                  </a:lnTo>
                  <a:lnTo>
                    <a:pt x="2252" y="245"/>
                  </a:lnTo>
                  <a:lnTo>
                    <a:pt x="2260" y="250"/>
                  </a:lnTo>
                  <a:lnTo>
                    <a:pt x="2268" y="255"/>
                  </a:lnTo>
                  <a:lnTo>
                    <a:pt x="2276" y="259"/>
                  </a:lnTo>
                  <a:lnTo>
                    <a:pt x="2285" y="264"/>
                  </a:lnTo>
                  <a:lnTo>
                    <a:pt x="2293" y="268"/>
                  </a:lnTo>
                  <a:lnTo>
                    <a:pt x="2301" y="273"/>
                  </a:lnTo>
                  <a:lnTo>
                    <a:pt x="2310" y="277"/>
                  </a:lnTo>
                  <a:lnTo>
                    <a:pt x="2318" y="282"/>
                  </a:lnTo>
                  <a:lnTo>
                    <a:pt x="2328" y="286"/>
                  </a:lnTo>
                  <a:lnTo>
                    <a:pt x="2337" y="291"/>
                  </a:lnTo>
                  <a:lnTo>
                    <a:pt x="2344" y="295"/>
                  </a:lnTo>
                  <a:lnTo>
                    <a:pt x="2351" y="300"/>
                  </a:lnTo>
                  <a:lnTo>
                    <a:pt x="2358" y="305"/>
                  </a:lnTo>
                  <a:lnTo>
                    <a:pt x="2368" y="309"/>
                  </a:lnTo>
                  <a:lnTo>
                    <a:pt x="2381" y="313"/>
                  </a:lnTo>
                  <a:lnTo>
                    <a:pt x="2395" y="316"/>
                  </a:lnTo>
                  <a:lnTo>
                    <a:pt x="2411" y="314"/>
                  </a:lnTo>
                  <a:lnTo>
                    <a:pt x="2425" y="310"/>
                  </a:lnTo>
                  <a:lnTo>
                    <a:pt x="2436" y="306"/>
                  </a:lnTo>
                  <a:lnTo>
                    <a:pt x="2444" y="301"/>
                  </a:lnTo>
                  <a:lnTo>
                    <a:pt x="2448" y="297"/>
                  </a:lnTo>
                  <a:lnTo>
                    <a:pt x="2451" y="291"/>
                  </a:lnTo>
                  <a:lnTo>
                    <a:pt x="2454" y="286"/>
                  </a:lnTo>
                  <a:lnTo>
                    <a:pt x="2457" y="281"/>
                  </a:lnTo>
                  <a:lnTo>
                    <a:pt x="2460" y="276"/>
                  </a:lnTo>
                  <a:lnTo>
                    <a:pt x="2461" y="271"/>
                  </a:lnTo>
                  <a:lnTo>
                    <a:pt x="2462" y="266"/>
                  </a:lnTo>
                  <a:lnTo>
                    <a:pt x="2464" y="261"/>
                  </a:lnTo>
                  <a:lnTo>
                    <a:pt x="2465" y="256"/>
                  </a:lnTo>
                  <a:lnTo>
                    <a:pt x="2466" y="251"/>
                  </a:lnTo>
                  <a:lnTo>
                    <a:pt x="2469" y="246"/>
                  </a:lnTo>
                  <a:lnTo>
                    <a:pt x="2471" y="241"/>
                  </a:lnTo>
                  <a:lnTo>
                    <a:pt x="2475" y="236"/>
                  </a:lnTo>
                  <a:lnTo>
                    <a:pt x="2478" y="231"/>
                  </a:lnTo>
                  <a:lnTo>
                    <a:pt x="2483" y="226"/>
                  </a:lnTo>
                  <a:lnTo>
                    <a:pt x="2489" y="221"/>
                  </a:lnTo>
                  <a:lnTo>
                    <a:pt x="2499" y="217"/>
                  </a:lnTo>
                  <a:lnTo>
                    <a:pt x="2511" y="213"/>
                  </a:lnTo>
                  <a:lnTo>
                    <a:pt x="2524" y="210"/>
                  </a:lnTo>
                  <a:lnTo>
                    <a:pt x="2538" y="206"/>
                  </a:lnTo>
                  <a:lnTo>
                    <a:pt x="2551" y="202"/>
                  </a:lnTo>
                  <a:lnTo>
                    <a:pt x="2561" y="204"/>
                  </a:lnTo>
                  <a:lnTo>
                    <a:pt x="2570" y="208"/>
                  </a:lnTo>
                  <a:lnTo>
                    <a:pt x="2579" y="213"/>
                  </a:lnTo>
                  <a:lnTo>
                    <a:pt x="2588" y="218"/>
                  </a:lnTo>
                  <a:lnTo>
                    <a:pt x="2596" y="222"/>
                  </a:lnTo>
                  <a:lnTo>
                    <a:pt x="2605" y="227"/>
                  </a:lnTo>
                  <a:lnTo>
                    <a:pt x="2614" y="231"/>
                  </a:lnTo>
                  <a:lnTo>
                    <a:pt x="2623" y="236"/>
                  </a:lnTo>
                  <a:lnTo>
                    <a:pt x="2631" y="240"/>
                  </a:lnTo>
                  <a:lnTo>
                    <a:pt x="2639" y="245"/>
                  </a:lnTo>
                  <a:lnTo>
                    <a:pt x="2647" y="249"/>
                  </a:lnTo>
                  <a:lnTo>
                    <a:pt x="2653" y="254"/>
                  </a:lnTo>
                  <a:lnTo>
                    <a:pt x="2660" y="259"/>
                  </a:lnTo>
                  <a:lnTo>
                    <a:pt x="2666" y="264"/>
                  </a:lnTo>
                  <a:lnTo>
                    <a:pt x="2673" y="268"/>
                  </a:lnTo>
                  <a:lnTo>
                    <a:pt x="2679" y="273"/>
                  </a:lnTo>
                  <a:lnTo>
                    <a:pt x="2686" y="278"/>
                  </a:lnTo>
                  <a:lnTo>
                    <a:pt x="2692" y="283"/>
                  </a:lnTo>
                  <a:lnTo>
                    <a:pt x="2699" y="287"/>
                  </a:lnTo>
                  <a:lnTo>
                    <a:pt x="2705" y="292"/>
                  </a:lnTo>
                  <a:lnTo>
                    <a:pt x="2721" y="295"/>
                  </a:lnTo>
                  <a:lnTo>
                    <a:pt x="2738" y="297"/>
                  </a:lnTo>
                  <a:lnTo>
                    <a:pt x="2755" y="299"/>
                  </a:lnTo>
                  <a:lnTo>
                    <a:pt x="2773" y="301"/>
                  </a:lnTo>
                  <a:lnTo>
                    <a:pt x="2790" y="301"/>
                  </a:lnTo>
                  <a:lnTo>
                    <a:pt x="2806" y="298"/>
                  </a:lnTo>
                  <a:lnTo>
                    <a:pt x="2821" y="295"/>
                  </a:lnTo>
                  <a:lnTo>
                    <a:pt x="2827" y="290"/>
                  </a:lnTo>
                  <a:lnTo>
                    <a:pt x="2831" y="285"/>
                  </a:lnTo>
                  <a:lnTo>
                    <a:pt x="2837" y="280"/>
                  </a:lnTo>
                  <a:lnTo>
                    <a:pt x="2844" y="275"/>
                  </a:lnTo>
                  <a:lnTo>
                    <a:pt x="2855" y="271"/>
                  </a:lnTo>
                  <a:lnTo>
                    <a:pt x="2865" y="267"/>
                  </a:lnTo>
                  <a:lnTo>
                    <a:pt x="2873" y="262"/>
                  </a:lnTo>
                  <a:lnTo>
                    <a:pt x="2882" y="258"/>
                  </a:lnTo>
                  <a:lnTo>
                    <a:pt x="2891" y="253"/>
                  </a:lnTo>
                  <a:lnTo>
                    <a:pt x="2898" y="249"/>
                  </a:lnTo>
                  <a:lnTo>
                    <a:pt x="2904" y="244"/>
                  </a:lnTo>
                  <a:lnTo>
                    <a:pt x="2912" y="240"/>
                  </a:lnTo>
                  <a:lnTo>
                    <a:pt x="2930" y="238"/>
                  </a:lnTo>
                  <a:lnTo>
                    <a:pt x="2947" y="236"/>
                  </a:lnTo>
                  <a:lnTo>
                    <a:pt x="2965" y="234"/>
                  </a:lnTo>
                  <a:lnTo>
                    <a:pt x="2982" y="232"/>
                  </a:lnTo>
                  <a:lnTo>
                    <a:pt x="3000" y="230"/>
                  </a:lnTo>
                  <a:lnTo>
                    <a:pt x="3017" y="228"/>
                  </a:lnTo>
                  <a:lnTo>
                    <a:pt x="3035" y="226"/>
                  </a:lnTo>
                  <a:lnTo>
                    <a:pt x="3052" y="224"/>
                  </a:lnTo>
                  <a:lnTo>
                    <a:pt x="3068" y="226"/>
                  </a:lnTo>
                  <a:lnTo>
                    <a:pt x="3079" y="230"/>
                  </a:lnTo>
                  <a:lnTo>
                    <a:pt x="3088" y="234"/>
                  </a:lnTo>
                  <a:lnTo>
                    <a:pt x="3094" y="239"/>
                  </a:lnTo>
                  <a:lnTo>
                    <a:pt x="3099" y="244"/>
                  </a:lnTo>
                  <a:lnTo>
                    <a:pt x="3103" y="249"/>
                  </a:lnTo>
                  <a:lnTo>
                    <a:pt x="3105" y="254"/>
                  </a:lnTo>
                  <a:lnTo>
                    <a:pt x="3105" y="259"/>
                  </a:lnTo>
                  <a:lnTo>
                    <a:pt x="3106" y="264"/>
                  </a:lnTo>
                  <a:lnTo>
                    <a:pt x="3107" y="269"/>
                  </a:lnTo>
                  <a:lnTo>
                    <a:pt x="3107" y="274"/>
                  </a:lnTo>
                  <a:lnTo>
                    <a:pt x="3108" y="280"/>
                  </a:lnTo>
                  <a:lnTo>
                    <a:pt x="3108" y="285"/>
                  </a:lnTo>
                  <a:lnTo>
                    <a:pt x="3109" y="290"/>
                  </a:lnTo>
                  <a:lnTo>
                    <a:pt x="3110" y="295"/>
                  </a:lnTo>
                  <a:lnTo>
                    <a:pt x="3110" y="300"/>
                  </a:lnTo>
                  <a:lnTo>
                    <a:pt x="3111" y="305"/>
                  </a:lnTo>
                  <a:lnTo>
                    <a:pt x="3111" y="310"/>
                  </a:lnTo>
                  <a:lnTo>
                    <a:pt x="3112" y="315"/>
                  </a:lnTo>
                  <a:lnTo>
                    <a:pt x="3113" y="320"/>
                  </a:lnTo>
                  <a:lnTo>
                    <a:pt x="3113" y="325"/>
                  </a:lnTo>
                  <a:lnTo>
                    <a:pt x="3114" y="330"/>
                  </a:lnTo>
                  <a:lnTo>
                    <a:pt x="3114" y="335"/>
                  </a:lnTo>
                  <a:lnTo>
                    <a:pt x="3115" y="340"/>
                  </a:lnTo>
                  <a:lnTo>
                    <a:pt x="3115" y="345"/>
                  </a:lnTo>
                  <a:lnTo>
                    <a:pt x="3116" y="350"/>
                  </a:lnTo>
                  <a:lnTo>
                    <a:pt x="3121" y="355"/>
                  </a:lnTo>
                  <a:lnTo>
                    <a:pt x="3132" y="354"/>
                  </a:lnTo>
                  <a:lnTo>
                    <a:pt x="3138" y="349"/>
                  </a:lnTo>
                  <a:lnTo>
                    <a:pt x="3140" y="344"/>
                  </a:lnTo>
                  <a:lnTo>
                    <a:pt x="3141" y="339"/>
                  </a:lnTo>
                  <a:lnTo>
                    <a:pt x="3143" y="334"/>
                  </a:lnTo>
                  <a:lnTo>
                    <a:pt x="3144" y="329"/>
                  </a:lnTo>
                  <a:lnTo>
                    <a:pt x="3146" y="324"/>
                  </a:lnTo>
                  <a:lnTo>
                    <a:pt x="3147" y="318"/>
                  </a:lnTo>
                  <a:lnTo>
                    <a:pt x="3148" y="313"/>
                  </a:lnTo>
                  <a:lnTo>
                    <a:pt x="3150" y="308"/>
                  </a:lnTo>
                  <a:lnTo>
                    <a:pt x="3152" y="303"/>
                  </a:lnTo>
                  <a:lnTo>
                    <a:pt x="3154" y="298"/>
                  </a:lnTo>
                  <a:lnTo>
                    <a:pt x="3157" y="293"/>
                  </a:lnTo>
                  <a:lnTo>
                    <a:pt x="3160" y="288"/>
                  </a:lnTo>
                  <a:lnTo>
                    <a:pt x="3164" y="283"/>
                  </a:lnTo>
                  <a:lnTo>
                    <a:pt x="3169" y="278"/>
                  </a:lnTo>
                  <a:lnTo>
                    <a:pt x="3176" y="274"/>
                  </a:lnTo>
                  <a:lnTo>
                    <a:pt x="3190" y="270"/>
                  </a:lnTo>
                  <a:lnTo>
                    <a:pt x="3205" y="267"/>
                  </a:lnTo>
                  <a:lnTo>
                    <a:pt x="3209" y="263"/>
                  </a:lnTo>
                  <a:lnTo>
                    <a:pt x="3210" y="257"/>
                  </a:lnTo>
                  <a:lnTo>
                    <a:pt x="3210" y="252"/>
                  </a:lnTo>
                  <a:lnTo>
                    <a:pt x="3212" y="247"/>
                  </a:lnTo>
                  <a:lnTo>
                    <a:pt x="3214" y="242"/>
                  </a:lnTo>
                  <a:lnTo>
                    <a:pt x="3215" y="237"/>
                  </a:lnTo>
                  <a:lnTo>
                    <a:pt x="3217" y="232"/>
                  </a:lnTo>
                  <a:lnTo>
                    <a:pt x="3220" y="227"/>
                  </a:lnTo>
                  <a:lnTo>
                    <a:pt x="3224" y="222"/>
                  </a:lnTo>
                  <a:lnTo>
                    <a:pt x="3229" y="217"/>
                  </a:lnTo>
                  <a:lnTo>
                    <a:pt x="3235" y="212"/>
                  </a:lnTo>
                  <a:lnTo>
                    <a:pt x="3242" y="208"/>
                  </a:lnTo>
                  <a:lnTo>
                    <a:pt x="3247" y="203"/>
                  </a:lnTo>
                  <a:lnTo>
                    <a:pt x="3252" y="198"/>
                  </a:lnTo>
                  <a:lnTo>
                    <a:pt x="3257" y="193"/>
                  </a:lnTo>
                  <a:lnTo>
                    <a:pt x="3262" y="188"/>
                  </a:lnTo>
                  <a:lnTo>
                    <a:pt x="3267" y="183"/>
                  </a:lnTo>
                  <a:lnTo>
                    <a:pt x="3272" y="178"/>
                  </a:lnTo>
                  <a:lnTo>
                    <a:pt x="3277" y="174"/>
                  </a:lnTo>
                  <a:lnTo>
                    <a:pt x="3282" y="169"/>
                  </a:lnTo>
                  <a:lnTo>
                    <a:pt x="3287" y="164"/>
                  </a:lnTo>
                  <a:lnTo>
                    <a:pt x="3292" y="159"/>
                  </a:lnTo>
                  <a:lnTo>
                    <a:pt x="3297" y="154"/>
                  </a:lnTo>
                  <a:lnTo>
                    <a:pt x="3303" y="149"/>
                  </a:lnTo>
                  <a:lnTo>
                    <a:pt x="3310" y="144"/>
                  </a:lnTo>
                  <a:lnTo>
                    <a:pt x="3318" y="140"/>
                  </a:lnTo>
                  <a:lnTo>
                    <a:pt x="3327" y="135"/>
                  </a:lnTo>
                  <a:lnTo>
                    <a:pt x="3338" y="131"/>
                  </a:lnTo>
                  <a:lnTo>
                    <a:pt x="3350" y="127"/>
                  </a:lnTo>
                  <a:lnTo>
                    <a:pt x="3364" y="124"/>
                  </a:lnTo>
                  <a:lnTo>
                    <a:pt x="3380" y="121"/>
                  </a:lnTo>
                  <a:lnTo>
                    <a:pt x="3398" y="120"/>
                  </a:lnTo>
                  <a:lnTo>
                    <a:pt x="3415" y="118"/>
                  </a:lnTo>
                  <a:lnTo>
                    <a:pt x="3433" y="115"/>
                  </a:lnTo>
                  <a:lnTo>
                    <a:pt x="3450" y="113"/>
                  </a:lnTo>
                  <a:lnTo>
                    <a:pt x="3458" y="117"/>
                  </a:lnTo>
                  <a:lnTo>
                    <a:pt x="3462" y="122"/>
                  </a:lnTo>
                  <a:lnTo>
                    <a:pt x="3467" y="127"/>
                  </a:lnTo>
                  <a:lnTo>
                    <a:pt x="3470" y="132"/>
                  </a:lnTo>
                  <a:lnTo>
                    <a:pt x="3474" y="136"/>
                  </a:lnTo>
                  <a:lnTo>
                    <a:pt x="3477" y="142"/>
                  </a:lnTo>
                  <a:lnTo>
                    <a:pt x="3480" y="147"/>
                  </a:lnTo>
                  <a:lnTo>
                    <a:pt x="3483" y="152"/>
                  </a:lnTo>
                  <a:lnTo>
                    <a:pt x="3485" y="157"/>
                  </a:lnTo>
                  <a:lnTo>
                    <a:pt x="3487" y="162"/>
                  </a:lnTo>
                  <a:lnTo>
                    <a:pt x="3489" y="167"/>
                  </a:lnTo>
                  <a:lnTo>
                    <a:pt x="3491" y="172"/>
                  </a:lnTo>
                  <a:lnTo>
                    <a:pt x="3493" y="177"/>
                  </a:lnTo>
                  <a:lnTo>
                    <a:pt x="3495" y="182"/>
                  </a:lnTo>
                  <a:lnTo>
                    <a:pt x="3497" y="187"/>
                  </a:lnTo>
                  <a:lnTo>
                    <a:pt x="3498" y="192"/>
                  </a:lnTo>
                  <a:lnTo>
                    <a:pt x="3500" y="197"/>
                  </a:lnTo>
                  <a:lnTo>
                    <a:pt x="3501" y="202"/>
                  </a:lnTo>
                  <a:lnTo>
                    <a:pt x="3502" y="207"/>
                  </a:lnTo>
                  <a:lnTo>
                    <a:pt x="3503" y="212"/>
                  </a:lnTo>
                  <a:lnTo>
                    <a:pt x="3504" y="217"/>
                  </a:lnTo>
                  <a:lnTo>
                    <a:pt x="3505" y="222"/>
                  </a:lnTo>
                  <a:lnTo>
                    <a:pt x="3506" y="227"/>
                  </a:lnTo>
                  <a:lnTo>
                    <a:pt x="3507" y="232"/>
                  </a:lnTo>
                  <a:lnTo>
                    <a:pt x="3512" y="237"/>
                  </a:lnTo>
                  <a:lnTo>
                    <a:pt x="3517" y="242"/>
                  </a:lnTo>
                  <a:lnTo>
                    <a:pt x="3529" y="246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12"/>
                  </a:lnTo>
                  <a:lnTo>
                    <a:pt x="173" y="116"/>
                  </a:lnTo>
                  <a:lnTo>
                    <a:pt x="185" y="119"/>
                  </a:lnTo>
                  <a:lnTo>
                    <a:pt x="195" y="124"/>
                  </a:lnTo>
                  <a:lnTo>
                    <a:pt x="204" y="128"/>
                  </a:lnTo>
                  <a:lnTo>
                    <a:pt x="212" y="133"/>
                  </a:lnTo>
                  <a:lnTo>
                    <a:pt x="219" y="138"/>
                  </a:lnTo>
                  <a:lnTo>
                    <a:pt x="225" y="142"/>
                  </a:lnTo>
                  <a:lnTo>
                    <a:pt x="231" y="147"/>
                  </a:lnTo>
                  <a:lnTo>
                    <a:pt x="235" y="152"/>
                  </a:lnTo>
                  <a:lnTo>
                    <a:pt x="237" y="157"/>
                  </a:lnTo>
                  <a:lnTo>
                    <a:pt x="239" y="162"/>
                  </a:lnTo>
                  <a:lnTo>
                    <a:pt x="240" y="167"/>
                  </a:lnTo>
                  <a:lnTo>
                    <a:pt x="242" y="172"/>
                  </a:lnTo>
                  <a:lnTo>
                    <a:pt x="243" y="177"/>
                  </a:lnTo>
                  <a:lnTo>
                    <a:pt x="245" y="182"/>
                  </a:lnTo>
                  <a:lnTo>
                    <a:pt x="247" y="187"/>
                  </a:lnTo>
                  <a:lnTo>
                    <a:pt x="248" y="192"/>
                  </a:lnTo>
                  <a:lnTo>
                    <a:pt x="249" y="197"/>
                  </a:lnTo>
                  <a:lnTo>
                    <a:pt x="252" y="202"/>
                  </a:lnTo>
                  <a:lnTo>
                    <a:pt x="255" y="207"/>
                  </a:lnTo>
                  <a:lnTo>
                    <a:pt x="258" y="212"/>
                  </a:lnTo>
                  <a:lnTo>
                    <a:pt x="260" y="217"/>
                  </a:lnTo>
                  <a:lnTo>
                    <a:pt x="263" y="222"/>
                  </a:lnTo>
                  <a:lnTo>
                    <a:pt x="266" y="227"/>
                  </a:lnTo>
                  <a:lnTo>
                    <a:pt x="269" y="232"/>
                  </a:lnTo>
                  <a:lnTo>
                    <a:pt x="272" y="238"/>
                  </a:lnTo>
                  <a:lnTo>
                    <a:pt x="275" y="243"/>
                  </a:lnTo>
                  <a:lnTo>
                    <a:pt x="278" y="246"/>
                  </a:lnTo>
                  <a:lnTo>
                    <a:pt x="283" y="242"/>
                  </a:lnTo>
                  <a:lnTo>
                    <a:pt x="288" y="237"/>
                  </a:lnTo>
                  <a:lnTo>
                    <a:pt x="292" y="232"/>
                  </a:lnTo>
                  <a:lnTo>
                    <a:pt x="297" y="227"/>
                  </a:lnTo>
                  <a:lnTo>
                    <a:pt x="302" y="222"/>
                  </a:lnTo>
                  <a:lnTo>
                    <a:pt x="306" y="217"/>
                  </a:lnTo>
                  <a:lnTo>
                    <a:pt x="311" y="212"/>
                  </a:lnTo>
                  <a:lnTo>
                    <a:pt x="315" y="207"/>
                  </a:lnTo>
                  <a:lnTo>
                    <a:pt x="320" y="202"/>
                  </a:lnTo>
                  <a:lnTo>
                    <a:pt x="323" y="197"/>
                  </a:lnTo>
                  <a:lnTo>
                    <a:pt x="325" y="192"/>
                  </a:lnTo>
                  <a:lnTo>
                    <a:pt x="326" y="187"/>
                  </a:lnTo>
                  <a:lnTo>
                    <a:pt x="328" y="182"/>
                  </a:lnTo>
                  <a:lnTo>
                    <a:pt x="329" y="177"/>
                  </a:lnTo>
                  <a:lnTo>
                    <a:pt x="331" y="172"/>
                  </a:lnTo>
                  <a:lnTo>
                    <a:pt x="333" y="167"/>
                  </a:lnTo>
                  <a:lnTo>
                    <a:pt x="334" y="162"/>
                  </a:lnTo>
                  <a:lnTo>
                    <a:pt x="336" y="157"/>
                  </a:lnTo>
                  <a:lnTo>
                    <a:pt x="338" y="152"/>
                  </a:lnTo>
                  <a:lnTo>
                    <a:pt x="345" y="148"/>
                  </a:lnTo>
                  <a:lnTo>
                    <a:pt x="364" y="147"/>
                  </a:lnTo>
                  <a:lnTo>
                    <a:pt x="383" y="148"/>
                  </a:lnTo>
                  <a:lnTo>
                    <a:pt x="402" y="148"/>
                  </a:lnTo>
                  <a:lnTo>
                    <a:pt x="418" y="149"/>
                  </a:lnTo>
                  <a:lnTo>
                    <a:pt x="424" y="154"/>
                  </a:lnTo>
                  <a:lnTo>
                    <a:pt x="429" y="159"/>
                  </a:lnTo>
                  <a:lnTo>
                    <a:pt x="434" y="163"/>
                  </a:lnTo>
                  <a:lnTo>
                    <a:pt x="439" y="168"/>
                  </a:lnTo>
                  <a:lnTo>
                    <a:pt x="444" y="173"/>
                  </a:lnTo>
                  <a:lnTo>
                    <a:pt x="449" y="178"/>
                  </a:lnTo>
                  <a:lnTo>
                    <a:pt x="454" y="183"/>
                  </a:lnTo>
                  <a:lnTo>
                    <a:pt x="459" y="188"/>
                  </a:lnTo>
                  <a:lnTo>
                    <a:pt x="464" y="193"/>
                  </a:lnTo>
                  <a:lnTo>
                    <a:pt x="469" y="198"/>
                  </a:lnTo>
                  <a:lnTo>
                    <a:pt x="473" y="203"/>
                  </a:lnTo>
                  <a:lnTo>
                    <a:pt x="477" y="208"/>
                  </a:lnTo>
                  <a:lnTo>
                    <a:pt x="481" y="212"/>
                  </a:lnTo>
                  <a:lnTo>
                    <a:pt x="488" y="217"/>
                  </a:lnTo>
                  <a:lnTo>
                    <a:pt x="495" y="222"/>
                  </a:lnTo>
                  <a:lnTo>
                    <a:pt x="502" y="227"/>
                  </a:lnTo>
                  <a:lnTo>
                    <a:pt x="509" y="231"/>
                  </a:lnTo>
                  <a:lnTo>
                    <a:pt x="516" y="236"/>
                  </a:lnTo>
                  <a:lnTo>
                    <a:pt x="522" y="241"/>
                  </a:lnTo>
                  <a:lnTo>
                    <a:pt x="529" y="245"/>
                  </a:lnTo>
                  <a:lnTo>
                    <a:pt x="535" y="250"/>
                  </a:lnTo>
                  <a:lnTo>
                    <a:pt x="540" y="255"/>
                  </a:lnTo>
                  <a:lnTo>
                    <a:pt x="547" y="259"/>
                  </a:lnTo>
                  <a:lnTo>
                    <a:pt x="566" y="260"/>
                  </a:lnTo>
                  <a:lnTo>
                    <a:pt x="585" y="261"/>
                  </a:lnTo>
                  <a:lnTo>
                    <a:pt x="601" y="260"/>
                  </a:lnTo>
                  <a:lnTo>
                    <a:pt x="611" y="256"/>
                  </a:lnTo>
                  <a:lnTo>
                    <a:pt x="618" y="251"/>
                  </a:lnTo>
                  <a:lnTo>
                    <a:pt x="620" y="246"/>
                  </a:lnTo>
                  <a:lnTo>
                    <a:pt x="622" y="241"/>
                  </a:lnTo>
                  <a:lnTo>
                    <a:pt x="623" y="236"/>
                  </a:lnTo>
                  <a:lnTo>
                    <a:pt x="625" y="231"/>
                  </a:lnTo>
                  <a:lnTo>
                    <a:pt x="627" y="226"/>
                  </a:lnTo>
                  <a:lnTo>
                    <a:pt x="629" y="221"/>
                  </a:lnTo>
                  <a:lnTo>
                    <a:pt x="630" y="216"/>
                  </a:lnTo>
                  <a:lnTo>
                    <a:pt x="632" y="211"/>
                  </a:lnTo>
                  <a:lnTo>
                    <a:pt x="634" y="206"/>
                  </a:lnTo>
                  <a:lnTo>
                    <a:pt x="635" y="201"/>
                  </a:lnTo>
                  <a:lnTo>
                    <a:pt x="637" y="196"/>
                  </a:lnTo>
                  <a:lnTo>
                    <a:pt x="639" y="191"/>
                  </a:lnTo>
                  <a:lnTo>
                    <a:pt x="641" y="185"/>
                  </a:lnTo>
                  <a:lnTo>
                    <a:pt x="642" y="181"/>
                  </a:lnTo>
                  <a:lnTo>
                    <a:pt x="644" y="175"/>
                  </a:lnTo>
                  <a:lnTo>
                    <a:pt x="646" y="170"/>
                  </a:lnTo>
                  <a:lnTo>
                    <a:pt x="648" y="165"/>
                  </a:lnTo>
                  <a:lnTo>
                    <a:pt x="650" y="160"/>
                  </a:lnTo>
                  <a:lnTo>
                    <a:pt x="651" y="155"/>
                  </a:lnTo>
                  <a:lnTo>
                    <a:pt x="653" y="150"/>
                  </a:lnTo>
                  <a:lnTo>
                    <a:pt x="655" y="145"/>
                  </a:lnTo>
                  <a:lnTo>
                    <a:pt x="657" y="140"/>
                  </a:lnTo>
                  <a:lnTo>
                    <a:pt x="659" y="135"/>
                  </a:lnTo>
                  <a:lnTo>
                    <a:pt x="661" y="130"/>
                  </a:lnTo>
                  <a:lnTo>
                    <a:pt x="663" y="125"/>
                  </a:lnTo>
                  <a:lnTo>
                    <a:pt x="665" y="128"/>
                  </a:lnTo>
                  <a:lnTo>
                    <a:pt x="669" y="133"/>
                  </a:lnTo>
                  <a:lnTo>
                    <a:pt x="672" y="138"/>
                  </a:lnTo>
                  <a:lnTo>
                    <a:pt x="675" y="143"/>
                  </a:lnTo>
                  <a:lnTo>
                    <a:pt x="678" y="148"/>
                  </a:lnTo>
                  <a:lnTo>
                    <a:pt x="681" y="153"/>
                  </a:lnTo>
                  <a:lnTo>
                    <a:pt x="684" y="158"/>
                  </a:lnTo>
                  <a:lnTo>
                    <a:pt x="687" y="163"/>
                  </a:lnTo>
                  <a:lnTo>
                    <a:pt x="690" y="168"/>
                  </a:lnTo>
                  <a:lnTo>
                    <a:pt x="693" y="173"/>
                  </a:lnTo>
                  <a:lnTo>
                    <a:pt x="696" y="178"/>
                  </a:lnTo>
                  <a:lnTo>
                    <a:pt x="699" y="183"/>
                  </a:lnTo>
                  <a:lnTo>
                    <a:pt x="702" y="188"/>
                  </a:lnTo>
                  <a:lnTo>
                    <a:pt x="705" y="193"/>
                  </a:lnTo>
                  <a:lnTo>
                    <a:pt x="708" y="198"/>
                  </a:lnTo>
                  <a:lnTo>
                    <a:pt x="711" y="203"/>
                  </a:lnTo>
                  <a:lnTo>
                    <a:pt x="714" y="208"/>
                  </a:lnTo>
                  <a:lnTo>
                    <a:pt x="717" y="213"/>
                  </a:lnTo>
                  <a:lnTo>
                    <a:pt x="720" y="218"/>
                  </a:lnTo>
                  <a:lnTo>
                    <a:pt x="723" y="223"/>
                  </a:lnTo>
                  <a:lnTo>
                    <a:pt x="726" y="228"/>
                  </a:lnTo>
                  <a:lnTo>
                    <a:pt x="728" y="233"/>
                  </a:lnTo>
                  <a:lnTo>
                    <a:pt x="731" y="238"/>
                  </a:lnTo>
                  <a:lnTo>
                    <a:pt x="734" y="243"/>
                  </a:lnTo>
                  <a:lnTo>
                    <a:pt x="737" y="248"/>
                  </a:lnTo>
                  <a:lnTo>
                    <a:pt x="741" y="253"/>
                  </a:lnTo>
                  <a:lnTo>
                    <a:pt x="745" y="258"/>
                  </a:lnTo>
                  <a:lnTo>
                    <a:pt x="750" y="263"/>
                  </a:lnTo>
                  <a:lnTo>
                    <a:pt x="755" y="268"/>
                  </a:lnTo>
                  <a:lnTo>
                    <a:pt x="760" y="273"/>
                  </a:lnTo>
                  <a:lnTo>
                    <a:pt x="765" y="277"/>
                  </a:lnTo>
                  <a:lnTo>
                    <a:pt x="770" y="282"/>
                  </a:lnTo>
                  <a:lnTo>
                    <a:pt x="776" y="287"/>
                  </a:lnTo>
                  <a:lnTo>
                    <a:pt x="782" y="292"/>
                  </a:lnTo>
                  <a:lnTo>
                    <a:pt x="788" y="297"/>
                  </a:lnTo>
                  <a:lnTo>
                    <a:pt x="795" y="301"/>
                  </a:lnTo>
                  <a:lnTo>
                    <a:pt x="801" y="306"/>
                  </a:lnTo>
                  <a:lnTo>
                    <a:pt x="807" y="311"/>
                  </a:lnTo>
                  <a:lnTo>
                    <a:pt x="814" y="316"/>
                  </a:lnTo>
                  <a:lnTo>
                    <a:pt x="820" y="320"/>
                  </a:lnTo>
                  <a:lnTo>
                    <a:pt x="826" y="325"/>
                  </a:lnTo>
                  <a:lnTo>
                    <a:pt x="833" y="330"/>
                  </a:lnTo>
                  <a:lnTo>
                    <a:pt x="839" y="335"/>
                  </a:lnTo>
                  <a:lnTo>
                    <a:pt x="845" y="340"/>
                  </a:lnTo>
                  <a:lnTo>
                    <a:pt x="852" y="344"/>
                  </a:lnTo>
                  <a:lnTo>
                    <a:pt x="858" y="349"/>
                  </a:lnTo>
                  <a:lnTo>
                    <a:pt x="864" y="354"/>
                  </a:lnTo>
                  <a:lnTo>
                    <a:pt x="871" y="359"/>
                  </a:lnTo>
                  <a:lnTo>
                    <a:pt x="877" y="363"/>
                  </a:lnTo>
                  <a:lnTo>
                    <a:pt x="880" y="358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0" y="343"/>
                  </a:lnTo>
                  <a:lnTo>
                    <a:pt x="893" y="338"/>
                  </a:lnTo>
                  <a:lnTo>
                    <a:pt x="896" y="333"/>
                  </a:lnTo>
                  <a:lnTo>
                    <a:pt x="900" y="328"/>
                  </a:lnTo>
                  <a:lnTo>
                    <a:pt x="903" y="323"/>
                  </a:lnTo>
                  <a:lnTo>
                    <a:pt x="906" y="318"/>
                  </a:lnTo>
                  <a:lnTo>
                    <a:pt x="909" y="313"/>
                  </a:lnTo>
                  <a:lnTo>
                    <a:pt x="913" y="308"/>
                  </a:lnTo>
                  <a:lnTo>
                    <a:pt x="916" y="303"/>
                  </a:lnTo>
                  <a:lnTo>
                    <a:pt x="920" y="299"/>
                  </a:lnTo>
                  <a:lnTo>
                    <a:pt x="926" y="294"/>
                  </a:lnTo>
                  <a:lnTo>
                    <a:pt x="935" y="289"/>
                  </a:lnTo>
                  <a:lnTo>
                    <a:pt x="953" y="288"/>
                  </a:lnTo>
                  <a:lnTo>
                    <a:pt x="971" y="288"/>
                  </a:lnTo>
                  <a:lnTo>
                    <a:pt x="985" y="286"/>
                  </a:lnTo>
                  <a:lnTo>
                    <a:pt x="988" y="282"/>
                  </a:lnTo>
                  <a:lnTo>
                    <a:pt x="990" y="276"/>
                  </a:lnTo>
                  <a:lnTo>
                    <a:pt x="993" y="271"/>
                  </a:lnTo>
                  <a:lnTo>
                    <a:pt x="995" y="266"/>
                  </a:lnTo>
                  <a:lnTo>
                    <a:pt x="998" y="261"/>
                  </a:lnTo>
                  <a:lnTo>
                    <a:pt x="1001" y="256"/>
                  </a:lnTo>
                  <a:lnTo>
                    <a:pt x="1003" y="251"/>
                  </a:lnTo>
                  <a:lnTo>
                    <a:pt x="1006" y="246"/>
                  </a:lnTo>
                  <a:lnTo>
                    <a:pt x="1009" y="241"/>
                  </a:lnTo>
                  <a:lnTo>
                    <a:pt x="1012" y="236"/>
                  </a:lnTo>
                  <a:lnTo>
                    <a:pt x="1015" y="231"/>
                  </a:lnTo>
                  <a:lnTo>
                    <a:pt x="1019" y="226"/>
                  </a:lnTo>
                  <a:lnTo>
                    <a:pt x="1022" y="221"/>
                  </a:lnTo>
                  <a:lnTo>
                    <a:pt x="1025" y="216"/>
                  </a:lnTo>
                  <a:lnTo>
                    <a:pt x="1028" y="211"/>
                  </a:lnTo>
                  <a:lnTo>
                    <a:pt x="1031" y="206"/>
                  </a:lnTo>
                  <a:lnTo>
                    <a:pt x="1034" y="201"/>
                  </a:lnTo>
                  <a:lnTo>
                    <a:pt x="1038" y="196"/>
                  </a:lnTo>
                  <a:lnTo>
                    <a:pt x="1041" y="191"/>
                  </a:lnTo>
                  <a:lnTo>
                    <a:pt x="1045" y="186"/>
                  </a:lnTo>
                  <a:lnTo>
                    <a:pt x="1054" y="183"/>
                  </a:lnTo>
                  <a:lnTo>
                    <a:pt x="1073" y="182"/>
                  </a:lnTo>
                  <a:lnTo>
                    <a:pt x="1087" y="178"/>
                  </a:lnTo>
                  <a:lnTo>
                    <a:pt x="1099" y="175"/>
                  </a:lnTo>
                  <a:lnTo>
                    <a:pt x="1108" y="170"/>
                  </a:lnTo>
                  <a:lnTo>
                    <a:pt x="1116" y="166"/>
                  </a:lnTo>
                  <a:lnTo>
                    <a:pt x="1123" y="161"/>
                  </a:lnTo>
                  <a:lnTo>
                    <a:pt x="1128" y="156"/>
                  </a:lnTo>
                  <a:lnTo>
                    <a:pt x="1133" y="151"/>
                  </a:lnTo>
                  <a:lnTo>
                    <a:pt x="1135" y="146"/>
                  </a:lnTo>
                  <a:lnTo>
                    <a:pt x="1137" y="141"/>
                  </a:lnTo>
                  <a:lnTo>
                    <a:pt x="1139" y="136"/>
                  </a:lnTo>
                  <a:lnTo>
                    <a:pt x="1141" y="131"/>
                  </a:lnTo>
                  <a:lnTo>
                    <a:pt x="1143" y="126"/>
                  </a:lnTo>
                  <a:lnTo>
                    <a:pt x="1145" y="121"/>
                  </a:lnTo>
                  <a:lnTo>
                    <a:pt x="1148" y="116"/>
                  </a:lnTo>
                  <a:lnTo>
                    <a:pt x="1150" y="111"/>
                  </a:lnTo>
                  <a:lnTo>
                    <a:pt x="1152" y="106"/>
                  </a:lnTo>
                  <a:lnTo>
                    <a:pt x="1154" y="101"/>
                  </a:lnTo>
                  <a:lnTo>
                    <a:pt x="1155" y="96"/>
                  </a:lnTo>
                  <a:lnTo>
                    <a:pt x="1155" y="91"/>
                  </a:lnTo>
                  <a:lnTo>
                    <a:pt x="1155" y="86"/>
                  </a:lnTo>
                  <a:lnTo>
                    <a:pt x="1155" y="81"/>
                  </a:lnTo>
                  <a:lnTo>
                    <a:pt x="1155" y="76"/>
                  </a:lnTo>
                  <a:lnTo>
                    <a:pt x="1155" y="71"/>
                  </a:lnTo>
                  <a:lnTo>
                    <a:pt x="1155" y="65"/>
                  </a:lnTo>
                  <a:lnTo>
                    <a:pt x="1155" y="60"/>
                  </a:lnTo>
                  <a:lnTo>
                    <a:pt x="1155" y="55"/>
                  </a:lnTo>
                  <a:lnTo>
                    <a:pt x="1155" y="50"/>
                  </a:lnTo>
                  <a:lnTo>
                    <a:pt x="1155" y="45"/>
                  </a:lnTo>
                  <a:lnTo>
                    <a:pt x="1155" y="40"/>
                  </a:lnTo>
                  <a:lnTo>
                    <a:pt x="1155" y="35"/>
                  </a:lnTo>
                  <a:lnTo>
                    <a:pt x="1155" y="30"/>
                  </a:lnTo>
                  <a:lnTo>
                    <a:pt x="1155" y="25"/>
                  </a:lnTo>
                  <a:lnTo>
                    <a:pt x="1155" y="20"/>
                  </a:lnTo>
                  <a:lnTo>
                    <a:pt x="1155" y="15"/>
                  </a:lnTo>
                  <a:lnTo>
                    <a:pt x="1155" y="10"/>
                  </a:lnTo>
                  <a:lnTo>
                    <a:pt x="1155" y="5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55" y="4"/>
                  </a:lnTo>
                  <a:lnTo>
                    <a:pt x="1155" y="9"/>
                  </a:lnTo>
                  <a:lnTo>
                    <a:pt x="1155" y="14"/>
                  </a:lnTo>
                  <a:lnTo>
                    <a:pt x="1155" y="18"/>
                  </a:lnTo>
                  <a:lnTo>
                    <a:pt x="1155" y="23"/>
                  </a:lnTo>
                  <a:lnTo>
                    <a:pt x="1155" y="28"/>
                  </a:lnTo>
                  <a:lnTo>
                    <a:pt x="1155" y="32"/>
                  </a:lnTo>
                  <a:lnTo>
                    <a:pt x="1155" y="37"/>
                  </a:lnTo>
                  <a:lnTo>
                    <a:pt x="1155" y="41"/>
                  </a:lnTo>
                  <a:lnTo>
                    <a:pt x="1155" y="46"/>
                  </a:lnTo>
                  <a:lnTo>
                    <a:pt x="1155" y="51"/>
                  </a:lnTo>
                  <a:lnTo>
                    <a:pt x="1155" y="55"/>
                  </a:lnTo>
                  <a:lnTo>
                    <a:pt x="1155" y="60"/>
                  </a:lnTo>
                  <a:lnTo>
                    <a:pt x="1155" y="65"/>
                  </a:lnTo>
                  <a:lnTo>
                    <a:pt x="1155" y="69"/>
                  </a:lnTo>
                  <a:lnTo>
                    <a:pt x="1155" y="74"/>
                  </a:lnTo>
                  <a:lnTo>
                    <a:pt x="1155" y="79"/>
                  </a:lnTo>
                  <a:lnTo>
                    <a:pt x="1155" y="83"/>
                  </a:lnTo>
                  <a:lnTo>
                    <a:pt x="1155" y="88"/>
                  </a:lnTo>
                  <a:lnTo>
                    <a:pt x="1155" y="92"/>
                  </a:lnTo>
                  <a:lnTo>
                    <a:pt x="1155" y="97"/>
                  </a:lnTo>
                  <a:lnTo>
                    <a:pt x="1157" y="102"/>
                  </a:lnTo>
                  <a:lnTo>
                    <a:pt x="1162" y="106"/>
                  </a:lnTo>
                  <a:lnTo>
                    <a:pt x="1167" y="111"/>
                  </a:lnTo>
                  <a:lnTo>
                    <a:pt x="1171" y="115"/>
                  </a:lnTo>
                  <a:lnTo>
                    <a:pt x="1176" y="119"/>
                  </a:lnTo>
                  <a:lnTo>
                    <a:pt x="1181" y="124"/>
                  </a:lnTo>
                  <a:lnTo>
                    <a:pt x="1185" y="128"/>
                  </a:lnTo>
                  <a:lnTo>
                    <a:pt x="1190" y="133"/>
                  </a:lnTo>
                  <a:lnTo>
                    <a:pt x="1194" y="137"/>
                  </a:lnTo>
                  <a:lnTo>
                    <a:pt x="1199" y="142"/>
                  </a:lnTo>
                  <a:lnTo>
                    <a:pt x="1203" y="146"/>
                  </a:lnTo>
                  <a:lnTo>
                    <a:pt x="1209" y="151"/>
                  </a:lnTo>
                  <a:lnTo>
                    <a:pt x="1225" y="150"/>
                  </a:lnTo>
                  <a:lnTo>
                    <a:pt x="1240" y="147"/>
                  </a:lnTo>
                  <a:lnTo>
                    <a:pt x="1256" y="146"/>
                  </a:lnTo>
                  <a:lnTo>
                    <a:pt x="1272" y="148"/>
                  </a:lnTo>
                  <a:lnTo>
                    <a:pt x="1289" y="149"/>
                  </a:lnTo>
                  <a:lnTo>
                    <a:pt x="1305" y="151"/>
                  </a:lnTo>
                  <a:lnTo>
                    <a:pt x="1322" y="151"/>
                  </a:lnTo>
                  <a:lnTo>
                    <a:pt x="1338" y="149"/>
                  </a:lnTo>
                  <a:lnTo>
                    <a:pt x="1353" y="147"/>
                  </a:lnTo>
                  <a:lnTo>
                    <a:pt x="1369" y="145"/>
                  </a:lnTo>
                  <a:lnTo>
                    <a:pt x="1384" y="142"/>
                  </a:lnTo>
                  <a:lnTo>
                    <a:pt x="1392" y="144"/>
                  </a:lnTo>
                  <a:lnTo>
                    <a:pt x="1394" y="149"/>
                  </a:lnTo>
                  <a:lnTo>
                    <a:pt x="1396" y="153"/>
                  </a:lnTo>
                  <a:lnTo>
                    <a:pt x="1398" y="158"/>
                  </a:lnTo>
                  <a:lnTo>
                    <a:pt x="1399" y="163"/>
                  </a:lnTo>
                  <a:lnTo>
                    <a:pt x="1401" y="167"/>
                  </a:lnTo>
                  <a:lnTo>
                    <a:pt x="1402" y="172"/>
                  </a:lnTo>
                  <a:lnTo>
                    <a:pt x="1403" y="177"/>
                  </a:lnTo>
                  <a:lnTo>
                    <a:pt x="1405" y="181"/>
                  </a:lnTo>
                  <a:lnTo>
                    <a:pt x="1406" y="186"/>
                  </a:lnTo>
                  <a:lnTo>
                    <a:pt x="1407" y="190"/>
                  </a:lnTo>
                  <a:lnTo>
                    <a:pt x="1408" y="195"/>
                  </a:lnTo>
                  <a:lnTo>
                    <a:pt x="1409" y="200"/>
                  </a:lnTo>
                  <a:lnTo>
                    <a:pt x="1410" y="204"/>
                  </a:lnTo>
                  <a:lnTo>
                    <a:pt x="1411" y="209"/>
                  </a:lnTo>
                  <a:lnTo>
                    <a:pt x="1411" y="214"/>
                  </a:lnTo>
                  <a:lnTo>
                    <a:pt x="1412" y="218"/>
                  </a:lnTo>
                  <a:lnTo>
                    <a:pt x="1412" y="223"/>
                  </a:lnTo>
                  <a:lnTo>
                    <a:pt x="1412" y="227"/>
                  </a:lnTo>
                  <a:lnTo>
                    <a:pt x="1413" y="232"/>
                  </a:lnTo>
                  <a:lnTo>
                    <a:pt x="1413" y="237"/>
                  </a:lnTo>
                  <a:lnTo>
                    <a:pt x="1414" y="241"/>
                  </a:lnTo>
                  <a:lnTo>
                    <a:pt x="1414" y="246"/>
                  </a:lnTo>
                  <a:lnTo>
                    <a:pt x="1414" y="251"/>
                  </a:lnTo>
                  <a:lnTo>
                    <a:pt x="1415" y="255"/>
                  </a:lnTo>
                  <a:lnTo>
                    <a:pt x="1416" y="260"/>
                  </a:lnTo>
                  <a:lnTo>
                    <a:pt x="1416" y="265"/>
                  </a:lnTo>
                  <a:lnTo>
                    <a:pt x="1417" y="269"/>
                  </a:lnTo>
                  <a:lnTo>
                    <a:pt x="1417" y="274"/>
                  </a:lnTo>
                  <a:lnTo>
                    <a:pt x="1418" y="278"/>
                  </a:lnTo>
                  <a:lnTo>
                    <a:pt x="1419" y="283"/>
                  </a:lnTo>
                  <a:lnTo>
                    <a:pt x="1419" y="288"/>
                  </a:lnTo>
                  <a:lnTo>
                    <a:pt x="1420" y="292"/>
                  </a:lnTo>
                  <a:lnTo>
                    <a:pt x="1420" y="297"/>
                  </a:lnTo>
                  <a:lnTo>
                    <a:pt x="1421" y="302"/>
                  </a:lnTo>
                  <a:lnTo>
                    <a:pt x="1422" y="306"/>
                  </a:lnTo>
                  <a:lnTo>
                    <a:pt x="1422" y="311"/>
                  </a:lnTo>
                  <a:lnTo>
                    <a:pt x="1423" y="316"/>
                  </a:lnTo>
                  <a:lnTo>
                    <a:pt x="1423" y="320"/>
                  </a:lnTo>
                  <a:lnTo>
                    <a:pt x="1424" y="325"/>
                  </a:lnTo>
                  <a:lnTo>
                    <a:pt x="1424" y="329"/>
                  </a:lnTo>
                  <a:lnTo>
                    <a:pt x="1425" y="334"/>
                  </a:lnTo>
                  <a:lnTo>
                    <a:pt x="1425" y="339"/>
                  </a:lnTo>
                  <a:lnTo>
                    <a:pt x="1426" y="343"/>
                  </a:lnTo>
                  <a:lnTo>
                    <a:pt x="1427" y="348"/>
                  </a:lnTo>
                  <a:lnTo>
                    <a:pt x="1428" y="353"/>
                  </a:lnTo>
                  <a:lnTo>
                    <a:pt x="1431" y="357"/>
                  </a:lnTo>
                  <a:lnTo>
                    <a:pt x="1433" y="362"/>
                  </a:lnTo>
                  <a:lnTo>
                    <a:pt x="1436" y="366"/>
                  </a:lnTo>
                  <a:lnTo>
                    <a:pt x="1440" y="371"/>
                  </a:lnTo>
                  <a:lnTo>
                    <a:pt x="1443" y="375"/>
                  </a:lnTo>
                  <a:lnTo>
                    <a:pt x="1449" y="380"/>
                  </a:lnTo>
                  <a:lnTo>
                    <a:pt x="1458" y="383"/>
                  </a:lnTo>
                  <a:lnTo>
                    <a:pt x="1474" y="382"/>
                  </a:lnTo>
                  <a:lnTo>
                    <a:pt x="1491" y="380"/>
                  </a:lnTo>
                  <a:lnTo>
                    <a:pt x="1507" y="381"/>
                  </a:lnTo>
                  <a:lnTo>
                    <a:pt x="1521" y="383"/>
                  </a:lnTo>
                  <a:lnTo>
                    <a:pt x="1535" y="386"/>
                  </a:lnTo>
                  <a:lnTo>
                    <a:pt x="1547" y="390"/>
                  </a:lnTo>
                  <a:lnTo>
                    <a:pt x="1559" y="393"/>
                  </a:lnTo>
                  <a:lnTo>
                    <a:pt x="1564" y="390"/>
                  </a:lnTo>
                  <a:lnTo>
                    <a:pt x="1568" y="385"/>
                  </a:lnTo>
                  <a:lnTo>
                    <a:pt x="1571" y="381"/>
                  </a:lnTo>
                  <a:lnTo>
                    <a:pt x="1575" y="376"/>
                  </a:lnTo>
                  <a:lnTo>
                    <a:pt x="1578" y="372"/>
                  </a:lnTo>
                  <a:lnTo>
                    <a:pt x="1582" y="367"/>
                  </a:lnTo>
                  <a:lnTo>
                    <a:pt x="1586" y="363"/>
                  </a:lnTo>
                  <a:lnTo>
                    <a:pt x="1590" y="358"/>
                  </a:lnTo>
                  <a:lnTo>
                    <a:pt x="1595" y="354"/>
                  </a:lnTo>
                  <a:lnTo>
                    <a:pt x="1598" y="349"/>
                  </a:lnTo>
                  <a:lnTo>
                    <a:pt x="1598" y="344"/>
                  </a:lnTo>
                  <a:lnTo>
                    <a:pt x="1598" y="340"/>
                  </a:lnTo>
                  <a:lnTo>
                    <a:pt x="1599" y="335"/>
                  </a:lnTo>
                  <a:lnTo>
                    <a:pt x="1599" y="331"/>
                  </a:lnTo>
                  <a:lnTo>
                    <a:pt x="1599" y="326"/>
                  </a:lnTo>
                  <a:lnTo>
                    <a:pt x="1599" y="321"/>
                  </a:lnTo>
                  <a:lnTo>
                    <a:pt x="1599" y="317"/>
                  </a:lnTo>
                  <a:lnTo>
                    <a:pt x="1599" y="312"/>
                  </a:lnTo>
                  <a:lnTo>
                    <a:pt x="1599" y="307"/>
                  </a:lnTo>
                  <a:lnTo>
                    <a:pt x="1599" y="303"/>
                  </a:lnTo>
                  <a:lnTo>
                    <a:pt x="1600" y="298"/>
                  </a:lnTo>
                  <a:lnTo>
                    <a:pt x="1600" y="293"/>
                  </a:lnTo>
                  <a:lnTo>
                    <a:pt x="1601" y="289"/>
                  </a:lnTo>
                  <a:lnTo>
                    <a:pt x="1602" y="284"/>
                  </a:lnTo>
                  <a:lnTo>
                    <a:pt x="1602" y="280"/>
                  </a:lnTo>
                  <a:lnTo>
                    <a:pt x="1603" y="275"/>
                  </a:lnTo>
                  <a:lnTo>
                    <a:pt x="1603" y="270"/>
                  </a:lnTo>
                  <a:lnTo>
                    <a:pt x="1604" y="266"/>
                  </a:lnTo>
                  <a:lnTo>
                    <a:pt x="1605" y="261"/>
                  </a:lnTo>
                  <a:lnTo>
                    <a:pt x="1606" y="256"/>
                  </a:lnTo>
                  <a:lnTo>
                    <a:pt x="1607" y="252"/>
                  </a:lnTo>
                  <a:lnTo>
                    <a:pt x="1608" y="247"/>
                  </a:lnTo>
                  <a:lnTo>
                    <a:pt x="1609" y="243"/>
                  </a:lnTo>
                  <a:lnTo>
                    <a:pt x="1611" y="238"/>
                  </a:lnTo>
                  <a:lnTo>
                    <a:pt x="1612" y="233"/>
                  </a:lnTo>
                  <a:lnTo>
                    <a:pt x="1613" y="229"/>
                  </a:lnTo>
                  <a:lnTo>
                    <a:pt x="1615" y="224"/>
                  </a:lnTo>
                  <a:lnTo>
                    <a:pt x="1616" y="219"/>
                  </a:lnTo>
                  <a:lnTo>
                    <a:pt x="1618" y="215"/>
                  </a:lnTo>
                  <a:lnTo>
                    <a:pt x="1619" y="210"/>
                  </a:lnTo>
                  <a:lnTo>
                    <a:pt x="1620" y="206"/>
                  </a:lnTo>
                  <a:lnTo>
                    <a:pt x="1622" y="201"/>
                  </a:lnTo>
                  <a:lnTo>
                    <a:pt x="1623" y="196"/>
                  </a:lnTo>
                  <a:lnTo>
                    <a:pt x="1623" y="192"/>
                  </a:lnTo>
                  <a:lnTo>
                    <a:pt x="1624" y="187"/>
                  </a:lnTo>
                  <a:lnTo>
                    <a:pt x="1625" y="182"/>
                  </a:lnTo>
                  <a:lnTo>
                    <a:pt x="1626" y="178"/>
                  </a:lnTo>
                  <a:lnTo>
                    <a:pt x="1628" y="173"/>
                  </a:lnTo>
                  <a:lnTo>
                    <a:pt x="1629" y="169"/>
                  </a:lnTo>
                  <a:lnTo>
                    <a:pt x="1630" y="164"/>
                  </a:lnTo>
                  <a:lnTo>
                    <a:pt x="1631" y="159"/>
                  </a:lnTo>
                  <a:lnTo>
                    <a:pt x="1632" y="155"/>
                  </a:lnTo>
                  <a:lnTo>
                    <a:pt x="1633" y="150"/>
                  </a:lnTo>
                  <a:lnTo>
                    <a:pt x="1635" y="145"/>
                  </a:lnTo>
                  <a:lnTo>
                    <a:pt x="1637" y="141"/>
                  </a:lnTo>
                  <a:lnTo>
                    <a:pt x="1638" y="136"/>
                  </a:lnTo>
                  <a:lnTo>
                    <a:pt x="1640" y="131"/>
                  </a:lnTo>
                  <a:lnTo>
                    <a:pt x="1641" y="127"/>
                  </a:lnTo>
                  <a:lnTo>
                    <a:pt x="1643" y="122"/>
                  </a:lnTo>
                  <a:lnTo>
                    <a:pt x="1645" y="117"/>
                  </a:lnTo>
                  <a:lnTo>
                    <a:pt x="1646" y="113"/>
                  </a:lnTo>
                  <a:lnTo>
                    <a:pt x="1648" y="114"/>
                  </a:lnTo>
                  <a:lnTo>
                    <a:pt x="1650" y="119"/>
                  </a:lnTo>
                  <a:lnTo>
                    <a:pt x="1652" y="123"/>
                  </a:lnTo>
                  <a:lnTo>
                    <a:pt x="1654" y="128"/>
                  </a:lnTo>
                  <a:lnTo>
                    <a:pt x="1656" y="132"/>
                  </a:lnTo>
                  <a:lnTo>
                    <a:pt x="1659" y="137"/>
                  </a:lnTo>
                  <a:lnTo>
                    <a:pt x="1661" y="142"/>
                  </a:lnTo>
                  <a:lnTo>
                    <a:pt x="1663" y="146"/>
                  </a:lnTo>
                  <a:lnTo>
                    <a:pt x="1665" y="151"/>
                  </a:lnTo>
                  <a:lnTo>
                    <a:pt x="1666" y="155"/>
                  </a:lnTo>
                  <a:lnTo>
                    <a:pt x="1668" y="160"/>
                  </a:lnTo>
                  <a:lnTo>
                    <a:pt x="1669" y="165"/>
                  </a:lnTo>
                  <a:lnTo>
                    <a:pt x="1670" y="169"/>
                  </a:lnTo>
                  <a:lnTo>
                    <a:pt x="1671" y="174"/>
                  </a:lnTo>
                  <a:lnTo>
                    <a:pt x="1673" y="179"/>
                  </a:lnTo>
                  <a:lnTo>
                    <a:pt x="1674" y="183"/>
                  </a:lnTo>
                  <a:lnTo>
                    <a:pt x="1675" y="188"/>
                  </a:lnTo>
                  <a:lnTo>
                    <a:pt x="1676" y="193"/>
                  </a:lnTo>
                  <a:lnTo>
                    <a:pt x="1677" y="197"/>
                  </a:lnTo>
                  <a:lnTo>
                    <a:pt x="1679" y="202"/>
                  </a:lnTo>
                  <a:lnTo>
                    <a:pt x="1681" y="206"/>
                  </a:lnTo>
                  <a:lnTo>
                    <a:pt x="1682" y="211"/>
                  </a:lnTo>
                  <a:lnTo>
                    <a:pt x="1684" y="216"/>
                  </a:lnTo>
                  <a:lnTo>
                    <a:pt x="1686" y="220"/>
                  </a:lnTo>
                  <a:lnTo>
                    <a:pt x="1687" y="225"/>
                  </a:lnTo>
                  <a:lnTo>
                    <a:pt x="1689" y="229"/>
                  </a:lnTo>
                  <a:lnTo>
                    <a:pt x="1690" y="234"/>
                  </a:lnTo>
                  <a:lnTo>
                    <a:pt x="1692" y="239"/>
                  </a:lnTo>
                  <a:lnTo>
                    <a:pt x="1693" y="243"/>
                  </a:lnTo>
                  <a:lnTo>
                    <a:pt x="1694" y="248"/>
                  </a:lnTo>
                  <a:lnTo>
                    <a:pt x="1695" y="253"/>
                  </a:lnTo>
                  <a:lnTo>
                    <a:pt x="1697" y="257"/>
                  </a:lnTo>
                  <a:lnTo>
                    <a:pt x="1699" y="262"/>
                  </a:lnTo>
                  <a:lnTo>
                    <a:pt x="1700" y="266"/>
                  </a:lnTo>
                  <a:lnTo>
                    <a:pt x="1702" y="271"/>
                  </a:lnTo>
                  <a:lnTo>
                    <a:pt x="1704" y="276"/>
                  </a:lnTo>
                  <a:lnTo>
                    <a:pt x="1705" y="280"/>
                  </a:lnTo>
                  <a:lnTo>
                    <a:pt x="1707" y="285"/>
                  </a:lnTo>
                  <a:lnTo>
                    <a:pt x="1709" y="289"/>
                  </a:lnTo>
                  <a:lnTo>
                    <a:pt x="1710" y="294"/>
                  </a:lnTo>
                  <a:lnTo>
                    <a:pt x="1712" y="299"/>
                  </a:lnTo>
                  <a:lnTo>
                    <a:pt x="1718" y="303"/>
                  </a:lnTo>
                  <a:lnTo>
                    <a:pt x="1728" y="307"/>
                  </a:lnTo>
                  <a:lnTo>
                    <a:pt x="1740" y="310"/>
                  </a:lnTo>
                  <a:lnTo>
                    <a:pt x="1756" y="312"/>
                  </a:lnTo>
                  <a:lnTo>
                    <a:pt x="1772" y="313"/>
                  </a:lnTo>
                  <a:lnTo>
                    <a:pt x="1789" y="312"/>
                  </a:lnTo>
                  <a:lnTo>
                    <a:pt x="1806" y="311"/>
                  </a:lnTo>
                  <a:lnTo>
                    <a:pt x="1822" y="310"/>
                  </a:lnTo>
                  <a:lnTo>
                    <a:pt x="1831" y="313"/>
                  </a:lnTo>
                  <a:lnTo>
                    <a:pt x="1832" y="318"/>
                  </a:lnTo>
                  <a:lnTo>
                    <a:pt x="1833" y="323"/>
                  </a:lnTo>
                  <a:lnTo>
                    <a:pt x="1835" y="327"/>
                  </a:lnTo>
                  <a:lnTo>
                    <a:pt x="1836" y="332"/>
                  </a:lnTo>
                  <a:lnTo>
                    <a:pt x="1838" y="337"/>
                  </a:lnTo>
                  <a:lnTo>
                    <a:pt x="1839" y="341"/>
                  </a:lnTo>
                  <a:lnTo>
                    <a:pt x="1841" y="337"/>
                  </a:lnTo>
                  <a:lnTo>
                    <a:pt x="1842" y="333"/>
                  </a:lnTo>
                  <a:lnTo>
                    <a:pt x="1843" y="328"/>
                  </a:lnTo>
                  <a:lnTo>
                    <a:pt x="1845" y="323"/>
                  </a:lnTo>
                  <a:lnTo>
                    <a:pt x="1846" y="319"/>
                  </a:lnTo>
                  <a:lnTo>
                    <a:pt x="1847" y="314"/>
                  </a:lnTo>
                  <a:lnTo>
                    <a:pt x="1849" y="309"/>
                  </a:lnTo>
                  <a:lnTo>
                    <a:pt x="1852" y="305"/>
                  </a:lnTo>
                  <a:lnTo>
                    <a:pt x="1857" y="300"/>
                  </a:lnTo>
                  <a:lnTo>
                    <a:pt x="1859" y="296"/>
                  </a:lnTo>
                  <a:lnTo>
                    <a:pt x="1861" y="291"/>
                  </a:lnTo>
                  <a:lnTo>
                    <a:pt x="1863" y="286"/>
                  </a:lnTo>
                  <a:lnTo>
                    <a:pt x="1865" y="282"/>
                  </a:lnTo>
                  <a:lnTo>
                    <a:pt x="1867" y="277"/>
                  </a:lnTo>
                  <a:lnTo>
                    <a:pt x="1868" y="272"/>
                  </a:lnTo>
                  <a:lnTo>
                    <a:pt x="1870" y="268"/>
                  </a:lnTo>
                  <a:lnTo>
                    <a:pt x="1875" y="269"/>
                  </a:lnTo>
                  <a:lnTo>
                    <a:pt x="1881" y="273"/>
                  </a:lnTo>
                  <a:lnTo>
                    <a:pt x="1887" y="277"/>
                  </a:lnTo>
                  <a:lnTo>
                    <a:pt x="1892" y="282"/>
                  </a:lnTo>
                  <a:lnTo>
                    <a:pt x="1904" y="285"/>
                  </a:lnTo>
                  <a:lnTo>
                    <a:pt x="1920" y="287"/>
                  </a:lnTo>
                  <a:lnTo>
                    <a:pt x="1929" y="290"/>
                  </a:lnTo>
                  <a:lnTo>
                    <a:pt x="1935" y="295"/>
                  </a:lnTo>
                  <a:lnTo>
                    <a:pt x="1941" y="299"/>
                  </a:lnTo>
                  <a:lnTo>
                    <a:pt x="1946" y="303"/>
                  </a:lnTo>
                  <a:lnTo>
                    <a:pt x="1952" y="308"/>
                  </a:lnTo>
                  <a:lnTo>
                    <a:pt x="1960" y="311"/>
                  </a:lnTo>
                  <a:lnTo>
                    <a:pt x="1975" y="309"/>
                  </a:lnTo>
                  <a:lnTo>
                    <a:pt x="1990" y="307"/>
                  </a:lnTo>
                  <a:lnTo>
                    <a:pt x="2000" y="303"/>
                  </a:lnTo>
                  <a:lnTo>
                    <a:pt x="2002" y="299"/>
                  </a:lnTo>
                  <a:lnTo>
                    <a:pt x="2002" y="294"/>
                  </a:lnTo>
                  <a:lnTo>
                    <a:pt x="2002" y="289"/>
                  </a:lnTo>
                  <a:lnTo>
                    <a:pt x="2003" y="285"/>
                  </a:lnTo>
                  <a:lnTo>
                    <a:pt x="2003" y="280"/>
                  </a:lnTo>
                  <a:lnTo>
                    <a:pt x="2004" y="275"/>
                  </a:lnTo>
                  <a:lnTo>
                    <a:pt x="2004" y="271"/>
                  </a:lnTo>
                  <a:lnTo>
                    <a:pt x="2004" y="266"/>
                  </a:lnTo>
                  <a:lnTo>
                    <a:pt x="2005" y="261"/>
                  </a:lnTo>
                  <a:lnTo>
                    <a:pt x="2005" y="257"/>
                  </a:lnTo>
                  <a:lnTo>
                    <a:pt x="2006" y="252"/>
                  </a:lnTo>
                  <a:lnTo>
                    <a:pt x="2006" y="248"/>
                  </a:lnTo>
                  <a:lnTo>
                    <a:pt x="2006" y="243"/>
                  </a:lnTo>
                  <a:lnTo>
                    <a:pt x="2007" y="238"/>
                  </a:lnTo>
                  <a:lnTo>
                    <a:pt x="2007" y="234"/>
                  </a:lnTo>
                  <a:lnTo>
                    <a:pt x="2008" y="229"/>
                  </a:lnTo>
                  <a:lnTo>
                    <a:pt x="2008" y="224"/>
                  </a:lnTo>
                  <a:lnTo>
                    <a:pt x="2009" y="220"/>
                  </a:lnTo>
                  <a:lnTo>
                    <a:pt x="2009" y="215"/>
                  </a:lnTo>
                  <a:lnTo>
                    <a:pt x="2010" y="210"/>
                  </a:lnTo>
                  <a:lnTo>
                    <a:pt x="2010" y="206"/>
                  </a:lnTo>
                  <a:lnTo>
                    <a:pt x="2010" y="201"/>
                  </a:lnTo>
                  <a:lnTo>
                    <a:pt x="2011" y="197"/>
                  </a:lnTo>
                  <a:lnTo>
                    <a:pt x="2012" y="192"/>
                  </a:lnTo>
                  <a:lnTo>
                    <a:pt x="2012" y="187"/>
                  </a:lnTo>
                  <a:lnTo>
                    <a:pt x="2013" y="183"/>
                  </a:lnTo>
                  <a:lnTo>
                    <a:pt x="2014" y="178"/>
                  </a:lnTo>
                  <a:lnTo>
                    <a:pt x="2014" y="173"/>
                  </a:lnTo>
                  <a:lnTo>
                    <a:pt x="2015" y="169"/>
                  </a:lnTo>
                  <a:lnTo>
                    <a:pt x="2016" y="164"/>
                  </a:lnTo>
                  <a:lnTo>
                    <a:pt x="2016" y="159"/>
                  </a:lnTo>
                  <a:lnTo>
                    <a:pt x="2017" y="155"/>
                  </a:lnTo>
                  <a:lnTo>
                    <a:pt x="2018" y="150"/>
                  </a:lnTo>
                  <a:lnTo>
                    <a:pt x="2019" y="145"/>
                  </a:lnTo>
                  <a:lnTo>
                    <a:pt x="2020" y="141"/>
                  </a:lnTo>
                  <a:lnTo>
                    <a:pt x="2020" y="136"/>
                  </a:lnTo>
                  <a:lnTo>
                    <a:pt x="2022" y="135"/>
                  </a:lnTo>
                  <a:lnTo>
                    <a:pt x="2025" y="140"/>
                  </a:lnTo>
                  <a:lnTo>
                    <a:pt x="2028" y="145"/>
                  </a:lnTo>
                  <a:lnTo>
                    <a:pt x="2031" y="149"/>
                  </a:lnTo>
                  <a:lnTo>
                    <a:pt x="2035" y="154"/>
                  </a:lnTo>
                  <a:lnTo>
                    <a:pt x="2040" y="158"/>
                  </a:lnTo>
                  <a:lnTo>
                    <a:pt x="2045" y="163"/>
                  </a:lnTo>
                  <a:lnTo>
                    <a:pt x="2049" y="167"/>
                  </a:lnTo>
                  <a:lnTo>
                    <a:pt x="2054" y="171"/>
                  </a:lnTo>
                  <a:lnTo>
                    <a:pt x="2058" y="176"/>
                  </a:lnTo>
                  <a:lnTo>
                    <a:pt x="2063" y="180"/>
                  </a:lnTo>
                  <a:lnTo>
                    <a:pt x="2067" y="185"/>
                  </a:lnTo>
                  <a:lnTo>
                    <a:pt x="2071" y="189"/>
                  </a:lnTo>
                  <a:lnTo>
                    <a:pt x="2076" y="194"/>
                  </a:lnTo>
                  <a:lnTo>
                    <a:pt x="2080" y="198"/>
                  </a:lnTo>
                  <a:lnTo>
                    <a:pt x="2088" y="202"/>
                  </a:lnTo>
                  <a:lnTo>
                    <a:pt x="2099" y="206"/>
                  </a:lnTo>
                  <a:lnTo>
                    <a:pt x="2112" y="209"/>
                  </a:lnTo>
                  <a:lnTo>
                    <a:pt x="2124" y="212"/>
                  </a:lnTo>
                  <a:lnTo>
                    <a:pt x="2135" y="216"/>
                  </a:lnTo>
                  <a:lnTo>
                    <a:pt x="2147" y="219"/>
                  </a:lnTo>
                  <a:lnTo>
                    <a:pt x="2159" y="223"/>
                  </a:lnTo>
                  <a:lnTo>
                    <a:pt x="2171" y="226"/>
                  </a:lnTo>
                  <a:lnTo>
                    <a:pt x="2182" y="229"/>
                  </a:lnTo>
                  <a:lnTo>
                    <a:pt x="2194" y="233"/>
                  </a:lnTo>
                  <a:lnTo>
                    <a:pt x="2206" y="236"/>
                  </a:lnTo>
                  <a:lnTo>
                    <a:pt x="2218" y="240"/>
                  </a:lnTo>
                  <a:lnTo>
                    <a:pt x="2229" y="243"/>
                  </a:lnTo>
                  <a:lnTo>
                    <a:pt x="2239" y="247"/>
                  </a:lnTo>
                  <a:lnTo>
                    <a:pt x="2247" y="251"/>
                  </a:lnTo>
                  <a:lnTo>
                    <a:pt x="2254" y="255"/>
                  </a:lnTo>
                  <a:lnTo>
                    <a:pt x="2262" y="259"/>
                  </a:lnTo>
                  <a:lnTo>
                    <a:pt x="2269" y="264"/>
                  </a:lnTo>
                  <a:lnTo>
                    <a:pt x="2277" y="268"/>
                  </a:lnTo>
                  <a:lnTo>
                    <a:pt x="2285" y="272"/>
                  </a:lnTo>
                  <a:lnTo>
                    <a:pt x="2292" y="276"/>
                  </a:lnTo>
                  <a:lnTo>
                    <a:pt x="2300" y="280"/>
                  </a:lnTo>
                  <a:lnTo>
                    <a:pt x="2308" y="284"/>
                  </a:lnTo>
                  <a:lnTo>
                    <a:pt x="2315" y="288"/>
                  </a:lnTo>
                  <a:lnTo>
                    <a:pt x="2323" y="293"/>
                  </a:lnTo>
                  <a:lnTo>
                    <a:pt x="2331" y="297"/>
                  </a:lnTo>
                  <a:lnTo>
                    <a:pt x="2338" y="301"/>
                  </a:lnTo>
                  <a:lnTo>
                    <a:pt x="2345" y="305"/>
                  </a:lnTo>
                  <a:lnTo>
                    <a:pt x="2352" y="309"/>
                  </a:lnTo>
                  <a:lnTo>
                    <a:pt x="2359" y="314"/>
                  </a:lnTo>
                  <a:lnTo>
                    <a:pt x="2368" y="318"/>
                  </a:lnTo>
                  <a:lnTo>
                    <a:pt x="2380" y="321"/>
                  </a:lnTo>
                  <a:lnTo>
                    <a:pt x="2392" y="324"/>
                  </a:lnTo>
                  <a:lnTo>
                    <a:pt x="2409" y="324"/>
                  </a:lnTo>
                  <a:lnTo>
                    <a:pt x="2426" y="324"/>
                  </a:lnTo>
                  <a:lnTo>
                    <a:pt x="2442" y="322"/>
                  </a:lnTo>
                  <a:lnTo>
                    <a:pt x="2457" y="320"/>
                  </a:lnTo>
                  <a:lnTo>
                    <a:pt x="2461" y="316"/>
                  </a:lnTo>
                  <a:lnTo>
                    <a:pt x="2462" y="311"/>
                  </a:lnTo>
                  <a:lnTo>
                    <a:pt x="2463" y="307"/>
                  </a:lnTo>
                  <a:lnTo>
                    <a:pt x="2464" y="302"/>
                  </a:lnTo>
                  <a:lnTo>
                    <a:pt x="2465" y="297"/>
                  </a:lnTo>
                  <a:lnTo>
                    <a:pt x="2466" y="293"/>
                  </a:lnTo>
                  <a:lnTo>
                    <a:pt x="2468" y="288"/>
                  </a:lnTo>
                  <a:lnTo>
                    <a:pt x="2469" y="283"/>
                  </a:lnTo>
                  <a:lnTo>
                    <a:pt x="2470" y="279"/>
                  </a:lnTo>
                  <a:lnTo>
                    <a:pt x="2471" y="274"/>
                  </a:lnTo>
                  <a:lnTo>
                    <a:pt x="2472" y="269"/>
                  </a:lnTo>
                  <a:lnTo>
                    <a:pt x="2473" y="265"/>
                  </a:lnTo>
                  <a:lnTo>
                    <a:pt x="2475" y="260"/>
                  </a:lnTo>
                  <a:lnTo>
                    <a:pt x="2476" y="256"/>
                  </a:lnTo>
                  <a:lnTo>
                    <a:pt x="2477" y="251"/>
                  </a:lnTo>
                  <a:lnTo>
                    <a:pt x="2480" y="246"/>
                  </a:lnTo>
                  <a:lnTo>
                    <a:pt x="2483" y="242"/>
                  </a:lnTo>
                  <a:lnTo>
                    <a:pt x="2488" y="238"/>
                  </a:lnTo>
                  <a:lnTo>
                    <a:pt x="2493" y="233"/>
                  </a:lnTo>
                  <a:lnTo>
                    <a:pt x="2503" y="229"/>
                  </a:lnTo>
                  <a:lnTo>
                    <a:pt x="2513" y="225"/>
                  </a:lnTo>
                  <a:lnTo>
                    <a:pt x="2524" y="222"/>
                  </a:lnTo>
                  <a:lnTo>
                    <a:pt x="2535" y="218"/>
                  </a:lnTo>
                  <a:lnTo>
                    <a:pt x="2547" y="215"/>
                  </a:lnTo>
                  <a:lnTo>
                    <a:pt x="2558" y="213"/>
                  </a:lnTo>
                  <a:lnTo>
                    <a:pt x="2566" y="217"/>
                  </a:lnTo>
                  <a:lnTo>
                    <a:pt x="2574" y="221"/>
                  </a:lnTo>
                  <a:lnTo>
                    <a:pt x="2582" y="226"/>
                  </a:lnTo>
                  <a:lnTo>
                    <a:pt x="2590" y="230"/>
                  </a:lnTo>
                  <a:lnTo>
                    <a:pt x="2598" y="234"/>
                  </a:lnTo>
                  <a:lnTo>
                    <a:pt x="2606" y="238"/>
                  </a:lnTo>
                  <a:lnTo>
                    <a:pt x="2614" y="242"/>
                  </a:lnTo>
                  <a:lnTo>
                    <a:pt x="2622" y="246"/>
                  </a:lnTo>
                  <a:lnTo>
                    <a:pt x="2629" y="250"/>
                  </a:lnTo>
                  <a:lnTo>
                    <a:pt x="2636" y="255"/>
                  </a:lnTo>
                  <a:lnTo>
                    <a:pt x="2642" y="259"/>
                  </a:lnTo>
                  <a:lnTo>
                    <a:pt x="2648" y="263"/>
                  </a:lnTo>
                  <a:lnTo>
                    <a:pt x="2654" y="268"/>
                  </a:lnTo>
                  <a:lnTo>
                    <a:pt x="2660" y="272"/>
                  </a:lnTo>
                  <a:lnTo>
                    <a:pt x="2666" y="276"/>
                  </a:lnTo>
                  <a:lnTo>
                    <a:pt x="2672" y="281"/>
                  </a:lnTo>
                  <a:lnTo>
                    <a:pt x="2678" y="285"/>
                  </a:lnTo>
                  <a:lnTo>
                    <a:pt x="2683" y="289"/>
                  </a:lnTo>
                  <a:lnTo>
                    <a:pt x="2689" y="294"/>
                  </a:lnTo>
                  <a:lnTo>
                    <a:pt x="2695" y="298"/>
                  </a:lnTo>
                  <a:lnTo>
                    <a:pt x="2701" y="303"/>
                  </a:lnTo>
                  <a:lnTo>
                    <a:pt x="2709" y="306"/>
                  </a:lnTo>
                  <a:lnTo>
                    <a:pt x="2726" y="307"/>
                  </a:lnTo>
                  <a:lnTo>
                    <a:pt x="2743" y="309"/>
                  </a:lnTo>
                  <a:lnTo>
                    <a:pt x="2760" y="309"/>
                  </a:lnTo>
                  <a:lnTo>
                    <a:pt x="2777" y="310"/>
                  </a:lnTo>
                  <a:lnTo>
                    <a:pt x="2793" y="309"/>
                  </a:lnTo>
                  <a:lnTo>
                    <a:pt x="2809" y="307"/>
                  </a:lnTo>
                  <a:lnTo>
                    <a:pt x="2823" y="305"/>
                  </a:lnTo>
                  <a:lnTo>
                    <a:pt x="2828" y="301"/>
                  </a:lnTo>
                  <a:lnTo>
                    <a:pt x="2831" y="296"/>
                  </a:lnTo>
                  <a:lnTo>
                    <a:pt x="2835" y="291"/>
                  </a:lnTo>
                  <a:lnTo>
                    <a:pt x="2840" y="287"/>
                  </a:lnTo>
                  <a:lnTo>
                    <a:pt x="2846" y="283"/>
                  </a:lnTo>
                  <a:lnTo>
                    <a:pt x="2853" y="279"/>
                  </a:lnTo>
                  <a:lnTo>
                    <a:pt x="2861" y="274"/>
                  </a:lnTo>
                  <a:lnTo>
                    <a:pt x="2869" y="270"/>
                  </a:lnTo>
                  <a:lnTo>
                    <a:pt x="2877" y="266"/>
                  </a:lnTo>
                  <a:lnTo>
                    <a:pt x="2885" y="262"/>
                  </a:lnTo>
                  <a:lnTo>
                    <a:pt x="2893" y="258"/>
                  </a:lnTo>
                  <a:lnTo>
                    <a:pt x="2901" y="254"/>
                  </a:lnTo>
                  <a:lnTo>
                    <a:pt x="2908" y="250"/>
                  </a:lnTo>
                  <a:lnTo>
                    <a:pt x="2924" y="248"/>
                  </a:lnTo>
                  <a:lnTo>
                    <a:pt x="2940" y="246"/>
                  </a:lnTo>
                  <a:lnTo>
                    <a:pt x="2956" y="244"/>
                  </a:lnTo>
                  <a:lnTo>
                    <a:pt x="2971" y="242"/>
                  </a:lnTo>
                  <a:lnTo>
                    <a:pt x="2987" y="240"/>
                  </a:lnTo>
                  <a:lnTo>
                    <a:pt x="3003" y="238"/>
                  </a:lnTo>
                  <a:lnTo>
                    <a:pt x="3019" y="237"/>
                  </a:lnTo>
                  <a:lnTo>
                    <a:pt x="3035" y="235"/>
                  </a:lnTo>
                  <a:lnTo>
                    <a:pt x="3051" y="233"/>
                  </a:lnTo>
                  <a:lnTo>
                    <a:pt x="3064" y="234"/>
                  </a:lnTo>
                  <a:lnTo>
                    <a:pt x="3073" y="238"/>
                  </a:lnTo>
                  <a:lnTo>
                    <a:pt x="3080" y="242"/>
                  </a:lnTo>
                  <a:lnTo>
                    <a:pt x="3086" y="247"/>
                  </a:lnTo>
                  <a:lnTo>
                    <a:pt x="3090" y="251"/>
                  </a:lnTo>
                  <a:lnTo>
                    <a:pt x="3091" y="256"/>
                  </a:lnTo>
                  <a:lnTo>
                    <a:pt x="3091" y="261"/>
                  </a:lnTo>
                  <a:lnTo>
                    <a:pt x="3092" y="265"/>
                  </a:lnTo>
                  <a:lnTo>
                    <a:pt x="3092" y="270"/>
                  </a:lnTo>
                  <a:lnTo>
                    <a:pt x="3093" y="274"/>
                  </a:lnTo>
                  <a:lnTo>
                    <a:pt x="3093" y="279"/>
                  </a:lnTo>
                  <a:lnTo>
                    <a:pt x="3094" y="284"/>
                  </a:lnTo>
                  <a:lnTo>
                    <a:pt x="3095" y="288"/>
                  </a:lnTo>
                  <a:lnTo>
                    <a:pt x="3095" y="293"/>
                  </a:lnTo>
                  <a:lnTo>
                    <a:pt x="3096" y="298"/>
                  </a:lnTo>
                  <a:lnTo>
                    <a:pt x="3096" y="302"/>
                  </a:lnTo>
                  <a:lnTo>
                    <a:pt x="3097" y="307"/>
                  </a:lnTo>
                  <a:lnTo>
                    <a:pt x="3097" y="312"/>
                  </a:lnTo>
                  <a:lnTo>
                    <a:pt x="3098" y="316"/>
                  </a:lnTo>
                  <a:lnTo>
                    <a:pt x="3099" y="321"/>
                  </a:lnTo>
                  <a:lnTo>
                    <a:pt x="3099" y="325"/>
                  </a:lnTo>
                  <a:lnTo>
                    <a:pt x="3100" y="330"/>
                  </a:lnTo>
                  <a:lnTo>
                    <a:pt x="3100" y="335"/>
                  </a:lnTo>
                  <a:lnTo>
                    <a:pt x="3101" y="339"/>
                  </a:lnTo>
                  <a:lnTo>
                    <a:pt x="3101" y="344"/>
                  </a:lnTo>
                  <a:lnTo>
                    <a:pt x="3102" y="349"/>
                  </a:lnTo>
                  <a:lnTo>
                    <a:pt x="3104" y="353"/>
                  </a:lnTo>
                  <a:lnTo>
                    <a:pt x="3109" y="358"/>
                  </a:lnTo>
                  <a:lnTo>
                    <a:pt x="3113" y="362"/>
                  </a:lnTo>
                  <a:lnTo>
                    <a:pt x="3118" y="366"/>
                  </a:lnTo>
                  <a:lnTo>
                    <a:pt x="3125" y="371"/>
                  </a:lnTo>
                  <a:lnTo>
                    <a:pt x="3136" y="374"/>
                  </a:lnTo>
                  <a:lnTo>
                    <a:pt x="3145" y="375"/>
                  </a:lnTo>
                  <a:lnTo>
                    <a:pt x="3150" y="371"/>
                  </a:lnTo>
                  <a:lnTo>
                    <a:pt x="3154" y="366"/>
                  </a:lnTo>
                  <a:lnTo>
                    <a:pt x="3159" y="362"/>
                  </a:lnTo>
                  <a:lnTo>
                    <a:pt x="3164" y="357"/>
                  </a:lnTo>
                  <a:lnTo>
                    <a:pt x="3169" y="353"/>
                  </a:lnTo>
                  <a:lnTo>
                    <a:pt x="3173" y="349"/>
                  </a:lnTo>
                  <a:lnTo>
                    <a:pt x="3174" y="344"/>
                  </a:lnTo>
                  <a:lnTo>
                    <a:pt x="3176" y="339"/>
                  </a:lnTo>
                  <a:lnTo>
                    <a:pt x="3179" y="335"/>
                  </a:lnTo>
                  <a:lnTo>
                    <a:pt x="3182" y="330"/>
                  </a:lnTo>
                  <a:lnTo>
                    <a:pt x="3185" y="326"/>
                  </a:lnTo>
                  <a:lnTo>
                    <a:pt x="3188" y="321"/>
                  </a:lnTo>
                  <a:lnTo>
                    <a:pt x="3194" y="317"/>
                  </a:lnTo>
                  <a:lnTo>
                    <a:pt x="3201" y="313"/>
                  </a:lnTo>
                  <a:lnTo>
                    <a:pt x="3208" y="308"/>
                  </a:lnTo>
                  <a:lnTo>
                    <a:pt x="3209" y="304"/>
                  </a:lnTo>
                  <a:lnTo>
                    <a:pt x="3210" y="299"/>
                  </a:lnTo>
                  <a:lnTo>
                    <a:pt x="3210" y="295"/>
                  </a:lnTo>
                  <a:lnTo>
                    <a:pt x="3211" y="290"/>
                  </a:lnTo>
                  <a:lnTo>
                    <a:pt x="3212" y="285"/>
                  </a:lnTo>
                  <a:lnTo>
                    <a:pt x="3213" y="281"/>
                  </a:lnTo>
                  <a:lnTo>
                    <a:pt x="3213" y="276"/>
                  </a:lnTo>
                  <a:lnTo>
                    <a:pt x="3214" y="271"/>
                  </a:lnTo>
                  <a:lnTo>
                    <a:pt x="3215" y="267"/>
                  </a:lnTo>
                  <a:lnTo>
                    <a:pt x="3216" y="262"/>
                  </a:lnTo>
                  <a:lnTo>
                    <a:pt x="3216" y="257"/>
                  </a:lnTo>
                  <a:lnTo>
                    <a:pt x="3217" y="253"/>
                  </a:lnTo>
                  <a:lnTo>
                    <a:pt x="3218" y="248"/>
                  </a:lnTo>
                  <a:lnTo>
                    <a:pt x="3221" y="244"/>
                  </a:lnTo>
                  <a:lnTo>
                    <a:pt x="3224" y="239"/>
                  </a:lnTo>
                  <a:lnTo>
                    <a:pt x="3227" y="235"/>
                  </a:lnTo>
                  <a:lnTo>
                    <a:pt x="3229" y="230"/>
                  </a:lnTo>
                  <a:lnTo>
                    <a:pt x="3235" y="226"/>
                  </a:lnTo>
                  <a:lnTo>
                    <a:pt x="3241" y="221"/>
                  </a:lnTo>
                  <a:lnTo>
                    <a:pt x="3246" y="217"/>
                  </a:lnTo>
                  <a:lnTo>
                    <a:pt x="3251" y="212"/>
                  </a:lnTo>
                  <a:lnTo>
                    <a:pt x="3258" y="208"/>
                  </a:lnTo>
                  <a:lnTo>
                    <a:pt x="3265" y="204"/>
                  </a:lnTo>
                  <a:lnTo>
                    <a:pt x="3272" y="200"/>
                  </a:lnTo>
                  <a:lnTo>
                    <a:pt x="3277" y="195"/>
                  </a:lnTo>
                  <a:lnTo>
                    <a:pt x="3281" y="191"/>
                  </a:lnTo>
                  <a:lnTo>
                    <a:pt x="3286" y="186"/>
                  </a:lnTo>
                  <a:lnTo>
                    <a:pt x="3290" y="182"/>
                  </a:lnTo>
                  <a:lnTo>
                    <a:pt x="3295" y="177"/>
                  </a:lnTo>
                  <a:lnTo>
                    <a:pt x="3300" y="173"/>
                  </a:lnTo>
                  <a:lnTo>
                    <a:pt x="3304" y="168"/>
                  </a:lnTo>
                  <a:lnTo>
                    <a:pt x="3309" y="164"/>
                  </a:lnTo>
                  <a:lnTo>
                    <a:pt x="3313" y="159"/>
                  </a:lnTo>
                  <a:lnTo>
                    <a:pt x="3318" y="155"/>
                  </a:lnTo>
                  <a:lnTo>
                    <a:pt x="3323" y="150"/>
                  </a:lnTo>
                  <a:lnTo>
                    <a:pt x="3330" y="146"/>
                  </a:lnTo>
                  <a:lnTo>
                    <a:pt x="3339" y="142"/>
                  </a:lnTo>
                  <a:lnTo>
                    <a:pt x="3348" y="138"/>
                  </a:lnTo>
                  <a:lnTo>
                    <a:pt x="3359" y="135"/>
                  </a:lnTo>
                  <a:lnTo>
                    <a:pt x="3371" y="131"/>
                  </a:lnTo>
                  <a:lnTo>
                    <a:pt x="3386" y="130"/>
                  </a:lnTo>
                  <a:lnTo>
                    <a:pt x="3402" y="128"/>
                  </a:lnTo>
                  <a:lnTo>
                    <a:pt x="3418" y="126"/>
                  </a:lnTo>
                  <a:lnTo>
                    <a:pt x="3434" y="124"/>
                  </a:lnTo>
                  <a:lnTo>
                    <a:pt x="3450" y="122"/>
                  </a:lnTo>
                  <a:lnTo>
                    <a:pt x="3457" y="125"/>
                  </a:lnTo>
                  <a:lnTo>
                    <a:pt x="3461" y="129"/>
                  </a:lnTo>
                  <a:lnTo>
                    <a:pt x="3465" y="134"/>
                  </a:lnTo>
                  <a:lnTo>
                    <a:pt x="3468" y="138"/>
                  </a:lnTo>
                  <a:lnTo>
                    <a:pt x="3471" y="143"/>
                  </a:lnTo>
                  <a:lnTo>
                    <a:pt x="3474" y="148"/>
                  </a:lnTo>
                  <a:lnTo>
                    <a:pt x="3477" y="152"/>
                  </a:lnTo>
                  <a:lnTo>
                    <a:pt x="3479" y="157"/>
                  </a:lnTo>
                  <a:lnTo>
                    <a:pt x="3480" y="162"/>
                  </a:lnTo>
                  <a:lnTo>
                    <a:pt x="3482" y="166"/>
                  </a:lnTo>
                  <a:lnTo>
                    <a:pt x="3484" y="171"/>
                  </a:lnTo>
                  <a:lnTo>
                    <a:pt x="3486" y="175"/>
                  </a:lnTo>
                  <a:lnTo>
                    <a:pt x="3488" y="180"/>
                  </a:lnTo>
                  <a:lnTo>
                    <a:pt x="3490" y="185"/>
                  </a:lnTo>
                  <a:lnTo>
                    <a:pt x="3491" y="189"/>
                  </a:lnTo>
                  <a:lnTo>
                    <a:pt x="3493" y="194"/>
                  </a:lnTo>
                  <a:lnTo>
                    <a:pt x="3495" y="198"/>
                  </a:lnTo>
                  <a:lnTo>
                    <a:pt x="3496" y="203"/>
                  </a:lnTo>
                  <a:lnTo>
                    <a:pt x="3496" y="208"/>
                  </a:lnTo>
                  <a:lnTo>
                    <a:pt x="3497" y="212"/>
                  </a:lnTo>
                  <a:lnTo>
                    <a:pt x="3498" y="217"/>
                  </a:lnTo>
                  <a:lnTo>
                    <a:pt x="3498" y="221"/>
                  </a:lnTo>
                  <a:lnTo>
                    <a:pt x="3499" y="226"/>
                  </a:lnTo>
                  <a:lnTo>
                    <a:pt x="3500" y="231"/>
                  </a:lnTo>
                  <a:lnTo>
                    <a:pt x="3501" y="235"/>
                  </a:lnTo>
                  <a:lnTo>
                    <a:pt x="3502" y="240"/>
                  </a:lnTo>
                  <a:lnTo>
                    <a:pt x="3502" y="245"/>
                  </a:lnTo>
                  <a:lnTo>
                    <a:pt x="3503" y="249"/>
                  </a:lnTo>
                  <a:lnTo>
                    <a:pt x="3512" y="253"/>
                  </a:lnTo>
                  <a:lnTo>
                    <a:pt x="3529" y="253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7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9BED2B9-6821-05C5-DA45-73346299C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58 w 3743"/>
                <a:gd name="T1" fmla="*/ 212 h 501"/>
                <a:gd name="T2" fmla="*/ 336 w 3743"/>
                <a:gd name="T3" fmla="*/ 157 h 501"/>
                <a:gd name="T4" fmla="*/ 522 w 3743"/>
                <a:gd name="T5" fmla="*/ 241 h 501"/>
                <a:gd name="T6" fmla="*/ 646 w 3743"/>
                <a:gd name="T7" fmla="*/ 170 h 501"/>
                <a:gd name="T8" fmla="*/ 711 w 3743"/>
                <a:gd name="T9" fmla="*/ 203 h 501"/>
                <a:gd name="T10" fmla="*/ 826 w 3743"/>
                <a:gd name="T11" fmla="*/ 325 h 501"/>
                <a:gd name="T12" fmla="*/ 971 w 3743"/>
                <a:gd name="T13" fmla="*/ 288 h 501"/>
                <a:gd name="T14" fmla="*/ 1099 w 3743"/>
                <a:gd name="T15" fmla="*/ 175 h 501"/>
                <a:gd name="T16" fmla="*/ 1155 w 3743"/>
                <a:gd name="T17" fmla="*/ 50 h 501"/>
                <a:gd name="T18" fmla="*/ 1155 w 3743"/>
                <a:gd name="T19" fmla="*/ 65 h 501"/>
                <a:gd name="T20" fmla="*/ 1305 w 3743"/>
                <a:gd name="T21" fmla="*/ 151 h 501"/>
                <a:gd name="T22" fmla="*/ 1413 w 3743"/>
                <a:gd name="T23" fmla="*/ 232 h 501"/>
                <a:gd name="T24" fmla="*/ 1427 w 3743"/>
                <a:gd name="T25" fmla="*/ 348 h 501"/>
                <a:gd name="T26" fmla="*/ 1598 w 3743"/>
                <a:gd name="T27" fmla="*/ 349 h 501"/>
                <a:gd name="T28" fmla="*/ 1612 w 3743"/>
                <a:gd name="T29" fmla="*/ 233 h 501"/>
                <a:gd name="T30" fmla="*/ 1645 w 3743"/>
                <a:gd name="T31" fmla="*/ 117 h 501"/>
                <a:gd name="T32" fmla="*/ 1686 w 3743"/>
                <a:gd name="T33" fmla="*/ 220 h 501"/>
                <a:gd name="T34" fmla="*/ 1822 w 3743"/>
                <a:gd name="T35" fmla="*/ 310 h 501"/>
                <a:gd name="T36" fmla="*/ 1881 w 3743"/>
                <a:gd name="T37" fmla="*/ 273 h 501"/>
                <a:gd name="T38" fmla="*/ 2006 w 3743"/>
                <a:gd name="T39" fmla="*/ 248 h 501"/>
                <a:gd name="T40" fmla="*/ 2022 w 3743"/>
                <a:gd name="T41" fmla="*/ 135 h 501"/>
                <a:gd name="T42" fmla="*/ 2206 w 3743"/>
                <a:gd name="T43" fmla="*/ 236 h 501"/>
                <a:gd name="T44" fmla="*/ 2442 w 3743"/>
                <a:gd name="T45" fmla="*/ 322 h 501"/>
                <a:gd name="T46" fmla="*/ 2547 w 3743"/>
                <a:gd name="T47" fmla="*/ 215 h 501"/>
                <a:gd name="T48" fmla="*/ 2743 w 3743"/>
                <a:gd name="T49" fmla="*/ 309 h 501"/>
                <a:gd name="T50" fmla="*/ 3019 w 3743"/>
                <a:gd name="T51" fmla="*/ 237 h 501"/>
                <a:gd name="T52" fmla="*/ 3100 w 3743"/>
                <a:gd name="T53" fmla="*/ 335 h 501"/>
                <a:gd name="T54" fmla="*/ 3208 w 3743"/>
                <a:gd name="T55" fmla="*/ 308 h 501"/>
                <a:gd name="T56" fmla="*/ 3277 w 3743"/>
                <a:gd name="T57" fmla="*/ 195 h 501"/>
                <a:gd name="T58" fmla="*/ 3471 w 3743"/>
                <a:gd name="T59" fmla="*/ 143 h 501"/>
                <a:gd name="T60" fmla="*/ 3529 w 3743"/>
                <a:gd name="T61" fmla="*/ 253 h 501"/>
                <a:gd name="T62" fmla="*/ 229 w 3743"/>
                <a:gd name="T63" fmla="*/ 159 h 501"/>
                <a:gd name="T64" fmla="*/ 291 w 3743"/>
                <a:gd name="T65" fmla="*/ 247 h 501"/>
                <a:gd name="T66" fmla="*/ 430 w 3743"/>
                <a:gd name="T67" fmla="*/ 166 h 501"/>
                <a:gd name="T68" fmla="*/ 578 w 3743"/>
                <a:gd name="T69" fmla="*/ 270 h 501"/>
                <a:gd name="T70" fmla="*/ 665 w 3743"/>
                <a:gd name="T71" fmla="*/ 169 h 501"/>
                <a:gd name="T72" fmla="*/ 742 w 3743"/>
                <a:gd name="T73" fmla="*/ 284 h 501"/>
                <a:gd name="T74" fmla="*/ 880 w 3743"/>
                <a:gd name="T75" fmla="*/ 383 h 501"/>
                <a:gd name="T76" fmla="*/ 995 w 3743"/>
                <a:gd name="T77" fmla="*/ 280 h 501"/>
                <a:gd name="T78" fmla="*/ 1125 w 3743"/>
                <a:gd name="T79" fmla="*/ 176 h 501"/>
                <a:gd name="T80" fmla="*/ 1373 w 3743"/>
                <a:gd name="T81" fmla="*/ 165 h 501"/>
                <a:gd name="T82" fmla="*/ 1411 w 3743"/>
                <a:gd name="T83" fmla="*/ 276 h 501"/>
                <a:gd name="T84" fmla="*/ 1451 w 3743"/>
                <a:gd name="T85" fmla="*/ 391 h 501"/>
                <a:gd name="T86" fmla="*/ 1607 w 3743"/>
                <a:gd name="T87" fmla="*/ 326 h 501"/>
                <a:gd name="T88" fmla="*/ 1631 w 3743"/>
                <a:gd name="T89" fmla="*/ 210 h 501"/>
                <a:gd name="T90" fmla="*/ 1668 w 3743"/>
                <a:gd name="T91" fmla="*/ 214 h 501"/>
                <a:gd name="T92" fmla="*/ 1777 w 3743"/>
                <a:gd name="T93" fmla="*/ 318 h 501"/>
                <a:gd name="T94" fmla="*/ 1837 w 3743"/>
                <a:gd name="T95" fmla="*/ 425 h 501"/>
                <a:gd name="T96" fmla="*/ 1843 w 3743"/>
                <a:gd name="T97" fmla="*/ 464 h 501"/>
                <a:gd name="T98" fmla="*/ 1868 w 3743"/>
                <a:gd name="T99" fmla="*/ 348 h 501"/>
                <a:gd name="T100" fmla="*/ 2011 w 3743"/>
                <a:gd name="T101" fmla="*/ 286 h 501"/>
                <a:gd name="T102" fmla="*/ 2041 w 3743"/>
                <a:gd name="T103" fmla="*/ 187 h 501"/>
                <a:gd name="T104" fmla="*/ 2285 w 3743"/>
                <a:gd name="T105" fmla="*/ 280 h 501"/>
                <a:gd name="T106" fmla="*/ 2468 w 3743"/>
                <a:gd name="T107" fmla="*/ 329 h 501"/>
                <a:gd name="T108" fmla="*/ 2564 w 3743"/>
                <a:gd name="T109" fmla="*/ 228 h 501"/>
                <a:gd name="T110" fmla="*/ 2767 w 3743"/>
                <a:gd name="T111" fmla="*/ 319 h 501"/>
                <a:gd name="T112" fmla="*/ 3037 w 3743"/>
                <a:gd name="T113" fmla="*/ 243 h 501"/>
                <a:gd name="T114" fmla="*/ 3088 w 3743"/>
                <a:gd name="T115" fmla="*/ 350 h 501"/>
                <a:gd name="T116" fmla="*/ 3209 w 3743"/>
                <a:gd name="T117" fmla="*/ 345 h 501"/>
                <a:gd name="T118" fmla="*/ 3245 w 3743"/>
                <a:gd name="T119" fmla="*/ 230 h 501"/>
                <a:gd name="T120" fmla="*/ 3439 w 3743"/>
                <a:gd name="T121" fmla="*/ 132 h 501"/>
                <a:gd name="T122" fmla="*/ 3494 w 3743"/>
                <a:gd name="T123" fmla="*/ 2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12"/>
                  </a:lnTo>
                  <a:lnTo>
                    <a:pt x="173" y="116"/>
                  </a:lnTo>
                  <a:lnTo>
                    <a:pt x="185" y="119"/>
                  </a:lnTo>
                  <a:lnTo>
                    <a:pt x="195" y="124"/>
                  </a:lnTo>
                  <a:lnTo>
                    <a:pt x="204" y="128"/>
                  </a:lnTo>
                  <a:lnTo>
                    <a:pt x="212" y="133"/>
                  </a:lnTo>
                  <a:lnTo>
                    <a:pt x="219" y="138"/>
                  </a:lnTo>
                  <a:lnTo>
                    <a:pt x="225" y="142"/>
                  </a:lnTo>
                  <a:lnTo>
                    <a:pt x="231" y="147"/>
                  </a:lnTo>
                  <a:lnTo>
                    <a:pt x="235" y="152"/>
                  </a:lnTo>
                  <a:lnTo>
                    <a:pt x="237" y="157"/>
                  </a:lnTo>
                  <a:lnTo>
                    <a:pt x="239" y="162"/>
                  </a:lnTo>
                  <a:lnTo>
                    <a:pt x="240" y="167"/>
                  </a:lnTo>
                  <a:lnTo>
                    <a:pt x="242" y="172"/>
                  </a:lnTo>
                  <a:lnTo>
                    <a:pt x="243" y="177"/>
                  </a:lnTo>
                  <a:lnTo>
                    <a:pt x="245" y="182"/>
                  </a:lnTo>
                  <a:lnTo>
                    <a:pt x="247" y="187"/>
                  </a:lnTo>
                  <a:lnTo>
                    <a:pt x="248" y="192"/>
                  </a:lnTo>
                  <a:lnTo>
                    <a:pt x="249" y="197"/>
                  </a:lnTo>
                  <a:lnTo>
                    <a:pt x="252" y="202"/>
                  </a:lnTo>
                  <a:lnTo>
                    <a:pt x="255" y="207"/>
                  </a:lnTo>
                  <a:lnTo>
                    <a:pt x="258" y="212"/>
                  </a:lnTo>
                  <a:lnTo>
                    <a:pt x="260" y="217"/>
                  </a:lnTo>
                  <a:lnTo>
                    <a:pt x="263" y="222"/>
                  </a:lnTo>
                  <a:lnTo>
                    <a:pt x="266" y="227"/>
                  </a:lnTo>
                  <a:lnTo>
                    <a:pt x="269" y="232"/>
                  </a:lnTo>
                  <a:lnTo>
                    <a:pt x="272" y="238"/>
                  </a:lnTo>
                  <a:lnTo>
                    <a:pt x="275" y="243"/>
                  </a:lnTo>
                  <a:lnTo>
                    <a:pt x="278" y="246"/>
                  </a:lnTo>
                  <a:lnTo>
                    <a:pt x="283" y="242"/>
                  </a:lnTo>
                  <a:lnTo>
                    <a:pt x="288" y="237"/>
                  </a:lnTo>
                  <a:lnTo>
                    <a:pt x="292" y="232"/>
                  </a:lnTo>
                  <a:lnTo>
                    <a:pt x="297" y="227"/>
                  </a:lnTo>
                  <a:lnTo>
                    <a:pt x="302" y="222"/>
                  </a:lnTo>
                  <a:lnTo>
                    <a:pt x="306" y="217"/>
                  </a:lnTo>
                  <a:lnTo>
                    <a:pt x="311" y="212"/>
                  </a:lnTo>
                  <a:lnTo>
                    <a:pt x="315" y="207"/>
                  </a:lnTo>
                  <a:lnTo>
                    <a:pt x="320" y="202"/>
                  </a:lnTo>
                  <a:lnTo>
                    <a:pt x="323" y="197"/>
                  </a:lnTo>
                  <a:lnTo>
                    <a:pt x="325" y="192"/>
                  </a:lnTo>
                  <a:lnTo>
                    <a:pt x="326" y="187"/>
                  </a:lnTo>
                  <a:lnTo>
                    <a:pt x="328" y="182"/>
                  </a:lnTo>
                  <a:lnTo>
                    <a:pt x="329" y="177"/>
                  </a:lnTo>
                  <a:lnTo>
                    <a:pt x="331" y="172"/>
                  </a:lnTo>
                  <a:lnTo>
                    <a:pt x="333" y="167"/>
                  </a:lnTo>
                  <a:lnTo>
                    <a:pt x="334" y="162"/>
                  </a:lnTo>
                  <a:lnTo>
                    <a:pt x="336" y="157"/>
                  </a:lnTo>
                  <a:lnTo>
                    <a:pt x="338" y="152"/>
                  </a:lnTo>
                  <a:lnTo>
                    <a:pt x="345" y="148"/>
                  </a:lnTo>
                  <a:lnTo>
                    <a:pt x="364" y="147"/>
                  </a:lnTo>
                  <a:lnTo>
                    <a:pt x="383" y="148"/>
                  </a:lnTo>
                  <a:lnTo>
                    <a:pt x="402" y="148"/>
                  </a:lnTo>
                  <a:lnTo>
                    <a:pt x="418" y="149"/>
                  </a:lnTo>
                  <a:lnTo>
                    <a:pt x="424" y="154"/>
                  </a:lnTo>
                  <a:lnTo>
                    <a:pt x="429" y="159"/>
                  </a:lnTo>
                  <a:lnTo>
                    <a:pt x="434" y="163"/>
                  </a:lnTo>
                  <a:lnTo>
                    <a:pt x="439" y="168"/>
                  </a:lnTo>
                  <a:lnTo>
                    <a:pt x="444" y="173"/>
                  </a:lnTo>
                  <a:lnTo>
                    <a:pt x="449" y="178"/>
                  </a:lnTo>
                  <a:lnTo>
                    <a:pt x="454" y="183"/>
                  </a:lnTo>
                  <a:lnTo>
                    <a:pt x="459" y="188"/>
                  </a:lnTo>
                  <a:lnTo>
                    <a:pt x="464" y="193"/>
                  </a:lnTo>
                  <a:lnTo>
                    <a:pt x="469" y="198"/>
                  </a:lnTo>
                  <a:lnTo>
                    <a:pt x="473" y="203"/>
                  </a:lnTo>
                  <a:lnTo>
                    <a:pt x="477" y="208"/>
                  </a:lnTo>
                  <a:lnTo>
                    <a:pt x="481" y="212"/>
                  </a:lnTo>
                  <a:lnTo>
                    <a:pt x="488" y="217"/>
                  </a:lnTo>
                  <a:lnTo>
                    <a:pt x="495" y="222"/>
                  </a:lnTo>
                  <a:lnTo>
                    <a:pt x="502" y="227"/>
                  </a:lnTo>
                  <a:lnTo>
                    <a:pt x="509" y="231"/>
                  </a:lnTo>
                  <a:lnTo>
                    <a:pt x="516" y="236"/>
                  </a:lnTo>
                  <a:lnTo>
                    <a:pt x="522" y="241"/>
                  </a:lnTo>
                  <a:lnTo>
                    <a:pt x="529" y="245"/>
                  </a:lnTo>
                  <a:lnTo>
                    <a:pt x="535" y="250"/>
                  </a:lnTo>
                  <a:lnTo>
                    <a:pt x="540" y="255"/>
                  </a:lnTo>
                  <a:lnTo>
                    <a:pt x="547" y="259"/>
                  </a:lnTo>
                  <a:lnTo>
                    <a:pt x="566" y="260"/>
                  </a:lnTo>
                  <a:lnTo>
                    <a:pt x="585" y="261"/>
                  </a:lnTo>
                  <a:lnTo>
                    <a:pt x="601" y="260"/>
                  </a:lnTo>
                  <a:lnTo>
                    <a:pt x="611" y="256"/>
                  </a:lnTo>
                  <a:lnTo>
                    <a:pt x="618" y="251"/>
                  </a:lnTo>
                  <a:lnTo>
                    <a:pt x="620" y="246"/>
                  </a:lnTo>
                  <a:lnTo>
                    <a:pt x="622" y="241"/>
                  </a:lnTo>
                  <a:lnTo>
                    <a:pt x="623" y="236"/>
                  </a:lnTo>
                  <a:lnTo>
                    <a:pt x="625" y="231"/>
                  </a:lnTo>
                  <a:lnTo>
                    <a:pt x="627" y="226"/>
                  </a:lnTo>
                  <a:lnTo>
                    <a:pt x="629" y="221"/>
                  </a:lnTo>
                  <a:lnTo>
                    <a:pt x="630" y="216"/>
                  </a:lnTo>
                  <a:lnTo>
                    <a:pt x="632" y="211"/>
                  </a:lnTo>
                  <a:lnTo>
                    <a:pt x="634" y="206"/>
                  </a:lnTo>
                  <a:lnTo>
                    <a:pt x="635" y="201"/>
                  </a:lnTo>
                  <a:lnTo>
                    <a:pt x="637" y="196"/>
                  </a:lnTo>
                  <a:lnTo>
                    <a:pt x="639" y="191"/>
                  </a:lnTo>
                  <a:lnTo>
                    <a:pt x="641" y="185"/>
                  </a:lnTo>
                  <a:lnTo>
                    <a:pt x="642" y="181"/>
                  </a:lnTo>
                  <a:lnTo>
                    <a:pt x="644" y="175"/>
                  </a:lnTo>
                  <a:lnTo>
                    <a:pt x="646" y="170"/>
                  </a:lnTo>
                  <a:lnTo>
                    <a:pt x="648" y="165"/>
                  </a:lnTo>
                  <a:lnTo>
                    <a:pt x="650" y="160"/>
                  </a:lnTo>
                  <a:lnTo>
                    <a:pt x="651" y="155"/>
                  </a:lnTo>
                  <a:lnTo>
                    <a:pt x="653" y="150"/>
                  </a:lnTo>
                  <a:lnTo>
                    <a:pt x="655" y="145"/>
                  </a:lnTo>
                  <a:lnTo>
                    <a:pt x="657" y="140"/>
                  </a:lnTo>
                  <a:lnTo>
                    <a:pt x="659" y="135"/>
                  </a:lnTo>
                  <a:lnTo>
                    <a:pt x="661" y="130"/>
                  </a:lnTo>
                  <a:lnTo>
                    <a:pt x="663" y="125"/>
                  </a:lnTo>
                  <a:lnTo>
                    <a:pt x="665" y="128"/>
                  </a:lnTo>
                  <a:lnTo>
                    <a:pt x="669" y="133"/>
                  </a:lnTo>
                  <a:lnTo>
                    <a:pt x="672" y="138"/>
                  </a:lnTo>
                  <a:lnTo>
                    <a:pt x="675" y="143"/>
                  </a:lnTo>
                  <a:lnTo>
                    <a:pt x="678" y="148"/>
                  </a:lnTo>
                  <a:lnTo>
                    <a:pt x="681" y="153"/>
                  </a:lnTo>
                  <a:lnTo>
                    <a:pt x="684" y="158"/>
                  </a:lnTo>
                  <a:lnTo>
                    <a:pt x="687" y="163"/>
                  </a:lnTo>
                  <a:lnTo>
                    <a:pt x="690" y="168"/>
                  </a:lnTo>
                  <a:lnTo>
                    <a:pt x="693" y="173"/>
                  </a:lnTo>
                  <a:lnTo>
                    <a:pt x="696" y="178"/>
                  </a:lnTo>
                  <a:lnTo>
                    <a:pt x="699" y="183"/>
                  </a:lnTo>
                  <a:lnTo>
                    <a:pt x="702" y="188"/>
                  </a:lnTo>
                  <a:lnTo>
                    <a:pt x="705" y="193"/>
                  </a:lnTo>
                  <a:lnTo>
                    <a:pt x="708" y="198"/>
                  </a:lnTo>
                  <a:lnTo>
                    <a:pt x="711" y="203"/>
                  </a:lnTo>
                  <a:lnTo>
                    <a:pt x="714" y="208"/>
                  </a:lnTo>
                  <a:lnTo>
                    <a:pt x="717" y="213"/>
                  </a:lnTo>
                  <a:lnTo>
                    <a:pt x="720" y="218"/>
                  </a:lnTo>
                  <a:lnTo>
                    <a:pt x="723" y="223"/>
                  </a:lnTo>
                  <a:lnTo>
                    <a:pt x="726" y="228"/>
                  </a:lnTo>
                  <a:lnTo>
                    <a:pt x="728" y="233"/>
                  </a:lnTo>
                  <a:lnTo>
                    <a:pt x="731" y="238"/>
                  </a:lnTo>
                  <a:lnTo>
                    <a:pt x="734" y="243"/>
                  </a:lnTo>
                  <a:lnTo>
                    <a:pt x="737" y="248"/>
                  </a:lnTo>
                  <a:lnTo>
                    <a:pt x="741" y="253"/>
                  </a:lnTo>
                  <a:lnTo>
                    <a:pt x="745" y="258"/>
                  </a:lnTo>
                  <a:lnTo>
                    <a:pt x="750" y="263"/>
                  </a:lnTo>
                  <a:lnTo>
                    <a:pt x="755" y="268"/>
                  </a:lnTo>
                  <a:lnTo>
                    <a:pt x="760" y="273"/>
                  </a:lnTo>
                  <a:lnTo>
                    <a:pt x="765" y="277"/>
                  </a:lnTo>
                  <a:lnTo>
                    <a:pt x="770" y="282"/>
                  </a:lnTo>
                  <a:lnTo>
                    <a:pt x="776" y="287"/>
                  </a:lnTo>
                  <a:lnTo>
                    <a:pt x="782" y="292"/>
                  </a:lnTo>
                  <a:lnTo>
                    <a:pt x="788" y="297"/>
                  </a:lnTo>
                  <a:lnTo>
                    <a:pt x="795" y="301"/>
                  </a:lnTo>
                  <a:lnTo>
                    <a:pt x="801" y="306"/>
                  </a:lnTo>
                  <a:lnTo>
                    <a:pt x="807" y="311"/>
                  </a:lnTo>
                  <a:lnTo>
                    <a:pt x="814" y="316"/>
                  </a:lnTo>
                  <a:lnTo>
                    <a:pt x="820" y="320"/>
                  </a:lnTo>
                  <a:lnTo>
                    <a:pt x="826" y="325"/>
                  </a:lnTo>
                  <a:lnTo>
                    <a:pt x="833" y="330"/>
                  </a:lnTo>
                  <a:lnTo>
                    <a:pt x="839" y="335"/>
                  </a:lnTo>
                  <a:lnTo>
                    <a:pt x="845" y="340"/>
                  </a:lnTo>
                  <a:lnTo>
                    <a:pt x="852" y="344"/>
                  </a:lnTo>
                  <a:lnTo>
                    <a:pt x="858" y="349"/>
                  </a:lnTo>
                  <a:lnTo>
                    <a:pt x="864" y="354"/>
                  </a:lnTo>
                  <a:lnTo>
                    <a:pt x="871" y="359"/>
                  </a:lnTo>
                  <a:lnTo>
                    <a:pt x="877" y="363"/>
                  </a:lnTo>
                  <a:lnTo>
                    <a:pt x="880" y="358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0" y="343"/>
                  </a:lnTo>
                  <a:lnTo>
                    <a:pt x="893" y="338"/>
                  </a:lnTo>
                  <a:lnTo>
                    <a:pt x="896" y="333"/>
                  </a:lnTo>
                  <a:lnTo>
                    <a:pt x="900" y="328"/>
                  </a:lnTo>
                  <a:lnTo>
                    <a:pt x="903" y="323"/>
                  </a:lnTo>
                  <a:lnTo>
                    <a:pt x="906" y="318"/>
                  </a:lnTo>
                  <a:lnTo>
                    <a:pt x="909" y="313"/>
                  </a:lnTo>
                  <a:lnTo>
                    <a:pt x="913" y="308"/>
                  </a:lnTo>
                  <a:lnTo>
                    <a:pt x="916" y="303"/>
                  </a:lnTo>
                  <a:lnTo>
                    <a:pt x="920" y="299"/>
                  </a:lnTo>
                  <a:lnTo>
                    <a:pt x="926" y="294"/>
                  </a:lnTo>
                  <a:lnTo>
                    <a:pt x="935" y="289"/>
                  </a:lnTo>
                  <a:lnTo>
                    <a:pt x="953" y="288"/>
                  </a:lnTo>
                  <a:lnTo>
                    <a:pt x="971" y="288"/>
                  </a:lnTo>
                  <a:lnTo>
                    <a:pt x="985" y="286"/>
                  </a:lnTo>
                  <a:lnTo>
                    <a:pt x="988" y="282"/>
                  </a:lnTo>
                  <a:lnTo>
                    <a:pt x="990" y="276"/>
                  </a:lnTo>
                  <a:lnTo>
                    <a:pt x="993" y="271"/>
                  </a:lnTo>
                  <a:lnTo>
                    <a:pt x="995" y="266"/>
                  </a:lnTo>
                  <a:lnTo>
                    <a:pt x="998" y="261"/>
                  </a:lnTo>
                  <a:lnTo>
                    <a:pt x="1001" y="256"/>
                  </a:lnTo>
                  <a:lnTo>
                    <a:pt x="1003" y="251"/>
                  </a:lnTo>
                  <a:lnTo>
                    <a:pt x="1006" y="246"/>
                  </a:lnTo>
                  <a:lnTo>
                    <a:pt x="1009" y="241"/>
                  </a:lnTo>
                  <a:lnTo>
                    <a:pt x="1012" y="236"/>
                  </a:lnTo>
                  <a:lnTo>
                    <a:pt x="1015" y="231"/>
                  </a:lnTo>
                  <a:lnTo>
                    <a:pt x="1019" y="226"/>
                  </a:lnTo>
                  <a:lnTo>
                    <a:pt x="1022" y="221"/>
                  </a:lnTo>
                  <a:lnTo>
                    <a:pt x="1025" y="216"/>
                  </a:lnTo>
                  <a:lnTo>
                    <a:pt x="1028" y="211"/>
                  </a:lnTo>
                  <a:lnTo>
                    <a:pt x="1031" y="206"/>
                  </a:lnTo>
                  <a:lnTo>
                    <a:pt x="1034" y="201"/>
                  </a:lnTo>
                  <a:lnTo>
                    <a:pt x="1038" y="196"/>
                  </a:lnTo>
                  <a:lnTo>
                    <a:pt x="1041" y="191"/>
                  </a:lnTo>
                  <a:lnTo>
                    <a:pt x="1045" y="186"/>
                  </a:lnTo>
                  <a:lnTo>
                    <a:pt x="1054" y="183"/>
                  </a:lnTo>
                  <a:lnTo>
                    <a:pt x="1073" y="182"/>
                  </a:lnTo>
                  <a:lnTo>
                    <a:pt x="1087" y="178"/>
                  </a:lnTo>
                  <a:lnTo>
                    <a:pt x="1099" y="175"/>
                  </a:lnTo>
                  <a:lnTo>
                    <a:pt x="1108" y="170"/>
                  </a:lnTo>
                  <a:lnTo>
                    <a:pt x="1116" y="166"/>
                  </a:lnTo>
                  <a:lnTo>
                    <a:pt x="1123" y="161"/>
                  </a:lnTo>
                  <a:lnTo>
                    <a:pt x="1128" y="156"/>
                  </a:lnTo>
                  <a:lnTo>
                    <a:pt x="1133" y="151"/>
                  </a:lnTo>
                  <a:lnTo>
                    <a:pt x="1135" y="146"/>
                  </a:lnTo>
                  <a:lnTo>
                    <a:pt x="1137" y="141"/>
                  </a:lnTo>
                  <a:lnTo>
                    <a:pt x="1139" y="136"/>
                  </a:lnTo>
                  <a:lnTo>
                    <a:pt x="1141" y="131"/>
                  </a:lnTo>
                  <a:lnTo>
                    <a:pt x="1143" y="126"/>
                  </a:lnTo>
                  <a:lnTo>
                    <a:pt x="1145" y="121"/>
                  </a:lnTo>
                  <a:lnTo>
                    <a:pt x="1148" y="116"/>
                  </a:lnTo>
                  <a:lnTo>
                    <a:pt x="1150" y="111"/>
                  </a:lnTo>
                  <a:lnTo>
                    <a:pt x="1152" y="106"/>
                  </a:lnTo>
                  <a:lnTo>
                    <a:pt x="1154" y="101"/>
                  </a:lnTo>
                  <a:lnTo>
                    <a:pt x="1155" y="96"/>
                  </a:lnTo>
                  <a:lnTo>
                    <a:pt x="1155" y="91"/>
                  </a:lnTo>
                  <a:lnTo>
                    <a:pt x="1155" y="86"/>
                  </a:lnTo>
                  <a:lnTo>
                    <a:pt x="1155" y="81"/>
                  </a:lnTo>
                  <a:lnTo>
                    <a:pt x="1155" y="76"/>
                  </a:lnTo>
                  <a:lnTo>
                    <a:pt x="1155" y="71"/>
                  </a:lnTo>
                  <a:lnTo>
                    <a:pt x="1155" y="65"/>
                  </a:lnTo>
                  <a:lnTo>
                    <a:pt x="1155" y="60"/>
                  </a:lnTo>
                  <a:lnTo>
                    <a:pt x="1155" y="55"/>
                  </a:lnTo>
                  <a:lnTo>
                    <a:pt x="1155" y="50"/>
                  </a:lnTo>
                  <a:lnTo>
                    <a:pt x="1155" y="45"/>
                  </a:lnTo>
                  <a:lnTo>
                    <a:pt x="1155" y="40"/>
                  </a:lnTo>
                  <a:lnTo>
                    <a:pt x="1155" y="35"/>
                  </a:lnTo>
                  <a:lnTo>
                    <a:pt x="1155" y="30"/>
                  </a:lnTo>
                  <a:lnTo>
                    <a:pt x="1155" y="25"/>
                  </a:lnTo>
                  <a:lnTo>
                    <a:pt x="1155" y="20"/>
                  </a:lnTo>
                  <a:lnTo>
                    <a:pt x="1155" y="15"/>
                  </a:lnTo>
                  <a:lnTo>
                    <a:pt x="1155" y="10"/>
                  </a:lnTo>
                  <a:lnTo>
                    <a:pt x="1155" y="5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55" y="4"/>
                  </a:lnTo>
                  <a:lnTo>
                    <a:pt x="1155" y="9"/>
                  </a:lnTo>
                  <a:lnTo>
                    <a:pt x="1155" y="14"/>
                  </a:lnTo>
                  <a:lnTo>
                    <a:pt x="1155" y="18"/>
                  </a:lnTo>
                  <a:lnTo>
                    <a:pt x="1155" y="23"/>
                  </a:lnTo>
                  <a:lnTo>
                    <a:pt x="1155" y="28"/>
                  </a:lnTo>
                  <a:lnTo>
                    <a:pt x="1155" y="32"/>
                  </a:lnTo>
                  <a:lnTo>
                    <a:pt x="1155" y="37"/>
                  </a:lnTo>
                  <a:lnTo>
                    <a:pt x="1155" y="41"/>
                  </a:lnTo>
                  <a:lnTo>
                    <a:pt x="1155" y="46"/>
                  </a:lnTo>
                  <a:lnTo>
                    <a:pt x="1155" y="51"/>
                  </a:lnTo>
                  <a:lnTo>
                    <a:pt x="1155" y="55"/>
                  </a:lnTo>
                  <a:lnTo>
                    <a:pt x="1155" y="60"/>
                  </a:lnTo>
                  <a:lnTo>
                    <a:pt x="1155" y="65"/>
                  </a:lnTo>
                  <a:lnTo>
                    <a:pt x="1155" y="69"/>
                  </a:lnTo>
                  <a:lnTo>
                    <a:pt x="1155" y="74"/>
                  </a:lnTo>
                  <a:lnTo>
                    <a:pt x="1155" y="79"/>
                  </a:lnTo>
                  <a:lnTo>
                    <a:pt x="1155" y="83"/>
                  </a:lnTo>
                  <a:lnTo>
                    <a:pt x="1155" y="88"/>
                  </a:lnTo>
                  <a:lnTo>
                    <a:pt x="1155" y="92"/>
                  </a:lnTo>
                  <a:lnTo>
                    <a:pt x="1155" y="97"/>
                  </a:lnTo>
                  <a:lnTo>
                    <a:pt x="1157" y="102"/>
                  </a:lnTo>
                  <a:lnTo>
                    <a:pt x="1162" y="106"/>
                  </a:lnTo>
                  <a:lnTo>
                    <a:pt x="1167" y="111"/>
                  </a:lnTo>
                  <a:lnTo>
                    <a:pt x="1171" y="115"/>
                  </a:lnTo>
                  <a:lnTo>
                    <a:pt x="1176" y="119"/>
                  </a:lnTo>
                  <a:lnTo>
                    <a:pt x="1181" y="124"/>
                  </a:lnTo>
                  <a:lnTo>
                    <a:pt x="1185" y="128"/>
                  </a:lnTo>
                  <a:lnTo>
                    <a:pt x="1190" y="133"/>
                  </a:lnTo>
                  <a:lnTo>
                    <a:pt x="1194" y="137"/>
                  </a:lnTo>
                  <a:lnTo>
                    <a:pt x="1199" y="142"/>
                  </a:lnTo>
                  <a:lnTo>
                    <a:pt x="1203" y="146"/>
                  </a:lnTo>
                  <a:lnTo>
                    <a:pt x="1209" y="151"/>
                  </a:lnTo>
                  <a:lnTo>
                    <a:pt x="1225" y="150"/>
                  </a:lnTo>
                  <a:lnTo>
                    <a:pt x="1240" y="147"/>
                  </a:lnTo>
                  <a:lnTo>
                    <a:pt x="1256" y="146"/>
                  </a:lnTo>
                  <a:lnTo>
                    <a:pt x="1272" y="148"/>
                  </a:lnTo>
                  <a:lnTo>
                    <a:pt x="1289" y="149"/>
                  </a:lnTo>
                  <a:lnTo>
                    <a:pt x="1305" y="151"/>
                  </a:lnTo>
                  <a:lnTo>
                    <a:pt x="1322" y="151"/>
                  </a:lnTo>
                  <a:lnTo>
                    <a:pt x="1338" y="149"/>
                  </a:lnTo>
                  <a:lnTo>
                    <a:pt x="1353" y="147"/>
                  </a:lnTo>
                  <a:lnTo>
                    <a:pt x="1369" y="145"/>
                  </a:lnTo>
                  <a:lnTo>
                    <a:pt x="1384" y="142"/>
                  </a:lnTo>
                  <a:lnTo>
                    <a:pt x="1392" y="144"/>
                  </a:lnTo>
                  <a:lnTo>
                    <a:pt x="1394" y="149"/>
                  </a:lnTo>
                  <a:lnTo>
                    <a:pt x="1396" y="153"/>
                  </a:lnTo>
                  <a:lnTo>
                    <a:pt x="1398" y="158"/>
                  </a:lnTo>
                  <a:lnTo>
                    <a:pt x="1399" y="163"/>
                  </a:lnTo>
                  <a:lnTo>
                    <a:pt x="1401" y="167"/>
                  </a:lnTo>
                  <a:lnTo>
                    <a:pt x="1402" y="172"/>
                  </a:lnTo>
                  <a:lnTo>
                    <a:pt x="1403" y="177"/>
                  </a:lnTo>
                  <a:lnTo>
                    <a:pt x="1405" y="181"/>
                  </a:lnTo>
                  <a:lnTo>
                    <a:pt x="1406" y="186"/>
                  </a:lnTo>
                  <a:lnTo>
                    <a:pt x="1407" y="190"/>
                  </a:lnTo>
                  <a:lnTo>
                    <a:pt x="1408" y="195"/>
                  </a:lnTo>
                  <a:lnTo>
                    <a:pt x="1409" y="200"/>
                  </a:lnTo>
                  <a:lnTo>
                    <a:pt x="1410" y="204"/>
                  </a:lnTo>
                  <a:lnTo>
                    <a:pt x="1411" y="209"/>
                  </a:lnTo>
                  <a:lnTo>
                    <a:pt x="1411" y="214"/>
                  </a:lnTo>
                  <a:lnTo>
                    <a:pt x="1412" y="218"/>
                  </a:lnTo>
                  <a:lnTo>
                    <a:pt x="1412" y="223"/>
                  </a:lnTo>
                  <a:lnTo>
                    <a:pt x="1412" y="227"/>
                  </a:lnTo>
                  <a:lnTo>
                    <a:pt x="1413" y="232"/>
                  </a:lnTo>
                  <a:lnTo>
                    <a:pt x="1413" y="237"/>
                  </a:lnTo>
                  <a:lnTo>
                    <a:pt x="1414" y="241"/>
                  </a:lnTo>
                  <a:lnTo>
                    <a:pt x="1414" y="246"/>
                  </a:lnTo>
                  <a:lnTo>
                    <a:pt x="1414" y="251"/>
                  </a:lnTo>
                  <a:lnTo>
                    <a:pt x="1415" y="255"/>
                  </a:lnTo>
                  <a:lnTo>
                    <a:pt x="1416" y="260"/>
                  </a:lnTo>
                  <a:lnTo>
                    <a:pt x="1416" y="265"/>
                  </a:lnTo>
                  <a:lnTo>
                    <a:pt x="1417" y="269"/>
                  </a:lnTo>
                  <a:lnTo>
                    <a:pt x="1417" y="274"/>
                  </a:lnTo>
                  <a:lnTo>
                    <a:pt x="1418" y="278"/>
                  </a:lnTo>
                  <a:lnTo>
                    <a:pt x="1419" y="283"/>
                  </a:lnTo>
                  <a:lnTo>
                    <a:pt x="1419" y="288"/>
                  </a:lnTo>
                  <a:lnTo>
                    <a:pt x="1420" y="292"/>
                  </a:lnTo>
                  <a:lnTo>
                    <a:pt x="1420" y="297"/>
                  </a:lnTo>
                  <a:lnTo>
                    <a:pt x="1421" y="302"/>
                  </a:lnTo>
                  <a:lnTo>
                    <a:pt x="1422" y="306"/>
                  </a:lnTo>
                  <a:lnTo>
                    <a:pt x="1422" y="311"/>
                  </a:lnTo>
                  <a:lnTo>
                    <a:pt x="1423" y="316"/>
                  </a:lnTo>
                  <a:lnTo>
                    <a:pt x="1423" y="320"/>
                  </a:lnTo>
                  <a:lnTo>
                    <a:pt x="1424" y="325"/>
                  </a:lnTo>
                  <a:lnTo>
                    <a:pt x="1424" y="329"/>
                  </a:lnTo>
                  <a:lnTo>
                    <a:pt x="1425" y="334"/>
                  </a:lnTo>
                  <a:lnTo>
                    <a:pt x="1425" y="339"/>
                  </a:lnTo>
                  <a:lnTo>
                    <a:pt x="1426" y="343"/>
                  </a:lnTo>
                  <a:lnTo>
                    <a:pt x="1427" y="348"/>
                  </a:lnTo>
                  <a:lnTo>
                    <a:pt x="1428" y="353"/>
                  </a:lnTo>
                  <a:lnTo>
                    <a:pt x="1431" y="357"/>
                  </a:lnTo>
                  <a:lnTo>
                    <a:pt x="1433" y="362"/>
                  </a:lnTo>
                  <a:lnTo>
                    <a:pt x="1436" y="366"/>
                  </a:lnTo>
                  <a:lnTo>
                    <a:pt x="1440" y="371"/>
                  </a:lnTo>
                  <a:lnTo>
                    <a:pt x="1443" y="375"/>
                  </a:lnTo>
                  <a:lnTo>
                    <a:pt x="1449" y="380"/>
                  </a:lnTo>
                  <a:lnTo>
                    <a:pt x="1458" y="383"/>
                  </a:lnTo>
                  <a:lnTo>
                    <a:pt x="1474" y="382"/>
                  </a:lnTo>
                  <a:lnTo>
                    <a:pt x="1491" y="380"/>
                  </a:lnTo>
                  <a:lnTo>
                    <a:pt x="1507" y="381"/>
                  </a:lnTo>
                  <a:lnTo>
                    <a:pt x="1521" y="383"/>
                  </a:lnTo>
                  <a:lnTo>
                    <a:pt x="1535" y="386"/>
                  </a:lnTo>
                  <a:lnTo>
                    <a:pt x="1547" y="390"/>
                  </a:lnTo>
                  <a:lnTo>
                    <a:pt x="1559" y="393"/>
                  </a:lnTo>
                  <a:lnTo>
                    <a:pt x="1564" y="390"/>
                  </a:lnTo>
                  <a:lnTo>
                    <a:pt x="1568" y="385"/>
                  </a:lnTo>
                  <a:lnTo>
                    <a:pt x="1571" y="381"/>
                  </a:lnTo>
                  <a:lnTo>
                    <a:pt x="1575" y="376"/>
                  </a:lnTo>
                  <a:lnTo>
                    <a:pt x="1578" y="372"/>
                  </a:lnTo>
                  <a:lnTo>
                    <a:pt x="1582" y="367"/>
                  </a:lnTo>
                  <a:lnTo>
                    <a:pt x="1586" y="363"/>
                  </a:lnTo>
                  <a:lnTo>
                    <a:pt x="1590" y="358"/>
                  </a:lnTo>
                  <a:lnTo>
                    <a:pt x="1595" y="354"/>
                  </a:lnTo>
                  <a:lnTo>
                    <a:pt x="1598" y="349"/>
                  </a:lnTo>
                  <a:lnTo>
                    <a:pt x="1598" y="344"/>
                  </a:lnTo>
                  <a:lnTo>
                    <a:pt x="1598" y="340"/>
                  </a:lnTo>
                  <a:lnTo>
                    <a:pt x="1599" y="335"/>
                  </a:lnTo>
                  <a:lnTo>
                    <a:pt x="1599" y="331"/>
                  </a:lnTo>
                  <a:lnTo>
                    <a:pt x="1599" y="326"/>
                  </a:lnTo>
                  <a:lnTo>
                    <a:pt x="1599" y="321"/>
                  </a:lnTo>
                  <a:lnTo>
                    <a:pt x="1599" y="317"/>
                  </a:lnTo>
                  <a:lnTo>
                    <a:pt x="1599" y="312"/>
                  </a:lnTo>
                  <a:lnTo>
                    <a:pt x="1599" y="307"/>
                  </a:lnTo>
                  <a:lnTo>
                    <a:pt x="1599" y="303"/>
                  </a:lnTo>
                  <a:lnTo>
                    <a:pt x="1600" y="298"/>
                  </a:lnTo>
                  <a:lnTo>
                    <a:pt x="1600" y="293"/>
                  </a:lnTo>
                  <a:lnTo>
                    <a:pt x="1601" y="289"/>
                  </a:lnTo>
                  <a:lnTo>
                    <a:pt x="1602" y="284"/>
                  </a:lnTo>
                  <a:lnTo>
                    <a:pt x="1602" y="280"/>
                  </a:lnTo>
                  <a:lnTo>
                    <a:pt x="1603" y="275"/>
                  </a:lnTo>
                  <a:lnTo>
                    <a:pt x="1603" y="270"/>
                  </a:lnTo>
                  <a:lnTo>
                    <a:pt x="1604" y="266"/>
                  </a:lnTo>
                  <a:lnTo>
                    <a:pt x="1605" y="261"/>
                  </a:lnTo>
                  <a:lnTo>
                    <a:pt x="1606" y="256"/>
                  </a:lnTo>
                  <a:lnTo>
                    <a:pt x="1607" y="252"/>
                  </a:lnTo>
                  <a:lnTo>
                    <a:pt x="1608" y="247"/>
                  </a:lnTo>
                  <a:lnTo>
                    <a:pt x="1609" y="243"/>
                  </a:lnTo>
                  <a:lnTo>
                    <a:pt x="1611" y="238"/>
                  </a:lnTo>
                  <a:lnTo>
                    <a:pt x="1612" y="233"/>
                  </a:lnTo>
                  <a:lnTo>
                    <a:pt x="1613" y="229"/>
                  </a:lnTo>
                  <a:lnTo>
                    <a:pt x="1615" y="224"/>
                  </a:lnTo>
                  <a:lnTo>
                    <a:pt x="1616" y="219"/>
                  </a:lnTo>
                  <a:lnTo>
                    <a:pt x="1618" y="215"/>
                  </a:lnTo>
                  <a:lnTo>
                    <a:pt x="1619" y="210"/>
                  </a:lnTo>
                  <a:lnTo>
                    <a:pt x="1620" y="206"/>
                  </a:lnTo>
                  <a:lnTo>
                    <a:pt x="1622" y="201"/>
                  </a:lnTo>
                  <a:lnTo>
                    <a:pt x="1623" y="196"/>
                  </a:lnTo>
                  <a:lnTo>
                    <a:pt x="1623" y="192"/>
                  </a:lnTo>
                  <a:lnTo>
                    <a:pt x="1624" y="187"/>
                  </a:lnTo>
                  <a:lnTo>
                    <a:pt x="1625" y="182"/>
                  </a:lnTo>
                  <a:lnTo>
                    <a:pt x="1626" y="178"/>
                  </a:lnTo>
                  <a:lnTo>
                    <a:pt x="1628" y="173"/>
                  </a:lnTo>
                  <a:lnTo>
                    <a:pt x="1629" y="169"/>
                  </a:lnTo>
                  <a:lnTo>
                    <a:pt x="1630" y="164"/>
                  </a:lnTo>
                  <a:lnTo>
                    <a:pt x="1631" y="159"/>
                  </a:lnTo>
                  <a:lnTo>
                    <a:pt x="1632" y="155"/>
                  </a:lnTo>
                  <a:lnTo>
                    <a:pt x="1633" y="150"/>
                  </a:lnTo>
                  <a:lnTo>
                    <a:pt x="1635" y="145"/>
                  </a:lnTo>
                  <a:lnTo>
                    <a:pt x="1637" y="141"/>
                  </a:lnTo>
                  <a:lnTo>
                    <a:pt x="1638" y="136"/>
                  </a:lnTo>
                  <a:lnTo>
                    <a:pt x="1640" y="131"/>
                  </a:lnTo>
                  <a:lnTo>
                    <a:pt x="1641" y="127"/>
                  </a:lnTo>
                  <a:lnTo>
                    <a:pt x="1643" y="122"/>
                  </a:lnTo>
                  <a:lnTo>
                    <a:pt x="1645" y="117"/>
                  </a:lnTo>
                  <a:lnTo>
                    <a:pt x="1646" y="113"/>
                  </a:lnTo>
                  <a:lnTo>
                    <a:pt x="1648" y="114"/>
                  </a:lnTo>
                  <a:lnTo>
                    <a:pt x="1650" y="119"/>
                  </a:lnTo>
                  <a:lnTo>
                    <a:pt x="1652" y="123"/>
                  </a:lnTo>
                  <a:lnTo>
                    <a:pt x="1654" y="128"/>
                  </a:lnTo>
                  <a:lnTo>
                    <a:pt x="1656" y="132"/>
                  </a:lnTo>
                  <a:lnTo>
                    <a:pt x="1659" y="137"/>
                  </a:lnTo>
                  <a:lnTo>
                    <a:pt x="1661" y="142"/>
                  </a:lnTo>
                  <a:lnTo>
                    <a:pt x="1663" y="146"/>
                  </a:lnTo>
                  <a:lnTo>
                    <a:pt x="1665" y="151"/>
                  </a:lnTo>
                  <a:lnTo>
                    <a:pt x="1666" y="155"/>
                  </a:lnTo>
                  <a:lnTo>
                    <a:pt x="1668" y="160"/>
                  </a:lnTo>
                  <a:lnTo>
                    <a:pt x="1669" y="165"/>
                  </a:lnTo>
                  <a:lnTo>
                    <a:pt x="1670" y="169"/>
                  </a:lnTo>
                  <a:lnTo>
                    <a:pt x="1671" y="174"/>
                  </a:lnTo>
                  <a:lnTo>
                    <a:pt x="1673" y="179"/>
                  </a:lnTo>
                  <a:lnTo>
                    <a:pt x="1674" y="183"/>
                  </a:lnTo>
                  <a:lnTo>
                    <a:pt x="1675" y="188"/>
                  </a:lnTo>
                  <a:lnTo>
                    <a:pt x="1676" y="193"/>
                  </a:lnTo>
                  <a:lnTo>
                    <a:pt x="1677" y="197"/>
                  </a:lnTo>
                  <a:lnTo>
                    <a:pt x="1679" y="202"/>
                  </a:lnTo>
                  <a:lnTo>
                    <a:pt x="1681" y="206"/>
                  </a:lnTo>
                  <a:lnTo>
                    <a:pt x="1682" y="211"/>
                  </a:lnTo>
                  <a:lnTo>
                    <a:pt x="1684" y="216"/>
                  </a:lnTo>
                  <a:lnTo>
                    <a:pt x="1686" y="220"/>
                  </a:lnTo>
                  <a:lnTo>
                    <a:pt x="1687" y="225"/>
                  </a:lnTo>
                  <a:lnTo>
                    <a:pt x="1689" y="229"/>
                  </a:lnTo>
                  <a:lnTo>
                    <a:pt x="1690" y="234"/>
                  </a:lnTo>
                  <a:lnTo>
                    <a:pt x="1692" y="239"/>
                  </a:lnTo>
                  <a:lnTo>
                    <a:pt x="1693" y="243"/>
                  </a:lnTo>
                  <a:lnTo>
                    <a:pt x="1694" y="248"/>
                  </a:lnTo>
                  <a:lnTo>
                    <a:pt x="1695" y="253"/>
                  </a:lnTo>
                  <a:lnTo>
                    <a:pt x="1697" y="257"/>
                  </a:lnTo>
                  <a:lnTo>
                    <a:pt x="1699" y="262"/>
                  </a:lnTo>
                  <a:lnTo>
                    <a:pt x="1700" y="266"/>
                  </a:lnTo>
                  <a:lnTo>
                    <a:pt x="1702" y="271"/>
                  </a:lnTo>
                  <a:lnTo>
                    <a:pt x="1704" y="276"/>
                  </a:lnTo>
                  <a:lnTo>
                    <a:pt x="1705" y="280"/>
                  </a:lnTo>
                  <a:lnTo>
                    <a:pt x="1707" y="285"/>
                  </a:lnTo>
                  <a:lnTo>
                    <a:pt x="1709" y="289"/>
                  </a:lnTo>
                  <a:lnTo>
                    <a:pt x="1710" y="294"/>
                  </a:lnTo>
                  <a:lnTo>
                    <a:pt x="1712" y="299"/>
                  </a:lnTo>
                  <a:lnTo>
                    <a:pt x="1718" y="303"/>
                  </a:lnTo>
                  <a:lnTo>
                    <a:pt x="1728" y="307"/>
                  </a:lnTo>
                  <a:lnTo>
                    <a:pt x="1740" y="310"/>
                  </a:lnTo>
                  <a:lnTo>
                    <a:pt x="1756" y="312"/>
                  </a:lnTo>
                  <a:lnTo>
                    <a:pt x="1772" y="313"/>
                  </a:lnTo>
                  <a:lnTo>
                    <a:pt x="1789" y="312"/>
                  </a:lnTo>
                  <a:lnTo>
                    <a:pt x="1806" y="311"/>
                  </a:lnTo>
                  <a:lnTo>
                    <a:pt x="1822" y="310"/>
                  </a:lnTo>
                  <a:lnTo>
                    <a:pt x="1831" y="313"/>
                  </a:lnTo>
                  <a:lnTo>
                    <a:pt x="1832" y="318"/>
                  </a:lnTo>
                  <a:lnTo>
                    <a:pt x="1833" y="323"/>
                  </a:lnTo>
                  <a:lnTo>
                    <a:pt x="1835" y="327"/>
                  </a:lnTo>
                  <a:lnTo>
                    <a:pt x="1836" y="332"/>
                  </a:lnTo>
                  <a:lnTo>
                    <a:pt x="1838" y="337"/>
                  </a:lnTo>
                  <a:lnTo>
                    <a:pt x="1839" y="341"/>
                  </a:lnTo>
                  <a:lnTo>
                    <a:pt x="1841" y="337"/>
                  </a:lnTo>
                  <a:lnTo>
                    <a:pt x="1842" y="333"/>
                  </a:lnTo>
                  <a:lnTo>
                    <a:pt x="1843" y="328"/>
                  </a:lnTo>
                  <a:lnTo>
                    <a:pt x="1845" y="323"/>
                  </a:lnTo>
                  <a:lnTo>
                    <a:pt x="1846" y="319"/>
                  </a:lnTo>
                  <a:lnTo>
                    <a:pt x="1847" y="314"/>
                  </a:lnTo>
                  <a:lnTo>
                    <a:pt x="1849" y="309"/>
                  </a:lnTo>
                  <a:lnTo>
                    <a:pt x="1852" y="305"/>
                  </a:lnTo>
                  <a:lnTo>
                    <a:pt x="1857" y="300"/>
                  </a:lnTo>
                  <a:lnTo>
                    <a:pt x="1859" y="296"/>
                  </a:lnTo>
                  <a:lnTo>
                    <a:pt x="1861" y="291"/>
                  </a:lnTo>
                  <a:lnTo>
                    <a:pt x="1863" y="286"/>
                  </a:lnTo>
                  <a:lnTo>
                    <a:pt x="1865" y="282"/>
                  </a:lnTo>
                  <a:lnTo>
                    <a:pt x="1867" y="277"/>
                  </a:lnTo>
                  <a:lnTo>
                    <a:pt x="1868" y="272"/>
                  </a:lnTo>
                  <a:lnTo>
                    <a:pt x="1870" y="268"/>
                  </a:lnTo>
                  <a:lnTo>
                    <a:pt x="1875" y="269"/>
                  </a:lnTo>
                  <a:lnTo>
                    <a:pt x="1881" y="273"/>
                  </a:lnTo>
                  <a:lnTo>
                    <a:pt x="1887" y="277"/>
                  </a:lnTo>
                  <a:lnTo>
                    <a:pt x="1892" y="282"/>
                  </a:lnTo>
                  <a:lnTo>
                    <a:pt x="1904" y="285"/>
                  </a:lnTo>
                  <a:lnTo>
                    <a:pt x="1920" y="287"/>
                  </a:lnTo>
                  <a:lnTo>
                    <a:pt x="1929" y="290"/>
                  </a:lnTo>
                  <a:lnTo>
                    <a:pt x="1935" y="295"/>
                  </a:lnTo>
                  <a:lnTo>
                    <a:pt x="1941" y="299"/>
                  </a:lnTo>
                  <a:lnTo>
                    <a:pt x="1946" y="303"/>
                  </a:lnTo>
                  <a:lnTo>
                    <a:pt x="1952" y="308"/>
                  </a:lnTo>
                  <a:lnTo>
                    <a:pt x="1960" y="311"/>
                  </a:lnTo>
                  <a:lnTo>
                    <a:pt x="1975" y="309"/>
                  </a:lnTo>
                  <a:lnTo>
                    <a:pt x="1990" y="307"/>
                  </a:lnTo>
                  <a:lnTo>
                    <a:pt x="2000" y="303"/>
                  </a:lnTo>
                  <a:lnTo>
                    <a:pt x="2002" y="299"/>
                  </a:lnTo>
                  <a:lnTo>
                    <a:pt x="2002" y="294"/>
                  </a:lnTo>
                  <a:lnTo>
                    <a:pt x="2002" y="289"/>
                  </a:lnTo>
                  <a:lnTo>
                    <a:pt x="2003" y="285"/>
                  </a:lnTo>
                  <a:lnTo>
                    <a:pt x="2003" y="280"/>
                  </a:lnTo>
                  <a:lnTo>
                    <a:pt x="2004" y="275"/>
                  </a:lnTo>
                  <a:lnTo>
                    <a:pt x="2004" y="271"/>
                  </a:lnTo>
                  <a:lnTo>
                    <a:pt x="2004" y="266"/>
                  </a:lnTo>
                  <a:lnTo>
                    <a:pt x="2005" y="261"/>
                  </a:lnTo>
                  <a:lnTo>
                    <a:pt x="2005" y="257"/>
                  </a:lnTo>
                  <a:lnTo>
                    <a:pt x="2006" y="252"/>
                  </a:lnTo>
                  <a:lnTo>
                    <a:pt x="2006" y="248"/>
                  </a:lnTo>
                  <a:lnTo>
                    <a:pt x="2006" y="243"/>
                  </a:lnTo>
                  <a:lnTo>
                    <a:pt x="2007" y="238"/>
                  </a:lnTo>
                  <a:lnTo>
                    <a:pt x="2007" y="234"/>
                  </a:lnTo>
                  <a:lnTo>
                    <a:pt x="2008" y="229"/>
                  </a:lnTo>
                  <a:lnTo>
                    <a:pt x="2008" y="224"/>
                  </a:lnTo>
                  <a:lnTo>
                    <a:pt x="2009" y="220"/>
                  </a:lnTo>
                  <a:lnTo>
                    <a:pt x="2009" y="215"/>
                  </a:lnTo>
                  <a:lnTo>
                    <a:pt x="2010" y="210"/>
                  </a:lnTo>
                  <a:lnTo>
                    <a:pt x="2010" y="206"/>
                  </a:lnTo>
                  <a:lnTo>
                    <a:pt x="2010" y="201"/>
                  </a:lnTo>
                  <a:lnTo>
                    <a:pt x="2011" y="197"/>
                  </a:lnTo>
                  <a:lnTo>
                    <a:pt x="2012" y="192"/>
                  </a:lnTo>
                  <a:lnTo>
                    <a:pt x="2012" y="187"/>
                  </a:lnTo>
                  <a:lnTo>
                    <a:pt x="2013" y="183"/>
                  </a:lnTo>
                  <a:lnTo>
                    <a:pt x="2014" y="178"/>
                  </a:lnTo>
                  <a:lnTo>
                    <a:pt x="2014" y="173"/>
                  </a:lnTo>
                  <a:lnTo>
                    <a:pt x="2015" y="169"/>
                  </a:lnTo>
                  <a:lnTo>
                    <a:pt x="2016" y="164"/>
                  </a:lnTo>
                  <a:lnTo>
                    <a:pt x="2016" y="159"/>
                  </a:lnTo>
                  <a:lnTo>
                    <a:pt x="2017" y="155"/>
                  </a:lnTo>
                  <a:lnTo>
                    <a:pt x="2018" y="150"/>
                  </a:lnTo>
                  <a:lnTo>
                    <a:pt x="2019" y="145"/>
                  </a:lnTo>
                  <a:lnTo>
                    <a:pt x="2020" y="141"/>
                  </a:lnTo>
                  <a:lnTo>
                    <a:pt x="2020" y="136"/>
                  </a:lnTo>
                  <a:lnTo>
                    <a:pt x="2022" y="135"/>
                  </a:lnTo>
                  <a:lnTo>
                    <a:pt x="2025" y="140"/>
                  </a:lnTo>
                  <a:lnTo>
                    <a:pt x="2028" y="145"/>
                  </a:lnTo>
                  <a:lnTo>
                    <a:pt x="2031" y="149"/>
                  </a:lnTo>
                  <a:lnTo>
                    <a:pt x="2035" y="154"/>
                  </a:lnTo>
                  <a:lnTo>
                    <a:pt x="2040" y="158"/>
                  </a:lnTo>
                  <a:lnTo>
                    <a:pt x="2045" y="163"/>
                  </a:lnTo>
                  <a:lnTo>
                    <a:pt x="2049" y="167"/>
                  </a:lnTo>
                  <a:lnTo>
                    <a:pt x="2054" y="171"/>
                  </a:lnTo>
                  <a:lnTo>
                    <a:pt x="2058" y="176"/>
                  </a:lnTo>
                  <a:lnTo>
                    <a:pt x="2063" y="180"/>
                  </a:lnTo>
                  <a:lnTo>
                    <a:pt x="2067" y="185"/>
                  </a:lnTo>
                  <a:lnTo>
                    <a:pt x="2071" y="189"/>
                  </a:lnTo>
                  <a:lnTo>
                    <a:pt x="2076" y="194"/>
                  </a:lnTo>
                  <a:lnTo>
                    <a:pt x="2080" y="198"/>
                  </a:lnTo>
                  <a:lnTo>
                    <a:pt x="2088" y="202"/>
                  </a:lnTo>
                  <a:lnTo>
                    <a:pt x="2099" y="206"/>
                  </a:lnTo>
                  <a:lnTo>
                    <a:pt x="2112" y="209"/>
                  </a:lnTo>
                  <a:lnTo>
                    <a:pt x="2124" y="212"/>
                  </a:lnTo>
                  <a:lnTo>
                    <a:pt x="2135" y="216"/>
                  </a:lnTo>
                  <a:lnTo>
                    <a:pt x="2147" y="219"/>
                  </a:lnTo>
                  <a:lnTo>
                    <a:pt x="2159" y="223"/>
                  </a:lnTo>
                  <a:lnTo>
                    <a:pt x="2171" y="226"/>
                  </a:lnTo>
                  <a:lnTo>
                    <a:pt x="2182" y="229"/>
                  </a:lnTo>
                  <a:lnTo>
                    <a:pt x="2194" y="233"/>
                  </a:lnTo>
                  <a:lnTo>
                    <a:pt x="2206" y="236"/>
                  </a:lnTo>
                  <a:lnTo>
                    <a:pt x="2218" y="240"/>
                  </a:lnTo>
                  <a:lnTo>
                    <a:pt x="2229" y="243"/>
                  </a:lnTo>
                  <a:lnTo>
                    <a:pt x="2239" y="247"/>
                  </a:lnTo>
                  <a:lnTo>
                    <a:pt x="2247" y="251"/>
                  </a:lnTo>
                  <a:lnTo>
                    <a:pt x="2254" y="255"/>
                  </a:lnTo>
                  <a:lnTo>
                    <a:pt x="2262" y="259"/>
                  </a:lnTo>
                  <a:lnTo>
                    <a:pt x="2269" y="264"/>
                  </a:lnTo>
                  <a:lnTo>
                    <a:pt x="2277" y="268"/>
                  </a:lnTo>
                  <a:lnTo>
                    <a:pt x="2285" y="272"/>
                  </a:lnTo>
                  <a:lnTo>
                    <a:pt x="2292" y="276"/>
                  </a:lnTo>
                  <a:lnTo>
                    <a:pt x="2300" y="280"/>
                  </a:lnTo>
                  <a:lnTo>
                    <a:pt x="2308" y="284"/>
                  </a:lnTo>
                  <a:lnTo>
                    <a:pt x="2315" y="288"/>
                  </a:lnTo>
                  <a:lnTo>
                    <a:pt x="2323" y="293"/>
                  </a:lnTo>
                  <a:lnTo>
                    <a:pt x="2331" y="297"/>
                  </a:lnTo>
                  <a:lnTo>
                    <a:pt x="2338" y="301"/>
                  </a:lnTo>
                  <a:lnTo>
                    <a:pt x="2345" y="305"/>
                  </a:lnTo>
                  <a:lnTo>
                    <a:pt x="2352" y="309"/>
                  </a:lnTo>
                  <a:lnTo>
                    <a:pt x="2359" y="314"/>
                  </a:lnTo>
                  <a:lnTo>
                    <a:pt x="2368" y="318"/>
                  </a:lnTo>
                  <a:lnTo>
                    <a:pt x="2380" y="321"/>
                  </a:lnTo>
                  <a:lnTo>
                    <a:pt x="2392" y="324"/>
                  </a:lnTo>
                  <a:lnTo>
                    <a:pt x="2409" y="324"/>
                  </a:lnTo>
                  <a:lnTo>
                    <a:pt x="2426" y="324"/>
                  </a:lnTo>
                  <a:lnTo>
                    <a:pt x="2442" y="322"/>
                  </a:lnTo>
                  <a:lnTo>
                    <a:pt x="2457" y="320"/>
                  </a:lnTo>
                  <a:lnTo>
                    <a:pt x="2461" y="316"/>
                  </a:lnTo>
                  <a:lnTo>
                    <a:pt x="2462" y="311"/>
                  </a:lnTo>
                  <a:lnTo>
                    <a:pt x="2463" y="307"/>
                  </a:lnTo>
                  <a:lnTo>
                    <a:pt x="2464" y="302"/>
                  </a:lnTo>
                  <a:lnTo>
                    <a:pt x="2465" y="297"/>
                  </a:lnTo>
                  <a:lnTo>
                    <a:pt x="2466" y="293"/>
                  </a:lnTo>
                  <a:lnTo>
                    <a:pt x="2468" y="288"/>
                  </a:lnTo>
                  <a:lnTo>
                    <a:pt x="2469" y="283"/>
                  </a:lnTo>
                  <a:lnTo>
                    <a:pt x="2470" y="279"/>
                  </a:lnTo>
                  <a:lnTo>
                    <a:pt x="2471" y="274"/>
                  </a:lnTo>
                  <a:lnTo>
                    <a:pt x="2472" y="269"/>
                  </a:lnTo>
                  <a:lnTo>
                    <a:pt x="2473" y="265"/>
                  </a:lnTo>
                  <a:lnTo>
                    <a:pt x="2475" y="260"/>
                  </a:lnTo>
                  <a:lnTo>
                    <a:pt x="2476" y="256"/>
                  </a:lnTo>
                  <a:lnTo>
                    <a:pt x="2477" y="251"/>
                  </a:lnTo>
                  <a:lnTo>
                    <a:pt x="2480" y="246"/>
                  </a:lnTo>
                  <a:lnTo>
                    <a:pt x="2483" y="242"/>
                  </a:lnTo>
                  <a:lnTo>
                    <a:pt x="2488" y="238"/>
                  </a:lnTo>
                  <a:lnTo>
                    <a:pt x="2493" y="233"/>
                  </a:lnTo>
                  <a:lnTo>
                    <a:pt x="2503" y="229"/>
                  </a:lnTo>
                  <a:lnTo>
                    <a:pt x="2513" y="225"/>
                  </a:lnTo>
                  <a:lnTo>
                    <a:pt x="2524" y="222"/>
                  </a:lnTo>
                  <a:lnTo>
                    <a:pt x="2535" y="218"/>
                  </a:lnTo>
                  <a:lnTo>
                    <a:pt x="2547" y="215"/>
                  </a:lnTo>
                  <a:lnTo>
                    <a:pt x="2558" y="213"/>
                  </a:lnTo>
                  <a:lnTo>
                    <a:pt x="2566" y="217"/>
                  </a:lnTo>
                  <a:lnTo>
                    <a:pt x="2574" y="221"/>
                  </a:lnTo>
                  <a:lnTo>
                    <a:pt x="2582" y="226"/>
                  </a:lnTo>
                  <a:lnTo>
                    <a:pt x="2590" y="230"/>
                  </a:lnTo>
                  <a:lnTo>
                    <a:pt x="2598" y="234"/>
                  </a:lnTo>
                  <a:lnTo>
                    <a:pt x="2606" y="238"/>
                  </a:lnTo>
                  <a:lnTo>
                    <a:pt x="2614" y="242"/>
                  </a:lnTo>
                  <a:lnTo>
                    <a:pt x="2622" y="246"/>
                  </a:lnTo>
                  <a:lnTo>
                    <a:pt x="2629" y="250"/>
                  </a:lnTo>
                  <a:lnTo>
                    <a:pt x="2636" y="255"/>
                  </a:lnTo>
                  <a:lnTo>
                    <a:pt x="2642" y="259"/>
                  </a:lnTo>
                  <a:lnTo>
                    <a:pt x="2648" y="263"/>
                  </a:lnTo>
                  <a:lnTo>
                    <a:pt x="2654" y="268"/>
                  </a:lnTo>
                  <a:lnTo>
                    <a:pt x="2660" y="272"/>
                  </a:lnTo>
                  <a:lnTo>
                    <a:pt x="2666" y="276"/>
                  </a:lnTo>
                  <a:lnTo>
                    <a:pt x="2672" y="281"/>
                  </a:lnTo>
                  <a:lnTo>
                    <a:pt x="2678" y="285"/>
                  </a:lnTo>
                  <a:lnTo>
                    <a:pt x="2683" y="289"/>
                  </a:lnTo>
                  <a:lnTo>
                    <a:pt x="2689" y="294"/>
                  </a:lnTo>
                  <a:lnTo>
                    <a:pt x="2695" y="298"/>
                  </a:lnTo>
                  <a:lnTo>
                    <a:pt x="2701" y="303"/>
                  </a:lnTo>
                  <a:lnTo>
                    <a:pt x="2709" y="306"/>
                  </a:lnTo>
                  <a:lnTo>
                    <a:pt x="2726" y="307"/>
                  </a:lnTo>
                  <a:lnTo>
                    <a:pt x="2743" y="309"/>
                  </a:lnTo>
                  <a:lnTo>
                    <a:pt x="2760" y="309"/>
                  </a:lnTo>
                  <a:lnTo>
                    <a:pt x="2777" y="310"/>
                  </a:lnTo>
                  <a:lnTo>
                    <a:pt x="2793" y="309"/>
                  </a:lnTo>
                  <a:lnTo>
                    <a:pt x="2809" y="307"/>
                  </a:lnTo>
                  <a:lnTo>
                    <a:pt x="2823" y="305"/>
                  </a:lnTo>
                  <a:lnTo>
                    <a:pt x="2828" y="301"/>
                  </a:lnTo>
                  <a:lnTo>
                    <a:pt x="2831" y="296"/>
                  </a:lnTo>
                  <a:lnTo>
                    <a:pt x="2835" y="291"/>
                  </a:lnTo>
                  <a:lnTo>
                    <a:pt x="2840" y="287"/>
                  </a:lnTo>
                  <a:lnTo>
                    <a:pt x="2846" y="283"/>
                  </a:lnTo>
                  <a:lnTo>
                    <a:pt x="2853" y="279"/>
                  </a:lnTo>
                  <a:lnTo>
                    <a:pt x="2861" y="274"/>
                  </a:lnTo>
                  <a:lnTo>
                    <a:pt x="2869" y="270"/>
                  </a:lnTo>
                  <a:lnTo>
                    <a:pt x="2877" y="266"/>
                  </a:lnTo>
                  <a:lnTo>
                    <a:pt x="2885" y="262"/>
                  </a:lnTo>
                  <a:lnTo>
                    <a:pt x="2893" y="258"/>
                  </a:lnTo>
                  <a:lnTo>
                    <a:pt x="2901" y="254"/>
                  </a:lnTo>
                  <a:lnTo>
                    <a:pt x="2908" y="250"/>
                  </a:lnTo>
                  <a:lnTo>
                    <a:pt x="2924" y="248"/>
                  </a:lnTo>
                  <a:lnTo>
                    <a:pt x="2940" y="246"/>
                  </a:lnTo>
                  <a:lnTo>
                    <a:pt x="2956" y="244"/>
                  </a:lnTo>
                  <a:lnTo>
                    <a:pt x="2971" y="242"/>
                  </a:lnTo>
                  <a:lnTo>
                    <a:pt x="2987" y="240"/>
                  </a:lnTo>
                  <a:lnTo>
                    <a:pt x="3003" y="238"/>
                  </a:lnTo>
                  <a:lnTo>
                    <a:pt x="3019" y="237"/>
                  </a:lnTo>
                  <a:lnTo>
                    <a:pt x="3035" y="235"/>
                  </a:lnTo>
                  <a:lnTo>
                    <a:pt x="3051" y="233"/>
                  </a:lnTo>
                  <a:lnTo>
                    <a:pt x="3064" y="234"/>
                  </a:lnTo>
                  <a:lnTo>
                    <a:pt x="3073" y="238"/>
                  </a:lnTo>
                  <a:lnTo>
                    <a:pt x="3080" y="242"/>
                  </a:lnTo>
                  <a:lnTo>
                    <a:pt x="3086" y="247"/>
                  </a:lnTo>
                  <a:lnTo>
                    <a:pt x="3090" y="251"/>
                  </a:lnTo>
                  <a:lnTo>
                    <a:pt x="3091" y="256"/>
                  </a:lnTo>
                  <a:lnTo>
                    <a:pt x="3091" y="261"/>
                  </a:lnTo>
                  <a:lnTo>
                    <a:pt x="3092" y="265"/>
                  </a:lnTo>
                  <a:lnTo>
                    <a:pt x="3092" y="270"/>
                  </a:lnTo>
                  <a:lnTo>
                    <a:pt x="3093" y="274"/>
                  </a:lnTo>
                  <a:lnTo>
                    <a:pt x="3093" y="279"/>
                  </a:lnTo>
                  <a:lnTo>
                    <a:pt x="3094" y="284"/>
                  </a:lnTo>
                  <a:lnTo>
                    <a:pt x="3095" y="288"/>
                  </a:lnTo>
                  <a:lnTo>
                    <a:pt x="3095" y="293"/>
                  </a:lnTo>
                  <a:lnTo>
                    <a:pt x="3096" y="298"/>
                  </a:lnTo>
                  <a:lnTo>
                    <a:pt x="3096" y="302"/>
                  </a:lnTo>
                  <a:lnTo>
                    <a:pt x="3097" y="307"/>
                  </a:lnTo>
                  <a:lnTo>
                    <a:pt x="3097" y="312"/>
                  </a:lnTo>
                  <a:lnTo>
                    <a:pt x="3098" y="316"/>
                  </a:lnTo>
                  <a:lnTo>
                    <a:pt x="3099" y="321"/>
                  </a:lnTo>
                  <a:lnTo>
                    <a:pt x="3099" y="325"/>
                  </a:lnTo>
                  <a:lnTo>
                    <a:pt x="3100" y="330"/>
                  </a:lnTo>
                  <a:lnTo>
                    <a:pt x="3100" y="335"/>
                  </a:lnTo>
                  <a:lnTo>
                    <a:pt x="3101" y="339"/>
                  </a:lnTo>
                  <a:lnTo>
                    <a:pt x="3101" y="344"/>
                  </a:lnTo>
                  <a:lnTo>
                    <a:pt x="3102" y="349"/>
                  </a:lnTo>
                  <a:lnTo>
                    <a:pt x="3104" y="353"/>
                  </a:lnTo>
                  <a:lnTo>
                    <a:pt x="3109" y="358"/>
                  </a:lnTo>
                  <a:lnTo>
                    <a:pt x="3113" y="362"/>
                  </a:lnTo>
                  <a:lnTo>
                    <a:pt x="3118" y="366"/>
                  </a:lnTo>
                  <a:lnTo>
                    <a:pt x="3125" y="371"/>
                  </a:lnTo>
                  <a:lnTo>
                    <a:pt x="3136" y="374"/>
                  </a:lnTo>
                  <a:lnTo>
                    <a:pt x="3145" y="375"/>
                  </a:lnTo>
                  <a:lnTo>
                    <a:pt x="3150" y="371"/>
                  </a:lnTo>
                  <a:lnTo>
                    <a:pt x="3154" y="366"/>
                  </a:lnTo>
                  <a:lnTo>
                    <a:pt x="3159" y="362"/>
                  </a:lnTo>
                  <a:lnTo>
                    <a:pt x="3164" y="357"/>
                  </a:lnTo>
                  <a:lnTo>
                    <a:pt x="3169" y="353"/>
                  </a:lnTo>
                  <a:lnTo>
                    <a:pt x="3173" y="349"/>
                  </a:lnTo>
                  <a:lnTo>
                    <a:pt x="3174" y="344"/>
                  </a:lnTo>
                  <a:lnTo>
                    <a:pt x="3176" y="339"/>
                  </a:lnTo>
                  <a:lnTo>
                    <a:pt x="3179" y="335"/>
                  </a:lnTo>
                  <a:lnTo>
                    <a:pt x="3182" y="330"/>
                  </a:lnTo>
                  <a:lnTo>
                    <a:pt x="3185" y="326"/>
                  </a:lnTo>
                  <a:lnTo>
                    <a:pt x="3188" y="321"/>
                  </a:lnTo>
                  <a:lnTo>
                    <a:pt x="3194" y="317"/>
                  </a:lnTo>
                  <a:lnTo>
                    <a:pt x="3201" y="313"/>
                  </a:lnTo>
                  <a:lnTo>
                    <a:pt x="3208" y="308"/>
                  </a:lnTo>
                  <a:lnTo>
                    <a:pt x="3209" y="304"/>
                  </a:lnTo>
                  <a:lnTo>
                    <a:pt x="3210" y="299"/>
                  </a:lnTo>
                  <a:lnTo>
                    <a:pt x="3210" y="295"/>
                  </a:lnTo>
                  <a:lnTo>
                    <a:pt x="3211" y="290"/>
                  </a:lnTo>
                  <a:lnTo>
                    <a:pt x="3212" y="285"/>
                  </a:lnTo>
                  <a:lnTo>
                    <a:pt x="3213" y="281"/>
                  </a:lnTo>
                  <a:lnTo>
                    <a:pt x="3213" y="276"/>
                  </a:lnTo>
                  <a:lnTo>
                    <a:pt x="3214" y="271"/>
                  </a:lnTo>
                  <a:lnTo>
                    <a:pt x="3215" y="267"/>
                  </a:lnTo>
                  <a:lnTo>
                    <a:pt x="3216" y="262"/>
                  </a:lnTo>
                  <a:lnTo>
                    <a:pt x="3216" y="257"/>
                  </a:lnTo>
                  <a:lnTo>
                    <a:pt x="3217" y="253"/>
                  </a:lnTo>
                  <a:lnTo>
                    <a:pt x="3218" y="248"/>
                  </a:lnTo>
                  <a:lnTo>
                    <a:pt x="3221" y="244"/>
                  </a:lnTo>
                  <a:lnTo>
                    <a:pt x="3224" y="239"/>
                  </a:lnTo>
                  <a:lnTo>
                    <a:pt x="3227" y="235"/>
                  </a:lnTo>
                  <a:lnTo>
                    <a:pt x="3229" y="230"/>
                  </a:lnTo>
                  <a:lnTo>
                    <a:pt x="3235" y="226"/>
                  </a:lnTo>
                  <a:lnTo>
                    <a:pt x="3241" y="221"/>
                  </a:lnTo>
                  <a:lnTo>
                    <a:pt x="3246" y="217"/>
                  </a:lnTo>
                  <a:lnTo>
                    <a:pt x="3251" y="212"/>
                  </a:lnTo>
                  <a:lnTo>
                    <a:pt x="3258" y="208"/>
                  </a:lnTo>
                  <a:lnTo>
                    <a:pt x="3265" y="204"/>
                  </a:lnTo>
                  <a:lnTo>
                    <a:pt x="3272" y="200"/>
                  </a:lnTo>
                  <a:lnTo>
                    <a:pt x="3277" y="195"/>
                  </a:lnTo>
                  <a:lnTo>
                    <a:pt x="3281" y="191"/>
                  </a:lnTo>
                  <a:lnTo>
                    <a:pt x="3286" y="186"/>
                  </a:lnTo>
                  <a:lnTo>
                    <a:pt x="3290" y="182"/>
                  </a:lnTo>
                  <a:lnTo>
                    <a:pt x="3295" y="177"/>
                  </a:lnTo>
                  <a:lnTo>
                    <a:pt x="3300" y="173"/>
                  </a:lnTo>
                  <a:lnTo>
                    <a:pt x="3304" y="168"/>
                  </a:lnTo>
                  <a:lnTo>
                    <a:pt x="3309" y="164"/>
                  </a:lnTo>
                  <a:lnTo>
                    <a:pt x="3313" y="159"/>
                  </a:lnTo>
                  <a:lnTo>
                    <a:pt x="3318" y="155"/>
                  </a:lnTo>
                  <a:lnTo>
                    <a:pt x="3323" y="150"/>
                  </a:lnTo>
                  <a:lnTo>
                    <a:pt x="3330" y="146"/>
                  </a:lnTo>
                  <a:lnTo>
                    <a:pt x="3339" y="142"/>
                  </a:lnTo>
                  <a:lnTo>
                    <a:pt x="3348" y="138"/>
                  </a:lnTo>
                  <a:lnTo>
                    <a:pt x="3359" y="135"/>
                  </a:lnTo>
                  <a:lnTo>
                    <a:pt x="3371" y="131"/>
                  </a:lnTo>
                  <a:lnTo>
                    <a:pt x="3386" y="130"/>
                  </a:lnTo>
                  <a:lnTo>
                    <a:pt x="3402" y="128"/>
                  </a:lnTo>
                  <a:lnTo>
                    <a:pt x="3418" y="126"/>
                  </a:lnTo>
                  <a:lnTo>
                    <a:pt x="3434" y="124"/>
                  </a:lnTo>
                  <a:lnTo>
                    <a:pt x="3450" y="122"/>
                  </a:lnTo>
                  <a:lnTo>
                    <a:pt x="3457" y="125"/>
                  </a:lnTo>
                  <a:lnTo>
                    <a:pt x="3461" y="129"/>
                  </a:lnTo>
                  <a:lnTo>
                    <a:pt x="3465" y="134"/>
                  </a:lnTo>
                  <a:lnTo>
                    <a:pt x="3468" y="138"/>
                  </a:lnTo>
                  <a:lnTo>
                    <a:pt x="3471" y="143"/>
                  </a:lnTo>
                  <a:lnTo>
                    <a:pt x="3474" y="148"/>
                  </a:lnTo>
                  <a:lnTo>
                    <a:pt x="3477" y="152"/>
                  </a:lnTo>
                  <a:lnTo>
                    <a:pt x="3479" y="157"/>
                  </a:lnTo>
                  <a:lnTo>
                    <a:pt x="3480" y="162"/>
                  </a:lnTo>
                  <a:lnTo>
                    <a:pt x="3482" y="166"/>
                  </a:lnTo>
                  <a:lnTo>
                    <a:pt x="3484" y="171"/>
                  </a:lnTo>
                  <a:lnTo>
                    <a:pt x="3486" y="175"/>
                  </a:lnTo>
                  <a:lnTo>
                    <a:pt x="3488" y="180"/>
                  </a:lnTo>
                  <a:lnTo>
                    <a:pt x="3490" y="185"/>
                  </a:lnTo>
                  <a:lnTo>
                    <a:pt x="3491" y="189"/>
                  </a:lnTo>
                  <a:lnTo>
                    <a:pt x="3493" y="194"/>
                  </a:lnTo>
                  <a:lnTo>
                    <a:pt x="3495" y="198"/>
                  </a:lnTo>
                  <a:lnTo>
                    <a:pt x="3496" y="203"/>
                  </a:lnTo>
                  <a:lnTo>
                    <a:pt x="3496" y="208"/>
                  </a:lnTo>
                  <a:lnTo>
                    <a:pt x="3497" y="212"/>
                  </a:lnTo>
                  <a:lnTo>
                    <a:pt x="3498" y="217"/>
                  </a:lnTo>
                  <a:lnTo>
                    <a:pt x="3498" y="221"/>
                  </a:lnTo>
                  <a:lnTo>
                    <a:pt x="3499" y="226"/>
                  </a:lnTo>
                  <a:lnTo>
                    <a:pt x="3500" y="231"/>
                  </a:lnTo>
                  <a:lnTo>
                    <a:pt x="3501" y="235"/>
                  </a:lnTo>
                  <a:lnTo>
                    <a:pt x="3502" y="240"/>
                  </a:lnTo>
                  <a:lnTo>
                    <a:pt x="3502" y="245"/>
                  </a:lnTo>
                  <a:lnTo>
                    <a:pt x="3503" y="249"/>
                  </a:lnTo>
                  <a:lnTo>
                    <a:pt x="3512" y="253"/>
                  </a:lnTo>
                  <a:lnTo>
                    <a:pt x="3529" y="253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18"/>
                  </a:lnTo>
                  <a:lnTo>
                    <a:pt x="172" y="121"/>
                  </a:lnTo>
                  <a:lnTo>
                    <a:pt x="184" y="125"/>
                  </a:lnTo>
                  <a:lnTo>
                    <a:pt x="192" y="129"/>
                  </a:lnTo>
                  <a:lnTo>
                    <a:pt x="200" y="133"/>
                  </a:lnTo>
                  <a:lnTo>
                    <a:pt x="207" y="137"/>
                  </a:lnTo>
                  <a:lnTo>
                    <a:pt x="213" y="141"/>
                  </a:lnTo>
                  <a:lnTo>
                    <a:pt x="219" y="146"/>
                  </a:lnTo>
                  <a:lnTo>
                    <a:pt x="225" y="150"/>
                  </a:lnTo>
                  <a:lnTo>
                    <a:pt x="227" y="155"/>
                  </a:lnTo>
                  <a:lnTo>
                    <a:pt x="229" y="159"/>
                  </a:lnTo>
                  <a:lnTo>
                    <a:pt x="230" y="164"/>
                  </a:lnTo>
                  <a:lnTo>
                    <a:pt x="232" y="169"/>
                  </a:lnTo>
                  <a:lnTo>
                    <a:pt x="233" y="173"/>
                  </a:lnTo>
                  <a:lnTo>
                    <a:pt x="235" y="178"/>
                  </a:lnTo>
                  <a:lnTo>
                    <a:pt x="237" y="182"/>
                  </a:lnTo>
                  <a:lnTo>
                    <a:pt x="238" y="187"/>
                  </a:lnTo>
                  <a:lnTo>
                    <a:pt x="239" y="192"/>
                  </a:lnTo>
                  <a:lnTo>
                    <a:pt x="241" y="196"/>
                  </a:lnTo>
                  <a:lnTo>
                    <a:pt x="242" y="201"/>
                  </a:lnTo>
                  <a:lnTo>
                    <a:pt x="245" y="206"/>
                  </a:lnTo>
                  <a:lnTo>
                    <a:pt x="248" y="210"/>
                  </a:lnTo>
                  <a:lnTo>
                    <a:pt x="251" y="215"/>
                  </a:lnTo>
                  <a:lnTo>
                    <a:pt x="253" y="219"/>
                  </a:lnTo>
                  <a:lnTo>
                    <a:pt x="256" y="224"/>
                  </a:lnTo>
                  <a:lnTo>
                    <a:pt x="259" y="228"/>
                  </a:lnTo>
                  <a:lnTo>
                    <a:pt x="262" y="233"/>
                  </a:lnTo>
                  <a:lnTo>
                    <a:pt x="264" y="238"/>
                  </a:lnTo>
                  <a:lnTo>
                    <a:pt x="267" y="242"/>
                  </a:lnTo>
                  <a:lnTo>
                    <a:pt x="270" y="247"/>
                  </a:lnTo>
                  <a:lnTo>
                    <a:pt x="273" y="251"/>
                  </a:lnTo>
                  <a:lnTo>
                    <a:pt x="275" y="256"/>
                  </a:lnTo>
                  <a:lnTo>
                    <a:pt x="278" y="261"/>
                  </a:lnTo>
                  <a:lnTo>
                    <a:pt x="282" y="256"/>
                  </a:lnTo>
                  <a:lnTo>
                    <a:pt x="286" y="252"/>
                  </a:lnTo>
                  <a:lnTo>
                    <a:pt x="291" y="247"/>
                  </a:lnTo>
                  <a:lnTo>
                    <a:pt x="295" y="243"/>
                  </a:lnTo>
                  <a:lnTo>
                    <a:pt x="299" y="238"/>
                  </a:lnTo>
                  <a:lnTo>
                    <a:pt x="303" y="234"/>
                  </a:lnTo>
                  <a:lnTo>
                    <a:pt x="308" y="229"/>
                  </a:lnTo>
                  <a:lnTo>
                    <a:pt x="312" y="225"/>
                  </a:lnTo>
                  <a:lnTo>
                    <a:pt x="316" y="220"/>
                  </a:lnTo>
                  <a:lnTo>
                    <a:pt x="320" y="216"/>
                  </a:lnTo>
                  <a:lnTo>
                    <a:pt x="325" y="211"/>
                  </a:lnTo>
                  <a:lnTo>
                    <a:pt x="329" y="207"/>
                  </a:lnTo>
                  <a:lnTo>
                    <a:pt x="333" y="202"/>
                  </a:lnTo>
                  <a:lnTo>
                    <a:pt x="336" y="198"/>
                  </a:lnTo>
                  <a:lnTo>
                    <a:pt x="337" y="193"/>
                  </a:lnTo>
                  <a:lnTo>
                    <a:pt x="339" y="188"/>
                  </a:lnTo>
                  <a:lnTo>
                    <a:pt x="340" y="184"/>
                  </a:lnTo>
                  <a:lnTo>
                    <a:pt x="342" y="179"/>
                  </a:lnTo>
                  <a:lnTo>
                    <a:pt x="345" y="174"/>
                  </a:lnTo>
                  <a:lnTo>
                    <a:pt x="349" y="170"/>
                  </a:lnTo>
                  <a:lnTo>
                    <a:pt x="352" y="166"/>
                  </a:lnTo>
                  <a:lnTo>
                    <a:pt x="362" y="162"/>
                  </a:lnTo>
                  <a:lnTo>
                    <a:pt x="375" y="158"/>
                  </a:lnTo>
                  <a:lnTo>
                    <a:pt x="390" y="157"/>
                  </a:lnTo>
                  <a:lnTo>
                    <a:pt x="407" y="155"/>
                  </a:lnTo>
                  <a:lnTo>
                    <a:pt x="419" y="157"/>
                  </a:lnTo>
                  <a:lnTo>
                    <a:pt x="425" y="162"/>
                  </a:lnTo>
                  <a:lnTo>
                    <a:pt x="430" y="166"/>
                  </a:lnTo>
                  <a:lnTo>
                    <a:pt x="434" y="170"/>
                  </a:lnTo>
                  <a:lnTo>
                    <a:pt x="439" y="175"/>
                  </a:lnTo>
                  <a:lnTo>
                    <a:pt x="444" y="179"/>
                  </a:lnTo>
                  <a:lnTo>
                    <a:pt x="448" y="184"/>
                  </a:lnTo>
                  <a:lnTo>
                    <a:pt x="453" y="188"/>
                  </a:lnTo>
                  <a:lnTo>
                    <a:pt x="457" y="193"/>
                  </a:lnTo>
                  <a:lnTo>
                    <a:pt x="462" y="197"/>
                  </a:lnTo>
                  <a:lnTo>
                    <a:pt x="466" y="202"/>
                  </a:lnTo>
                  <a:lnTo>
                    <a:pt x="469" y="206"/>
                  </a:lnTo>
                  <a:lnTo>
                    <a:pt x="473" y="211"/>
                  </a:lnTo>
                  <a:lnTo>
                    <a:pt x="477" y="216"/>
                  </a:lnTo>
                  <a:lnTo>
                    <a:pt x="480" y="220"/>
                  </a:lnTo>
                  <a:lnTo>
                    <a:pt x="486" y="225"/>
                  </a:lnTo>
                  <a:lnTo>
                    <a:pt x="492" y="229"/>
                  </a:lnTo>
                  <a:lnTo>
                    <a:pt x="499" y="233"/>
                  </a:lnTo>
                  <a:lnTo>
                    <a:pt x="505" y="237"/>
                  </a:lnTo>
                  <a:lnTo>
                    <a:pt x="512" y="242"/>
                  </a:lnTo>
                  <a:lnTo>
                    <a:pt x="518" y="246"/>
                  </a:lnTo>
                  <a:lnTo>
                    <a:pt x="524" y="250"/>
                  </a:lnTo>
                  <a:lnTo>
                    <a:pt x="529" y="255"/>
                  </a:lnTo>
                  <a:lnTo>
                    <a:pt x="534" y="259"/>
                  </a:lnTo>
                  <a:lnTo>
                    <a:pt x="539" y="264"/>
                  </a:lnTo>
                  <a:lnTo>
                    <a:pt x="545" y="268"/>
                  </a:lnTo>
                  <a:lnTo>
                    <a:pt x="560" y="269"/>
                  </a:lnTo>
                  <a:lnTo>
                    <a:pt x="578" y="270"/>
                  </a:lnTo>
                  <a:lnTo>
                    <a:pt x="595" y="270"/>
                  </a:lnTo>
                  <a:lnTo>
                    <a:pt x="607" y="268"/>
                  </a:lnTo>
                  <a:lnTo>
                    <a:pt x="616" y="264"/>
                  </a:lnTo>
                  <a:lnTo>
                    <a:pt x="623" y="259"/>
                  </a:lnTo>
                  <a:lnTo>
                    <a:pt x="629" y="255"/>
                  </a:lnTo>
                  <a:lnTo>
                    <a:pt x="634" y="251"/>
                  </a:lnTo>
                  <a:lnTo>
                    <a:pt x="636" y="246"/>
                  </a:lnTo>
                  <a:lnTo>
                    <a:pt x="637" y="241"/>
                  </a:lnTo>
                  <a:lnTo>
                    <a:pt x="639" y="237"/>
                  </a:lnTo>
                  <a:lnTo>
                    <a:pt x="640" y="232"/>
                  </a:lnTo>
                  <a:lnTo>
                    <a:pt x="642" y="227"/>
                  </a:lnTo>
                  <a:lnTo>
                    <a:pt x="643" y="223"/>
                  </a:lnTo>
                  <a:lnTo>
                    <a:pt x="645" y="218"/>
                  </a:lnTo>
                  <a:lnTo>
                    <a:pt x="646" y="214"/>
                  </a:lnTo>
                  <a:lnTo>
                    <a:pt x="648" y="209"/>
                  </a:lnTo>
                  <a:lnTo>
                    <a:pt x="649" y="204"/>
                  </a:lnTo>
                  <a:lnTo>
                    <a:pt x="651" y="200"/>
                  </a:lnTo>
                  <a:lnTo>
                    <a:pt x="653" y="195"/>
                  </a:lnTo>
                  <a:lnTo>
                    <a:pt x="654" y="190"/>
                  </a:lnTo>
                  <a:lnTo>
                    <a:pt x="656" y="186"/>
                  </a:lnTo>
                  <a:lnTo>
                    <a:pt x="657" y="181"/>
                  </a:lnTo>
                  <a:lnTo>
                    <a:pt x="659" y="176"/>
                  </a:lnTo>
                  <a:lnTo>
                    <a:pt x="661" y="172"/>
                  </a:lnTo>
                  <a:lnTo>
                    <a:pt x="663" y="167"/>
                  </a:lnTo>
                  <a:lnTo>
                    <a:pt x="665" y="169"/>
                  </a:lnTo>
                  <a:lnTo>
                    <a:pt x="668" y="174"/>
                  </a:lnTo>
                  <a:lnTo>
                    <a:pt x="670" y="178"/>
                  </a:lnTo>
                  <a:lnTo>
                    <a:pt x="673" y="183"/>
                  </a:lnTo>
                  <a:lnTo>
                    <a:pt x="676" y="188"/>
                  </a:lnTo>
                  <a:lnTo>
                    <a:pt x="679" y="192"/>
                  </a:lnTo>
                  <a:lnTo>
                    <a:pt x="682" y="197"/>
                  </a:lnTo>
                  <a:lnTo>
                    <a:pt x="684" y="201"/>
                  </a:lnTo>
                  <a:lnTo>
                    <a:pt x="687" y="206"/>
                  </a:lnTo>
                  <a:lnTo>
                    <a:pt x="690" y="211"/>
                  </a:lnTo>
                  <a:lnTo>
                    <a:pt x="692" y="215"/>
                  </a:lnTo>
                  <a:lnTo>
                    <a:pt x="695" y="220"/>
                  </a:lnTo>
                  <a:lnTo>
                    <a:pt x="697" y="224"/>
                  </a:lnTo>
                  <a:lnTo>
                    <a:pt x="700" y="229"/>
                  </a:lnTo>
                  <a:lnTo>
                    <a:pt x="703" y="234"/>
                  </a:lnTo>
                  <a:lnTo>
                    <a:pt x="705" y="238"/>
                  </a:lnTo>
                  <a:lnTo>
                    <a:pt x="708" y="243"/>
                  </a:lnTo>
                  <a:lnTo>
                    <a:pt x="710" y="247"/>
                  </a:lnTo>
                  <a:lnTo>
                    <a:pt x="713" y="252"/>
                  </a:lnTo>
                  <a:lnTo>
                    <a:pt x="717" y="257"/>
                  </a:lnTo>
                  <a:lnTo>
                    <a:pt x="721" y="261"/>
                  </a:lnTo>
                  <a:lnTo>
                    <a:pt x="725" y="265"/>
                  </a:lnTo>
                  <a:lnTo>
                    <a:pt x="729" y="270"/>
                  </a:lnTo>
                  <a:lnTo>
                    <a:pt x="733" y="275"/>
                  </a:lnTo>
                  <a:lnTo>
                    <a:pt x="737" y="279"/>
                  </a:lnTo>
                  <a:lnTo>
                    <a:pt x="742" y="284"/>
                  </a:lnTo>
                  <a:lnTo>
                    <a:pt x="746" y="288"/>
                  </a:lnTo>
                  <a:lnTo>
                    <a:pt x="751" y="293"/>
                  </a:lnTo>
                  <a:lnTo>
                    <a:pt x="756" y="297"/>
                  </a:lnTo>
                  <a:lnTo>
                    <a:pt x="762" y="301"/>
                  </a:lnTo>
                  <a:lnTo>
                    <a:pt x="767" y="306"/>
                  </a:lnTo>
                  <a:lnTo>
                    <a:pt x="773" y="310"/>
                  </a:lnTo>
                  <a:lnTo>
                    <a:pt x="779" y="314"/>
                  </a:lnTo>
                  <a:lnTo>
                    <a:pt x="785" y="319"/>
                  </a:lnTo>
                  <a:lnTo>
                    <a:pt x="791" y="323"/>
                  </a:lnTo>
                  <a:lnTo>
                    <a:pt x="796" y="328"/>
                  </a:lnTo>
                  <a:lnTo>
                    <a:pt x="802" y="332"/>
                  </a:lnTo>
                  <a:lnTo>
                    <a:pt x="808" y="336"/>
                  </a:lnTo>
                  <a:lnTo>
                    <a:pt x="814" y="341"/>
                  </a:lnTo>
                  <a:lnTo>
                    <a:pt x="820" y="345"/>
                  </a:lnTo>
                  <a:lnTo>
                    <a:pt x="826" y="350"/>
                  </a:lnTo>
                  <a:lnTo>
                    <a:pt x="831" y="354"/>
                  </a:lnTo>
                  <a:lnTo>
                    <a:pt x="837" y="358"/>
                  </a:lnTo>
                  <a:lnTo>
                    <a:pt x="843" y="363"/>
                  </a:lnTo>
                  <a:lnTo>
                    <a:pt x="849" y="367"/>
                  </a:lnTo>
                  <a:lnTo>
                    <a:pt x="855" y="371"/>
                  </a:lnTo>
                  <a:lnTo>
                    <a:pt x="860" y="376"/>
                  </a:lnTo>
                  <a:lnTo>
                    <a:pt x="866" y="380"/>
                  </a:lnTo>
                  <a:lnTo>
                    <a:pt x="872" y="385"/>
                  </a:lnTo>
                  <a:lnTo>
                    <a:pt x="877" y="387"/>
                  </a:lnTo>
                  <a:lnTo>
                    <a:pt x="880" y="383"/>
                  </a:lnTo>
                  <a:lnTo>
                    <a:pt x="883" y="378"/>
                  </a:lnTo>
                  <a:lnTo>
                    <a:pt x="886" y="373"/>
                  </a:lnTo>
                  <a:lnTo>
                    <a:pt x="889" y="369"/>
                  </a:lnTo>
                  <a:lnTo>
                    <a:pt x="892" y="364"/>
                  </a:lnTo>
                  <a:lnTo>
                    <a:pt x="895" y="360"/>
                  </a:lnTo>
                  <a:lnTo>
                    <a:pt x="898" y="355"/>
                  </a:lnTo>
                  <a:lnTo>
                    <a:pt x="901" y="351"/>
                  </a:lnTo>
                  <a:lnTo>
                    <a:pt x="904" y="346"/>
                  </a:lnTo>
                  <a:lnTo>
                    <a:pt x="907" y="341"/>
                  </a:lnTo>
                  <a:lnTo>
                    <a:pt x="910" y="337"/>
                  </a:lnTo>
                  <a:lnTo>
                    <a:pt x="913" y="332"/>
                  </a:lnTo>
                  <a:lnTo>
                    <a:pt x="916" y="328"/>
                  </a:lnTo>
                  <a:lnTo>
                    <a:pt x="919" y="323"/>
                  </a:lnTo>
                  <a:lnTo>
                    <a:pt x="922" y="318"/>
                  </a:lnTo>
                  <a:lnTo>
                    <a:pt x="925" y="314"/>
                  </a:lnTo>
                  <a:lnTo>
                    <a:pt x="928" y="309"/>
                  </a:lnTo>
                  <a:lnTo>
                    <a:pt x="932" y="305"/>
                  </a:lnTo>
                  <a:lnTo>
                    <a:pt x="942" y="301"/>
                  </a:lnTo>
                  <a:lnTo>
                    <a:pt x="959" y="301"/>
                  </a:lnTo>
                  <a:lnTo>
                    <a:pt x="976" y="301"/>
                  </a:lnTo>
                  <a:lnTo>
                    <a:pt x="985" y="298"/>
                  </a:lnTo>
                  <a:lnTo>
                    <a:pt x="988" y="293"/>
                  </a:lnTo>
                  <a:lnTo>
                    <a:pt x="990" y="289"/>
                  </a:lnTo>
                  <a:lnTo>
                    <a:pt x="992" y="284"/>
                  </a:lnTo>
                  <a:lnTo>
                    <a:pt x="995" y="280"/>
                  </a:lnTo>
                  <a:lnTo>
                    <a:pt x="997" y="275"/>
                  </a:lnTo>
                  <a:lnTo>
                    <a:pt x="1000" y="270"/>
                  </a:lnTo>
                  <a:lnTo>
                    <a:pt x="1002" y="266"/>
                  </a:lnTo>
                  <a:lnTo>
                    <a:pt x="1005" y="261"/>
                  </a:lnTo>
                  <a:lnTo>
                    <a:pt x="1007" y="257"/>
                  </a:lnTo>
                  <a:lnTo>
                    <a:pt x="1009" y="252"/>
                  </a:lnTo>
                  <a:lnTo>
                    <a:pt x="1012" y="247"/>
                  </a:lnTo>
                  <a:lnTo>
                    <a:pt x="1015" y="243"/>
                  </a:lnTo>
                  <a:lnTo>
                    <a:pt x="1018" y="238"/>
                  </a:lnTo>
                  <a:lnTo>
                    <a:pt x="1021" y="234"/>
                  </a:lnTo>
                  <a:lnTo>
                    <a:pt x="1023" y="229"/>
                  </a:lnTo>
                  <a:lnTo>
                    <a:pt x="1026" y="224"/>
                  </a:lnTo>
                  <a:lnTo>
                    <a:pt x="1029" y="220"/>
                  </a:lnTo>
                  <a:lnTo>
                    <a:pt x="1032" y="215"/>
                  </a:lnTo>
                  <a:lnTo>
                    <a:pt x="1035" y="211"/>
                  </a:lnTo>
                  <a:lnTo>
                    <a:pt x="1038" y="206"/>
                  </a:lnTo>
                  <a:lnTo>
                    <a:pt x="1041" y="202"/>
                  </a:lnTo>
                  <a:lnTo>
                    <a:pt x="1044" y="197"/>
                  </a:lnTo>
                  <a:lnTo>
                    <a:pt x="1047" y="192"/>
                  </a:lnTo>
                  <a:lnTo>
                    <a:pt x="1063" y="191"/>
                  </a:lnTo>
                  <a:lnTo>
                    <a:pt x="1079" y="190"/>
                  </a:lnTo>
                  <a:lnTo>
                    <a:pt x="1094" y="187"/>
                  </a:lnTo>
                  <a:lnTo>
                    <a:pt x="1106" y="184"/>
                  </a:lnTo>
                  <a:lnTo>
                    <a:pt x="1116" y="180"/>
                  </a:lnTo>
                  <a:lnTo>
                    <a:pt x="1125" y="176"/>
                  </a:lnTo>
                  <a:lnTo>
                    <a:pt x="1132" y="172"/>
                  </a:lnTo>
                  <a:lnTo>
                    <a:pt x="1137" y="167"/>
                  </a:lnTo>
                  <a:lnTo>
                    <a:pt x="1141" y="163"/>
                  </a:lnTo>
                  <a:lnTo>
                    <a:pt x="1145" y="158"/>
                  </a:lnTo>
                  <a:lnTo>
                    <a:pt x="1148" y="154"/>
                  </a:lnTo>
                  <a:lnTo>
                    <a:pt x="1150" y="149"/>
                  </a:lnTo>
                  <a:lnTo>
                    <a:pt x="1152" y="145"/>
                  </a:lnTo>
                  <a:lnTo>
                    <a:pt x="1154" y="140"/>
                  </a:lnTo>
                  <a:lnTo>
                    <a:pt x="1158" y="141"/>
                  </a:lnTo>
                  <a:lnTo>
                    <a:pt x="1163" y="146"/>
                  </a:lnTo>
                  <a:lnTo>
                    <a:pt x="1167" y="150"/>
                  </a:lnTo>
                  <a:lnTo>
                    <a:pt x="1175" y="155"/>
                  </a:lnTo>
                  <a:lnTo>
                    <a:pt x="1184" y="159"/>
                  </a:lnTo>
                  <a:lnTo>
                    <a:pt x="1194" y="162"/>
                  </a:lnTo>
                  <a:lnTo>
                    <a:pt x="1206" y="166"/>
                  </a:lnTo>
                  <a:lnTo>
                    <a:pt x="1222" y="166"/>
                  </a:lnTo>
                  <a:lnTo>
                    <a:pt x="1238" y="164"/>
                  </a:lnTo>
                  <a:lnTo>
                    <a:pt x="1254" y="162"/>
                  </a:lnTo>
                  <a:lnTo>
                    <a:pt x="1271" y="164"/>
                  </a:lnTo>
                  <a:lnTo>
                    <a:pt x="1288" y="165"/>
                  </a:lnTo>
                  <a:lnTo>
                    <a:pt x="1304" y="166"/>
                  </a:lnTo>
                  <a:lnTo>
                    <a:pt x="1321" y="166"/>
                  </a:lnTo>
                  <a:lnTo>
                    <a:pt x="1339" y="166"/>
                  </a:lnTo>
                  <a:lnTo>
                    <a:pt x="1356" y="165"/>
                  </a:lnTo>
                  <a:lnTo>
                    <a:pt x="1373" y="165"/>
                  </a:lnTo>
                  <a:lnTo>
                    <a:pt x="1390" y="164"/>
                  </a:lnTo>
                  <a:lnTo>
                    <a:pt x="1393" y="169"/>
                  </a:lnTo>
                  <a:lnTo>
                    <a:pt x="1394" y="174"/>
                  </a:lnTo>
                  <a:lnTo>
                    <a:pt x="1395" y="178"/>
                  </a:lnTo>
                  <a:lnTo>
                    <a:pt x="1397" y="183"/>
                  </a:lnTo>
                  <a:lnTo>
                    <a:pt x="1398" y="188"/>
                  </a:lnTo>
                  <a:lnTo>
                    <a:pt x="1399" y="192"/>
                  </a:lnTo>
                  <a:lnTo>
                    <a:pt x="1401" y="197"/>
                  </a:lnTo>
                  <a:lnTo>
                    <a:pt x="1402" y="202"/>
                  </a:lnTo>
                  <a:lnTo>
                    <a:pt x="1402" y="206"/>
                  </a:lnTo>
                  <a:lnTo>
                    <a:pt x="1403" y="211"/>
                  </a:lnTo>
                  <a:lnTo>
                    <a:pt x="1403" y="215"/>
                  </a:lnTo>
                  <a:lnTo>
                    <a:pt x="1404" y="220"/>
                  </a:lnTo>
                  <a:lnTo>
                    <a:pt x="1404" y="225"/>
                  </a:lnTo>
                  <a:lnTo>
                    <a:pt x="1405" y="229"/>
                  </a:lnTo>
                  <a:lnTo>
                    <a:pt x="1405" y="234"/>
                  </a:lnTo>
                  <a:lnTo>
                    <a:pt x="1406" y="239"/>
                  </a:lnTo>
                  <a:lnTo>
                    <a:pt x="1406" y="243"/>
                  </a:lnTo>
                  <a:lnTo>
                    <a:pt x="1407" y="248"/>
                  </a:lnTo>
                  <a:lnTo>
                    <a:pt x="1407" y="253"/>
                  </a:lnTo>
                  <a:lnTo>
                    <a:pt x="1408" y="257"/>
                  </a:lnTo>
                  <a:lnTo>
                    <a:pt x="1409" y="262"/>
                  </a:lnTo>
                  <a:lnTo>
                    <a:pt x="1409" y="267"/>
                  </a:lnTo>
                  <a:lnTo>
                    <a:pt x="1410" y="271"/>
                  </a:lnTo>
                  <a:lnTo>
                    <a:pt x="1411" y="276"/>
                  </a:lnTo>
                  <a:lnTo>
                    <a:pt x="1411" y="280"/>
                  </a:lnTo>
                  <a:lnTo>
                    <a:pt x="1412" y="285"/>
                  </a:lnTo>
                  <a:lnTo>
                    <a:pt x="1412" y="290"/>
                  </a:lnTo>
                  <a:lnTo>
                    <a:pt x="1413" y="294"/>
                  </a:lnTo>
                  <a:lnTo>
                    <a:pt x="1414" y="299"/>
                  </a:lnTo>
                  <a:lnTo>
                    <a:pt x="1414" y="304"/>
                  </a:lnTo>
                  <a:lnTo>
                    <a:pt x="1415" y="308"/>
                  </a:lnTo>
                  <a:lnTo>
                    <a:pt x="1415" y="313"/>
                  </a:lnTo>
                  <a:lnTo>
                    <a:pt x="1416" y="318"/>
                  </a:lnTo>
                  <a:lnTo>
                    <a:pt x="1416" y="322"/>
                  </a:lnTo>
                  <a:lnTo>
                    <a:pt x="1417" y="327"/>
                  </a:lnTo>
                  <a:lnTo>
                    <a:pt x="1418" y="332"/>
                  </a:lnTo>
                  <a:lnTo>
                    <a:pt x="1418" y="336"/>
                  </a:lnTo>
                  <a:lnTo>
                    <a:pt x="1419" y="341"/>
                  </a:lnTo>
                  <a:lnTo>
                    <a:pt x="1419" y="345"/>
                  </a:lnTo>
                  <a:lnTo>
                    <a:pt x="1420" y="350"/>
                  </a:lnTo>
                  <a:lnTo>
                    <a:pt x="1422" y="355"/>
                  </a:lnTo>
                  <a:lnTo>
                    <a:pt x="1424" y="359"/>
                  </a:lnTo>
                  <a:lnTo>
                    <a:pt x="1426" y="364"/>
                  </a:lnTo>
                  <a:lnTo>
                    <a:pt x="1429" y="369"/>
                  </a:lnTo>
                  <a:lnTo>
                    <a:pt x="1432" y="373"/>
                  </a:lnTo>
                  <a:lnTo>
                    <a:pt x="1435" y="378"/>
                  </a:lnTo>
                  <a:lnTo>
                    <a:pt x="1440" y="382"/>
                  </a:lnTo>
                  <a:lnTo>
                    <a:pt x="1444" y="387"/>
                  </a:lnTo>
                  <a:lnTo>
                    <a:pt x="1451" y="391"/>
                  </a:lnTo>
                  <a:lnTo>
                    <a:pt x="1463" y="391"/>
                  </a:lnTo>
                  <a:lnTo>
                    <a:pt x="1479" y="389"/>
                  </a:lnTo>
                  <a:lnTo>
                    <a:pt x="1494" y="387"/>
                  </a:lnTo>
                  <a:lnTo>
                    <a:pt x="1510" y="388"/>
                  </a:lnTo>
                  <a:lnTo>
                    <a:pt x="1523" y="391"/>
                  </a:lnTo>
                  <a:lnTo>
                    <a:pt x="1535" y="395"/>
                  </a:lnTo>
                  <a:lnTo>
                    <a:pt x="1547" y="398"/>
                  </a:lnTo>
                  <a:lnTo>
                    <a:pt x="1558" y="402"/>
                  </a:lnTo>
                  <a:lnTo>
                    <a:pt x="1564" y="399"/>
                  </a:lnTo>
                  <a:lnTo>
                    <a:pt x="1568" y="394"/>
                  </a:lnTo>
                  <a:lnTo>
                    <a:pt x="1571" y="390"/>
                  </a:lnTo>
                  <a:lnTo>
                    <a:pt x="1575" y="385"/>
                  </a:lnTo>
                  <a:lnTo>
                    <a:pt x="1578" y="381"/>
                  </a:lnTo>
                  <a:lnTo>
                    <a:pt x="1582" y="376"/>
                  </a:lnTo>
                  <a:lnTo>
                    <a:pt x="1586" y="372"/>
                  </a:lnTo>
                  <a:lnTo>
                    <a:pt x="1590" y="367"/>
                  </a:lnTo>
                  <a:lnTo>
                    <a:pt x="1594" y="363"/>
                  </a:lnTo>
                  <a:lnTo>
                    <a:pt x="1598" y="358"/>
                  </a:lnTo>
                  <a:lnTo>
                    <a:pt x="1603" y="354"/>
                  </a:lnTo>
                  <a:lnTo>
                    <a:pt x="1607" y="349"/>
                  </a:lnTo>
                  <a:lnTo>
                    <a:pt x="1607" y="345"/>
                  </a:lnTo>
                  <a:lnTo>
                    <a:pt x="1607" y="340"/>
                  </a:lnTo>
                  <a:lnTo>
                    <a:pt x="1607" y="335"/>
                  </a:lnTo>
                  <a:lnTo>
                    <a:pt x="1607" y="331"/>
                  </a:lnTo>
                  <a:lnTo>
                    <a:pt x="1607" y="326"/>
                  </a:lnTo>
                  <a:lnTo>
                    <a:pt x="1607" y="321"/>
                  </a:lnTo>
                  <a:lnTo>
                    <a:pt x="1607" y="317"/>
                  </a:lnTo>
                  <a:lnTo>
                    <a:pt x="1607" y="312"/>
                  </a:lnTo>
                  <a:lnTo>
                    <a:pt x="1607" y="307"/>
                  </a:lnTo>
                  <a:lnTo>
                    <a:pt x="1607" y="303"/>
                  </a:lnTo>
                  <a:lnTo>
                    <a:pt x="1608" y="298"/>
                  </a:lnTo>
                  <a:lnTo>
                    <a:pt x="1609" y="294"/>
                  </a:lnTo>
                  <a:lnTo>
                    <a:pt x="1610" y="289"/>
                  </a:lnTo>
                  <a:lnTo>
                    <a:pt x="1611" y="284"/>
                  </a:lnTo>
                  <a:lnTo>
                    <a:pt x="1612" y="280"/>
                  </a:lnTo>
                  <a:lnTo>
                    <a:pt x="1613" y="275"/>
                  </a:lnTo>
                  <a:lnTo>
                    <a:pt x="1614" y="270"/>
                  </a:lnTo>
                  <a:lnTo>
                    <a:pt x="1615" y="266"/>
                  </a:lnTo>
                  <a:lnTo>
                    <a:pt x="1616" y="261"/>
                  </a:lnTo>
                  <a:lnTo>
                    <a:pt x="1617" y="256"/>
                  </a:lnTo>
                  <a:lnTo>
                    <a:pt x="1619" y="252"/>
                  </a:lnTo>
                  <a:lnTo>
                    <a:pt x="1620" y="247"/>
                  </a:lnTo>
                  <a:lnTo>
                    <a:pt x="1621" y="243"/>
                  </a:lnTo>
                  <a:lnTo>
                    <a:pt x="1623" y="238"/>
                  </a:lnTo>
                  <a:lnTo>
                    <a:pt x="1624" y="233"/>
                  </a:lnTo>
                  <a:lnTo>
                    <a:pt x="1625" y="229"/>
                  </a:lnTo>
                  <a:lnTo>
                    <a:pt x="1627" y="224"/>
                  </a:lnTo>
                  <a:lnTo>
                    <a:pt x="1628" y="219"/>
                  </a:lnTo>
                  <a:lnTo>
                    <a:pt x="1629" y="215"/>
                  </a:lnTo>
                  <a:lnTo>
                    <a:pt x="1631" y="210"/>
                  </a:lnTo>
                  <a:lnTo>
                    <a:pt x="1632" y="206"/>
                  </a:lnTo>
                  <a:lnTo>
                    <a:pt x="1634" y="201"/>
                  </a:lnTo>
                  <a:lnTo>
                    <a:pt x="1635" y="196"/>
                  </a:lnTo>
                  <a:lnTo>
                    <a:pt x="1636" y="192"/>
                  </a:lnTo>
                  <a:lnTo>
                    <a:pt x="1637" y="187"/>
                  </a:lnTo>
                  <a:lnTo>
                    <a:pt x="1638" y="182"/>
                  </a:lnTo>
                  <a:lnTo>
                    <a:pt x="1640" y="178"/>
                  </a:lnTo>
                  <a:lnTo>
                    <a:pt x="1641" y="173"/>
                  </a:lnTo>
                  <a:lnTo>
                    <a:pt x="1643" y="168"/>
                  </a:lnTo>
                  <a:lnTo>
                    <a:pt x="1644" y="164"/>
                  </a:lnTo>
                  <a:lnTo>
                    <a:pt x="1645" y="159"/>
                  </a:lnTo>
                  <a:lnTo>
                    <a:pt x="1647" y="154"/>
                  </a:lnTo>
                  <a:lnTo>
                    <a:pt x="1648" y="158"/>
                  </a:lnTo>
                  <a:lnTo>
                    <a:pt x="1650" y="163"/>
                  </a:lnTo>
                  <a:lnTo>
                    <a:pt x="1652" y="168"/>
                  </a:lnTo>
                  <a:lnTo>
                    <a:pt x="1654" y="172"/>
                  </a:lnTo>
                  <a:lnTo>
                    <a:pt x="1656" y="177"/>
                  </a:lnTo>
                  <a:lnTo>
                    <a:pt x="1657" y="182"/>
                  </a:lnTo>
                  <a:lnTo>
                    <a:pt x="1659" y="186"/>
                  </a:lnTo>
                  <a:lnTo>
                    <a:pt x="1660" y="191"/>
                  </a:lnTo>
                  <a:lnTo>
                    <a:pt x="1661" y="196"/>
                  </a:lnTo>
                  <a:lnTo>
                    <a:pt x="1663" y="200"/>
                  </a:lnTo>
                  <a:lnTo>
                    <a:pt x="1664" y="205"/>
                  </a:lnTo>
                  <a:lnTo>
                    <a:pt x="1666" y="210"/>
                  </a:lnTo>
                  <a:lnTo>
                    <a:pt x="1668" y="214"/>
                  </a:lnTo>
                  <a:lnTo>
                    <a:pt x="1669" y="219"/>
                  </a:lnTo>
                  <a:lnTo>
                    <a:pt x="1671" y="223"/>
                  </a:lnTo>
                  <a:lnTo>
                    <a:pt x="1673" y="228"/>
                  </a:lnTo>
                  <a:lnTo>
                    <a:pt x="1674" y="233"/>
                  </a:lnTo>
                  <a:lnTo>
                    <a:pt x="1676" y="237"/>
                  </a:lnTo>
                  <a:lnTo>
                    <a:pt x="1677" y="242"/>
                  </a:lnTo>
                  <a:lnTo>
                    <a:pt x="1679" y="246"/>
                  </a:lnTo>
                  <a:lnTo>
                    <a:pt x="1681" y="251"/>
                  </a:lnTo>
                  <a:lnTo>
                    <a:pt x="1682" y="256"/>
                  </a:lnTo>
                  <a:lnTo>
                    <a:pt x="1684" y="260"/>
                  </a:lnTo>
                  <a:lnTo>
                    <a:pt x="1686" y="265"/>
                  </a:lnTo>
                  <a:lnTo>
                    <a:pt x="1687" y="270"/>
                  </a:lnTo>
                  <a:lnTo>
                    <a:pt x="1689" y="274"/>
                  </a:lnTo>
                  <a:lnTo>
                    <a:pt x="1690" y="279"/>
                  </a:lnTo>
                  <a:lnTo>
                    <a:pt x="1692" y="284"/>
                  </a:lnTo>
                  <a:lnTo>
                    <a:pt x="1694" y="288"/>
                  </a:lnTo>
                  <a:lnTo>
                    <a:pt x="1695" y="293"/>
                  </a:lnTo>
                  <a:lnTo>
                    <a:pt x="1697" y="297"/>
                  </a:lnTo>
                  <a:lnTo>
                    <a:pt x="1700" y="302"/>
                  </a:lnTo>
                  <a:lnTo>
                    <a:pt x="1709" y="306"/>
                  </a:lnTo>
                  <a:lnTo>
                    <a:pt x="1719" y="310"/>
                  </a:lnTo>
                  <a:lnTo>
                    <a:pt x="1731" y="313"/>
                  </a:lnTo>
                  <a:lnTo>
                    <a:pt x="1745" y="316"/>
                  </a:lnTo>
                  <a:lnTo>
                    <a:pt x="1761" y="317"/>
                  </a:lnTo>
                  <a:lnTo>
                    <a:pt x="1777" y="318"/>
                  </a:lnTo>
                  <a:lnTo>
                    <a:pt x="1795" y="319"/>
                  </a:lnTo>
                  <a:lnTo>
                    <a:pt x="1811" y="320"/>
                  </a:lnTo>
                  <a:lnTo>
                    <a:pt x="1822" y="323"/>
                  </a:lnTo>
                  <a:lnTo>
                    <a:pt x="1828" y="327"/>
                  </a:lnTo>
                  <a:lnTo>
                    <a:pt x="1830" y="332"/>
                  </a:lnTo>
                  <a:lnTo>
                    <a:pt x="1831" y="337"/>
                  </a:lnTo>
                  <a:lnTo>
                    <a:pt x="1832" y="341"/>
                  </a:lnTo>
                  <a:lnTo>
                    <a:pt x="1833" y="346"/>
                  </a:lnTo>
                  <a:lnTo>
                    <a:pt x="1835" y="351"/>
                  </a:lnTo>
                  <a:lnTo>
                    <a:pt x="1835" y="355"/>
                  </a:lnTo>
                  <a:lnTo>
                    <a:pt x="1835" y="360"/>
                  </a:lnTo>
                  <a:lnTo>
                    <a:pt x="1835" y="364"/>
                  </a:lnTo>
                  <a:lnTo>
                    <a:pt x="1835" y="369"/>
                  </a:lnTo>
                  <a:lnTo>
                    <a:pt x="1835" y="374"/>
                  </a:lnTo>
                  <a:lnTo>
                    <a:pt x="1836" y="378"/>
                  </a:lnTo>
                  <a:lnTo>
                    <a:pt x="1836" y="383"/>
                  </a:lnTo>
                  <a:lnTo>
                    <a:pt x="1836" y="388"/>
                  </a:lnTo>
                  <a:lnTo>
                    <a:pt x="1836" y="392"/>
                  </a:lnTo>
                  <a:lnTo>
                    <a:pt x="1836" y="397"/>
                  </a:lnTo>
                  <a:lnTo>
                    <a:pt x="1836" y="402"/>
                  </a:lnTo>
                  <a:lnTo>
                    <a:pt x="1836" y="406"/>
                  </a:lnTo>
                  <a:lnTo>
                    <a:pt x="1837" y="411"/>
                  </a:lnTo>
                  <a:lnTo>
                    <a:pt x="1837" y="416"/>
                  </a:lnTo>
                  <a:lnTo>
                    <a:pt x="1837" y="420"/>
                  </a:lnTo>
                  <a:lnTo>
                    <a:pt x="1837" y="425"/>
                  </a:lnTo>
                  <a:lnTo>
                    <a:pt x="1837" y="430"/>
                  </a:lnTo>
                  <a:lnTo>
                    <a:pt x="1837" y="434"/>
                  </a:lnTo>
                  <a:lnTo>
                    <a:pt x="1837" y="439"/>
                  </a:lnTo>
                  <a:lnTo>
                    <a:pt x="1838" y="443"/>
                  </a:lnTo>
                  <a:lnTo>
                    <a:pt x="1838" y="448"/>
                  </a:lnTo>
                  <a:lnTo>
                    <a:pt x="1838" y="453"/>
                  </a:lnTo>
                  <a:lnTo>
                    <a:pt x="1838" y="457"/>
                  </a:lnTo>
                  <a:lnTo>
                    <a:pt x="1838" y="462"/>
                  </a:lnTo>
                  <a:lnTo>
                    <a:pt x="1838" y="467"/>
                  </a:lnTo>
                  <a:lnTo>
                    <a:pt x="1838" y="471"/>
                  </a:lnTo>
                  <a:lnTo>
                    <a:pt x="1838" y="476"/>
                  </a:lnTo>
                  <a:lnTo>
                    <a:pt x="1839" y="481"/>
                  </a:lnTo>
                  <a:lnTo>
                    <a:pt x="1839" y="485"/>
                  </a:lnTo>
                  <a:lnTo>
                    <a:pt x="1839" y="490"/>
                  </a:lnTo>
                  <a:lnTo>
                    <a:pt x="1839" y="495"/>
                  </a:lnTo>
                  <a:lnTo>
                    <a:pt x="1839" y="499"/>
                  </a:lnTo>
                  <a:lnTo>
                    <a:pt x="1840" y="501"/>
                  </a:lnTo>
                  <a:lnTo>
                    <a:pt x="1840" y="496"/>
                  </a:lnTo>
                  <a:lnTo>
                    <a:pt x="1840" y="491"/>
                  </a:lnTo>
                  <a:lnTo>
                    <a:pt x="1841" y="487"/>
                  </a:lnTo>
                  <a:lnTo>
                    <a:pt x="1841" y="482"/>
                  </a:lnTo>
                  <a:lnTo>
                    <a:pt x="1841" y="478"/>
                  </a:lnTo>
                  <a:lnTo>
                    <a:pt x="1842" y="473"/>
                  </a:lnTo>
                  <a:lnTo>
                    <a:pt x="1842" y="468"/>
                  </a:lnTo>
                  <a:lnTo>
                    <a:pt x="1843" y="464"/>
                  </a:lnTo>
                  <a:lnTo>
                    <a:pt x="1843" y="459"/>
                  </a:lnTo>
                  <a:lnTo>
                    <a:pt x="1843" y="454"/>
                  </a:lnTo>
                  <a:lnTo>
                    <a:pt x="1844" y="450"/>
                  </a:lnTo>
                  <a:lnTo>
                    <a:pt x="1844" y="445"/>
                  </a:lnTo>
                  <a:lnTo>
                    <a:pt x="1844" y="440"/>
                  </a:lnTo>
                  <a:lnTo>
                    <a:pt x="1845" y="436"/>
                  </a:lnTo>
                  <a:lnTo>
                    <a:pt x="1845" y="431"/>
                  </a:lnTo>
                  <a:lnTo>
                    <a:pt x="1845" y="426"/>
                  </a:lnTo>
                  <a:lnTo>
                    <a:pt x="1846" y="422"/>
                  </a:lnTo>
                  <a:lnTo>
                    <a:pt x="1846" y="417"/>
                  </a:lnTo>
                  <a:lnTo>
                    <a:pt x="1846" y="413"/>
                  </a:lnTo>
                  <a:lnTo>
                    <a:pt x="1847" y="408"/>
                  </a:lnTo>
                  <a:lnTo>
                    <a:pt x="1847" y="403"/>
                  </a:lnTo>
                  <a:lnTo>
                    <a:pt x="1847" y="399"/>
                  </a:lnTo>
                  <a:lnTo>
                    <a:pt x="1848" y="394"/>
                  </a:lnTo>
                  <a:lnTo>
                    <a:pt x="1849" y="389"/>
                  </a:lnTo>
                  <a:lnTo>
                    <a:pt x="1849" y="385"/>
                  </a:lnTo>
                  <a:lnTo>
                    <a:pt x="1850" y="380"/>
                  </a:lnTo>
                  <a:lnTo>
                    <a:pt x="1851" y="375"/>
                  </a:lnTo>
                  <a:lnTo>
                    <a:pt x="1853" y="371"/>
                  </a:lnTo>
                  <a:lnTo>
                    <a:pt x="1855" y="366"/>
                  </a:lnTo>
                  <a:lnTo>
                    <a:pt x="1857" y="362"/>
                  </a:lnTo>
                  <a:lnTo>
                    <a:pt x="1859" y="357"/>
                  </a:lnTo>
                  <a:lnTo>
                    <a:pt x="1863" y="352"/>
                  </a:lnTo>
                  <a:lnTo>
                    <a:pt x="1868" y="348"/>
                  </a:lnTo>
                  <a:lnTo>
                    <a:pt x="1874" y="344"/>
                  </a:lnTo>
                  <a:lnTo>
                    <a:pt x="1879" y="339"/>
                  </a:lnTo>
                  <a:lnTo>
                    <a:pt x="1884" y="335"/>
                  </a:lnTo>
                  <a:lnTo>
                    <a:pt x="1890" y="330"/>
                  </a:lnTo>
                  <a:lnTo>
                    <a:pt x="1896" y="326"/>
                  </a:lnTo>
                  <a:lnTo>
                    <a:pt x="1901" y="322"/>
                  </a:lnTo>
                  <a:lnTo>
                    <a:pt x="1908" y="317"/>
                  </a:lnTo>
                  <a:lnTo>
                    <a:pt x="1914" y="313"/>
                  </a:lnTo>
                  <a:lnTo>
                    <a:pt x="1921" y="309"/>
                  </a:lnTo>
                  <a:lnTo>
                    <a:pt x="1926" y="307"/>
                  </a:lnTo>
                  <a:lnTo>
                    <a:pt x="1930" y="312"/>
                  </a:lnTo>
                  <a:lnTo>
                    <a:pt x="1934" y="317"/>
                  </a:lnTo>
                  <a:lnTo>
                    <a:pt x="1940" y="321"/>
                  </a:lnTo>
                  <a:lnTo>
                    <a:pt x="1949" y="325"/>
                  </a:lnTo>
                  <a:lnTo>
                    <a:pt x="1962" y="327"/>
                  </a:lnTo>
                  <a:lnTo>
                    <a:pt x="1977" y="324"/>
                  </a:lnTo>
                  <a:lnTo>
                    <a:pt x="1992" y="322"/>
                  </a:lnTo>
                  <a:lnTo>
                    <a:pt x="2001" y="318"/>
                  </a:lnTo>
                  <a:lnTo>
                    <a:pt x="2003" y="314"/>
                  </a:lnTo>
                  <a:lnTo>
                    <a:pt x="2005" y="309"/>
                  </a:lnTo>
                  <a:lnTo>
                    <a:pt x="2008" y="305"/>
                  </a:lnTo>
                  <a:lnTo>
                    <a:pt x="2009" y="300"/>
                  </a:lnTo>
                  <a:lnTo>
                    <a:pt x="2010" y="295"/>
                  </a:lnTo>
                  <a:lnTo>
                    <a:pt x="2010" y="291"/>
                  </a:lnTo>
                  <a:lnTo>
                    <a:pt x="2011" y="286"/>
                  </a:lnTo>
                  <a:lnTo>
                    <a:pt x="2011" y="281"/>
                  </a:lnTo>
                  <a:lnTo>
                    <a:pt x="2012" y="277"/>
                  </a:lnTo>
                  <a:lnTo>
                    <a:pt x="2012" y="272"/>
                  </a:lnTo>
                  <a:lnTo>
                    <a:pt x="2012" y="267"/>
                  </a:lnTo>
                  <a:lnTo>
                    <a:pt x="2013" y="263"/>
                  </a:lnTo>
                  <a:lnTo>
                    <a:pt x="2013" y="258"/>
                  </a:lnTo>
                  <a:lnTo>
                    <a:pt x="2014" y="253"/>
                  </a:lnTo>
                  <a:lnTo>
                    <a:pt x="2014" y="249"/>
                  </a:lnTo>
                  <a:lnTo>
                    <a:pt x="2014" y="244"/>
                  </a:lnTo>
                  <a:lnTo>
                    <a:pt x="2015" y="240"/>
                  </a:lnTo>
                  <a:lnTo>
                    <a:pt x="2015" y="235"/>
                  </a:lnTo>
                  <a:lnTo>
                    <a:pt x="2016" y="230"/>
                  </a:lnTo>
                  <a:lnTo>
                    <a:pt x="2016" y="226"/>
                  </a:lnTo>
                  <a:lnTo>
                    <a:pt x="2017" y="221"/>
                  </a:lnTo>
                  <a:lnTo>
                    <a:pt x="2017" y="216"/>
                  </a:lnTo>
                  <a:lnTo>
                    <a:pt x="2017" y="212"/>
                  </a:lnTo>
                  <a:lnTo>
                    <a:pt x="2018" y="207"/>
                  </a:lnTo>
                  <a:lnTo>
                    <a:pt x="2018" y="202"/>
                  </a:lnTo>
                  <a:lnTo>
                    <a:pt x="2019" y="198"/>
                  </a:lnTo>
                  <a:lnTo>
                    <a:pt x="2019" y="193"/>
                  </a:lnTo>
                  <a:lnTo>
                    <a:pt x="2020" y="188"/>
                  </a:lnTo>
                  <a:lnTo>
                    <a:pt x="2021" y="184"/>
                  </a:lnTo>
                  <a:lnTo>
                    <a:pt x="2030" y="180"/>
                  </a:lnTo>
                  <a:lnTo>
                    <a:pt x="2036" y="182"/>
                  </a:lnTo>
                  <a:lnTo>
                    <a:pt x="2041" y="187"/>
                  </a:lnTo>
                  <a:lnTo>
                    <a:pt x="2045" y="191"/>
                  </a:lnTo>
                  <a:lnTo>
                    <a:pt x="2050" y="196"/>
                  </a:lnTo>
                  <a:lnTo>
                    <a:pt x="2054" y="200"/>
                  </a:lnTo>
                  <a:lnTo>
                    <a:pt x="2061" y="205"/>
                  </a:lnTo>
                  <a:lnTo>
                    <a:pt x="2070" y="209"/>
                  </a:lnTo>
                  <a:lnTo>
                    <a:pt x="2082" y="212"/>
                  </a:lnTo>
                  <a:lnTo>
                    <a:pt x="2097" y="214"/>
                  </a:lnTo>
                  <a:lnTo>
                    <a:pt x="2111" y="217"/>
                  </a:lnTo>
                  <a:lnTo>
                    <a:pt x="2123" y="220"/>
                  </a:lnTo>
                  <a:lnTo>
                    <a:pt x="2135" y="224"/>
                  </a:lnTo>
                  <a:lnTo>
                    <a:pt x="2146" y="227"/>
                  </a:lnTo>
                  <a:lnTo>
                    <a:pt x="2158" y="231"/>
                  </a:lnTo>
                  <a:lnTo>
                    <a:pt x="2170" y="234"/>
                  </a:lnTo>
                  <a:lnTo>
                    <a:pt x="2182" y="237"/>
                  </a:lnTo>
                  <a:lnTo>
                    <a:pt x="2193" y="241"/>
                  </a:lnTo>
                  <a:lnTo>
                    <a:pt x="2205" y="244"/>
                  </a:lnTo>
                  <a:lnTo>
                    <a:pt x="2217" y="248"/>
                  </a:lnTo>
                  <a:lnTo>
                    <a:pt x="2229" y="251"/>
                  </a:lnTo>
                  <a:lnTo>
                    <a:pt x="2239" y="255"/>
                  </a:lnTo>
                  <a:lnTo>
                    <a:pt x="2246" y="259"/>
                  </a:lnTo>
                  <a:lnTo>
                    <a:pt x="2254" y="263"/>
                  </a:lnTo>
                  <a:lnTo>
                    <a:pt x="2261" y="267"/>
                  </a:lnTo>
                  <a:lnTo>
                    <a:pt x="2269" y="271"/>
                  </a:lnTo>
                  <a:lnTo>
                    <a:pt x="2277" y="276"/>
                  </a:lnTo>
                  <a:lnTo>
                    <a:pt x="2285" y="280"/>
                  </a:lnTo>
                  <a:lnTo>
                    <a:pt x="2292" y="284"/>
                  </a:lnTo>
                  <a:lnTo>
                    <a:pt x="2300" y="288"/>
                  </a:lnTo>
                  <a:lnTo>
                    <a:pt x="2307" y="292"/>
                  </a:lnTo>
                  <a:lnTo>
                    <a:pt x="2315" y="297"/>
                  </a:lnTo>
                  <a:lnTo>
                    <a:pt x="2323" y="301"/>
                  </a:lnTo>
                  <a:lnTo>
                    <a:pt x="2330" y="305"/>
                  </a:lnTo>
                  <a:lnTo>
                    <a:pt x="2337" y="309"/>
                  </a:lnTo>
                  <a:lnTo>
                    <a:pt x="2344" y="313"/>
                  </a:lnTo>
                  <a:lnTo>
                    <a:pt x="2351" y="318"/>
                  </a:lnTo>
                  <a:lnTo>
                    <a:pt x="2358" y="322"/>
                  </a:lnTo>
                  <a:lnTo>
                    <a:pt x="2367" y="326"/>
                  </a:lnTo>
                  <a:lnTo>
                    <a:pt x="2379" y="329"/>
                  </a:lnTo>
                  <a:lnTo>
                    <a:pt x="2391" y="332"/>
                  </a:lnTo>
                  <a:lnTo>
                    <a:pt x="2406" y="335"/>
                  </a:lnTo>
                  <a:lnTo>
                    <a:pt x="2422" y="337"/>
                  </a:lnTo>
                  <a:lnTo>
                    <a:pt x="2435" y="340"/>
                  </a:lnTo>
                  <a:lnTo>
                    <a:pt x="2444" y="344"/>
                  </a:lnTo>
                  <a:lnTo>
                    <a:pt x="2451" y="348"/>
                  </a:lnTo>
                  <a:lnTo>
                    <a:pt x="2456" y="352"/>
                  </a:lnTo>
                  <a:lnTo>
                    <a:pt x="2461" y="352"/>
                  </a:lnTo>
                  <a:lnTo>
                    <a:pt x="2463" y="347"/>
                  </a:lnTo>
                  <a:lnTo>
                    <a:pt x="2464" y="343"/>
                  </a:lnTo>
                  <a:lnTo>
                    <a:pt x="2465" y="338"/>
                  </a:lnTo>
                  <a:lnTo>
                    <a:pt x="2466" y="334"/>
                  </a:lnTo>
                  <a:lnTo>
                    <a:pt x="2468" y="329"/>
                  </a:lnTo>
                  <a:lnTo>
                    <a:pt x="2469" y="324"/>
                  </a:lnTo>
                  <a:lnTo>
                    <a:pt x="2470" y="320"/>
                  </a:lnTo>
                  <a:lnTo>
                    <a:pt x="2471" y="315"/>
                  </a:lnTo>
                  <a:lnTo>
                    <a:pt x="2472" y="310"/>
                  </a:lnTo>
                  <a:lnTo>
                    <a:pt x="2474" y="306"/>
                  </a:lnTo>
                  <a:lnTo>
                    <a:pt x="2475" y="301"/>
                  </a:lnTo>
                  <a:lnTo>
                    <a:pt x="2476" y="297"/>
                  </a:lnTo>
                  <a:lnTo>
                    <a:pt x="2477" y="292"/>
                  </a:lnTo>
                  <a:lnTo>
                    <a:pt x="2479" y="287"/>
                  </a:lnTo>
                  <a:lnTo>
                    <a:pt x="2480" y="283"/>
                  </a:lnTo>
                  <a:lnTo>
                    <a:pt x="2481" y="278"/>
                  </a:lnTo>
                  <a:lnTo>
                    <a:pt x="2482" y="273"/>
                  </a:lnTo>
                  <a:lnTo>
                    <a:pt x="2484" y="269"/>
                  </a:lnTo>
                  <a:lnTo>
                    <a:pt x="2485" y="264"/>
                  </a:lnTo>
                  <a:lnTo>
                    <a:pt x="2486" y="259"/>
                  </a:lnTo>
                  <a:lnTo>
                    <a:pt x="2488" y="255"/>
                  </a:lnTo>
                  <a:lnTo>
                    <a:pt x="2489" y="250"/>
                  </a:lnTo>
                  <a:lnTo>
                    <a:pt x="2495" y="246"/>
                  </a:lnTo>
                  <a:lnTo>
                    <a:pt x="2504" y="242"/>
                  </a:lnTo>
                  <a:lnTo>
                    <a:pt x="2514" y="238"/>
                  </a:lnTo>
                  <a:lnTo>
                    <a:pt x="2524" y="234"/>
                  </a:lnTo>
                  <a:lnTo>
                    <a:pt x="2534" y="231"/>
                  </a:lnTo>
                  <a:lnTo>
                    <a:pt x="2545" y="227"/>
                  </a:lnTo>
                  <a:lnTo>
                    <a:pt x="2556" y="224"/>
                  </a:lnTo>
                  <a:lnTo>
                    <a:pt x="2564" y="228"/>
                  </a:lnTo>
                  <a:lnTo>
                    <a:pt x="2572" y="232"/>
                  </a:lnTo>
                  <a:lnTo>
                    <a:pt x="2580" y="236"/>
                  </a:lnTo>
                  <a:lnTo>
                    <a:pt x="2588" y="240"/>
                  </a:lnTo>
                  <a:lnTo>
                    <a:pt x="2596" y="244"/>
                  </a:lnTo>
                  <a:lnTo>
                    <a:pt x="2604" y="248"/>
                  </a:lnTo>
                  <a:lnTo>
                    <a:pt x="2612" y="252"/>
                  </a:lnTo>
                  <a:lnTo>
                    <a:pt x="2619" y="257"/>
                  </a:lnTo>
                  <a:lnTo>
                    <a:pt x="2626" y="261"/>
                  </a:lnTo>
                  <a:lnTo>
                    <a:pt x="2633" y="265"/>
                  </a:lnTo>
                  <a:lnTo>
                    <a:pt x="2639" y="270"/>
                  </a:lnTo>
                  <a:lnTo>
                    <a:pt x="2645" y="274"/>
                  </a:lnTo>
                  <a:lnTo>
                    <a:pt x="2651" y="278"/>
                  </a:lnTo>
                  <a:lnTo>
                    <a:pt x="2657" y="283"/>
                  </a:lnTo>
                  <a:lnTo>
                    <a:pt x="2663" y="287"/>
                  </a:lnTo>
                  <a:lnTo>
                    <a:pt x="2668" y="291"/>
                  </a:lnTo>
                  <a:lnTo>
                    <a:pt x="2674" y="296"/>
                  </a:lnTo>
                  <a:lnTo>
                    <a:pt x="2680" y="300"/>
                  </a:lnTo>
                  <a:lnTo>
                    <a:pt x="2686" y="305"/>
                  </a:lnTo>
                  <a:lnTo>
                    <a:pt x="2692" y="309"/>
                  </a:lnTo>
                  <a:lnTo>
                    <a:pt x="2697" y="313"/>
                  </a:lnTo>
                  <a:lnTo>
                    <a:pt x="2703" y="318"/>
                  </a:lnTo>
                  <a:lnTo>
                    <a:pt x="2715" y="319"/>
                  </a:lnTo>
                  <a:lnTo>
                    <a:pt x="2732" y="319"/>
                  </a:lnTo>
                  <a:lnTo>
                    <a:pt x="2749" y="319"/>
                  </a:lnTo>
                  <a:lnTo>
                    <a:pt x="2767" y="319"/>
                  </a:lnTo>
                  <a:lnTo>
                    <a:pt x="2784" y="319"/>
                  </a:lnTo>
                  <a:lnTo>
                    <a:pt x="2800" y="317"/>
                  </a:lnTo>
                  <a:lnTo>
                    <a:pt x="2815" y="315"/>
                  </a:lnTo>
                  <a:lnTo>
                    <a:pt x="2825" y="312"/>
                  </a:lnTo>
                  <a:lnTo>
                    <a:pt x="2829" y="307"/>
                  </a:lnTo>
                  <a:lnTo>
                    <a:pt x="2833" y="303"/>
                  </a:lnTo>
                  <a:lnTo>
                    <a:pt x="2837" y="298"/>
                  </a:lnTo>
                  <a:lnTo>
                    <a:pt x="2842" y="294"/>
                  </a:lnTo>
                  <a:lnTo>
                    <a:pt x="2847" y="289"/>
                  </a:lnTo>
                  <a:lnTo>
                    <a:pt x="2854" y="285"/>
                  </a:lnTo>
                  <a:lnTo>
                    <a:pt x="2861" y="281"/>
                  </a:lnTo>
                  <a:lnTo>
                    <a:pt x="2868" y="277"/>
                  </a:lnTo>
                  <a:lnTo>
                    <a:pt x="2876" y="273"/>
                  </a:lnTo>
                  <a:lnTo>
                    <a:pt x="2884" y="269"/>
                  </a:lnTo>
                  <a:lnTo>
                    <a:pt x="2892" y="264"/>
                  </a:lnTo>
                  <a:lnTo>
                    <a:pt x="2900" y="260"/>
                  </a:lnTo>
                  <a:lnTo>
                    <a:pt x="2908" y="256"/>
                  </a:lnTo>
                  <a:lnTo>
                    <a:pt x="2924" y="255"/>
                  </a:lnTo>
                  <a:lnTo>
                    <a:pt x="2940" y="253"/>
                  </a:lnTo>
                  <a:lnTo>
                    <a:pt x="2957" y="252"/>
                  </a:lnTo>
                  <a:lnTo>
                    <a:pt x="2974" y="251"/>
                  </a:lnTo>
                  <a:lnTo>
                    <a:pt x="2990" y="249"/>
                  </a:lnTo>
                  <a:lnTo>
                    <a:pt x="3005" y="247"/>
                  </a:lnTo>
                  <a:lnTo>
                    <a:pt x="3021" y="245"/>
                  </a:lnTo>
                  <a:lnTo>
                    <a:pt x="3037" y="243"/>
                  </a:lnTo>
                  <a:lnTo>
                    <a:pt x="3053" y="241"/>
                  </a:lnTo>
                  <a:lnTo>
                    <a:pt x="3064" y="244"/>
                  </a:lnTo>
                  <a:lnTo>
                    <a:pt x="3072" y="248"/>
                  </a:lnTo>
                  <a:lnTo>
                    <a:pt x="3076" y="252"/>
                  </a:lnTo>
                  <a:lnTo>
                    <a:pt x="3077" y="257"/>
                  </a:lnTo>
                  <a:lnTo>
                    <a:pt x="3077" y="261"/>
                  </a:lnTo>
                  <a:lnTo>
                    <a:pt x="3078" y="266"/>
                  </a:lnTo>
                  <a:lnTo>
                    <a:pt x="3078" y="271"/>
                  </a:lnTo>
                  <a:lnTo>
                    <a:pt x="3079" y="275"/>
                  </a:lnTo>
                  <a:lnTo>
                    <a:pt x="3079" y="280"/>
                  </a:lnTo>
                  <a:lnTo>
                    <a:pt x="3080" y="285"/>
                  </a:lnTo>
                  <a:lnTo>
                    <a:pt x="3080" y="289"/>
                  </a:lnTo>
                  <a:lnTo>
                    <a:pt x="3081" y="294"/>
                  </a:lnTo>
                  <a:lnTo>
                    <a:pt x="3082" y="299"/>
                  </a:lnTo>
                  <a:lnTo>
                    <a:pt x="3082" y="303"/>
                  </a:lnTo>
                  <a:lnTo>
                    <a:pt x="3083" y="308"/>
                  </a:lnTo>
                  <a:lnTo>
                    <a:pt x="3083" y="312"/>
                  </a:lnTo>
                  <a:lnTo>
                    <a:pt x="3084" y="317"/>
                  </a:lnTo>
                  <a:lnTo>
                    <a:pt x="3084" y="322"/>
                  </a:lnTo>
                  <a:lnTo>
                    <a:pt x="3085" y="326"/>
                  </a:lnTo>
                  <a:lnTo>
                    <a:pt x="3085" y="331"/>
                  </a:lnTo>
                  <a:lnTo>
                    <a:pt x="3086" y="336"/>
                  </a:lnTo>
                  <a:lnTo>
                    <a:pt x="3087" y="340"/>
                  </a:lnTo>
                  <a:lnTo>
                    <a:pt x="3087" y="345"/>
                  </a:lnTo>
                  <a:lnTo>
                    <a:pt x="3088" y="350"/>
                  </a:lnTo>
                  <a:lnTo>
                    <a:pt x="3090" y="354"/>
                  </a:lnTo>
                  <a:lnTo>
                    <a:pt x="3094" y="359"/>
                  </a:lnTo>
                  <a:lnTo>
                    <a:pt x="3097" y="363"/>
                  </a:lnTo>
                  <a:lnTo>
                    <a:pt x="3101" y="368"/>
                  </a:lnTo>
                  <a:lnTo>
                    <a:pt x="3107" y="372"/>
                  </a:lnTo>
                  <a:lnTo>
                    <a:pt x="3112" y="377"/>
                  </a:lnTo>
                  <a:lnTo>
                    <a:pt x="3119" y="381"/>
                  </a:lnTo>
                  <a:lnTo>
                    <a:pt x="3125" y="385"/>
                  </a:lnTo>
                  <a:lnTo>
                    <a:pt x="3129" y="390"/>
                  </a:lnTo>
                  <a:lnTo>
                    <a:pt x="3133" y="394"/>
                  </a:lnTo>
                  <a:lnTo>
                    <a:pt x="3137" y="399"/>
                  </a:lnTo>
                  <a:lnTo>
                    <a:pt x="3145" y="402"/>
                  </a:lnTo>
                  <a:lnTo>
                    <a:pt x="3153" y="398"/>
                  </a:lnTo>
                  <a:lnTo>
                    <a:pt x="3157" y="394"/>
                  </a:lnTo>
                  <a:lnTo>
                    <a:pt x="3161" y="389"/>
                  </a:lnTo>
                  <a:lnTo>
                    <a:pt x="3165" y="385"/>
                  </a:lnTo>
                  <a:lnTo>
                    <a:pt x="3170" y="380"/>
                  </a:lnTo>
                  <a:lnTo>
                    <a:pt x="3174" y="376"/>
                  </a:lnTo>
                  <a:lnTo>
                    <a:pt x="3179" y="371"/>
                  </a:lnTo>
                  <a:lnTo>
                    <a:pt x="3185" y="367"/>
                  </a:lnTo>
                  <a:lnTo>
                    <a:pt x="3190" y="362"/>
                  </a:lnTo>
                  <a:lnTo>
                    <a:pt x="3196" y="358"/>
                  </a:lnTo>
                  <a:lnTo>
                    <a:pt x="3204" y="354"/>
                  </a:lnTo>
                  <a:lnTo>
                    <a:pt x="3209" y="350"/>
                  </a:lnTo>
                  <a:lnTo>
                    <a:pt x="3209" y="345"/>
                  </a:lnTo>
                  <a:lnTo>
                    <a:pt x="3210" y="340"/>
                  </a:lnTo>
                  <a:lnTo>
                    <a:pt x="3211" y="336"/>
                  </a:lnTo>
                  <a:lnTo>
                    <a:pt x="3212" y="331"/>
                  </a:lnTo>
                  <a:lnTo>
                    <a:pt x="3212" y="326"/>
                  </a:lnTo>
                  <a:lnTo>
                    <a:pt x="3213" y="322"/>
                  </a:lnTo>
                  <a:lnTo>
                    <a:pt x="3214" y="317"/>
                  </a:lnTo>
                  <a:lnTo>
                    <a:pt x="3215" y="312"/>
                  </a:lnTo>
                  <a:lnTo>
                    <a:pt x="3215" y="308"/>
                  </a:lnTo>
                  <a:lnTo>
                    <a:pt x="3216" y="303"/>
                  </a:lnTo>
                  <a:lnTo>
                    <a:pt x="3217" y="299"/>
                  </a:lnTo>
                  <a:lnTo>
                    <a:pt x="3218" y="294"/>
                  </a:lnTo>
                  <a:lnTo>
                    <a:pt x="3218" y="289"/>
                  </a:lnTo>
                  <a:lnTo>
                    <a:pt x="3219" y="285"/>
                  </a:lnTo>
                  <a:lnTo>
                    <a:pt x="3220" y="280"/>
                  </a:lnTo>
                  <a:lnTo>
                    <a:pt x="3221" y="275"/>
                  </a:lnTo>
                  <a:lnTo>
                    <a:pt x="3222" y="271"/>
                  </a:lnTo>
                  <a:lnTo>
                    <a:pt x="3222" y="266"/>
                  </a:lnTo>
                  <a:lnTo>
                    <a:pt x="3223" y="261"/>
                  </a:lnTo>
                  <a:lnTo>
                    <a:pt x="3224" y="257"/>
                  </a:lnTo>
                  <a:lnTo>
                    <a:pt x="3225" y="252"/>
                  </a:lnTo>
                  <a:lnTo>
                    <a:pt x="3227" y="248"/>
                  </a:lnTo>
                  <a:lnTo>
                    <a:pt x="3230" y="243"/>
                  </a:lnTo>
                  <a:lnTo>
                    <a:pt x="3235" y="238"/>
                  </a:lnTo>
                  <a:lnTo>
                    <a:pt x="3240" y="234"/>
                  </a:lnTo>
                  <a:lnTo>
                    <a:pt x="3245" y="230"/>
                  </a:lnTo>
                  <a:lnTo>
                    <a:pt x="3251" y="225"/>
                  </a:lnTo>
                  <a:lnTo>
                    <a:pt x="3258" y="221"/>
                  </a:lnTo>
                  <a:lnTo>
                    <a:pt x="3265" y="217"/>
                  </a:lnTo>
                  <a:lnTo>
                    <a:pt x="3272" y="212"/>
                  </a:lnTo>
                  <a:lnTo>
                    <a:pt x="3280" y="208"/>
                  </a:lnTo>
                  <a:lnTo>
                    <a:pt x="3287" y="204"/>
                  </a:lnTo>
                  <a:lnTo>
                    <a:pt x="3294" y="200"/>
                  </a:lnTo>
                  <a:lnTo>
                    <a:pt x="3298" y="195"/>
                  </a:lnTo>
                  <a:lnTo>
                    <a:pt x="3303" y="191"/>
                  </a:lnTo>
                  <a:lnTo>
                    <a:pt x="3308" y="186"/>
                  </a:lnTo>
                  <a:lnTo>
                    <a:pt x="3312" y="182"/>
                  </a:lnTo>
                  <a:lnTo>
                    <a:pt x="3317" y="177"/>
                  </a:lnTo>
                  <a:lnTo>
                    <a:pt x="3321" y="173"/>
                  </a:lnTo>
                  <a:lnTo>
                    <a:pt x="3326" y="168"/>
                  </a:lnTo>
                  <a:lnTo>
                    <a:pt x="3331" y="164"/>
                  </a:lnTo>
                  <a:lnTo>
                    <a:pt x="3335" y="159"/>
                  </a:lnTo>
                  <a:lnTo>
                    <a:pt x="3340" y="155"/>
                  </a:lnTo>
                  <a:lnTo>
                    <a:pt x="3345" y="151"/>
                  </a:lnTo>
                  <a:lnTo>
                    <a:pt x="3353" y="147"/>
                  </a:lnTo>
                  <a:lnTo>
                    <a:pt x="3363" y="143"/>
                  </a:lnTo>
                  <a:lnTo>
                    <a:pt x="3375" y="140"/>
                  </a:lnTo>
                  <a:lnTo>
                    <a:pt x="3391" y="138"/>
                  </a:lnTo>
                  <a:lnTo>
                    <a:pt x="3407" y="136"/>
                  </a:lnTo>
                  <a:lnTo>
                    <a:pt x="3423" y="134"/>
                  </a:lnTo>
                  <a:lnTo>
                    <a:pt x="3439" y="132"/>
                  </a:lnTo>
                  <a:lnTo>
                    <a:pt x="3454" y="130"/>
                  </a:lnTo>
                  <a:lnTo>
                    <a:pt x="3458" y="135"/>
                  </a:lnTo>
                  <a:lnTo>
                    <a:pt x="3461" y="139"/>
                  </a:lnTo>
                  <a:lnTo>
                    <a:pt x="3465" y="144"/>
                  </a:lnTo>
                  <a:lnTo>
                    <a:pt x="3468" y="149"/>
                  </a:lnTo>
                  <a:lnTo>
                    <a:pt x="3470" y="153"/>
                  </a:lnTo>
                  <a:lnTo>
                    <a:pt x="3472" y="158"/>
                  </a:lnTo>
                  <a:lnTo>
                    <a:pt x="3475" y="162"/>
                  </a:lnTo>
                  <a:lnTo>
                    <a:pt x="3477" y="167"/>
                  </a:lnTo>
                  <a:lnTo>
                    <a:pt x="3479" y="172"/>
                  </a:lnTo>
                  <a:lnTo>
                    <a:pt x="3480" y="176"/>
                  </a:lnTo>
                  <a:lnTo>
                    <a:pt x="3482" y="181"/>
                  </a:lnTo>
                  <a:lnTo>
                    <a:pt x="3484" y="185"/>
                  </a:lnTo>
                  <a:lnTo>
                    <a:pt x="3486" y="190"/>
                  </a:lnTo>
                  <a:lnTo>
                    <a:pt x="3488" y="195"/>
                  </a:lnTo>
                  <a:lnTo>
                    <a:pt x="3490" y="199"/>
                  </a:lnTo>
                  <a:lnTo>
                    <a:pt x="3490" y="204"/>
                  </a:lnTo>
                  <a:lnTo>
                    <a:pt x="3491" y="209"/>
                  </a:lnTo>
                  <a:lnTo>
                    <a:pt x="3491" y="213"/>
                  </a:lnTo>
                  <a:lnTo>
                    <a:pt x="3492" y="218"/>
                  </a:lnTo>
                  <a:lnTo>
                    <a:pt x="3492" y="223"/>
                  </a:lnTo>
                  <a:lnTo>
                    <a:pt x="3493" y="227"/>
                  </a:lnTo>
                  <a:lnTo>
                    <a:pt x="3493" y="232"/>
                  </a:lnTo>
                  <a:lnTo>
                    <a:pt x="3494" y="237"/>
                  </a:lnTo>
                  <a:lnTo>
                    <a:pt x="3494" y="241"/>
                  </a:lnTo>
                  <a:lnTo>
                    <a:pt x="3495" y="246"/>
                  </a:lnTo>
                  <a:lnTo>
                    <a:pt x="3496" y="250"/>
                  </a:lnTo>
                  <a:lnTo>
                    <a:pt x="3502" y="255"/>
                  </a:lnTo>
                  <a:lnTo>
                    <a:pt x="3512" y="258"/>
                  </a:lnTo>
                  <a:lnTo>
                    <a:pt x="3529" y="259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A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0DFFF655-C6F4-3420-44BE-A4288CD47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48 w 3743"/>
                <a:gd name="T1" fmla="*/ 210 h 501"/>
                <a:gd name="T2" fmla="*/ 336 w 3743"/>
                <a:gd name="T3" fmla="*/ 198 h 501"/>
                <a:gd name="T4" fmla="*/ 477 w 3743"/>
                <a:gd name="T5" fmla="*/ 216 h 501"/>
                <a:gd name="T6" fmla="*/ 642 w 3743"/>
                <a:gd name="T7" fmla="*/ 227 h 501"/>
                <a:gd name="T8" fmla="*/ 695 w 3743"/>
                <a:gd name="T9" fmla="*/ 220 h 501"/>
                <a:gd name="T10" fmla="*/ 802 w 3743"/>
                <a:gd name="T11" fmla="*/ 332 h 501"/>
                <a:gd name="T12" fmla="*/ 913 w 3743"/>
                <a:gd name="T13" fmla="*/ 332 h 501"/>
                <a:gd name="T14" fmla="*/ 1023 w 3743"/>
                <a:gd name="T15" fmla="*/ 229 h 501"/>
                <a:gd name="T16" fmla="*/ 1167 w 3743"/>
                <a:gd name="T17" fmla="*/ 150 h 501"/>
                <a:gd name="T18" fmla="*/ 1403 w 3743"/>
                <a:gd name="T19" fmla="*/ 211 h 501"/>
                <a:gd name="T20" fmla="*/ 1417 w 3743"/>
                <a:gd name="T21" fmla="*/ 327 h 501"/>
                <a:gd name="T22" fmla="*/ 1571 w 3743"/>
                <a:gd name="T23" fmla="*/ 390 h 501"/>
                <a:gd name="T24" fmla="*/ 1613 w 3743"/>
                <a:gd name="T25" fmla="*/ 275 h 501"/>
                <a:gd name="T26" fmla="*/ 1645 w 3743"/>
                <a:gd name="T27" fmla="*/ 159 h 501"/>
                <a:gd name="T28" fmla="*/ 1686 w 3743"/>
                <a:gd name="T29" fmla="*/ 265 h 501"/>
                <a:gd name="T30" fmla="*/ 1835 w 3743"/>
                <a:gd name="T31" fmla="*/ 360 h 501"/>
                <a:gd name="T32" fmla="*/ 1838 w 3743"/>
                <a:gd name="T33" fmla="*/ 476 h 501"/>
                <a:gd name="T34" fmla="*/ 1846 w 3743"/>
                <a:gd name="T35" fmla="*/ 413 h 501"/>
                <a:gd name="T36" fmla="*/ 1930 w 3743"/>
                <a:gd name="T37" fmla="*/ 312 h 501"/>
                <a:gd name="T38" fmla="*/ 2015 w 3743"/>
                <a:gd name="T39" fmla="*/ 235 h 501"/>
                <a:gd name="T40" fmla="*/ 2146 w 3743"/>
                <a:gd name="T41" fmla="*/ 227 h 501"/>
                <a:gd name="T42" fmla="*/ 2367 w 3743"/>
                <a:gd name="T43" fmla="*/ 326 h 501"/>
                <a:gd name="T44" fmla="*/ 2481 w 3743"/>
                <a:gd name="T45" fmla="*/ 278 h 501"/>
                <a:gd name="T46" fmla="*/ 2645 w 3743"/>
                <a:gd name="T47" fmla="*/ 274 h 501"/>
                <a:gd name="T48" fmla="*/ 2861 w 3743"/>
                <a:gd name="T49" fmla="*/ 281 h 501"/>
                <a:gd name="T50" fmla="*/ 3080 w 3743"/>
                <a:gd name="T51" fmla="*/ 285 h 501"/>
                <a:gd name="T52" fmla="*/ 3137 w 3743"/>
                <a:gd name="T53" fmla="*/ 399 h 501"/>
                <a:gd name="T54" fmla="*/ 3218 w 3743"/>
                <a:gd name="T55" fmla="*/ 294 h 501"/>
                <a:gd name="T56" fmla="*/ 3312 w 3743"/>
                <a:gd name="T57" fmla="*/ 182 h 501"/>
                <a:gd name="T58" fmla="*/ 3480 w 3743"/>
                <a:gd name="T59" fmla="*/ 176 h 501"/>
                <a:gd name="T60" fmla="*/ 3529 w 3743"/>
                <a:gd name="T61" fmla="*/ 0 h 501"/>
                <a:gd name="T62" fmla="*/ 230 w 3743"/>
                <a:gd name="T63" fmla="*/ 190 h 501"/>
                <a:gd name="T64" fmla="*/ 302 w 3743"/>
                <a:gd name="T65" fmla="*/ 249 h 501"/>
                <a:gd name="T66" fmla="*/ 437 w 3743"/>
                <a:gd name="T67" fmla="*/ 180 h 501"/>
                <a:gd name="T68" fmla="*/ 578 w 3743"/>
                <a:gd name="T69" fmla="*/ 279 h 501"/>
                <a:gd name="T70" fmla="*/ 681 w 3743"/>
                <a:gd name="T71" fmla="*/ 242 h 501"/>
                <a:gd name="T72" fmla="*/ 792 w 3743"/>
                <a:gd name="T73" fmla="*/ 349 h 501"/>
                <a:gd name="T74" fmla="*/ 905 w 3743"/>
                <a:gd name="T75" fmla="*/ 370 h 501"/>
                <a:gd name="T76" fmla="*/ 1008 w 3743"/>
                <a:gd name="T77" fmla="*/ 267 h 501"/>
                <a:gd name="T78" fmla="*/ 1154 w 3743"/>
                <a:gd name="T79" fmla="*/ 173 h 501"/>
                <a:gd name="T80" fmla="*/ 1398 w 3743"/>
                <a:gd name="T81" fmla="*/ 229 h 501"/>
                <a:gd name="T82" fmla="*/ 1412 w 3743"/>
                <a:gd name="T83" fmla="*/ 341 h 501"/>
                <a:gd name="T84" fmla="*/ 1572 w 3743"/>
                <a:gd name="T85" fmla="*/ 398 h 501"/>
                <a:gd name="T86" fmla="*/ 1620 w 3743"/>
                <a:gd name="T87" fmla="*/ 288 h 501"/>
                <a:gd name="T88" fmla="*/ 1654 w 3743"/>
                <a:gd name="T89" fmla="*/ 215 h 501"/>
                <a:gd name="T90" fmla="*/ 1741 w 3743"/>
                <a:gd name="T91" fmla="*/ 320 h 501"/>
                <a:gd name="T92" fmla="*/ 1832 w 3743"/>
                <a:gd name="T93" fmla="*/ 418 h 501"/>
                <a:gd name="T94" fmla="*/ 1853 w 3743"/>
                <a:gd name="T95" fmla="*/ 482 h 501"/>
                <a:gd name="T96" fmla="*/ 1876 w 3743"/>
                <a:gd name="T97" fmla="*/ 371 h 501"/>
                <a:gd name="T98" fmla="*/ 2020 w 3743"/>
                <a:gd name="T99" fmla="*/ 274 h 501"/>
                <a:gd name="T100" fmla="*/ 2207 w 3743"/>
                <a:gd name="T101" fmla="*/ 253 h 501"/>
                <a:gd name="T102" fmla="*/ 2417 w 3743"/>
                <a:gd name="T103" fmla="*/ 347 h 501"/>
                <a:gd name="T104" fmla="*/ 2490 w 3743"/>
                <a:gd name="T105" fmla="*/ 284 h 501"/>
                <a:gd name="T106" fmla="*/ 2645 w 3743"/>
                <a:gd name="T107" fmla="*/ 287 h 501"/>
                <a:gd name="T108" fmla="*/ 2849 w 3743"/>
                <a:gd name="T109" fmla="*/ 296 h 501"/>
                <a:gd name="T110" fmla="*/ 3065 w 3743"/>
                <a:gd name="T111" fmla="*/ 280 h 501"/>
                <a:gd name="T112" fmla="*/ 3108 w 3743"/>
                <a:gd name="T113" fmla="*/ 390 h 501"/>
                <a:gd name="T114" fmla="*/ 3219 w 3743"/>
                <a:gd name="T115" fmla="*/ 325 h 501"/>
                <a:gd name="T116" fmla="*/ 3288 w 3743"/>
                <a:gd name="T117" fmla="*/ 216 h 501"/>
                <a:gd name="T118" fmla="*/ 3465 w 3743"/>
                <a:gd name="T119" fmla="*/ 154 h 501"/>
                <a:gd name="T120" fmla="*/ 3512 w 3743"/>
                <a:gd name="T121" fmla="*/ 26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18"/>
                  </a:lnTo>
                  <a:lnTo>
                    <a:pt x="172" y="121"/>
                  </a:lnTo>
                  <a:lnTo>
                    <a:pt x="184" y="125"/>
                  </a:lnTo>
                  <a:lnTo>
                    <a:pt x="192" y="129"/>
                  </a:lnTo>
                  <a:lnTo>
                    <a:pt x="200" y="133"/>
                  </a:lnTo>
                  <a:lnTo>
                    <a:pt x="207" y="137"/>
                  </a:lnTo>
                  <a:lnTo>
                    <a:pt x="213" y="141"/>
                  </a:lnTo>
                  <a:lnTo>
                    <a:pt x="219" y="146"/>
                  </a:lnTo>
                  <a:lnTo>
                    <a:pt x="225" y="150"/>
                  </a:lnTo>
                  <a:lnTo>
                    <a:pt x="227" y="155"/>
                  </a:lnTo>
                  <a:lnTo>
                    <a:pt x="229" y="159"/>
                  </a:lnTo>
                  <a:lnTo>
                    <a:pt x="230" y="164"/>
                  </a:lnTo>
                  <a:lnTo>
                    <a:pt x="232" y="169"/>
                  </a:lnTo>
                  <a:lnTo>
                    <a:pt x="233" y="173"/>
                  </a:lnTo>
                  <a:lnTo>
                    <a:pt x="235" y="178"/>
                  </a:lnTo>
                  <a:lnTo>
                    <a:pt x="237" y="182"/>
                  </a:lnTo>
                  <a:lnTo>
                    <a:pt x="238" y="187"/>
                  </a:lnTo>
                  <a:lnTo>
                    <a:pt x="239" y="192"/>
                  </a:lnTo>
                  <a:lnTo>
                    <a:pt x="241" y="196"/>
                  </a:lnTo>
                  <a:lnTo>
                    <a:pt x="242" y="201"/>
                  </a:lnTo>
                  <a:lnTo>
                    <a:pt x="245" y="206"/>
                  </a:lnTo>
                  <a:lnTo>
                    <a:pt x="248" y="210"/>
                  </a:lnTo>
                  <a:lnTo>
                    <a:pt x="251" y="215"/>
                  </a:lnTo>
                  <a:lnTo>
                    <a:pt x="253" y="219"/>
                  </a:lnTo>
                  <a:lnTo>
                    <a:pt x="256" y="224"/>
                  </a:lnTo>
                  <a:lnTo>
                    <a:pt x="259" y="228"/>
                  </a:lnTo>
                  <a:lnTo>
                    <a:pt x="262" y="233"/>
                  </a:lnTo>
                  <a:lnTo>
                    <a:pt x="264" y="238"/>
                  </a:lnTo>
                  <a:lnTo>
                    <a:pt x="267" y="242"/>
                  </a:lnTo>
                  <a:lnTo>
                    <a:pt x="270" y="247"/>
                  </a:lnTo>
                  <a:lnTo>
                    <a:pt x="273" y="251"/>
                  </a:lnTo>
                  <a:lnTo>
                    <a:pt x="275" y="256"/>
                  </a:lnTo>
                  <a:lnTo>
                    <a:pt x="278" y="261"/>
                  </a:lnTo>
                  <a:lnTo>
                    <a:pt x="282" y="256"/>
                  </a:lnTo>
                  <a:lnTo>
                    <a:pt x="286" y="252"/>
                  </a:lnTo>
                  <a:lnTo>
                    <a:pt x="291" y="247"/>
                  </a:lnTo>
                  <a:lnTo>
                    <a:pt x="295" y="243"/>
                  </a:lnTo>
                  <a:lnTo>
                    <a:pt x="299" y="238"/>
                  </a:lnTo>
                  <a:lnTo>
                    <a:pt x="303" y="234"/>
                  </a:lnTo>
                  <a:lnTo>
                    <a:pt x="308" y="229"/>
                  </a:lnTo>
                  <a:lnTo>
                    <a:pt x="312" y="225"/>
                  </a:lnTo>
                  <a:lnTo>
                    <a:pt x="316" y="220"/>
                  </a:lnTo>
                  <a:lnTo>
                    <a:pt x="320" y="216"/>
                  </a:lnTo>
                  <a:lnTo>
                    <a:pt x="325" y="211"/>
                  </a:lnTo>
                  <a:lnTo>
                    <a:pt x="329" y="207"/>
                  </a:lnTo>
                  <a:lnTo>
                    <a:pt x="333" y="202"/>
                  </a:lnTo>
                  <a:lnTo>
                    <a:pt x="336" y="198"/>
                  </a:lnTo>
                  <a:lnTo>
                    <a:pt x="337" y="193"/>
                  </a:lnTo>
                  <a:lnTo>
                    <a:pt x="339" y="188"/>
                  </a:lnTo>
                  <a:lnTo>
                    <a:pt x="340" y="184"/>
                  </a:lnTo>
                  <a:lnTo>
                    <a:pt x="342" y="179"/>
                  </a:lnTo>
                  <a:lnTo>
                    <a:pt x="345" y="174"/>
                  </a:lnTo>
                  <a:lnTo>
                    <a:pt x="349" y="170"/>
                  </a:lnTo>
                  <a:lnTo>
                    <a:pt x="352" y="166"/>
                  </a:lnTo>
                  <a:lnTo>
                    <a:pt x="362" y="162"/>
                  </a:lnTo>
                  <a:lnTo>
                    <a:pt x="375" y="158"/>
                  </a:lnTo>
                  <a:lnTo>
                    <a:pt x="390" y="157"/>
                  </a:lnTo>
                  <a:lnTo>
                    <a:pt x="407" y="155"/>
                  </a:lnTo>
                  <a:lnTo>
                    <a:pt x="419" y="157"/>
                  </a:lnTo>
                  <a:lnTo>
                    <a:pt x="425" y="162"/>
                  </a:lnTo>
                  <a:lnTo>
                    <a:pt x="430" y="166"/>
                  </a:lnTo>
                  <a:lnTo>
                    <a:pt x="434" y="170"/>
                  </a:lnTo>
                  <a:lnTo>
                    <a:pt x="439" y="175"/>
                  </a:lnTo>
                  <a:lnTo>
                    <a:pt x="444" y="179"/>
                  </a:lnTo>
                  <a:lnTo>
                    <a:pt x="448" y="184"/>
                  </a:lnTo>
                  <a:lnTo>
                    <a:pt x="453" y="188"/>
                  </a:lnTo>
                  <a:lnTo>
                    <a:pt x="457" y="193"/>
                  </a:lnTo>
                  <a:lnTo>
                    <a:pt x="462" y="197"/>
                  </a:lnTo>
                  <a:lnTo>
                    <a:pt x="466" y="202"/>
                  </a:lnTo>
                  <a:lnTo>
                    <a:pt x="469" y="206"/>
                  </a:lnTo>
                  <a:lnTo>
                    <a:pt x="473" y="211"/>
                  </a:lnTo>
                  <a:lnTo>
                    <a:pt x="477" y="216"/>
                  </a:lnTo>
                  <a:lnTo>
                    <a:pt x="480" y="220"/>
                  </a:lnTo>
                  <a:lnTo>
                    <a:pt x="486" y="225"/>
                  </a:lnTo>
                  <a:lnTo>
                    <a:pt x="492" y="229"/>
                  </a:lnTo>
                  <a:lnTo>
                    <a:pt x="499" y="233"/>
                  </a:lnTo>
                  <a:lnTo>
                    <a:pt x="505" y="237"/>
                  </a:lnTo>
                  <a:lnTo>
                    <a:pt x="512" y="242"/>
                  </a:lnTo>
                  <a:lnTo>
                    <a:pt x="518" y="246"/>
                  </a:lnTo>
                  <a:lnTo>
                    <a:pt x="524" y="250"/>
                  </a:lnTo>
                  <a:lnTo>
                    <a:pt x="529" y="255"/>
                  </a:lnTo>
                  <a:lnTo>
                    <a:pt x="534" y="259"/>
                  </a:lnTo>
                  <a:lnTo>
                    <a:pt x="539" y="264"/>
                  </a:lnTo>
                  <a:lnTo>
                    <a:pt x="545" y="268"/>
                  </a:lnTo>
                  <a:lnTo>
                    <a:pt x="560" y="269"/>
                  </a:lnTo>
                  <a:lnTo>
                    <a:pt x="578" y="270"/>
                  </a:lnTo>
                  <a:lnTo>
                    <a:pt x="595" y="270"/>
                  </a:lnTo>
                  <a:lnTo>
                    <a:pt x="607" y="268"/>
                  </a:lnTo>
                  <a:lnTo>
                    <a:pt x="616" y="264"/>
                  </a:lnTo>
                  <a:lnTo>
                    <a:pt x="623" y="259"/>
                  </a:lnTo>
                  <a:lnTo>
                    <a:pt x="629" y="255"/>
                  </a:lnTo>
                  <a:lnTo>
                    <a:pt x="634" y="251"/>
                  </a:lnTo>
                  <a:lnTo>
                    <a:pt x="636" y="246"/>
                  </a:lnTo>
                  <a:lnTo>
                    <a:pt x="637" y="241"/>
                  </a:lnTo>
                  <a:lnTo>
                    <a:pt x="639" y="237"/>
                  </a:lnTo>
                  <a:lnTo>
                    <a:pt x="640" y="232"/>
                  </a:lnTo>
                  <a:lnTo>
                    <a:pt x="642" y="227"/>
                  </a:lnTo>
                  <a:lnTo>
                    <a:pt x="643" y="223"/>
                  </a:lnTo>
                  <a:lnTo>
                    <a:pt x="645" y="218"/>
                  </a:lnTo>
                  <a:lnTo>
                    <a:pt x="646" y="214"/>
                  </a:lnTo>
                  <a:lnTo>
                    <a:pt x="648" y="209"/>
                  </a:lnTo>
                  <a:lnTo>
                    <a:pt x="649" y="204"/>
                  </a:lnTo>
                  <a:lnTo>
                    <a:pt x="651" y="200"/>
                  </a:lnTo>
                  <a:lnTo>
                    <a:pt x="653" y="195"/>
                  </a:lnTo>
                  <a:lnTo>
                    <a:pt x="654" y="190"/>
                  </a:lnTo>
                  <a:lnTo>
                    <a:pt x="656" y="186"/>
                  </a:lnTo>
                  <a:lnTo>
                    <a:pt x="657" y="181"/>
                  </a:lnTo>
                  <a:lnTo>
                    <a:pt x="659" y="176"/>
                  </a:lnTo>
                  <a:lnTo>
                    <a:pt x="661" y="172"/>
                  </a:lnTo>
                  <a:lnTo>
                    <a:pt x="663" y="167"/>
                  </a:lnTo>
                  <a:lnTo>
                    <a:pt x="665" y="169"/>
                  </a:lnTo>
                  <a:lnTo>
                    <a:pt x="668" y="174"/>
                  </a:lnTo>
                  <a:lnTo>
                    <a:pt x="670" y="178"/>
                  </a:lnTo>
                  <a:lnTo>
                    <a:pt x="673" y="183"/>
                  </a:lnTo>
                  <a:lnTo>
                    <a:pt x="676" y="188"/>
                  </a:lnTo>
                  <a:lnTo>
                    <a:pt x="679" y="192"/>
                  </a:lnTo>
                  <a:lnTo>
                    <a:pt x="682" y="197"/>
                  </a:lnTo>
                  <a:lnTo>
                    <a:pt x="684" y="201"/>
                  </a:lnTo>
                  <a:lnTo>
                    <a:pt x="687" y="206"/>
                  </a:lnTo>
                  <a:lnTo>
                    <a:pt x="690" y="211"/>
                  </a:lnTo>
                  <a:lnTo>
                    <a:pt x="692" y="215"/>
                  </a:lnTo>
                  <a:lnTo>
                    <a:pt x="695" y="220"/>
                  </a:lnTo>
                  <a:lnTo>
                    <a:pt x="697" y="224"/>
                  </a:lnTo>
                  <a:lnTo>
                    <a:pt x="700" y="229"/>
                  </a:lnTo>
                  <a:lnTo>
                    <a:pt x="703" y="234"/>
                  </a:lnTo>
                  <a:lnTo>
                    <a:pt x="705" y="238"/>
                  </a:lnTo>
                  <a:lnTo>
                    <a:pt x="708" y="243"/>
                  </a:lnTo>
                  <a:lnTo>
                    <a:pt x="710" y="247"/>
                  </a:lnTo>
                  <a:lnTo>
                    <a:pt x="713" y="252"/>
                  </a:lnTo>
                  <a:lnTo>
                    <a:pt x="717" y="257"/>
                  </a:lnTo>
                  <a:lnTo>
                    <a:pt x="721" y="261"/>
                  </a:lnTo>
                  <a:lnTo>
                    <a:pt x="725" y="265"/>
                  </a:lnTo>
                  <a:lnTo>
                    <a:pt x="729" y="270"/>
                  </a:lnTo>
                  <a:lnTo>
                    <a:pt x="733" y="275"/>
                  </a:lnTo>
                  <a:lnTo>
                    <a:pt x="737" y="279"/>
                  </a:lnTo>
                  <a:lnTo>
                    <a:pt x="742" y="284"/>
                  </a:lnTo>
                  <a:lnTo>
                    <a:pt x="746" y="288"/>
                  </a:lnTo>
                  <a:lnTo>
                    <a:pt x="751" y="293"/>
                  </a:lnTo>
                  <a:lnTo>
                    <a:pt x="756" y="297"/>
                  </a:lnTo>
                  <a:lnTo>
                    <a:pt x="762" y="301"/>
                  </a:lnTo>
                  <a:lnTo>
                    <a:pt x="767" y="306"/>
                  </a:lnTo>
                  <a:lnTo>
                    <a:pt x="773" y="310"/>
                  </a:lnTo>
                  <a:lnTo>
                    <a:pt x="779" y="314"/>
                  </a:lnTo>
                  <a:lnTo>
                    <a:pt x="785" y="319"/>
                  </a:lnTo>
                  <a:lnTo>
                    <a:pt x="791" y="323"/>
                  </a:lnTo>
                  <a:lnTo>
                    <a:pt x="796" y="328"/>
                  </a:lnTo>
                  <a:lnTo>
                    <a:pt x="802" y="332"/>
                  </a:lnTo>
                  <a:lnTo>
                    <a:pt x="808" y="336"/>
                  </a:lnTo>
                  <a:lnTo>
                    <a:pt x="814" y="341"/>
                  </a:lnTo>
                  <a:lnTo>
                    <a:pt x="820" y="345"/>
                  </a:lnTo>
                  <a:lnTo>
                    <a:pt x="826" y="350"/>
                  </a:lnTo>
                  <a:lnTo>
                    <a:pt x="831" y="354"/>
                  </a:lnTo>
                  <a:lnTo>
                    <a:pt x="837" y="358"/>
                  </a:lnTo>
                  <a:lnTo>
                    <a:pt x="843" y="363"/>
                  </a:lnTo>
                  <a:lnTo>
                    <a:pt x="849" y="367"/>
                  </a:lnTo>
                  <a:lnTo>
                    <a:pt x="855" y="371"/>
                  </a:lnTo>
                  <a:lnTo>
                    <a:pt x="860" y="376"/>
                  </a:lnTo>
                  <a:lnTo>
                    <a:pt x="866" y="380"/>
                  </a:lnTo>
                  <a:lnTo>
                    <a:pt x="872" y="385"/>
                  </a:lnTo>
                  <a:lnTo>
                    <a:pt x="877" y="387"/>
                  </a:lnTo>
                  <a:lnTo>
                    <a:pt x="880" y="383"/>
                  </a:lnTo>
                  <a:lnTo>
                    <a:pt x="883" y="378"/>
                  </a:lnTo>
                  <a:lnTo>
                    <a:pt x="886" y="373"/>
                  </a:lnTo>
                  <a:lnTo>
                    <a:pt x="889" y="369"/>
                  </a:lnTo>
                  <a:lnTo>
                    <a:pt x="892" y="364"/>
                  </a:lnTo>
                  <a:lnTo>
                    <a:pt x="895" y="360"/>
                  </a:lnTo>
                  <a:lnTo>
                    <a:pt x="898" y="355"/>
                  </a:lnTo>
                  <a:lnTo>
                    <a:pt x="901" y="351"/>
                  </a:lnTo>
                  <a:lnTo>
                    <a:pt x="904" y="346"/>
                  </a:lnTo>
                  <a:lnTo>
                    <a:pt x="907" y="341"/>
                  </a:lnTo>
                  <a:lnTo>
                    <a:pt x="910" y="337"/>
                  </a:lnTo>
                  <a:lnTo>
                    <a:pt x="913" y="332"/>
                  </a:lnTo>
                  <a:lnTo>
                    <a:pt x="916" y="328"/>
                  </a:lnTo>
                  <a:lnTo>
                    <a:pt x="919" y="323"/>
                  </a:lnTo>
                  <a:lnTo>
                    <a:pt x="922" y="318"/>
                  </a:lnTo>
                  <a:lnTo>
                    <a:pt x="925" y="314"/>
                  </a:lnTo>
                  <a:lnTo>
                    <a:pt x="928" y="309"/>
                  </a:lnTo>
                  <a:lnTo>
                    <a:pt x="932" y="305"/>
                  </a:lnTo>
                  <a:lnTo>
                    <a:pt x="942" y="301"/>
                  </a:lnTo>
                  <a:lnTo>
                    <a:pt x="959" y="301"/>
                  </a:lnTo>
                  <a:lnTo>
                    <a:pt x="976" y="301"/>
                  </a:lnTo>
                  <a:lnTo>
                    <a:pt x="985" y="298"/>
                  </a:lnTo>
                  <a:lnTo>
                    <a:pt x="988" y="293"/>
                  </a:lnTo>
                  <a:lnTo>
                    <a:pt x="990" y="289"/>
                  </a:lnTo>
                  <a:lnTo>
                    <a:pt x="992" y="284"/>
                  </a:lnTo>
                  <a:lnTo>
                    <a:pt x="995" y="280"/>
                  </a:lnTo>
                  <a:lnTo>
                    <a:pt x="997" y="275"/>
                  </a:lnTo>
                  <a:lnTo>
                    <a:pt x="1000" y="270"/>
                  </a:lnTo>
                  <a:lnTo>
                    <a:pt x="1002" y="266"/>
                  </a:lnTo>
                  <a:lnTo>
                    <a:pt x="1005" y="261"/>
                  </a:lnTo>
                  <a:lnTo>
                    <a:pt x="1007" y="257"/>
                  </a:lnTo>
                  <a:lnTo>
                    <a:pt x="1009" y="252"/>
                  </a:lnTo>
                  <a:lnTo>
                    <a:pt x="1012" y="247"/>
                  </a:lnTo>
                  <a:lnTo>
                    <a:pt x="1015" y="243"/>
                  </a:lnTo>
                  <a:lnTo>
                    <a:pt x="1018" y="238"/>
                  </a:lnTo>
                  <a:lnTo>
                    <a:pt x="1021" y="234"/>
                  </a:lnTo>
                  <a:lnTo>
                    <a:pt x="1023" y="229"/>
                  </a:lnTo>
                  <a:lnTo>
                    <a:pt x="1026" y="224"/>
                  </a:lnTo>
                  <a:lnTo>
                    <a:pt x="1029" y="220"/>
                  </a:lnTo>
                  <a:lnTo>
                    <a:pt x="1032" y="215"/>
                  </a:lnTo>
                  <a:lnTo>
                    <a:pt x="1035" y="211"/>
                  </a:lnTo>
                  <a:lnTo>
                    <a:pt x="1038" y="206"/>
                  </a:lnTo>
                  <a:lnTo>
                    <a:pt x="1041" y="202"/>
                  </a:lnTo>
                  <a:lnTo>
                    <a:pt x="1044" y="197"/>
                  </a:lnTo>
                  <a:lnTo>
                    <a:pt x="1047" y="192"/>
                  </a:lnTo>
                  <a:lnTo>
                    <a:pt x="1063" y="191"/>
                  </a:lnTo>
                  <a:lnTo>
                    <a:pt x="1079" y="190"/>
                  </a:lnTo>
                  <a:lnTo>
                    <a:pt x="1094" y="187"/>
                  </a:lnTo>
                  <a:lnTo>
                    <a:pt x="1106" y="184"/>
                  </a:lnTo>
                  <a:lnTo>
                    <a:pt x="1116" y="180"/>
                  </a:lnTo>
                  <a:lnTo>
                    <a:pt x="1125" y="176"/>
                  </a:lnTo>
                  <a:lnTo>
                    <a:pt x="1132" y="172"/>
                  </a:lnTo>
                  <a:lnTo>
                    <a:pt x="1137" y="167"/>
                  </a:lnTo>
                  <a:lnTo>
                    <a:pt x="1141" y="163"/>
                  </a:lnTo>
                  <a:lnTo>
                    <a:pt x="1145" y="158"/>
                  </a:lnTo>
                  <a:lnTo>
                    <a:pt x="1148" y="154"/>
                  </a:lnTo>
                  <a:lnTo>
                    <a:pt x="1150" y="149"/>
                  </a:lnTo>
                  <a:lnTo>
                    <a:pt x="1152" y="145"/>
                  </a:lnTo>
                  <a:lnTo>
                    <a:pt x="1154" y="140"/>
                  </a:lnTo>
                  <a:lnTo>
                    <a:pt x="1158" y="141"/>
                  </a:lnTo>
                  <a:lnTo>
                    <a:pt x="1163" y="146"/>
                  </a:lnTo>
                  <a:lnTo>
                    <a:pt x="1167" y="150"/>
                  </a:lnTo>
                  <a:lnTo>
                    <a:pt x="1175" y="155"/>
                  </a:lnTo>
                  <a:lnTo>
                    <a:pt x="1184" y="159"/>
                  </a:lnTo>
                  <a:lnTo>
                    <a:pt x="1194" y="162"/>
                  </a:lnTo>
                  <a:lnTo>
                    <a:pt x="1206" y="166"/>
                  </a:lnTo>
                  <a:lnTo>
                    <a:pt x="1222" y="166"/>
                  </a:lnTo>
                  <a:lnTo>
                    <a:pt x="1238" y="164"/>
                  </a:lnTo>
                  <a:lnTo>
                    <a:pt x="1254" y="162"/>
                  </a:lnTo>
                  <a:lnTo>
                    <a:pt x="1271" y="164"/>
                  </a:lnTo>
                  <a:lnTo>
                    <a:pt x="1288" y="165"/>
                  </a:lnTo>
                  <a:lnTo>
                    <a:pt x="1304" y="166"/>
                  </a:lnTo>
                  <a:lnTo>
                    <a:pt x="1321" y="166"/>
                  </a:lnTo>
                  <a:lnTo>
                    <a:pt x="1339" y="166"/>
                  </a:lnTo>
                  <a:lnTo>
                    <a:pt x="1356" y="165"/>
                  </a:lnTo>
                  <a:lnTo>
                    <a:pt x="1373" y="165"/>
                  </a:lnTo>
                  <a:lnTo>
                    <a:pt x="1390" y="164"/>
                  </a:lnTo>
                  <a:lnTo>
                    <a:pt x="1393" y="169"/>
                  </a:lnTo>
                  <a:lnTo>
                    <a:pt x="1394" y="174"/>
                  </a:lnTo>
                  <a:lnTo>
                    <a:pt x="1395" y="178"/>
                  </a:lnTo>
                  <a:lnTo>
                    <a:pt x="1397" y="183"/>
                  </a:lnTo>
                  <a:lnTo>
                    <a:pt x="1398" y="188"/>
                  </a:lnTo>
                  <a:lnTo>
                    <a:pt x="1399" y="192"/>
                  </a:lnTo>
                  <a:lnTo>
                    <a:pt x="1401" y="197"/>
                  </a:lnTo>
                  <a:lnTo>
                    <a:pt x="1402" y="202"/>
                  </a:lnTo>
                  <a:lnTo>
                    <a:pt x="1402" y="206"/>
                  </a:lnTo>
                  <a:lnTo>
                    <a:pt x="1403" y="211"/>
                  </a:lnTo>
                  <a:lnTo>
                    <a:pt x="1403" y="215"/>
                  </a:lnTo>
                  <a:lnTo>
                    <a:pt x="1404" y="220"/>
                  </a:lnTo>
                  <a:lnTo>
                    <a:pt x="1404" y="225"/>
                  </a:lnTo>
                  <a:lnTo>
                    <a:pt x="1405" y="229"/>
                  </a:lnTo>
                  <a:lnTo>
                    <a:pt x="1405" y="234"/>
                  </a:lnTo>
                  <a:lnTo>
                    <a:pt x="1406" y="239"/>
                  </a:lnTo>
                  <a:lnTo>
                    <a:pt x="1406" y="243"/>
                  </a:lnTo>
                  <a:lnTo>
                    <a:pt x="1407" y="248"/>
                  </a:lnTo>
                  <a:lnTo>
                    <a:pt x="1407" y="253"/>
                  </a:lnTo>
                  <a:lnTo>
                    <a:pt x="1408" y="257"/>
                  </a:lnTo>
                  <a:lnTo>
                    <a:pt x="1409" y="262"/>
                  </a:lnTo>
                  <a:lnTo>
                    <a:pt x="1409" y="267"/>
                  </a:lnTo>
                  <a:lnTo>
                    <a:pt x="1410" y="271"/>
                  </a:lnTo>
                  <a:lnTo>
                    <a:pt x="1411" y="276"/>
                  </a:lnTo>
                  <a:lnTo>
                    <a:pt x="1411" y="280"/>
                  </a:lnTo>
                  <a:lnTo>
                    <a:pt x="1412" y="285"/>
                  </a:lnTo>
                  <a:lnTo>
                    <a:pt x="1412" y="290"/>
                  </a:lnTo>
                  <a:lnTo>
                    <a:pt x="1413" y="294"/>
                  </a:lnTo>
                  <a:lnTo>
                    <a:pt x="1414" y="299"/>
                  </a:lnTo>
                  <a:lnTo>
                    <a:pt x="1414" y="304"/>
                  </a:lnTo>
                  <a:lnTo>
                    <a:pt x="1415" y="308"/>
                  </a:lnTo>
                  <a:lnTo>
                    <a:pt x="1415" y="313"/>
                  </a:lnTo>
                  <a:lnTo>
                    <a:pt x="1416" y="318"/>
                  </a:lnTo>
                  <a:lnTo>
                    <a:pt x="1416" y="322"/>
                  </a:lnTo>
                  <a:lnTo>
                    <a:pt x="1417" y="327"/>
                  </a:lnTo>
                  <a:lnTo>
                    <a:pt x="1418" y="332"/>
                  </a:lnTo>
                  <a:lnTo>
                    <a:pt x="1418" y="336"/>
                  </a:lnTo>
                  <a:lnTo>
                    <a:pt x="1419" y="341"/>
                  </a:lnTo>
                  <a:lnTo>
                    <a:pt x="1419" y="345"/>
                  </a:lnTo>
                  <a:lnTo>
                    <a:pt x="1420" y="350"/>
                  </a:lnTo>
                  <a:lnTo>
                    <a:pt x="1422" y="355"/>
                  </a:lnTo>
                  <a:lnTo>
                    <a:pt x="1424" y="359"/>
                  </a:lnTo>
                  <a:lnTo>
                    <a:pt x="1426" y="364"/>
                  </a:lnTo>
                  <a:lnTo>
                    <a:pt x="1429" y="369"/>
                  </a:lnTo>
                  <a:lnTo>
                    <a:pt x="1432" y="373"/>
                  </a:lnTo>
                  <a:lnTo>
                    <a:pt x="1435" y="378"/>
                  </a:lnTo>
                  <a:lnTo>
                    <a:pt x="1440" y="382"/>
                  </a:lnTo>
                  <a:lnTo>
                    <a:pt x="1444" y="387"/>
                  </a:lnTo>
                  <a:lnTo>
                    <a:pt x="1451" y="391"/>
                  </a:lnTo>
                  <a:lnTo>
                    <a:pt x="1463" y="391"/>
                  </a:lnTo>
                  <a:lnTo>
                    <a:pt x="1479" y="389"/>
                  </a:lnTo>
                  <a:lnTo>
                    <a:pt x="1494" y="387"/>
                  </a:lnTo>
                  <a:lnTo>
                    <a:pt x="1510" y="388"/>
                  </a:lnTo>
                  <a:lnTo>
                    <a:pt x="1523" y="391"/>
                  </a:lnTo>
                  <a:lnTo>
                    <a:pt x="1535" y="395"/>
                  </a:lnTo>
                  <a:lnTo>
                    <a:pt x="1547" y="398"/>
                  </a:lnTo>
                  <a:lnTo>
                    <a:pt x="1558" y="402"/>
                  </a:lnTo>
                  <a:lnTo>
                    <a:pt x="1564" y="399"/>
                  </a:lnTo>
                  <a:lnTo>
                    <a:pt x="1568" y="394"/>
                  </a:lnTo>
                  <a:lnTo>
                    <a:pt x="1571" y="390"/>
                  </a:lnTo>
                  <a:lnTo>
                    <a:pt x="1575" y="385"/>
                  </a:lnTo>
                  <a:lnTo>
                    <a:pt x="1578" y="381"/>
                  </a:lnTo>
                  <a:lnTo>
                    <a:pt x="1582" y="376"/>
                  </a:lnTo>
                  <a:lnTo>
                    <a:pt x="1586" y="372"/>
                  </a:lnTo>
                  <a:lnTo>
                    <a:pt x="1590" y="367"/>
                  </a:lnTo>
                  <a:lnTo>
                    <a:pt x="1594" y="363"/>
                  </a:lnTo>
                  <a:lnTo>
                    <a:pt x="1598" y="358"/>
                  </a:lnTo>
                  <a:lnTo>
                    <a:pt x="1603" y="354"/>
                  </a:lnTo>
                  <a:lnTo>
                    <a:pt x="1607" y="349"/>
                  </a:lnTo>
                  <a:lnTo>
                    <a:pt x="1607" y="345"/>
                  </a:lnTo>
                  <a:lnTo>
                    <a:pt x="1607" y="340"/>
                  </a:lnTo>
                  <a:lnTo>
                    <a:pt x="1607" y="335"/>
                  </a:lnTo>
                  <a:lnTo>
                    <a:pt x="1607" y="331"/>
                  </a:lnTo>
                  <a:lnTo>
                    <a:pt x="1607" y="326"/>
                  </a:lnTo>
                  <a:lnTo>
                    <a:pt x="1607" y="321"/>
                  </a:lnTo>
                  <a:lnTo>
                    <a:pt x="1607" y="317"/>
                  </a:lnTo>
                  <a:lnTo>
                    <a:pt x="1607" y="312"/>
                  </a:lnTo>
                  <a:lnTo>
                    <a:pt x="1607" y="307"/>
                  </a:lnTo>
                  <a:lnTo>
                    <a:pt x="1607" y="303"/>
                  </a:lnTo>
                  <a:lnTo>
                    <a:pt x="1608" y="298"/>
                  </a:lnTo>
                  <a:lnTo>
                    <a:pt x="1609" y="294"/>
                  </a:lnTo>
                  <a:lnTo>
                    <a:pt x="1610" y="289"/>
                  </a:lnTo>
                  <a:lnTo>
                    <a:pt x="1611" y="284"/>
                  </a:lnTo>
                  <a:lnTo>
                    <a:pt x="1612" y="280"/>
                  </a:lnTo>
                  <a:lnTo>
                    <a:pt x="1613" y="275"/>
                  </a:lnTo>
                  <a:lnTo>
                    <a:pt x="1614" y="270"/>
                  </a:lnTo>
                  <a:lnTo>
                    <a:pt x="1615" y="266"/>
                  </a:lnTo>
                  <a:lnTo>
                    <a:pt x="1616" y="261"/>
                  </a:lnTo>
                  <a:lnTo>
                    <a:pt x="1617" y="256"/>
                  </a:lnTo>
                  <a:lnTo>
                    <a:pt x="1619" y="252"/>
                  </a:lnTo>
                  <a:lnTo>
                    <a:pt x="1620" y="247"/>
                  </a:lnTo>
                  <a:lnTo>
                    <a:pt x="1621" y="243"/>
                  </a:lnTo>
                  <a:lnTo>
                    <a:pt x="1623" y="238"/>
                  </a:lnTo>
                  <a:lnTo>
                    <a:pt x="1624" y="233"/>
                  </a:lnTo>
                  <a:lnTo>
                    <a:pt x="1625" y="229"/>
                  </a:lnTo>
                  <a:lnTo>
                    <a:pt x="1627" y="224"/>
                  </a:lnTo>
                  <a:lnTo>
                    <a:pt x="1628" y="219"/>
                  </a:lnTo>
                  <a:lnTo>
                    <a:pt x="1629" y="215"/>
                  </a:lnTo>
                  <a:lnTo>
                    <a:pt x="1631" y="210"/>
                  </a:lnTo>
                  <a:lnTo>
                    <a:pt x="1632" y="206"/>
                  </a:lnTo>
                  <a:lnTo>
                    <a:pt x="1634" y="201"/>
                  </a:lnTo>
                  <a:lnTo>
                    <a:pt x="1635" y="196"/>
                  </a:lnTo>
                  <a:lnTo>
                    <a:pt x="1636" y="192"/>
                  </a:lnTo>
                  <a:lnTo>
                    <a:pt x="1637" y="187"/>
                  </a:lnTo>
                  <a:lnTo>
                    <a:pt x="1638" y="182"/>
                  </a:lnTo>
                  <a:lnTo>
                    <a:pt x="1640" y="178"/>
                  </a:lnTo>
                  <a:lnTo>
                    <a:pt x="1641" y="173"/>
                  </a:lnTo>
                  <a:lnTo>
                    <a:pt x="1643" y="168"/>
                  </a:lnTo>
                  <a:lnTo>
                    <a:pt x="1644" y="164"/>
                  </a:lnTo>
                  <a:lnTo>
                    <a:pt x="1645" y="159"/>
                  </a:lnTo>
                  <a:lnTo>
                    <a:pt x="1647" y="154"/>
                  </a:lnTo>
                  <a:lnTo>
                    <a:pt x="1648" y="158"/>
                  </a:lnTo>
                  <a:lnTo>
                    <a:pt x="1650" y="163"/>
                  </a:lnTo>
                  <a:lnTo>
                    <a:pt x="1652" y="168"/>
                  </a:lnTo>
                  <a:lnTo>
                    <a:pt x="1654" y="172"/>
                  </a:lnTo>
                  <a:lnTo>
                    <a:pt x="1656" y="177"/>
                  </a:lnTo>
                  <a:lnTo>
                    <a:pt x="1657" y="182"/>
                  </a:lnTo>
                  <a:lnTo>
                    <a:pt x="1659" y="186"/>
                  </a:lnTo>
                  <a:lnTo>
                    <a:pt x="1660" y="191"/>
                  </a:lnTo>
                  <a:lnTo>
                    <a:pt x="1661" y="196"/>
                  </a:lnTo>
                  <a:lnTo>
                    <a:pt x="1663" y="200"/>
                  </a:lnTo>
                  <a:lnTo>
                    <a:pt x="1664" y="205"/>
                  </a:lnTo>
                  <a:lnTo>
                    <a:pt x="1666" y="210"/>
                  </a:lnTo>
                  <a:lnTo>
                    <a:pt x="1668" y="214"/>
                  </a:lnTo>
                  <a:lnTo>
                    <a:pt x="1669" y="219"/>
                  </a:lnTo>
                  <a:lnTo>
                    <a:pt x="1671" y="223"/>
                  </a:lnTo>
                  <a:lnTo>
                    <a:pt x="1673" y="228"/>
                  </a:lnTo>
                  <a:lnTo>
                    <a:pt x="1674" y="233"/>
                  </a:lnTo>
                  <a:lnTo>
                    <a:pt x="1676" y="237"/>
                  </a:lnTo>
                  <a:lnTo>
                    <a:pt x="1677" y="242"/>
                  </a:lnTo>
                  <a:lnTo>
                    <a:pt x="1679" y="246"/>
                  </a:lnTo>
                  <a:lnTo>
                    <a:pt x="1681" y="251"/>
                  </a:lnTo>
                  <a:lnTo>
                    <a:pt x="1682" y="256"/>
                  </a:lnTo>
                  <a:lnTo>
                    <a:pt x="1684" y="260"/>
                  </a:lnTo>
                  <a:lnTo>
                    <a:pt x="1686" y="265"/>
                  </a:lnTo>
                  <a:lnTo>
                    <a:pt x="1687" y="270"/>
                  </a:lnTo>
                  <a:lnTo>
                    <a:pt x="1689" y="274"/>
                  </a:lnTo>
                  <a:lnTo>
                    <a:pt x="1690" y="279"/>
                  </a:lnTo>
                  <a:lnTo>
                    <a:pt x="1692" y="284"/>
                  </a:lnTo>
                  <a:lnTo>
                    <a:pt x="1694" y="288"/>
                  </a:lnTo>
                  <a:lnTo>
                    <a:pt x="1695" y="293"/>
                  </a:lnTo>
                  <a:lnTo>
                    <a:pt x="1697" y="297"/>
                  </a:lnTo>
                  <a:lnTo>
                    <a:pt x="1700" y="302"/>
                  </a:lnTo>
                  <a:lnTo>
                    <a:pt x="1709" y="306"/>
                  </a:lnTo>
                  <a:lnTo>
                    <a:pt x="1719" y="310"/>
                  </a:lnTo>
                  <a:lnTo>
                    <a:pt x="1731" y="313"/>
                  </a:lnTo>
                  <a:lnTo>
                    <a:pt x="1745" y="316"/>
                  </a:lnTo>
                  <a:lnTo>
                    <a:pt x="1761" y="317"/>
                  </a:lnTo>
                  <a:lnTo>
                    <a:pt x="1777" y="318"/>
                  </a:lnTo>
                  <a:lnTo>
                    <a:pt x="1795" y="319"/>
                  </a:lnTo>
                  <a:lnTo>
                    <a:pt x="1811" y="320"/>
                  </a:lnTo>
                  <a:lnTo>
                    <a:pt x="1822" y="323"/>
                  </a:lnTo>
                  <a:lnTo>
                    <a:pt x="1828" y="327"/>
                  </a:lnTo>
                  <a:lnTo>
                    <a:pt x="1830" y="332"/>
                  </a:lnTo>
                  <a:lnTo>
                    <a:pt x="1831" y="337"/>
                  </a:lnTo>
                  <a:lnTo>
                    <a:pt x="1832" y="341"/>
                  </a:lnTo>
                  <a:lnTo>
                    <a:pt x="1833" y="346"/>
                  </a:lnTo>
                  <a:lnTo>
                    <a:pt x="1835" y="351"/>
                  </a:lnTo>
                  <a:lnTo>
                    <a:pt x="1835" y="355"/>
                  </a:lnTo>
                  <a:lnTo>
                    <a:pt x="1835" y="360"/>
                  </a:lnTo>
                  <a:lnTo>
                    <a:pt x="1835" y="364"/>
                  </a:lnTo>
                  <a:lnTo>
                    <a:pt x="1835" y="369"/>
                  </a:lnTo>
                  <a:lnTo>
                    <a:pt x="1835" y="374"/>
                  </a:lnTo>
                  <a:lnTo>
                    <a:pt x="1836" y="378"/>
                  </a:lnTo>
                  <a:lnTo>
                    <a:pt x="1836" y="383"/>
                  </a:lnTo>
                  <a:lnTo>
                    <a:pt x="1836" y="388"/>
                  </a:lnTo>
                  <a:lnTo>
                    <a:pt x="1836" y="392"/>
                  </a:lnTo>
                  <a:lnTo>
                    <a:pt x="1836" y="397"/>
                  </a:lnTo>
                  <a:lnTo>
                    <a:pt x="1836" y="402"/>
                  </a:lnTo>
                  <a:lnTo>
                    <a:pt x="1836" y="406"/>
                  </a:lnTo>
                  <a:lnTo>
                    <a:pt x="1837" y="411"/>
                  </a:lnTo>
                  <a:lnTo>
                    <a:pt x="1837" y="416"/>
                  </a:lnTo>
                  <a:lnTo>
                    <a:pt x="1837" y="420"/>
                  </a:lnTo>
                  <a:lnTo>
                    <a:pt x="1837" y="425"/>
                  </a:lnTo>
                  <a:lnTo>
                    <a:pt x="1837" y="430"/>
                  </a:lnTo>
                  <a:lnTo>
                    <a:pt x="1837" y="434"/>
                  </a:lnTo>
                  <a:lnTo>
                    <a:pt x="1837" y="439"/>
                  </a:lnTo>
                  <a:lnTo>
                    <a:pt x="1838" y="443"/>
                  </a:lnTo>
                  <a:lnTo>
                    <a:pt x="1838" y="448"/>
                  </a:lnTo>
                  <a:lnTo>
                    <a:pt x="1838" y="453"/>
                  </a:lnTo>
                  <a:lnTo>
                    <a:pt x="1838" y="457"/>
                  </a:lnTo>
                  <a:lnTo>
                    <a:pt x="1838" y="462"/>
                  </a:lnTo>
                  <a:lnTo>
                    <a:pt x="1838" y="467"/>
                  </a:lnTo>
                  <a:lnTo>
                    <a:pt x="1838" y="471"/>
                  </a:lnTo>
                  <a:lnTo>
                    <a:pt x="1838" y="476"/>
                  </a:lnTo>
                  <a:lnTo>
                    <a:pt x="1839" y="481"/>
                  </a:lnTo>
                  <a:lnTo>
                    <a:pt x="1839" y="485"/>
                  </a:lnTo>
                  <a:lnTo>
                    <a:pt x="1839" y="490"/>
                  </a:lnTo>
                  <a:lnTo>
                    <a:pt x="1839" y="495"/>
                  </a:lnTo>
                  <a:lnTo>
                    <a:pt x="1839" y="499"/>
                  </a:lnTo>
                  <a:lnTo>
                    <a:pt x="1840" y="501"/>
                  </a:lnTo>
                  <a:lnTo>
                    <a:pt x="1840" y="496"/>
                  </a:lnTo>
                  <a:lnTo>
                    <a:pt x="1840" y="491"/>
                  </a:lnTo>
                  <a:lnTo>
                    <a:pt x="1841" y="487"/>
                  </a:lnTo>
                  <a:lnTo>
                    <a:pt x="1841" y="482"/>
                  </a:lnTo>
                  <a:lnTo>
                    <a:pt x="1841" y="478"/>
                  </a:lnTo>
                  <a:lnTo>
                    <a:pt x="1842" y="473"/>
                  </a:lnTo>
                  <a:lnTo>
                    <a:pt x="1842" y="468"/>
                  </a:lnTo>
                  <a:lnTo>
                    <a:pt x="1843" y="464"/>
                  </a:lnTo>
                  <a:lnTo>
                    <a:pt x="1843" y="459"/>
                  </a:lnTo>
                  <a:lnTo>
                    <a:pt x="1843" y="454"/>
                  </a:lnTo>
                  <a:lnTo>
                    <a:pt x="1844" y="450"/>
                  </a:lnTo>
                  <a:lnTo>
                    <a:pt x="1844" y="445"/>
                  </a:lnTo>
                  <a:lnTo>
                    <a:pt x="1844" y="440"/>
                  </a:lnTo>
                  <a:lnTo>
                    <a:pt x="1845" y="436"/>
                  </a:lnTo>
                  <a:lnTo>
                    <a:pt x="1845" y="431"/>
                  </a:lnTo>
                  <a:lnTo>
                    <a:pt x="1845" y="426"/>
                  </a:lnTo>
                  <a:lnTo>
                    <a:pt x="1846" y="422"/>
                  </a:lnTo>
                  <a:lnTo>
                    <a:pt x="1846" y="417"/>
                  </a:lnTo>
                  <a:lnTo>
                    <a:pt x="1846" y="413"/>
                  </a:lnTo>
                  <a:lnTo>
                    <a:pt x="1847" y="408"/>
                  </a:lnTo>
                  <a:lnTo>
                    <a:pt x="1847" y="403"/>
                  </a:lnTo>
                  <a:lnTo>
                    <a:pt x="1847" y="399"/>
                  </a:lnTo>
                  <a:lnTo>
                    <a:pt x="1848" y="394"/>
                  </a:lnTo>
                  <a:lnTo>
                    <a:pt x="1849" y="389"/>
                  </a:lnTo>
                  <a:lnTo>
                    <a:pt x="1849" y="385"/>
                  </a:lnTo>
                  <a:lnTo>
                    <a:pt x="1850" y="380"/>
                  </a:lnTo>
                  <a:lnTo>
                    <a:pt x="1851" y="375"/>
                  </a:lnTo>
                  <a:lnTo>
                    <a:pt x="1853" y="371"/>
                  </a:lnTo>
                  <a:lnTo>
                    <a:pt x="1855" y="366"/>
                  </a:lnTo>
                  <a:lnTo>
                    <a:pt x="1857" y="362"/>
                  </a:lnTo>
                  <a:lnTo>
                    <a:pt x="1859" y="357"/>
                  </a:lnTo>
                  <a:lnTo>
                    <a:pt x="1863" y="352"/>
                  </a:lnTo>
                  <a:lnTo>
                    <a:pt x="1868" y="348"/>
                  </a:lnTo>
                  <a:lnTo>
                    <a:pt x="1874" y="344"/>
                  </a:lnTo>
                  <a:lnTo>
                    <a:pt x="1879" y="339"/>
                  </a:lnTo>
                  <a:lnTo>
                    <a:pt x="1884" y="335"/>
                  </a:lnTo>
                  <a:lnTo>
                    <a:pt x="1890" y="330"/>
                  </a:lnTo>
                  <a:lnTo>
                    <a:pt x="1896" y="326"/>
                  </a:lnTo>
                  <a:lnTo>
                    <a:pt x="1901" y="322"/>
                  </a:lnTo>
                  <a:lnTo>
                    <a:pt x="1908" y="317"/>
                  </a:lnTo>
                  <a:lnTo>
                    <a:pt x="1914" y="313"/>
                  </a:lnTo>
                  <a:lnTo>
                    <a:pt x="1921" y="309"/>
                  </a:lnTo>
                  <a:lnTo>
                    <a:pt x="1926" y="307"/>
                  </a:lnTo>
                  <a:lnTo>
                    <a:pt x="1930" y="312"/>
                  </a:lnTo>
                  <a:lnTo>
                    <a:pt x="1934" y="317"/>
                  </a:lnTo>
                  <a:lnTo>
                    <a:pt x="1940" y="321"/>
                  </a:lnTo>
                  <a:lnTo>
                    <a:pt x="1949" y="325"/>
                  </a:lnTo>
                  <a:lnTo>
                    <a:pt x="1962" y="327"/>
                  </a:lnTo>
                  <a:lnTo>
                    <a:pt x="1977" y="324"/>
                  </a:lnTo>
                  <a:lnTo>
                    <a:pt x="1992" y="322"/>
                  </a:lnTo>
                  <a:lnTo>
                    <a:pt x="2001" y="318"/>
                  </a:lnTo>
                  <a:lnTo>
                    <a:pt x="2003" y="314"/>
                  </a:lnTo>
                  <a:lnTo>
                    <a:pt x="2005" y="309"/>
                  </a:lnTo>
                  <a:lnTo>
                    <a:pt x="2008" y="305"/>
                  </a:lnTo>
                  <a:lnTo>
                    <a:pt x="2009" y="300"/>
                  </a:lnTo>
                  <a:lnTo>
                    <a:pt x="2010" y="295"/>
                  </a:lnTo>
                  <a:lnTo>
                    <a:pt x="2010" y="291"/>
                  </a:lnTo>
                  <a:lnTo>
                    <a:pt x="2011" y="286"/>
                  </a:lnTo>
                  <a:lnTo>
                    <a:pt x="2011" y="281"/>
                  </a:lnTo>
                  <a:lnTo>
                    <a:pt x="2012" y="277"/>
                  </a:lnTo>
                  <a:lnTo>
                    <a:pt x="2012" y="272"/>
                  </a:lnTo>
                  <a:lnTo>
                    <a:pt x="2012" y="267"/>
                  </a:lnTo>
                  <a:lnTo>
                    <a:pt x="2013" y="263"/>
                  </a:lnTo>
                  <a:lnTo>
                    <a:pt x="2013" y="258"/>
                  </a:lnTo>
                  <a:lnTo>
                    <a:pt x="2014" y="253"/>
                  </a:lnTo>
                  <a:lnTo>
                    <a:pt x="2014" y="249"/>
                  </a:lnTo>
                  <a:lnTo>
                    <a:pt x="2014" y="244"/>
                  </a:lnTo>
                  <a:lnTo>
                    <a:pt x="2015" y="240"/>
                  </a:lnTo>
                  <a:lnTo>
                    <a:pt x="2015" y="235"/>
                  </a:lnTo>
                  <a:lnTo>
                    <a:pt x="2016" y="230"/>
                  </a:lnTo>
                  <a:lnTo>
                    <a:pt x="2016" y="226"/>
                  </a:lnTo>
                  <a:lnTo>
                    <a:pt x="2017" y="221"/>
                  </a:lnTo>
                  <a:lnTo>
                    <a:pt x="2017" y="216"/>
                  </a:lnTo>
                  <a:lnTo>
                    <a:pt x="2017" y="212"/>
                  </a:lnTo>
                  <a:lnTo>
                    <a:pt x="2018" y="207"/>
                  </a:lnTo>
                  <a:lnTo>
                    <a:pt x="2018" y="202"/>
                  </a:lnTo>
                  <a:lnTo>
                    <a:pt x="2019" y="198"/>
                  </a:lnTo>
                  <a:lnTo>
                    <a:pt x="2019" y="193"/>
                  </a:lnTo>
                  <a:lnTo>
                    <a:pt x="2020" y="188"/>
                  </a:lnTo>
                  <a:lnTo>
                    <a:pt x="2021" y="184"/>
                  </a:lnTo>
                  <a:lnTo>
                    <a:pt x="2030" y="180"/>
                  </a:lnTo>
                  <a:lnTo>
                    <a:pt x="2036" y="182"/>
                  </a:lnTo>
                  <a:lnTo>
                    <a:pt x="2041" y="187"/>
                  </a:lnTo>
                  <a:lnTo>
                    <a:pt x="2045" y="191"/>
                  </a:lnTo>
                  <a:lnTo>
                    <a:pt x="2050" y="196"/>
                  </a:lnTo>
                  <a:lnTo>
                    <a:pt x="2054" y="200"/>
                  </a:lnTo>
                  <a:lnTo>
                    <a:pt x="2061" y="205"/>
                  </a:lnTo>
                  <a:lnTo>
                    <a:pt x="2070" y="209"/>
                  </a:lnTo>
                  <a:lnTo>
                    <a:pt x="2082" y="212"/>
                  </a:lnTo>
                  <a:lnTo>
                    <a:pt x="2097" y="214"/>
                  </a:lnTo>
                  <a:lnTo>
                    <a:pt x="2111" y="217"/>
                  </a:lnTo>
                  <a:lnTo>
                    <a:pt x="2123" y="220"/>
                  </a:lnTo>
                  <a:lnTo>
                    <a:pt x="2135" y="224"/>
                  </a:lnTo>
                  <a:lnTo>
                    <a:pt x="2146" y="227"/>
                  </a:lnTo>
                  <a:lnTo>
                    <a:pt x="2158" y="231"/>
                  </a:lnTo>
                  <a:lnTo>
                    <a:pt x="2170" y="234"/>
                  </a:lnTo>
                  <a:lnTo>
                    <a:pt x="2182" y="237"/>
                  </a:lnTo>
                  <a:lnTo>
                    <a:pt x="2193" y="241"/>
                  </a:lnTo>
                  <a:lnTo>
                    <a:pt x="2205" y="244"/>
                  </a:lnTo>
                  <a:lnTo>
                    <a:pt x="2217" y="248"/>
                  </a:lnTo>
                  <a:lnTo>
                    <a:pt x="2229" y="251"/>
                  </a:lnTo>
                  <a:lnTo>
                    <a:pt x="2239" y="255"/>
                  </a:lnTo>
                  <a:lnTo>
                    <a:pt x="2246" y="259"/>
                  </a:lnTo>
                  <a:lnTo>
                    <a:pt x="2254" y="263"/>
                  </a:lnTo>
                  <a:lnTo>
                    <a:pt x="2261" y="267"/>
                  </a:lnTo>
                  <a:lnTo>
                    <a:pt x="2269" y="271"/>
                  </a:lnTo>
                  <a:lnTo>
                    <a:pt x="2277" y="276"/>
                  </a:lnTo>
                  <a:lnTo>
                    <a:pt x="2285" y="280"/>
                  </a:lnTo>
                  <a:lnTo>
                    <a:pt x="2292" y="284"/>
                  </a:lnTo>
                  <a:lnTo>
                    <a:pt x="2300" y="288"/>
                  </a:lnTo>
                  <a:lnTo>
                    <a:pt x="2307" y="292"/>
                  </a:lnTo>
                  <a:lnTo>
                    <a:pt x="2315" y="297"/>
                  </a:lnTo>
                  <a:lnTo>
                    <a:pt x="2323" y="301"/>
                  </a:lnTo>
                  <a:lnTo>
                    <a:pt x="2330" y="305"/>
                  </a:lnTo>
                  <a:lnTo>
                    <a:pt x="2337" y="309"/>
                  </a:lnTo>
                  <a:lnTo>
                    <a:pt x="2344" y="313"/>
                  </a:lnTo>
                  <a:lnTo>
                    <a:pt x="2351" y="318"/>
                  </a:lnTo>
                  <a:lnTo>
                    <a:pt x="2358" y="322"/>
                  </a:lnTo>
                  <a:lnTo>
                    <a:pt x="2367" y="326"/>
                  </a:lnTo>
                  <a:lnTo>
                    <a:pt x="2379" y="329"/>
                  </a:lnTo>
                  <a:lnTo>
                    <a:pt x="2391" y="332"/>
                  </a:lnTo>
                  <a:lnTo>
                    <a:pt x="2406" y="335"/>
                  </a:lnTo>
                  <a:lnTo>
                    <a:pt x="2422" y="337"/>
                  </a:lnTo>
                  <a:lnTo>
                    <a:pt x="2435" y="340"/>
                  </a:lnTo>
                  <a:lnTo>
                    <a:pt x="2444" y="344"/>
                  </a:lnTo>
                  <a:lnTo>
                    <a:pt x="2451" y="348"/>
                  </a:lnTo>
                  <a:lnTo>
                    <a:pt x="2456" y="352"/>
                  </a:lnTo>
                  <a:lnTo>
                    <a:pt x="2461" y="352"/>
                  </a:lnTo>
                  <a:lnTo>
                    <a:pt x="2463" y="347"/>
                  </a:lnTo>
                  <a:lnTo>
                    <a:pt x="2464" y="343"/>
                  </a:lnTo>
                  <a:lnTo>
                    <a:pt x="2465" y="338"/>
                  </a:lnTo>
                  <a:lnTo>
                    <a:pt x="2466" y="334"/>
                  </a:lnTo>
                  <a:lnTo>
                    <a:pt x="2468" y="329"/>
                  </a:lnTo>
                  <a:lnTo>
                    <a:pt x="2469" y="324"/>
                  </a:lnTo>
                  <a:lnTo>
                    <a:pt x="2470" y="320"/>
                  </a:lnTo>
                  <a:lnTo>
                    <a:pt x="2471" y="315"/>
                  </a:lnTo>
                  <a:lnTo>
                    <a:pt x="2472" y="310"/>
                  </a:lnTo>
                  <a:lnTo>
                    <a:pt x="2474" y="306"/>
                  </a:lnTo>
                  <a:lnTo>
                    <a:pt x="2475" y="301"/>
                  </a:lnTo>
                  <a:lnTo>
                    <a:pt x="2476" y="297"/>
                  </a:lnTo>
                  <a:lnTo>
                    <a:pt x="2477" y="292"/>
                  </a:lnTo>
                  <a:lnTo>
                    <a:pt x="2479" y="287"/>
                  </a:lnTo>
                  <a:lnTo>
                    <a:pt x="2480" y="283"/>
                  </a:lnTo>
                  <a:lnTo>
                    <a:pt x="2481" y="278"/>
                  </a:lnTo>
                  <a:lnTo>
                    <a:pt x="2482" y="273"/>
                  </a:lnTo>
                  <a:lnTo>
                    <a:pt x="2484" y="269"/>
                  </a:lnTo>
                  <a:lnTo>
                    <a:pt x="2485" y="264"/>
                  </a:lnTo>
                  <a:lnTo>
                    <a:pt x="2486" y="259"/>
                  </a:lnTo>
                  <a:lnTo>
                    <a:pt x="2488" y="255"/>
                  </a:lnTo>
                  <a:lnTo>
                    <a:pt x="2489" y="250"/>
                  </a:lnTo>
                  <a:lnTo>
                    <a:pt x="2495" y="246"/>
                  </a:lnTo>
                  <a:lnTo>
                    <a:pt x="2504" y="242"/>
                  </a:lnTo>
                  <a:lnTo>
                    <a:pt x="2514" y="238"/>
                  </a:lnTo>
                  <a:lnTo>
                    <a:pt x="2524" y="234"/>
                  </a:lnTo>
                  <a:lnTo>
                    <a:pt x="2534" y="231"/>
                  </a:lnTo>
                  <a:lnTo>
                    <a:pt x="2545" y="227"/>
                  </a:lnTo>
                  <a:lnTo>
                    <a:pt x="2556" y="224"/>
                  </a:lnTo>
                  <a:lnTo>
                    <a:pt x="2564" y="228"/>
                  </a:lnTo>
                  <a:lnTo>
                    <a:pt x="2572" y="232"/>
                  </a:lnTo>
                  <a:lnTo>
                    <a:pt x="2580" y="236"/>
                  </a:lnTo>
                  <a:lnTo>
                    <a:pt x="2588" y="240"/>
                  </a:lnTo>
                  <a:lnTo>
                    <a:pt x="2596" y="244"/>
                  </a:lnTo>
                  <a:lnTo>
                    <a:pt x="2604" y="248"/>
                  </a:lnTo>
                  <a:lnTo>
                    <a:pt x="2612" y="252"/>
                  </a:lnTo>
                  <a:lnTo>
                    <a:pt x="2619" y="257"/>
                  </a:lnTo>
                  <a:lnTo>
                    <a:pt x="2626" y="261"/>
                  </a:lnTo>
                  <a:lnTo>
                    <a:pt x="2633" y="265"/>
                  </a:lnTo>
                  <a:lnTo>
                    <a:pt x="2639" y="270"/>
                  </a:lnTo>
                  <a:lnTo>
                    <a:pt x="2645" y="274"/>
                  </a:lnTo>
                  <a:lnTo>
                    <a:pt x="2651" y="278"/>
                  </a:lnTo>
                  <a:lnTo>
                    <a:pt x="2657" y="283"/>
                  </a:lnTo>
                  <a:lnTo>
                    <a:pt x="2663" y="287"/>
                  </a:lnTo>
                  <a:lnTo>
                    <a:pt x="2668" y="291"/>
                  </a:lnTo>
                  <a:lnTo>
                    <a:pt x="2674" y="296"/>
                  </a:lnTo>
                  <a:lnTo>
                    <a:pt x="2680" y="300"/>
                  </a:lnTo>
                  <a:lnTo>
                    <a:pt x="2686" y="305"/>
                  </a:lnTo>
                  <a:lnTo>
                    <a:pt x="2692" y="309"/>
                  </a:lnTo>
                  <a:lnTo>
                    <a:pt x="2697" y="313"/>
                  </a:lnTo>
                  <a:lnTo>
                    <a:pt x="2703" y="318"/>
                  </a:lnTo>
                  <a:lnTo>
                    <a:pt x="2715" y="319"/>
                  </a:lnTo>
                  <a:lnTo>
                    <a:pt x="2732" y="319"/>
                  </a:lnTo>
                  <a:lnTo>
                    <a:pt x="2749" y="319"/>
                  </a:lnTo>
                  <a:lnTo>
                    <a:pt x="2767" y="319"/>
                  </a:lnTo>
                  <a:lnTo>
                    <a:pt x="2784" y="319"/>
                  </a:lnTo>
                  <a:lnTo>
                    <a:pt x="2800" y="317"/>
                  </a:lnTo>
                  <a:lnTo>
                    <a:pt x="2815" y="315"/>
                  </a:lnTo>
                  <a:lnTo>
                    <a:pt x="2825" y="312"/>
                  </a:lnTo>
                  <a:lnTo>
                    <a:pt x="2829" y="307"/>
                  </a:lnTo>
                  <a:lnTo>
                    <a:pt x="2833" y="303"/>
                  </a:lnTo>
                  <a:lnTo>
                    <a:pt x="2837" y="298"/>
                  </a:lnTo>
                  <a:lnTo>
                    <a:pt x="2842" y="294"/>
                  </a:lnTo>
                  <a:lnTo>
                    <a:pt x="2847" y="289"/>
                  </a:lnTo>
                  <a:lnTo>
                    <a:pt x="2854" y="285"/>
                  </a:lnTo>
                  <a:lnTo>
                    <a:pt x="2861" y="281"/>
                  </a:lnTo>
                  <a:lnTo>
                    <a:pt x="2868" y="277"/>
                  </a:lnTo>
                  <a:lnTo>
                    <a:pt x="2876" y="273"/>
                  </a:lnTo>
                  <a:lnTo>
                    <a:pt x="2884" y="269"/>
                  </a:lnTo>
                  <a:lnTo>
                    <a:pt x="2892" y="264"/>
                  </a:lnTo>
                  <a:lnTo>
                    <a:pt x="2900" y="260"/>
                  </a:lnTo>
                  <a:lnTo>
                    <a:pt x="2908" y="256"/>
                  </a:lnTo>
                  <a:lnTo>
                    <a:pt x="2924" y="255"/>
                  </a:lnTo>
                  <a:lnTo>
                    <a:pt x="2940" y="253"/>
                  </a:lnTo>
                  <a:lnTo>
                    <a:pt x="2957" y="252"/>
                  </a:lnTo>
                  <a:lnTo>
                    <a:pt x="2974" y="251"/>
                  </a:lnTo>
                  <a:lnTo>
                    <a:pt x="2990" y="249"/>
                  </a:lnTo>
                  <a:lnTo>
                    <a:pt x="3005" y="247"/>
                  </a:lnTo>
                  <a:lnTo>
                    <a:pt x="3021" y="245"/>
                  </a:lnTo>
                  <a:lnTo>
                    <a:pt x="3037" y="243"/>
                  </a:lnTo>
                  <a:lnTo>
                    <a:pt x="3053" y="241"/>
                  </a:lnTo>
                  <a:lnTo>
                    <a:pt x="3064" y="244"/>
                  </a:lnTo>
                  <a:lnTo>
                    <a:pt x="3072" y="248"/>
                  </a:lnTo>
                  <a:lnTo>
                    <a:pt x="3076" y="252"/>
                  </a:lnTo>
                  <a:lnTo>
                    <a:pt x="3077" y="257"/>
                  </a:lnTo>
                  <a:lnTo>
                    <a:pt x="3077" y="261"/>
                  </a:lnTo>
                  <a:lnTo>
                    <a:pt x="3078" y="266"/>
                  </a:lnTo>
                  <a:lnTo>
                    <a:pt x="3078" y="271"/>
                  </a:lnTo>
                  <a:lnTo>
                    <a:pt x="3079" y="275"/>
                  </a:lnTo>
                  <a:lnTo>
                    <a:pt x="3079" y="280"/>
                  </a:lnTo>
                  <a:lnTo>
                    <a:pt x="3080" y="285"/>
                  </a:lnTo>
                  <a:lnTo>
                    <a:pt x="3080" y="289"/>
                  </a:lnTo>
                  <a:lnTo>
                    <a:pt x="3081" y="294"/>
                  </a:lnTo>
                  <a:lnTo>
                    <a:pt x="3082" y="299"/>
                  </a:lnTo>
                  <a:lnTo>
                    <a:pt x="3082" y="303"/>
                  </a:lnTo>
                  <a:lnTo>
                    <a:pt x="3083" y="308"/>
                  </a:lnTo>
                  <a:lnTo>
                    <a:pt x="3083" y="312"/>
                  </a:lnTo>
                  <a:lnTo>
                    <a:pt x="3084" y="317"/>
                  </a:lnTo>
                  <a:lnTo>
                    <a:pt x="3084" y="322"/>
                  </a:lnTo>
                  <a:lnTo>
                    <a:pt x="3085" y="326"/>
                  </a:lnTo>
                  <a:lnTo>
                    <a:pt x="3085" y="331"/>
                  </a:lnTo>
                  <a:lnTo>
                    <a:pt x="3086" y="336"/>
                  </a:lnTo>
                  <a:lnTo>
                    <a:pt x="3087" y="340"/>
                  </a:lnTo>
                  <a:lnTo>
                    <a:pt x="3087" y="345"/>
                  </a:lnTo>
                  <a:lnTo>
                    <a:pt x="3088" y="350"/>
                  </a:lnTo>
                  <a:lnTo>
                    <a:pt x="3090" y="354"/>
                  </a:lnTo>
                  <a:lnTo>
                    <a:pt x="3094" y="359"/>
                  </a:lnTo>
                  <a:lnTo>
                    <a:pt x="3097" y="363"/>
                  </a:lnTo>
                  <a:lnTo>
                    <a:pt x="3101" y="368"/>
                  </a:lnTo>
                  <a:lnTo>
                    <a:pt x="3107" y="372"/>
                  </a:lnTo>
                  <a:lnTo>
                    <a:pt x="3112" y="377"/>
                  </a:lnTo>
                  <a:lnTo>
                    <a:pt x="3119" y="381"/>
                  </a:lnTo>
                  <a:lnTo>
                    <a:pt x="3125" y="385"/>
                  </a:lnTo>
                  <a:lnTo>
                    <a:pt x="3129" y="390"/>
                  </a:lnTo>
                  <a:lnTo>
                    <a:pt x="3133" y="394"/>
                  </a:lnTo>
                  <a:lnTo>
                    <a:pt x="3137" y="399"/>
                  </a:lnTo>
                  <a:lnTo>
                    <a:pt x="3145" y="402"/>
                  </a:lnTo>
                  <a:lnTo>
                    <a:pt x="3153" y="398"/>
                  </a:lnTo>
                  <a:lnTo>
                    <a:pt x="3157" y="394"/>
                  </a:lnTo>
                  <a:lnTo>
                    <a:pt x="3161" y="389"/>
                  </a:lnTo>
                  <a:lnTo>
                    <a:pt x="3165" y="385"/>
                  </a:lnTo>
                  <a:lnTo>
                    <a:pt x="3170" y="380"/>
                  </a:lnTo>
                  <a:lnTo>
                    <a:pt x="3174" y="376"/>
                  </a:lnTo>
                  <a:lnTo>
                    <a:pt x="3179" y="371"/>
                  </a:lnTo>
                  <a:lnTo>
                    <a:pt x="3185" y="367"/>
                  </a:lnTo>
                  <a:lnTo>
                    <a:pt x="3190" y="362"/>
                  </a:lnTo>
                  <a:lnTo>
                    <a:pt x="3196" y="358"/>
                  </a:lnTo>
                  <a:lnTo>
                    <a:pt x="3204" y="354"/>
                  </a:lnTo>
                  <a:lnTo>
                    <a:pt x="3209" y="350"/>
                  </a:lnTo>
                  <a:lnTo>
                    <a:pt x="3209" y="345"/>
                  </a:lnTo>
                  <a:lnTo>
                    <a:pt x="3210" y="340"/>
                  </a:lnTo>
                  <a:lnTo>
                    <a:pt x="3211" y="336"/>
                  </a:lnTo>
                  <a:lnTo>
                    <a:pt x="3212" y="331"/>
                  </a:lnTo>
                  <a:lnTo>
                    <a:pt x="3212" y="326"/>
                  </a:lnTo>
                  <a:lnTo>
                    <a:pt x="3213" y="322"/>
                  </a:lnTo>
                  <a:lnTo>
                    <a:pt x="3214" y="317"/>
                  </a:lnTo>
                  <a:lnTo>
                    <a:pt x="3215" y="312"/>
                  </a:lnTo>
                  <a:lnTo>
                    <a:pt x="3215" y="308"/>
                  </a:lnTo>
                  <a:lnTo>
                    <a:pt x="3216" y="303"/>
                  </a:lnTo>
                  <a:lnTo>
                    <a:pt x="3217" y="299"/>
                  </a:lnTo>
                  <a:lnTo>
                    <a:pt x="3218" y="294"/>
                  </a:lnTo>
                  <a:lnTo>
                    <a:pt x="3218" y="289"/>
                  </a:lnTo>
                  <a:lnTo>
                    <a:pt x="3219" y="285"/>
                  </a:lnTo>
                  <a:lnTo>
                    <a:pt x="3220" y="280"/>
                  </a:lnTo>
                  <a:lnTo>
                    <a:pt x="3221" y="275"/>
                  </a:lnTo>
                  <a:lnTo>
                    <a:pt x="3222" y="271"/>
                  </a:lnTo>
                  <a:lnTo>
                    <a:pt x="3222" y="266"/>
                  </a:lnTo>
                  <a:lnTo>
                    <a:pt x="3223" y="261"/>
                  </a:lnTo>
                  <a:lnTo>
                    <a:pt x="3224" y="257"/>
                  </a:lnTo>
                  <a:lnTo>
                    <a:pt x="3225" y="252"/>
                  </a:lnTo>
                  <a:lnTo>
                    <a:pt x="3227" y="248"/>
                  </a:lnTo>
                  <a:lnTo>
                    <a:pt x="3230" y="243"/>
                  </a:lnTo>
                  <a:lnTo>
                    <a:pt x="3235" y="238"/>
                  </a:lnTo>
                  <a:lnTo>
                    <a:pt x="3240" y="234"/>
                  </a:lnTo>
                  <a:lnTo>
                    <a:pt x="3245" y="230"/>
                  </a:lnTo>
                  <a:lnTo>
                    <a:pt x="3251" y="225"/>
                  </a:lnTo>
                  <a:lnTo>
                    <a:pt x="3258" y="221"/>
                  </a:lnTo>
                  <a:lnTo>
                    <a:pt x="3265" y="217"/>
                  </a:lnTo>
                  <a:lnTo>
                    <a:pt x="3272" y="212"/>
                  </a:lnTo>
                  <a:lnTo>
                    <a:pt x="3280" y="208"/>
                  </a:lnTo>
                  <a:lnTo>
                    <a:pt x="3287" y="204"/>
                  </a:lnTo>
                  <a:lnTo>
                    <a:pt x="3294" y="200"/>
                  </a:lnTo>
                  <a:lnTo>
                    <a:pt x="3298" y="195"/>
                  </a:lnTo>
                  <a:lnTo>
                    <a:pt x="3303" y="191"/>
                  </a:lnTo>
                  <a:lnTo>
                    <a:pt x="3308" y="186"/>
                  </a:lnTo>
                  <a:lnTo>
                    <a:pt x="3312" y="182"/>
                  </a:lnTo>
                  <a:lnTo>
                    <a:pt x="3317" y="177"/>
                  </a:lnTo>
                  <a:lnTo>
                    <a:pt x="3321" y="173"/>
                  </a:lnTo>
                  <a:lnTo>
                    <a:pt x="3326" y="168"/>
                  </a:lnTo>
                  <a:lnTo>
                    <a:pt x="3331" y="164"/>
                  </a:lnTo>
                  <a:lnTo>
                    <a:pt x="3335" y="159"/>
                  </a:lnTo>
                  <a:lnTo>
                    <a:pt x="3340" y="155"/>
                  </a:lnTo>
                  <a:lnTo>
                    <a:pt x="3345" y="151"/>
                  </a:lnTo>
                  <a:lnTo>
                    <a:pt x="3353" y="147"/>
                  </a:lnTo>
                  <a:lnTo>
                    <a:pt x="3363" y="143"/>
                  </a:lnTo>
                  <a:lnTo>
                    <a:pt x="3375" y="140"/>
                  </a:lnTo>
                  <a:lnTo>
                    <a:pt x="3391" y="138"/>
                  </a:lnTo>
                  <a:lnTo>
                    <a:pt x="3407" y="136"/>
                  </a:lnTo>
                  <a:lnTo>
                    <a:pt x="3423" y="134"/>
                  </a:lnTo>
                  <a:lnTo>
                    <a:pt x="3439" y="132"/>
                  </a:lnTo>
                  <a:lnTo>
                    <a:pt x="3454" y="130"/>
                  </a:lnTo>
                  <a:lnTo>
                    <a:pt x="3458" y="135"/>
                  </a:lnTo>
                  <a:lnTo>
                    <a:pt x="3461" y="139"/>
                  </a:lnTo>
                  <a:lnTo>
                    <a:pt x="3465" y="144"/>
                  </a:lnTo>
                  <a:lnTo>
                    <a:pt x="3468" y="149"/>
                  </a:lnTo>
                  <a:lnTo>
                    <a:pt x="3470" y="153"/>
                  </a:lnTo>
                  <a:lnTo>
                    <a:pt x="3472" y="158"/>
                  </a:lnTo>
                  <a:lnTo>
                    <a:pt x="3475" y="162"/>
                  </a:lnTo>
                  <a:lnTo>
                    <a:pt x="3477" y="167"/>
                  </a:lnTo>
                  <a:lnTo>
                    <a:pt x="3479" y="172"/>
                  </a:lnTo>
                  <a:lnTo>
                    <a:pt x="3480" y="176"/>
                  </a:lnTo>
                  <a:lnTo>
                    <a:pt x="3482" y="181"/>
                  </a:lnTo>
                  <a:lnTo>
                    <a:pt x="3484" y="185"/>
                  </a:lnTo>
                  <a:lnTo>
                    <a:pt x="3486" y="190"/>
                  </a:lnTo>
                  <a:lnTo>
                    <a:pt x="3488" y="195"/>
                  </a:lnTo>
                  <a:lnTo>
                    <a:pt x="3490" y="199"/>
                  </a:lnTo>
                  <a:lnTo>
                    <a:pt x="3490" y="204"/>
                  </a:lnTo>
                  <a:lnTo>
                    <a:pt x="3491" y="209"/>
                  </a:lnTo>
                  <a:lnTo>
                    <a:pt x="3491" y="213"/>
                  </a:lnTo>
                  <a:lnTo>
                    <a:pt x="3492" y="218"/>
                  </a:lnTo>
                  <a:lnTo>
                    <a:pt x="3492" y="223"/>
                  </a:lnTo>
                  <a:lnTo>
                    <a:pt x="3493" y="227"/>
                  </a:lnTo>
                  <a:lnTo>
                    <a:pt x="3493" y="232"/>
                  </a:lnTo>
                  <a:lnTo>
                    <a:pt x="3494" y="237"/>
                  </a:lnTo>
                  <a:lnTo>
                    <a:pt x="3494" y="241"/>
                  </a:lnTo>
                  <a:lnTo>
                    <a:pt x="3495" y="246"/>
                  </a:lnTo>
                  <a:lnTo>
                    <a:pt x="3496" y="250"/>
                  </a:lnTo>
                  <a:lnTo>
                    <a:pt x="3502" y="255"/>
                  </a:lnTo>
                  <a:lnTo>
                    <a:pt x="3512" y="258"/>
                  </a:lnTo>
                  <a:lnTo>
                    <a:pt x="3529" y="259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23"/>
                  </a:lnTo>
                  <a:lnTo>
                    <a:pt x="172" y="127"/>
                  </a:lnTo>
                  <a:lnTo>
                    <a:pt x="183" y="130"/>
                  </a:lnTo>
                  <a:lnTo>
                    <a:pt x="190" y="134"/>
                  </a:lnTo>
                  <a:lnTo>
                    <a:pt x="197" y="138"/>
                  </a:lnTo>
                  <a:lnTo>
                    <a:pt x="204" y="142"/>
                  </a:lnTo>
                  <a:lnTo>
                    <a:pt x="210" y="146"/>
                  </a:lnTo>
                  <a:lnTo>
                    <a:pt x="216" y="150"/>
                  </a:lnTo>
                  <a:lnTo>
                    <a:pt x="218" y="155"/>
                  </a:lnTo>
                  <a:lnTo>
                    <a:pt x="219" y="159"/>
                  </a:lnTo>
                  <a:lnTo>
                    <a:pt x="221" y="164"/>
                  </a:lnTo>
                  <a:lnTo>
                    <a:pt x="223" y="168"/>
                  </a:lnTo>
                  <a:lnTo>
                    <a:pt x="225" y="173"/>
                  </a:lnTo>
                  <a:lnTo>
                    <a:pt x="226" y="177"/>
                  </a:lnTo>
                  <a:lnTo>
                    <a:pt x="228" y="181"/>
                  </a:lnTo>
                  <a:lnTo>
                    <a:pt x="229" y="186"/>
                  </a:lnTo>
                  <a:lnTo>
                    <a:pt x="230" y="190"/>
                  </a:lnTo>
                  <a:lnTo>
                    <a:pt x="232" y="195"/>
                  </a:lnTo>
                  <a:lnTo>
                    <a:pt x="233" y="199"/>
                  </a:lnTo>
                  <a:lnTo>
                    <a:pt x="236" y="204"/>
                  </a:lnTo>
                  <a:lnTo>
                    <a:pt x="239" y="208"/>
                  </a:lnTo>
                  <a:lnTo>
                    <a:pt x="241" y="212"/>
                  </a:lnTo>
                  <a:lnTo>
                    <a:pt x="244" y="217"/>
                  </a:lnTo>
                  <a:lnTo>
                    <a:pt x="246" y="221"/>
                  </a:lnTo>
                  <a:lnTo>
                    <a:pt x="249" y="226"/>
                  </a:lnTo>
                  <a:lnTo>
                    <a:pt x="252" y="230"/>
                  </a:lnTo>
                  <a:lnTo>
                    <a:pt x="254" y="234"/>
                  </a:lnTo>
                  <a:lnTo>
                    <a:pt x="257" y="239"/>
                  </a:lnTo>
                  <a:lnTo>
                    <a:pt x="260" y="243"/>
                  </a:lnTo>
                  <a:lnTo>
                    <a:pt x="262" y="248"/>
                  </a:lnTo>
                  <a:lnTo>
                    <a:pt x="265" y="252"/>
                  </a:lnTo>
                  <a:lnTo>
                    <a:pt x="267" y="257"/>
                  </a:lnTo>
                  <a:lnTo>
                    <a:pt x="269" y="261"/>
                  </a:lnTo>
                  <a:lnTo>
                    <a:pt x="272" y="265"/>
                  </a:lnTo>
                  <a:lnTo>
                    <a:pt x="275" y="270"/>
                  </a:lnTo>
                  <a:lnTo>
                    <a:pt x="278" y="274"/>
                  </a:lnTo>
                  <a:lnTo>
                    <a:pt x="282" y="270"/>
                  </a:lnTo>
                  <a:lnTo>
                    <a:pt x="287" y="266"/>
                  </a:lnTo>
                  <a:lnTo>
                    <a:pt x="291" y="262"/>
                  </a:lnTo>
                  <a:lnTo>
                    <a:pt x="295" y="257"/>
                  </a:lnTo>
                  <a:lnTo>
                    <a:pt x="298" y="253"/>
                  </a:lnTo>
                  <a:lnTo>
                    <a:pt x="302" y="249"/>
                  </a:lnTo>
                  <a:lnTo>
                    <a:pt x="306" y="244"/>
                  </a:lnTo>
                  <a:lnTo>
                    <a:pt x="310" y="240"/>
                  </a:lnTo>
                  <a:lnTo>
                    <a:pt x="314" y="236"/>
                  </a:lnTo>
                  <a:lnTo>
                    <a:pt x="318" y="231"/>
                  </a:lnTo>
                  <a:lnTo>
                    <a:pt x="323" y="227"/>
                  </a:lnTo>
                  <a:lnTo>
                    <a:pt x="327" y="223"/>
                  </a:lnTo>
                  <a:lnTo>
                    <a:pt x="331" y="219"/>
                  </a:lnTo>
                  <a:lnTo>
                    <a:pt x="335" y="214"/>
                  </a:lnTo>
                  <a:lnTo>
                    <a:pt x="339" y="210"/>
                  </a:lnTo>
                  <a:lnTo>
                    <a:pt x="343" y="206"/>
                  </a:lnTo>
                  <a:lnTo>
                    <a:pt x="347" y="201"/>
                  </a:lnTo>
                  <a:lnTo>
                    <a:pt x="350" y="197"/>
                  </a:lnTo>
                  <a:lnTo>
                    <a:pt x="352" y="192"/>
                  </a:lnTo>
                  <a:lnTo>
                    <a:pt x="355" y="188"/>
                  </a:lnTo>
                  <a:lnTo>
                    <a:pt x="359" y="184"/>
                  </a:lnTo>
                  <a:lnTo>
                    <a:pt x="363" y="179"/>
                  </a:lnTo>
                  <a:lnTo>
                    <a:pt x="369" y="175"/>
                  </a:lnTo>
                  <a:lnTo>
                    <a:pt x="377" y="171"/>
                  </a:lnTo>
                  <a:lnTo>
                    <a:pt x="387" y="168"/>
                  </a:lnTo>
                  <a:lnTo>
                    <a:pt x="400" y="165"/>
                  </a:lnTo>
                  <a:lnTo>
                    <a:pt x="415" y="163"/>
                  </a:lnTo>
                  <a:lnTo>
                    <a:pt x="422" y="167"/>
                  </a:lnTo>
                  <a:lnTo>
                    <a:pt x="428" y="171"/>
                  </a:lnTo>
                  <a:lnTo>
                    <a:pt x="432" y="175"/>
                  </a:lnTo>
                  <a:lnTo>
                    <a:pt x="437" y="180"/>
                  </a:lnTo>
                  <a:lnTo>
                    <a:pt x="441" y="184"/>
                  </a:lnTo>
                  <a:lnTo>
                    <a:pt x="446" y="188"/>
                  </a:lnTo>
                  <a:lnTo>
                    <a:pt x="450" y="193"/>
                  </a:lnTo>
                  <a:lnTo>
                    <a:pt x="454" y="197"/>
                  </a:lnTo>
                  <a:lnTo>
                    <a:pt x="458" y="201"/>
                  </a:lnTo>
                  <a:lnTo>
                    <a:pt x="462" y="206"/>
                  </a:lnTo>
                  <a:lnTo>
                    <a:pt x="465" y="210"/>
                  </a:lnTo>
                  <a:lnTo>
                    <a:pt x="469" y="214"/>
                  </a:lnTo>
                  <a:lnTo>
                    <a:pt x="472" y="219"/>
                  </a:lnTo>
                  <a:lnTo>
                    <a:pt x="476" y="223"/>
                  </a:lnTo>
                  <a:lnTo>
                    <a:pt x="479" y="227"/>
                  </a:lnTo>
                  <a:lnTo>
                    <a:pt x="484" y="232"/>
                  </a:lnTo>
                  <a:lnTo>
                    <a:pt x="490" y="236"/>
                  </a:lnTo>
                  <a:lnTo>
                    <a:pt x="496" y="240"/>
                  </a:lnTo>
                  <a:lnTo>
                    <a:pt x="502" y="244"/>
                  </a:lnTo>
                  <a:lnTo>
                    <a:pt x="509" y="248"/>
                  </a:lnTo>
                  <a:lnTo>
                    <a:pt x="515" y="252"/>
                  </a:lnTo>
                  <a:lnTo>
                    <a:pt x="520" y="257"/>
                  </a:lnTo>
                  <a:lnTo>
                    <a:pt x="525" y="261"/>
                  </a:lnTo>
                  <a:lnTo>
                    <a:pt x="530" y="265"/>
                  </a:lnTo>
                  <a:lnTo>
                    <a:pt x="535" y="269"/>
                  </a:lnTo>
                  <a:lnTo>
                    <a:pt x="540" y="274"/>
                  </a:lnTo>
                  <a:lnTo>
                    <a:pt x="545" y="278"/>
                  </a:lnTo>
                  <a:lnTo>
                    <a:pt x="561" y="278"/>
                  </a:lnTo>
                  <a:lnTo>
                    <a:pt x="578" y="279"/>
                  </a:lnTo>
                  <a:lnTo>
                    <a:pt x="594" y="280"/>
                  </a:lnTo>
                  <a:lnTo>
                    <a:pt x="608" y="278"/>
                  </a:lnTo>
                  <a:lnTo>
                    <a:pt x="619" y="274"/>
                  </a:lnTo>
                  <a:lnTo>
                    <a:pt x="627" y="270"/>
                  </a:lnTo>
                  <a:lnTo>
                    <a:pt x="634" y="266"/>
                  </a:lnTo>
                  <a:lnTo>
                    <a:pt x="639" y="262"/>
                  </a:lnTo>
                  <a:lnTo>
                    <a:pt x="644" y="258"/>
                  </a:lnTo>
                  <a:lnTo>
                    <a:pt x="647" y="253"/>
                  </a:lnTo>
                  <a:lnTo>
                    <a:pt x="650" y="249"/>
                  </a:lnTo>
                  <a:lnTo>
                    <a:pt x="651" y="245"/>
                  </a:lnTo>
                  <a:lnTo>
                    <a:pt x="653" y="240"/>
                  </a:lnTo>
                  <a:lnTo>
                    <a:pt x="654" y="236"/>
                  </a:lnTo>
                  <a:lnTo>
                    <a:pt x="656" y="231"/>
                  </a:lnTo>
                  <a:lnTo>
                    <a:pt x="657" y="227"/>
                  </a:lnTo>
                  <a:lnTo>
                    <a:pt x="659" y="222"/>
                  </a:lnTo>
                  <a:lnTo>
                    <a:pt x="660" y="218"/>
                  </a:lnTo>
                  <a:lnTo>
                    <a:pt x="662" y="213"/>
                  </a:lnTo>
                  <a:lnTo>
                    <a:pt x="663" y="211"/>
                  </a:lnTo>
                  <a:lnTo>
                    <a:pt x="666" y="215"/>
                  </a:lnTo>
                  <a:lnTo>
                    <a:pt x="668" y="219"/>
                  </a:lnTo>
                  <a:lnTo>
                    <a:pt x="671" y="224"/>
                  </a:lnTo>
                  <a:lnTo>
                    <a:pt x="673" y="228"/>
                  </a:lnTo>
                  <a:lnTo>
                    <a:pt x="676" y="233"/>
                  </a:lnTo>
                  <a:lnTo>
                    <a:pt x="678" y="237"/>
                  </a:lnTo>
                  <a:lnTo>
                    <a:pt x="681" y="242"/>
                  </a:lnTo>
                  <a:lnTo>
                    <a:pt x="683" y="246"/>
                  </a:lnTo>
                  <a:lnTo>
                    <a:pt x="686" y="250"/>
                  </a:lnTo>
                  <a:lnTo>
                    <a:pt x="689" y="255"/>
                  </a:lnTo>
                  <a:lnTo>
                    <a:pt x="692" y="259"/>
                  </a:lnTo>
                  <a:lnTo>
                    <a:pt x="695" y="263"/>
                  </a:lnTo>
                  <a:lnTo>
                    <a:pt x="699" y="268"/>
                  </a:lnTo>
                  <a:lnTo>
                    <a:pt x="702" y="272"/>
                  </a:lnTo>
                  <a:lnTo>
                    <a:pt x="705" y="277"/>
                  </a:lnTo>
                  <a:lnTo>
                    <a:pt x="709" y="281"/>
                  </a:lnTo>
                  <a:lnTo>
                    <a:pt x="713" y="285"/>
                  </a:lnTo>
                  <a:lnTo>
                    <a:pt x="717" y="290"/>
                  </a:lnTo>
                  <a:lnTo>
                    <a:pt x="721" y="294"/>
                  </a:lnTo>
                  <a:lnTo>
                    <a:pt x="725" y="298"/>
                  </a:lnTo>
                  <a:lnTo>
                    <a:pt x="730" y="303"/>
                  </a:lnTo>
                  <a:lnTo>
                    <a:pt x="736" y="307"/>
                  </a:lnTo>
                  <a:lnTo>
                    <a:pt x="741" y="311"/>
                  </a:lnTo>
                  <a:lnTo>
                    <a:pt x="747" y="315"/>
                  </a:lnTo>
                  <a:lnTo>
                    <a:pt x="753" y="319"/>
                  </a:lnTo>
                  <a:lnTo>
                    <a:pt x="758" y="324"/>
                  </a:lnTo>
                  <a:lnTo>
                    <a:pt x="764" y="328"/>
                  </a:lnTo>
                  <a:lnTo>
                    <a:pt x="769" y="332"/>
                  </a:lnTo>
                  <a:lnTo>
                    <a:pt x="775" y="336"/>
                  </a:lnTo>
                  <a:lnTo>
                    <a:pt x="781" y="340"/>
                  </a:lnTo>
                  <a:lnTo>
                    <a:pt x="786" y="345"/>
                  </a:lnTo>
                  <a:lnTo>
                    <a:pt x="792" y="349"/>
                  </a:lnTo>
                  <a:lnTo>
                    <a:pt x="797" y="353"/>
                  </a:lnTo>
                  <a:lnTo>
                    <a:pt x="803" y="357"/>
                  </a:lnTo>
                  <a:lnTo>
                    <a:pt x="808" y="361"/>
                  </a:lnTo>
                  <a:lnTo>
                    <a:pt x="814" y="366"/>
                  </a:lnTo>
                  <a:lnTo>
                    <a:pt x="820" y="370"/>
                  </a:lnTo>
                  <a:lnTo>
                    <a:pt x="825" y="374"/>
                  </a:lnTo>
                  <a:lnTo>
                    <a:pt x="831" y="378"/>
                  </a:lnTo>
                  <a:lnTo>
                    <a:pt x="836" y="382"/>
                  </a:lnTo>
                  <a:lnTo>
                    <a:pt x="842" y="387"/>
                  </a:lnTo>
                  <a:lnTo>
                    <a:pt x="848" y="391"/>
                  </a:lnTo>
                  <a:lnTo>
                    <a:pt x="853" y="395"/>
                  </a:lnTo>
                  <a:lnTo>
                    <a:pt x="859" y="399"/>
                  </a:lnTo>
                  <a:lnTo>
                    <a:pt x="864" y="403"/>
                  </a:lnTo>
                  <a:lnTo>
                    <a:pt x="870" y="408"/>
                  </a:lnTo>
                  <a:lnTo>
                    <a:pt x="876" y="412"/>
                  </a:lnTo>
                  <a:lnTo>
                    <a:pt x="879" y="409"/>
                  </a:lnTo>
                  <a:lnTo>
                    <a:pt x="882" y="405"/>
                  </a:lnTo>
                  <a:lnTo>
                    <a:pt x="885" y="401"/>
                  </a:lnTo>
                  <a:lnTo>
                    <a:pt x="888" y="396"/>
                  </a:lnTo>
                  <a:lnTo>
                    <a:pt x="890" y="392"/>
                  </a:lnTo>
                  <a:lnTo>
                    <a:pt x="893" y="387"/>
                  </a:lnTo>
                  <a:lnTo>
                    <a:pt x="896" y="383"/>
                  </a:lnTo>
                  <a:lnTo>
                    <a:pt x="899" y="379"/>
                  </a:lnTo>
                  <a:lnTo>
                    <a:pt x="902" y="374"/>
                  </a:lnTo>
                  <a:lnTo>
                    <a:pt x="905" y="370"/>
                  </a:lnTo>
                  <a:lnTo>
                    <a:pt x="908" y="365"/>
                  </a:lnTo>
                  <a:lnTo>
                    <a:pt x="910" y="361"/>
                  </a:lnTo>
                  <a:lnTo>
                    <a:pt x="913" y="357"/>
                  </a:lnTo>
                  <a:lnTo>
                    <a:pt x="916" y="352"/>
                  </a:lnTo>
                  <a:lnTo>
                    <a:pt x="919" y="348"/>
                  </a:lnTo>
                  <a:lnTo>
                    <a:pt x="922" y="343"/>
                  </a:lnTo>
                  <a:lnTo>
                    <a:pt x="925" y="339"/>
                  </a:lnTo>
                  <a:lnTo>
                    <a:pt x="928" y="335"/>
                  </a:lnTo>
                  <a:lnTo>
                    <a:pt x="931" y="330"/>
                  </a:lnTo>
                  <a:lnTo>
                    <a:pt x="935" y="326"/>
                  </a:lnTo>
                  <a:lnTo>
                    <a:pt x="940" y="322"/>
                  </a:lnTo>
                  <a:lnTo>
                    <a:pt x="949" y="318"/>
                  </a:lnTo>
                  <a:lnTo>
                    <a:pt x="960" y="315"/>
                  </a:lnTo>
                  <a:lnTo>
                    <a:pt x="975" y="313"/>
                  </a:lnTo>
                  <a:lnTo>
                    <a:pt x="985" y="311"/>
                  </a:lnTo>
                  <a:lnTo>
                    <a:pt x="987" y="307"/>
                  </a:lnTo>
                  <a:lnTo>
                    <a:pt x="990" y="302"/>
                  </a:lnTo>
                  <a:lnTo>
                    <a:pt x="992" y="298"/>
                  </a:lnTo>
                  <a:lnTo>
                    <a:pt x="994" y="293"/>
                  </a:lnTo>
                  <a:lnTo>
                    <a:pt x="996" y="289"/>
                  </a:lnTo>
                  <a:lnTo>
                    <a:pt x="999" y="285"/>
                  </a:lnTo>
                  <a:lnTo>
                    <a:pt x="1001" y="280"/>
                  </a:lnTo>
                  <a:lnTo>
                    <a:pt x="1004" y="276"/>
                  </a:lnTo>
                  <a:lnTo>
                    <a:pt x="1006" y="271"/>
                  </a:lnTo>
                  <a:lnTo>
                    <a:pt x="1008" y="267"/>
                  </a:lnTo>
                  <a:lnTo>
                    <a:pt x="1011" y="263"/>
                  </a:lnTo>
                  <a:lnTo>
                    <a:pt x="1013" y="258"/>
                  </a:lnTo>
                  <a:lnTo>
                    <a:pt x="1015" y="254"/>
                  </a:lnTo>
                  <a:lnTo>
                    <a:pt x="1018" y="249"/>
                  </a:lnTo>
                  <a:lnTo>
                    <a:pt x="1020" y="245"/>
                  </a:lnTo>
                  <a:lnTo>
                    <a:pt x="1023" y="240"/>
                  </a:lnTo>
                  <a:lnTo>
                    <a:pt x="1026" y="236"/>
                  </a:lnTo>
                  <a:lnTo>
                    <a:pt x="1029" y="232"/>
                  </a:lnTo>
                  <a:lnTo>
                    <a:pt x="1031" y="227"/>
                  </a:lnTo>
                  <a:lnTo>
                    <a:pt x="1034" y="223"/>
                  </a:lnTo>
                  <a:lnTo>
                    <a:pt x="1037" y="219"/>
                  </a:lnTo>
                  <a:lnTo>
                    <a:pt x="1040" y="214"/>
                  </a:lnTo>
                  <a:lnTo>
                    <a:pt x="1042" y="210"/>
                  </a:lnTo>
                  <a:lnTo>
                    <a:pt x="1045" y="205"/>
                  </a:lnTo>
                  <a:lnTo>
                    <a:pt x="1048" y="201"/>
                  </a:lnTo>
                  <a:lnTo>
                    <a:pt x="1064" y="200"/>
                  </a:lnTo>
                  <a:lnTo>
                    <a:pt x="1080" y="199"/>
                  </a:lnTo>
                  <a:lnTo>
                    <a:pt x="1096" y="198"/>
                  </a:lnTo>
                  <a:lnTo>
                    <a:pt x="1111" y="196"/>
                  </a:lnTo>
                  <a:lnTo>
                    <a:pt x="1125" y="193"/>
                  </a:lnTo>
                  <a:lnTo>
                    <a:pt x="1136" y="190"/>
                  </a:lnTo>
                  <a:lnTo>
                    <a:pt x="1145" y="186"/>
                  </a:lnTo>
                  <a:lnTo>
                    <a:pt x="1148" y="182"/>
                  </a:lnTo>
                  <a:lnTo>
                    <a:pt x="1151" y="177"/>
                  </a:lnTo>
                  <a:lnTo>
                    <a:pt x="1154" y="173"/>
                  </a:lnTo>
                  <a:lnTo>
                    <a:pt x="1162" y="176"/>
                  </a:lnTo>
                  <a:lnTo>
                    <a:pt x="1174" y="178"/>
                  </a:lnTo>
                  <a:lnTo>
                    <a:pt x="1190" y="180"/>
                  </a:lnTo>
                  <a:lnTo>
                    <a:pt x="1205" y="182"/>
                  </a:lnTo>
                  <a:lnTo>
                    <a:pt x="1221" y="181"/>
                  </a:lnTo>
                  <a:lnTo>
                    <a:pt x="1236" y="179"/>
                  </a:lnTo>
                  <a:lnTo>
                    <a:pt x="1252" y="177"/>
                  </a:lnTo>
                  <a:lnTo>
                    <a:pt x="1268" y="179"/>
                  </a:lnTo>
                  <a:lnTo>
                    <a:pt x="1284" y="180"/>
                  </a:lnTo>
                  <a:lnTo>
                    <a:pt x="1300" y="181"/>
                  </a:lnTo>
                  <a:lnTo>
                    <a:pt x="1316" y="182"/>
                  </a:lnTo>
                  <a:lnTo>
                    <a:pt x="1333" y="182"/>
                  </a:lnTo>
                  <a:lnTo>
                    <a:pt x="1350" y="182"/>
                  </a:lnTo>
                  <a:lnTo>
                    <a:pt x="1365" y="184"/>
                  </a:lnTo>
                  <a:lnTo>
                    <a:pt x="1379" y="186"/>
                  </a:lnTo>
                  <a:lnTo>
                    <a:pt x="1391" y="189"/>
                  </a:lnTo>
                  <a:lnTo>
                    <a:pt x="1392" y="194"/>
                  </a:lnTo>
                  <a:lnTo>
                    <a:pt x="1393" y="198"/>
                  </a:lnTo>
                  <a:lnTo>
                    <a:pt x="1394" y="202"/>
                  </a:lnTo>
                  <a:lnTo>
                    <a:pt x="1395" y="207"/>
                  </a:lnTo>
                  <a:lnTo>
                    <a:pt x="1395" y="211"/>
                  </a:lnTo>
                  <a:lnTo>
                    <a:pt x="1396" y="216"/>
                  </a:lnTo>
                  <a:lnTo>
                    <a:pt x="1397" y="220"/>
                  </a:lnTo>
                  <a:lnTo>
                    <a:pt x="1397" y="225"/>
                  </a:lnTo>
                  <a:lnTo>
                    <a:pt x="1398" y="229"/>
                  </a:lnTo>
                  <a:lnTo>
                    <a:pt x="1398" y="234"/>
                  </a:lnTo>
                  <a:lnTo>
                    <a:pt x="1399" y="238"/>
                  </a:lnTo>
                  <a:lnTo>
                    <a:pt x="1399" y="243"/>
                  </a:lnTo>
                  <a:lnTo>
                    <a:pt x="1400" y="247"/>
                  </a:lnTo>
                  <a:lnTo>
                    <a:pt x="1400" y="252"/>
                  </a:lnTo>
                  <a:lnTo>
                    <a:pt x="1401" y="256"/>
                  </a:lnTo>
                  <a:lnTo>
                    <a:pt x="1402" y="260"/>
                  </a:lnTo>
                  <a:lnTo>
                    <a:pt x="1402" y="265"/>
                  </a:lnTo>
                  <a:lnTo>
                    <a:pt x="1403" y="269"/>
                  </a:lnTo>
                  <a:lnTo>
                    <a:pt x="1403" y="274"/>
                  </a:lnTo>
                  <a:lnTo>
                    <a:pt x="1404" y="278"/>
                  </a:lnTo>
                  <a:lnTo>
                    <a:pt x="1404" y="283"/>
                  </a:lnTo>
                  <a:lnTo>
                    <a:pt x="1405" y="287"/>
                  </a:lnTo>
                  <a:lnTo>
                    <a:pt x="1406" y="292"/>
                  </a:lnTo>
                  <a:lnTo>
                    <a:pt x="1406" y="296"/>
                  </a:lnTo>
                  <a:lnTo>
                    <a:pt x="1407" y="301"/>
                  </a:lnTo>
                  <a:lnTo>
                    <a:pt x="1407" y="305"/>
                  </a:lnTo>
                  <a:lnTo>
                    <a:pt x="1408" y="309"/>
                  </a:lnTo>
                  <a:lnTo>
                    <a:pt x="1408" y="314"/>
                  </a:lnTo>
                  <a:lnTo>
                    <a:pt x="1409" y="318"/>
                  </a:lnTo>
                  <a:lnTo>
                    <a:pt x="1409" y="323"/>
                  </a:lnTo>
                  <a:lnTo>
                    <a:pt x="1410" y="327"/>
                  </a:lnTo>
                  <a:lnTo>
                    <a:pt x="1411" y="332"/>
                  </a:lnTo>
                  <a:lnTo>
                    <a:pt x="1411" y="336"/>
                  </a:lnTo>
                  <a:lnTo>
                    <a:pt x="1412" y="341"/>
                  </a:lnTo>
                  <a:lnTo>
                    <a:pt x="1412" y="345"/>
                  </a:lnTo>
                  <a:lnTo>
                    <a:pt x="1413" y="350"/>
                  </a:lnTo>
                  <a:lnTo>
                    <a:pt x="1414" y="354"/>
                  </a:lnTo>
                  <a:lnTo>
                    <a:pt x="1416" y="358"/>
                  </a:lnTo>
                  <a:lnTo>
                    <a:pt x="1418" y="363"/>
                  </a:lnTo>
                  <a:lnTo>
                    <a:pt x="1419" y="367"/>
                  </a:lnTo>
                  <a:lnTo>
                    <a:pt x="1421" y="372"/>
                  </a:lnTo>
                  <a:lnTo>
                    <a:pt x="1423" y="376"/>
                  </a:lnTo>
                  <a:lnTo>
                    <a:pt x="1427" y="381"/>
                  </a:lnTo>
                  <a:lnTo>
                    <a:pt x="1430" y="385"/>
                  </a:lnTo>
                  <a:lnTo>
                    <a:pt x="1434" y="389"/>
                  </a:lnTo>
                  <a:lnTo>
                    <a:pt x="1439" y="393"/>
                  </a:lnTo>
                  <a:lnTo>
                    <a:pt x="1445" y="398"/>
                  </a:lnTo>
                  <a:lnTo>
                    <a:pt x="1453" y="402"/>
                  </a:lnTo>
                  <a:lnTo>
                    <a:pt x="1465" y="400"/>
                  </a:lnTo>
                  <a:lnTo>
                    <a:pt x="1478" y="397"/>
                  </a:lnTo>
                  <a:lnTo>
                    <a:pt x="1492" y="394"/>
                  </a:lnTo>
                  <a:lnTo>
                    <a:pt x="1507" y="395"/>
                  </a:lnTo>
                  <a:lnTo>
                    <a:pt x="1519" y="398"/>
                  </a:lnTo>
                  <a:lnTo>
                    <a:pt x="1531" y="401"/>
                  </a:lnTo>
                  <a:lnTo>
                    <a:pt x="1543" y="404"/>
                  </a:lnTo>
                  <a:lnTo>
                    <a:pt x="1555" y="407"/>
                  </a:lnTo>
                  <a:lnTo>
                    <a:pt x="1564" y="407"/>
                  </a:lnTo>
                  <a:lnTo>
                    <a:pt x="1568" y="402"/>
                  </a:lnTo>
                  <a:lnTo>
                    <a:pt x="1572" y="398"/>
                  </a:lnTo>
                  <a:lnTo>
                    <a:pt x="1575" y="393"/>
                  </a:lnTo>
                  <a:lnTo>
                    <a:pt x="1579" y="389"/>
                  </a:lnTo>
                  <a:lnTo>
                    <a:pt x="1582" y="385"/>
                  </a:lnTo>
                  <a:lnTo>
                    <a:pt x="1586" y="380"/>
                  </a:lnTo>
                  <a:lnTo>
                    <a:pt x="1590" y="376"/>
                  </a:lnTo>
                  <a:lnTo>
                    <a:pt x="1593" y="372"/>
                  </a:lnTo>
                  <a:lnTo>
                    <a:pt x="1598" y="367"/>
                  </a:lnTo>
                  <a:lnTo>
                    <a:pt x="1602" y="363"/>
                  </a:lnTo>
                  <a:lnTo>
                    <a:pt x="1606" y="359"/>
                  </a:lnTo>
                  <a:lnTo>
                    <a:pt x="1610" y="354"/>
                  </a:lnTo>
                  <a:lnTo>
                    <a:pt x="1614" y="350"/>
                  </a:lnTo>
                  <a:lnTo>
                    <a:pt x="1614" y="346"/>
                  </a:lnTo>
                  <a:lnTo>
                    <a:pt x="1615" y="341"/>
                  </a:lnTo>
                  <a:lnTo>
                    <a:pt x="1615" y="337"/>
                  </a:lnTo>
                  <a:lnTo>
                    <a:pt x="1615" y="332"/>
                  </a:lnTo>
                  <a:lnTo>
                    <a:pt x="1615" y="328"/>
                  </a:lnTo>
                  <a:lnTo>
                    <a:pt x="1615" y="323"/>
                  </a:lnTo>
                  <a:lnTo>
                    <a:pt x="1616" y="319"/>
                  </a:lnTo>
                  <a:lnTo>
                    <a:pt x="1616" y="314"/>
                  </a:lnTo>
                  <a:lnTo>
                    <a:pt x="1616" y="310"/>
                  </a:lnTo>
                  <a:lnTo>
                    <a:pt x="1616" y="305"/>
                  </a:lnTo>
                  <a:lnTo>
                    <a:pt x="1616" y="301"/>
                  </a:lnTo>
                  <a:lnTo>
                    <a:pt x="1618" y="297"/>
                  </a:lnTo>
                  <a:lnTo>
                    <a:pt x="1619" y="292"/>
                  </a:lnTo>
                  <a:lnTo>
                    <a:pt x="1620" y="288"/>
                  </a:lnTo>
                  <a:lnTo>
                    <a:pt x="1621" y="283"/>
                  </a:lnTo>
                  <a:lnTo>
                    <a:pt x="1623" y="279"/>
                  </a:lnTo>
                  <a:lnTo>
                    <a:pt x="1624" y="274"/>
                  </a:lnTo>
                  <a:lnTo>
                    <a:pt x="1625" y="270"/>
                  </a:lnTo>
                  <a:lnTo>
                    <a:pt x="1626" y="265"/>
                  </a:lnTo>
                  <a:lnTo>
                    <a:pt x="1628" y="261"/>
                  </a:lnTo>
                  <a:lnTo>
                    <a:pt x="1629" y="257"/>
                  </a:lnTo>
                  <a:lnTo>
                    <a:pt x="1630" y="252"/>
                  </a:lnTo>
                  <a:lnTo>
                    <a:pt x="1632" y="248"/>
                  </a:lnTo>
                  <a:lnTo>
                    <a:pt x="1633" y="243"/>
                  </a:lnTo>
                  <a:lnTo>
                    <a:pt x="1634" y="239"/>
                  </a:lnTo>
                  <a:lnTo>
                    <a:pt x="1636" y="234"/>
                  </a:lnTo>
                  <a:lnTo>
                    <a:pt x="1637" y="230"/>
                  </a:lnTo>
                  <a:lnTo>
                    <a:pt x="1638" y="225"/>
                  </a:lnTo>
                  <a:lnTo>
                    <a:pt x="1639" y="221"/>
                  </a:lnTo>
                  <a:lnTo>
                    <a:pt x="1641" y="217"/>
                  </a:lnTo>
                  <a:lnTo>
                    <a:pt x="1642" y="212"/>
                  </a:lnTo>
                  <a:lnTo>
                    <a:pt x="1643" y="208"/>
                  </a:lnTo>
                  <a:lnTo>
                    <a:pt x="1645" y="203"/>
                  </a:lnTo>
                  <a:lnTo>
                    <a:pt x="1646" y="199"/>
                  </a:lnTo>
                  <a:lnTo>
                    <a:pt x="1647" y="197"/>
                  </a:lnTo>
                  <a:lnTo>
                    <a:pt x="1649" y="202"/>
                  </a:lnTo>
                  <a:lnTo>
                    <a:pt x="1650" y="206"/>
                  </a:lnTo>
                  <a:lnTo>
                    <a:pt x="1652" y="211"/>
                  </a:lnTo>
                  <a:lnTo>
                    <a:pt x="1654" y="215"/>
                  </a:lnTo>
                  <a:lnTo>
                    <a:pt x="1655" y="220"/>
                  </a:lnTo>
                  <a:lnTo>
                    <a:pt x="1657" y="224"/>
                  </a:lnTo>
                  <a:lnTo>
                    <a:pt x="1658" y="228"/>
                  </a:lnTo>
                  <a:lnTo>
                    <a:pt x="1660" y="233"/>
                  </a:lnTo>
                  <a:lnTo>
                    <a:pt x="1661" y="237"/>
                  </a:lnTo>
                  <a:lnTo>
                    <a:pt x="1663" y="242"/>
                  </a:lnTo>
                  <a:lnTo>
                    <a:pt x="1664" y="246"/>
                  </a:lnTo>
                  <a:lnTo>
                    <a:pt x="1666" y="251"/>
                  </a:lnTo>
                  <a:lnTo>
                    <a:pt x="1668" y="255"/>
                  </a:lnTo>
                  <a:lnTo>
                    <a:pt x="1669" y="259"/>
                  </a:lnTo>
                  <a:lnTo>
                    <a:pt x="1671" y="264"/>
                  </a:lnTo>
                  <a:lnTo>
                    <a:pt x="1672" y="268"/>
                  </a:lnTo>
                  <a:lnTo>
                    <a:pt x="1674" y="273"/>
                  </a:lnTo>
                  <a:lnTo>
                    <a:pt x="1675" y="277"/>
                  </a:lnTo>
                  <a:lnTo>
                    <a:pt x="1677" y="282"/>
                  </a:lnTo>
                  <a:lnTo>
                    <a:pt x="1679" y="286"/>
                  </a:lnTo>
                  <a:lnTo>
                    <a:pt x="1680" y="291"/>
                  </a:lnTo>
                  <a:lnTo>
                    <a:pt x="1682" y="295"/>
                  </a:lnTo>
                  <a:lnTo>
                    <a:pt x="1683" y="299"/>
                  </a:lnTo>
                  <a:lnTo>
                    <a:pt x="1688" y="304"/>
                  </a:lnTo>
                  <a:lnTo>
                    <a:pt x="1695" y="308"/>
                  </a:lnTo>
                  <a:lnTo>
                    <a:pt x="1704" y="312"/>
                  </a:lnTo>
                  <a:lnTo>
                    <a:pt x="1715" y="315"/>
                  </a:lnTo>
                  <a:lnTo>
                    <a:pt x="1727" y="318"/>
                  </a:lnTo>
                  <a:lnTo>
                    <a:pt x="1741" y="320"/>
                  </a:lnTo>
                  <a:lnTo>
                    <a:pt x="1757" y="321"/>
                  </a:lnTo>
                  <a:lnTo>
                    <a:pt x="1772" y="323"/>
                  </a:lnTo>
                  <a:lnTo>
                    <a:pt x="1787" y="325"/>
                  </a:lnTo>
                  <a:lnTo>
                    <a:pt x="1801" y="327"/>
                  </a:lnTo>
                  <a:lnTo>
                    <a:pt x="1814" y="330"/>
                  </a:lnTo>
                  <a:lnTo>
                    <a:pt x="1820" y="334"/>
                  </a:lnTo>
                  <a:lnTo>
                    <a:pt x="1823" y="338"/>
                  </a:lnTo>
                  <a:lnTo>
                    <a:pt x="1826" y="343"/>
                  </a:lnTo>
                  <a:lnTo>
                    <a:pt x="1829" y="347"/>
                  </a:lnTo>
                  <a:lnTo>
                    <a:pt x="1830" y="351"/>
                  </a:lnTo>
                  <a:lnTo>
                    <a:pt x="1830" y="356"/>
                  </a:lnTo>
                  <a:lnTo>
                    <a:pt x="1830" y="360"/>
                  </a:lnTo>
                  <a:lnTo>
                    <a:pt x="1830" y="365"/>
                  </a:lnTo>
                  <a:lnTo>
                    <a:pt x="1830" y="369"/>
                  </a:lnTo>
                  <a:lnTo>
                    <a:pt x="1831" y="374"/>
                  </a:lnTo>
                  <a:lnTo>
                    <a:pt x="1831" y="378"/>
                  </a:lnTo>
                  <a:lnTo>
                    <a:pt x="1831" y="383"/>
                  </a:lnTo>
                  <a:lnTo>
                    <a:pt x="1831" y="387"/>
                  </a:lnTo>
                  <a:lnTo>
                    <a:pt x="1831" y="392"/>
                  </a:lnTo>
                  <a:lnTo>
                    <a:pt x="1831" y="396"/>
                  </a:lnTo>
                  <a:lnTo>
                    <a:pt x="1831" y="400"/>
                  </a:lnTo>
                  <a:lnTo>
                    <a:pt x="1831" y="405"/>
                  </a:lnTo>
                  <a:lnTo>
                    <a:pt x="1832" y="409"/>
                  </a:lnTo>
                  <a:lnTo>
                    <a:pt x="1832" y="414"/>
                  </a:lnTo>
                  <a:lnTo>
                    <a:pt x="1832" y="418"/>
                  </a:lnTo>
                  <a:lnTo>
                    <a:pt x="1832" y="423"/>
                  </a:lnTo>
                  <a:lnTo>
                    <a:pt x="1832" y="427"/>
                  </a:lnTo>
                  <a:lnTo>
                    <a:pt x="1832" y="432"/>
                  </a:lnTo>
                  <a:lnTo>
                    <a:pt x="1832" y="436"/>
                  </a:lnTo>
                  <a:lnTo>
                    <a:pt x="1832" y="440"/>
                  </a:lnTo>
                  <a:lnTo>
                    <a:pt x="1833" y="445"/>
                  </a:lnTo>
                  <a:lnTo>
                    <a:pt x="1833" y="449"/>
                  </a:lnTo>
                  <a:lnTo>
                    <a:pt x="1833" y="454"/>
                  </a:lnTo>
                  <a:lnTo>
                    <a:pt x="1833" y="458"/>
                  </a:lnTo>
                  <a:lnTo>
                    <a:pt x="1833" y="463"/>
                  </a:lnTo>
                  <a:lnTo>
                    <a:pt x="1833" y="467"/>
                  </a:lnTo>
                  <a:lnTo>
                    <a:pt x="1833" y="472"/>
                  </a:lnTo>
                  <a:lnTo>
                    <a:pt x="1834" y="476"/>
                  </a:lnTo>
                  <a:lnTo>
                    <a:pt x="1834" y="481"/>
                  </a:lnTo>
                  <a:lnTo>
                    <a:pt x="1834" y="485"/>
                  </a:lnTo>
                  <a:lnTo>
                    <a:pt x="1834" y="490"/>
                  </a:lnTo>
                  <a:lnTo>
                    <a:pt x="1834" y="494"/>
                  </a:lnTo>
                  <a:lnTo>
                    <a:pt x="1834" y="499"/>
                  </a:lnTo>
                  <a:lnTo>
                    <a:pt x="1834" y="501"/>
                  </a:lnTo>
                  <a:lnTo>
                    <a:pt x="1852" y="501"/>
                  </a:lnTo>
                  <a:lnTo>
                    <a:pt x="1852" y="499"/>
                  </a:lnTo>
                  <a:lnTo>
                    <a:pt x="1852" y="495"/>
                  </a:lnTo>
                  <a:lnTo>
                    <a:pt x="1853" y="491"/>
                  </a:lnTo>
                  <a:lnTo>
                    <a:pt x="1853" y="486"/>
                  </a:lnTo>
                  <a:lnTo>
                    <a:pt x="1853" y="482"/>
                  </a:lnTo>
                  <a:lnTo>
                    <a:pt x="1854" y="477"/>
                  </a:lnTo>
                  <a:lnTo>
                    <a:pt x="1854" y="473"/>
                  </a:lnTo>
                  <a:lnTo>
                    <a:pt x="1855" y="468"/>
                  </a:lnTo>
                  <a:lnTo>
                    <a:pt x="1855" y="464"/>
                  </a:lnTo>
                  <a:lnTo>
                    <a:pt x="1855" y="459"/>
                  </a:lnTo>
                  <a:lnTo>
                    <a:pt x="1856" y="455"/>
                  </a:lnTo>
                  <a:lnTo>
                    <a:pt x="1856" y="450"/>
                  </a:lnTo>
                  <a:lnTo>
                    <a:pt x="1856" y="446"/>
                  </a:lnTo>
                  <a:lnTo>
                    <a:pt x="1857" y="441"/>
                  </a:lnTo>
                  <a:lnTo>
                    <a:pt x="1857" y="437"/>
                  </a:lnTo>
                  <a:lnTo>
                    <a:pt x="1857" y="433"/>
                  </a:lnTo>
                  <a:lnTo>
                    <a:pt x="1858" y="428"/>
                  </a:lnTo>
                  <a:lnTo>
                    <a:pt x="1858" y="424"/>
                  </a:lnTo>
                  <a:lnTo>
                    <a:pt x="1858" y="419"/>
                  </a:lnTo>
                  <a:lnTo>
                    <a:pt x="1859" y="415"/>
                  </a:lnTo>
                  <a:lnTo>
                    <a:pt x="1859" y="410"/>
                  </a:lnTo>
                  <a:lnTo>
                    <a:pt x="1859" y="406"/>
                  </a:lnTo>
                  <a:lnTo>
                    <a:pt x="1860" y="401"/>
                  </a:lnTo>
                  <a:lnTo>
                    <a:pt x="1861" y="397"/>
                  </a:lnTo>
                  <a:lnTo>
                    <a:pt x="1863" y="392"/>
                  </a:lnTo>
                  <a:lnTo>
                    <a:pt x="1865" y="388"/>
                  </a:lnTo>
                  <a:lnTo>
                    <a:pt x="1867" y="384"/>
                  </a:lnTo>
                  <a:lnTo>
                    <a:pt x="1869" y="379"/>
                  </a:lnTo>
                  <a:lnTo>
                    <a:pt x="1872" y="375"/>
                  </a:lnTo>
                  <a:lnTo>
                    <a:pt x="1876" y="371"/>
                  </a:lnTo>
                  <a:lnTo>
                    <a:pt x="1881" y="366"/>
                  </a:lnTo>
                  <a:lnTo>
                    <a:pt x="1889" y="362"/>
                  </a:lnTo>
                  <a:lnTo>
                    <a:pt x="1899" y="359"/>
                  </a:lnTo>
                  <a:lnTo>
                    <a:pt x="1910" y="356"/>
                  </a:lnTo>
                  <a:lnTo>
                    <a:pt x="1922" y="352"/>
                  </a:lnTo>
                  <a:lnTo>
                    <a:pt x="1932" y="349"/>
                  </a:lnTo>
                  <a:lnTo>
                    <a:pt x="1942" y="345"/>
                  </a:lnTo>
                  <a:lnTo>
                    <a:pt x="1957" y="343"/>
                  </a:lnTo>
                  <a:lnTo>
                    <a:pt x="1971" y="341"/>
                  </a:lnTo>
                  <a:lnTo>
                    <a:pt x="1986" y="339"/>
                  </a:lnTo>
                  <a:lnTo>
                    <a:pt x="1999" y="336"/>
                  </a:lnTo>
                  <a:lnTo>
                    <a:pt x="2004" y="332"/>
                  </a:lnTo>
                  <a:lnTo>
                    <a:pt x="2007" y="328"/>
                  </a:lnTo>
                  <a:lnTo>
                    <a:pt x="2011" y="323"/>
                  </a:lnTo>
                  <a:lnTo>
                    <a:pt x="2012" y="319"/>
                  </a:lnTo>
                  <a:lnTo>
                    <a:pt x="2013" y="315"/>
                  </a:lnTo>
                  <a:lnTo>
                    <a:pt x="2015" y="310"/>
                  </a:lnTo>
                  <a:lnTo>
                    <a:pt x="2016" y="306"/>
                  </a:lnTo>
                  <a:lnTo>
                    <a:pt x="2017" y="301"/>
                  </a:lnTo>
                  <a:lnTo>
                    <a:pt x="2018" y="297"/>
                  </a:lnTo>
                  <a:lnTo>
                    <a:pt x="2018" y="292"/>
                  </a:lnTo>
                  <a:lnTo>
                    <a:pt x="2019" y="288"/>
                  </a:lnTo>
                  <a:lnTo>
                    <a:pt x="2019" y="283"/>
                  </a:lnTo>
                  <a:lnTo>
                    <a:pt x="2019" y="279"/>
                  </a:lnTo>
                  <a:lnTo>
                    <a:pt x="2020" y="274"/>
                  </a:lnTo>
                  <a:lnTo>
                    <a:pt x="2020" y="270"/>
                  </a:lnTo>
                  <a:lnTo>
                    <a:pt x="2021" y="266"/>
                  </a:lnTo>
                  <a:lnTo>
                    <a:pt x="2021" y="261"/>
                  </a:lnTo>
                  <a:lnTo>
                    <a:pt x="2022" y="257"/>
                  </a:lnTo>
                  <a:lnTo>
                    <a:pt x="2023" y="252"/>
                  </a:lnTo>
                  <a:lnTo>
                    <a:pt x="2025" y="248"/>
                  </a:lnTo>
                  <a:lnTo>
                    <a:pt x="2026" y="243"/>
                  </a:lnTo>
                  <a:lnTo>
                    <a:pt x="2027" y="239"/>
                  </a:lnTo>
                  <a:lnTo>
                    <a:pt x="2028" y="234"/>
                  </a:lnTo>
                  <a:lnTo>
                    <a:pt x="2029" y="230"/>
                  </a:lnTo>
                  <a:lnTo>
                    <a:pt x="2030" y="225"/>
                  </a:lnTo>
                  <a:lnTo>
                    <a:pt x="2038" y="223"/>
                  </a:lnTo>
                  <a:lnTo>
                    <a:pt x="2055" y="223"/>
                  </a:lnTo>
                  <a:lnTo>
                    <a:pt x="2071" y="223"/>
                  </a:lnTo>
                  <a:lnTo>
                    <a:pt x="2088" y="224"/>
                  </a:lnTo>
                  <a:lnTo>
                    <a:pt x="2104" y="224"/>
                  </a:lnTo>
                  <a:lnTo>
                    <a:pt x="2117" y="227"/>
                  </a:lnTo>
                  <a:lnTo>
                    <a:pt x="2128" y="230"/>
                  </a:lnTo>
                  <a:lnTo>
                    <a:pt x="2139" y="233"/>
                  </a:lnTo>
                  <a:lnTo>
                    <a:pt x="2150" y="236"/>
                  </a:lnTo>
                  <a:lnTo>
                    <a:pt x="2162" y="240"/>
                  </a:lnTo>
                  <a:lnTo>
                    <a:pt x="2173" y="243"/>
                  </a:lnTo>
                  <a:lnTo>
                    <a:pt x="2184" y="246"/>
                  </a:lnTo>
                  <a:lnTo>
                    <a:pt x="2196" y="249"/>
                  </a:lnTo>
                  <a:lnTo>
                    <a:pt x="2207" y="253"/>
                  </a:lnTo>
                  <a:lnTo>
                    <a:pt x="2218" y="256"/>
                  </a:lnTo>
                  <a:lnTo>
                    <a:pt x="2229" y="259"/>
                  </a:lnTo>
                  <a:lnTo>
                    <a:pt x="2239" y="263"/>
                  </a:lnTo>
                  <a:lnTo>
                    <a:pt x="2246" y="267"/>
                  </a:lnTo>
                  <a:lnTo>
                    <a:pt x="2253" y="271"/>
                  </a:lnTo>
                  <a:lnTo>
                    <a:pt x="2261" y="275"/>
                  </a:lnTo>
                  <a:lnTo>
                    <a:pt x="2268" y="279"/>
                  </a:lnTo>
                  <a:lnTo>
                    <a:pt x="2275" y="283"/>
                  </a:lnTo>
                  <a:lnTo>
                    <a:pt x="2283" y="287"/>
                  </a:lnTo>
                  <a:lnTo>
                    <a:pt x="2290" y="291"/>
                  </a:lnTo>
                  <a:lnTo>
                    <a:pt x="2298" y="295"/>
                  </a:lnTo>
                  <a:lnTo>
                    <a:pt x="2305" y="299"/>
                  </a:lnTo>
                  <a:lnTo>
                    <a:pt x="2312" y="303"/>
                  </a:lnTo>
                  <a:lnTo>
                    <a:pt x="2319" y="307"/>
                  </a:lnTo>
                  <a:lnTo>
                    <a:pt x="2326" y="311"/>
                  </a:lnTo>
                  <a:lnTo>
                    <a:pt x="2333" y="315"/>
                  </a:lnTo>
                  <a:lnTo>
                    <a:pt x="2340" y="319"/>
                  </a:lnTo>
                  <a:lnTo>
                    <a:pt x="2346" y="323"/>
                  </a:lnTo>
                  <a:lnTo>
                    <a:pt x="2353" y="327"/>
                  </a:lnTo>
                  <a:lnTo>
                    <a:pt x="2360" y="331"/>
                  </a:lnTo>
                  <a:lnTo>
                    <a:pt x="2370" y="335"/>
                  </a:lnTo>
                  <a:lnTo>
                    <a:pt x="2381" y="338"/>
                  </a:lnTo>
                  <a:lnTo>
                    <a:pt x="2393" y="341"/>
                  </a:lnTo>
                  <a:lnTo>
                    <a:pt x="2405" y="344"/>
                  </a:lnTo>
                  <a:lnTo>
                    <a:pt x="2417" y="347"/>
                  </a:lnTo>
                  <a:lnTo>
                    <a:pt x="2426" y="351"/>
                  </a:lnTo>
                  <a:lnTo>
                    <a:pt x="2435" y="355"/>
                  </a:lnTo>
                  <a:lnTo>
                    <a:pt x="2443" y="359"/>
                  </a:lnTo>
                  <a:lnTo>
                    <a:pt x="2450" y="363"/>
                  </a:lnTo>
                  <a:lnTo>
                    <a:pt x="2456" y="367"/>
                  </a:lnTo>
                  <a:lnTo>
                    <a:pt x="2460" y="369"/>
                  </a:lnTo>
                  <a:lnTo>
                    <a:pt x="2463" y="364"/>
                  </a:lnTo>
                  <a:lnTo>
                    <a:pt x="2466" y="360"/>
                  </a:lnTo>
                  <a:lnTo>
                    <a:pt x="2469" y="356"/>
                  </a:lnTo>
                  <a:lnTo>
                    <a:pt x="2471" y="351"/>
                  </a:lnTo>
                  <a:lnTo>
                    <a:pt x="2473" y="347"/>
                  </a:lnTo>
                  <a:lnTo>
                    <a:pt x="2474" y="342"/>
                  </a:lnTo>
                  <a:lnTo>
                    <a:pt x="2475" y="338"/>
                  </a:lnTo>
                  <a:lnTo>
                    <a:pt x="2476" y="333"/>
                  </a:lnTo>
                  <a:lnTo>
                    <a:pt x="2478" y="329"/>
                  </a:lnTo>
                  <a:lnTo>
                    <a:pt x="2479" y="324"/>
                  </a:lnTo>
                  <a:lnTo>
                    <a:pt x="2480" y="320"/>
                  </a:lnTo>
                  <a:lnTo>
                    <a:pt x="2481" y="316"/>
                  </a:lnTo>
                  <a:lnTo>
                    <a:pt x="2483" y="311"/>
                  </a:lnTo>
                  <a:lnTo>
                    <a:pt x="2484" y="307"/>
                  </a:lnTo>
                  <a:lnTo>
                    <a:pt x="2485" y="302"/>
                  </a:lnTo>
                  <a:lnTo>
                    <a:pt x="2487" y="298"/>
                  </a:lnTo>
                  <a:lnTo>
                    <a:pt x="2488" y="293"/>
                  </a:lnTo>
                  <a:lnTo>
                    <a:pt x="2489" y="289"/>
                  </a:lnTo>
                  <a:lnTo>
                    <a:pt x="2490" y="284"/>
                  </a:lnTo>
                  <a:lnTo>
                    <a:pt x="2492" y="280"/>
                  </a:lnTo>
                  <a:lnTo>
                    <a:pt x="2494" y="276"/>
                  </a:lnTo>
                  <a:lnTo>
                    <a:pt x="2497" y="271"/>
                  </a:lnTo>
                  <a:lnTo>
                    <a:pt x="2499" y="267"/>
                  </a:lnTo>
                  <a:lnTo>
                    <a:pt x="2502" y="262"/>
                  </a:lnTo>
                  <a:lnTo>
                    <a:pt x="2506" y="258"/>
                  </a:lnTo>
                  <a:lnTo>
                    <a:pt x="2511" y="254"/>
                  </a:lnTo>
                  <a:lnTo>
                    <a:pt x="2516" y="250"/>
                  </a:lnTo>
                  <a:lnTo>
                    <a:pt x="2526" y="246"/>
                  </a:lnTo>
                  <a:lnTo>
                    <a:pt x="2535" y="242"/>
                  </a:lnTo>
                  <a:lnTo>
                    <a:pt x="2545" y="239"/>
                  </a:lnTo>
                  <a:lnTo>
                    <a:pt x="2555" y="235"/>
                  </a:lnTo>
                  <a:lnTo>
                    <a:pt x="2563" y="238"/>
                  </a:lnTo>
                  <a:lnTo>
                    <a:pt x="2570" y="242"/>
                  </a:lnTo>
                  <a:lnTo>
                    <a:pt x="2578" y="246"/>
                  </a:lnTo>
                  <a:lnTo>
                    <a:pt x="2586" y="250"/>
                  </a:lnTo>
                  <a:lnTo>
                    <a:pt x="2593" y="254"/>
                  </a:lnTo>
                  <a:lnTo>
                    <a:pt x="2600" y="258"/>
                  </a:lnTo>
                  <a:lnTo>
                    <a:pt x="2607" y="262"/>
                  </a:lnTo>
                  <a:lnTo>
                    <a:pt x="2614" y="266"/>
                  </a:lnTo>
                  <a:lnTo>
                    <a:pt x="2620" y="270"/>
                  </a:lnTo>
                  <a:lnTo>
                    <a:pt x="2627" y="274"/>
                  </a:lnTo>
                  <a:lnTo>
                    <a:pt x="2633" y="279"/>
                  </a:lnTo>
                  <a:lnTo>
                    <a:pt x="2639" y="283"/>
                  </a:lnTo>
                  <a:lnTo>
                    <a:pt x="2645" y="287"/>
                  </a:lnTo>
                  <a:lnTo>
                    <a:pt x="2650" y="291"/>
                  </a:lnTo>
                  <a:lnTo>
                    <a:pt x="2656" y="295"/>
                  </a:lnTo>
                  <a:lnTo>
                    <a:pt x="2662" y="299"/>
                  </a:lnTo>
                  <a:lnTo>
                    <a:pt x="2667" y="304"/>
                  </a:lnTo>
                  <a:lnTo>
                    <a:pt x="2672" y="308"/>
                  </a:lnTo>
                  <a:lnTo>
                    <a:pt x="2678" y="312"/>
                  </a:lnTo>
                  <a:lnTo>
                    <a:pt x="2683" y="316"/>
                  </a:lnTo>
                  <a:lnTo>
                    <a:pt x="2689" y="321"/>
                  </a:lnTo>
                  <a:lnTo>
                    <a:pt x="2694" y="325"/>
                  </a:lnTo>
                  <a:lnTo>
                    <a:pt x="2700" y="329"/>
                  </a:lnTo>
                  <a:lnTo>
                    <a:pt x="2705" y="333"/>
                  </a:lnTo>
                  <a:lnTo>
                    <a:pt x="2717" y="331"/>
                  </a:lnTo>
                  <a:lnTo>
                    <a:pt x="2734" y="330"/>
                  </a:lnTo>
                  <a:lnTo>
                    <a:pt x="2750" y="329"/>
                  </a:lnTo>
                  <a:lnTo>
                    <a:pt x="2767" y="329"/>
                  </a:lnTo>
                  <a:lnTo>
                    <a:pt x="2783" y="328"/>
                  </a:lnTo>
                  <a:lnTo>
                    <a:pt x="2798" y="326"/>
                  </a:lnTo>
                  <a:lnTo>
                    <a:pt x="2813" y="324"/>
                  </a:lnTo>
                  <a:lnTo>
                    <a:pt x="2825" y="322"/>
                  </a:lnTo>
                  <a:lnTo>
                    <a:pt x="2829" y="317"/>
                  </a:lnTo>
                  <a:lnTo>
                    <a:pt x="2832" y="313"/>
                  </a:lnTo>
                  <a:lnTo>
                    <a:pt x="2836" y="309"/>
                  </a:lnTo>
                  <a:lnTo>
                    <a:pt x="2840" y="304"/>
                  </a:lnTo>
                  <a:lnTo>
                    <a:pt x="2844" y="300"/>
                  </a:lnTo>
                  <a:lnTo>
                    <a:pt x="2849" y="296"/>
                  </a:lnTo>
                  <a:lnTo>
                    <a:pt x="2854" y="291"/>
                  </a:lnTo>
                  <a:lnTo>
                    <a:pt x="2861" y="287"/>
                  </a:lnTo>
                  <a:lnTo>
                    <a:pt x="2867" y="283"/>
                  </a:lnTo>
                  <a:lnTo>
                    <a:pt x="2875" y="279"/>
                  </a:lnTo>
                  <a:lnTo>
                    <a:pt x="2883" y="275"/>
                  </a:lnTo>
                  <a:lnTo>
                    <a:pt x="2890" y="271"/>
                  </a:lnTo>
                  <a:lnTo>
                    <a:pt x="2898" y="267"/>
                  </a:lnTo>
                  <a:lnTo>
                    <a:pt x="2905" y="263"/>
                  </a:lnTo>
                  <a:lnTo>
                    <a:pt x="2918" y="261"/>
                  </a:lnTo>
                  <a:lnTo>
                    <a:pt x="2934" y="260"/>
                  </a:lnTo>
                  <a:lnTo>
                    <a:pt x="2950" y="258"/>
                  </a:lnTo>
                  <a:lnTo>
                    <a:pt x="2966" y="257"/>
                  </a:lnTo>
                  <a:lnTo>
                    <a:pt x="2982" y="257"/>
                  </a:lnTo>
                  <a:lnTo>
                    <a:pt x="2999" y="257"/>
                  </a:lnTo>
                  <a:lnTo>
                    <a:pt x="3015" y="256"/>
                  </a:lnTo>
                  <a:lnTo>
                    <a:pt x="3031" y="255"/>
                  </a:lnTo>
                  <a:lnTo>
                    <a:pt x="3044" y="252"/>
                  </a:lnTo>
                  <a:lnTo>
                    <a:pt x="3057" y="249"/>
                  </a:lnTo>
                  <a:lnTo>
                    <a:pt x="3062" y="253"/>
                  </a:lnTo>
                  <a:lnTo>
                    <a:pt x="3062" y="258"/>
                  </a:lnTo>
                  <a:lnTo>
                    <a:pt x="3063" y="262"/>
                  </a:lnTo>
                  <a:lnTo>
                    <a:pt x="3063" y="267"/>
                  </a:lnTo>
                  <a:lnTo>
                    <a:pt x="3064" y="271"/>
                  </a:lnTo>
                  <a:lnTo>
                    <a:pt x="3065" y="276"/>
                  </a:lnTo>
                  <a:lnTo>
                    <a:pt x="3065" y="280"/>
                  </a:lnTo>
                  <a:lnTo>
                    <a:pt x="3066" y="284"/>
                  </a:lnTo>
                  <a:lnTo>
                    <a:pt x="3066" y="289"/>
                  </a:lnTo>
                  <a:lnTo>
                    <a:pt x="3067" y="293"/>
                  </a:lnTo>
                  <a:lnTo>
                    <a:pt x="3067" y="298"/>
                  </a:lnTo>
                  <a:lnTo>
                    <a:pt x="3068" y="302"/>
                  </a:lnTo>
                  <a:lnTo>
                    <a:pt x="3068" y="307"/>
                  </a:lnTo>
                  <a:lnTo>
                    <a:pt x="3069" y="311"/>
                  </a:lnTo>
                  <a:lnTo>
                    <a:pt x="3070" y="316"/>
                  </a:lnTo>
                  <a:lnTo>
                    <a:pt x="3070" y="320"/>
                  </a:lnTo>
                  <a:lnTo>
                    <a:pt x="3071" y="325"/>
                  </a:lnTo>
                  <a:lnTo>
                    <a:pt x="3071" y="329"/>
                  </a:lnTo>
                  <a:lnTo>
                    <a:pt x="3072" y="333"/>
                  </a:lnTo>
                  <a:lnTo>
                    <a:pt x="3072" y="338"/>
                  </a:lnTo>
                  <a:lnTo>
                    <a:pt x="3073" y="342"/>
                  </a:lnTo>
                  <a:lnTo>
                    <a:pt x="3073" y="347"/>
                  </a:lnTo>
                  <a:lnTo>
                    <a:pt x="3074" y="351"/>
                  </a:lnTo>
                  <a:lnTo>
                    <a:pt x="3076" y="356"/>
                  </a:lnTo>
                  <a:lnTo>
                    <a:pt x="3078" y="360"/>
                  </a:lnTo>
                  <a:lnTo>
                    <a:pt x="3081" y="364"/>
                  </a:lnTo>
                  <a:lnTo>
                    <a:pt x="3084" y="369"/>
                  </a:lnTo>
                  <a:lnTo>
                    <a:pt x="3087" y="373"/>
                  </a:lnTo>
                  <a:lnTo>
                    <a:pt x="3091" y="378"/>
                  </a:lnTo>
                  <a:lnTo>
                    <a:pt x="3096" y="382"/>
                  </a:lnTo>
                  <a:lnTo>
                    <a:pt x="3101" y="386"/>
                  </a:lnTo>
                  <a:lnTo>
                    <a:pt x="3108" y="390"/>
                  </a:lnTo>
                  <a:lnTo>
                    <a:pt x="3117" y="394"/>
                  </a:lnTo>
                  <a:lnTo>
                    <a:pt x="3124" y="398"/>
                  </a:lnTo>
                  <a:lnTo>
                    <a:pt x="3128" y="402"/>
                  </a:lnTo>
                  <a:lnTo>
                    <a:pt x="3136" y="406"/>
                  </a:lnTo>
                  <a:lnTo>
                    <a:pt x="3146" y="409"/>
                  </a:lnTo>
                  <a:lnTo>
                    <a:pt x="3160" y="407"/>
                  </a:lnTo>
                  <a:lnTo>
                    <a:pt x="3170" y="403"/>
                  </a:lnTo>
                  <a:lnTo>
                    <a:pt x="3178" y="399"/>
                  </a:lnTo>
                  <a:lnTo>
                    <a:pt x="3182" y="395"/>
                  </a:lnTo>
                  <a:lnTo>
                    <a:pt x="3186" y="391"/>
                  </a:lnTo>
                  <a:lnTo>
                    <a:pt x="3191" y="386"/>
                  </a:lnTo>
                  <a:lnTo>
                    <a:pt x="3196" y="382"/>
                  </a:lnTo>
                  <a:lnTo>
                    <a:pt x="3202" y="378"/>
                  </a:lnTo>
                  <a:lnTo>
                    <a:pt x="3208" y="374"/>
                  </a:lnTo>
                  <a:lnTo>
                    <a:pt x="3210" y="369"/>
                  </a:lnTo>
                  <a:lnTo>
                    <a:pt x="3211" y="365"/>
                  </a:lnTo>
                  <a:lnTo>
                    <a:pt x="3212" y="360"/>
                  </a:lnTo>
                  <a:lnTo>
                    <a:pt x="3214" y="356"/>
                  </a:lnTo>
                  <a:lnTo>
                    <a:pt x="3215" y="352"/>
                  </a:lnTo>
                  <a:lnTo>
                    <a:pt x="3216" y="347"/>
                  </a:lnTo>
                  <a:lnTo>
                    <a:pt x="3217" y="343"/>
                  </a:lnTo>
                  <a:lnTo>
                    <a:pt x="3217" y="338"/>
                  </a:lnTo>
                  <a:lnTo>
                    <a:pt x="3218" y="334"/>
                  </a:lnTo>
                  <a:lnTo>
                    <a:pt x="3219" y="329"/>
                  </a:lnTo>
                  <a:lnTo>
                    <a:pt x="3219" y="325"/>
                  </a:lnTo>
                  <a:lnTo>
                    <a:pt x="3220" y="320"/>
                  </a:lnTo>
                  <a:lnTo>
                    <a:pt x="3221" y="316"/>
                  </a:lnTo>
                  <a:lnTo>
                    <a:pt x="3222" y="312"/>
                  </a:lnTo>
                  <a:lnTo>
                    <a:pt x="3222" y="307"/>
                  </a:lnTo>
                  <a:lnTo>
                    <a:pt x="3223" y="303"/>
                  </a:lnTo>
                  <a:lnTo>
                    <a:pt x="3224" y="298"/>
                  </a:lnTo>
                  <a:lnTo>
                    <a:pt x="3225" y="294"/>
                  </a:lnTo>
                  <a:lnTo>
                    <a:pt x="3225" y="289"/>
                  </a:lnTo>
                  <a:lnTo>
                    <a:pt x="3226" y="285"/>
                  </a:lnTo>
                  <a:lnTo>
                    <a:pt x="3227" y="280"/>
                  </a:lnTo>
                  <a:lnTo>
                    <a:pt x="3228" y="276"/>
                  </a:lnTo>
                  <a:lnTo>
                    <a:pt x="3229" y="271"/>
                  </a:lnTo>
                  <a:lnTo>
                    <a:pt x="3230" y="267"/>
                  </a:lnTo>
                  <a:lnTo>
                    <a:pt x="3231" y="263"/>
                  </a:lnTo>
                  <a:lnTo>
                    <a:pt x="3233" y="258"/>
                  </a:lnTo>
                  <a:lnTo>
                    <a:pt x="3235" y="254"/>
                  </a:lnTo>
                  <a:lnTo>
                    <a:pt x="3237" y="249"/>
                  </a:lnTo>
                  <a:lnTo>
                    <a:pt x="3242" y="245"/>
                  </a:lnTo>
                  <a:lnTo>
                    <a:pt x="3247" y="241"/>
                  </a:lnTo>
                  <a:lnTo>
                    <a:pt x="3253" y="237"/>
                  </a:lnTo>
                  <a:lnTo>
                    <a:pt x="3260" y="233"/>
                  </a:lnTo>
                  <a:lnTo>
                    <a:pt x="3267" y="229"/>
                  </a:lnTo>
                  <a:lnTo>
                    <a:pt x="3274" y="225"/>
                  </a:lnTo>
                  <a:lnTo>
                    <a:pt x="3281" y="220"/>
                  </a:lnTo>
                  <a:lnTo>
                    <a:pt x="3288" y="216"/>
                  </a:lnTo>
                  <a:lnTo>
                    <a:pt x="3295" y="212"/>
                  </a:lnTo>
                  <a:lnTo>
                    <a:pt x="3301" y="208"/>
                  </a:lnTo>
                  <a:lnTo>
                    <a:pt x="3308" y="204"/>
                  </a:lnTo>
                  <a:lnTo>
                    <a:pt x="3315" y="200"/>
                  </a:lnTo>
                  <a:lnTo>
                    <a:pt x="3320" y="196"/>
                  </a:lnTo>
                  <a:lnTo>
                    <a:pt x="3324" y="192"/>
                  </a:lnTo>
                  <a:lnTo>
                    <a:pt x="3329" y="187"/>
                  </a:lnTo>
                  <a:lnTo>
                    <a:pt x="3333" y="183"/>
                  </a:lnTo>
                  <a:lnTo>
                    <a:pt x="3337" y="179"/>
                  </a:lnTo>
                  <a:lnTo>
                    <a:pt x="3342" y="174"/>
                  </a:lnTo>
                  <a:lnTo>
                    <a:pt x="3346" y="170"/>
                  </a:lnTo>
                  <a:lnTo>
                    <a:pt x="3351" y="166"/>
                  </a:lnTo>
                  <a:lnTo>
                    <a:pt x="3355" y="162"/>
                  </a:lnTo>
                  <a:lnTo>
                    <a:pt x="3360" y="157"/>
                  </a:lnTo>
                  <a:lnTo>
                    <a:pt x="3364" y="153"/>
                  </a:lnTo>
                  <a:lnTo>
                    <a:pt x="3371" y="149"/>
                  </a:lnTo>
                  <a:lnTo>
                    <a:pt x="3386" y="147"/>
                  </a:lnTo>
                  <a:lnTo>
                    <a:pt x="3401" y="145"/>
                  </a:lnTo>
                  <a:lnTo>
                    <a:pt x="3416" y="143"/>
                  </a:lnTo>
                  <a:lnTo>
                    <a:pt x="3432" y="142"/>
                  </a:lnTo>
                  <a:lnTo>
                    <a:pt x="3447" y="140"/>
                  </a:lnTo>
                  <a:lnTo>
                    <a:pt x="3456" y="141"/>
                  </a:lnTo>
                  <a:lnTo>
                    <a:pt x="3459" y="146"/>
                  </a:lnTo>
                  <a:lnTo>
                    <a:pt x="3462" y="150"/>
                  </a:lnTo>
                  <a:lnTo>
                    <a:pt x="3465" y="154"/>
                  </a:lnTo>
                  <a:lnTo>
                    <a:pt x="3467" y="159"/>
                  </a:lnTo>
                  <a:lnTo>
                    <a:pt x="3469" y="163"/>
                  </a:lnTo>
                  <a:lnTo>
                    <a:pt x="3471" y="168"/>
                  </a:lnTo>
                  <a:lnTo>
                    <a:pt x="3473" y="172"/>
                  </a:lnTo>
                  <a:lnTo>
                    <a:pt x="3475" y="177"/>
                  </a:lnTo>
                  <a:lnTo>
                    <a:pt x="3477" y="181"/>
                  </a:lnTo>
                  <a:lnTo>
                    <a:pt x="3478" y="185"/>
                  </a:lnTo>
                  <a:lnTo>
                    <a:pt x="3480" y="190"/>
                  </a:lnTo>
                  <a:lnTo>
                    <a:pt x="3482" y="194"/>
                  </a:lnTo>
                  <a:lnTo>
                    <a:pt x="3484" y="199"/>
                  </a:lnTo>
                  <a:lnTo>
                    <a:pt x="3485" y="203"/>
                  </a:lnTo>
                  <a:lnTo>
                    <a:pt x="3485" y="208"/>
                  </a:lnTo>
                  <a:lnTo>
                    <a:pt x="3486" y="212"/>
                  </a:lnTo>
                  <a:lnTo>
                    <a:pt x="3486" y="217"/>
                  </a:lnTo>
                  <a:lnTo>
                    <a:pt x="3486" y="221"/>
                  </a:lnTo>
                  <a:lnTo>
                    <a:pt x="3487" y="225"/>
                  </a:lnTo>
                  <a:lnTo>
                    <a:pt x="3487" y="230"/>
                  </a:lnTo>
                  <a:lnTo>
                    <a:pt x="3488" y="234"/>
                  </a:lnTo>
                  <a:lnTo>
                    <a:pt x="3488" y="239"/>
                  </a:lnTo>
                  <a:lnTo>
                    <a:pt x="3489" y="243"/>
                  </a:lnTo>
                  <a:lnTo>
                    <a:pt x="3489" y="248"/>
                  </a:lnTo>
                  <a:lnTo>
                    <a:pt x="3492" y="252"/>
                  </a:lnTo>
                  <a:lnTo>
                    <a:pt x="3496" y="257"/>
                  </a:lnTo>
                  <a:lnTo>
                    <a:pt x="3502" y="261"/>
                  </a:lnTo>
                  <a:lnTo>
                    <a:pt x="3512" y="263"/>
                  </a:lnTo>
                  <a:lnTo>
                    <a:pt x="3529" y="264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4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1EADAF42-E7E8-75B6-F005-3A19E435A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39 w 3743"/>
                <a:gd name="T1" fmla="*/ 208 h 501"/>
                <a:gd name="T2" fmla="*/ 314 w 3743"/>
                <a:gd name="T3" fmla="*/ 236 h 501"/>
                <a:gd name="T4" fmla="*/ 446 w 3743"/>
                <a:gd name="T5" fmla="*/ 188 h 501"/>
                <a:gd name="T6" fmla="*/ 594 w 3743"/>
                <a:gd name="T7" fmla="*/ 280 h 501"/>
                <a:gd name="T8" fmla="*/ 681 w 3743"/>
                <a:gd name="T9" fmla="*/ 242 h 501"/>
                <a:gd name="T10" fmla="*/ 786 w 3743"/>
                <a:gd name="T11" fmla="*/ 345 h 501"/>
                <a:gd name="T12" fmla="*/ 899 w 3743"/>
                <a:gd name="T13" fmla="*/ 379 h 501"/>
                <a:gd name="T14" fmla="*/ 1001 w 3743"/>
                <a:gd name="T15" fmla="*/ 280 h 501"/>
                <a:gd name="T16" fmla="*/ 1136 w 3743"/>
                <a:gd name="T17" fmla="*/ 190 h 501"/>
                <a:gd name="T18" fmla="*/ 1395 w 3743"/>
                <a:gd name="T19" fmla="*/ 207 h 501"/>
                <a:gd name="T20" fmla="*/ 1408 w 3743"/>
                <a:gd name="T21" fmla="*/ 314 h 501"/>
                <a:gd name="T22" fmla="*/ 1507 w 3743"/>
                <a:gd name="T23" fmla="*/ 395 h 501"/>
                <a:gd name="T24" fmla="*/ 1615 w 3743"/>
                <a:gd name="T25" fmla="*/ 323 h 501"/>
                <a:gd name="T26" fmla="*/ 1641 w 3743"/>
                <a:gd name="T27" fmla="*/ 217 h 501"/>
                <a:gd name="T28" fmla="*/ 1677 w 3743"/>
                <a:gd name="T29" fmla="*/ 282 h 501"/>
                <a:gd name="T30" fmla="*/ 1830 w 3743"/>
                <a:gd name="T31" fmla="*/ 369 h 501"/>
                <a:gd name="T32" fmla="*/ 1834 w 3743"/>
                <a:gd name="T33" fmla="*/ 476 h 501"/>
                <a:gd name="T34" fmla="*/ 1858 w 3743"/>
                <a:gd name="T35" fmla="*/ 428 h 501"/>
                <a:gd name="T36" fmla="*/ 1999 w 3743"/>
                <a:gd name="T37" fmla="*/ 336 h 501"/>
                <a:gd name="T38" fmla="*/ 2029 w 3743"/>
                <a:gd name="T39" fmla="*/ 230 h 501"/>
                <a:gd name="T40" fmla="*/ 2283 w 3743"/>
                <a:gd name="T41" fmla="*/ 287 h 501"/>
                <a:gd name="T42" fmla="*/ 2466 w 3743"/>
                <a:gd name="T43" fmla="*/ 360 h 501"/>
                <a:gd name="T44" fmla="*/ 2511 w 3743"/>
                <a:gd name="T45" fmla="*/ 254 h 501"/>
                <a:gd name="T46" fmla="*/ 2678 w 3743"/>
                <a:gd name="T47" fmla="*/ 312 h 501"/>
                <a:gd name="T48" fmla="*/ 2883 w 3743"/>
                <a:gd name="T49" fmla="*/ 275 h 501"/>
                <a:gd name="T50" fmla="*/ 3067 w 3743"/>
                <a:gd name="T51" fmla="*/ 298 h 501"/>
                <a:gd name="T52" fmla="*/ 3128 w 3743"/>
                <a:gd name="T53" fmla="*/ 402 h 501"/>
                <a:gd name="T54" fmla="*/ 3221 w 3743"/>
                <a:gd name="T55" fmla="*/ 316 h 501"/>
                <a:gd name="T56" fmla="*/ 3295 w 3743"/>
                <a:gd name="T57" fmla="*/ 212 h 501"/>
                <a:gd name="T58" fmla="*/ 3465 w 3743"/>
                <a:gd name="T59" fmla="*/ 154 h 501"/>
                <a:gd name="T60" fmla="*/ 3502 w 3743"/>
                <a:gd name="T61" fmla="*/ 261 h 501"/>
                <a:gd name="T62" fmla="*/ 209 w 3743"/>
                <a:gd name="T63" fmla="*/ 156 h 501"/>
                <a:gd name="T64" fmla="*/ 260 w 3743"/>
                <a:gd name="T65" fmla="*/ 259 h 501"/>
                <a:gd name="T66" fmla="*/ 347 w 3743"/>
                <a:gd name="T67" fmla="*/ 216 h 501"/>
                <a:gd name="T68" fmla="*/ 469 w 3743"/>
                <a:gd name="T69" fmla="*/ 223 h 501"/>
                <a:gd name="T70" fmla="*/ 651 w 3743"/>
                <a:gd name="T71" fmla="*/ 273 h 501"/>
                <a:gd name="T72" fmla="*/ 747 w 3743"/>
                <a:gd name="T73" fmla="*/ 340 h 501"/>
                <a:gd name="T74" fmla="*/ 877 w 3743"/>
                <a:gd name="T75" fmla="*/ 437 h 501"/>
                <a:gd name="T76" fmla="*/ 949 w 3743"/>
                <a:gd name="T77" fmla="*/ 335 h 501"/>
                <a:gd name="T78" fmla="*/ 1032 w 3743"/>
                <a:gd name="T79" fmla="*/ 237 h 501"/>
                <a:gd name="T80" fmla="*/ 1322 w 3743"/>
                <a:gd name="T81" fmla="*/ 197 h 501"/>
                <a:gd name="T82" fmla="*/ 1399 w 3743"/>
                <a:gd name="T83" fmla="*/ 294 h 501"/>
                <a:gd name="T84" fmla="*/ 1427 w 3743"/>
                <a:gd name="T85" fmla="*/ 397 h 501"/>
                <a:gd name="T86" fmla="*/ 1606 w 3743"/>
                <a:gd name="T87" fmla="*/ 366 h 501"/>
                <a:gd name="T88" fmla="*/ 1639 w 3743"/>
                <a:gd name="T89" fmla="*/ 263 h 501"/>
                <a:gd name="T90" fmla="*/ 1686 w 3743"/>
                <a:gd name="T91" fmla="*/ 313 h 501"/>
                <a:gd name="T92" fmla="*/ 1826 w 3743"/>
                <a:gd name="T93" fmla="*/ 398 h 501"/>
                <a:gd name="T94" fmla="*/ 1830 w 3743"/>
                <a:gd name="T95" fmla="*/ 501 h 501"/>
                <a:gd name="T96" fmla="*/ 1872 w 3743"/>
                <a:gd name="T97" fmla="*/ 402 h 501"/>
                <a:gd name="T98" fmla="*/ 2031 w 3743"/>
                <a:gd name="T99" fmla="*/ 315 h 501"/>
                <a:gd name="T100" fmla="*/ 2142 w 3743"/>
                <a:gd name="T101" fmla="*/ 242 h 501"/>
                <a:gd name="T102" fmla="*/ 2343 w 3743"/>
                <a:gd name="T103" fmla="*/ 330 h 501"/>
                <a:gd name="T104" fmla="*/ 2482 w 3743"/>
                <a:gd name="T105" fmla="*/ 347 h 501"/>
                <a:gd name="T106" fmla="*/ 2555 w 3743"/>
                <a:gd name="T107" fmla="*/ 246 h 501"/>
                <a:gd name="T108" fmla="*/ 2699 w 3743"/>
                <a:gd name="T109" fmla="*/ 342 h 501"/>
                <a:gd name="T110" fmla="*/ 2899 w 3743"/>
                <a:gd name="T111" fmla="*/ 273 h 501"/>
                <a:gd name="T112" fmla="*/ 3058 w 3743"/>
                <a:gd name="T113" fmla="*/ 334 h 501"/>
                <a:gd name="T114" fmla="*/ 3187 w 3743"/>
                <a:gd name="T115" fmla="*/ 413 h 501"/>
                <a:gd name="T116" fmla="*/ 3229 w 3743"/>
                <a:gd name="T117" fmla="*/ 310 h 501"/>
                <a:gd name="T118" fmla="*/ 3321 w 3743"/>
                <a:gd name="T119" fmla="*/ 210 h 501"/>
                <a:gd name="T120" fmla="*/ 3468 w 3743"/>
                <a:gd name="T121" fmla="*/ 176 h 501"/>
                <a:gd name="T122" fmla="*/ 3529 w 3743"/>
                <a:gd name="T123" fmla="*/ 2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23"/>
                  </a:lnTo>
                  <a:lnTo>
                    <a:pt x="172" y="127"/>
                  </a:lnTo>
                  <a:lnTo>
                    <a:pt x="183" y="130"/>
                  </a:lnTo>
                  <a:lnTo>
                    <a:pt x="190" y="134"/>
                  </a:lnTo>
                  <a:lnTo>
                    <a:pt x="197" y="138"/>
                  </a:lnTo>
                  <a:lnTo>
                    <a:pt x="204" y="142"/>
                  </a:lnTo>
                  <a:lnTo>
                    <a:pt x="210" y="146"/>
                  </a:lnTo>
                  <a:lnTo>
                    <a:pt x="216" y="150"/>
                  </a:lnTo>
                  <a:lnTo>
                    <a:pt x="218" y="155"/>
                  </a:lnTo>
                  <a:lnTo>
                    <a:pt x="219" y="159"/>
                  </a:lnTo>
                  <a:lnTo>
                    <a:pt x="221" y="164"/>
                  </a:lnTo>
                  <a:lnTo>
                    <a:pt x="223" y="168"/>
                  </a:lnTo>
                  <a:lnTo>
                    <a:pt x="225" y="173"/>
                  </a:lnTo>
                  <a:lnTo>
                    <a:pt x="226" y="177"/>
                  </a:lnTo>
                  <a:lnTo>
                    <a:pt x="228" y="181"/>
                  </a:lnTo>
                  <a:lnTo>
                    <a:pt x="229" y="186"/>
                  </a:lnTo>
                  <a:lnTo>
                    <a:pt x="230" y="190"/>
                  </a:lnTo>
                  <a:lnTo>
                    <a:pt x="232" y="195"/>
                  </a:lnTo>
                  <a:lnTo>
                    <a:pt x="233" y="199"/>
                  </a:lnTo>
                  <a:lnTo>
                    <a:pt x="236" y="204"/>
                  </a:lnTo>
                  <a:lnTo>
                    <a:pt x="239" y="208"/>
                  </a:lnTo>
                  <a:lnTo>
                    <a:pt x="241" y="212"/>
                  </a:lnTo>
                  <a:lnTo>
                    <a:pt x="244" y="217"/>
                  </a:lnTo>
                  <a:lnTo>
                    <a:pt x="246" y="221"/>
                  </a:lnTo>
                  <a:lnTo>
                    <a:pt x="249" y="226"/>
                  </a:lnTo>
                  <a:lnTo>
                    <a:pt x="252" y="230"/>
                  </a:lnTo>
                  <a:lnTo>
                    <a:pt x="254" y="234"/>
                  </a:lnTo>
                  <a:lnTo>
                    <a:pt x="257" y="239"/>
                  </a:lnTo>
                  <a:lnTo>
                    <a:pt x="260" y="243"/>
                  </a:lnTo>
                  <a:lnTo>
                    <a:pt x="262" y="248"/>
                  </a:lnTo>
                  <a:lnTo>
                    <a:pt x="265" y="252"/>
                  </a:lnTo>
                  <a:lnTo>
                    <a:pt x="267" y="257"/>
                  </a:lnTo>
                  <a:lnTo>
                    <a:pt x="269" y="261"/>
                  </a:lnTo>
                  <a:lnTo>
                    <a:pt x="272" y="265"/>
                  </a:lnTo>
                  <a:lnTo>
                    <a:pt x="275" y="270"/>
                  </a:lnTo>
                  <a:lnTo>
                    <a:pt x="278" y="274"/>
                  </a:lnTo>
                  <a:lnTo>
                    <a:pt x="282" y="270"/>
                  </a:lnTo>
                  <a:lnTo>
                    <a:pt x="287" y="266"/>
                  </a:lnTo>
                  <a:lnTo>
                    <a:pt x="291" y="262"/>
                  </a:lnTo>
                  <a:lnTo>
                    <a:pt x="295" y="257"/>
                  </a:lnTo>
                  <a:lnTo>
                    <a:pt x="298" y="253"/>
                  </a:lnTo>
                  <a:lnTo>
                    <a:pt x="302" y="249"/>
                  </a:lnTo>
                  <a:lnTo>
                    <a:pt x="306" y="244"/>
                  </a:lnTo>
                  <a:lnTo>
                    <a:pt x="310" y="240"/>
                  </a:lnTo>
                  <a:lnTo>
                    <a:pt x="314" y="236"/>
                  </a:lnTo>
                  <a:lnTo>
                    <a:pt x="318" y="231"/>
                  </a:lnTo>
                  <a:lnTo>
                    <a:pt x="323" y="227"/>
                  </a:lnTo>
                  <a:lnTo>
                    <a:pt x="327" y="223"/>
                  </a:lnTo>
                  <a:lnTo>
                    <a:pt x="331" y="219"/>
                  </a:lnTo>
                  <a:lnTo>
                    <a:pt x="335" y="214"/>
                  </a:lnTo>
                  <a:lnTo>
                    <a:pt x="339" y="210"/>
                  </a:lnTo>
                  <a:lnTo>
                    <a:pt x="343" y="206"/>
                  </a:lnTo>
                  <a:lnTo>
                    <a:pt x="347" y="201"/>
                  </a:lnTo>
                  <a:lnTo>
                    <a:pt x="350" y="197"/>
                  </a:lnTo>
                  <a:lnTo>
                    <a:pt x="352" y="192"/>
                  </a:lnTo>
                  <a:lnTo>
                    <a:pt x="355" y="188"/>
                  </a:lnTo>
                  <a:lnTo>
                    <a:pt x="359" y="184"/>
                  </a:lnTo>
                  <a:lnTo>
                    <a:pt x="363" y="179"/>
                  </a:lnTo>
                  <a:lnTo>
                    <a:pt x="369" y="175"/>
                  </a:lnTo>
                  <a:lnTo>
                    <a:pt x="377" y="171"/>
                  </a:lnTo>
                  <a:lnTo>
                    <a:pt x="387" y="168"/>
                  </a:lnTo>
                  <a:lnTo>
                    <a:pt x="400" y="165"/>
                  </a:lnTo>
                  <a:lnTo>
                    <a:pt x="415" y="163"/>
                  </a:lnTo>
                  <a:lnTo>
                    <a:pt x="422" y="167"/>
                  </a:lnTo>
                  <a:lnTo>
                    <a:pt x="428" y="171"/>
                  </a:lnTo>
                  <a:lnTo>
                    <a:pt x="432" y="175"/>
                  </a:lnTo>
                  <a:lnTo>
                    <a:pt x="437" y="180"/>
                  </a:lnTo>
                  <a:lnTo>
                    <a:pt x="441" y="184"/>
                  </a:lnTo>
                  <a:lnTo>
                    <a:pt x="446" y="188"/>
                  </a:lnTo>
                  <a:lnTo>
                    <a:pt x="450" y="193"/>
                  </a:lnTo>
                  <a:lnTo>
                    <a:pt x="454" y="197"/>
                  </a:lnTo>
                  <a:lnTo>
                    <a:pt x="458" y="201"/>
                  </a:lnTo>
                  <a:lnTo>
                    <a:pt x="462" y="206"/>
                  </a:lnTo>
                  <a:lnTo>
                    <a:pt x="465" y="210"/>
                  </a:lnTo>
                  <a:lnTo>
                    <a:pt x="469" y="214"/>
                  </a:lnTo>
                  <a:lnTo>
                    <a:pt x="472" y="219"/>
                  </a:lnTo>
                  <a:lnTo>
                    <a:pt x="476" y="223"/>
                  </a:lnTo>
                  <a:lnTo>
                    <a:pt x="479" y="227"/>
                  </a:lnTo>
                  <a:lnTo>
                    <a:pt x="484" y="232"/>
                  </a:lnTo>
                  <a:lnTo>
                    <a:pt x="490" y="236"/>
                  </a:lnTo>
                  <a:lnTo>
                    <a:pt x="496" y="240"/>
                  </a:lnTo>
                  <a:lnTo>
                    <a:pt x="502" y="244"/>
                  </a:lnTo>
                  <a:lnTo>
                    <a:pt x="509" y="248"/>
                  </a:lnTo>
                  <a:lnTo>
                    <a:pt x="515" y="252"/>
                  </a:lnTo>
                  <a:lnTo>
                    <a:pt x="520" y="257"/>
                  </a:lnTo>
                  <a:lnTo>
                    <a:pt x="525" y="261"/>
                  </a:lnTo>
                  <a:lnTo>
                    <a:pt x="530" y="265"/>
                  </a:lnTo>
                  <a:lnTo>
                    <a:pt x="535" y="269"/>
                  </a:lnTo>
                  <a:lnTo>
                    <a:pt x="540" y="274"/>
                  </a:lnTo>
                  <a:lnTo>
                    <a:pt x="545" y="278"/>
                  </a:lnTo>
                  <a:lnTo>
                    <a:pt x="561" y="278"/>
                  </a:lnTo>
                  <a:lnTo>
                    <a:pt x="578" y="279"/>
                  </a:lnTo>
                  <a:lnTo>
                    <a:pt x="594" y="280"/>
                  </a:lnTo>
                  <a:lnTo>
                    <a:pt x="608" y="278"/>
                  </a:lnTo>
                  <a:lnTo>
                    <a:pt x="619" y="274"/>
                  </a:lnTo>
                  <a:lnTo>
                    <a:pt x="627" y="270"/>
                  </a:lnTo>
                  <a:lnTo>
                    <a:pt x="634" y="266"/>
                  </a:lnTo>
                  <a:lnTo>
                    <a:pt x="639" y="262"/>
                  </a:lnTo>
                  <a:lnTo>
                    <a:pt x="644" y="258"/>
                  </a:lnTo>
                  <a:lnTo>
                    <a:pt x="647" y="253"/>
                  </a:lnTo>
                  <a:lnTo>
                    <a:pt x="650" y="249"/>
                  </a:lnTo>
                  <a:lnTo>
                    <a:pt x="651" y="245"/>
                  </a:lnTo>
                  <a:lnTo>
                    <a:pt x="653" y="240"/>
                  </a:lnTo>
                  <a:lnTo>
                    <a:pt x="654" y="236"/>
                  </a:lnTo>
                  <a:lnTo>
                    <a:pt x="656" y="231"/>
                  </a:lnTo>
                  <a:lnTo>
                    <a:pt x="657" y="227"/>
                  </a:lnTo>
                  <a:lnTo>
                    <a:pt x="659" y="222"/>
                  </a:lnTo>
                  <a:lnTo>
                    <a:pt x="660" y="218"/>
                  </a:lnTo>
                  <a:lnTo>
                    <a:pt x="662" y="213"/>
                  </a:lnTo>
                  <a:lnTo>
                    <a:pt x="663" y="211"/>
                  </a:lnTo>
                  <a:lnTo>
                    <a:pt x="666" y="215"/>
                  </a:lnTo>
                  <a:lnTo>
                    <a:pt x="668" y="219"/>
                  </a:lnTo>
                  <a:lnTo>
                    <a:pt x="671" y="224"/>
                  </a:lnTo>
                  <a:lnTo>
                    <a:pt x="673" y="228"/>
                  </a:lnTo>
                  <a:lnTo>
                    <a:pt x="676" y="233"/>
                  </a:lnTo>
                  <a:lnTo>
                    <a:pt x="678" y="237"/>
                  </a:lnTo>
                  <a:lnTo>
                    <a:pt x="681" y="242"/>
                  </a:lnTo>
                  <a:lnTo>
                    <a:pt x="683" y="246"/>
                  </a:lnTo>
                  <a:lnTo>
                    <a:pt x="686" y="250"/>
                  </a:lnTo>
                  <a:lnTo>
                    <a:pt x="689" y="255"/>
                  </a:lnTo>
                  <a:lnTo>
                    <a:pt x="692" y="259"/>
                  </a:lnTo>
                  <a:lnTo>
                    <a:pt x="695" y="263"/>
                  </a:lnTo>
                  <a:lnTo>
                    <a:pt x="699" y="268"/>
                  </a:lnTo>
                  <a:lnTo>
                    <a:pt x="702" y="272"/>
                  </a:lnTo>
                  <a:lnTo>
                    <a:pt x="705" y="277"/>
                  </a:lnTo>
                  <a:lnTo>
                    <a:pt x="709" y="281"/>
                  </a:lnTo>
                  <a:lnTo>
                    <a:pt x="713" y="285"/>
                  </a:lnTo>
                  <a:lnTo>
                    <a:pt x="717" y="290"/>
                  </a:lnTo>
                  <a:lnTo>
                    <a:pt x="721" y="294"/>
                  </a:lnTo>
                  <a:lnTo>
                    <a:pt x="725" y="298"/>
                  </a:lnTo>
                  <a:lnTo>
                    <a:pt x="730" y="303"/>
                  </a:lnTo>
                  <a:lnTo>
                    <a:pt x="736" y="307"/>
                  </a:lnTo>
                  <a:lnTo>
                    <a:pt x="741" y="311"/>
                  </a:lnTo>
                  <a:lnTo>
                    <a:pt x="747" y="315"/>
                  </a:lnTo>
                  <a:lnTo>
                    <a:pt x="753" y="319"/>
                  </a:lnTo>
                  <a:lnTo>
                    <a:pt x="758" y="324"/>
                  </a:lnTo>
                  <a:lnTo>
                    <a:pt x="764" y="328"/>
                  </a:lnTo>
                  <a:lnTo>
                    <a:pt x="769" y="332"/>
                  </a:lnTo>
                  <a:lnTo>
                    <a:pt x="775" y="336"/>
                  </a:lnTo>
                  <a:lnTo>
                    <a:pt x="781" y="340"/>
                  </a:lnTo>
                  <a:lnTo>
                    <a:pt x="786" y="345"/>
                  </a:lnTo>
                  <a:lnTo>
                    <a:pt x="792" y="349"/>
                  </a:lnTo>
                  <a:lnTo>
                    <a:pt x="797" y="353"/>
                  </a:lnTo>
                  <a:lnTo>
                    <a:pt x="803" y="357"/>
                  </a:lnTo>
                  <a:lnTo>
                    <a:pt x="808" y="361"/>
                  </a:lnTo>
                  <a:lnTo>
                    <a:pt x="814" y="366"/>
                  </a:lnTo>
                  <a:lnTo>
                    <a:pt x="820" y="370"/>
                  </a:lnTo>
                  <a:lnTo>
                    <a:pt x="825" y="374"/>
                  </a:lnTo>
                  <a:lnTo>
                    <a:pt x="831" y="378"/>
                  </a:lnTo>
                  <a:lnTo>
                    <a:pt x="836" y="382"/>
                  </a:lnTo>
                  <a:lnTo>
                    <a:pt x="842" y="387"/>
                  </a:lnTo>
                  <a:lnTo>
                    <a:pt x="848" y="391"/>
                  </a:lnTo>
                  <a:lnTo>
                    <a:pt x="853" y="395"/>
                  </a:lnTo>
                  <a:lnTo>
                    <a:pt x="859" y="399"/>
                  </a:lnTo>
                  <a:lnTo>
                    <a:pt x="864" y="403"/>
                  </a:lnTo>
                  <a:lnTo>
                    <a:pt x="870" y="408"/>
                  </a:lnTo>
                  <a:lnTo>
                    <a:pt x="876" y="412"/>
                  </a:lnTo>
                  <a:lnTo>
                    <a:pt x="879" y="409"/>
                  </a:lnTo>
                  <a:lnTo>
                    <a:pt x="882" y="405"/>
                  </a:lnTo>
                  <a:lnTo>
                    <a:pt x="885" y="401"/>
                  </a:lnTo>
                  <a:lnTo>
                    <a:pt x="888" y="396"/>
                  </a:lnTo>
                  <a:lnTo>
                    <a:pt x="890" y="392"/>
                  </a:lnTo>
                  <a:lnTo>
                    <a:pt x="893" y="387"/>
                  </a:lnTo>
                  <a:lnTo>
                    <a:pt x="896" y="383"/>
                  </a:lnTo>
                  <a:lnTo>
                    <a:pt x="899" y="379"/>
                  </a:lnTo>
                  <a:lnTo>
                    <a:pt x="902" y="374"/>
                  </a:lnTo>
                  <a:lnTo>
                    <a:pt x="905" y="370"/>
                  </a:lnTo>
                  <a:lnTo>
                    <a:pt x="908" y="365"/>
                  </a:lnTo>
                  <a:lnTo>
                    <a:pt x="910" y="361"/>
                  </a:lnTo>
                  <a:lnTo>
                    <a:pt x="913" y="357"/>
                  </a:lnTo>
                  <a:lnTo>
                    <a:pt x="916" y="352"/>
                  </a:lnTo>
                  <a:lnTo>
                    <a:pt x="919" y="348"/>
                  </a:lnTo>
                  <a:lnTo>
                    <a:pt x="922" y="343"/>
                  </a:lnTo>
                  <a:lnTo>
                    <a:pt x="925" y="339"/>
                  </a:lnTo>
                  <a:lnTo>
                    <a:pt x="928" y="335"/>
                  </a:lnTo>
                  <a:lnTo>
                    <a:pt x="931" y="330"/>
                  </a:lnTo>
                  <a:lnTo>
                    <a:pt x="935" y="326"/>
                  </a:lnTo>
                  <a:lnTo>
                    <a:pt x="940" y="322"/>
                  </a:lnTo>
                  <a:lnTo>
                    <a:pt x="949" y="318"/>
                  </a:lnTo>
                  <a:lnTo>
                    <a:pt x="960" y="315"/>
                  </a:lnTo>
                  <a:lnTo>
                    <a:pt x="975" y="313"/>
                  </a:lnTo>
                  <a:lnTo>
                    <a:pt x="985" y="311"/>
                  </a:lnTo>
                  <a:lnTo>
                    <a:pt x="987" y="307"/>
                  </a:lnTo>
                  <a:lnTo>
                    <a:pt x="990" y="302"/>
                  </a:lnTo>
                  <a:lnTo>
                    <a:pt x="992" y="298"/>
                  </a:lnTo>
                  <a:lnTo>
                    <a:pt x="994" y="293"/>
                  </a:lnTo>
                  <a:lnTo>
                    <a:pt x="996" y="289"/>
                  </a:lnTo>
                  <a:lnTo>
                    <a:pt x="999" y="285"/>
                  </a:lnTo>
                  <a:lnTo>
                    <a:pt x="1001" y="280"/>
                  </a:lnTo>
                  <a:lnTo>
                    <a:pt x="1004" y="276"/>
                  </a:lnTo>
                  <a:lnTo>
                    <a:pt x="1006" y="271"/>
                  </a:lnTo>
                  <a:lnTo>
                    <a:pt x="1008" y="267"/>
                  </a:lnTo>
                  <a:lnTo>
                    <a:pt x="1011" y="263"/>
                  </a:lnTo>
                  <a:lnTo>
                    <a:pt x="1013" y="258"/>
                  </a:lnTo>
                  <a:lnTo>
                    <a:pt x="1015" y="254"/>
                  </a:lnTo>
                  <a:lnTo>
                    <a:pt x="1018" y="249"/>
                  </a:lnTo>
                  <a:lnTo>
                    <a:pt x="1020" y="245"/>
                  </a:lnTo>
                  <a:lnTo>
                    <a:pt x="1023" y="240"/>
                  </a:lnTo>
                  <a:lnTo>
                    <a:pt x="1026" y="236"/>
                  </a:lnTo>
                  <a:lnTo>
                    <a:pt x="1029" y="232"/>
                  </a:lnTo>
                  <a:lnTo>
                    <a:pt x="1031" y="227"/>
                  </a:lnTo>
                  <a:lnTo>
                    <a:pt x="1034" y="223"/>
                  </a:lnTo>
                  <a:lnTo>
                    <a:pt x="1037" y="219"/>
                  </a:lnTo>
                  <a:lnTo>
                    <a:pt x="1040" y="214"/>
                  </a:lnTo>
                  <a:lnTo>
                    <a:pt x="1042" y="210"/>
                  </a:lnTo>
                  <a:lnTo>
                    <a:pt x="1045" y="205"/>
                  </a:lnTo>
                  <a:lnTo>
                    <a:pt x="1048" y="201"/>
                  </a:lnTo>
                  <a:lnTo>
                    <a:pt x="1064" y="200"/>
                  </a:lnTo>
                  <a:lnTo>
                    <a:pt x="1080" y="199"/>
                  </a:lnTo>
                  <a:lnTo>
                    <a:pt x="1096" y="198"/>
                  </a:lnTo>
                  <a:lnTo>
                    <a:pt x="1111" y="196"/>
                  </a:lnTo>
                  <a:lnTo>
                    <a:pt x="1125" y="193"/>
                  </a:lnTo>
                  <a:lnTo>
                    <a:pt x="1136" y="190"/>
                  </a:lnTo>
                  <a:lnTo>
                    <a:pt x="1145" y="186"/>
                  </a:lnTo>
                  <a:lnTo>
                    <a:pt x="1148" y="182"/>
                  </a:lnTo>
                  <a:lnTo>
                    <a:pt x="1151" y="177"/>
                  </a:lnTo>
                  <a:lnTo>
                    <a:pt x="1154" y="173"/>
                  </a:lnTo>
                  <a:lnTo>
                    <a:pt x="1162" y="176"/>
                  </a:lnTo>
                  <a:lnTo>
                    <a:pt x="1174" y="178"/>
                  </a:lnTo>
                  <a:lnTo>
                    <a:pt x="1190" y="180"/>
                  </a:lnTo>
                  <a:lnTo>
                    <a:pt x="1205" y="182"/>
                  </a:lnTo>
                  <a:lnTo>
                    <a:pt x="1221" y="181"/>
                  </a:lnTo>
                  <a:lnTo>
                    <a:pt x="1236" y="179"/>
                  </a:lnTo>
                  <a:lnTo>
                    <a:pt x="1252" y="177"/>
                  </a:lnTo>
                  <a:lnTo>
                    <a:pt x="1268" y="179"/>
                  </a:lnTo>
                  <a:lnTo>
                    <a:pt x="1284" y="180"/>
                  </a:lnTo>
                  <a:lnTo>
                    <a:pt x="1300" y="181"/>
                  </a:lnTo>
                  <a:lnTo>
                    <a:pt x="1316" y="182"/>
                  </a:lnTo>
                  <a:lnTo>
                    <a:pt x="1333" y="182"/>
                  </a:lnTo>
                  <a:lnTo>
                    <a:pt x="1350" y="182"/>
                  </a:lnTo>
                  <a:lnTo>
                    <a:pt x="1365" y="184"/>
                  </a:lnTo>
                  <a:lnTo>
                    <a:pt x="1379" y="186"/>
                  </a:lnTo>
                  <a:lnTo>
                    <a:pt x="1391" y="189"/>
                  </a:lnTo>
                  <a:lnTo>
                    <a:pt x="1392" y="194"/>
                  </a:lnTo>
                  <a:lnTo>
                    <a:pt x="1393" y="198"/>
                  </a:lnTo>
                  <a:lnTo>
                    <a:pt x="1394" y="202"/>
                  </a:lnTo>
                  <a:lnTo>
                    <a:pt x="1395" y="207"/>
                  </a:lnTo>
                  <a:lnTo>
                    <a:pt x="1395" y="211"/>
                  </a:lnTo>
                  <a:lnTo>
                    <a:pt x="1396" y="216"/>
                  </a:lnTo>
                  <a:lnTo>
                    <a:pt x="1397" y="220"/>
                  </a:lnTo>
                  <a:lnTo>
                    <a:pt x="1397" y="225"/>
                  </a:lnTo>
                  <a:lnTo>
                    <a:pt x="1398" y="229"/>
                  </a:lnTo>
                  <a:lnTo>
                    <a:pt x="1398" y="234"/>
                  </a:lnTo>
                  <a:lnTo>
                    <a:pt x="1399" y="238"/>
                  </a:lnTo>
                  <a:lnTo>
                    <a:pt x="1399" y="243"/>
                  </a:lnTo>
                  <a:lnTo>
                    <a:pt x="1400" y="247"/>
                  </a:lnTo>
                  <a:lnTo>
                    <a:pt x="1400" y="252"/>
                  </a:lnTo>
                  <a:lnTo>
                    <a:pt x="1401" y="256"/>
                  </a:lnTo>
                  <a:lnTo>
                    <a:pt x="1402" y="260"/>
                  </a:lnTo>
                  <a:lnTo>
                    <a:pt x="1402" y="265"/>
                  </a:lnTo>
                  <a:lnTo>
                    <a:pt x="1403" y="269"/>
                  </a:lnTo>
                  <a:lnTo>
                    <a:pt x="1403" y="274"/>
                  </a:lnTo>
                  <a:lnTo>
                    <a:pt x="1404" y="278"/>
                  </a:lnTo>
                  <a:lnTo>
                    <a:pt x="1404" y="283"/>
                  </a:lnTo>
                  <a:lnTo>
                    <a:pt x="1405" y="287"/>
                  </a:lnTo>
                  <a:lnTo>
                    <a:pt x="1406" y="292"/>
                  </a:lnTo>
                  <a:lnTo>
                    <a:pt x="1406" y="296"/>
                  </a:lnTo>
                  <a:lnTo>
                    <a:pt x="1407" y="301"/>
                  </a:lnTo>
                  <a:lnTo>
                    <a:pt x="1407" y="305"/>
                  </a:lnTo>
                  <a:lnTo>
                    <a:pt x="1408" y="309"/>
                  </a:lnTo>
                  <a:lnTo>
                    <a:pt x="1408" y="314"/>
                  </a:lnTo>
                  <a:lnTo>
                    <a:pt x="1409" y="318"/>
                  </a:lnTo>
                  <a:lnTo>
                    <a:pt x="1409" y="323"/>
                  </a:lnTo>
                  <a:lnTo>
                    <a:pt x="1410" y="327"/>
                  </a:lnTo>
                  <a:lnTo>
                    <a:pt x="1411" y="332"/>
                  </a:lnTo>
                  <a:lnTo>
                    <a:pt x="1411" y="336"/>
                  </a:lnTo>
                  <a:lnTo>
                    <a:pt x="1412" y="341"/>
                  </a:lnTo>
                  <a:lnTo>
                    <a:pt x="1412" y="345"/>
                  </a:lnTo>
                  <a:lnTo>
                    <a:pt x="1413" y="350"/>
                  </a:lnTo>
                  <a:lnTo>
                    <a:pt x="1414" y="354"/>
                  </a:lnTo>
                  <a:lnTo>
                    <a:pt x="1416" y="358"/>
                  </a:lnTo>
                  <a:lnTo>
                    <a:pt x="1418" y="363"/>
                  </a:lnTo>
                  <a:lnTo>
                    <a:pt x="1419" y="367"/>
                  </a:lnTo>
                  <a:lnTo>
                    <a:pt x="1421" y="372"/>
                  </a:lnTo>
                  <a:lnTo>
                    <a:pt x="1423" y="376"/>
                  </a:lnTo>
                  <a:lnTo>
                    <a:pt x="1427" y="381"/>
                  </a:lnTo>
                  <a:lnTo>
                    <a:pt x="1430" y="385"/>
                  </a:lnTo>
                  <a:lnTo>
                    <a:pt x="1434" y="389"/>
                  </a:lnTo>
                  <a:lnTo>
                    <a:pt x="1439" y="393"/>
                  </a:lnTo>
                  <a:lnTo>
                    <a:pt x="1445" y="398"/>
                  </a:lnTo>
                  <a:lnTo>
                    <a:pt x="1453" y="402"/>
                  </a:lnTo>
                  <a:lnTo>
                    <a:pt x="1465" y="400"/>
                  </a:lnTo>
                  <a:lnTo>
                    <a:pt x="1478" y="397"/>
                  </a:lnTo>
                  <a:lnTo>
                    <a:pt x="1492" y="394"/>
                  </a:lnTo>
                  <a:lnTo>
                    <a:pt x="1507" y="395"/>
                  </a:lnTo>
                  <a:lnTo>
                    <a:pt x="1519" y="398"/>
                  </a:lnTo>
                  <a:lnTo>
                    <a:pt x="1531" y="401"/>
                  </a:lnTo>
                  <a:lnTo>
                    <a:pt x="1543" y="404"/>
                  </a:lnTo>
                  <a:lnTo>
                    <a:pt x="1555" y="407"/>
                  </a:lnTo>
                  <a:lnTo>
                    <a:pt x="1564" y="407"/>
                  </a:lnTo>
                  <a:lnTo>
                    <a:pt x="1568" y="402"/>
                  </a:lnTo>
                  <a:lnTo>
                    <a:pt x="1572" y="398"/>
                  </a:lnTo>
                  <a:lnTo>
                    <a:pt x="1575" y="393"/>
                  </a:lnTo>
                  <a:lnTo>
                    <a:pt x="1579" y="389"/>
                  </a:lnTo>
                  <a:lnTo>
                    <a:pt x="1582" y="385"/>
                  </a:lnTo>
                  <a:lnTo>
                    <a:pt x="1586" y="380"/>
                  </a:lnTo>
                  <a:lnTo>
                    <a:pt x="1590" y="376"/>
                  </a:lnTo>
                  <a:lnTo>
                    <a:pt x="1593" y="372"/>
                  </a:lnTo>
                  <a:lnTo>
                    <a:pt x="1598" y="367"/>
                  </a:lnTo>
                  <a:lnTo>
                    <a:pt x="1602" y="363"/>
                  </a:lnTo>
                  <a:lnTo>
                    <a:pt x="1606" y="359"/>
                  </a:lnTo>
                  <a:lnTo>
                    <a:pt x="1610" y="354"/>
                  </a:lnTo>
                  <a:lnTo>
                    <a:pt x="1614" y="350"/>
                  </a:lnTo>
                  <a:lnTo>
                    <a:pt x="1614" y="346"/>
                  </a:lnTo>
                  <a:lnTo>
                    <a:pt x="1615" y="341"/>
                  </a:lnTo>
                  <a:lnTo>
                    <a:pt x="1615" y="337"/>
                  </a:lnTo>
                  <a:lnTo>
                    <a:pt x="1615" y="332"/>
                  </a:lnTo>
                  <a:lnTo>
                    <a:pt x="1615" y="328"/>
                  </a:lnTo>
                  <a:lnTo>
                    <a:pt x="1615" y="323"/>
                  </a:lnTo>
                  <a:lnTo>
                    <a:pt x="1616" y="319"/>
                  </a:lnTo>
                  <a:lnTo>
                    <a:pt x="1616" y="314"/>
                  </a:lnTo>
                  <a:lnTo>
                    <a:pt x="1616" y="310"/>
                  </a:lnTo>
                  <a:lnTo>
                    <a:pt x="1616" y="305"/>
                  </a:lnTo>
                  <a:lnTo>
                    <a:pt x="1616" y="301"/>
                  </a:lnTo>
                  <a:lnTo>
                    <a:pt x="1618" y="297"/>
                  </a:lnTo>
                  <a:lnTo>
                    <a:pt x="1619" y="292"/>
                  </a:lnTo>
                  <a:lnTo>
                    <a:pt x="1620" y="288"/>
                  </a:lnTo>
                  <a:lnTo>
                    <a:pt x="1621" y="283"/>
                  </a:lnTo>
                  <a:lnTo>
                    <a:pt x="1623" y="279"/>
                  </a:lnTo>
                  <a:lnTo>
                    <a:pt x="1624" y="274"/>
                  </a:lnTo>
                  <a:lnTo>
                    <a:pt x="1625" y="270"/>
                  </a:lnTo>
                  <a:lnTo>
                    <a:pt x="1626" y="265"/>
                  </a:lnTo>
                  <a:lnTo>
                    <a:pt x="1628" y="261"/>
                  </a:lnTo>
                  <a:lnTo>
                    <a:pt x="1629" y="257"/>
                  </a:lnTo>
                  <a:lnTo>
                    <a:pt x="1630" y="252"/>
                  </a:lnTo>
                  <a:lnTo>
                    <a:pt x="1632" y="248"/>
                  </a:lnTo>
                  <a:lnTo>
                    <a:pt x="1633" y="243"/>
                  </a:lnTo>
                  <a:lnTo>
                    <a:pt x="1634" y="239"/>
                  </a:lnTo>
                  <a:lnTo>
                    <a:pt x="1636" y="234"/>
                  </a:lnTo>
                  <a:lnTo>
                    <a:pt x="1637" y="230"/>
                  </a:lnTo>
                  <a:lnTo>
                    <a:pt x="1638" y="225"/>
                  </a:lnTo>
                  <a:lnTo>
                    <a:pt x="1639" y="221"/>
                  </a:lnTo>
                  <a:lnTo>
                    <a:pt x="1641" y="217"/>
                  </a:lnTo>
                  <a:lnTo>
                    <a:pt x="1642" y="212"/>
                  </a:lnTo>
                  <a:lnTo>
                    <a:pt x="1643" y="208"/>
                  </a:lnTo>
                  <a:lnTo>
                    <a:pt x="1645" y="203"/>
                  </a:lnTo>
                  <a:lnTo>
                    <a:pt x="1646" y="199"/>
                  </a:lnTo>
                  <a:lnTo>
                    <a:pt x="1647" y="197"/>
                  </a:lnTo>
                  <a:lnTo>
                    <a:pt x="1649" y="202"/>
                  </a:lnTo>
                  <a:lnTo>
                    <a:pt x="1650" y="206"/>
                  </a:lnTo>
                  <a:lnTo>
                    <a:pt x="1652" y="211"/>
                  </a:lnTo>
                  <a:lnTo>
                    <a:pt x="1654" y="215"/>
                  </a:lnTo>
                  <a:lnTo>
                    <a:pt x="1655" y="220"/>
                  </a:lnTo>
                  <a:lnTo>
                    <a:pt x="1657" y="224"/>
                  </a:lnTo>
                  <a:lnTo>
                    <a:pt x="1658" y="228"/>
                  </a:lnTo>
                  <a:lnTo>
                    <a:pt x="1660" y="233"/>
                  </a:lnTo>
                  <a:lnTo>
                    <a:pt x="1661" y="237"/>
                  </a:lnTo>
                  <a:lnTo>
                    <a:pt x="1663" y="242"/>
                  </a:lnTo>
                  <a:lnTo>
                    <a:pt x="1664" y="246"/>
                  </a:lnTo>
                  <a:lnTo>
                    <a:pt x="1666" y="251"/>
                  </a:lnTo>
                  <a:lnTo>
                    <a:pt x="1668" y="255"/>
                  </a:lnTo>
                  <a:lnTo>
                    <a:pt x="1669" y="259"/>
                  </a:lnTo>
                  <a:lnTo>
                    <a:pt x="1671" y="264"/>
                  </a:lnTo>
                  <a:lnTo>
                    <a:pt x="1672" y="268"/>
                  </a:lnTo>
                  <a:lnTo>
                    <a:pt x="1674" y="273"/>
                  </a:lnTo>
                  <a:lnTo>
                    <a:pt x="1675" y="277"/>
                  </a:lnTo>
                  <a:lnTo>
                    <a:pt x="1677" y="282"/>
                  </a:lnTo>
                  <a:lnTo>
                    <a:pt x="1679" y="286"/>
                  </a:lnTo>
                  <a:lnTo>
                    <a:pt x="1680" y="291"/>
                  </a:lnTo>
                  <a:lnTo>
                    <a:pt x="1682" y="295"/>
                  </a:lnTo>
                  <a:lnTo>
                    <a:pt x="1683" y="299"/>
                  </a:lnTo>
                  <a:lnTo>
                    <a:pt x="1688" y="304"/>
                  </a:lnTo>
                  <a:lnTo>
                    <a:pt x="1695" y="308"/>
                  </a:lnTo>
                  <a:lnTo>
                    <a:pt x="1704" y="312"/>
                  </a:lnTo>
                  <a:lnTo>
                    <a:pt x="1715" y="315"/>
                  </a:lnTo>
                  <a:lnTo>
                    <a:pt x="1727" y="318"/>
                  </a:lnTo>
                  <a:lnTo>
                    <a:pt x="1741" y="320"/>
                  </a:lnTo>
                  <a:lnTo>
                    <a:pt x="1757" y="321"/>
                  </a:lnTo>
                  <a:lnTo>
                    <a:pt x="1772" y="323"/>
                  </a:lnTo>
                  <a:lnTo>
                    <a:pt x="1787" y="325"/>
                  </a:lnTo>
                  <a:lnTo>
                    <a:pt x="1801" y="327"/>
                  </a:lnTo>
                  <a:lnTo>
                    <a:pt x="1814" y="330"/>
                  </a:lnTo>
                  <a:lnTo>
                    <a:pt x="1820" y="334"/>
                  </a:lnTo>
                  <a:lnTo>
                    <a:pt x="1823" y="338"/>
                  </a:lnTo>
                  <a:lnTo>
                    <a:pt x="1826" y="343"/>
                  </a:lnTo>
                  <a:lnTo>
                    <a:pt x="1829" y="347"/>
                  </a:lnTo>
                  <a:lnTo>
                    <a:pt x="1830" y="351"/>
                  </a:lnTo>
                  <a:lnTo>
                    <a:pt x="1830" y="356"/>
                  </a:lnTo>
                  <a:lnTo>
                    <a:pt x="1830" y="360"/>
                  </a:lnTo>
                  <a:lnTo>
                    <a:pt x="1830" y="365"/>
                  </a:lnTo>
                  <a:lnTo>
                    <a:pt x="1830" y="369"/>
                  </a:lnTo>
                  <a:lnTo>
                    <a:pt x="1831" y="374"/>
                  </a:lnTo>
                  <a:lnTo>
                    <a:pt x="1831" y="378"/>
                  </a:lnTo>
                  <a:lnTo>
                    <a:pt x="1831" y="383"/>
                  </a:lnTo>
                  <a:lnTo>
                    <a:pt x="1831" y="387"/>
                  </a:lnTo>
                  <a:lnTo>
                    <a:pt x="1831" y="392"/>
                  </a:lnTo>
                  <a:lnTo>
                    <a:pt x="1831" y="396"/>
                  </a:lnTo>
                  <a:lnTo>
                    <a:pt x="1831" y="400"/>
                  </a:lnTo>
                  <a:lnTo>
                    <a:pt x="1831" y="405"/>
                  </a:lnTo>
                  <a:lnTo>
                    <a:pt x="1832" y="409"/>
                  </a:lnTo>
                  <a:lnTo>
                    <a:pt x="1832" y="414"/>
                  </a:lnTo>
                  <a:lnTo>
                    <a:pt x="1832" y="418"/>
                  </a:lnTo>
                  <a:lnTo>
                    <a:pt x="1832" y="423"/>
                  </a:lnTo>
                  <a:lnTo>
                    <a:pt x="1832" y="427"/>
                  </a:lnTo>
                  <a:lnTo>
                    <a:pt x="1832" y="432"/>
                  </a:lnTo>
                  <a:lnTo>
                    <a:pt x="1832" y="436"/>
                  </a:lnTo>
                  <a:lnTo>
                    <a:pt x="1832" y="440"/>
                  </a:lnTo>
                  <a:lnTo>
                    <a:pt x="1833" y="445"/>
                  </a:lnTo>
                  <a:lnTo>
                    <a:pt x="1833" y="449"/>
                  </a:lnTo>
                  <a:lnTo>
                    <a:pt x="1833" y="454"/>
                  </a:lnTo>
                  <a:lnTo>
                    <a:pt x="1833" y="458"/>
                  </a:lnTo>
                  <a:lnTo>
                    <a:pt x="1833" y="463"/>
                  </a:lnTo>
                  <a:lnTo>
                    <a:pt x="1833" y="467"/>
                  </a:lnTo>
                  <a:lnTo>
                    <a:pt x="1833" y="472"/>
                  </a:lnTo>
                  <a:lnTo>
                    <a:pt x="1834" y="476"/>
                  </a:lnTo>
                  <a:lnTo>
                    <a:pt x="1834" y="481"/>
                  </a:lnTo>
                  <a:lnTo>
                    <a:pt x="1834" y="485"/>
                  </a:lnTo>
                  <a:lnTo>
                    <a:pt x="1834" y="490"/>
                  </a:lnTo>
                  <a:lnTo>
                    <a:pt x="1834" y="494"/>
                  </a:lnTo>
                  <a:lnTo>
                    <a:pt x="1834" y="499"/>
                  </a:lnTo>
                  <a:lnTo>
                    <a:pt x="1834" y="501"/>
                  </a:lnTo>
                  <a:lnTo>
                    <a:pt x="1852" y="501"/>
                  </a:lnTo>
                  <a:lnTo>
                    <a:pt x="1852" y="499"/>
                  </a:lnTo>
                  <a:lnTo>
                    <a:pt x="1852" y="495"/>
                  </a:lnTo>
                  <a:lnTo>
                    <a:pt x="1853" y="491"/>
                  </a:lnTo>
                  <a:lnTo>
                    <a:pt x="1853" y="486"/>
                  </a:lnTo>
                  <a:lnTo>
                    <a:pt x="1853" y="482"/>
                  </a:lnTo>
                  <a:lnTo>
                    <a:pt x="1854" y="477"/>
                  </a:lnTo>
                  <a:lnTo>
                    <a:pt x="1854" y="473"/>
                  </a:lnTo>
                  <a:lnTo>
                    <a:pt x="1855" y="468"/>
                  </a:lnTo>
                  <a:lnTo>
                    <a:pt x="1855" y="464"/>
                  </a:lnTo>
                  <a:lnTo>
                    <a:pt x="1855" y="459"/>
                  </a:lnTo>
                  <a:lnTo>
                    <a:pt x="1856" y="455"/>
                  </a:lnTo>
                  <a:lnTo>
                    <a:pt x="1856" y="450"/>
                  </a:lnTo>
                  <a:lnTo>
                    <a:pt x="1856" y="446"/>
                  </a:lnTo>
                  <a:lnTo>
                    <a:pt x="1857" y="441"/>
                  </a:lnTo>
                  <a:lnTo>
                    <a:pt x="1857" y="437"/>
                  </a:lnTo>
                  <a:lnTo>
                    <a:pt x="1857" y="433"/>
                  </a:lnTo>
                  <a:lnTo>
                    <a:pt x="1858" y="428"/>
                  </a:lnTo>
                  <a:lnTo>
                    <a:pt x="1858" y="424"/>
                  </a:lnTo>
                  <a:lnTo>
                    <a:pt x="1858" y="419"/>
                  </a:lnTo>
                  <a:lnTo>
                    <a:pt x="1859" y="415"/>
                  </a:lnTo>
                  <a:lnTo>
                    <a:pt x="1859" y="410"/>
                  </a:lnTo>
                  <a:lnTo>
                    <a:pt x="1859" y="406"/>
                  </a:lnTo>
                  <a:lnTo>
                    <a:pt x="1860" y="401"/>
                  </a:lnTo>
                  <a:lnTo>
                    <a:pt x="1861" y="397"/>
                  </a:lnTo>
                  <a:lnTo>
                    <a:pt x="1863" y="392"/>
                  </a:lnTo>
                  <a:lnTo>
                    <a:pt x="1865" y="388"/>
                  </a:lnTo>
                  <a:lnTo>
                    <a:pt x="1867" y="384"/>
                  </a:lnTo>
                  <a:lnTo>
                    <a:pt x="1869" y="379"/>
                  </a:lnTo>
                  <a:lnTo>
                    <a:pt x="1872" y="375"/>
                  </a:lnTo>
                  <a:lnTo>
                    <a:pt x="1876" y="371"/>
                  </a:lnTo>
                  <a:lnTo>
                    <a:pt x="1881" y="366"/>
                  </a:lnTo>
                  <a:lnTo>
                    <a:pt x="1889" y="362"/>
                  </a:lnTo>
                  <a:lnTo>
                    <a:pt x="1899" y="359"/>
                  </a:lnTo>
                  <a:lnTo>
                    <a:pt x="1910" y="356"/>
                  </a:lnTo>
                  <a:lnTo>
                    <a:pt x="1922" y="352"/>
                  </a:lnTo>
                  <a:lnTo>
                    <a:pt x="1932" y="349"/>
                  </a:lnTo>
                  <a:lnTo>
                    <a:pt x="1942" y="345"/>
                  </a:lnTo>
                  <a:lnTo>
                    <a:pt x="1957" y="343"/>
                  </a:lnTo>
                  <a:lnTo>
                    <a:pt x="1971" y="341"/>
                  </a:lnTo>
                  <a:lnTo>
                    <a:pt x="1986" y="339"/>
                  </a:lnTo>
                  <a:lnTo>
                    <a:pt x="1999" y="336"/>
                  </a:lnTo>
                  <a:lnTo>
                    <a:pt x="2004" y="332"/>
                  </a:lnTo>
                  <a:lnTo>
                    <a:pt x="2007" y="328"/>
                  </a:lnTo>
                  <a:lnTo>
                    <a:pt x="2011" y="323"/>
                  </a:lnTo>
                  <a:lnTo>
                    <a:pt x="2012" y="319"/>
                  </a:lnTo>
                  <a:lnTo>
                    <a:pt x="2013" y="315"/>
                  </a:lnTo>
                  <a:lnTo>
                    <a:pt x="2015" y="310"/>
                  </a:lnTo>
                  <a:lnTo>
                    <a:pt x="2016" y="306"/>
                  </a:lnTo>
                  <a:lnTo>
                    <a:pt x="2017" y="301"/>
                  </a:lnTo>
                  <a:lnTo>
                    <a:pt x="2018" y="297"/>
                  </a:lnTo>
                  <a:lnTo>
                    <a:pt x="2018" y="292"/>
                  </a:lnTo>
                  <a:lnTo>
                    <a:pt x="2019" y="288"/>
                  </a:lnTo>
                  <a:lnTo>
                    <a:pt x="2019" y="283"/>
                  </a:lnTo>
                  <a:lnTo>
                    <a:pt x="2019" y="279"/>
                  </a:lnTo>
                  <a:lnTo>
                    <a:pt x="2020" y="274"/>
                  </a:lnTo>
                  <a:lnTo>
                    <a:pt x="2020" y="270"/>
                  </a:lnTo>
                  <a:lnTo>
                    <a:pt x="2021" y="266"/>
                  </a:lnTo>
                  <a:lnTo>
                    <a:pt x="2021" y="261"/>
                  </a:lnTo>
                  <a:lnTo>
                    <a:pt x="2022" y="257"/>
                  </a:lnTo>
                  <a:lnTo>
                    <a:pt x="2023" y="252"/>
                  </a:lnTo>
                  <a:lnTo>
                    <a:pt x="2025" y="248"/>
                  </a:lnTo>
                  <a:lnTo>
                    <a:pt x="2026" y="243"/>
                  </a:lnTo>
                  <a:lnTo>
                    <a:pt x="2027" y="239"/>
                  </a:lnTo>
                  <a:lnTo>
                    <a:pt x="2028" y="234"/>
                  </a:lnTo>
                  <a:lnTo>
                    <a:pt x="2029" y="230"/>
                  </a:lnTo>
                  <a:lnTo>
                    <a:pt x="2030" y="225"/>
                  </a:lnTo>
                  <a:lnTo>
                    <a:pt x="2038" y="223"/>
                  </a:lnTo>
                  <a:lnTo>
                    <a:pt x="2055" y="223"/>
                  </a:lnTo>
                  <a:lnTo>
                    <a:pt x="2071" y="223"/>
                  </a:lnTo>
                  <a:lnTo>
                    <a:pt x="2088" y="224"/>
                  </a:lnTo>
                  <a:lnTo>
                    <a:pt x="2104" y="224"/>
                  </a:lnTo>
                  <a:lnTo>
                    <a:pt x="2117" y="227"/>
                  </a:lnTo>
                  <a:lnTo>
                    <a:pt x="2128" y="230"/>
                  </a:lnTo>
                  <a:lnTo>
                    <a:pt x="2139" y="233"/>
                  </a:lnTo>
                  <a:lnTo>
                    <a:pt x="2150" y="236"/>
                  </a:lnTo>
                  <a:lnTo>
                    <a:pt x="2162" y="240"/>
                  </a:lnTo>
                  <a:lnTo>
                    <a:pt x="2173" y="243"/>
                  </a:lnTo>
                  <a:lnTo>
                    <a:pt x="2184" y="246"/>
                  </a:lnTo>
                  <a:lnTo>
                    <a:pt x="2196" y="249"/>
                  </a:lnTo>
                  <a:lnTo>
                    <a:pt x="2207" y="253"/>
                  </a:lnTo>
                  <a:lnTo>
                    <a:pt x="2218" y="256"/>
                  </a:lnTo>
                  <a:lnTo>
                    <a:pt x="2229" y="259"/>
                  </a:lnTo>
                  <a:lnTo>
                    <a:pt x="2239" y="263"/>
                  </a:lnTo>
                  <a:lnTo>
                    <a:pt x="2246" y="267"/>
                  </a:lnTo>
                  <a:lnTo>
                    <a:pt x="2253" y="271"/>
                  </a:lnTo>
                  <a:lnTo>
                    <a:pt x="2261" y="275"/>
                  </a:lnTo>
                  <a:lnTo>
                    <a:pt x="2268" y="279"/>
                  </a:lnTo>
                  <a:lnTo>
                    <a:pt x="2275" y="283"/>
                  </a:lnTo>
                  <a:lnTo>
                    <a:pt x="2283" y="287"/>
                  </a:lnTo>
                  <a:lnTo>
                    <a:pt x="2290" y="291"/>
                  </a:lnTo>
                  <a:lnTo>
                    <a:pt x="2298" y="295"/>
                  </a:lnTo>
                  <a:lnTo>
                    <a:pt x="2305" y="299"/>
                  </a:lnTo>
                  <a:lnTo>
                    <a:pt x="2312" y="303"/>
                  </a:lnTo>
                  <a:lnTo>
                    <a:pt x="2319" y="307"/>
                  </a:lnTo>
                  <a:lnTo>
                    <a:pt x="2326" y="311"/>
                  </a:lnTo>
                  <a:lnTo>
                    <a:pt x="2333" y="315"/>
                  </a:lnTo>
                  <a:lnTo>
                    <a:pt x="2340" y="319"/>
                  </a:lnTo>
                  <a:lnTo>
                    <a:pt x="2346" y="323"/>
                  </a:lnTo>
                  <a:lnTo>
                    <a:pt x="2353" y="327"/>
                  </a:lnTo>
                  <a:lnTo>
                    <a:pt x="2360" y="331"/>
                  </a:lnTo>
                  <a:lnTo>
                    <a:pt x="2370" y="335"/>
                  </a:lnTo>
                  <a:lnTo>
                    <a:pt x="2381" y="338"/>
                  </a:lnTo>
                  <a:lnTo>
                    <a:pt x="2393" y="341"/>
                  </a:lnTo>
                  <a:lnTo>
                    <a:pt x="2405" y="344"/>
                  </a:lnTo>
                  <a:lnTo>
                    <a:pt x="2417" y="347"/>
                  </a:lnTo>
                  <a:lnTo>
                    <a:pt x="2426" y="351"/>
                  </a:lnTo>
                  <a:lnTo>
                    <a:pt x="2435" y="355"/>
                  </a:lnTo>
                  <a:lnTo>
                    <a:pt x="2443" y="359"/>
                  </a:lnTo>
                  <a:lnTo>
                    <a:pt x="2450" y="363"/>
                  </a:lnTo>
                  <a:lnTo>
                    <a:pt x="2456" y="367"/>
                  </a:lnTo>
                  <a:lnTo>
                    <a:pt x="2460" y="369"/>
                  </a:lnTo>
                  <a:lnTo>
                    <a:pt x="2463" y="364"/>
                  </a:lnTo>
                  <a:lnTo>
                    <a:pt x="2466" y="360"/>
                  </a:lnTo>
                  <a:lnTo>
                    <a:pt x="2469" y="356"/>
                  </a:lnTo>
                  <a:lnTo>
                    <a:pt x="2471" y="351"/>
                  </a:lnTo>
                  <a:lnTo>
                    <a:pt x="2473" y="347"/>
                  </a:lnTo>
                  <a:lnTo>
                    <a:pt x="2474" y="342"/>
                  </a:lnTo>
                  <a:lnTo>
                    <a:pt x="2475" y="338"/>
                  </a:lnTo>
                  <a:lnTo>
                    <a:pt x="2476" y="333"/>
                  </a:lnTo>
                  <a:lnTo>
                    <a:pt x="2478" y="329"/>
                  </a:lnTo>
                  <a:lnTo>
                    <a:pt x="2479" y="324"/>
                  </a:lnTo>
                  <a:lnTo>
                    <a:pt x="2480" y="320"/>
                  </a:lnTo>
                  <a:lnTo>
                    <a:pt x="2481" y="316"/>
                  </a:lnTo>
                  <a:lnTo>
                    <a:pt x="2483" y="311"/>
                  </a:lnTo>
                  <a:lnTo>
                    <a:pt x="2484" y="307"/>
                  </a:lnTo>
                  <a:lnTo>
                    <a:pt x="2485" y="302"/>
                  </a:lnTo>
                  <a:lnTo>
                    <a:pt x="2487" y="298"/>
                  </a:lnTo>
                  <a:lnTo>
                    <a:pt x="2488" y="293"/>
                  </a:lnTo>
                  <a:lnTo>
                    <a:pt x="2489" y="289"/>
                  </a:lnTo>
                  <a:lnTo>
                    <a:pt x="2490" y="284"/>
                  </a:lnTo>
                  <a:lnTo>
                    <a:pt x="2492" y="280"/>
                  </a:lnTo>
                  <a:lnTo>
                    <a:pt x="2494" y="276"/>
                  </a:lnTo>
                  <a:lnTo>
                    <a:pt x="2497" y="271"/>
                  </a:lnTo>
                  <a:lnTo>
                    <a:pt x="2499" y="267"/>
                  </a:lnTo>
                  <a:lnTo>
                    <a:pt x="2502" y="262"/>
                  </a:lnTo>
                  <a:lnTo>
                    <a:pt x="2506" y="258"/>
                  </a:lnTo>
                  <a:lnTo>
                    <a:pt x="2511" y="254"/>
                  </a:lnTo>
                  <a:lnTo>
                    <a:pt x="2516" y="250"/>
                  </a:lnTo>
                  <a:lnTo>
                    <a:pt x="2526" y="246"/>
                  </a:lnTo>
                  <a:lnTo>
                    <a:pt x="2535" y="242"/>
                  </a:lnTo>
                  <a:lnTo>
                    <a:pt x="2545" y="239"/>
                  </a:lnTo>
                  <a:lnTo>
                    <a:pt x="2555" y="235"/>
                  </a:lnTo>
                  <a:lnTo>
                    <a:pt x="2563" y="238"/>
                  </a:lnTo>
                  <a:lnTo>
                    <a:pt x="2570" y="242"/>
                  </a:lnTo>
                  <a:lnTo>
                    <a:pt x="2578" y="246"/>
                  </a:lnTo>
                  <a:lnTo>
                    <a:pt x="2586" y="250"/>
                  </a:lnTo>
                  <a:lnTo>
                    <a:pt x="2593" y="254"/>
                  </a:lnTo>
                  <a:lnTo>
                    <a:pt x="2600" y="258"/>
                  </a:lnTo>
                  <a:lnTo>
                    <a:pt x="2607" y="262"/>
                  </a:lnTo>
                  <a:lnTo>
                    <a:pt x="2614" y="266"/>
                  </a:lnTo>
                  <a:lnTo>
                    <a:pt x="2620" y="270"/>
                  </a:lnTo>
                  <a:lnTo>
                    <a:pt x="2627" y="274"/>
                  </a:lnTo>
                  <a:lnTo>
                    <a:pt x="2633" y="279"/>
                  </a:lnTo>
                  <a:lnTo>
                    <a:pt x="2639" y="283"/>
                  </a:lnTo>
                  <a:lnTo>
                    <a:pt x="2645" y="287"/>
                  </a:lnTo>
                  <a:lnTo>
                    <a:pt x="2650" y="291"/>
                  </a:lnTo>
                  <a:lnTo>
                    <a:pt x="2656" y="295"/>
                  </a:lnTo>
                  <a:lnTo>
                    <a:pt x="2662" y="299"/>
                  </a:lnTo>
                  <a:lnTo>
                    <a:pt x="2667" y="304"/>
                  </a:lnTo>
                  <a:lnTo>
                    <a:pt x="2672" y="308"/>
                  </a:lnTo>
                  <a:lnTo>
                    <a:pt x="2678" y="312"/>
                  </a:lnTo>
                  <a:lnTo>
                    <a:pt x="2683" y="316"/>
                  </a:lnTo>
                  <a:lnTo>
                    <a:pt x="2689" y="321"/>
                  </a:lnTo>
                  <a:lnTo>
                    <a:pt x="2694" y="325"/>
                  </a:lnTo>
                  <a:lnTo>
                    <a:pt x="2700" y="329"/>
                  </a:lnTo>
                  <a:lnTo>
                    <a:pt x="2705" y="333"/>
                  </a:lnTo>
                  <a:lnTo>
                    <a:pt x="2717" y="331"/>
                  </a:lnTo>
                  <a:lnTo>
                    <a:pt x="2734" y="330"/>
                  </a:lnTo>
                  <a:lnTo>
                    <a:pt x="2750" y="329"/>
                  </a:lnTo>
                  <a:lnTo>
                    <a:pt x="2767" y="329"/>
                  </a:lnTo>
                  <a:lnTo>
                    <a:pt x="2783" y="328"/>
                  </a:lnTo>
                  <a:lnTo>
                    <a:pt x="2798" y="326"/>
                  </a:lnTo>
                  <a:lnTo>
                    <a:pt x="2813" y="324"/>
                  </a:lnTo>
                  <a:lnTo>
                    <a:pt x="2825" y="322"/>
                  </a:lnTo>
                  <a:lnTo>
                    <a:pt x="2829" y="317"/>
                  </a:lnTo>
                  <a:lnTo>
                    <a:pt x="2832" y="313"/>
                  </a:lnTo>
                  <a:lnTo>
                    <a:pt x="2836" y="309"/>
                  </a:lnTo>
                  <a:lnTo>
                    <a:pt x="2840" y="304"/>
                  </a:lnTo>
                  <a:lnTo>
                    <a:pt x="2844" y="300"/>
                  </a:lnTo>
                  <a:lnTo>
                    <a:pt x="2849" y="296"/>
                  </a:lnTo>
                  <a:lnTo>
                    <a:pt x="2854" y="291"/>
                  </a:lnTo>
                  <a:lnTo>
                    <a:pt x="2861" y="287"/>
                  </a:lnTo>
                  <a:lnTo>
                    <a:pt x="2867" y="283"/>
                  </a:lnTo>
                  <a:lnTo>
                    <a:pt x="2875" y="279"/>
                  </a:lnTo>
                  <a:lnTo>
                    <a:pt x="2883" y="275"/>
                  </a:lnTo>
                  <a:lnTo>
                    <a:pt x="2890" y="271"/>
                  </a:lnTo>
                  <a:lnTo>
                    <a:pt x="2898" y="267"/>
                  </a:lnTo>
                  <a:lnTo>
                    <a:pt x="2905" y="263"/>
                  </a:lnTo>
                  <a:lnTo>
                    <a:pt x="2918" y="261"/>
                  </a:lnTo>
                  <a:lnTo>
                    <a:pt x="2934" y="260"/>
                  </a:lnTo>
                  <a:lnTo>
                    <a:pt x="2950" y="258"/>
                  </a:lnTo>
                  <a:lnTo>
                    <a:pt x="2966" y="257"/>
                  </a:lnTo>
                  <a:lnTo>
                    <a:pt x="2982" y="257"/>
                  </a:lnTo>
                  <a:lnTo>
                    <a:pt x="2999" y="257"/>
                  </a:lnTo>
                  <a:lnTo>
                    <a:pt x="3015" y="256"/>
                  </a:lnTo>
                  <a:lnTo>
                    <a:pt x="3031" y="255"/>
                  </a:lnTo>
                  <a:lnTo>
                    <a:pt x="3044" y="252"/>
                  </a:lnTo>
                  <a:lnTo>
                    <a:pt x="3057" y="249"/>
                  </a:lnTo>
                  <a:lnTo>
                    <a:pt x="3062" y="253"/>
                  </a:lnTo>
                  <a:lnTo>
                    <a:pt x="3062" y="258"/>
                  </a:lnTo>
                  <a:lnTo>
                    <a:pt x="3063" y="262"/>
                  </a:lnTo>
                  <a:lnTo>
                    <a:pt x="3063" y="267"/>
                  </a:lnTo>
                  <a:lnTo>
                    <a:pt x="3064" y="271"/>
                  </a:lnTo>
                  <a:lnTo>
                    <a:pt x="3065" y="276"/>
                  </a:lnTo>
                  <a:lnTo>
                    <a:pt x="3065" y="280"/>
                  </a:lnTo>
                  <a:lnTo>
                    <a:pt x="3066" y="284"/>
                  </a:lnTo>
                  <a:lnTo>
                    <a:pt x="3066" y="289"/>
                  </a:lnTo>
                  <a:lnTo>
                    <a:pt x="3067" y="293"/>
                  </a:lnTo>
                  <a:lnTo>
                    <a:pt x="3067" y="298"/>
                  </a:lnTo>
                  <a:lnTo>
                    <a:pt x="3068" y="302"/>
                  </a:lnTo>
                  <a:lnTo>
                    <a:pt x="3068" y="307"/>
                  </a:lnTo>
                  <a:lnTo>
                    <a:pt x="3069" y="311"/>
                  </a:lnTo>
                  <a:lnTo>
                    <a:pt x="3070" y="316"/>
                  </a:lnTo>
                  <a:lnTo>
                    <a:pt x="3070" y="320"/>
                  </a:lnTo>
                  <a:lnTo>
                    <a:pt x="3071" y="325"/>
                  </a:lnTo>
                  <a:lnTo>
                    <a:pt x="3071" y="329"/>
                  </a:lnTo>
                  <a:lnTo>
                    <a:pt x="3072" y="333"/>
                  </a:lnTo>
                  <a:lnTo>
                    <a:pt x="3072" y="338"/>
                  </a:lnTo>
                  <a:lnTo>
                    <a:pt x="3073" y="342"/>
                  </a:lnTo>
                  <a:lnTo>
                    <a:pt x="3073" y="347"/>
                  </a:lnTo>
                  <a:lnTo>
                    <a:pt x="3074" y="351"/>
                  </a:lnTo>
                  <a:lnTo>
                    <a:pt x="3076" y="356"/>
                  </a:lnTo>
                  <a:lnTo>
                    <a:pt x="3078" y="360"/>
                  </a:lnTo>
                  <a:lnTo>
                    <a:pt x="3081" y="364"/>
                  </a:lnTo>
                  <a:lnTo>
                    <a:pt x="3084" y="369"/>
                  </a:lnTo>
                  <a:lnTo>
                    <a:pt x="3087" y="373"/>
                  </a:lnTo>
                  <a:lnTo>
                    <a:pt x="3091" y="378"/>
                  </a:lnTo>
                  <a:lnTo>
                    <a:pt x="3096" y="382"/>
                  </a:lnTo>
                  <a:lnTo>
                    <a:pt x="3101" y="386"/>
                  </a:lnTo>
                  <a:lnTo>
                    <a:pt x="3108" y="390"/>
                  </a:lnTo>
                  <a:lnTo>
                    <a:pt x="3117" y="394"/>
                  </a:lnTo>
                  <a:lnTo>
                    <a:pt x="3124" y="398"/>
                  </a:lnTo>
                  <a:lnTo>
                    <a:pt x="3128" y="402"/>
                  </a:lnTo>
                  <a:lnTo>
                    <a:pt x="3136" y="406"/>
                  </a:lnTo>
                  <a:lnTo>
                    <a:pt x="3146" y="409"/>
                  </a:lnTo>
                  <a:lnTo>
                    <a:pt x="3160" y="407"/>
                  </a:lnTo>
                  <a:lnTo>
                    <a:pt x="3170" y="403"/>
                  </a:lnTo>
                  <a:lnTo>
                    <a:pt x="3178" y="399"/>
                  </a:lnTo>
                  <a:lnTo>
                    <a:pt x="3182" y="395"/>
                  </a:lnTo>
                  <a:lnTo>
                    <a:pt x="3186" y="391"/>
                  </a:lnTo>
                  <a:lnTo>
                    <a:pt x="3191" y="386"/>
                  </a:lnTo>
                  <a:lnTo>
                    <a:pt x="3196" y="382"/>
                  </a:lnTo>
                  <a:lnTo>
                    <a:pt x="3202" y="378"/>
                  </a:lnTo>
                  <a:lnTo>
                    <a:pt x="3208" y="374"/>
                  </a:lnTo>
                  <a:lnTo>
                    <a:pt x="3210" y="369"/>
                  </a:lnTo>
                  <a:lnTo>
                    <a:pt x="3211" y="365"/>
                  </a:lnTo>
                  <a:lnTo>
                    <a:pt x="3212" y="360"/>
                  </a:lnTo>
                  <a:lnTo>
                    <a:pt x="3214" y="356"/>
                  </a:lnTo>
                  <a:lnTo>
                    <a:pt x="3215" y="352"/>
                  </a:lnTo>
                  <a:lnTo>
                    <a:pt x="3216" y="347"/>
                  </a:lnTo>
                  <a:lnTo>
                    <a:pt x="3217" y="343"/>
                  </a:lnTo>
                  <a:lnTo>
                    <a:pt x="3217" y="338"/>
                  </a:lnTo>
                  <a:lnTo>
                    <a:pt x="3218" y="334"/>
                  </a:lnTo>
                  <a:lnTo>
                    <a:pt x="3219" y="329"/>
                  </a:lnTo>
                  <a:lnTo>
                    <a:pt x="3219" y="325"/>
                  </a:lnTo>
                  <a:lnTo>
                    <a:pt x="3220" y="320"/>
                  </a:lnTo>
                  <a:lnTo>
                    <a:pt x="3221" y="316"/>
                  </a:lnTo>
                  <a:lnTo>
                    <a:pt x="3222" y="312"/>
                  </a:lnTo>
                  <a:lnTo>
                    <a:pt x="3222" y="307"/>
                  </a:lnTo>
                  <a:lnTo>
                    <a:pt x="3223" y="303"/>
                  </a:lnTo>
                  <a:lnTo>
                    <a:pt x="3224" y="298"/>
                  </a:lnTo>
                  <a:lnTo>
                    <a:pt x="3225" y="294"/>
                  </a:lnTo>
                  <a:lnTo>
                    <a:pt x="3225" y="289"/>
                  </a:lnTo>
                  <a:lnTo>
                    <a:pt x="3226" y="285"/>
                  </a:lnTo>
                  <a:lnTo>
                    <a:pt x="3227" y="280"/>
                  </a:lnTo>
                  <a:lnTo>
                    <a:pt x="3228" y="276"/>
                  </a:lnTo>
                  <a:lnTo>
                    <a:pt x="3229" y="271"/>
                  </a:lnTo>
                  <a:lnTo>
                    <a:pt x="3230" y="267"/>
                  </a:lnTo>
                  <a:lnTo>
                    <a:pt x="3231" y="263"/>
                  </a:lnTo>
                  <a:lnTo>
                    <a:pt x="3233" y="258"/>
                  </a:lnTo>
                  <a:lnTo>
                    <a:pt x="3235" y="254"/>
                  </a:lnTo>
                  <a:lnTo>
                    <a:pt x="3237" y="249"/>
                  </a:lnTo>
                  <a:lnTo>
                    <a:pt x="3242" y="245"/>
                  </a:lnTo>
                  <a:lnTo>
                    <a:pt x="3247" y="241"/>
                  </a:lnTo>
                  <a:lnTo>
                    <a:pt x="3253" y="237"/>
                  </a:lnTo>
                  <a:lnTo>
                    <a:pt x="3260" y="233"/>
                  </a:lnTo>
                  <a:lnTo>
                    <a:pt x="3267" y="229"/>
                  </a:lnTo>
                  <a:lnTo>
                    <a:pt x="3274" y="225"/>
                  </a:lnTo>
                  <a:lnTo>
                    <a:pt x="3281" y="220"/>
                  </a:lnTo>
                  <a:lnTo>
                    <a:pt x="3288" y="216"/>
                  </a:lnTo>
                  <a:lnTo>
                    <a:pt x="3295" y="212"/>
                  </a:lnTo>
                  <a:lnTo>
                    <a:pt x="3301" y="208"/>
                  </a:lnTo>
                  <a:lnTo>
                    <a:pt x="3308" y="204"/>
                  </a:lnTo>
                  <a:lnTo>
                    <a:pt x="3315" y="200"/>
                  </a:lnTo>
                  <a:lnTo>
                    <a:pt x="3320" y="196"/>
                  </a:lnTo>
                  <a:lnTo>
                    <a:pt x="3324" y="192"/>
                  </a:lnTo>
                  <a:lnTo>
                    <a:pt x="3329" y="187"/>
                  </a:lnTo>
                  <a:lnTo>
                    <a:pt x="3333" y="183"/>
                  </a:lnTo>
                  <a:lnTo>
                    <a:pt x="3337" y="179"/>
                  </a:lnTo>
                  <a:lnTo>
                    <a:pt x="3342" y="174"/>
                  </a:lnTo>
                  <a:lnTo>
                    <a:pt x="3346" y="170"/>
                  </a:lnTo>
                  <a:lnTo>
                    <a:pt x="3351" y="166"/>
                  </a:lnTo>
                  <a:lnTo>
                    <a:pt x="3355" y="162"/>
                  </a:lnTo>
                  <a:lnTo>
                    <a:pt x="3360" y="157"/>
                  </a:lnTo>
                  <a:lnTo>
                    <a:pt x="3364" y="153"/>
                  </a:lnTo>
                  <a:lnTo>
                    <a:pt x="3371" y="149"/>
                  </a:lnTo>
                  <a:lnTo>
                    <a:pt x="3386" y="147"/>
                  </a:lnTo>
                  <a:lnTo>
                    <a:pt x="3401" y="145"/>
                  </a:lnTo>
                  <a:lnTo>
                    <a:pt x="3416" y="143"/>
                  </a:lnTo>
                  <a:lnTo>
                    <a:pt x="3432" y="142"/>
                  </a:lnTo>
                  <a:lnTo>
                    <a:pt x="3447" y="140"/>
                  </a:lnTo>
                  <a:lnTo>
                    <a:pt x="3456" y="141"/>
                  </a:lnTo>
                  <a:lnTo>
                    <a:pt x="3459" y="146"/>
                  </a:lnTo>
                  <a:lnTo>
                    <a:pt x="3462" y="150"/>
                  </a:lnTo>
                  <a:lnTo>
                    <a:pt x="3465" y="154"/>
                  </a:lnTo>
                  <a:lnTo>
                    <a:pt x="3467" y="159"/>
                  </a:lnTo>
                  <a:lnTo>
                    <a:pt x="3469" y="163"/>
                  </a:lnTo>
                  <a:lnTo>
                    <a:pt x="3471" y="168"/>
                  </a:lnTo>
                  <a:lnTo>
                    <a:pt x="3473" y="172"/>
                  </a:lnTo>
                  <a:lnTo>
                    <a:pt x="3475" y="177"/>
                  </a:lnTo>
                  <a:lnTo>
                    <a:pt x="3477" y="181"/>
                  </a:lnTo>
                  <a:lnTo>
                    <a:pt x="3478" y="185"/>
                  </a:lnTo>
                  <a:lnTo>
                    <a:pt x="3480" y="190"/>
                  </a:lnTo>
                  <a:lnTo>
                    <a:pt x="3482" y="194"/>
                  </a:lnTo>
                  <a:lnTo>
                    <a:pt x="3484" y="199"/>
                  </a:lnTo>
                  <a:lnTo>
                    <a:pt x="3485" y="203"/>
                  </a:lnTo>
                  <a:lnTo>
                    <a:pt x="3485" y="208"/>
                  </a:lnTo>
                  <a:lnTo>
                    <a:pt x="3486" y="212"/>
                  </a:lnTo>
                  <a:lnTo>
                    <a:pt x="3486" y="217"/>
                  </a:lnTo>
                  <a:lnTo>
                    <a:pt x="3486" y="221"/>
                  </a:lnTo>
                  <a:lnTo>
                    <a:pt x="3487" y="225"/>
                  </a:lnTo>
                  <a:lnTo>
                    <a:pt x="3487" y="230"/>
                  </a:lnTo>
                  <a:lnTo>
                    <a:pt x="3488" y="234"/>
                  </a:lnTo>
                  <a:lnTo>
                    <a:pt x="3488" y="239"/>
                  </a:lnTo>
                  <a:lnTo>
                    <a:pt x="3489" y="243"/>
                  </a:lnTo>
                  <a:lnTo>
                    <a:pt x="3489" y="248"/>
                  </a:lnTo>
                  <a:lnTo>
                    <a:pt x="3492" y="252"/>
                  </a:lnTo>
                  <a:lnTo>
                    <a:pt x="3496" y="257"/>
                  </a:lnTo>
                  <a:lnTo>
                    <a:pt x="3502" y="261"/>
                  </a:lnTo>
                  <a:lnTo>
                    <a:pt x="3512" y="263"/>
                  </a:lnTo>
                  <a:lnTo>
                    <a:pt x="3529" y="264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29"/>
                  </a:lnTo>
                  <a:lnTo>
                    <a:pt x="171" y="132"/>
                  </a:lnTo>
                  <a:lnTo>
                    <a:pt x="182" y="136"/>
                  </a:lnTo>
                  <a:lnTo>
                    <a:pt x="189" y="140"/>
                  </a:lnTo>
                  <a:lnTo>
                    <a:pt x="196" y="143"/>
                  </a:lnTo>
                  <a:lnTo>
                    <a:pt x="202" y="147"/>
                  </a:lnTo>
                  <a:lnTo>
                    <a:pt x="207" y="152"/>
                  </a:lnTo>
                  <a:lnTo>
                    <a:pt x="209" y="156"/>
                  </a:lnTo>
                  <a:lnTo>
                    <a:pt x="210" y="160"/>
                  </a:lnTo>
                  <a:lnTo>
                    <a:pt x="212" y="165"/>
                  </a:lnTo>
                  <a:lnTo>
                    <a:pt x="214" y="169"/>
                  </a:lnTo>
                  <a:lnTo>
                    <a:pt x="216" y="173"/>
                  </a:lnTo>
                  <a:lnTo>
                    <a:pt x="217" y="177"/>
                  </a:lnTo>
                  <a:lnTo>
                    <a:pt x="219" y="182"/>
                  </a:lnTo>
                  <a:lnTo>
                    <a:pt x="221" y="186"/>
                  </a:lnTo>
                  <a:lnTo>
                    <a:pt x="222" y="190"/>
                  </a:lnTo>
                  <a:lnTo>
                    <a:pt x="224" y="195"/>
                  </a:lnTo>
                  <a:lnTo>
                    <a:pt x="225" y="199"/>
                  </a:lnTo>
                  <a:lnTo>
                    <a:pt x="228" y="203"/>
                  </a:lnTo>
                  <a:lnTo>
                    <a:pt x="230" y="208"/>
                  </a:lnTo>
                  <a:lnTo>
                    <a:pt x="233" y="212"/>
                  </a:lnTo>
                  <a:lnTo>
                    <a:pt x="235" y="216"/>
                  </a:lnTo>
                  <a:lnTo>
                    <a:pt x="238" y="221"/>
                  </a:lnTo>
                  <a:lnTo>
                    <a:pt x="240" y="225"/>
                  </a:lnTo>
                  <a:lnTo>
                    <a:pt x="243" y="229"/>
                  </a:lnTo>
                  <a:lnTo>
                    <a:pt x="245" y="233"/>
                  </a:lnTo>
                  <a:lnTo>
                    <a:pt x="248" y="238"/>
                  </a:lnTo>
                  <a:lnTo>
                    <a:pt x="250" y="242"/>
                  </a:lnTo>
                  <a:lnTo>
                    <a:pt x="253" y="246"/>
                  </a:lnTo>
                  <a:lnTo>
                    <a:pt x="256" y="250"/>
                  </a:lnTo>
                  <a:lnTo>
                    <a:pt x="257" y="255"/>
                  </a:lnTo>
                  <a:lnTo>
                    <a:pt x="260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6" y="272"/>
                  </a:lnTo>
                  <a:lnTo>
                    <a:pt x="269" y="276"/>
                  </a:lnTo>
                  <a:lnTo>
                    <a:pt x="272" y="281"/>
                  </a:lnTo>
                  <a:lnTo>
                    <a:pt x="275" y="285"/>
                  </a:lnTo>
                  <a:lnTo>
                    <a:pt x="279" y="287"/>
                  </a:lnTo>
                  <a:lnTo>
                    <a:pt x="284" y="283"/>
                  </a:lnTo>
                  <a:lnTo>
                    <a:pt x="289" y="279"/>
                  </a:lnTo>
                  <a:lnTo>
                    <a:pt x="293" y="275"/>
                  </a:lnTo>
                  <a:lnTo>
                    <a:pt x="298" y="271"/>
                  </a:lnTo>
                  <a:lnTo>
                    <a:pt x="302" y="267"/>
                  </a:lnTo>
                  <a:lnTo>
                    <a:pt x="305" y="262"/>
                  </a:lnTo>
                  <a:lnTo>
                    <a:pt x="308" y="258"/>
                  </a:lnTo>
                  <a:lnTo>
                    <a:pt x="311" y="254"/>
                  </a:lnTo>
                  <a:lnTo>
                    <a:pt x="314" y="250"/>
                  </a:lnTo>
                  <a:lnTo>
                    <a:pt x="318" y="245"/>
                  </a:lnTo>
                  <a:lnTo>
                    <a:pt x="322" y="241"/>
                  </a:lnTo>
                  <a:lnTo>
                    <a:pt x="326" y="237"/>
                  </a:lnTo>
                  <a:lnTo>
                    <a:pt x="330" y="233"/>
                  </a:lnTo>
                  <a:lnTo>
                    <a:pt x="334" y="228"/>
                  </a:lnTo>
                  <a:lnTo>
                    <a:pt x="338" y="224"/>
                  </a:lnTo>
                  <a:lnTo>
                    <a:pt x="342" y="220"/>
                  </a:lnTo>
                  <a:lnTo>
                    <a:pt x="347" y="216"/>
                  </a:lnTo>
                  <a:lnTo>
                    <a:pt x="351" y="212"/>
                  </a:lnTo>
                  <a:lnTo>
                    <a:pt x="355" y="208"/>
                  </a:lnTo>
                  <a:lnTo>
                    <a:pt x="358" y="203"/>
                  </a:lnTo>
                  <a:lnTo>
                    <a:pt x="362" y="199"/>
                  </a:lnTo>
                  <a:lnTo>
                    <a:pt x="365" y="195"/>
                  </a:lnTo>
                  <a:lnTo>
                    <a:pt x="369" y="191"/>
                  </a:lnTo>
                  <a:lnTo>
                    <a:pt x="374" y="186"/>
                  </a:lnTo>
                  <a:lnTo>
                    <a:pt x="380" y="182"/>
                  </a:lnTo>
                  <a:lnTo>
                    <a:pt x="387" y="178"/>
                  </a:lnTo>
                  <a:lnTo>
                    <a:pt x="396" y="175"/>
                  </a:lnTo>
                  <a:lnTo>
                    <a:pt x="408" y="172"/>
                  </a:lnTo>
                  <a:lnTo>
                    <a:pt x="420" y="173"/>
                  </a:lnTo>
                  <a:lnTo>
                    <a:pt x="426" y="177"/>
                  </a:lnTo>
                  <a:lnTo>
                    <a:pt x="431" y="181"/>
                  </a:lnTo>
                  <a:lnTo>
                    <a:pt x="435" y="185"/>
                  </a:lnTo>
                  <a:lnTo>
                    <a:pt x="440" y="189"/>
                  </a:lnTo>
                  <a:lnTo>
                    <a:pt x="444" y="193"/>
                  </a:lnTo>
                  <a:lnTo>
                    <a:pt x="448" y="198"/>
                  </a:lnTo>
                  <a:lnTo>
                    <a:pt x="452" y="202"/>
                  </a:lnTo>
                  <a:lnTo>
                    <a:pt x="455" y="206"/>
                  </a:lnTo>
                  <a:lnTo>
                    <a:pt x="459" y="210"/>
                  </a:lnTo>
                  <a:lnTo>
                    <a:pt x="462" y="215"/>
                  </a:lnTo>
                  <a:lnTo>
                    <a:pt x="466" y="219"/>
                  </a:lnTo>
                  <a:lnTo>
                    <a:pt x="469" y="223"/>
                  </a:lnTo>
                  <a:lnTo>
                    <a:pt x="472" y="227"/>
                  </a:lnTo>
                  <a:lnTo>
                    <a:pt x="476" y="232"/>
                  </a:lnTo>
                  <a:lnTo>
                    <a:pt x="479" y="236"/>
                  </a:lnTo>
                  <a:lnTo>
                    <a:pt x="483" y="240"/>
                  </a:lnTo>
                  <a:lnTo>
                    <a:pt x="489" y="244"/>
                  </a:lnTo>
                  <a:lnTo>
                    <a:pt x="495" y="248"/>
                  </a:lnTo>
                  <a:lnTo>
                    <a:pt x="501" y="252"/>
                  </a:lnTo>
                  <a:lnTo>
                    <a:pt x="507" y="256"/>
                  </a:lnTo>
                  <a:lnTo>
                    <a:pt x="513" y="260"/>
                  </a:lnTo>
                  <a:lnTo>
                    <a:pt x="518" y="264"/>
                  </a:lnTo>
                  <a:lnTo>
                    <a:pt x="523" y="268"/>
                  </a:lnTo>
                  <a:lnTo>
                    <a:pt x="528" y="273"/>
                  </a:lnTo>
                  <a:lnTo>
                    <a:pt x="533" y="277"/>
                  </a:lnTo>
                  <a:lnTo>
                    <a:pt x="538" y="281"/>
                  </a:lnTo>
                  <a:lnTo>
                    <a:pt x="542" y="285"/>
                  </a:lnTo>
                  <a:lnTo>
                    <a:pt x="552" y="288"/>
                  </a:lnTo>
                  <a:lnTo>
                    <a:pt x="568" y="288"/>
                  </a:lnTo>
                  <a:lnTo>
                    <a:pt x="584" y="288"/>
                  </a:lnTo>
                  <a:lnTo>
                    <a:pt x="600" y="289"/>
                  </a:lnTo>
                  <a:lnTo>
                    <a:pt x="615" y="287"/>
                  </a:lnTo>
                  <a:lnTo>
                    <a:pt x="628" y="284"/>
                  </a:lnTo>
                  <a:lnTo>
                    <a:pt x="638" y="281"/>
                  </a:lnTo>
                  <a:lnTo>
                    <a:pt x="645" y="277"/>
                  </a:lnTo>
                  <a:lnTo>
                    <a:pt x="651" y="273"/>
                  </a:lnTo>
                  <a:lnTo>
                    <a:pt x="655" y="269"/>
                  </a:lnTo>
                  <a:lnTo>
                    <a:pt x="657" y="265"/>
                  </a:lnTo>
                  <a:lnTo>
                    <a:pt x="660" y="260"/>
                  </a:lnTo>
                  <a:lnTo>
                    <a:pt x="663" y="256"/>
                  </a:lnTo>
                  <a:lnTo>
                    <a:pt x="666" y="260"/>
                  </a:lnTo>
                  <a:lnTo>
                    <a:pt x="668" y="265"/>
                  </a:lnTo>
                  <a:lnTo>
                    <a:pt x="671" y="269"/>
                  </a:lnTo>
                  <a:lnTo>
                    <a:pt x="674" y="273"/>
                  </a:lnTo>
                  <a:lnTo>
                    <a:pt x="677" y="278"/>
                  </a:lnTo>
                  <a:lnTo>
                    <a:pt x="680" y="282"/>
                  </a:lnTo>
                  <a:lnTo>
                    <a:pt x="683" y="286"/>
                  </a:lnTo>
                  <a:lnTo>
                    <a:pt x="686" y="290"/>
                  </a:lnTo>
                  <a:lnTo>
                    <a:pt x="690" y="295"/>
                  </a:lnTo>
                  <a:lnTo>
                    <a:pt x="693" y="299"/>
                  </a:lnTo>
                  <a:lnTo>
                    <a:pt x="698" y="303"/>
                  </a:lnTo>
                  <a:lnTo>
                    <a:pt x="704" y="307"/>
                  </a:lnTo>
                  <a:lnTo>
                    <a:pt x="709" y="311"/>
                  </a:lnTo>
                  <a:lnTo>
                    <a:pt x="715" y="315"/>
                  </a:lnTo>
                  <a:lnTo>
                    <a:pt x="720" y="319"/>
                  </a:lnTo>
                  <a:lnTo>
                    <a:pt x="725" y="323"/>
                  </a:lnTo>
                  <a:lnTo>
                    <a:pt x="731" y="327"/>
                  </a:lnTo>
                  <a:lnTo>
                    <a:pt x="736" y="332"/>
                  </a:lnTo>
                  <a:lnTo>
                    <a:pt x="741" y="336"/>
                  </a:lnTo>
                  <a:lnTo>
                    <a:pt x="747" y="340"/>
                  </a:lnTo>
                  <a:lnTo>
                    <a:pt x="752" y="344"/>
                  </a:lnTo>
                  <a:lnTo>
                    <a:pt x="758" y="348"/>
                  </a:lnTo>
                  <a:lnTo>
                    <a:pt x="763" y="352"/>
                  </a:lnTo>
                  <a:lnTo>
                    <a:pt x="769" y="356"/>
                  </a:lnTo>
                  <a:lnTo>
                    <a:pt x="774" y="360"/>
                  </a:lnTo>
                  <a:lnTo>
                    <a:pt x="779" y="364"/>
                  </a:lnTo>
                  <a:lnTo>
                    <a:pt x="785" y="368"/>
                  </a:lnTo>
                  <a:lnTo>
                    <a:pt x="790" y="372"/>
                  </a:lnTo>
                  <a:lnTo>
                    <a:pt x="796" y="376"/>
                  </a:lnTo>
                  <a:lnTo>
                    <a:pt x="801" y="381"/>
                  </a:lnTo>
                  <a:lnTo>
                    <a:pt x="807" y="385"/>
                  </a:lnTo>
                  <a:lnTo>
                    <a:pt x="812" y="389"/>
                  </a:lnTo>
                  <a:lnTo>
                    <a:pt x="818" y="393"/>
                  </a:lnTo>
                  <a:lnTo>
                    <a:pt x="823" y="397"/>
                  </a:lnTo>
                  <a:lnTo>
                    <a:pt x="828" y="401"/>
                  </a:lnTo>
                  <a:lnTo>
                    <a:pt x="834" y="405"/>
                  </a:lnTo>
                  <a:lnTo>
                    <a:pt x="839" y="409"/>
                  </a:lnTo>
                  <a:lnTo>
                    <a:pt x="845" y="413"/>
                  </a:lnTo>
                  <a:lnTo>
                    <a:pt x="850" y="417"/>
                  </a:lnTo>
                  <a:lnTo>
                    <a:pt x="856" y="421"/>
                  </a:lnTo>
                  <a:lnTo>
                    <a:pt x="861" y="426"/>
                  </a:lnTo>
                  <a:lnTo>
                    <a:pt x="867" y="430"/>
                  </a:lnTo>
                  <a:lnTo>
                    <a:pt x="872" y="434"/>
                  </a:lnTo>
                  <a:lnTo>
                    <a:pt x="877" y="437"/>
                  </a:lnTo>
                  <a:lnTo>
                    <a:pt x="880" y="433"/>
                  </a:lnTo>
                  <a:lnTo>
                    <a:pt x="883" y="429"/>
                  </a:lnTo>
                  <a:lnTo>
                    <a:pt x="885" y="424"/>
                  </a:lnTo>
                  <a:lnTo>
                    <a:pt x="888" y="420"/>
                  </a:lnTo>
                  <a:lnTo>
                    <a:pt x="891" y="416"/>
                  </a:lnTo>
                  <a:lnTo>
                    <a:pt x="894" y="411"/>
                  </a:lnTo>
                  <a:lnTo>
                    <a:pt x="897" y="407"/>
                  </a:lnTo>
                  <a:lnTo>
                    <a:pt x="899" y="403"/>
                  </a:lnTo>
                  <a:lnTo>
                    <a:pt x="902" y="399"/>
                  </a:lnTo>
                  <a:lnTo>
                    <a:pt x="905" y="394"/>
                  </a:lnTo>
                  <a:lnTo>
                    <a:pt x="908" y="390"/>
                  </a:lnTo>
                  <a:lnTo>
                    <a:pt x="910" y="386"/>
                  </a:lnTo>
                  <a:lnTo>
                    <a:pt x="913" y="381"/>
                  </a:lnTo>
                  <a:lnTo>
                    <a:pt x="916" y="377"/>
                  </a:lnTo>
                  <a:lnTo>
                    <a:pt x="919" y="373"/>
                  </a:lnTo>
                  <a:lnTo>
                    <a:pt x="922" y="369"/>
                  </a:lnTo>
                  <a:lnTo>
                    <a:pt x="924" y="364"/>
                  </a:lnTo>
                  <a:lnTo>
                    <a:pt x="927" y="360"/>
                  </a:lnTo>
                  <a:lnTo>
                    <a:pt x="930" y="356"/>
                  </a:lnTo>
                  <a:lnTo>
                    <a:pt x="933" y="352"/>
                  </a:lnTo>
                  <a:lnTo>
                    <a:pt x="936" y="347"/>
                  </a:lnTo>
                  <a:lnTo>
                    <a:pt x="939" y="343"/>
                  </a:lnTo>
                  <a:lnTo>
                    <a:pt x="944" y="339"/>
                  </a:lnTo>
                  <a:lnTo>
                    <a:pt x="949" y="335"/>
                  </a:lnTo>
                  <a:lnTo>
                    <a:pt x="955" y="331"/>
                  </a:lnTo>
                  <a:lnTo>
                    <a:pt x="962" y="327"/>
                  </a:lnTo>
                  <a:lnTo>
                    <a:pt x="977" y="326"/>
                  </a:lnTo>
                  <a:lnTo>
                    <a:pt x="986" y="323"/>
                  </a:lnTo>
                  <a:lnTo>
                    <a:pt x="988" y="319"/>
                  </a:lnTo>
                  <a:lnTo>
                    <a:pt x="990" y="314"/>
                  </a:lnTo>
                  <a:lnTo>
                    <a:pt x="992" y="310"/>
                  </a:lnTo>
                  <a:lnTo>
                    <a:pt x="994" y="306"/>
                  </a:lnTo>
                  <a:lnTo>
                    <a:pt x="996" y="301"/>
                  </a:lnTo>
                  <a:lnTo>
                    <a:pt x="999" y="297"/>
                  </a:lnTo>
                  <a:lnTo>
                    <a:pt x="1001" y="293"/>
                  </a:lnTo>
                  <a:lnTo>
                    <a:pt x="1003" y="289"/>
                  </a:lnTo>
                  <a:lnTo>
                    <a:pt x="1006" y="284"/>
                  </a:lnTo>
                  <a:lnTo>
                    <a:pt x="1008" y="280"/>
                  </a:lnTo>
                  <a:lnTo>
                    <a:pt x="1010" y="276"/>
                  </a:lnTo>
                  <a:lnTo>
                    <a:pt x="1012" y="271"/>
                  </a:lnTo>
                  <a:lnTo>
                    <a:pt x="1015" y="267"/>
                  </a:lnTo>
                  <a:lnTo>
                    <a:pt x="1017" y="263"/>
                  </a:lnTo>
                  <a:lnTo>
                    <a:pt x="1019" y="259"/>
                  </a:lnTo>
                  <a:lnTo>
                    <a:pt x="1022" y="254"/>
                  </a:lnTo>
                  <a:lnTo>
                    <a:pt x="1024" y="250"/>
                  </a:lnTo>
                  <a:lnTo>
                    <a:pt x="1026" y="246"/>
                  </a:lnTo>
                  <a:lnTo>
                    <a:pt x="1029" y="241"/>
                  </a:lnTo>
                  <a:lnTo>
                    <a:pt x="1032" y="237"/>
                  </a:lnTo>
                  <a:lnTo>
                    <a:pt x="1035" y="233"/>
                  </a:lnTo>
                  <a:lnTo>
                    <a:pt x="1038" y="229"/>
                  </a:lnTo>
                  <a:lnTo>
                    <a:pt x="1042" y="224"/>
                  </a:lnTo>
                  <a:lnTo>
                    <a:pt x="1046" y="220"/>
                  </a:lnTo>
                  <a:lnTo>
                    <a:pt x="1056" y="217"/>
                  </a:lnTo>
                  <a:lnTo>
                    <a:pt x="1071" y="217"/>
                  </a:lnTo>
                  <a:lnTo>
                    <a:pt x="1087" y="216"/>
                  </a:lnTo>
                  <a:lnTo>
                    <a:pt x="1103" y="215"/>
                  </a:lnTo>
                  <a:lnTo>
                    <a:pt x="1119" y="215"/>
                  </a:lnTo>
                  <a:lnTo>
                    <a:pt x="1135" y="214"/>
                  </a:lnTo>
                  <a:lnTo>
                    <a:pt x="1147" y="212"/>
                  </a:lnTo>
                  <a:lnTo>
                    <a:pt x="1151" y="208"/>
                  </a:lnTo>
                  <a:lnTo>
                    <a:pt x="1159" y="205"/>
                  </a:lnTo>
                  <a:lnTo>
                    <a:pt x="1173" y="204"/>
                  </a:lnTo>
                  <a:lnTo>
                    <a:pt x="1185" y="201"/>
                  </a:lnTo>
                  <a:lnTo>
                    <a:pt x="1199" y="199"/>
                  </a:lnTo>
                  <a:lnTo>
                    <a:pt x="1214" y="197"/>
                  </a:lnTo>
                  <a:lnTo>
                    <a:pt x="1229" y="195"/>
                  </a:lnTo>
                  <a:lnTo>
                    <a:pt x="1244" y="194"/>
                  </a:lnTo>
                  <a:lnTo>
                    <a:pt x="1259" y="193"/>
                  </a:lnTo>
                  <a:lnTo>
                    <a:pt x="1275" y="194"/>
                  </a:lnTo>
                  <a:lnTo>
                    <a:pt x="1290" y="195"/>
                  </a:lnTo>
                  <a:lnTo>
                    <a:pt x="1306" y="197"/>
                  </a:lnTo>
                  <a:lnTo>
                    <a:pt x="1322" y="197"/>
                  </a:lnTo>
                  <a:lnTo>
                    <a:pt x="1337" y="199"/>
                  </a:lnTo>
                  <a:lnTo>
                    <a:pt x="1352" y="200"/>
                  </a:lnTo>
                  <a:lnTo>
                    <a:pt x="1359" y="204"/>
                  </a:lnTo>
                  <a:lnTo>
                    <a:pt x="1365" y="208"/>
                  </a:lnTo>
                  <a:lnTo>
                    <a:pt x="1370" y="212"/>
                  </a:lnTo>
                  <a:lnTo>
                    <a:pt x="1376" y="216"/>
                  </a:lnTo>
                  <a:lnTo>
                    <a:pt x="1381" y="220"/>
                  </a:lnTo>
                  <a:lnTo>
                    <a:pt x="1387" y="224"/>
                  </a:lnTo>
                  <a:lnTo>
                    <a:pt x="1391" y="229"/>
                  </a:lnTo>
                  <a:lnTo>
                    <a:pt x="1391" y="233"/>
                  </a:lnTo>
                  <a:lnTo>
                    <a:pt x="1392" y="237"/>
                  </a:lnTo>
                  <a:lnTo>
                    <a:pt x="1392" y="242"/>
                  </a:lnTo>
                  <a:lnTo>
                    <a:pt x="1393" y="246"/>
                  </a:lnTo>
                  <a:lnTo>
                    <a:pt x="1393" y="250"/>
                  </a:lnTo>
                  <a:lnTo>
                    <a:pt x="1394" y="255"/>
                  </a:lnTo>
                  <a:lnTo>
                    <a:pt x="1394" y="259"/>
                  </a:lnTo>
                  <a:lnTo>
                    <a:pt x="1395" y="263"/>
                  </a:lnTo>
                  <a:lnTo>
                    <a:pt x="1395" y="268"/>
                  </a:lnTo>
                  <a:lnTo>
                    <a:pt x="1396" y="272"/>
                  </a:lnTo>
                  <a:lnTo>
                    <a:pt x="1397" y="276"/>
                  </a:lnTo>
                  <a:lnTo>
                    <a:pt x="1397" y="281"/>
                  </a:lnTo>
                  <a:lnTo>
                    <a:pt x="1398" y="285"/>
                  </a:lnTo>
                  <a:lnTo>
                    <a:pt x="1398" y="289"/>
                  </a:lnTo>
                  <a:lnTo>
                    <a:pt x="1399" y="294"/>
                  </a:lnTo>
                  <a:lnTo>
                    <a:pt x="1399" y="298"/>
                  </a:lnTo>
                  <a:lnTo>
                    <a:pt x="1400" y="302"/>
                  </a:lnTo>
                  <a:lnTo>
                    <a:pt x="1400" y="307"/>
                  </a:lnTo>
                  <a:lnTo>
                    <a:pt x="1401" y="311"/>
                  </a:lnTo>
                  <a:lnTo>
                    <a:pt x="1402" y="315"/>
                  </a:lnTo>
                  <a:lnTo>
                    <a:pt x="1402" y="320"/>
                  </a:lnTo>
                  <a:lnTo>
                    <a:pt x="1403" y="324"/>
                  </a:lnTo>
                  <a:lnTo>
                    <a:pt x="1403" y="328"/>
                  </a:lnTo>
                  <a:lnTo>
                    <a:pt x="1404" y="333"/>
                  </a:lnTo>
                  <a:lnTo>
                    <a:pt x="1404" y="337"/>
                  </a:lnTo>
                  <a:lnTo>
                    <a:pt x="1405" y="341"/>
                  </a:lnTo>
                  <a:lnTo>
                    <a:pt x="1405" y="346"/>
                  </a:lnTo>
                  <a:lnTo>
                    <a:pt x="1406" y="350"/>
                  </a:lnTo>
                  <a:lnTo>
                    <a:pt x="1407" y="354"/>
                  </a:lnTo>
                  <a:lnTo>
                    <a:pt x="1408" y="359"/>
                  </a:lnTo>
                  <a:lnTo>
                    <a:pt x="1409" y="363"/>
                  </a:lnTo>
                  <a:lnTo>
                    <a:pt x="1410" y="367"/>
                  </a:lnTo>
                  <a:lnTo>
                    <a:pt x="1411" y="372"/>
                  </a:lnTo>
                  <a:lnTo>
                    <a:pt x="1413" y="376"/>
                  </a:lnTo>
                  <a:lnTo>
                    <a:pt x="1415" y="380"/>
                  </a:lnTo>
                  <a:lnTo>
                    <a:pt x="1417" y="384"/>
                  </a:lnTo>
                  <a:lnTo>
                    <a:pt x="1420" y="389"/>
                  </a:lnTo>
                  <a:lnTo>
                    <a:pt x="1422" y="393"/>
                  </a:lnTo>
                  <a:lnTo>
                    <a:pt x="1427" y="397"/>
                  </a:lnTo>
                  <a:lnTo>
                    <a:pt x="1432" y="401"/>
                  </a:lnTo>
                  <a:lnTo>
                    <a:pt x="1440" y="405"/>
                  </a:lnTo>
                  <a:lnTo>
                    <a:pt x="1448" y="409"/>
                  </a:lnTo>
                  <a:lnTo>
                    <a:pt x="1457" y="411"/>
                  </a:lnTo>
                  <a:lnTo>
                    <a:pt x="1469" y="408"/>
                  </a:lnTo>
                  <a:lnTo>
                    <a:pt x="1481" y="405"/>
                  </a:lnTo>
                  <a:lnTo>
                    <a:pt x="1492" y="402"/>
                  </a:lnTo>
                  <a:lnTo>
                    <a:pt x="1506" y="402"/>
                  </a:lnTo>
                  <a:lnTo>
                    <a:pt x="1517" y="405"/>
                  </a:lnTo>
                  <a:lnTo>
                    <a:pt x="1529" y="408"/>
                  </a:lnTo>
                  <a:lnTo>
                    <a:pt x="1542" y="410"/>
                  </a:lnTo>
                  <a:lnTo>
                    <a:pt x="1555" y="413"/>
                  </a:lnTo>
                  <a:lnTo>
                    <a:pt x="1563" y="413"/>
                  </a:lnTo>
                  <a:lnTo>
                    <a:pt x="1568" y="409"/>
                  </a:lnTo>
                  <a:lnTo>
                    <a:pt x="1573" y="405"/>
                  </a:lnTo>
                  <a:lnTo>
                    <a:pt x="1577" y="400"/>
                  </a:lnTo>
                  <a:lnTo>
                    <a:pt x="1580" y="396"/>
                  </a:lnTo>
                  <a:lnTo>
                    <a:pt x="1584" y="392"/>
                  </a:lnTo>
                  <a:lnTo>
                    <a:pt x="1587" y="388"/>
                  </a:lnTo>
                  <a:lnTo>
                    <a:pt x="1591" y="383"/>
                  </a:lnTo>
                  <a:lnTo>
                    <a:pt x="1594" y="379"/>
                  </a:lnTo>
                  <a:lnTo>
                    <a:pt x="1598" y="375"/>
                  </a:lnTo>
                  <a:lnTo>
                    <a:pt x="1602" y="371"/>
                  </a:lnTo>
                  <a:lnTo>
                    <a:pt x="1606" y="366"/>
                  </a:lnTo>
                  <a:lnTo>
                    <a:pt x="1610" y="362"/>
                  </a:lnTo>
                  <a:lnTo>
                    <a:pt x="1615" y="358"/>
                  </a:lnTo>
                  <a:lnTo>
                    <a:pt x="1619" y="354"/>
                  </a:lnTo>
                  <a:lnTo>
                    <a:pt x="1623" y="350"/>
                  </a:lnTo>
                  <a:lnTo>
                    <a:pt x="1623" y="345"/>
                  </a:lnTo>
                  <a:lnTo>
                    <a:pt x="1624" y="341"/>
                  </a:lnTo>
                  <a:lnTo>
                    <a:pt x="1624" y="337"/>
                  </a:lnTo>
                  <a:lnTo>
                    <a:pt x="1624" y="333"/>
                  </a:lnTo>
                  <a:lnTo>
                    <a:pt x="1625" y="328"/>
                  </a:lnTo>
                  <a:lnTo>
                    <a:pt x="1625" y="324"/>
                  </a:lnTo>
                  <a:lnTo>
                    <a:pt x="1626" y="319"/>
                  </a:lnTo>
                  <a:lnTo>
                    <a:pt x="1626" y="315"/>
                  </a:lnTo>
                  <a:lnTo>
                    <a:pt x="1627" y="311"/>
                  </a:lnTo>
                  <a:lnTo>
                    <a:pt x="1627" y="306"/>
                  </a:lnTo>
                  <a:lnTo>
                    <a:pt x="1628" y="302"/>
                  </a:lnTo>
                  <a:lnTo>
                    <a:pt x="1629" y="298"/>
                  </a:lnTo>
                  <a:lnTo>
                    <a:pt x="1630" y="293"/>
                  </a:lnTo>
                  <a:lnTo>
                    <a:pt x="1631" y="289"/>
                  </a:lnTo>
                  <a:lnTo>
                    <a:pt x="1633" y="285"/>
                  </a:lnTo>
                  <a:lnTo>
                    <a:pt x="1634" y="280"/>
                  </a:lnTo>
                  <a:lnTo>
                    <a:pt x="1635" y="276"/>
                  </a:lnTo>
                  <a:lnTo>
                    <a:pt x="1637" y="272"/>
                  </a:lnTo>
                  <a:lnTo>
                    <a:pt x="1638" y="267"/>
                  </a:lnTo>
                  <a:lnTo>
                    <a:pt x="1639" y="263"/>
                  </a:lnTo>
                  <a:lnTo>
                    <a:pt x="1640" y="259"/>
                  </a:lnTo>
                  <a:lnTo>
                    <a:pt x="1642" y="255"/>
                  </a:lnTo>
                  <a:lnTo>
                    <a:pt x="1643" y="250"/>
                  </a:lnTo>
                  <a:lnTo>
                    <a:pt x="1644" y="246"/>
                  </a:lnTo>
                  <a:lnTo>
                    <a:pt x="1645" y="242"/>
                  </a:lnTo>
                  <a:lnTo>
                    <a:pt x="1647" y="237"/>
                  </a:lnTo>
                  <a:lnTo>
                    <a:pt x="1648" y="240"/>
                  </a:lnTo>
                  <a:lnTo>
                    <a:pt x="1650" y="245"/>
                  </a:lnTo>
                  <a:lnTo>
                    <a:pt x="1651" y="249"/>
                  </a:lnTo>
                  <a:lnTo>
                    <a:pt x="1653" y="253"/>
                  </a:lnTo>
                  <a:lnTo>
                    <a:pt x="1654" y="258"/>
                  </a:lnTo>
                  <a:lnTo>
                    <a:pt x="1656" y="262"/>
                  </a:lnTo>
                  <a:lnTo>
                    <a:pt x="1657" y="266"/>
                  </a:lnTo>
                  <a:lnTo>
                    <a:pt x="1659" y="271"/>
                  </a:lnTo>
                  <a:lnTo>
                    <a:pt x="1660" y="275"/>
                  </a:lnTo>
                  <a:lnTo>
                    <a:pt x="1662" y="279"/>
                  </a:lnTo>
                  <a:lnTo>
                    <a:pt x="1663" y="284"/>
                  </a:lnTo>
                  <a:lnTo>
                    <a:pt x="1665" y="288"/>
                  </a:lnTo>
                  <a:lnTo>
                    <a:pt x="1666" y="292"/>
                  </a:lnTo>
                  <a:lnTo>
                    <a:pt x="1668" y="297"/>
                  </a:lnTo>
                  <a:lnTo>
                    <a:pt x="1670" y="301"/>
                  </a:lnTo>
                  <a:lnTo>
                    <a:pt x="1674" y="305"/>
                  </a:lnTo>
                  <a:lnTo>
                    <a:pt x="1678" y="309"/>
                  </a:lnTo>
                  <a:lnTo>
                    <a:pt x="1686" y="313"/>
                  </a:lnTo>
                  <a:lnTo>
                    <a:pt x="1694" y="317"/>
                  </a:lnTo>
                  <a:lnTo>
                    <a:pt x="1706" y="320"/>
                  </a:lnTo>
                  <a:lnTo>
                    <a:pt x="1719" y="322"/>
                  </a:lnTo>
                  <a:lnTo>
                    <a:pt x="1733" y="324"/>
                  </a:lnTo>
                  <a:lnTo>
                    <a:pt x="1749" y="325"/>
                  </a:lnTo>
                  <a:lnTo>
                    <a:pt x="1762" y="327"/>
                  </a:lnTo>
                  <a:lnTo>
                    <a:pt x="1777" y="329"/>
                  </a:lnTo>
                  <a:lnTo>
                    <a:pt x="1790" y="331"/>
                  </a:lnTo>
                  <a:lnTo>
                    <a:pt x="1801" y="335"/>
                  </a:lnTo>
                  <a:lnTo>
                    <a:pt x="1811" y="338"/>
                  </a:lnTo>
                  <a:lnTo>
                    <a:pt x="1818" y="342"/>
                  </a:lnTo>
                  <a:lnTo>
                    <a:pt x="1821" y="346"/>
                  </a:lnTo>
                  <a:lnTo>
                    <a:pt x="1824" y="350"/>
                  </a:lnTo>
                  <a:lnTo>
                    <a:pt x="1824" y="355"/>
                  </a:lnTo>
                  <a:lnTo>
                    <a:pt x="1824" y="359"/>
                  </a:lnTo>
                  <a:lnTo>
                    <a:pt x="1825" y="363"/>
                  </a:lnTo>
                  <a:lnTo>
                    <a:pt x="1825" y="368"/>
                  </a:lnTo>
                  <a:lnTo>
                    <a:pt x="1825" y="372"/>
                  </a:lnTo>
                  <a:lnTo>
                    <a:pt x="1825" y="376"/>
                  </a:lnTo>
                  <a:lnTo>
                    <a:pt x="1826" y="381"/>
                  </a:lnTo>
                  <a:lnTo>
                    <a:pt x="1826" y="385"/>
                  </a:lnTo>
                  <a:lnTo>
                    <a:pt x="1826" y="389"/>
                  </a:lnTo>
                  <a:lnTo>
                    <a:pt x="1826" y="394"/>
                  </a:lnTo>
                  <a:lnTo>
                    <a:pt x="1826" y="398"/>
                  </a:lnTo>
                  <a:lnTo>
                    <a:pt x="1827" y="402"/>
                  </a:lnTo>
                  <a:lnTo>
                    <a:pt x="1827" y="407"/>
                  </a:lnTo>
                  <a:lnTo>
                    <a:pt x="1827" y="411"/>
                  </a:lnTo>
                  <a:lnTo>
                    <a:pt x="1827" y="415"/>
                  </a:lnTo>
                  <a:lnTo>
                    <a:pt x="1827" y="420"/>
                  </a:lnTo>
                  <a:lnTo>
                    <a:pt x="1827" y="424"/>
                  </a:lnTo>
                  <a:lnTo>
                    <a:pt x="1827" y="428"/>
                  </a:lnTo>
                  <a:lnTo>
                    <a:pt x="1827" y="433"/>
                  </a:lnTo>
                  <a:lnTo>
                    <a:pt x="1828" y="437"/>
                  </a:lnTo>
                  <a:lnTo>
                    <a:pt x="1828" y="441"/>
                  </a:lnTo>
                  <a:lnTo>
                    <a:pt x="1828" y="446"/>
                  </a:lnTo>
                  <a:lnTo>
                    <a:pt x="1828" y="450"/>
                  </a:lnTo>
                  <a:lnTo>
                    <a:pt x="1828" y="454"/>
                  </a:lnTo>
                  <a:lnTo>
                    <a:pt x="1828" y="459"/>
                  </a:lnTo>
                  <a:lnTo>
                    <a:pt x="1828" y="463"/>
                  </a:lnTo>
                  <a:lnTo>
                    <a:pt x="1828" y="468"/>
                  </a:lnTo>
                  <a:lnTo>
                    <a:pt x="1829" y="472"/>
                  </a:lnTo>
                  <a:lnTo>
                    <a:pt x="1829" y="476"/>
                  </a:lnTo>
                  <a:lnTo>
                    <a:pt x="1829" y="481"/>
                  </a:lnTo>
                  <a:lnTo>
                    <a:pt x="1829" y="485"/>
                  </a:lnTo>
                  <a:lnTo>
                    <a:pt x="1829" y="489"/>
                  </a:lnTo>
                  <a:lnTo>
                    <a:pt x="1829" y="493"/>
                  </a:lnTo>
                  <a:lnTo>
                    <a:pt x="1829" y="498"/>
                  </a:lnTo>
                  <a:lnTo>
                    <a:pt x="1830" y="501"/>
                  </a:lnTo>
                  <a:lnTo>
                    <a:pt x="1864" y="501"/>
                  </a:lnTo>
                  <a:lnTo>
                    <a:pt x="1865" y="497"/>
                  </a:lnTo>
                  <a:lnTo>
                    <a:pt x="1865" y="493"/>
                  </a:lnTo>
                  <a:lnTo>
                    <a:pt x="1865" y="488"/>
                  </a:lnTo>
                  <a:lnTo>
                    <a:pt x="1866" y="484"/>
                  </a:lnTo>
                  <a:lnTo>
                    <a:pt x="1866" y="480"/>
                  </a:lnTo>
                  <a:lnTo>
                    <a:pt x="1866" y="475"/>
                  </a:lnTo>
                  <a:lnTo>
                    <a:pt x="1867" y="471"/>
                  </a:lnTo>
                  <a:lnTo>
                    <a:pt x="1867" y="467"/>
                  </a:lnTo>
                  <a:lnTo>
                    <a:pt x="1867" y="462"/>
                  </a:lnTo>
                  <a:lnTo>
                    <a:pt x="1868" y="458"/>
                  </a:lnTo>
                  <a:lnTo>
                    <a:pt x="1868" y="454"/>
                  </a:lnTo>
                  <a:lnTo>
                    <a:pt x="1868" y="449"/>
                  </a:lnTo>
                  <a:lnTo>
                    <a:pt x="1869" y="445"/>
                  </a:lnTo>
                  <a:lnTo>
                    <a:pt x="1869" y="441"/>
                  </a:lnTo>
                  <a:lnTo>
                    <a:pt x="1869" y="436"/>
                  </a:lnTo>
                  <a:lnTo>
                    <a:pt x="1870" y="432"/>
                  </a:lnTo>
                  <a:lnTo>
                    <a:pt x="1870" y="428"/>
                  </a:lnTo>
                  <a:lnTo>
                    <a:pt x="1870" y="423"/>
                  </a:lnTo>
                  <a:lnTo>
                    <a:pt x="1871" y="419"/>
                  </a:lnTo>
                  <a:lnTo>
                    <a:pt x="1871" y="415"/>
                  </a:lnTo>
                  <a:lnTo>
                    <a:pt x="1871" y="410"/>
                  </a:lnTo>
                  <a:lnTo>
                    <a:pt x="1872" y="406"/>
                  </a:lnTo>
                  <a:lnTo>
                    <a:pt x="1872" y="402"/>
                  </a:lnTo>
                  <a:lnTo>
                    <a:pt x="1874" y="397"/>
                  </a:lnTo>
                  <a:lnTo>
                    <a:pt x="1877" y="393"/>
                  </a:lnTo>
                  <a:lnTo>
                    <a:pt x="1880" y="389"/>
                  </a:lnTo>
                  <a:lnTo>
                    <a:pt x="1883" y="384"/>
                  </a:lnTo>
                  <a:lnTo>
                    <a:pt x="1889" y="380"/>
                  </a:lnTo>
                  <a:lnTo>
                    <a:pt x="1897" y="377"/>
                  </a:lnTo>
                  <a:lnTo>
                    <a:pt x="1908" y="374"/>
                  </a:lnTo>
                  <a:lnTo>
                    <a:pt x="1919" y="371"/>
                  </a:lnTo>
                  <a:lnTo>
                    <a:pt x="1930" y="367"/>
                  </a:lnTo>
                  <a:lnTo>
                    <a:pt x="1942" y="364"/>
                  </a:lnTo>
                  <a:lnTo>
                    <a:pt x="1953" y="361"/>
                  </a:lnTo>
                  <a:lnTo>
                    <a:pt x="1966" y="358"/>
                  </a:lnTo>
                  <a:lnTo>
                    <a:pt x="1979" y="356"/>
                  </a:lnTo>
                  <a:lnTo>
                    <a:pt x="1993" y="354"/>
                  </a:lnTo>
                  <a:lnTo>
                    <a:pt x="2008" y="352"/>
                  </a:lnTo>
                  <a:lnTo>
                    <a:pt x="2020" y="350"/>
                  </a:lnTo>
                  <a:lnTo>
                    <a:pt x="2023" y="345"/>
                  </a:lnTo>
                  <a:lnTo>
                    <a:pt x="2024" y="341"/>
                  </a:lnTo>
                  <a:lnTo>
                    <a:pt x="2025" y="337"/>
                  </a:lnTo>
                  <a:lnTo>
                    <a:pt x="2026" y="332"/>
                  </a:lnTo>
                  <a:lnTo>
                    <a:pt x="2027" y="328"/>
                  </a:lnTo>
                  <a:lnTo>
                    <a:pt x="2029" y="324"/>
                  </a:lnTo>
                  <a:lnTo>
                    <a:pt x="2030" y="319"/>
                  </a:lnTo>
                  <a:lnTo>
                    <a:pt x="2031" y="315"/>
                  </a:lnTo>
                  <a:lnTo>
                    <a:pt x="2032" y="311"/>
                  </a:lnTo>
                  <a:lnTo>
                    <a:pt x="2033" y="306"/>
                  </a:lnTo>
                  <a:lnTo>
                    <a:pt x="2034" y="302"/>
                  </a:lnTo>
                  <a:lnTo>
                    <a:pt x="2036" y="298"/>
                  </a:lnTo>
                  <a:lnTo>
                    <a:pt x="2037" y="293"/>
                  </a:lnTo>
                  <a:lnTo>
                    <a:pt x="2038" y="289"/>
                  </a:lnTo>
                  <a:lnTo>
                    <a:pt x="2039" y="285"/>
                  </a:lnTo>
                  <a:lnTo>
                    <a:pt x="2040" y="280"/>
                  </a:lnTo>
                  <a:lnTo>
                    <a:pt x="2042" y="276"/>
                  </a:lnTo>
                  <a:lnTo>
                    <a:pt x="2043" y="272"/>
                  </a:lnTo>
                  <a:lnTo>
                    <a:pt x="2044" y="267"/>
                  </a:lnTo>
                  <a:lnTo>
                    <a:pt x="2045" y="263"/>
                  </a:lnTo>
                  <a:lnTo>
                    <a:pt x="2047" y="259"/>
                  </a:lnTo>
                  <a:lnTo>
                    <a:pt x="2048" y="254"/>
                  </a:lnTo>
                  <a:lnTo>
                    <a:pt x="2049" y="250"/>
                  </a:lnTo>
                  <a:lnTo>
                    <a:pt x="2054" y="246"/>
                  </a:lnTo>
                  <a:lnTo>
                    <a:pt x="2061" y="242"/>
                  </a:lnTo>
                  <a:lnTo>
                    <a:pt x="2069" y="238"/>
                  </a:lnTo>
                  <a:lnTo>
                    <a:pt x="2081" y="235"/>
                  </a:lnTo>
                  <a:lnTo>
                    <a:pt x="2095" y="233"/>
                  </a:lnTo>
                  <a:lnTo>
                    <a:pt x="2109" y="232"/>
                  </a:lnTo>
                  <a:lnTo>
                    <a:pt x="2120" y="236"/>
                  </a:lnTo>
                  <a:lnTo>
                    <a:pt x="2131" y="239"/>
                  </a:lnTo>
                  <a:lnTo>
                    <a:pt x="2142" y="242"/>
                  </a:lnTo>
                  <a:lnTo>
                    <a:pt x="2153" y="245"/>
                  </a:lnTo>
                  <a:lnTo>
                    <a:pt x="2164" y="248"/>
                  </a:lnTo>
                  <a:lnTo>
                    <a:pt x="2175" y="251"/>
                  </a:lnTo>
                  <a:lnTo>
                    <a:pt x="2186" y="255"/>
                  </a:lnTo>
                  <a:lnTo>
                    <a:pt x="2197" y="258"/>
                  </a:lnTo>
                  <a:lnTo>
                    <a:pt x="2208" y="261"/>
                  </a:lnTo>
                  <a:lnTo>
                    <a:pt x="2219" y="264"/>
                  </a:lnTo>
                  <a:lnTo>
                    <a:pt x="2230" y="267"/>
                  </a:lnTo>
                  <a:lnTo>
                    <a:pt x="2239" y="271"/>
                  </a:lnTo>
                  <a:lnTo>
                    <a:pt x="2246" y="275"/>
                  </a:lnTo>
                  <a:lnTo>
                    <a:pt x="2253" y="279"/>
                  </a:lnTo>
                  <a:lnTo>
                    <a:pt x="2260" y="283"/>
                  </a:lnTo>
                  <a:lnTo>
                    <a:pt x="2267" y="286"/>
                  </a:lnTo>
                  <a:lnTo>
                    <a:pt x="2274" y="290"/>
                  </a:lnTo>
                  <a:lnTo>
                    <a:pt x="2282" y="294"/>
                  </a:lnTo>
                  <a:lnTo>
                    <a:pt x="2289" y="298"/>
                  </a:lnTo>
                  <a:lnTo>
                    <a:pt x="2296" y="302"/>
                  </a:lnTo>
                  <a:lnTo>
                    <a:pt x="2303" y="306"/>
                  </a:lnTo>
                  <a:lnTo>
                    <a:pt x="2310" y="310"/>
                  </a:lnTo>
                  <a:lnTo>
                    <a:pt x="2316" y="314"/>
                  </a:lnTo>
                  <a:lnTo>
                    <a:pt x="2323" y="318"/>
                  </a:lnTo>
                  <a:lnTo>
                    <a:pt x="2330" y="322"/>
                  </a:lnTo>
                  <a:lnTo>
                    <a:pt x="2337" y="326"/>
                  </a:lnTo>
                  <a:lnTo>
                    <a:pt x="2343" y="330"/>
                  </a:lnTo>
                  <a:lnTo>
                    <a:pt x="2350" y="334"/>
                  </a:lnTo>
                  <a:lnTo>
                    <a:pt x="2357" y="338"/>
                  </a:lnTo>
                  <a:lnTo>
                    <a:pt x="2363" y="341"/>
                  </a:lnTo>
                  <a:lnTo>
                    <a:pt x="2374" y="345"/>
                  </a:lnTo>
                  <a:lnTo>
                    <a:pt x="2385" y="348"/>
                  </a:lnTo>
                  <a:lnTo>
                    <a:pt x="2396" y="351"/>
                  </a:lnTo>
                  <a:lnTo>
                    <a:pt x="2407" y="354"/>
                  </a:lnTo>
                  <a:lnTo>
                    <a:pt x="2416" y="358"/>
                  </a:lnTo>
                  <a:lnTo>
                    <a:pt x="2424" y="362"/>
                  </a:lnTo>
                  <a:lnTo>
                    <a:pt x="2432" y="366"/>
                  </a:lnTo>
                  <a:lnTo>
                    <a:pt x="2439" y="369"/>
                  </a:lnTo>
                  <a:lnTo>
                    <a:pt x="2445" y="373"/>
                  </a:lnTo>
                  <a:lnTo>
                    <a:pt x="2450" y="378"/>
                  </a:lnTo>
                  <a:lnTo>
                    <a:pt x="2455" y="382"/>
                  </a:lnTo>
                  <a:lnTo>
                    <a:pt x="2460" y="386"/>
                  </a:lnTo>
                  <a:lnTo>
                    <a:pt x="2462" y="381"/>
                  </a:lnTo>
                  <a:lnTo>
                    <a:pt x="2465" y="377"/>
                  </a:lnTo>
                  <a:lnTo>
                    <a:pt x="2468" y="373"/>
                  </a:lnTo>
                  <a:lnTo>
                    <a:pt x="2470" y="369"/>
                  </a:lnTo>
                  <a:lnTo>
                    <a:pt x="2473" y="364"/>
                  </a:lnTo>
                  <a:lnTo>
                    <a:pt x="2475" y="360"/>
                  </a:lnTo>
                  <a:lnTo>
                    <a:pt x="2478" y="356"/>
                  </a:lnTo>
                  <a:lnTo>
                    <a:pt x="2481" y="351"/>
                  </a:lnTo>
                  <a:lnTo>
                    <a:pt x="2482" y="347"/>
                  </a:lnTo>
                  <a:lnTo>
                    <a:pt x="2483" y="343"/>
                  </a:lnTo>
                  <a:lnTo>
                    <a:pt x="2485" y="338"/>
                  </a:lnTo>
                  <a:lnTo>
                    <a:pt x="2486" y="334"/>
                  </a:lnTo>
                  <a:lnTo>
                    <a:pt x="2487" y="330"/>
                  </a:lnTo>
                  <a:lnTo>
                    <a:pt x="2489" y="325"/>
                  </a:lnTo>
                  <a:lnTo>
                    <a:pt x="2490" y="321"/>
                  </a:lnTo>
                  <a:lnTo>
                    <a:pt x="2491" y="317"/>
                  </a:lnTo>
                  <a:lnTo>
                    <a:pt x="2493" y="312"/>
                  </a:lnTo>
                  <a:lnTo>
                    <a:pt x="2494" y="308"/>
                  </a:lnTo>
                  <a:lnTo>
                    <a:pt x="2495" y="304"/>
                  </a:lnTo>
                  <a:lnTo>
                    <a:pt x="2497" y="299"/>
                  </a:lnTo>
                  <a:lnTo>
                    <a:pt x="2499" y="295"/>
                  </a:lnTo>
                  <a:lnTo>
                    <a:pt x="2501" y="291"/>
                  </a:lnTo>
                  <a:lnTo>
                    <a:pt x="2503" y="286"/>
                  </a:lnTo>
                  <a:lnTo>
                    <a:pt x="2505" y="282"/>
                  </a:lnTo>
                  <a:lnTo>
                    <a:pt x="2508" y="278"/>
                  </a:lnTo>
                  <a:lnTo>
                    <a:pt x="2511" y="274"/>
                  </a:lnTo>
                  <a:lnTo>
                    <a:pt x="2514" y="269"/>
                  </a:lnTo>
                  <a:lnTo>
                    <a:pt x="2519" y="265"/>
                  </a:lnTo>
                  <a:lnTo>
                    <a:pt x="2524" y="261"/>
                  </a:lnTo>
                  <a:lnTo>
                    <a:pt x="2530" y="257"/>
                  </a:lnTo>
                  <a:lnTo>
                    <a:pt x="2537" y="253"/>
                  </a:lnTo>
                  <a:lnTo>
                    <a:pt x="2546" y="250"/>
                  </a:lnTo>
                  <a:lnTo>
                    <a:pt x="2555" y="246"/>
                  </a:lnTo>
                  <a:lnTo>
                    <a:pt x="2563" y="249"/>
                  </a:lnTo>
                  <a:lnTo>
                    <a:pt x="2570" y="253"/>
                  </a:lnTo>
                  <a:lnTo>
                    <a:pt x="2577" y="257"/>
                  </a:lnTo>
                  <a:lnTo>
                    <a:pt x="2584" y="261"/>
                  </a:lnTo>
                  <a:lnTo>
                    <a:pt x="2591" y="265"/>
                  </a:lnTo>
                  <a:lnTo>
                    <a:pt x="2598" y="269"/>
                  </a:lnTo>
                  <a:lnTo>
                    <a:pt x="2605" y="273"/>
                  </a:lnTo>
                  <a:lnTo>
                    <a:pt x="2611" y="277"/>
                  </a:lnTo>
                  <a:lnTo>
                    <a:pt x="2617" y="281"/>
                  </a:lnTo>
                  <a:lnTo>
                    <a:pt x="2623" y="285"/>
                  </a:lnTo>
                  <a:lnTo>
                    <a:pt x="2629" y="289"/>
                  </a:lnTo>
                  <a:lnTo>
                    <a:pt x="2635" y="293"/>
                  </a:lnTo>
                  <a:lnTo>
                    <a:pt x="2641" y="297"/>
                  </a:lnTo>
                  <a:lnTo>
                    <a:pt x="2646" y="301"/>
                  </a:lnTo>
                  <a:lnTo>
                    <a:pt x="2651" y="305"/>
                  </a:lnTo>
                  <a:lnTo>
                    <a:pt x="2656" y="309"/>
                  </a:lnTo>
                  <a:lnTo>
                    <a:pt x="2661" y="314"/>
                  </a:lnTo>
                  <a:lnTo>
                    <a:pt x="2667" y="318"/>
                  </a:lnTo>
                  <a:lnTo>
                    <a:pt x="2672" y="322"/>
                  </a:lnTo>
                  <a:lnTo>
                    <a:pt x="2677" y="326"/>
                  </a:lnTo>
                  <a:lnTo>
                    <a:pt x="2683" y="330"/>
                  </a:lnTo>
                  <a:lnTo>
                    <a:pt x="2688" y="334"/>
                  </a:lnTo>
                  <a:lnTo>
                    <a:pt x="2694" y="338"/>
                  </a:lnTo>
                  <a:lnTo>
                    <a:pt x="2699" y="342"/>
                  </a:lnTo>
                  <a:lnTo>
                    <a:pt x="2704" y="346"/>
                  </a:lnTo>
                  <a:lnTo>
                    <a:pt x="2712" y="344"/>
                  </a:lnTo>
                  <a:lnTo>
                    <a:pt x="2725" y="342"/>
                  </a:lnTo>
                  <a:lnTo>
                    <a:pt x="2740" y="340"/>
                  </a:lnTo>
                  <a:lnTo>
                    <a:pt x="2755" y="339"/>
                  </a:lnTo>
                  <a:lnTo>
                    <a:pt x="2771" y="338"/>
                  </a:lnTo>
                  <a:lnTo>
                    <a:pt x="2786" y="336"/>
                  </a:lnTo>
                  <a:lnTo>
                    <a:pt x="2801" y="335"/>
                  </a:lnTo>
                  <a:lnTo>
                    <a:pt x="2816" y="333"/>
                  </a:lnTo>
                  <a:lnTo>
                    <a:pt x="2825" y="330"/>
                  </a:lnTo>
                  <a:lnTo>
                    <a:pt x="2829" y="326"/>
                  </a:lnTo>
                  <a:lnTo>
                    <a:pt x="2833" y="321"/>
                  </a:lnTo>
                  <a:lnTo>
                    <a:pt x="2836" y="317"/>
                  </a:lnTo>
                  <a:lnTo>
                    <a:pt x="2840" y="313"/>
                  </a:lnTo>
                  <a:lnTo>
                    <a:pt x="2844" y="309"/>
                  </a:lnTo>
                  <a:lnTo>
                    <a:pt x="2848" y="304"/>
                  </a:lnTo>
                  <a:lnTo>
                    <a:pt x="2852" y="300"/>
                  </a:lnTo>
                  <a:lnTo>
                    <a:pt x="2857" y="296"/>
                  </a:lnTo>
                  <a:lnTo>
                    <a:pt x="2863" y="292"/>
                  </a:lnTo>
                  <a:lnTo>
                    <a:pt x="2869" y="288"/>
                  </a:lnTo>
                  <a:lnTo>
                    <a:pt x="2877" y="284"/>
                  </a:lnTo>
                  <a:lnTo>
                    <a:pt x="2884" y="280"/>
                  </a:lnTo>
                  <a:lnTo>
                    <a:pt x="2891" y="277"/>
                  </a:lnTo>
                  <a:lnTo>
                    <a:pt x="2899" y="273"/>
                  </a:lnTo>
                  <a:lnTo>
                    <a:pt x="2906" y="269"/>
                  </a:lnTo>
                  <a:lnTo>
                    <a:pt x="2919" y="267"/>
                  </a:lnTo>
                  <a:lnTo>
                    <a:pt x="2934" y="265"/>
                  </a:lnTo>
                  <a:lnTo>
                    <a:pt x="2950" y="264"/>
                  </a:lnTo>
                  <a:lnTo>
                    <a:pt x="2965" y="263"/>
                  </a:lnTo>
                  <a:lnTo>
                    <a:pt x="2981" y="264"/>
                  </a:lnTo>
                  <a:lnTo>
                    <a:pt x="2997" y="265"/>
                  </a:lnTo>
                  <a:lnTo>
                    <a:pt x="3011" y="267"/>
                  </a:lnTo>
                  <a:lnTo>
                    <a:pt x="3024" y="270"/>
                  </a:lnTo>
                  <a:lnTo>
                    <a:pt x="3033" y="274"/>
                  </a:lnTo>
                  <a:lnTo>
                    <a:pt x="3039" y="278"/>
                  </a:lnTo>
                  <a:lnTo>
                    <a:pt x="3043" y="282"/>
                  </a:lnTo>
                  <a:lnTo>
                    <a:pt x="3048" y="286"/>
                  </a:lnTo>
                  <a:lnTo>
                    <a:pt x="3049" y="290"/>
                  </a:lnTo>
                  <a:lnTo>
                    <a:pt x="3051" y="295"/>
                  </a:lnTo>
                  <a:lnTo>
                    <a:pt x="3053" y="299"/>
                  </a:lnTo>
                  <a:lnTo>
                    <a:pt x="3054" y="303"/>
                  </a:lnTo>
                  <a:lnTo>
                    <a:pt x="3054" y="307"/>
                  </a:lnTo>
                  <a:lnTo>
                    <a:pt x="3055" y="312"/>
                  </a:lnTo>
                  <a:lnTo>
                    <a:pt x="3055" y="316"/>
                  </a:lnTo>
                  <a:lnTo>
                    <a:pt x="3056" y="321"/>
                  </a:lnTo>
                  <a:lnTo>
                    <a:pt x="3056" y="325"/>
                  </a:lnTo>
                  <a:lnTo>
                    <a:pt x="3057" y="329"/>
                  </a:lnTo>
                  <a:lnTo>
                    <a:pt x="3058" y="334"/>
                  </a:lnTo>
                  <a:lnTo>
                    <a:pt x="3058" y="338"/>
                  </a:lnTo>
                  <a:lnTo>
                    <a:pt x="3059" y="342"/>
                  </a:lnTo>
                  <a:lnTo>
                    <a:pt x="3059" y="347"/>
                  </a:lnTo>
                  <a:lnTo>
                    <a:pt x="3060" y="351"/>
                  </a:lnTo>
                  <a:lnTo>
                    <a:pt x="3061" y="355"/>
                  </a:lnTo>
                  <a:lnTo>
                    <a:pt x="3062" y="360"/>
                  </a:lnTo>
                  <a:lnTo>
                    <a:pt x="3064" y="364"/>
                  </a:lnTo>
                  <a:lnTo>
                    <a:pt x="3065" y="368"/>
                  </a:lnTo>
                  <a:lnTo>
                    <a:pt x="3067" y="373"/>
                  </a:lnTo>
                  <a:lnTo>
                    <a:pt x="3068" y="377"/>
                  </a:lnTo>
                  <a:lnTo>
                    <a:pt x="3071" y="381"/>
                  </a:lnTo>
                  <a:lnTo>
                    <a:pt x="3074" y="385"/>
                  </a:lnTo>
                  <a:lnTo>
                    <a:pt x="3077" y="390"/>
                  </a:lnTo>
                  <a:lnTo>
                    <a:pt x="3082" y="394"/>
                  </a:lnTo>
                  <a:lnTo>
                    <a:pt x="3087" y="398"/>
                  </a:lnTo>
                  <a:lnTo>
                    <a:pt x="3096" y="401"/>
                  </a:lnTo>
                  <a:lnTo>
                    <a:pt x="3110" y="403"/>
                  </a:lnTo>
                  <a:lnTo>
                    <a:pt x="3123" y="406"/>
                  </a:lnTo>
                  <a:lnTo>
                    <a:pt x="3130" y="410"/>
                  </a:lnTo>
                  <a:lnTo>
                    <a:pt x="3137" y="413"/>
                  </a:lnTo>
                  <a:lnTo>
                    <a:pt x="3148" y="416"/>
                  </a:lnTo>
                  <a:lnTo>
                    <a:pt x="3164" y="417"/>
                  </a:lnTo>
                  <a:lnTo>
                    <a:pt x="3178" y="417"/>
                  </a:lnTo>
                  <a:lnTo>
                    <a:pt x="3187" y="413"/>
                  </a:lnTo>
                  <a:lnTo>
                    <a:pt x="3192" y="409"/>
                  </a:lnTo>
                  <a:lnTo>
                    <a:pt x="3197" y="405"/>
                  </a:lnTo>
                  <a:lnTo>
                    <a:pt x="3202" y="400"/>
                  </a:lnTo>
                  <a:lnTo>
                    <a:pt x="3207" y="396"/>
                  </a:lnTo>
                  <a:lnTo>
                    <a:pt x="3209" y="392"/>
                  </a:lnTo>
                  <a:lnTo>
                    <a:pt x="3211" y="388"/>
                  </a:lnTo>
                  <a:lnTo>
                    <a:pt x="3212" y="383"/>
                  </a:lnTo>
                  <a:lnTo>
                    <a:pt x="3214" y="379"/>
                  </a:lnTo>
                  <a:lnTo>
                    <a:pt x="3215" y="375"/>
                  </a:lnTo>
                  <a:lnTo>
                    <a:pt x="3216" y="370"/>
                  </a:lnTo>
                  <a:lnTo>
                    <a:pt x="3218" y="366"/>
                  </a:lnTo>
                  <a:lnTo>
                    <a:pt x="3219" y="362"/>
                  </a:lnTo>
                  <a:lnTo>
                    <a:pt x="3220" y="357"/>
                  </a:lnTo>
                  <a:lnTo>
                    <a:pt x="3221" y="353"/>
                  </a:lnTo>
                  <a:lnTo>
                    <a:pt x="3222" y="349"/>
                  </a:lnTo>
                  <a:lnTo>
                    <a:pt x="3223" y="344"/>
                  </a:lnTo>
                  <a:lnTo>
                    <a:pt x="3224" y="340"/>
                  </a:lnTo>
                  <a:lnTo>
                    <a:pt x="3225" y="336"/>
                  </a:lnTo>
                  <a:lnTo>
                    <a:pt x="3225" y="331"/>
                  </a:lnTo>
                  <a:lnTo>
                    <a:pt x="3226" y="327"/>
                  </a:lnTo>
                  <a:lnTo>
                    <a:pt x="3227" y="323"/>
                  </a:lnTo>
                  <a:lnTo>
                    <a:pt x="3227" y="318"/>
                  </a:lnTo>
                  <a:lnTo>
                    <a:pt x="3228" y="314"/>
                  </a:lnTo>
                  <a:lnTo>
                    <a:pt x="3229" y="310"/>
                  </a:lnTo>
                  <a:lnTo>
                    <a:pt x="3229" y="305"/>
                  </a:lnTo>
                  <a:lnTo>
                    <a:pt x="3230" y="301"/>
                  </a:lnTo>
                  <a:lnTo>
                    <a:pt x="3231" y="297"/>
                  </a:lnTo>
                  <a:lnTo>
                    <a:pt x="3233" y="293"/>
                  </a:lnTo>
                  <a:lnTo>
                    <a:pt x="3234" y="288"/>
                  </a:lnTo>
                  <a:lnTo>
                    <a:pt x="3235" y="284"/>
                  </a:lnTo>
                  <a:lnTo>
                    <a:pt x="3237" y="280"/>
                  </a:lnTo>
                  <a:lnTo>
                    <a:pt x="3238" y="275"/>
                  </a:lnTo>
                  <a:lnTo>
                    <a:pt x="3239" y="271"/>
                  </a:lnTo>
                  <a:lnTo>
                    <a:pt x="3241" y="267"/>
                  </a:lnTo>
                  <a:lnTo>
                    <a:pt x="3243" y="262"/>
                  </a:lnTo>
                  <a:lnTo>
                    <a:pt x="3246" y="258"/>
                  </a:lnTo>
                  <a:lnTo>
                    <a:pt x="3249" y="254"/>
                  </a:lnTo>
                  <a:lnTo>
                    <a:pt x="3253" y="250"/>
                  </a:lnTo>
                  <a:lnTo>
                    <a:pt x="3259" y="246"/>
                  </a:lnTo>
                  <a:lnTo>
                    <a:pt x="3266" y="242"/>
                  </a:lnTo>
                  <a:lnTo>
                    <a:pt x="3273" y="238"/>
                  </a:lnTo>
                  <a:lnTo>
                    <a:pt x="3280" y="234"/>
                  </a:lnTo>
                  <a:lnTo>
                    <a:pt x="3286" y="230"/>
                  </a:lnTo>
                  <a:lnTo>
                    <a:pt x="3293" y="226"/>
                  </a:lnTo>
                  <a:lnTo>
                    <a:pt x="3300" y="222"/>
                  </a:lnTo>
                  <a:lnTo>
                    <a:pt x="3307" y="218"/>
                  </a:lnTo>
                  <a:lnTo>
                    <a:pt x="3313" y="214"/>
                  </a:lnTo>
                  <a:lnTo>
                    <a:pt x="3321" y="210"/>
                  </a:lnTo>
                  <a:lnTo>
                    <a:pt x="3328" y="206"/>
                  </a:lnTo>
                  <a:lnTo>
                    <a:pt x="3334" y="202"/>
                  </a:lnTo>
                  <a:lnTo>
                    <a:pt x="3339" y="198"/>
                  </a:lnTo>
                  <a:lnTo>
                    <a:pt x="3343" y="194"/>
                  </a:lnTo>
                  <a:lnTo>
                    <a:pt x="3348" y="190"/>
                  </a:lnTo>
                  <a:lnTo>
                    <a:pt x="3352" y="186"/>
                  </a:lnTo>
                  <a:lnTo>
                    <a:pt x="3356" y="181"/>
                  </a:lnTo>
                  <a:lnTo>
                    <a:pt x="3361" y="177"/>
                  </a:lnTo>
                  <a:lnTo>
                    <a:pt x="3365" y="173"/>
                  </a:lnTo>
                  <a:lnTo>
                    <a:pt x="3370" y="169"/>
                  </a:lnTo>
                  <a:lnTo>
                    <a:pt x="3377" y="165"/>
                  </a:lnTo>
                  <a:lnTo>
                    <a:pt x="3386" y="161"/>
                  </a:lnTo>
                  <a:lnTo>
                    <a:pt x="3396" y="158"/>
                  </a:lnTo>
                  <a:lnTo>
                    <a:pt x="3408" y="155"/>
                  </a:lnTo>
                  <a:lnTo>
                    <a:pt x="3420" y="152"/>
                  </a:lnTo>
                  <a:lnTo>
                    <a:pt x="3434" y="150"/>
                  </a:lnTo>
                  <a:lnTo>
                    <a:pt x="3449" y="148"/>
                  </a:lnTo>
                  <a:lnTo>
                    <a:pt x="3456" y="150"/>
                  </a:lnTo>
                  <a:lnTo>
                    <a:pt x="3458" y="155"/>
                  </a:lnTo>
                  <a:lnTo>
                    <a:pt x="3460" y="159"/>
                  </a:lnTo>
                  <a:lnTo>
                    <a:pt x="3462" y="163"/>
                  </a:lnTo>
                  <a:lnTo>
                    <a:pt x="3464" y="168"/>
                  </a:lnTo>
                  <a:lnTo>
                    <a:pt x="3466" y="172"/>
                  </a:lnTo>
                  <a:lnTo>
                    <a:pt x="3468" y="176"/>
                  </a:lnTo>
                  <a:lnTo>
                    <a:pt x="3470" y="181"/>
                  </a:lnTo>
                  <a:lnTo>
                    <a:pt x="3472" y="185"/>
                  </a:lnTo>
                  <a:lnTo>
                    <a:pt x="3474" y="189"/>
                  </a:lnTo>
                  <a:lnTo>
                    <a:pt x="3476" y="193"/>
                  </a:lnTo>
                  <a:lnTo>
                    <a:pt x="3477" y="198"/>
                  </a:lnTo>
                  <a:lnTo>
                    <a:pt x="3479" y="202"/>
                  </a:lnTo>
                  <a:lnTo>
                    <a:pt x="3479" y="206"/>
                  </a:lnTo>
                  <a:lnTo>
                    <a:pt x="3480" y="211"/>
                  </a:lnTo>
                  <a:lnTo>
                    <a:pt x="3480" y="215"/>
                  </a:lnTo>
                  <a:lnTo>
                    <a:pt x="3481" y="219"/>
                  </a:lnTo>
                  <a:lnTo>
                    <a:pt x="3481" y="224"/>
                  </a:lnTo>
                  <a:lnTo>
                    <a:pt x="3481" y="228"/>
                  </a:lnTo>
                  <a:lnTo>
                    <a:pt x="3482" y="232"/>
                  </a:lnTo>
                  <a:lnTo>
                    <a:pt x="3482" y="237"/>
                  </a:lnTo>
                  <a:lnTo>
                    <a:pt x="3483" y="241"/>
                  </a:lnTo>
                  <a:lnTo>
                    <a:pt x="3483" y="245"/>
                  </a:lnTo>
                  <a:lnTo>
                    <a:pt x="3484" y="250"/>
                  </a:lnTo>
                  <a:lnTo>
                    <a:pt x="3487" y="254"/>
                  </a:lnTo>
                  <a:lnTo>
                    <a:pt x="3491" y="258"/>
                  </a:lnTo>
                  <a:lnTo>
                    <a:pt x="3495" y="262"/>
                  </a:lnTo>
                  <a:lnTo>
                    <a:pt x="3502" y="266"/>
                  </a:lnTo>
                  <a:lnTo>
                    <a:pt x="3513" y="269"/>
                  </a:lnTo>
                  <a:lnTo>
                    <a:pt x="3529" y="269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50070AE0-AFF7-6175-6E80-5BB3CA6B0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33 w 3743"/>
                <a:gd name="T1" fmla="*/ 212 h 501"/>
                <a:gd name="T2" fmla="*/ 305 w 3743"/>
                <a:gd name="T3" fmla="*/ 262 h 501"/>
                <a:gd name="T4" fmla="*/ 426 w 3743"/>
                <a:gd name="T5" fmla="*/ 177 h 501"/>
                <a:gd name="T6" fmla="*/ 533 w 3743"/>
                <a:gd name="T7" fmla="*/ 277 h 501"/>
                <a:gd name="T8" fmla="*/ 690 w 3743"/>
                <a:gd name="T9" fmla="*/ 295 h 501"/>
                <a:gd name="T10" fmla="*/ 818 w 3743"/>
                <a:gd name="T11" fmla="*/ 393 h 501"/>
                <a:gd name="T12" fmla="*/ 913 w 3743"/>
                <a:gd name="T13" fmla="*/ 381 h 501"/>
                <a:gd name="T14" fmla="*/ 1006 w 3743"/>
                <a:gd name="T15" fmla="*/ 284 h 501"/>
                <a:gd name="T16" fmla="*/ 1159 w 3743"/>
                <a:gd name="T17" fmla="*/ 205 h 501"/>
                <a:gd name="T18" fmla="*/ 1393 w 3743"/>
                <a:gd name="T19" fmla="*/ 246 h 501"/>
                <a:gd name="T20" fmla="*/ 1406 w 3743"/>
                <a:gd name="T21" fmla="*/ 350 h 501"/>
                <a:gd name="T22" fmla="*/ 1563 w 3743"/>
                <a:gd name="T23" fmla="*/ 413 h 501"/>
                <a:gd name="T24" fmla="*/ 1627 w 3743"/>
                <a:gd name="T25" fmla="*/ 311 h 501"/>
                <a:gd name="T26" fmla="*/ 1657 w 3743"/>
                <a:gd name="T27" fmla="*/ 266 h 501"/>
                <a:gd name="T28" fmla="*/ 1824 w 3743"/>
                <a:gd name="T29" fmla="*/ 350 h 501"/>
                <a:gd name="T30" fmla="*/ 1828 w 3743"/>
                <a:gd name="T31" fmla="*/ 454 h 501"/>
                <a:gd name="T32" fmla="*/ 1868 w 3743"/>
                <a:gd name="T33" fmla="*/ 449 h 501"/>
                <a:gd name="T34" fmla="*/ 1979 w 3743"/>
                <a:gd name="T35" fmla="*/ 356 h 501"/>
                <a:gd name="T36" fmla="*/ 2047 w 3743"/>
                <a:gd name="T37" fmla="*/ 259 h 501"/>
                <a:gd name="T38" fmla="*/ 2267 w 3743"/>
                <a:gd name="T39" fmla="*/ 286 h 501"/>
                <a:gd name="T40" fmla="*/ 2450 w 3743"/>
                <a:gd name="T41" fmla="*/ 378 h 501"/>
                <a:gd name="T42" fmla="*/ 2501 w 3743"/>
                <a:gd name="T43" fmla="*/ 291 h 501"/>
                <a:gd name="T44" fmla="*/ 2641 w 3743"/>
                <a:gd name="T45" fmla="*/ 297 h 501"/>
                <a:gd name="T46" fmla="*/ 2836 w 3743"/>
                <a:gd name="T47" fmla="*/ 317 h 501"/>
                <a:gd name="T48" fmla="*/ 3048 w 3743"/>
                <a:gd name="T49" fmla="*/ 286 h 501"/>
                <a:gd name="T50" fmla="*/ 3077 w 3743"/>
                <a:gd name="T51" fmla="*/ 390 h 501"/>
                <a:gd name="T52" fmla="*/ 3220 w 3743"/>
                <a:gd name="T53" fmla="*/ 357 h 501"/>
                <a:gd name="T54" fmla="*/ 3249 w 3743"/>
                <a:gd name="T55" fmla="*/ 254 h 501"/>
                <a:gd name="T56" fmla="*/ 3396 w 3743"/>
                <a:gd name="T57" fmla="*/ 158 h 501"/>
                <a:gd name="T58" fmla="*/ 3482 w 3743"/>
                <a:gd name="T59" fmla="*/ 232 h 501"/>
                <a:gd name="T60" fmla="*/ 160 w 3743"/>
                <a:gd name="T61" fmla="*/ 100 h 501"/>
                <a:gd name="T62" fmla="*/ 238 w 3743"/>
                <a:gd name="T63" fmla="*/ 235 h 501"/>
                <a:gd name="T64" fmla="*/ 319 w 3743"/>
                <a:gd name="T65" fmla="*/ 264 h 501"/>
                <a:gd name="T66" fmla="*/ 439 w 3743"/>
                <a:gd name="T67" fmla="*/ 196 h 501"/>
                <a:gd name="T68" fmla="*/ 556 w 3743"/>
                <a:gd name="T69" fmla="*/ 297 h 501"/>
                <a:gd name="T70" fmla="*/ 762 w 3743"/>
                <a:gd name="T71" fmla="*/ 375 h 501"/>
                <a:gd name="T72" fmla="*/ 887 w 3743"/>
                <a:gd name="T73" fmla="*/ 447 h 501"/>
                <a:gd name="T74" fmla="*/ 961 w 3743"/>
                <a:gd name="T75" fmla="*/ 341 h 501"/>
                <a:gd name="T76" fmla="*/ 1041 w 3743"/>
                <a:gd name="T77" fmla="*/ 239 h 501"/>
                <a:gd name="T78" fmla="*/ 1334 w 3743"/>
                <a:gd name="T79" fmla="*/ 241 h 501"/>
                <a:gd name="T80" fmla="*/ 1398 w 3743"/>
                <a:gd name="T81" fmla="*/ 346 h 501"/>
                <a:gd name="T82" fmla="*/ 1543 w 3743"/>
                <a:gd name="T83" fmla="*/ 417 h 501"/>
                <a:gd name="T84" fmla="*/ 1636 w 3743"/>
                <a:gd name="T85" fmla="*/ 322 h 501"/>
                <a:gd name="T86" fmla="*/ 1734 w 3743"/>
                <a:gd name="T87" fmla="*/ 330 h 501"/>
                <a:gd name="T88" fmla="*/ 1822 w 3743"/>
                <a:gd name="T89" fmla="*/ 426 h 501"/>
                <a:gd name="T90" fmla="*/ 1879 w 3743"/>
                <a:gd name="T91" fmla="*/ 475 h 501"/>
                <a:gd name="T92" fmla="*/ 1967 w 3743"/>
                <a:gd name="T93" fmla="*/ 376 h 501"/>
                <a:gd name="T94" fmla="*/ 2030 w 3743"/>
                <a:gd name="T95" fmla="*/ 399 h 501"/>
                <a:gd name="T96" fmla="*/ 2062 w 3743"/>
                <a:gd name="T97" fmla="*/ 292 h 501"/>
                <a:gd name="T98" fmla="*/ 2238 w 3743"/>
                <a:gd name="T99" fmla="*/ 279 h 501"/>
                <a:gd name="T100" fmla="*/ 2425 w 3743"/>
                <a:gd name="T101" fmla="*/ 374 h 501"/>
                <a:gd name="T102" fmla="*/ 2499 w 3743"/>
                <a:gd name="T103" fmla="*/ 323 h 501"/>
                <a:gd name="T104" fmla="*/ 2616 w 3743"/>
                <a:gd name="T105" fmla="*/ 293 h 501"/>
                <a:gd name="T106" fmla="*/ 2705 w 3743"/>
                <a:gd name="T107" fmla="*/ 398 h 501"/>
                <a:gd name="T108" fmla="*/ 2848 w 3743"/>
                <a:gd name="T109" fmla="*/ 313 h 501"/>
                <a:gd name="T110" fmla="*/ 3041 w 3743"/>
                <a:gd name="T111" fmla="*/ 311 h 501"/>
                <a:gd name="T112" fmla="*/ 3114 w 3743"/>
                <a:gd name="T113" fmla="*/ 410 h 501"/>
                <a:gd name="T114" fmla="*/ 3227 w 3743"/>
                <a:gd name="T115" fmla="*/ 359 h 501"/>
                <a:gd name="T116" fmla="*/ 3271 w 3743"/>
                <a:gd name="T117" fmla="*/ 252 h 501"/>
                <a:gd name="T118" fmla="*/ 3455 w 3743"/>
                <a:gd name="T119" fmla="*/ 160 h 501"/>
                <a:gd name="T120" fmla="*/ 3494 w 3743"/>
                <a:gd name="T121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29"/>
                  </a:lnTo>
                  <a:lnTo>
                    <a:pt x="171" y="132"/>
                  </a:lnTo>
                  <a:lnTo>
                    <a:pt x="182" y="136"/>
                  </a:lnTo>
                  <a:lnTo>
                    <a:pt x="189" y="140"/>
                  </a:lnTo>
                  <a:lnTo>
                    <a:pt x="196" y="143"/>
                  </a:lnTo>
                  <a:lnTo>
                    <a:pt x="202" y="147"/>
                  </a:lnTo>
                  <a:lnTo>
                    <a:pt x="207" y="152"/>
                  </a:lnTo>
                  <a:lnTo>
                    <a:pt x="209" y="156"/>
                  </a:lnTo>
                  <a:lnTo>
                    <a:pt x="210" y="160"/>
                  </a:lnTo>
                  <a:lnTo>
                    <a:pt x="212" y="165"/>
                  </a:lnTo>
                  <a:lnTo>
                    <a:pt x="214" y="169"/>
                  </a:lnTo>
                  <a:lnTo>
                    <a:pt x="216" y="173"/>
                  </a:lnTo>
                  <a:lnTo>
                    <a:pt x="217" y="177"/>
                  </a:lnTo>
                  <a:lnTo>
                    <a:pt x="219" y="182"/>
                  </a:lnTo>
                  <a:lnTo>
                    <a:pt x="221" y="186"/>
                  </a:lnTo>
                  <a:lnTo>
                    <a:pt x="222" y="190"/>
                  </a:lnTo>
                  <a:lnTo>
                    <a:pt x="224" y="195"/>
                  </a:lnTo>
                  <a:lnTo>
                    <a:pt x="225" y="199"/>
                  </a:lnTo>
                  <a:lnTo>
                    <a:pt x="228" y="203"/>
                  </a:lnTo>
                  <a:lnTo>
                    <a:pt x="230" y="208"/>
                  </a:lnTo>
                  <a:lnTo>
                    <a:pt x="233" y="212"/>
                  </a:lnTo>
                  <a:lnTo>
                    <a:pt x="235" y="216"/>
                  </a:lnTo>
                  <a:lnTo>
                    <a:pt x="238" y="221"/>
                  </a:lnTo>
                  <a:lnTo>
                    <a:pt x="240" y="225"/>
                  </a:lnTo>
                  <a:lnTo>
                    <a:pt x="243" y="229"/>
                  </a:lnTo>
                  <a:lnTo>
                    <a:pt x="245" y="233"/>
                  </a:lnTo>
                  <a:lnTo>
                    <a:pt x="248" y="238"/>
                  </a:lnTo>
                  <a:lnTo>
                    <a:pt x="250" y="242"/>
                  </a:lnTo>
                  <a:lnTo>
                    <a:pt x="253" y="246"/>
                  </a:lnTo>
                  <a:lnTo>
                    <a:pt x="256" y="250"/>
                  </a:lnTo>
                  <a:lnTo>
                    <a:pt x="257" y="255"/>
                  </a:lnTo>
                  <a:lnTo>
                    <a:pt x="260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6" y="272"/>
                  </a:lnTo>
                  <a:lnTo>
                    <a:pt x="269" y="276"/>
                  </a:lnTo>
                  <a:lnTo>
                    <a:pt x="272" y="281"/>
                  </a:lnTo>
                  <a:lnTo>
                    <a:pt x="275" y="285"/>
                  </a:lnTo>
                  <a:lnTo>
                    <a:pt x="279" y="287"/>
                  </a:lnTo>
                  <a:lnTo>
                    <a:pt x="284" y="283"/>
                  </a:lnTo>
                  <a:lnTo>
                    <a:pt x="289" y="279"/>
                  </a:lnTo>
                  <a:lnTo>
                    <a:pt x="293" y="275"/>
                  </a:lnTo>
                  <a:lnTo>
                    <a:pt x="298" y="271"/>
                  </a:lnTo>
                  <a:lnTo>
                    <a:pt x="302" y="267"/>
                  </a:lnTo>
                  <a:lnTo>
                    <a:pt x="305" y="262"/>
                  </a:lnTo>
                  <a:lnTo>
                    <a:pt x="308" y="258"/>
                  </a:lnTo>
                  <a:lnTo>
                    <a:pt x="311" y="254"/>
                  </a:lnTo>
                  <a:lnTo>
                    <a:pt x="314" y="250"/>
                  </a:lnTo>
                  <a:lnTo>
                    <a:pt x="318" y="245"/>
                  </a:lnTo>
                  <a:lnTo>
                    <a:pt x="322" y="241"/>
                  </a:lnTo>
                  <a:lnTo>
                    <a:pt x="326" y="237"/>
                  </a:lnTo>
                  <a:lnTo>
                    <a:pt x="330" y="233"/>
                  </a:lnTo>
                  <a:lnTo>
                    <a:pt x="334" y="228"/>
                  </a:lnTo>
                  <a:lnTo>
                    <a:pt x="338" y="224"/>
                  </a:lnTo>
                  <a:lnTo>
                    <a:pt x="342" y="220"/>
                  </a:lnTo>
                  <a:lnTo>
                    <a:pt x="347" y="216"/>
                  </a:lnTo>
                  <a:lnTo>
                    <a:pt x="351" y="212"/>
                  </a:lnTo>
                  <a:lnTo>
                    <a:pt x="355" y="208"/>
                  </a:lnTo>
                  <a:lnTo>
                    <a:pt x="358" y="203"/>
                  </a:lnTo>
                  <a:lnTo>
                    <a:pt x="362" y="199"/>
                  </a:lnTo>
                  <a:lnTo>
                    <a:pt x="365" y="195"/>
                  </a:lnTo>
                  <a:lnTo>
                    <a:pt x="369" y="191"/>
                  </a:lnTo>
                  <a:lnTo>
                    <a:pt x="374" y="186"/>
                  </a:lnTo>
                  <a:lnTo>
                    <a:pt x="380" y="182"/>
                  </a:lnTo>
                  <a:lnTo>
                    <a:pt x="387" y="178"/>
                  </a:lnTo>
                  <a:lnTo>
                    <a:pt x="396" y="175"/>
                  </a:lnTo>
                  <a:lnTo>
                    <a:pt x="408" y="172"/>
                  </a:lnTo>
                  <a:lnTo>
                    <a:pt x="420" y="173"/>
                  </a:lnTo>
                  <a:lnTo>
                    <a:pt x="426" y="177"/>
                  </a:lnTo>
                  <a:lnTo>
                    <a:pt x="431" y="181"/>
                  </a:lnTo>
                  <a:lnTo>
                    <a:pt x="435" y="185"/>
                  </a:lnTo>
                  <a:lnTo>
                    <a:pt x="440" y="189"/>
                  </a:lnTo>
                  <a:lnTo>
                    <a:pt x="444" y="193"/>
                  </a:lnTo>
                  <a:lnTo>
                    <a:pt x="448" y="198"/>
                  </a:lnTo>
                  <a:lnTo>
                    <a:pt x="452" y="202"/>
                  </a:lnTo>
                  <a:lnTo>
                    <a:pt x="455" y="206"/>
                  </a:lnTo>
                  <a:lnTo>
                    <a:pt x="459" y="210"/>
                  </a:lnTo>
                  <a:lnTo>
                    <a:pt x="462" y="215"/>
                  </a:lnTo>
                  <a:lnTo>
                    <a:pt x="466" y="219"/>
                  </a:lnTo>
                  <a:lnTo>
                    <a:pt x="469" y="223"/>
                  </a:lnTo>
                  <a:lnTo>
                    <a:pt x="472" y="227"/>
                  </a:lnTo>
                  <a:lnTo>
                    <a:pt x="476" y="232"/>
                  </a:lnTo>
                  <a:lnTo>
                    <a:pt x="479" y="236"/>
                  </a:lnTo>
                  <a:lnTo>
                    <a:pt x="483" y="240"/>
                  </a:lnTo>
                  <a:lnTo>
                    <a:pt x="489" y="244"/>
                  </a:lnTo>
                  <a:lnTo>
                    <a:pt x="495" y="248"/>
                  </a:lnTo>
                  <a:lnTo>
                    <a:pt x="501" y="252"/>
                  </a:lnTo>
                  <a:lnTo>
                    <a:pt x="507" y="256"/>
                  </a:lnTo>
                  <a:lnTo>
                    <a:pt x="513" y="260"/>
                  </a:lnTo>
                  <a:lnTo>
                    <a:pt x="518" y="264"/>
                  </a:lnTo>
                  <a:lnTo>
                    <a:pt x="523" y="268"/>
                  </a:lnTo>
                  <a:lnTo>
                    <a:pt x="528" y="273"/>
                  </a:lnTo>
                  <a:lnTo>
                    <a:pt x="533" y="277"/>
                  </a:lnTo>
                  <a:lnTo>
                    <a:pt x="538" y="281"/>
                  </a:lnTo>
                  <a:lnTo>
                    <a:pt x="542" y="285"/>
                  </a:lnTo>
                  <a:lnTo>
                    <a:pt x="552" y="288"/>
                  </a:lnTo>
                  <a:lnTo>
                    <a:pt x="568" y="288"/>
                  </a:lnTo>
                  <a:lnTo>
                    <a:pt x="584" y="288"/>
                  </a:lnTo>
                  <a:lnTo>
                    <a:pt x="600" y="289"/>
                  </a:lnTo>
                  <a:lnTo>
                    <a:pt x="615" y="287"/>
                  </a:lnTo>
                  <a:lnTo>
                    <a:pt x="628" y="284"/>
                  </a:lnTo>
                  <a:lnTo>
                    <a:pt x="638" y="281"/>
                  </a:lnTo>
                  <a:lnTo>
                    <a:pt x="645" y="277"/>
                  </a:lnTo>
                  <a:lnTo>
                    <a:pt x="651" y="273"/>
                  </a:lnTo>
                  <a:lnTo>
                    <a:pt x="655" y="269"/>
                  </a:lnTo>
                  <a:lnTo>
                    <a:pt x="657" y="265"/>
                  </a:lnTo>
                  <a:lnTo>
                    <a:pt x="660" y="260"/>
                  </a:lnTo>
                  <a:lnTo>
                    <a:pt x="663" y="256"/>
                  </a:lnTo>
                  <a:lnTo>
                    <a:pt x="666" y="260"/>
                  </a:lnTo>
                  <a:lnTo>
                    <a:pt x="668" y="265"/>
                  </a:lnTo>
                  <a:lnTo>
                    <a:pt x="671" y="269"/>
                  </a:lnTo>
                  <a:lnTo>
                    <a:pt x="674" y="273"/>
                  </a:lnTo>
                  <a:lnTo>
                    <a:pt x="677" y="278"/>
                  </a:lnTo>
                  <a:lnTo>
                    <a:pt x="680" y="282"/>
                  </a:lnTo>
                  <a:lnTo>
                    <a:pt x="683" y="286"/>
                  </a:lnTo>
                  <a:lnTo>
                    <a:pt x="686" y="290"/>
                  </a:lnTo>
                  <a:lnTo>
                    <a:pt x="690" y="295"/>
                  </a:lnTo>
                  <a:lnTo>
                    <a:pt x="693" y="299"/>
                  </a:lnTo>
                  <a:lnTo>
                    <a:pt x="698" y="303"/>
                  </a:lnTo>
                  <a:lnTo>
                    <a:pt x="704" y="307"/>
                  </a:lnTo>
                  <a:lnTo>
                    <a:pt x="709" y="311"/>
                  </a:lnTo>
                  <a:lnTo>
                    <a:pt x="715" y="315"/>
                  </a:lnTo>
                  <a:lnTo>
                    <a:pt x="720" y="319"/>
                  </a:lnTo>
                  <a:lnTo>
                    <a:pt x="725" y="323"/>
                  </a:lnTo>
                  <a:lnTo>
                    <a:pt x="731" y="327"/>
                  </a:lnTo>
                  <a:lnTo>
                    <a:pt x="736" y="332"/>
                  </a:lnTo>
                  <a:lnTo>
                    <a:pt x="741" y="336"/>
                  </a:lnTo>
                  <a:lnTo>
                    <a:pt x="747" y="340"/>
                  </a:lnTo>
                  <a:lnTo>
                    <a:pt x="752" y="344"/>
                  </a:lnTo>
                  <a:lnTo>
                    <a:pt x="758" y="348"/>
                  </a:lnTo>
                  <a:lnTo>
                    <a:pt x="763" y="352"/>
                  </a:lnTo>
                  <a:lnTo>
                    <a:pt x="769" y="356"/>
                  </a:lnTo>
                  <a:lnTo>
                    <a:pt x="774" y="360"/>
                  </a:lnTo>
                  <a:lnTo>
                    <a:pt x="779" y="364"/>
                  </a:lnTo>
                  <a:lnTo>
                    <a:pt x="785" y="368"/>
                  </a:lnTo>
                  <a:lnTo>
                    <a:pt x="790" y="372"/>
                  </a:lnTo>
                  <a:lnTo>
                    <a:pt x="796" y="376"/>
                  </a:lnTo>
                  <a:lnTo>
                    <a:pt x="801" y="381"/>
                  </a:lnTo>
                  <a:lnTo>
                    <a:pt x="807" y="385"/>
                  </a:lnTo>
                  <a:lnTo>
                    <a:pt x="812" y="389"/>
                  </a:lnTo>
                  <a:lnTo>
                    <a:pt x="818" y="393"/>
                  </a:lnTo>
                  <a:lnTo>
                    <a:pt x="823" y="397"/>
                  </a:lnTo>
                  <a:lnTo>
                    <a:pt x="828" y="401"/>
                  </a:lnTo>
                  <a:lnTo>
                    <a:pt x="834" y="405"/>
                  </a:lnTo>
                  <a:lnTo>
                    <a:pt x="839" y="409"/>
                  </a:lnTo>
                  <a:lnTo>
                    <a:pt x="845" y="413"/>
                  </a:lnTo>
                  <a:lnTo>
                    <a:pt x="850" y="417"/>
                  </a:lnTo>
                  <a:lnTo>
                    <a:pt x="856" y="421"/>
                  </a:lnTo>
                  <a:lnTo>
                    <a:pt x="861" y="426"/>
                  </a:lnTo>
                  <a:lnTo>
                    <a:pt x="867" y="430"/>
                  </a:lnTo>
                  <a:lnTo>
                    <a:pt x="872" y="434"/>
                  </a:lnTo>
                  <a:lnTo>
                    <a:pt x="877" y="437"/>
                  </a:lnTo>
                  <a:lnTo>
                    <a:pt x="880" y="433"/>
                  </a:lnTo>
                  <a:lnTo>
                    <a:pt x="883" y="429"/>
                  </a:lnTo>
                  <a:lnTo>
                    <a:pt x="885" y="424"/>
                  </a:lnTo>
                  <a:lnTo>
                    <a:pt x="888" y="420"/>
                  </a:lnTo>
                  <a:lnTo>
                    <a:pt x="891" y="416"/>
                  </a:lnTo>
                  <a:lnTo>
                    <a:pt x="894" y="411"/>
                  </a:lnTo>
                  <a:lnTo>
                    <a:pt x="897" y="407"/>
                  </a:lnTo>
                  <a:lnTo>
                    <a:pt x="899" y="403"/>
                  </a:lnTo>
                  <a:lnTo>
                    <a:pt x="902" y="399"/>
                  </a:lnTo>
                  <a:lnTo>
                    <a:pt x="905" y="394"/>
                  </a:lnTo>
                  <a:lnTo>
                    <a:pt x="908" y="390"/>
                  </a:lnTo>
                  <a:lnTo>
                    <a:pt x="910" y="386"/>
                  </a:lnTo>
                  <a:lnTo>
                    <a:pt x="913" y="381"/>
                  </a:lnTo>
                  <a:lnTo>
                    <a:pt x="916" y="377"/>
                  </a:lnTo>
                  <a:lnTo>
                    <a:pt x="919" y="373"/>
                  </a:lnTo>
                  <a:lnTo>
                    <a:pt x="922" y="369"/>
                  </a:lnTo>
                  <a:lnTo>
                    <a:pt x="924" y="364"/>
                  </a:lnTo>
                  <a:lnTo>
                    <a:pt x="927" y="360"/>
                  </a:lnTo>
                  <a:lnTo>
                    <a:pt x="930" y="356"/>
                  </a:lnTo>
                  <a:lnTo>
                    <a:pt x="933" y="352"/>
                  </a:lnTo>
                  <a:lnTo>
                    <a:pt x="936" y="347"/>
                  </a:lnTo>
                  <a:lnTo>
                    <a:pt x="939" y="343"/>
                  </a:lnTo>
                  <a:lnTo>
                    <a:pt x="944" y="339"/>
                  </a:lnTo>
                  <a:lnTo>
                    <a:pt x="949" y="335"/>
                  </a:lnTo>
                  <a:lnTo>
                    <a:pt x="955" y="331"/>
                  </a:lnTo>
                  <a:lnTo>
                    <a:pt x="962" y="327"/>
                  </a:lnTo>
                  <a:lnTo>
                    <a:pt x="977" y="326"/>
                  </a:lnTo>
                  <a:lnTo>
                    <a:pt x="986" y="323"/>
                  </a:lnTo>
                  <a:lnTo>
                    <a:pt x="988" y="319"/>
                  </a:lnTo>
                  <a:lnTo>
                    <a:pt x="990" y="314"/>
                  </a:lnTo>
                  <a:lnTo>
                    <a:pt x="992" y="310"/>
                  </a:lnTo>
                  <a:lnTo>
                    <a:pt x="994" y="306"/>
                  </a:lnTo>
                  <a:lnTo>
                    <a:pt x="996" y="301"/>
                  </a:lnTo>
                  <a:lnTo>
                    <a:pt x="999" y="297"/>
                  </a:lnTo>
                  <a:lnTo>
                    <a:pt x="1001" y="293"/>
                  </a:lnTo>
                  <a:lnTo>
                    <a:pt x="1003" y="289"/>
                  </a:lnTo>
                  <a:lnTo>
                    <a:pt x="1006" y="284"/>
                  </a:lnTo>
                  <a:lnTo>
                    <a:pt x="1008" y="280"/>
                  </a:lnTo>
                  <a:lnTo>
                    <a:pt x="1010" y="276"/>
                  </a:lnTo>
                  <a:lnTo>
                    <a:pt x="1012" y="271"/>
                  </a:lnTo>
                  <a:lnTo>
                    <a:pt x="1015" y="267"/>
                  </a:lnTo>
                  <a:lnTo>
                    <a:pt x="1017" y="263"/>
                  </a:lnTo>
                  <a:lnTo>
                    <a:pt x="1019" y="259"/>
                  </a:lnTo>
                  <a:lnTo>
                    <a:pt x="1022" y="254"/>
                  </a:lnTo>
                  <a:lnTo>
                    <a:pt x="1024" y="250"/>
                  </a:lnTo>
                  <a:lnTo>
                    <a:pt x="1026" y="246"/>
                  </a:lnTo>
                  <a:lnTo>
                    <a:pt x="1029" y="241"/>
                  </a:lnTo>
                  <a:lnTo>
                    <a:pt x="1032" y="237"/>
                  </a:lnTo>
                  <a:lnTo>
                    <a:pt x="1035" y="233"/>
                  </a:lnTo>
                  <a:lnTo>
                    <a:pt x="1038" y="229"/>
                  </a:lnTo>
                  <a:lnTo>
                    <a:pt x="1042" y="224"/>
                  </a:lnTo>
                  <a:lnTo>
                    <a:pt x="1046" y="220"/>
                  </a:lnTo>
                  <a:lnTo>
                    <a:pt x="1056" y="217"/>
                  </a:lnTo>
                  <a:lnTo>
                    <a:pt x="1071" y="217"/>
                  </a:lnTo>
                  <a:lnTo>
                    <a:pt x="1087" y="216"/>
                  </a:lnTo>
                  <a:lnTo>
                    <a:pt x="1103" y="215"/>
                  </a:lnTo>
                  <a:lnTo>
                    <a:pt x="1119" y="215"/>
                  </a:lnTo>
                  <a:lnTo>
                    <a:pt x="1135" y="214"/>
                  </a:lnTo>
                  <a:lnTo>
                    <a:pt x="1147" y="212"/>
                  </a:lnTo>
                  <a:lnTo>
                    <a:pt x="1151" y="208"/>
                  </a:lnTo>
                  <a:lnTo>
                    <a:pt x="1159" y="205"/>
                  </a:lnTo>
                  <a:lnTo>
                    <a:pt x="1173" y="204"/>
                  </a:lnTo>
                  <a:lnTo>
                    <a:pt x="1185" y="201"/>
                  </a:lnTo>
                  <a:lnTo>
                    <a:pt x="1199" y="199"/>
                  </a:lnTo>
                  <a:lnTo>
                    <a:pt x="1214" y="197"/>
                  </a:lnTo>
                  <a:lnTo>
                    <a:pt x="1229" y="195"/>
                  </a:lnTo>
                  <a:lnTo>
                    <a:pt x="1244" y="194"/>
                  </a:lnTo>
                  <a:lnTo>
                    <a:pt x="1259" y="193"/>
                  </a:lnTo>
                  <a:lnTo>
                    <a:pt x="1275" y="194"/>
                  </a:lnTo>
                  <a:lnTo>
                    <a:pt x="1290" y="195"/>
                  </a:lnTo>
                  <a:lnTo>
                    <a:pt x="1306" y="197"/>
                  </a:lnTo>
                  <a:lnTo>
                    <a:pt x="1322" y="197"/>
                  </a:lnTo>
                  <a:lnTo>
                    <a:pt x="1337" y="199"/>
                  </a:lnTo>
                  <a:lnTo>
                    <a:pt x="1352" y="200"/>
                  </a:lnTo>
                  <a:lnTo>
                    <a:pt x="1359" y="204"/>
                  </a:lnTo>
                  <a:lnTo>
                    <a:pt x="1365" y="208"/>
                  </a:lnTo>
                  <a:lnTo>
                    <a:pt x="1370" y="212"/>
                  </a:lnTo>
                  <a:lnTo>
                    <a:pt x="1376" y="216"/>
                  </a:lnTo>
                  <a:lnTo>
                    <a:pt x="1381" y="220"/>
                  </a:lnTo>
                  <a:lnTo>
                    <a:pt x="1387" y="224"/>
                  </a:lnTo>
                  <a:lnTo>
                    <a:pt x="1391" y="229"/>
                  </a:lnTo>
                  <a:lnTo>
                    <a:pt x="1391" y="233"/>
                  </a:lnTo>
                  <a:lnTo>
                    <a:pt x="1392" y="237"/>
                  </a:lnTo>
                  <a:lnTo>
                    <a:pt x="1392" y="242"/>
                  </a:lnTo>
                  <a:lnTo>
                    <a:pt x="1393" y="246"/>
                  </a:lnTo>
                  <a:lnTo>
                    <a:pt x="1393" y="250"/>
                  </a:lnTo>
                  <a:lnTo>
                    <a:pt x="1394" y="255"/>
                  </a:lnTo>
                  <a:lnTo>
                    <a:pt x="1394" y="259"/>
                  </a:lnTo>
                  <a:lnTo>
                    <a:pt x="1395" y="263"/>
                  </a:lnTo>
                  <a:lnTo>
                    <a:pt x="1395" y="268"/>
                  </a:lnTo>
                  <a:lnTo>
                    <a:pt x="1396" y="272"/>
                  </a:lnTo>
                  <a:lnTo>
                    <a:pt x="1397" y="276"/>
                  </a:lnTo>
                  <a:lnTo>
                    <a:pt x="1397" y="281"/>
                  </a:lnTo>
                  <a:lnTo>
                    <a:pt x="1398" y="285"/>
                  </a:lnTo>
                  <a:lnTo>
                    <a:pt x="1398" y="289"/>
                  </a:lnTo>
                  <a:lnTo>
                    <a:pt x="1399" y="294"/>
                  </a:lnTo>
                  <a:lnTo>
                    <a:pt x="1399" y="298"/>
                  </a:lnTo>
                  <a:lnTo>
                    <a:pt x="1400" y="302"/>
                  </a:lnTo>
                  <a:lnTo>
                    <a:pt x="1400" y="307"/>
                  </a:lnTo>
                  <a:lnTo>
                    <a:pt x="1401" y="311"/>
                  </a:lnTo>
                  <a:lnTo>
                    <a:pt x="1402" y="315"/>
                  </a:lnTo>
                  <a:lnTo>
                    <a:pt x="1402" y="320"/>
                  </a:lnTo>
                  <a:lnTo>
                    <a:pt x="1403" y="324"/>
                  </a:lnTo>
                  <a:lnTo>
                    <a:pt x="1403" y="328"/>
                  </a:lnTo>
                  <a:lnTo>
                    <a:pt x="1404" y="333"/>
                  </a:lnTo>
                  <a:lnTo>
                    <a:pt x="1404" y="337"/>
                  </a:lnTo>
                  <a:lnTo>
                    <a:pt x="1405" y="341"/>
                  </a:lnTo>
                  <a:lnTo>
                    <a:pt x="1405" y="346"/>
                  </a:lnTo>
                  <a:lnTo>
                    <a:pt x="1406" y="350"/>
                  </a:lnTo>
                  <a:lnTo>
                    <a:pt x="1407" y="354"/>
                  </a:lnTo>
                  <a:lnTo>
                    <a:pt x="1408" y="359"/>
                  </a:lnTo>
                  <a:lnTo>
                    <a:pt x="1409" y="363"/>
                  </a:lnTo>
                  <a:lnTo>
                    <a:pt x="1410" y="367"/>
                  </a:lnTo>
                  <a:lnTo>
                    <a:pt x="1411" y="372"/>
                  </a:lnTo>
                  <a:lnTo>
                    <a:pt x="1413" y="376"/>
                  </a:lnTo>
                  <a:lnTo>
                    <a:pt x="1415" y="380"/>
                  </a:lnTo>
                  <a:lnTo>
                    <a:pt x="1417" y="384"/>
                  </a:lnTo>
                  <a:lnTo>
                    <a:pt x="1420" y="389"/>
                  </a:lnTo>
                  <a:lnTo>
                    <a:pt x="1422" y="393"/>
                  </a:lnTo>
                  <a:lnTo>
                    <a:pt x="1427" y="397"/>
                  </a:lnTo>
                  <a:lnTo>
                    <a:pt x="1432" y="401"/>
                  </a:lnTo>
                  <a:lnTo>
                    <a:pt x="1440" y="405"/>
                  </a:lnTo>
                  <a:lnTo>
                    <a:pt x="1448" y="409"/>
                  </a:lnTo>
                  <a:lnTo>
                    <a:pt x="1457" y="411"/>
                  </a:lnTo>
                  <a:lnTo>
                    <a:pt x="1469" y="408"/>
                  </a:lnTo>
                  <a:lnTo>
                    <a:pt x="1481" y="405"/>
                  </a:lnTo>
                  <a:lnTo>
                    <a:pt x="1492" y="402"/>
                  </a:lnTo>
                  <a:lnTo>
                    <a:pt x="1506" y="402"/>
                  </a:lnTo>
                  <a:lnTo>
                    <a:pt x="1517" y="405"/>
                  </a:lnTo>
                  <a:lnTo>
                    <a:pt x="1529" y="408"/>
                  </a:lnTo>
                  <a:lnTo>
                    <a:pt x="1542" y="410"/>
                  </a:lnTo>
                  <a:lnTo>
                    <a:pt x="1555" y="413"/>
                  </a:lnTo>
                  <a:lnTo>
                    <a:pt x="1563" y="413"/>
                  </a:lnTo>
                  <a:lnTo>
                    <a:pt x="1568" y="409"/>
                  </a:lnTo>
                  <a:lnTo>
                    <a:pt x="1573" y="405"/>
                  </a:lnTo>
                  <a:lnTo>
                    <a:pt x="1577" y="400"/>
                  </a:lnTo>
                  <a:lnTo>
                    <a:pt x="1580" y="396"/>
                  </a:lnTo>
                  <a:lnTo>
                    <a:pt x="1584" y="392"/>
                  </a:lnTo>
                  <a:lnTo>
                    <a:pt x="1587" y="388"/>
                  </a:lnTo>
                  <a:lnTo>
                    <a:pt x="1591" y="383"/>
                  </a:lnTo>
                  <a:lnTo>
                    <a:pt x="1594" y="379"/>
                  </a:lnTo>
                  <a:lnTo>
                    <a:pt x="1598" y="375"/>
                  </a:lnTo>
                  <a:lnTo>
                    <a:pt x="1602" y="371"/>
                  </a:lnTo>
                  <a:lnTo>
                    <a:pt x="1606" y="366"/>
                  </a:lnTo>
                  <a:lnTo>
                    <a:pt x="1610" y="362"/>
                  </a:lnTo>
                  <a:lnTo>
                    <a:pt x="1615" y="358"/>
                  </a:lnTo>
                  <a:lnTo>
                    <a:pt x="1619" y="354"/>
                  </a:lnTo>
                  <a:lnTo>
                    <a:pt x="1623" y="350"/>
                  </a:lnTo>
                  <a:lnTo>
                    <a:pt x="1623" y="345"/>
                  </a:lnTo>
                  <a:lnTo>
                    <a:pt x="1624" y="341"/>
                  </a:lnTo>
                  <a:lnTo>
                    <a:pt x="1624" y="337"/>
                  </a:lnTo>
                  <a:lnTo>
                    <a:pt x="1624" y="333"/>
                  </a:lnTo>
                  <a:lnTo>
                    <a:pt x="1625" y="328"/>
                  </a:lnTo>
                  <a:lnTo>
                    <a:pt x="1625" y="324"/>
                  </a:lnTo>
                  <a:lnTo>
                    <a:pt x="1626" y="319"/>
                  </a:lnTo>
                  <a:lnTo>
                    <a:pt x="1626" y="315"/>
                  </a:lnTo>
                  <a:lnTo>
                    <a:pt x="1627" y="311"/>
                  </a:lnTo>
                  <a:lnTo>
                    <a:pt x="1627" y="306"/>
                  </a:lnTo>
                  <a:lnTo>
                    <a:pt x="1628" y="302"/>
                  </a:lnTo>
                  <a:lnTo>
                    <a:pt x="1629" y="298"/>
                  </a:lnTo>
                  <a:lnTo>
                    <a:pt x="1630" y="293"/>
                  </a:lnTo>
                  <a:lnTo>
                    <a:pt x="1631" y="289"/>
                  </a:lnTo>
                  <a:lnTo>
                    <a:pt x="1633" y="285"/>
                  </a:lnTo>
                  <a:lnTo>
                    <a:pt x="1634" y="280"/>
                  </a:lnTo>
                  <a:lnTo>
                    <a:pt x="1635" y="276"/>
                  </a:lnTo>
                  <a:lnTo>
                    <a:pt x="1637" y="272"/>
                  </a:lnTo>
                  <a:lnTo>
                    <a:pt x="1638" y="267"/>
                  </a:lnTo>
                  <a:lnTo>
                    <a:pt x="1639" y="263"/>
                  </a:lnTo>
                  <a:lnTo>
                    <a:pt x="1640" y="259"/>
                  </a:lnTo>
                  <a:lnTo>
                    <a:pt x="1642" y="255"/>
                  </a:lnTo>
                  <a:lnTo>
                    <a:pt x="1643" y="250"/>
                  </a:lnTo>
                  <a:lnTo>
                    <a:pt x="1644" y="246"/>
                  </a:lnTo>
                  <a:lnTo>
                    <a:pt x="1645" y="242"/>
                  </a:lnTo>
                  <a:lnTo>
                    <a:pt x="1647" y="237"/>
                  </a:lnTo>
                  <a:lnTo>
                    <a:pt x="1648" y="240"/>
                  </a:lnTo>
                  <a:lnTo>
                    <a:pt x="1650" y="245"/>
                  </a:lnTo>
                  <a:lnTo>
                    <a:pt x="1651" y="249"/>
                  </a:lnTo>
                  <a:lnTo>
                    <a:pt x="1653" y="253"/>
                  </a:lnTo>
                  <a:lnTo>
                    <a:pt x="1654" y="258"/>
                  </a:lnTo>
                  <a:lnTo>
                    <a:pt x="1656" y="262"/>
                  </a:lnTo>
                  <a:lnTo>
                    <a:pt x="1657" y="266"/>
                  </a:lnTo>
                  <a:lnTo>
                    <a:pt x="1659" y="271"/>
                  </a:lnTo>
                  <a:lnTo>
                    <a:pt x="1660" y="275"/>
                  </a:lnTo>
                  <a:lnTo>
                    <a:pt x="1662" y="279"/>
                  </a:lnTo>
                  <a:lnTo>
                    <a:pt x="1663" y="284"/>
                  </a:lnTo>
                  <a:lnTo>
                    <a:pt x="1665" y="288"/>
                  </a:lnTo>
                  <a:lnTo>
                    <a:pt x="1666" y="292"/>
                  </a:lnTo>
                  <a:lnTo>
                    <a:pt x="1668" y="297"/>
                  </a:lnTo>
                  <a:lnTo>
                    <a:pt x="1670" y="301"/>
                  </a:lnTo>
                  <a:lnTo>
                    <a:pt x="1674" y="305"/>
                  </a:lnTo>
                  <a:lnTo>
                    <a:pt x="1678" y="309"/>
                  </a:lnTo>
                  <a:lnTo>
                    <a:pt x="1686" y="313"/>
                  </a:lnTo>
                  <a:lnTo>
                    <a:pt x="1694" y="317"/>
                  </a:lnTo>
                  <a:lnTo>
                    <a:pt x="1706" y="320"/>
                  </a:lnTo>
                  <a:lnTo>
                    <a:pt x="1719" y="322"/>
                  </a:lnTo>
                  <a:lnTo>
                    <a:pt x="1733" y="324"/>
                  </a:lnTo>
                  <a:lnTo>
                    <a:pt x="1749" y="325"/>
                  </a:lnTo>
                  <a:lnTo>
                    <a:pt x="1762" y="327"/>
                  </a:lnTo>
                  <a:lnTo>
                    <a:pt x="1777" y="329"/>
                  </a:lnTo>
                  <a:lnTo>
                    <a:pt x="1790" y="331"/>
                  </a:lnTo>
                  <a:lnTo>
                    <a:pt x="1801" y="335"/>
                  </a:lnTo>
                  <a:lnTo>
                    <a:pt x="1811" y="338"/>
                  </a:lnTo>
                  <a:lnTo>
                    <a:pt x="1818" y="342"/>
                  </a:lnTo>
                  <a:lnTo>
                    <a:pt x="1821" y="346"/>
                  </a:lnTo>
                  <a:lnTo>
                    <a:pt x="1824" y="350"/>
                  </a:lnTo>
                  <a:lnTo>
                    <a:pt x="1824" y="355"/>
                  </a:lnTo>
                  <a:lnTo>
                    <a:pt x="1824" y="359"/>
                  </a:lnTo>
                  <a:lnTo>
                    <a:pt x="1825" y="363"/>
                  </a:lnTo>
                  <a:lnTo>
                    <a:pt x="1825" y="368"/>
                  </a:lnTo>
                  <a:lnTo>
                    <a:pt x="1825" y="372"/>
                  </a:lnTo>
                  <a:lnTo>
                    <a:pt x="1825" y="376"/>
                  </a:lnTo>
                  <a:lnTo>
                    <a:pt x="1826" y="381"/>
                  </a:lnTo>
                  <a:lnTo>
                    <a:pt x="1826" y="385"/>
                  </a:lnTo>
                  <a:lnTo>
                    <a:pt x="1826" y="389"/>
                  </a:lnTo>
                  <a:lnTo>
                    <a:pt x="1826" y="394"/>
                  </a:lnTo>
                  <a:lnTo>
                    <a:pt x="1826" y="398"/>
                  </a:lnTo>
                  <a:lnTo>
                    <a:pt x="1827" y="402"/>
                  </a:lnTo>
                  <a:lnTo>
                    <a:pt x="1827" y="407"/>
                  </a:lnTo>
                  <a:lnTo>
                    <a:pt x="1827" y="411"/>
                  </a:lnTo>
                  <a:lnTo>
                    <a:pt x="1827" y="415"/>
                  </a:lnTo>
                  <a:lnTo>
                    <a:pt x="1827" y="420"/>
                  </a:lnTo>
                  <a:lnTo>
                    <a:pt x="1827" y="424"/>
                  </a:lnTo>
                  <a:lnTo>
                    <a:pt x="1827" y="428"/>
                  </a:lnTo>
                  <a:lnTo>
                    <a:pt x="1827" y="433"/>
                  </a:lnTo>
                  <a:lnTo>
                    <a:pt x="1828" y="437"/>
                  </a:lnTo>
                  <a:lnTo>
                    <a:pt x="1828" y="441"/>
                  </a:lnTo>
                  <a:lnTo>
                    <a:pt x="1828" y="446"/>
                  </a:lnTo>
                  <a:lnTo>
                    <a:pt x="1828" y="450"/>
                  </a:lnTo>
                  <a:lnTo>
                    <a:pt x="1828" y="454"/>
                  </a:lnTo>
                  <a:lnTo>
                    <a:pt x="1828" y="459"/>
                  </a:lnTo>
                  <a:lnTo>
                    <a:pt x="1828" y="463"/>
                  </a:lnTo>
                  <a:lnTo>
                    <a:pt x="1828" y="468"/>
                  </a:lnTo>
                  <a:lnTo>
                    <a:pt x="1829" y="472"/>
                  </a:lnTo>
                  <a:lnTo>
                    <a:pt x="1829" y="476"/>
                  </a:lnTo>
                  <a:lnTo>
                    <a:pt x="1829" y="481"/>
                  </a:lnTo>
                  <a:lnTo>
                    <a:pt x="1829" y="485"/>
                  </a:lnTo>
                  <a:lnTo>
                    <a:pt x="1829" y="489"/>
                  </a:lnTo>
                  <a:lnTo>
                    <a:pt x="1829" y="493"/>
                  </a:lnTo>
                  <a:lnTo>
                    <a:pt x="1829" y="498"/>
                  </a:lnTo>
                  <a:lnTo>
                    <a:pt x="1830" y="501"/>
                  </a:lnTo>
                  <a:lnTo>
                    <a:pt x="1864" y="501"/>
                  </a:lnTo>
                  <a:lnTo>
                    <a:pt x="1865" y="497"/>
                  </a:lnTo>
                  <a:lnTo>
                    <a:pt x="1865" y="493"/>
                  </a:lnTo>
                  <a:lnTo>
                    <a:pt x="1865" y="488"/>
                  </a:lnTo>
                  <a:lnTo>
                    <a:pt x="1866" y="484"/>
                  </a:lnTo>
                  <a:lnTo>
                    <a:pt x="1866" y="480"/>
                  </a:lnTo>
                  <a:lnTo>
                    <a:pt x="1866" y="475"/>
                  </a:lnTo>
                  <a:lnTo>
                    <a:pt x="1867" y="471"/>
                  </a:lnTo>
                  <a:lnTo>
                    <a:pt x="1867" y="467"/>
                  </a:lnTo>
                  <a:lnTo>
                    <a:pt x="1867" y="462"/>
                  </a:lnTo>
                  <a:lnTo>
                    <a:pt x="1868" y="458"/>
                  </a:lnTo>
                  <a:lnTo>
                    <a:pt x="1868" y="454"/>
                  </a:lnTo>
                  <a:lnTo>
                    <a:pt x="1868" y="449"/>
                  </a:lnTo>
                  <a:lnTo>
                    <a:pt x="1869" y="445"/>
                  </a:lnTo>
                  <a:lnTo>
                    <a:pt x="1869" y="441"/>
                  </a:lnTo>
                  <a:lnTo>
                    <a:pt x="1869" y="436"/>
                  </a:lnTo>
                  <a:lnTo>
                    <a:pt x="1870" y="432"/>
                  </a:lnTo>
                  <a:lnTo>
                    <a:pt x="1870" y="428"/>
                  </a:lnTo>
                  <a:lnTo>
                    <a:pt x="1870" y="423"/>
                  </a:lnTo>
                  <a:lnTo>
                    <a:pt x="1871" y="419"/>
                  </a:lnTo>
                  <a:lnTo>
                    <a:pt x="1871" y="415"/>
                  </a:lnTo>
                  <a:lnTo>
                    <a:pt x="1871" y="410"/>
                  </a:lnTo>
                  <a:lnTo>
                    <a:pt x="1872" y="406"/>
                  </a:lnTo>
                  <a:lnTo>
                    <a:pt x="1872" y="402"/>
                  </a:lnTo>
                  <a:lnTo>
                    <a:pt x="1874" y="397"/>
                  </a:lnTo>
                  <a:lnTo>
                    <a:pt x="1877" y="393"/>
                  </a:lnTo>
                  <a:lnTo>
                    <a:pt x="1880" y="389"/>
                  </a:lnTo>
                  <a:lnTo>
                    <a:pt x="1883" y="384"/>
                  </a:lnTo>
                  <a:lnTo>
                    <a:pt x="1889" y="380"/>
                  </a:lnTo>
                  <a:lnTo>
                    <a:pt x="1897" y="377"/>
                  </a:lnTo>
                  <a:lnTo>
                    <a:pt x="1908" y="374"/>
                  </a:lnTo>
                  <a:lnTo>
                    <a:pt x="1919" y="371"/>
                  </a:lnTo>
                  <a:lnTo>
                    <a:pt x="1930" y="367"/>
                  </a:lnTo>
                  <a:lnTo>
                    <a:pt x="1942" y="364"/>
                  </a:lnTo>
                  <a:lnTo>
                    <a:pt x="1953" y="361"/>
                  </a:lnTo>
                  <a:lnTo>
                    <a:pt x="1966" y="358"/>
                  </a:lnTo>
                  <a:lnTo>
                    <a:pt x="1979" y="356"/>
                  </a:lnTo>
                  <a:lnTo>
                    <a:pt x="1993" y="354"/>
                  </a:lnTo>
                  <a:lnTo>
                    <a:pt x="2008" y="352"/>
                  </a:lnTo>
                  <a:lnTo>
                    <a:pt x="2020" y="350"/>
                  </a:lnTo>
                  <a:lnTo>
                    <a:pt x="2023" y="345"/>
                  </a:lnTo>
                  <a:lnTo>
                    <a:pt x="2024" y="341"/>
                  </a:lnTo>
                  <a:lnTo>
                    <a:pt x="2025" y="337"/>
                  </a:lnTo>
                  <a:lnTo>
                    <a:pt x="2026" y="332"/>
                  </a:lnTo>
                  <a:lnTo>
                    <a:pt x="2027" y="328"/>
                  </a:lnTo>
                  <a:lnTo>
                    <a:pt x="2029" y="324"/>
                  </a:lnTo>
                  <a:lnTo>
                    <a:pt x="2030" y="319"/>
                  </a:lnTo>
                  <a:lnTo>
                    <a:pt x="2031" y="315"/>
                  </a:lnTo>
                  <a:lnTo>
                    <a:pt x="2032" y="311"/>
                  </a:lnTo>
                  <a:lnTo>
                    <a:pt x="2033" y="306"/>
                  </a:lnTo>
                  <a:lnTo>
                    <a:pt x="2034" y="302"/>
                  </a:lnTo>
                  <a:lnTo>
                    <a:pt x="2036" y="298"/>
                  </a:lnTo>
                  <a:lnTo>
                    <a:pt x="2037" y="293"/>
                  </a:lnTo>
                  <a:lnTo>
                    <a:pt x="2038" y="289"/>
                  </a:lnTo>
                  <a:lnTo>
                    <a:pt x="2039" y="285"/>
                  </a:lnTo>
                  <a:lnTo>
                    <a:pt x="2040" y="280"/>
                  </a:lnTo>
                  <a:lnTo>
                    <a:pt x="2042" y="276"/>
                  </a:lnTo>
                  <a:lnTo>
                    <a:pt x="2043" y="272"/>
                  </a:lnTo>
                  <a:lnTo>
                    <a:pt x="2044" y="267"/>
                  </a:lnTo>
                  <a:lnTo>
                    <a:pt x="2045" y="263"/>
                  </a:lnTo>
                  <a:lnTo>
                    <a:pt x="2047" y="259"/>
                  </a:lnTo>
                  <a:lnTo>
                    <a:pt x="2048" y="254"/>
                  </a:lnTo>
                  <a:lnTo>
                    <a:pt x="2049" y="250"/>
                  </a:lnTo>
                  <a:lnTo>
                    <a:pt x="2054" y="246"/>
                  </a:lnTo>
                  <a:lnTo>
                    <a:pt x="2061" y="242"/>
                  </a:lnTo>
                  <a:lnTo>
                    <a:pt x="2069" y="238"/>
                  </a:lnTo>
                  <a:lnTo>
                    <a:pt x="2081" y="235"/>
                  </a:lnTo>
                  <a:lnTo>
                    <a:pt x="2095" y="233"/>
                  </a:lnTo>
                  <a:lnTo>
                    <a:pt x="2109" y="232"/>
                  </a:lnTo>
                  <a:lnTo>
                    <a:pt x="2120" y="236"/>
                  </a:lnTo>
                  <a:lnTo>
                    <a:pt x="2131" y="239"/>
                  </a:lnTo>
                  <a:lnTo>
                    <a:pt x="2142" y="242"/>
                  </a:lnTo>
                  <a:lnTo>
                    <a:pt x="2153" y="245"/>
                  </a:lnTo>
                  <a:lnTo>
                    <a:pt x="2164" y="248"/>
                  </a:lnTo>
                  <a:lnTo>
                    <a:pt x="2175" y="251"/>
                  </a:lnTo>
                  <a:lnTo>
                    <a:pt x="2186" y="255"/>
                  </a:lnTo>
                  <a:lnTo>
                    <a:pt x="2197" y="258"/>
                  </a:lnTo>
                  <a:lnTo>
                    <a:pt x="2208" y="261"/>
                  </a:lnTo>
                  <a:lnTo>
                    <a:pt x="2219" y="264"/>
                  </a:lnTo>
                  <a:lnTo>
                    <a:pt x="2230" y="267"/>
                  </a:lnTo>
                  <a:lnTo>
                    <a:pt x="2239" y="271"/>
                  </a:lnTo>
                  <a:lnTo>
                    <a:pt x="2246" y="275"/>
                  </a:lnTo>
                  <a:lnTo>
                    <a:pt x="2253" y="279"/>
                  </a:lnTo>
                  <a:lnTo>
                    <a:pt x="2260" y="283"/>
                  </a:lnTo>
                  <a:lnTo>
                    <a:pt x="2267" y="286"/>
                  </a:lnTo>
                  <a:lnTo>
                    <a:pt x="2274" y="290"/>
                  </a:lnTo>
                  <a:lnTo>
                    <a:pt x="2282" y="294"/>
                  </a:lnTo>
                  <a:lnTo>
                    <a:pt x="2289" y="298"/>
                  </a:lnTo>
                  <a:lnTo>
                    <a:pt x="2296" y="302"/>
                  </a:lnTo>
                  <a:lnTo>
                    <a:pt x="2303" y="306"/>
                  </a:lnTo>
                  <a:lnTo>
                    <a:pt x="2310" y="310"/>
                  </a:lnTo>
                  <a:lnTo>
                    <a:pt x="2316" y="314"/>
                  </a:lnTo>
                  <a:lnTo>
                    <a:pt x="2323" y="318"/>
                  </a:lnTo>
                  <a:lnTo>
                    <a:pt x="2330" y="322"/>
                  </a:lnTo>
                  <a:lnTo>
                    <a:pt x="2337" y="326"/>
                  </a:lnTo>
                  <a:lnTo>
                    <a:pt x="2343" y="330"/>
                  </a:lnTo>
                  <a:lnTo>
                    <a:pt x="2350" y="334"/>
                  </a:lnTo>
                  <a:lnTo>
                    <a:pt x="2357" y="338"/>
                  </a:lnTo>
                  <a:lnTo>
                    <a:pt x="2363" y="341"/>
                  </a:lnTo>
                  <a:lnTo>
                    <a:pt x="2374" y="345"/>
                  </a:lnTo>
                  <a:lnTo>
                    <a:pt x="2385" y="348"/>
                  </a:lnTo>
                  <a:lnTo>
                    <a:pt x="2396" y="351"/>
                  </a:lnTo>
                  <a:lnTo>
                    <a:pt x="2407" y="354"/>
                  </a:lnTo>
                  <a:lnTo>
                    <a:pt x="2416" y="358"/>
                  </a:lnTo>
                  <a:lnTo>
                    <a:pt x="2424" y="362"/>
                  </a:lnTo>
                  <a:lnTo>
                    <a:pt x="2432" y="366"/>
                  </a:lnTo>
                  <a:lnTo>
                    <a:pt x="2439" y="369"/>
                  </a:lnTo>
                  <a:lnTo>
                    <a:pt x="2445" y="373"/>
                  </a:lnTo>
                  <a:lnTo>
                    <a:pt x="2450" y="378"/>
                  </a:lnTo>
                  <a:lnTo>
                    <a:pt x="2455" y="382"/>
                  </a:lnTo>
                  <a:lnTo>
                    <a:pt x="2460" y="386"/>
                  </a:lnTo>
                  <a:lnTo>
                    <a:pt x="2462" y="381"/>
                  </a:lnTo>
                  <a:lnTo>
                    <a:pt x="2465" y="377"/>
                  </a:lnTo>
                  <a:lnTo>
                    <a:pt x="2468" y="373"/>
                  </a:lnTo>
                  <a:lnTo>
                    <a:pt x="2470" y="369"/>
                  </a:lnTo>
                  <a:lnTo>
                    <a:pt x="2473" y="364"/>
                  </a:lnTo>
                  <a:lnTo>
                    <a:pt x="2475" y="360"/>
                  </a:lnTo>
                  <a:lnTo>
                    <a:pt x="2478" y="356"/>
                  </a:lnTo>
                  <a:lnTo>
                    <a:pt x="2481" y="351"/>
                  </a:lnTo>
                  <a:lnTo>
                    <a:pt x="2482" y="347"/>
                  </a:lnTo>
                  <a:lnTo>
                    <a:pt x="2483" y="343"/>
                  </a:lnTo>
                  <a:lnTo>
                    <a:pt x="2485" y="338"/>
                  </a:lnTo>
                  <a:lnTo>
                    <a:pt x="2486" y="334"/>
                  </a:lnTo>
                  <a:lnTo>
                    <a:pt x="2487" y="330"/>
                  </a:lnTo>
                  <a:lnTo>
                    <a:pt x="2489" y="325"/>
                  </a:lnTo>
                  <a:lnTo>
                    <a:pt x="2490" y="321"/>
                  </a:lnTo>
                  <a:lnTo>
                    <a:pt x="2491" y="317"/>
                  </a:lnTo>
                  <a:lnTo>
                    <a:pt x="2493" y="312"/>
                  </a:lnTo>
                  <a:lnTo>
                    <a:pt x="2494" y="308"/>
                  </a:lnTo>
                  <a:lnTo>
                    <a:pt x="2495" y="304"/>
                  </a:lnTo>
                  <a:lnTo>
                    <a:pt x="2497" y="299"/>
                  </a:lnTo>
                  <a:lnTo>
                    <a:pt x="2499" y="295"/>
                  </a:lnTo>
                  <a:lnTo>
                    <a:pt x="2501" y="291"/>
                  </a:lnTo>
                  <a:lnTo>
                    <a:pt x="2503" y="286"/>
                  </a:lnTo>
                  <a:lnTo>
                    <a:pt x="2505" y="282"/>
                  </a:lnTo>
                  <a:lnTo>
                    <a:pt x="2508" y="278"/>
                  </a:lnTo>
                  <a:lnTo>
                    <a:pt x="2511" y="274"/>
                  </a:lnTo>
                  <a:lnTo>
                    <a:pt x="2514" y="269"/>
                  </a:lnTo>
                  <a:lnTo>
                    <a:pt x="2519" y="265"/>
                  </a:lnTo>
                  <a:lnTo>
                    <a:pt x="2524" y="261"/>
                  </a:lnTo>
                  <a:lnTo>
                    <a:pt x="2530" y="257"/>
                  </a:lnTo>
                  <a:lnTo>
                    <a:pt x="2537" y="253"/>
                  </a:lnTo>
                  <a:lnTo>
                    <a:pt x="2546" y="250"/>
                  </a:lnTo>
                  <a:lnTo>
                    <a:pt x="2555" y="246"/>
                  </a:lnTo>
                  <a:lnTo>
                    <a:pt x="2563" y="249"/>
                  </a:lnTo>
                  <a:lnTo>
                    <a:pt x="2570" y="253"/>
                  </a:lnTo>
                  <a:lnTo>
                    <a:pt x="2577" y="257"/>
                  </a:lnTo>
                  <a:lnTo>
                    <a:pt x="2584" y="261"/>
                  </a:lnTo>
                  <a:lnTo>
                    <a:pt x="2591" y="265"/>
                  </a:lnTo>
                  <a:lnTo>
                    <a:pt x="2598" y="269"/>
                  </a:lnTo>
                  <a:lnTo>
                    <a:pt x="2605" y="273"/>
                  </a:lnTo>
                  <a:lnTo>
                    <a:pt x="2611" y="277"/>
                  </a:lnTo>
                  <a:lnTo>
                    <a:pt x="2617" y="281"/>
                  </a:lnTo>
                  <a:lnTo>
                    <a:pt x="2623" y="285"/>
                  </a:lnTo>
                  <a:lnTo>
                    <a:pt x="2629" y="289"/>
                  </a:lnTo>
                  <a:lnTo>
                    <a:pt x="2635" y="293"/>
                  </a:lnTo>
                  <a:lnTo>
                    <a:pt x="2641" y="297"/>
                  </a:lnTo>
                  <a:lnTo>
                    <a:pt x="2646" y="301"/>
                  </a:lnTo>
                  <a:lnTo>
                    <a:pt x="2651" y="305"/>
                  </a:lnTo>
                  <a:lnTo>
                    <a:pt x="2656" y="309"/>
                  </a:lnTo>
                  <a:lnTo>
                    <a:pt x="2661" y="314"/>
                  </a:lnTo>
                  <a:lnTo>
                    <a:pt x="2667" y="318"/>
                  </a:lnTo>
                  <a:lnTo>
                    <a:pt x="2672" y="322"/>
                  </a:lnTo>
                  <a:lnTo>
                    <a:pt x="2677" y="326"/>
                  </a:lnTo>
                  <a:lnTo>
                    <a:pt x="2683" y="330"/>
                  </a:lnTo>
                  <a:lnTo>
                    <a:pt x="2688" y="334"/>
                  </a:lnTo>
                  <a:lnTo>
                    <a:pt x="2694" y="338"/>
                  </a:lnTo>
                  <a:lnTo>
                    <a:pt x="2699" y="342"/>
                  </a:lnTo>
                  <a:lnTo>
                    <a:pt x="2704" y="346"/>
                  </a:lnTo>
                  <a:lnTo>
                    <a:pt x="2712" y="344"/>
                  </a:lnTo>
                  <a:lnTo>
                    <a:pt x="2725" y="342"/>
                  </a:lnTo>
                  <a:lnTo>
                    <a:pt x="2740" y="340"/>
                  </a:lnTo>
                  <a:lnTo>
                    <a:pt x="2755" y="339"/>
                  </a:lnTo>
                  <a:lnTo>
                    <a:pt x="2771" y="338"/>
                  </a:lnTo>
                  <a:lnTo>
                    <a:pt x="2786" y="336"/>
                  </a:lnTo>
                  <a:lnTo>
                    <a:pt x="2801" y="335"/>
                  </a:lnTo>
                  <a:lnTo>
                    <a:pt x="2816" y="333"/>
                  </a:lnTo>
                  <a:lnTo>
                    <a:pt x="2825" y="330"/>
                  </a:lnTo>
                  <a:lnTo>
                    <a:pt x="2829" y="326"/>
                  </a:lnTo>
                  <a:lnTo>
                    <a:pt x="2833" y="321"/>
                  </a:lnTo>
                  <a:lnTo>
                    <a:pt x="2836" y="317"/>
                  </a:lnTo>
                  <a:lnTo>
                    <a:pt x="2840" y="313"/>
                  </a:lnTo>
                  <a:lnTo>
                    <a:pt x="2844" y="309"/>
                  </a:lnTo>
                  <a:lnTo>
                    <a:pt x="2848" y="304"/>
                  </a:lnTo>
                  <a:lnTo>
                    <a:pt x="2852" y="300"/>
                  </a:lnTo>
                  <a:lnTo>
                    <a:pt x="2857" y="296"/>
                  </a:lnTo>
                  <a:lnTo>
                    <a:pt x="2863" y="292"/>
                  </a:lnTo>
                  <a:lnTo>
                    <a:pt x="2869" y="288"/>
                  </a:lnTo>
                  <a:lnTo>
                    <a:pt x="2877" y="284"/>
                  </a:lnTo>
                  <a:lnTo>
                    <a:pt x="2884" y="280"/>
                  </a:lnTo>
                  <a:lnTo>
                    <a:pt x="2891" y="277"/>
                  </a:lnTo>
                  <a:lnTo>
                    <a:pt x="2899" y="273"/>
                  </a:lnTo>
                  <a:lnTo>
                    <a:pt x="2906" y="269"/>
                  </a:lnTo>
                  <a:lnTo>
                    <a:pt x="2919" y="267"/>
                  </a:lnTo>
                  <a:lnTo>
                    <a:pt x="2934" y="265"/>
                  </a:lnTo>
                  <a:lnTo>
                    <a:pt x="2950" y="264"/>
                  </a:lnTo>
                  <a:lnTo>
                    <a:pt x="2965" y="263"/>
                  </a:lnTo>
                  <a:lnTo>
                    <a:pt x="2981" y="264"/>
                  </a:lnTo>
                  <a:lnTo>
                    <a:pt x="2997" y="265"/>
                  </a:lnTo>
                  <a:lnTo>
                    <a:pt x="3011" y="267"/>
                  </a:lnTo>
                  <a:lnTo>
                    <a:pt x="3024" y="270"/>
                  </a:lnTo>
                  <a:lnTo>
                    <a:pt x="3033" y="274"/>
                  </a:lnTo>
                  <a:lnTo>
                    <a:pt x="3039" y="278"/>
                  </a:lnTo>
                  <a:lnTo>
                    <a:pt x="3043" y="282"/>
                  </a:lnTo>
                  <a:lnTo>
                    <a:pt x="3048" y="286"/>
                  </a:lnTo>
                  <a:lnTo>
                    <a:pt x="3049" y="290"/>
                  </a:lnTo>
                  <a:lnTo>
                    <a:pt x="3051" y="295"/>
                  </a:lnTo>
                  <a:lnTo>
                    <a:pt x="3053" y="299"/>
                  </a:lnTo>
                  <a:lnTo>
                    <a:pt x="3054" y="303"/>
                  </a:lnTo>
                  <a:lnTo>
                    <a:pt x="3054" y="307"/>
                  </a:lnTo>
                  <a:lnTo>
                    <a:pt x="3055" y="312"/>
                  </a:lnTo>
                  <a:lnTo>
                    <a:pt x="3055" y="316"/>
                  </a:lnTo>
                  <a:lnTo>
                    <a:pt x="3056" y="321"/>
                  </a:lnTo>
                  <a:lnTo>
                    <a:pt x="3056" y="325"/>
                  </a:lnTo>
                  <a:lnTo>
                    <a:pt x="3057" y="329"/>
                  </a:lnTo>
                  <a:lnTo>
                    <a:pt x="3058" y="334"/>
                  </a:lnTo>
                  <a:lnTo>
                    <a:pt x="3058" y="338"/>
                  </a:lnTo>
                  <a:lnTo>
                    <a:pt x="3059" y="342"/>
                  </a:lnTo>
                  <a:lnTo>
                    <a:pt x="3059" y="347"/>
                  </a:lnTo>
                  <a:lnTo>
                    <a:pt x="3060" y="351"/>
                  </a:lnTo>
                  <a:lnTo>
                    <a:pt x="3061" y="355"/>
                  </a:lnTo>
                  <a:lnTo>
                    <a:pt x="3062" y="360"/>
                  </a:lnTo>
                  <a:lnTo>
                    <a:pt x="3064" y="364"/>
                  </a:lnTo>
                  <a:lnTo>
                    <a:pt x="3065" y="368"/>
                  </a:lnTo>
                  <a:lnTo>
                    <a:pt x="3067" y="373"/>
                  </a:lnTo>
                  <a:lnTo>
                    <a:pt x="3068" y="377"/>
                  </a:lnTo>
                  <a:lnTo>
                    <a:pt x="3071" y="381"/>
                  </a:lnTo>
                  <a:lnTo>
                    <a:pt x="3074" y="385"/>
                  </a:lnTo>
                  <a:lnTo>
                    <a:pt x="3077" y="390"/>
                  </a:lnTo>
                  <a:lnTo>
                    <a:pt x="3082" y="394"/>
                  </a:lnTo>
                  <a:lnTo>
                    <a:pt x="3087" y="398"/>
                  </a:lnTo>
                  <a:lnTo>
                    <a:pt x="3096" y="401"/>
                  </a:lnTo>
                  <a:lnTo>
                    <a:pt x="3110" y="403"/>
                  </a:lnTo>
                  <a:lnTo>
                    <a:pt x="3123" y="406"/>
                  </a:lnTo>
                  <a:lnTo>
                    <a:pt x="3130" y="410"/>
                  </a:lnTo>
                  <a:lnTo>
                    <a:pt x="3137" y="413"/>
                  </a:lnTo>
                  <a:lnTo>
                    <a:pt x="3148" y="416"/>
                  </a:lnTo>
                  <a:lnTo>
                    <a:pt x="3164" y="417"/>
                  </a:lnTo>
                  <a:lnTo>
                    <a:pt x="3178" y="417"/>
                  </a:lnTo>
                  <a:lnTo>
                    <a:pt x="3187" y="413"/>
                  </a:lnTo>
                  <a:lnTo>
                    <a:pt x="3192" y="409"/>
                  </a:lnTo>
                  <a:lnTo>
                    <a:pt x="3197" y="405"/>
                  </a:lnTo>
                  <a:lnTo>
                    <a:pt x="3202" y="400"/>
                  </a:lnTo>
                  <a:lnTo>
                    <a:pt x="3207" y="396"/>
                  </a:lnTo>
                  <a:lnTo>
                    <a:pt x="3209" y="392"/>
                  </a:lnTo>
                  <a:lnTo>
                    <a:pt x="3211" y="388"/>
                  </a:lnTo>
                  <a:lnTo>
                    <a:pt x="3212" y="383"/>
                  </a:lnTo>
                  <a:lnTo>
                    <a:pt x="3214" y="379"/>
                  </a:lnTo>
                  <a:lnTo>
                    <a:pt x="3215" y="375"/>
                  </a:lnTo>
                  <a:lnTo>
                    <a:pt x="3216" y="370"/>
                  </a:lnTo>
                  <a:lnTo>
                    <a:pt x="3218" y="366"/>
                  </a:lnTo>
                  <a:lnTo>
                    <a:pt x="3219" y="362"/>
                  </a:lnTo>
                  <a:lnTo>
                    <a:pt x="3220" y="357"/>
                  </a:lnTo>
                  <a:lnTo>
                    <a:pt x="3221" y="353"/>
                  </a:lnTo>
                  <a:lnTo>
                    <a:pt x="3222" y="349"/>
                  </a:lnTo>
                  <a:lnTo>
                    <a:pt x="3223" y="344"/>
                  </a:lnTo>
                  <a:lnTo>
                    <a:pt x="3224" y="340"/>
                  </a:lnTo>
                  <a:lnTo>
                    <a:pt x="3225" y="336"/>
                  </a:lnTo>
                  <a:lnTo>
                    <a:pt x="3225" y="331"/>
                  </a:lnTo>
                  <a:lnTo>
                    <a:pt x="3226" y="327"/>
                  </a:lnTo>
                  <a:lnTo>
                    <a:pt x="3227" y="323"/>
                  </a:lnTo>
                  <a:lnTo>
                    <a:pt x="3227" y="318"/>
                  </a:lnTo>
                  <a:lnTo>
                    <a:pt x="3228" y="314"/>
                  </a:lnTo>
                  <a:lnTo>
                    <a:pt x="3229" y="310"/>
                  </a:lnTo>
                  <a:lnTo>
                    <a:pt x="3229" y="305"/>
                  </a:lnTo>
                  <a:lnTo>
                    <a:pt x="3230" y="301"/>
                  </a:lnTo>
                  <a:lnTo>
                    <a:pt x="3231" y="297"/>
                  </a:lnTo>
                  <a:lnTo>
                    <a:pt x="3233" y="293"/>
                  </a:lnTo>
                  <a:lnTo>
                    <a:pt x="3234" y="288"/>
                  </a:lnTo>
                  <a:lnTo>
                    <a:pt x="3235" y="284"/>
                  </a:lnTo>
                  <a:lnTo>
                    <a:pt x="3237" y="280"/>
                  </a:lnTo>
                  <a:lnTo>
                    <a:pt x="3238" y="275"/>
                  </a:lnTo>
                  <a:lnTo>
                    <a:pt x="3239" y="271"/>
                  </a:lnTo>
                  <a:lnTo>
                    <a:pt x="3241" y="267"/>
                  </a:lnTo>
                  <a:lnTo>
                    <a:pt x="3243" y="262"/>
                  </a:lnTo>
                  <a:lnTo>
                    <a:pt x="3246" y="258"/>
                  </a:lnTo>
                  <a:lnTo>
                    <a:pt x="3249" y="254"/>
                  </a:lnTo>
                  <a:lnTo>
                    <a:pt x="3253" y="250"/>
                  </a:lnTo>
                  <a:lnTo>
                    <a:pt x="3259" y="246"/>
                  </a:lnTo>
                  <a:lnTo>
                    <a:pt x="3266" y="242"/>
                  </a:lnTo>
                  <a:lnTo>
                    <a:pt x="3273" y="238"/>
                  </a:lnTo>
                  <a:lnTo>
                    <a:pt x="3280" y="234"/>
                  </a:lnTo>
                  <a:lnTo>
                    <a:pt x="3286" y="230"/>
                  </a:lnTo>
                  <a:lnTo>
                    <a:pt x="3293" y="226"/>
                  </a:lnTo>
                  <a:lnTo>
                    <a:pt x="3300" y="222"/>
                  </a:lnTo>
                  <a:lnTo>
                    <a:pt x="3307" y="218"/>
                  </a:lnTo>
                  <a:lnTo>
                    <a:pt x="3313" y="214"/>
                  </a:lnTo>
                  <a:lnTo>
                    <a:pt x="3321" y="210"/>
                  </a:lnTo>
                  <a:lnTo>
                    <a:pt x="3328" y="206"/>
                  </a:lnTo>
                  <a:lnTo>
                    <a:pt x="3334" y="202"/>
                  </a:lnTo>
                  <a:lnTo>
                    <a:pt x="3339" y="198"/>
                  </a:lnTo>
                  <a:lnTo>
                    <a:pt x="3343" y="194"/>
                  </a:lnTo>
                  <a:lnTo>
                    <a:pt x="3348" y="190"/>
                  </a:lnTo>
                  <a:lnTo>
                    <a:pt x="3352" y="186"/>
                  </a:lnTo>
                  <a:lnTo>
                    <a:pt x="3356" y="181"/>
                  </a:lnTo>
                  <a:lnTo>
                    <a:pt x="3361" y="177"/>
                  </a:lnTo>
                  <a:lnTo>
                    <a:pt x="3365" y="173"/>
                  </a:lnTo>
                  <a:lnTo>
                    <a:pt x="3370" y="169"/>
                  </a:lnTo>
                  <a:lnTo>
                    <a:pt x="3377" y="165"/>
                  </a:lnTo>
                  <a:lnTo>
                    <a:pt x="3386" y="161"/>
                  </a:lnTo>
                  <a:lnTo>
                    <a:pt x="3396" y="158"/>
                  </a:lnTo>
                  <a:lnTo>
                    <a:pt x="3408" y="155"/>
                  </a:lnTo>
                  <a:lnTo>
                    <a:pt x="3420" y="152"/>
                  </a:lnTo>
                  <a:lnTo>
                    <a:pt x="3434" y="150"/>
                  </a:lnTo>
                  <a:lnTo>
                    <a:pt x="3449" y="148"/>
                  </a:lnTo>
                  <a:lnTo>
                    <a:pt x="3456" y="150"/>
                  </a:lnTo>
                  <a:lnTo>
                    <a:pt x="3458" y="155"/>
                  </a:lnTo>
                  <a:lnTo>
                    <a:pt x="3460" y="159"/>
                  </a:lnTo>
                  <a:lnTo>
                    <a:pt x="3462" y="163"/>
                  </a:lnTo>
                  <a:lnTo>
                    <a:pt x="3464" y="168"/>
                  </a:lnTo>
                  <a:lnTo>
                    <a:pt x="3466" y="172"/>
                  </a:lnTo>
                  <a:lnTo>
                    <a:pt x="3468" y="176"/>
                  </a:lnTo>
                  <a:lnTo>
                    <a:pt x="3470" y="181"/>
                  </a:lnTo>
                  <a:lnTo>
                    <a:pt x="3472" y="185"/>
                  </a:lnTo>
                  <a:lnTo>
                    <a:pt x="3474" y="189"/>
                  </a:lnTo>
                  <a:lnTo>
                    <a:pt x="3476" y="193"/>
                  </a:lnTo>
                  <a:lnTo>
                    <a:pt x="3477" y="198"/>
                  </a:lnTo>
                  <a:lnTo>
                    <a:pt x="3479" y="202"/>
                  </a:lnTo>
                  <a:lnTo>
                    <a:pt x="3479" y="206"/>
                  </a:lnTo>
                  <a:lnTo>
                    <a:pt x="3480" y="211"/>
                  </a:lnTo>
                  <a:lnTo>
                    <a:pt x="3480" y="215"/>
                  </a:lnTo>
                  <a:lnTo>
                    <a:pt x="3481" y="219"/>
                  </a:lnTo>
                  <a:lnTo>
                    <a:pt x="3481" y="224"/>
                  </a:lnTo>
                  <a:lnTo>
                    <a:pt x="3481" y="228"/>
                  </a:lnTo>
                  <a:lnTo>
                    <a:pt x="3482" y="232"/>
                  </a:lnTo>
                  <a:lnTo>
                    <a:pt x="3482" y="237"/>
                  </a:lnTo>
                  <a:lnTo>
                    <a:pt x="3483" y="241"/>
                  </a:lnTo>
                  <a:lnTo>
                    <a:pt x="3483" y="245"/>
                  </a:lnTo>
                  <a:lnTo>
                    <a:pt x="3484" y="250"/>
                  </a:lnTo>
                  <a:lnTo>
                    <a:pt x="3487" y="254"/>
                  </a:lnTo>
                  <a:lnTo>
                    <a:pt x="3491" y="258"/>
                  </a:lnTo>
                  <a:lnTo>
                    <a:pt x="3495" y="262"/>
                  </a:lnTo>
                  <a:lnTo>
                    <a:pt x="3502" y="266"/>
                  </a:lnTo>
                  <a:lnTo>
                    <a:pt x="3513" y="269"/>
                  </a:lnTo>
                  <a:lnTo>
                    <a:pt x="3529" y="269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35"/>
                  </a:lnTo>
                  <a:lnTo>
                    <a:pt x="172" y="138"/>
                  </a:lnTo>
                  <a:lnTo>
                    <a:pt x="183" y="142"/>
                  </a:lnTo>
                  <a:lnTo>
                    <a:pt x="190" y="146"/>
                  </a:lnTo>
                  <a:lnTo>
                    <a:pt x="196" y="150"/>
                  </a:lnTo>
                  <a:lnTo>
                    <a:pt x="199" y="154"/>
                  </a:lnTo>
                  <a:lnTo>
                    <a:pt x="201" y="159"/>
                  </a:lnTo>
                  <a:lnTo>
                    <a:pt x="203" y="163"/>
                  </a:lnTo>
                  <a:lnTo>
                    <a:pt x="205" y="168"/>
                  </a:lnTo>
                  <a:lnTo>
                    <a:pt x="206" y="172"/>
                  </a:lnTo>
                  <a:lnTo>
                    <a:pt x="208" y="177"/>
                  </a:lnTo>
                  <a:lnTo>
                    <a:pt x="210" y="181"/>
                  </a:lnTo>
                  <a:lnTo>
                    <a:pt x="212" y="186"/>
                  </a:lnTo>
                  <a:lnTo>
                    <a:pt x="214" y="190"/>
                  </a:lnTo>
                  <a:lnTo>
                    <a:pt x="215" y="195"/>
                  </a:lnTo>
                  <a:lnTo>
                    <a:pt x="217" y="199"/>
                  </a:lnTo>
                  <a:lnTo>
                    <a:pt x="219" y="204"/>
                  </a:lnTo>
                  <a:lnTo>
                    <a:pt x="221" y="208"/>
                  </a:lnTo>
                  <a:lnTo>
                    <a:pt x="223" y="212"/>
                  </a:lnTo>
                  <a:lnTo>
                    <a:pt x="226" y="217"/>
                  </a:lnTo>
                  <a:lnTo>
                    <a:pt x="229" y="221"/>
                  </a:lnTo>
                  <a:lnTo>
                    <a:pt x="232" y="226"/>
                  </a:lnTo>
                  <a:lnTo>
                    <a:pt x="235" y="230"/>
                  </a:lnTo>
                  <a:lnTo>
                    <a:pt x="238" y="235"/>
                  </a:lnTo>
                  <a:lnTo>
                    <a:pt x="241" y="239"/>
                  </a:lnTo>
                  <a:lnTo>
                    <a:pt x="243" y="244"/>
                  </a:lnTo>
                  <a:lnTo>
                    <a:pt x="246" y="248"/>
                  </a:lnTo>
                  <a:lnTo>
                    <a:pt x="248" y="252"/>
                  </a:lnTo>
                  <a:lnTo>
                    <a:pt x="250" y="257"/>
                  </a:lnTo>
                  <a:lnTo>
                    <a:pt x="251" y="261"/>
                  </a:lnTo>
                  <a:lnTo>
                    <a:pt x="253" y="266"/>
                  </a:lnTo>
                  <a:lnTo>
                    <a:pt x="255" y="270"/>
                  </a:lnTo>
                  <a:lnTo>
                    <a:pt x="256" y="275"/>
                  </a:lnTo>
                  <a:lnTo>
                    <a:pt x="259" y="279"/>
                  </a:lnTo>
                  <a:lnTo>
                    <a:pt x="262" y="284"/>
                  </a:lnTo>
                  <a:lnTo>
                    <a:pt x="265" y="288"/>
                  </a:lnTo>
                  <a:lnTo>
                    <a:pt x="269" y="293"/>
                  </a:lnTo>
                  <a:lnTo>
                    <a:pt x="273" y="297"/>
                  </a:lnTo>
                  <a:lnTo>
                    <a:pt x="277" y="301"/>
                  </a:lnTo>
                  <a:lnTo>
                    <a:pt x="282" y="299"/>
                  </a:lnTo>
                  <a:lnTo>
                    <a:pt x="288" y="294"/>
                  </a:lnTo>
                  <a:lnTo>
                    <a:pt x="294" y="290"/>
                  </a:lnTo>
                  <a:lnTo>
                    <a:pt x="300" y="286"/>
                  </a:lnTo>
                  <a:lnTo>
                    <a:pt x="305" y="282"/>
                  </a:lnTo>
                  <a:lnTo>
                    <a:pt x="309" y="277"/>
                  </a:lnTo>
                  <a:lnTo>
                    <a:pt x="313" y="273"/>
                  </a:lnTo>
                  <a:lnTo>
                    <a:pt x="316" y="268"/>
                  </a:lnTo>
                  <a:lnTo>
                    <a:pt x="319" y="264"/>
                  </a:lnTo>
                  <a:lnTo>
                    <a:pt x="322" y="260"/>
                  </a:lnTo>
                  <a:lnTo>
                    <a:pt x="324" y="255"/>
                  </a:lnTo>
                  <a:lnTo>
                    <a:pt x="326" y="251"/>
                  </a:lnTo>
                  <a:lnTo>
                    <a:pt x="330" y="246"/>
                  </a:lnTo>
                  <a:lnTo>
                    <a:pt x="334" y="242"/>
                  </a:lnTo>
                  <a:lnTo>
                    <a:pt x="339" y="238"/>
                  </a:lnTo>
                  <a:lnTo>
                    <a:pt x="343" y="233"/>
                  </a:lnTo>
                  <a:lnTo>
                    <a:pt x="349" y="229"/>
                  </a:lnTo>
                  <a:lnTo>
                    <a:pt x="354" y="225"/>
                  </a:lnTo>
                  <a:lnTo>
                    <a:pt x="358" y="220"/>
                  </a:lnTo>
                  <a:lnTo>
                    <a:pt x="362" y="216"/>
                  </a:lnTo>
                  <a:lnTo>
                    <a:pt x="366" y="212"/>
                  </a:lnTo>
                  <a:lnTo>
                    <a:pt x="369" y="207"/>
                  </a:lnTo>
                  <a:lnTo>
                    <a:pt x="372" y="203"/>
                  </a:lnTo>
                  <a:lnTo>
                    <a:pt x="376" y="198"/>
                  </a:lnTo>
                  <a:lnTo>
                    <a:pt x="381" y="194"/>
                  </a:lnTo>
                  <a:lnTo>
                    <a:pt x="386" y="190"/>
                  </a:lnTo>
                  <a:lnTo>
                    <a:pt x="393" y="186"/>
                  </a:lnTo>
                  <a:lnTo>
                    <a:pt x="403" y="182"/>
                  </a:lnTo>
                  <a:lnTo>
                    <a:pt x="416" y="179"/>
                  </a:lnTo>
                  <a:lnTo>
                    <a:pt x="424" y="183"/>
                  </a:lnTo>
                  <a:lnTo>
                    <a:pt x="430" y="187"/>
                  </a:lnTo>
                  <a:lnTo>
                    <a:pt x="435" y="191"/>
                  </a:lnTo>
                  <a:lnTo>
                    <a:pt x="439" y="196"/>
                  </a:lnTo>
                  <a:lnTo>
                    <a:pt x="444" y="200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3"/>
                  </a:lnTo>
                  <a:lnTo>
                    <a:pt x="458" y="218"/>
                  </a:lnTo>
                  <a:lnTo>
                    <a:pt x="461" y="222"/>
                  </a:lnTo>
                  <a:lnTo>
                    <a:pt x="465" y="226"/>
                  </a:lnTo>
                  <a:lnTo>
                    <a:pt x="468" y="231"/>
                  </a:lnTo>
                  <a:lnTo>
                    <a:pt x="472" y="235"/>
                  </a:lnTo>
                  <a:lnTo>
                    <a:pt x="475" y="240"/>
                  </a:lnTo>
                  <a:lnTo>
                    <a:pt x="479" y="244"/>
                  </a:lnTo>
                  <a:lnTo>
                    <a:pt x="483" y="248"/>
                  </a:lnTo>
                  <a:lnTo>
                    <a:pt x="489" y="252"/>
                  </a:lnTo>
                  <a:lnTo>
                    <a:pt x="495" y="257"/>
                  </a:lnTo>
                  <a:lnTo>
                    <a:pt x="501" y="261"/>
                  </a:lnTo>
                  <a:lnTo>
                    <a:pt x="507" y="265"/>
                  </a:lnTo>
                  <a:lnTo>
                    <a:pt x="513" y="269"/>
                  </a:lnTo>
                  <a:lnTo>
                    <a:pt x="518" y="274"/>
                  </a:lnTo>
                  <a:lnTo>
                    <a:pt x="523" y="278"/>
                  </a:lnTo>
                  <a:lnTo>
                    <a:pt x="528" y="282"/>
                  </a:lnTo>
                  <a:lnTo>
                    <a:pt x="533" y="286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56" y="297"/>
                  </a:lnTo>
                  <a:lnTo>
                    <a:pt x="572" y="297"/>
                  </a:lnTo>
                  <a:lnTo>
                    <a:pt x="589" y="298"/>
                  </a:lnTo>
                  <a:lnTo>
                    <a:pt x="606" y="298"/>
                  </a:lnTo>
                  <a:lnTo>
                    <a:pt x="623" y="298"/>
                  </a:lnTo>
                  <a:lnTo>
                    <a:pt x="639" y="299"/>
                  </a:lnTo>
                  <a:lnTo>
                    <a:pt x="656" y="299"/>
                  </a:lnTo>
                  <a:lnTo>
                    <a:pt x="666" y="303"/>
                  </a:lnTo>
                  <a:lnTo>
                    <a:pt x="673" y="307"/>
                  </a:lnTo>
                  <a:lnTo>
                    <a:pt x="680" y="311"/>
                  </a:lnTo>
                  <a:lnTo>
                    <a:pt x="686" y="315"/>
                  </a:lnTo>
                  <a:lnTo>
                    <a:pt x="692" y="319"/>
                  </a:lnTo>
                  <a:lnTo>
                    <a:pt x="697" y="324"/>
                  </a:lnTo>
                  <a:lnTo>
                    <a:pt x="702" y="328"/>
                  </a:lnTo>
                  <a:lnTo>
                    <a:pt x="707" y="332"/>
                  </a:lnTo>
                  <a:lnTo>
                    <a:pt x="711" y="337"/>
                  </a:lnTo>
                  <a:lnTo>
                    <a:pt x="716" y="341"/>
                  </a:lnTo>
                  <a:lnTo>
                    <a:pt x="721" y="345"/>
                  </a:lnTo>
                  <a:lnTo>
                    <a:pt x="727" y="349"/>
                  </a:lnTo>
                  <a:lnTo>
                    <a:pt x="733" y="354"/>
                  </a:lnTo>
                  <a:lnTo>
                    <a:pt x="740" y="358"/>
                  </a:lnTo>
                  <a:lnTo>
                    <a:pt x="746" y="362"/>
                  </a:lnTo>
                  <a:lnTo>
                    <a:pt x="752" y="366"/>
                  </a:lnTo>
                  <a:lnTo>
                    <a:pt x="757" y="370"/>
                  </a:lnTo>
                  <a:lnTo>
                    <a:pt x="762" y="375"/>
                  </a:lnTo>
                  <a:lnTo>
                    <a:pt x="767" y="379"/>
                  </a:lnTo>
                  <a:lnTo>
                    <a:pt x="772" y="383"/>
                  </a:lnTo>
                  <a:lnTo>
                    <a:pt x="778" y="388"/>
                  </a:lnTo>
                  <a:lnTo>
                    <a:pt x="783" y="392"/>
                  </a:lnTo>
                  <a:lnTo>
                    <a:pt x="789" y="396"/>
                  </a:lnTo>
                  <a:lnTo>
                    <a:pt x="794" y="400"/>
                  </a:lnTo>
                  <a:lnTo>
                    <a:pt x="801" y="404"/>
                  </a:lnTo>
                  <a:lnTo>
                    <a:pt x="806" y="409"/>
                  </a:lnTo>
                  <a:lnTo>
                    <a:pt x="812" y="413"/>
                  </a:lnTo>
                  <a:lnTo>
                    <a:pt x="817" y="417"/>
                  </a:lnTo>
                  <a:lnTo>
                    <a:pt x="823" y="421"/>
                  </a:lnTo>
                  <a:lnTo>
                    <a:pt x="828" y="426"/>
                  </a:lnTo>
                  <a:lnTo>
                    <a:pt x="834" y="430"/>
                  </a:lnTo>
                  <a:lnTo>
                    <a:pt x="840" y="434"/>
                  </a:lnTo>
                  <a:lnTo>
                    <a:pt x="845" y="438"/>
                  </a:lnTo>
                  <a:lnTo>
                    <a:pt x="851" y="443"/>
                  </a:lnTo>
                  <a:lnTo>
                    <a:pt x="856" y="447"/>
                  </a:lnTo>
                  <a:lnTo>
                    <a:pt x="862" y="451"/>
                  </a:lnTo>
                  <a:lnTo>
                    <a:pt x="868" y="455"/>
                  </a:lnTo>
                  <a:lnTo>
                    <a:pt x="873" y="459"/>
                  </a:lnTo>
                  <a:lnTo>
                    <a:pt x="878" y="461"/>
                  </a:lnTo>
                  <a:lnTo>
                    <a:pt x="881" y="456"/>
                  </a:lnTo>
                  <a:lnTo>
                    <a:pt x="884" y="451"/>
                  </a:lnTo>
                  <a:lnTo>
                    <a:pt x="887" y="447"/>
                  </a:lnTo>
                  <a:lnTo>
                    <a:pt x="890" y="443"/>
                  </a:lnTo>
                  <a:lnTo>
                    <a:pt x="892" y="438"/>
                  </a:lnTo>
                  <a:lnTo>
                    <a:pt x="895" y="434"/>
                  </a:lnTo>
                  <a:lnTo>
                    <a:pt x="898" y="429"/>
                  </a:lnTo>
                  <a:lnTo>
                    <a:pt x="901" y="425"/>
                  </a:lnTo>
                  <a:lnTo>
                    <a:pt x="904" y="421"/>
                  </a:lnTo>
                  <a:lnTo>
                    <a:pt x="907" y="416"/>
                  </a:lnTo>
                  <a:lnTo>
                    <a:pt x="910" y="412"/>
                  </a:lnTo>
                  <a:lnTo>
                    <a:pt x="913" y="407"/>
                  </a:lnTo>
                  <a:lnTo>
                    <a:pt x="915" y="403"/>
                  </a:lnTo>
                  <a:lnTo>
                    <a:pt x="918" y="398"/>
                  </a:lnTo>
                  <a:lnTo>
                    <a:pt x="921" y="394"/>
                  </a:lnTo>
                  <a:lnTo>
                    <a:pt x="924" y="390"/>
                  </a:lnTo>
                  <a:lnTo>
                    <a:pt x="927" y="385"/>
                  </a:lnTo>
                  <a:lnTo>
                    <a:pt x="930" y="381"/>
                  </a:lnTo>
                  <a:lnTo>
                    <a:pt x="933" y="376"/>
                  </a:lnTo>
                  <a:lnTo>
                    <a:pt x="936" y="372"/>
                  </a:lnTo>
                  <a:lnTo>
                    <a:pt x="939" y="367"/>
                  </a:lnTo>
                  <a:lnTo>
                    <a:pt x="941" y="363"/>
                  </a:lnTo>
                  <a:lnTo>
                    <a:pt x="944" y="358"/>
                  </a:lnTo>
                  <a:lnTo>
                    <a:pt x="947" y="354"/>
                  </a:lnTo>
                  <a:lnTo>
                    <a:pt x="951" y="350"/>
                  </a:lnTo>
                  <a:lnTo>
                    <a:pt x="956" y="345"/>
                  </a:lnTo>
                  <a:lnTo>
                    <a:pt x="961" y="341"/>
                  </a:lnTo>
                  <a:lnTo>
                    <a:pt x="973" y="338"/>
                  </a:lnTo>
                  <a:lnTo>
                    <a:pt x="985" y="337"/>
                  </a:lnTo>
                  <a:lnTo>
                    <a:pt x="988" y="332"/>
                  </a:lnTo>
                  <a:lnTo>
                    <a:pt x="990" y="328"/>
                  </a:lnTo>
                  <a:lnTo>
                    <a:pt x="992" y="323"/>
                  </a:lnTo>
                  <a:lnTo>
                    <a:pt x="994" y="319"/>
                  </a:lnTo>
                  <a:lnTo>
                    <a:pt x="996" y="314"/>
                  </a:lnTo>
                  <a:lnTo>
                    <a:pt x="999" y="310"/>
                  </a:lnTo>
                  <a:lnTo>
                    <a:pt x="1001" y="305"/>
                  </a:lnTo>
                  <a:lnTo>
                    <a:pt x="1004" y="301"/>
                  </a:lnTo>
                  <a:lnTo>
                    <a:pt x="1006" y="296"/>
                  </a:lnTo>
                  <a:lnTo>
                    <a:pt x="1008" y="292"/>
                  </a:lnTo>
                  <a:lnTo>
                    <a:pt x="1011" y="287"/>
                  </a:lnTo>
                  <a:lnTo>
                    <a:pt x="1013" y="283"/>
                  </a:lnTo>
                  <a:lnTo>
                    <a:pt x="1015" y="279"/>
                  </a:lnTo>
                  <a:lnTo>
                    <a:pt x="1018" y="274"/>
                  </a:lnTo>
                  <a:lnTo>
                    <a:pt x="1021" y="270"/>
                  </a:lnTo>
                  <a:lnTo>
                    <a:pt x="1024" y="265"/>
                  </a:lnTo>
                  <a:lnTo>
                    <a:pt x="1027" y="261"/>
                  </a:lnTo>
                  <a:lnTo>
                    <a:pt x="1028" y="256"/>
                  </a:lnTo>
                  <a:lnTo>
                    <a:pt x="1030" y="252"/>
                  </a:lnTo>
                  <a:lnTo>
                    <a:pt x="1033" y="247"/>
                  </a:lnTo>
                  <a:lnTo>
                    <a:pt x="1036" y="243"/>
                  </a:lnTo>
                  <a:lnTo>
                    <a:pt x="1041" y="239"/>
                  </a:lnTo>
                  <a:lnTo>
                    <a:pt x="1049" y="235"/>
                  </a:lnTo>
                  <a:lnTo>
                    <a:pt x="1066" y="235"/>
                  </a:lnTo>
                  <a:lnTo>
                    <a:pt x="1083" y="235"/>
                  </a:lnTo>
                  <a:lnTo>
                    <a:pt x="1099" y="236"/>
                  </a:lnTo>
                  <a:lnTo>
                    <a:pt x="1115" y="237"/>
                  </a:lnTo>
                  <a:lnTo>
                    <a:pt x="1130" y="239"/>
                  </a:lnTo>
                  <a:lnTo>
                    <a:pt x="1145" y="241"/>
                  </a:lnTo>
                  <a:lnTo>
                    <a:pt x="1159" y="240"/>
                  </a:lnTo>
                  <a:lnTo>
                    <a:pt x="1169" y="236"/>
                  </a:lnTo>
                  <a:lnTo>
                    <a:pt x="1179" y="233"/>
                  </a:lnTo>
                  <a:lnTo>
                    <a:pt x="1189" y="229"/>
                  </a:lnTo>
                  <a:lnTo>
                    <a:pt x="1200" y="225"/>
                  </a:lnTo>
                  <a:lnTo>
                    <a:pt x="1211" y="222"/>
                  </a:lnTo>
                  <a:lnTo>
                    <a:pt x="1223" y="219"/>
                  </a:lnTo>
                  <a:lnTo>
                    <a:pt x="1237" y="216"/>
                  </a:lnTo>
                  <a:lnTo>
                    <a:pt x="1250" y="214"/>
                  </a:lnTo>
                  <a:lnTo>
                    <a:pt x="1264" y="216"/>
                  </a:lnTo>
                  <a:lnTo>
                    <a:pt x="1276" y="219"/>
                  </a:lnTo>
                  <a:lnTo>
                    <a:pt x="1288" y="222"/>
                  </a:lnTo>
                  <a:lnTo>
                    <a:pt x="1299" y="226"/>
                  </a:lnTo>
                  <a:lnTo>
                    <a:pt x="1309" y="229"/>
                  </a:lnTo>
                  <a:lnTo>
                    <a:pt x="1318" y="233"/>
                  </a:lnTo>
                  <a:lnTo>
                    <a:pt x="1327" y="237"/>
                  </a:lnTo>
                  <a:lnTo>
                    <a:pt x="1334" y="241"/>
                  </a:lnTo>
                  <a:lnTo>
                    <a:pt x="1341" y="245"/>
                  </a:lnTo>
                  <a:lnTo>
                    <a:pt x="1348" y="249"/>
                  </a:lnTo>
                  <a:lnTo>
                    <a:pt x="1353" y="254"/>
                  </a:lnTo>
                  <a:lnTo>
                    <a:pt x="1359" y="258"/>
                  </a:lnTo>
                  <a:lnTo>
                    <a:pt x="1365" y="262"/>
                  </a:lnTo>
                  <a:lnTo>
                    <a:pt x="1371" y="266"/>
                  </a:lnTo>
                  <a:lnTo>
                    <a:pt x="1376" y="271"/>
                  </a:lnTo>
                  <a:lnTo>
                    <a:pt x="1382" y="275"/>
                  </a:lnTo>
                  <a:lnTo>
                    <a:pt x="1387" y="279"/>
                  </a:lnTo>
                  <a:lnTo>
                    <a:pt x="1391" y="283"/>
                  </a:lnTo>
                  <a:lnTo>
                    <a:pt x="1391" y="288"/>
                  </a:lnTo>
                  <a:lnTo>
                    <a:pt x="1392" y="292"/>
                  </a:lnTo>
                  <a:lnTo>
                    <a:pt x="1392" y="297"/>
                  </a:lnTo>
                  <a:lnTo>
                    <a:pt x="1393" y="301"/>
                  </a:lnTo>
                  <a:lnTo>
                    <a:pt x="1393" y="306"/>
                  </a:lnTo>
                  <a:lnTo>
                    <a:pt x="1394" y="310"/>
                  </a:lnTo>
                  <a:lnTo>
                    <a:pt x="1395" y="315"/>
                  </a:lnTo>
                  <a:lnTo>
                    <a:pt x="1395" y="319"/>
                  </a:lnTo>
                  <a:lnTo>
                    <a:pt x="1396" y="324"/>
                  </a:lnTo>
                  <a:lnTo>
                    <a:pt x="1396" y="328"/>
                  </a:lnTo>
                  <a:lnTo>
                    <a:pt x="1397" y="333"/>
                  </a:lnTo>
                  <a:lnTo>
                    <a:pt x="1397" y="337"/>
                  </a:lnTo>
                  <a:lnTo>
                    <a:pt x="1398" y="342"/>
                  </a:lnTo>
                  <a:lnTo>
                    <a:pt x="1398" y="346"/>
                  </a:lnTo>
                  <a:lnTo>
                    <a:pt x="1399" y="351"/>
                  </a:lnTo>
                  <a:lnTo>
                    <a:pt x="1400" y="355"/>
                  </a:lnTo>
                  <a:lnTo>
                    <a:pt x="1400" y="360"/>
                  </a:lnTo>
                  <a:lnTo>
                    <a:pt x="1401" y="364"/>
                  </a:lnTo>
                  <a:lnTo>
                    <a:pt x="1402" y="369"/>
                  </a:lnTo>
                  <a:lnTo>
                    <a:pt x="1403" y="373"/>
                  </a:lnTo>
                  <a:lnTo>
                    <a:pt x="1404" y="378"/>
                  </a:lnTo>
                  <a:lnTo>
                    <a:pt x="1405" y="382"/>
                  </a:lnTo>
                  <a:lnTo>
                    <a:pt x="1406" y="387"/>
                  </a:lnTo>
                  <a:lnTo>
                    <a:pt x="1407" y="391"/>
                  </a:lnTo>
                  <a:lnTo>
                    <a:pt x="1409" y="396"/>
                  </a:lnTo>
                  <a:lnTo>
                    <a:pt x="1410" y="400"/>
                  </a:lnTo>
                  <a:lnTo>
                    <a:pt x="1418" y="404"/>
                  </a:lnTo>
                  <a:lnTo>
                    <a:pt x="1426" y="408"/>
                  </a:lnTo>
                  <a:lnTo>
                    <a:pt x="1435" y="412"/>
                  </a:lnTo>
                  <a:lnTo>
                    <a:pt x="1443" y="416"/>
                  </a:lnTo>
                  <a:lnTo>
                    <a:pt x="1451" y="420"/>
                  </a:lnTo>
                  <a:lnTo>
                    <a:pt x="1462" y="419"/>
                  </a:lnTo>
                  <a:lnTo>
                    <a:pt x="1474" y="416"/>
                  </a:lnTo>
                  <a:lnTo>
                    <a:pt x="1487" y="413"/>
                  </a:lnTo>
                  <a:lnTo>
                    <a:pt x="1499" y="410"/>
                  </a:lnTo>
                  <a:lnTo>
                    <a:pt x="1514" y="412"/>
                  </a:lnTo>
                  <a:lnTo>
                    <a:pt x="1528" y="415"/>
                  </a:lnTo>
                  <a:lnTo>
                    <a:pt x="1543" y="417"/>
                  </a:lnTo>
                  <a:lnTo>
                    <a:pt x="1556" y="420"/>
                  </a:lnTo>
                  <a:lnTo>
                    <a:pt x="1564" y="419"/>
                  </a:lnTo>
                  <a:lnTo>
                    <a:pt x="1569" y="414"/>
                  </a:lnTo>
                  <a:lnTo>
                    <a:pt x="1574" y="410"/>
                  </a:lnTo>
                  <a:lnTo>
                    <a:pt x="1578" y="406"/>
                  </a:lnTo>
                  <a:lnTo>
                    <a:pt x="1583" y="401"/>
                  </a:lnTo>
                  <a:lnTo>
                    <a:pt x="1587" y="397"/>
                  </a:lnTo>
                  <a:lnTo>
                    <a:pt x="1590" y="392"/>
                  </a:lnTo>
                  <a:lnTo>
                    <a:pt x="1594" y="388"/>
                  </a:lnTo>
                  <a:lnTo>
                    <a:pt x="1598" y="384"/>
                  </a:lnTo>
                  <a:lnTo>
                    <a:pt x="1602" y="379"/>
                  </a:lnTo>
                  <a:lnTo>
                    <a:pt x="1606" y="375"/>
                  </a:lnTo>
                  <a:lnTo>
                    <a:pt x="1610" y="371"/>
                  </a:lnTo>
                  <a:lnTo>
                    <a:pt x="1615" y="366"/>
                  </a:lnTo>
                  <a:lnTo>
                    <a:pt x="1620" y="362"/>
                  </a:lnTo>
                  <a:lnTo>
                    <a:pt x="1625" y="358"/>
                  </a:lnTo>
                  <a:lnTo>
                    <a:pt x="1629" y="353"/>
                  </a:lnTo>
                  <a:lnTo>
                    <a:pt x="1631" y="349"/>
                  </a:lnTo>
                  <a:lnTo>
                    <a:pt x="1632" y="344"/>
                  </a:lnTo>
                  <a:lnTo>
                    <a:pt x="1633" y="340"/>
                  </a:lnTo>
                  <a:lnTo>
                    <a:pt x="1634" y="335"/>
                  </a:lnTo>
                  <a:lnTo>
                    <a:pt x="1634" y="331"/>
                  </a:lnTo>
                  <a:lnTo>
                    <a:pt x="1635" y="326"/>
                  </a:lnTo>
                  <a:lnTo>
                    <a:pt x="1636" y="322"/>
                  </a:lnTo>
                  <a:lnTo>
                    <a:pt x="1636" y="317"/>
                  </a:lnTo>
                  <a:lnTo>
                    <a:pt x="1637" y="313"/>
                  </a:lnTo>
                  <a:lnTo>
                    <a:pt x="1638" y="308"/>
                  </a:lnTo>
                  <a:lnTo>
                    <a:pt x="1639" y="304"/>
                  </a:lnTo>
                  <a:lnTo>
                    <a:pt x="1640" y="299"/>
                  </a:lnTo>
                  <a:lnTo>
                    <a:pt x="1642" y="295"/>
                  </a:lnTo>
                  <a:lnTo>
                    <a:pt x="1643" y="290"/>
                  </a:lnTo>
                  <a:lnTo>
                    <a:pt x="1644" y="286"/>
                  </a:lnTo>
                  <a:lnTo>
                    <a:pt x="1646" y="281"/>
                  </a:lnTo>
                  <a:lnTo>
                    <a:pt x="1647" y="278"/>
                  </a:lnTo>
                  <a:lnTo>
                    <a:pt x="1648" y="282"/>
                  </a:lnTo>
                  <a:lnTo>
                    <a:pt x="1650" y="287"/>
                  </a:lnTo>
                  <a:lnTo>
                    <a:pt x="1652" y="291"/>
                  </a:lnTo>
                  <a:lnTo>
                    <a:pt x="1653" y="296"/>
                  </a:lnTo>
                  <a:lnTo>
                    <a:pt x="1655" y="300"/>
                  </a:lnTo>
                  <a:lnTo>
                    <a:pt x="1657" y="305"/>
                  </a:lnTo>
                  <a:lnTo>
                    <a:pt x="1660" y="309"/>
                  </a:lnTo>
                  <a:lnTo>
                    <a:pt x="1664" y="314"/>
                  </a:lnTo>
                  <a:lnTo>
                    <a:pt x="1668" y="318"/>
                  </a:lnTo>
                  <a:lnTo>
                    <a:pt x="1676" y="322"/>
                  </a:lnTo>
                  <a:lnTo>
                    <a:pt x="1687" y="325"/>
                  </a:lnTo>
                  <a:lnTo>
                    <a:pt x="1702" y="327"/>
                  </a:lnTo>
                  <a:lnTo>
                    <a:pt x="1718" y="329"/>
                  </a:lnTo>
                  <a:lnTo>
                    <a:pt x="1734" y="330"/>
                  </a:lnTo>
                  <a:lnTo>
                    <a:pt x="1751" y="329"/>
                  </a:lnTo>
                  <a:lnTo>
                    <a:pt x="1764" y="332"/>
                  </a:lnTo>
                  <a:lnTo>
                    <a:pt x="1777" y="335"/>
                  </a:lnTo>
                  <a:lnTo>
                    <a:pt x="1789" y="338"/>
                  </a:lnTo>
                  <a:lnTo>
                    <a:pt x="1799" y="341"/>
                  </a:lnTo>
                  <a:lnTo>
                    <a:pt x="1808" y="345"/>
                  </a:lnTo>
                  <a:lnTo>
                    <a:pt x="1814" y="349"/>
                  </a:lnTo>
                  <a:lnTo>
                    <a:pt x="1817" y="354"/>
                  </a:lnTo>
                  <a:lnTo>
                    <a:pt x="1818" y="358"/>
                  </a:lnTo>
                  <a:lnTo>
                    <a:pt x="1818" y="363"/>
                  </a:lnTo>
                  <a:lnTo>
                    <a:pt x="1819" y="367"/>
                  </a:lnTo>
                  <a:lnTo>
                    <a:pt x="1819" y="372"/>
                  </a:lnTo>
                  <a:lnTo>
                    <a:pt x="1820" y="376"/>
                  </a:lnTo>
                  <a:lnTo>
                    <a:pt x="1820" y="381"/>
                  </a:lnTo>
                  <a:lnTo>
                    <a:pt x="1820" y="385"/>
                  </a:lnTo>
                  <a:lnTo>
                    <a:pt x="1821" y="390"/>
                  </a:lnTo>
                  <a:lnTo>
                    <a:pt x="1821" y="394"/>
                  </a:lnTo>
                  <a:lnTo>
                    <a:pt x="1822" y="399"/>
                  </a:lnTo>
                  <a:lnTo>
                    <a:pt x="1822" y="403"/>
                  </a:lnTo>
                  <a:lnTo>
                    <a:pt x="1822" y="408"/>
                  </a:lnTo>
                  <a:lnTo>
                    <a:pt x="1822" y="412"/>
                  </a:lnTo>
                  <a:lnTo>
                    <a:pt x="1822" y="417"/>
                  </a:lnTo>
                  <a:lnTo>
                    <a:pt x="1822" y="421"/>
                  </a:lnTo>
                  <a:lnTo>
                    <a:pt x="1822" y="426"/>
                  </a:lnTo>
                  <a:lnTo>
                    <a:pt x="1823" y="430"/>
                  </a:lnTo>
                  <a:lnTo>
                    <a:pt x="1823" y="435"/>
                  </a:lnTo>
                  <a:lnTo>
                    <a:pt x="1823" y="439"/>
                  </a:lnTo>
                  <a:lnTo>
                    <a:pt x="1823" y="444"/>
                  </a:lnTo>
                  <a:lnTo>
                    <a:pt x="1823" y="448"/>
                  </a:lnTo>
                  <a:lnTo>
                    <a:pt x="1823" y="453"/>
                  </a:lnTo>
                  <a:lnTo>
                    <a:pt x="1823" y="457"/>
                  </a:lnTo>
                  <a:lnTo>
                    <a:pt x="1824" y="462"/>
                  </a:lnTo>
                  <a:lnTo>
                    <a:pt x="1824" y="466"/>
                  </a:lnTo>
                  <a:lnTo>
                    <a:pt x="1824" y="471"/>
                  </a:lnTo>
                  <a:lnTo>
                    <a:pt x="1824" y="475"/>
                  </a:lnTo>
                  <a:lnTo>
                    <a:pt x="1824" y="480"/>
                  </a:lnTo>
                  <a:lnTo>
                    <a:pt x="1824" y="484"/>
                  </a:lnTo>
                  <a:lnTo>
                    <a:pt x="1824" y="489"/>
                  </a:lnTo>
                  <a:lnTo>
                    <a:pt x="1824" y="493"/>
                  </a:lnTo>
                  <a:lnTo>
                    <a:pt x="1825" y="498"/>
                  </a:lnTo>
                  <a:lnTo>
                    <a:pt x="1825" y="501"/>
                  </a:lnTo>
                  <a:lnTo>
                    <a:pt x="1877" y="501"/>
                  </a:lnTo>
                  <a:lnTo>
                    <a:pt x="1877" y="497"/>
                  </a:lnTo>
                  <a:lnTo>
                    <a:pt x="1877" y="493"/>
                  </a:lnTo>
                  <a:lnTo>
                    <a:pt x="1878" y="488"/>
                  </a:lnTo>
                  <a:lnTo>
                    <a:pt x="1878" y="484"/>
                  </a:lnTo>
                  <a:lnTo>
                    <a:pt x="1878" y="479"/>
                  </a:lnTo>
                  <a:lnTo>
                    <a:pt x="1879" y="475"/>
                  </a:lnTo>
                  <a:lnTo>
                    <a:pt x="1879" y="470"/>
                  </a:lnTo>
                  <a:lnTo>
                    <a:pt x="1879" y="466"/>
                  </a:lnTo>
                  <a:lnTo>
                    <a:pt x="1880" y="461"/>
                  </a:lnTo>
                  <a:lnTo>
                    <a:pt x="1880" y="457"/>
                  </a:lnTo>
                  <a:lnTo>
                    <a:pt x="1881" y="452"/>
                  </a:lnTo>
                  <a:lnTo>
                    <a:pt x="1881" y="448"/>
                  </a:lnTo>
                  <a:lnTo>
                    <a:pt x="1881" y="443"/>
                  </a:lnTo>
                  <a:lnTo>
                    <a:pt x="1882" y="439"/>
                  </a:lnTo>
                  <a:lnTo>
                    <a:pt x="1882" y="434"/>
                  </a:lnTo>
                  <a:lnTo>
                    <a:pt x="1882" y="430"/>
                  </a:lnTo>
                  <a:lnTo>
                    <a:pt x="1883" y="425"/>
                  </a:lnTo>
                  <a:lnTo>
                    <a:pt x="1883" y="421"/>
                  </a:lnTo>
                  <a:lnTo>
                    <a:pt x="1884" y="416"/>
                  </a:lnTo>
                  <a:lnTo>
                    <a:pt x="1884" y="412"/>
                  </a:lnTo>
                  <a:lnTo>
                    <a:pt x="1885" y="407"/>
                  </a:lnTo>
                  <a:lnTo>
                    <a:pt x="1885" y="403"/>
                  </a:lnTo>
                  <a:lnTo>
                    <a:pt x="1889" y="398"/>
                  </a:lnTo>
                  <a:lnTo>
                    <a:pt x="1895" y="394"/>
                  </a:lnTo>
                  <a:lnTo>
                    <a:pt x="1907" y="391"/>
                  </a:lnTo>
                  <a:lnTo>
                    <a:pt x="1919" y="388"/>
                  </a:lnTo>
                  <a:lnTo>
                    <a:pt x="1930" y="385"/>
                  </a:lnTo>
                  <a:lnTo>
                    <a:pt x="1942" y="381"/>
                  </a:lnTo>
                  <a:lnTo>
                    <a:pt x="1954" y="378"/>
                  </a:lnTo>
                  <a:lnTo>
                    <a:pt x="1967" y="376"/>
                  </a:lnTo>
                  <a:lnTo>
                    <a:pt x="1981" y="373"/>
                  </a:lnTo>
                  <a:lnTo>
                    <a:pt x="1997" y="372"/>
                  </a:lnTo>
                  <a:lnTo>
                    <a:pt x="2003" y="376"/>
                  </a:lnTo>
                  <a:lnTo>
                    <a:pt x="2008" y="380"/>
                  </a:lnTo>
                  <a:lnTo>
                    <a:pt x="2011" y="384"/>
                  </a:lnTo>
                  <a:lnTo>
                    <a:pt x="2013" y="389"/>
                  </a:lnTo>
                  <a:lnTo>
                    <a:pt x="2014" y="393"/>
                  </a:lnTo>
                  <a:lnTo>
                    <a:pt x="2016" y="398"/>
                  </a:lnTo>
                  <a:lnTo>
                    <a:pt x="2017" y="402"/>
                  </a:lnTo>
                  <a:lnTo>
                    <a:pt x="2017" y="407"/>
                  </a:lnTo>
                  <a:lnTo>
                    <a:pt x="2018" y="411"/>
                  </a:lnTo>
                  <a:lnTo>
                    <a:pt x="2019" y="416"/>
                  </a:lnTo>
                  <a:lnTo>
                    <a:pt x="2019" y="421"/>
                  </a:lnTo>
                  <a:lnTo>
                    <a:pt x="2020" y="425"/>
                  </a:lnTo>
                  <a:lnTo>
                    <a:pt x="2020" y="430"/>
                  </a:lnTo>
                  <a:lnTo>
                    <a:pt x="2021" y="434"/>
                  </a:lnTo>
                  <a:lnTo>
                    <a:pt x="2022" y="431"/>
                  </a:lnTo>
                  <a:lnTo>
                    <a:pt x="2023" y="426"/>
                  </a:lnTo>
                  <a:lnTo>
                    <a:pt x="2024" y="422"/>
                  </a:lnTo>
                  <a:lnTo>
                    <a:pt x="2026" y="417"/>
                  </a:lnTo>
                  <a:lnTo>
                    <a:pt x="2027" y="413"/>
                  </a:lnTo>
                  <a:lnTo>
                    <a:pt x="2028" y="408"/>
                  </a:lnTo>
                  <a:lnTo>
                    <a:pt x="2029" y="404"/>
                  </a:lnTo>
                  <a:lnTo>
                    <a:pt x="2030" y="399"/>
                  </a:lnTo>
                  <a:lnTo>
                    <a:pt x="2031" y="395"/>
                  </a:lnTo>
                  <a:lnTo>
                    <a:pt x="2033" y="390"/>
                  </a:lnTo>
                  <a:lnTo>
                    <a:pt x="2034" y="386"/>
                  </a:lnTo>
                  <a:lnTo>
                    <a:pt x="2035" y="381"/>
                  </a:lnTo>
                  <a:lnTo>
                    <a:pt x="2037" y="377"/>
                  </a:lnTo>
                  <a:lnTo>
                    <a:pt x="2038" y="372"/>
                  </a:lnTo>
                  <a:lnTo>
                    <a:pt x="2039" y="368"/>
                  </a:lnTo>
                  <a:lnTo>
                    <a:pt x="2041" y="363"/>
                  </a:lnTo>
                  <a:lnTo>
                    <a:pt x="2042" y="359"/>
                  </a:lnTo>
                  <a:lnTo>
                    <a:pt x="2044" y="354"/>
                  </a:lnTo>
                  <a:lnTo>
                    <a:pt x="2045" y="350"/>
                  </a:lnTo>
                  <a:lnTo>
                    <a:pt x="2047" y="345"/>
                  </a:lnTo>
                  <a:lnTo>
                    <a:pt x="2048" y="341"/>
                  </a:lnTo>
                  <a:lnTo>
                    <a:pt x="2049" y="337"/>
                  </a:lnTo>
                  <a:lnTo>
                    <a:pt x="2050" y="332"/>
                  </a:lnTo>
                  <a:lnTo>
                    <a:pt x="2052" y="328"/>
                  </a:lnTo>
                  <a:lnTo>
                    <a:pt x="2053" y="323"/>
                  </a:lnTo>
                  <a:lnTo>
                    <a:pt x="2054" y="319"/>
                  </a:lnTo>
                  <a:lnTo>
                    <a:pt x="2056" y="314"/>
                  </a:lnTo>
                  <a:lnTo>
                    <a:pt x="2057" y="310"/>
                  </a:lnTo>
                  <a:lnTo>
                    <a:pt x="2058" y="305"/>
                  </a:lnTo>
                  <a:lnTo>
                    <a:pt x="2060" y="301"/>
                  </a:lnTo>
                  <a:lnTo>
                    <a:pt x="2061" y="296"/>
                  </a:lnTo>
                  <a:lnTo>
                    <a:pt x="2062" y="292"/>
                  </a:lnTo>
                  <a:lnTo>
                    <a:pt x="2064" y="287"/>
                  </a:lnTo>
                  <a:lnTo>
                    <a:pt x="2065" y="283"/>
                  </a:lnTo>
                  <a:lnTo>
                    <a:pt x="2066" y="278"/>
                  </a:lnTo>
                  <a:lnTo>
                    <a:pt x="2067" y="274"/>
                  </a:lnTo>
                  <a:lnTo>
                    <a:pt x="2068" y="269"/>
                  </a:lnTo>
                  <a:lnTo>
                    <a:pt x="2069" y="265"/>
                  </a:lnTo>
                  <a:lnTo>
                    <a:pt x="2071" y="260"/>
                  </a:lnTo>
                  <a:lnTo>
                    <a:pt x="2072" y="256"/>
                  </a:lnTo>
                  <a:lnTo>
                    <a:pt x="2073" y="251"/>
                  </a:lnTo>
                  <a:lnTo>
                    <a:pt x="2081" y="247"/>
                  </a:lnTo>
                  <a:lnTo>
                    <a:pt x="2091" y="244"/>
                  </a:lnTo>
                  <a:lnTo>
                    <a:pt x="2103" y="241"/>
                  </a:lnTo>
                  <a:lnTo>
                    <a:pt x="2115" y="242"/>
                  </a:lnTo>
                  <a:lnTo>
                    <a:pt x="2126" y="245"/>
                  </a:lnTo>
                  <a:lnTo>
                    <a:pt x="2138" y="249"/>
                  </a:lnTo>
                  <a:lnTo>
                    <a:pt x="2148" y="252"/>
                  </a:lnTo>
                  <a:lnTo>
                    <a:pt x="2157" y="256"/>
                  </a:lnTo>
                  <a:lnTo>
                    <a:pt x="2169" y="259"/>
                  </a:lnTo>
                  <a:lnTo>
                    <a:pt x="2183" y="262"/>
                  </a:lnTo>
                  <a:lnTo>
                    <a:pt x="2194" y="265"/>
                  </a:lnTo>
                  <a:lnTo>
                    <a:pt x="2206" y="268"/>
                  </a:lnTo>
                  <a:lnTo>
                    <a:pt x="2217" y="272"/>
                  </a:lnTo>
                  <a:lnTo>
                    <a:pt x="2228" y="275"/>
                  </a:lnTo>
                  <a:lnTo>
                    <a:pt x="2238" y="279"/>
                  </a:lnTo>
                  <a:lnTo>
                    <a:pt x="2245" y="283"/>
                  </a:lnTo>
                  <a:lnTo>
                    <a:pt x="2253" y="287"/>
                  </a:lnTo>
                  <a:lnTo>
                    <a:pt x="2260" y="291"/>
                  </a:lnTo>
                  <a:lnTo>
                    <a:pt x="2268" y="295"/>
                  </a:lnTo>
                  <a:lnTo>
                    <a:pt x="2275" y="299"/>
                  </a:lnTo>
                  <a:lnTo>
                    <a:pt x="2283" y="303"/>
                  </a:lnTo>
                  <a:lnTo>
                    <a:pt x="2290" y="307"/>
                  </a:lnTo>
                  <a:lnTo>
                    <a:pt x="2297" y="311"/>
                  </a:lnTo>
                  <a:lnTo>
                    <a:pt x="2304" y="315"/>
                  </a:lnTo>
                  <a:lnTo>
                    <a:pt x="2311" y="319"/>
                  </a:lnTo>
                  <a:lnTo>
                    <a:pt x="2318" y="323"/>
                  </a:lnTo>
                  <a:lnTo>
                    <a:pt x="2325" y="327"/>
                  </a:lnTo>
                  <a:lnTo>
                    <a:pt x="2332" y="331"/>
                  </a:lnTo>
                  <a:lnTo>
                    <a:pt x="2339" y="336"/>
                  </a:lnTo>
                  <a:lnTo>
                    <a:pt x="2346" y="340"/>
                  </a:lnTo>
                  <a:lnTo>
                    <a:pt x="2353" y="344"/>
                  </a:lnTo>
                  <a:lnTo>
                    <a:pt x="2360" y="348"/>
                  </a:lnTo>
                  <a:lnTo>
                    <a:pt x="2369" y="352"/>
                  </a:lnTo>
                  <a:lnTo>
                    <a:pt x="2380" y="355"/>
                  </a:lnTo>
                  <a:lnTo>
                    <a:pt x="2391" y="358"/>
                  </a:lnTo>
                  <a:lnTo>
                    <a:pt x="2401" y="362"/>
                  </a:lnTo>
                  <a:lnTo>
                    <a:pt x="2410" y="366"/>
                  </a:lnTo>
                  <a:lnTo>
                    <a:pt x="2418" y="370"/>
                  </a:lnTo>
                  <a:lnTo>
                    <a:pt x="2425" y="374"/>
                  </a:lnTo>
                  <a:lnTo>
                    <a:pt x="2432" y="378"/>
                  </a:lnTo>
                  <a:lnTo>
                    <a:pt x="2438" y="382"/>
                  </a:lnTo>
                  <a:lnTo>
                    <a:pt x="2444" y="386"/>
                  </a:lnTo>
                  <a:lnTo>
                    <a:pt x="2449" y="391"/>
                  </a:lnTo>
                  <a:lnTo>
                    <a:pt x="2453" y="395"/>
                  </a:lnTo>
                  <a:lnTo>
                    <a:pt x="2458" y="399"/>
                  </a:lnTo>
                  <a:lnTo>
                    <a:pt x="2461" y="399"/>
                  </a:lnTo>
                  <a:lnTo>
                    <a:pt x="2464" y="395"/>
                  </a:lnTo>
                  <a:lnTo>
                    <a:pt x="2466" y="390"/>
                  </a:lnTo>
                  <a:lnTo>
                    <a:pt x="2469" y="386"/>
                  </a:lnTo>
                  <a:lnTo>
                    <a:pt x="2472" y="381"/>
                  </a:lnTo>
                  <a:lnTo>
                    <a:pt x="2475" y="377"/>
                  </a:lnTo>
                  <a:lnTo>
                    <a:pt x="2477" y="372"/>
                  </a:lnTo>
                  <a:lnTo>
                    <a:pt x="2480" y="368"/>
                  </a:lnTo>
                  <a:lnTo>
                    <a:pt x="2483" y="363"/>
                  </a:lnTo>
                  <a:lnTo>
                    <a:pt x="2486" y="359"/>
                  </a:lnTo>
                  <a:lnTo>
                    <a:pt x="2488" y="355"/>
                  </a:lnTo>
                  <a:lnTo>
                    <a:pt x="2491" y="350"/>
                  </a:lnTo>
                  <a:lnTo>
                    <a:pt x="2492" y="346"/>
                  </a:lnTo>
                  <a:lnTo>
                    <a:pt x="2493" y="341"/>
                  </a:lnTo>
                  <a:lnTo>
                    <a:pt x="2495" y="337"/>
                  </a:lnTo>
                  <a:lnTo>
                    <a:pt x="2496" y="332"/>
                  </a:lnTo>
                  <a:lnTo>
                    <a:pt x="2498" y="328"/>
                  </a:lnTo>
                  <a:lnTo>
                    <a:pt x="2499" y="323"/>
                  </a:lnTo>
                  <a:lnTo>
                    <a:pt x="2501" y="319"/>
                  </a:lnTo>
                  <a:lnTo>
                    <a:pt x="2502" y="314"/>
                  </a:lnTo>
                  <a:lnTo>
                    <a:pt x="2504" y="310"/>
                  </a:lnTo>
                  <a:lnTo>
                    <a:pt x="2505" y="305"/>
                  </a:lnTo>
                  <a:lnTo>
                    <a:pt x="2507" y="301"/>
                  </a:lnTo>
                  <a:lnTo>
                    <a:pt x="2509" y="296"/>
                  </a:lnTo>
                  <a:lnTo>
                    <a:pt x="2512" y="292"/>
                  </a:lnTo>
                  <a:lnTo>
                    <a:pt x="2515" y="288"/>
                  </a:lnTo>
                  <a:lnTo>
                    <a:pt x="2519" y="283"/>
                  </a:lnTo>
                  <a:lnTo>
                    <a:pt x="2522" y="279"/>
                  </a:lnTo>
                  <a:lnTo>
                    <a:pt x="2526" y="274"/>
                  </a:lnTo>
                  <a:lnTo>
                    <a:pt x="2531" y="270"/>
                  </a:lnTo>
                  <a:lnTo>
                    <a:pt x="2537" y="266"/>
                  </a:lnTo>
                  <a:lnTo>
                    <a:pt x="2544" y="262"/>
                  </a:lnTo>
                  <a:lnTo>
                    <a:pt x="2553" y="258"/>
                  </a:lnTo>
                  <a:lnTo>
                    <a:pt x="2561" y="260"/>
                  </a:lnTo>
                  <a:lnTo>
                    <a:pt x="2569" y="264"/>
                  </a:lnTo>
                  <a:lnTo>
                    <a:pt x="2576" y="268"/>
                  </a:lnTo>
                  <a:lnTo>
                    <a:pt x="2583" y="272"/>
                  </a:lnTo>
                  <a:lnTo>
                    <a:pt x="2591" y="276"/>
                  </a:lnTo>
                  <a:lnTo>
                    <a:pt x="2597" y="280"/>
                  </a:lnTo>
                  <a:lnTo>
                    <a:pt x="2604" y="284"/>
                  </a:lnTo>
                  <a:lnTo>
                    <a:pt x="2610" y="289"/>
                  </a:lnTo>
                  <a:lnTo>
                    <a:pt x="2616" y="293"/>
                  </a:lnTo>
                  <a:lnTo>
                    <a:pt x="2622" y="297"/>
                  </a:lnTo>
                  <a:lnTo>
                    <a:pt x="2628" y="301"/>
                  </a:lnTo>
                  <a:lnTo>
                    <a:pt x="2633" y="305"/>
                  </a:lnTo>
                  <a:lnTo>
                    <a:pt x="2638" y="310"/>
                  </a:lnTo>
                  <a:lnTo>
                    <a:pt x="2644" y="314"/>
                  </a:lnTo>
                  <a:lnTo>
                    <a:pt x="2649" y="318"/>
                  </a:lnTo>
                  <a:lnTo>
                    <a:pt x="2654" y="323"/>
                  </a:lnTo>
                  <a:lnTo>
                    <a:pt x="2660" y="327"/>
                  </a:lnTo>
                  <a:lnTo>
                    <a:pt x="2665" y="331"/>
                  </a:lnTo>
                  <a:lnTo>
                    <a:pt x="2671" y="335"/>
                  </a:lnTo>
                  <a:lnTo>
                    <a:pt x="2677" y="340"/>
                  </a:lnTo>
                  <a:lnTo>
                    <a:pt x="2683" y="344"/>
                  </a:lnTo>
                  <a:lnTo>
                    <a:pt x="2689" y="348"/>
                  </a:lnTo>
                  <a:lnTo>
                    <a:pt x="2693" y="352"/>
                  </a:lnTo>
                  <a:lnTo>
                    <a:pt x="2694" y="357"/>
                  </a:lnTo>
                  <a:lnTo>
                    <a:pt x="2695" y="361"/>
                  </a:lnTo>
                  <a:lnTo>
                    <a:pt x="2697" y="366"/>
                  </a:lnTo>
                  <a:lnTo>
                    <a:pt x="2698" y="370"/>
                  </a:lnTo>
                  <a:lnTo>
                    <a:pt x="2699" y="375"/>
                  </a:lnTo>
                  <a:lnTo>
                    <a:pt x="2700" y="379"/>
                  </a:lnTo>
                  <a:lnTo>
                    <a:pt x="2701" y="384"/>
                  </a:lnTo>
                  <a:lnTo>
                    <a:pt x="2702" y="389"/>
                  </a:lnTo>
                  <a:lnTo>
                    <a:pt x="2703" y="393"/>
                  </a:lnTo>
                  <a:lnTo>
                    <a:pt x="2705" y="398"/>
                  </a:lnTo>
                  <a:lnTo>
                    <a:pt x="2706" y="400"/>
                  </a:lnTo>
                  <a:lnTo>
                    <a:pt x="2707" y="395"/>
                  </a:lnTo>
                  <a:lnTo>
                    <a:pt x="2708" y="391"/>
                  </a:lnTo>
                  <a:lnTo>
                    <a:pt x="2710" y="386"/>
                  </a:lnTo>
                  <a:lnTo>
                    <a:pt x="2711" y="382"/>
                  </a:lnTo>
                  <a:lnTo>
                    <a:pt x="2712" y="377"/>
                  </a:lnTo>
                  <a:lnTo>
                    <a:pt x="2714" y="373"/>
                  </a:lnTo>
                  <a:lnTo>
                    <a:pt x="2715" y="368"/>
                  </a:lnTo>
                  <a:lnTo>
                    <a:pt x="2718" y="364"/>
                  </a:lnTo>
                  <a:lnTo>
                    <a:pt x="2723" y="359"/>
                  </a:lnTo>
                  <a:lnTo>
                    <a:pt x="2728" y="355"/>
                  </a:lnTo>
                  <a:lnTo>
                    <a:pt x="2737" y="351"/>
                  </a:lnTo>
                  <a:lnTo>
                    <a:pt x="2752" y="349"/>
                  </a:lnTo>
                  <a:lnTo>
                    <a:pt x="2767" y="347"/>
                  </a:lnTo>
                  <a:lnTo>
                    <a:pt x="2783" y="345"/>
                  </a:lnTo>
                  <a:lnTo>
                    <a:pt x="2798" y="344"/>
                  </a:lnTo>
                  <a:lnTo>
                    <a:pt x="2813" y="342"/>
                  </a:lnTo>
                  <a:lnTo>
                    <a:pt x="2825" y="339"/>
                  </a:lnTo>
                  <a:lnTo>
                    <a:pt x="2829" y="335"/>
                  </a:lnTo>
                  <a:lnTo>
                    <a:pt x="2832" y="330"/>
                  </a:lnTo>
                  <a:lnTo>
                    <a:pt x="2836" y="326"/>
                  </a:lnTo>
                  <a:lnTo>
                    <a:pt x="2840" y="322"/>
                  </a:lnTo>
                  <a:lnTo>
                    <a:pt x="2844" y="317"/>
                  </a:lnTo>
                  <a:lnTo>
                    <a:pt x="2848" y="313"/>
                  </a:lnTo>
                  <a:lnTo>
                    <a:pt x="2852" y="308"/>
                  </a:lnTo>
                  <a:lnTo>
                    <a:pt x="2856" y="304"/>
                  </a:lnTo>
                  <a:lnTo>
                    <a:pt x="2860" y="300"/>
                  </a:lnTo>
                  <a:lnTo>
                    <a:pt x="2866" y="296"/>
                  </a:lnTo>
                  <a:lnTo>
                    <a:pt x="2874" y="292"/>
                  </a:lnTo>
                  <a:lnTo>
                    <a:pt x="2881" y="288"/>
                  </a:lnTo>
                  <a:lnTo>
                    <a:pt x="2889" y="284"/>
                  </a:lnTo>
                  <a:lnTo>
                    <a:pt x="2897" y="280"/>
                  </a:lnTo>
                  <a:lnTo>
                    <a:pt x="2904" y="276"/>
                  </a:lnTo>
                  <a:lnTo>
                    <a:pt x="2916" y="273"/>
                  </a:lnTo>
                  <a:lnTo>
                    <a:pt x="2932" y="271"/>
                  </a:lnTo>
                  <a:lnTo>
                    <a:pt x="2948" y="270"/>
                  </a:lnTo>
                  <a:lnTo>
                    <a:pt x="2964" y="269"/>
                  </a:lnTo>
                  <a:lnTo>
                    <a:pt x="2979" y="271"/>
                  </a:lnTo>
                  <a:lnTo>
                    <a:pt x="2993" y="274"/>
                  </a:lnTo>
                  <a:lnTo>
                    <a:pt x="3006" y="277"/>
                  </a:lnTo>
                  <a:lnTo>
                    <a:pt x="3016" y="280"/>
                  </a:lnTo>
                  <a:lnTo>
                    <a:pt x="3023" y="284"/>
                  </a:lnTo>
                  <a:lnTo>
                    <a:pt x="3028" y="288"/>
                  </a:lnTo>
                  <a:lnTo>
                    <a:pt x="3033" y="293"/>
                  </a:lnTo>
                  <a:lnTo>
                    <a:pt x="3037" y="297"/>
                  </a:lnTo>
                  <a:lnTo>
                    <a:pt x="3040" y="302"/>
                  </a:lnTo>
                  <a:lnTo>
                    <a:pt x="3040" y="306"/>
                  </a:lnTo>
                  <a:lnTo>
                    <a:pt x="3041" y="311"/>
                  </a:lnTo>
                  <a:lnTo>
                    <a:pt x="3041" y="315"/>
                  </a:lnTo>
                  <a:lnTo>
                    <a:pt x="3042" y="320"/>
                  </a:lnTo>
                  <a:lnTo>
                    <a:pt x="3042" y="324"/>
                  </a:lnTo>
                  <a:lnTo>
                    <a:pt x="3043" y="329"/>
                  </a:lnTo>
                  <a:lnTo>
                    <a:pt x="3043" y="333"/>
                  </a:lnTo>
                  <a:lnTo>
                    <a:pt x="3044" y="338"/>
                  </a:lnTo>
                  <a:lnTo>
                    <a:pt x="3044" y="342"/>
                  </a:lnTo>
                  <a:lnTo>
                    <a:pt x="3045" y="347"/>
                  </a:lnTo>
                  <a:lnTo>
                    <a:pt x="3045" y="351"/>
                  </a:lnTo>
                  <a:lnTo>
                    <a:pt x="3047" y="356"/>
                  </a:lnTo>
                  <a:lnTo>
                    <a:pt x="3048" y="360"/>
                  </a:lnTo>
                  <a:lnTo>
                    <a:pt x="3049" y="364"/>
                  </a:lnTo>
                  <a:lnTo>
                    <a:pt x="3051" y="369"/>
                  </a:lnTo>
                  <a:lnTo>
                    <a:pt x="3052" y="374"/>
                  </a:lnTo>
                  <a:lnTo>
                    <a:pt x="3053" y="378"/>
                  </a:lnTo>
                  <a:lnTo>
                    <a:pt x="3054" y="383"/>
                  </a:lnTo>
                  <a:lnTo>
                    <a:pt x="3056" y="387"/>
                  </a:lnTo>
                  <a:lnTo>
                    <a:pt x="3057" y="392"/>
                  </a:lnTo>
                  <a:lnTo>
                    <a:pt x="3058" y="396"/>
                  </a:lnTo>
                  <a:lnTo>
                    <a:pt x="3060" y="400"/>
                  </a:lnTo>
                  <a:lnTo>
                    <a:pt x="3070" y="404"/>
                  </a:lnTo>
                  <a:lnTo>
                    <a:pt x="3084" y="406"/>
                  </a:lnTo>
                  <a:lnTo>
                    <a:pt x="3099" y="408"/>
                  </a:lnTo>
                  <a:lnTo>
                    <a:pt x="3114" y="410"/>
                  </a:lnTo>
                  <a:lnTo>
                    <a:pt x="3125" y="413"/>
                  </a:lnTo>
                  <a:lnTo>
                    <a:pt x="3132" y="417"/>
                  </a:lnTo>
                  <a:lnTo>
                    <a:pt x="3140" y="421"/>
                  </a:lnTo>
                  <a:lnTo>
                    <a:pt x="3152" y="424"/>
                  </a:lnTo>
                  <a:lnTo>
                    <a:pt x="3164" y="428"/>
                  </a:lnTo>
                  <a:lnTo>
                    <a:pt x="3172" y="432"/>
                  </a:lnTo>
                  <a:lnTo>
                    <a:pt x="3183" y="433"/>
                  </a:lnTo>
                  <a:lnTo>
                    <a:pt x="3191" y="430"/>
                  </a:lnTo>
                  <a:lnTo>
                    <a:pt x="3196" y="426"/>
                  </a:lnTo>
                  <a:lnTo>
                    <a:pt x="3202" y="421"/>
                  </a:lnTo>
                  <a:lnTo>
                    <a:pt x="3207" y="417"/>
                  </a:lnTo>
                  <a:lnTo>
                    <a:pt x="3210" y="413"/>
                  </a:lnTo>
                  <a:lnTo>
                    <a:pt x="3211" y="408"/>
                  </a:lnTo>
                  <a:lnTo>
                    <a:pt x="3213" y="404"/>
                  </a:lnTo>
                  <a:lnTo>
                    <a:pt x="3215" y="399"/>
                  </a:lnTo>
                  <a:lnTo>
                    <a:pt x="3216" y="395"/>
                  </a:lnTo>
                  <a:lnTo>
                    <a:pt x="3218" y="390"/>
                  </a:lnTo>
                  <a:lnTo>
                    <a:pt x="3219" y="386"/>
                  </a:lnTo>
                  <a:lnTo>
                    <a:pt x="3221" y="381"/>
                  </a:lnTo>
                  <a:lnTo>
                    <a:pt x="3222" y="377"/>
                  </a:lnTo>
                  <a:lnTo>
                    <a:pt x="3223" y="372"/>
                  </a:lnTo>
                  <a:lnTo>
                    <a:pt x="3224" y="368"/>
                  </a:lnTo>
                  <a:lnTo>
                    <a:pt x="3225" y="363"/>
                  </a:lnTo>
                  <a:lnTo>
                    <a:pt x="3227" y="359"/>
                  </a:lnTo>
                  <a:lnTo>
                    <a:pt x="3228" y="354"/>
                  </a:lnTo>
                  <a:lnTo>
                    <a:pt x="3229" y="350"/>
                  </a:lnTo>
                  <a:lnTo>
                    <a:pt x="3230" y="345"/>
                  </a:lnTo>
                  <a:lnTo>
                    <a:pt x="3230" y="341"/>
                  </a:lnTo>
                  <a:lnTo>
                    <a:pt x="3231" y="336"/>
                  </a:lnTo>
                  <a:lnTo>
                    <a:pt x="3232" y="332"/>
                  </a:lnTo>
                  <a:lnTo>
                    <a:pt x="3233" y="327"/>
                  </a:lnTo>
                  <a:lnTo>
                    <a:pt x="3233" y="323"/>
                  </a:lnTo>
                  <a:lnTo>
                    <a:pt x="3234" y="318"/>
                  </a:lnTo>
                  <a:lnTo>
                    <a:pt x="3235" y="314"/>
                  </a:lnTo>
                  <a:lnTo>
                    <a:pt x="3236" y="309"/>
                  </a:lnTo>
                  <a:lnTo>
                    <a:pt x="3237" y="305"/>
                  </a:lnTo>
                  <a:lnTo>
                    <a:pt x="3237" y="300"/>
                  </a:lnTo>
                  <a:lnTo>
                    <a:pt x="3239" y="296"/>
                  </a:lnTo>
                  <a:lnTo>
                    <a:pt x="3240" y="291"/>
                  </a:lnTo>
                  <a:lnTo>
                    <a:pt x="3242" y="287"/>
                  </a:lnTo>
                  <a:lnTo>
                    <a:pt x="3244" y="282"/>
                  </a:lnTo>
                  <a:lnTo>
                    <a:pt x="3246" y="278"/>
                  </a:lnTo>
                  <a:lnTo>
                    <a:pt x="3248" y="273"/>
                  </a:lnTo>
                  <a:lnTo>
                    <a:pt x="3250" y="269"/>
                  </a:lnTo>
                  <a:lnTo>
                    <a:pt x="3255" y="265"/>
                  </a:lnTo>
                  <a:lnTo>
                    <a:pt x="3261" y="261"/>
                  </a:lnTo>
                  <a:lnTo>
                    <a:pt x="3266" y="256"/>
                  </a:lnTo>
                  <a:lnTo>
                    <a:pt x="3271" y="252"/>
                  </a:lnTo>
                  <a:lnTo>
                    <a:pt x="3277" y="248"/>
                  </a:lnTo>
                  <a:lnTo>
                    <a:pt x="3284" y="244"/>
                  </a:lnTo>
                  <a:lnTo>
                    <a:pt x="3291" y="240"/>
                  </a:lnTo>
                  <a:lnTo>
                    <a:pt x="3298" y="236"/>
                  </a:lnTo>
                  <a:lnTo>
                    <a:pt x="3305" y="231"/>
                  </a:lnTo>
                  <a:lnTo>
                    <a:pt x="3312" y="227"/>
                  </a:lnTo>
                  <a:lnTo>
                    <a:pt x="3321" y="223"/>
                  </a:lnTo>
                  <a:lnTo>
                    <a:pt x="3329" y="220"/>
                  </a:lnTo>
                  <a:lnTo>
                    <a:pt x="3337" y="216"/>
                  </a:lnTo>
                  <a:lnTo>
                    <a:pt x="3344" y="211"/>
                  </a:lnTo>
                  <a:lnTo>
                    <a:pt x="3350" y="207"/>
                  </a:lnTo>
                  <a:lnTo>
                    <a:pt x="3355" y="203"/>
                  </a:lnTo>
                  <a:lnTo>
                    <a:pt x="3360" y="199"/>
                  </a:lnTo>
                  <a:lnTo>
                    <a:pt x="3365" y="194"/>
                  </a:lnTo>
                  <a:lnTo>
                    <a:pt x="3370" y="190"/>
                  </a:lnTo>
                  <a:lnTo>
                    <a:pt x="3375" y="186"/>
                  </a:lnTo>
                  <a:lnTo>
                    <a:pt x="3381" y="182"/>
                  </a:lnTo>
                  <a:lnTo>
                    <a:pt x="3388" y="178"/>
                  </a:lnTo>
                  <a:lnTo>
                    <a:pt x="3396" y="174"/>
                  </a:lnTo>
                  <a:lnTo>
                    <a:pt x="3406" y="170"/>
                  </a:lnTo>
                  <a:lnTo>
                    <a:pt x="3416" y="166"/>
                  </a:lnTo>
                  <a:lnTo>
                    <a:pt x="3430" y="164"/>
                  </a:lnTo>
                  <a:lnTo>
                    <a:pt x="3444" y="161"/>
                  </a:lnTo>
                  <a:lnTo>
                    <a:pt x="3455" y="160"/>
                  </a:lnTo>
                  <a:lnTo>
                    <a:pt x="3457" y="164"/>
                  </a:lnTo>
                  <a:lnTo>
                    <a:pt x="3459" y="169"/>
                  </a:lnTo>
                  <a:lnTo>
                    <a:pt x="3461" y="174"/>
                  </a:lnTo>
                  <a:lnTo>
                    <a:pt x="3463" y="178"/>
                  </a:lnTo>
                  <a:lnTo>
                    <a:pt x="3465" y="183"/>
                  </a:lnTo>
                  <a:lnTo>
                    <a:pt x="3467" y="187"/>
                  </a:lnTo>
                  <a:lnTo>
                    <a:pt x="3469" y="192"/>
                  </a:lnTo>
                  <a:lnTo>
                    <a:pt x="3471" y="196"/>
                  </a:lnTo>
                  <a:lnTo>
                    <a:pt x="3473" y="200"/>
                  </a:lnTo>
                  <a:lnTo>
                    <a:pt x="3473" y="205"/>
                  </a:lnTo>
                  <a:lnTo>
                    <a:pt x="3474" y="210"/>
                  </a:lnTo>
                  <a:lnTo>
                    <a:pt x="3474" y="214"/>
                  </a:lnTo>
                  <a:lnTo>
                    <a:pt x="3475" y="219"/>
                  </a:lnTo>
                  <a:lnTo>
                    <a:pt x="3475" y="223"/>
                  </a:lnTo>
                  <a:lnTo>
                    <a:pt x="3476" y="227"/>
                  </a:lnTo>
                  <a:lnTo>
                    <a:pt x="3476" y="232"/>
                  </a:lnTo>
                  <a:lnTo>
                    <a:pt x="3477" y="236"/>
                  </a:lnTo>
                  <a:lnTo>
                    <a:pt x="3477" y="241"/>
                  </a:lnTo>
                  <a:lnTo>
                    <a:pt x="3478" y="246"/>
                  </a:lnTo>
                  <a:lnTo>
                    <a:pt x="3478" y="250"/>
                  </a:lnTo>
                  <a:lnTo>
                    <a:pt x="3481" y="254"/>
                  </a:lnTo>
                  <a:lnTo>
                    <a:pt x="3484" y="259"/>
                  </a:lnTo>
                  <a:lnTo>
                    <a:pt x="3488" y="263"/>
                  </a:lnTo>
                  <a:lnTo>
                    <a:pt x="3494" y="267"/>
                  </a:lnTo>
                  <a:lnTo>
                    <a:pt x="3500" y="271"/>
                  </a:lnTo>
                  <a:lnTo>
                    <a:pt x="3512" y="274"/>
                  </a:lnTo>
                  <a:lnTo>
                    <a:pt x="3529" y="275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02662E2E-D358-AEA3-664B-1B330229D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29 w 3743"/>
                <a:gd name="T1" fmla="*/ 221 h 501"/>
                <a:gd name="T2" fmla="*/ 309 w 3743"/>
                <a:gd name="T3" fmla="*/ 277 h 501"/>
                <a:gd name="T4" fmla="*/ 424 w 3743"/>
                <a:gd name="T5" fmla="*/ 183 h 501"/>
                <a:gd name="T6" fmla="*/ 533 w 3743"/>
                <a:gd name="T7" fmla="*/ 286 h 501"/>
                <a:gd name="T8" fmla="*/ 746 w 3743"/>
                <a:gd name="T9" fmla="*/ 362 h 501"/>
                <a:gd name="T10" fmla="*/ 878 w 3743"/>
                <a:gd name="T11" fmla="*/ 461 h 501"/>
                <a:gd name="T12" fmla="*/ 947 w 3743"/>
                <a:gd name="T13" fmla="*/ 354 h 501"/>
                <a:gd name="T14" fmla="*/ 1030 w 3743"/>
                <a:gd name="T15" fmla="*/ 252 h 501"/>
                <a:gd name="T16" fmla="*/ 1309 w 3743"/>
                <a:gd name="T17" fmla="*/ 229 h 501"/>
                <a:gd name="T18" fmla="*/ 1397 w 3743"/>
                <a:gd name="T19" fmla="*/ 333 h 501"/>
                <a:gd name="T20" fmla="*/ 1499 w 3743"/>
                <a:gd name="T21" fmla="*/ 410 h 501"/>
                <a:gd name="T22" fmla="*/ 1634 w 3743"/>
                <a:gd name="T23" fmla="*/ 335 h 501"/>
                <a:gd name="T24" fmla="*/ 1687 w 3743"/>
                <a:gd name="T25" fmla="*/ 325 h 501"/>
                <a:gd name="T26" fmla="*/ 1822 w 3743"/>
                <a:gd name="T27" fmla="*/ 412 h 501"/>
                <a:gd name="T28" fmla="*/ 1878 w 3743"/>
                <a:gd name="T29" fmla="*/ 488 h 501"/>
                <a:gd name="T30" fmla="*/ 1930 w 3743"/>
                <a:gd name="T31" fmla="*/ 385 h 501"/>
                <a:gd name="T32" fmla="*/ 2027 w 3743"/>
                <a:gd name="T33" fmla="*/ 413 h 501"/>
                <a:gd name="T34" fmla="*/ 2058 w 3743"/>
                <a:gd name="T35" fmla="*/ 305 h 501"/>
                <a:gd name="T36" fmla="*/ 2206 w 3743"/>
                <a:gd name="T37" fmla="*/ 268 h 501"/>
                <a:gd name="T38" fmla="*/ 2401 w 3743"/>
                <a:gd name="T39" fmla="*/ 362 h 501"/>
                <a:gd name="T40" fmla="*/ 2495 w 3743"/>
                <a:gd name="T41" fmla="*/ 337 h 501"/>
                <a:gd name="T42" fmla="*/ 2597 w 3743"/>
                <a:gd name="T43" fmla="*/ 280 h 501"/>
                <a:gd name="T44" fmla="*/ 2701 w 3743"/>
                <a:gd name="T45" fmla="*/ 384 h 501"/>
                <a:gd name="T46" fmla="*/ 2836 w 3743"/>
                <a:gd name="T47" fmla="*/ 326 h 501"/>
                <a:gd name="T48" fmla="*/ 3037 w 3743"/>
                <a:gd name="T49" fmla="*/ 297 h 501"/>
                <a:gd name="T50" fmla="*/ 3070 w 3743"/>
                <a:gd name="T51" fmla="*/ 404 h 501"/>
                <a:gd name="T52" fmla="*/ 3223 w 3743"/>
                <a:gd name="T53" fmla="*/ 372 h 501"/>
                <a:gd name="T54" fmla="*/ 3255 w 3743"/>
                <a:gd name="T55" fmla="*/ 265 h 501"/>
                <a:gd name="T56" fmla="*/ 3416 w 3743"/>
                <a:gd name="T57" fmla="*/ 166 h 501"/>
                <a:gd name="T58" fmla="*/ 3481 w 3743"/>
                <a:gd name="T59" fmla="*/ 254 h 501"/>
                <a:gd name="T60" fmla="*/ 188 w 3743"/>
                <a:gd name="T61" fmla="*/ 152 h 501"/>
                <a:gd name="T62" fmla="*/ 242 w 3743"/>
                <a:gd name="T63" fmla="*/ 264 h 501"/>
                <a:gd name="T64" fmla="*/ 335 w 3743"/>
                <a:gd name="T65" fmla="*/ 261 h 501"/>
                <a:gd name="T66" fmla="*/ 452 w 3743"/>
                <a:gd name="T67" fmla="*/ 220 h 501"/>
                <a:gd name="T68" fmla="*/ 629 w 3743"/>
                <a:gd name="T69" fmla="*/ 311 h 501"/>
                <a:gd name="T70" fmla="*/ 784 w 3743"/>
                <a:gd name="T71" fmla="*/ 413 h 501"/>
                <a:gd name="T72" fmla="*/ 900 w 3743"/>
                <a:gd name="T73" fmla="*/ 452 h 501"/>
                <a:gd name="T74" fmla="*/ 988 w 3743"/>
                <a:gd name="T75" fmla="*/ 345 h 501"/>
                <a:gd name="T76" fmla="*/ 1110 w 3743"/>
                <a:gd name="T77" fmla="*/ 266 h 501"/>
                <a:gd name="T78" fmla="*/ 1324 w 3743"/>
                <a:gd name="T79" fmla="*/ 284 h 501"/>
                <a:gd name="T80" fmla="*/ 1397 w 3743"/>
                <a:gd name="T81" fmla="*/ 394 h 501"/>
                <a:gd name="T82" fmla="*/ 1598 w 3743"/>
                <a:gd name="T83" fmla="*/ 391 h 501"/>
                <a:gd name="T84" fmla="*/ 1705 w 3743"/>
                <a:gd name="T85" fmla="*/ 335 h 501"/>
                <a:gd name="T86" fmla="*/ 1818 w 3743"/>
                <a:gd name="T87" fmla="*/ 429 h 501"/>
                <a:gd name="T88" fmla="*/ 1892 w 3743"/>
                <a:gd name="T89" fmla="*/ 470 h 501"/>
                <a:gd name="T90" fmla="*/ 2007 w 3743"/>
                <a:gd name="T91" fmla="*/ 410 h 501"/>
                <a:gd name="T92" fmla="*/ 2029 w 3743"/>
                <a:gd name="T93" fmla="*/ 490 h 501"/>
                <a:gd name="T94" fmla="*/ 2060 w 3743"/>
                <a:gd name="T95" fmla="*/ 378 h 501"/>
                <a:gd name="T96" fmla="*/ 2095 w 3743"/>
                <a:gd name="T97" fmla="*/ 265 h 501"/>
                <a:gd name="T98" fmla="*/ 2303 w 3743"/>
                <a:gd name="T99" fmla="*/ 323 h 501"/>
                <a:gd name="T100" fmla="*/ 2465 w 3743"/>
                <a:gd name="T101" fmla="*/ 409 h 501"/>
                <a:gd name="T102" fmla="*/ 2521 w 3743"/>
                <a:gd name="T103" fmla="*/ 297 h 501"/>
                <a:gd name="T104" fmla="*/ 2665 w 3743"/>
                <a:gd name="T105" fmla="*/ 345 h 501"/>
                <a:gd name="T106" fmla="*/ 2703 w 3743"/>
                <a:gd name="T107" fmla="*/ 457 h 501"/>
                <a:gd name="T108" fmla="*/ 2745 w 3743"/>
                <a:gd name="T109" fmla="*/ 367 h 501"/>
                <a:gd name="T110" fmla="*/ 2944 w 3743"/>
                <a:gd name="T111" fmla="*/ 276 h 501"/>
                <a:gd name="T112" fmla="*/ 3039 w 3743"/>
                <a:gd name="T113" fmla="*/ 377 h 501"/>
                <a:gd name="T114" fmla="*/ 3210 w 3743"/>
                <a:gd name="T115" fmla="*/ 431 h 501"/>
                <a:gd name="T116" fmla="*/ 3241 w 3743"/>
                <a:gd name="T117" fmla="*/ 319 h 501"/>
                <a:gd name="T118" fmla="*/ 3367 w 3743"/>
                <a:gd name="T119" fmla="*/ 213 h 501"/>
                <a:gd name="T120" fmla="*/ 3471 w 3743"/>
                <a:gd name="T121" fmla="*/ 23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35"/>
                  </a:lnTo>
                  <a:lnTo>
                    <a:pt x="172" y="138"/>
                  </a:lnTo>
                  <a:lnTo>
                    <a:pt x="183" y="142"/>
                  </a:lnTo>
                  <a:lnTo>
                    <a:pt x="190" y="146"/>
                  </a:lnTo>
                  <a:lnTo>
                    <a:pt x="196" y="150"/>
                  </a:lnTo>
                  <a:lnTo>
                    <a:pt x="199" y="154"/>
                  </a:lnTo>
                  <a:lnTo>
                    <a:pt x="201" y="159"/>
                  </a:lnTo>
                  <a:lnTo>
                    <a:pt x="203" y="163"/>
                  </a:lnTo>
                  <a:lnTo>
                    <a:pt x="205" y="168"/>
                  </a:lnTo>
                  <a:lnTo>
                    <a:pt x="206" y="172"/>
                  </a:lnTo>
                  <a:lnTo>
                    <a:pt x="208" y="177"/>
                  </a:lnTo>
                  <a:lnTo>
                    <a:pt x="210" y="181"/>
                  </a:lnTo>
                  <a:lnTo>
                    <a:pt x="212" y="186"/>
                  </a:lnTo>
                  <a:lnTo>
                    <a:pt x="214" y="190"/>
                  </a:lnTo>
                  <a:lnTo>
                    <a:pt x="215" y="195"/>
                  </a:lnTo>
                  <a:lnTo>
                    <a:pt x="217" y="199"/>
                  </a:lnTo>
                  <a:lnTo>
                    <a:pt x="219" y="204"/>
                  </a:lnTo>
                  <a:lnTo>
                    <a:pt x="221" y="208"/>
                  </a:lnTo>
                  <a:lnTo>
                    <a:pt x="223" y="212"/>
                  </a:lnTo>
                  <a:lnTo>
                    <a:pt x="226" y="217"/>
                  </a:lnTo>
                  <a:lnTo>
                    <a:pt x="229" y="221"/>
                  </a:lnTo>
                  <a:lnTo>
                    <a:pt x="232" y="226"/>
                  </a:lnTo>
                  <a:lnTo>
                    <a:pt x="235" y="230"/>
                  </a:lnTo>
                  <a:lnTo>
                    <a:pt x="238" y="235"/>
                  </a:lnTo>
                  <a:lnTo>
                    <a:pt x="241" y="239"/>
                  </a:lnTo>
                  <a:lnTo>
                    <a:pt x="243" y="244"/>
                  </a:lnTo>
                  <a:lnTo>
                    <a:pt x="246" y="248"/>
                  </a:lnTo>
                  <a:lnTo>
                    <a:pt x="248" y="252"/>
                  </a:lnTo>
                  <a:lnTo>
                    <a:pt x="250" y="257"/>
                  </a:lnTo>
                  <a:lnTo>
                    <a:pt x="251" y="261"/>
                  </a:lnTo>
                  <a:lnTo>
                    <a:pt x="253" y="266"/>
                  </a:lnTo>
                  <a:lnTo>
                    <a:pt x="255" y="270"/>
                  </a:lnTo>
                  <a:lnTo>
                    <a:pt x="256" y="275"/>
                  </a:lnTo>
                  <a:lnTo>
                    <a:pt x="259" y="279"/>
                  </a:lnTo>
                  <a:lnTo>
                    <a:pt x="262" y="284"/>
                  </a:lnTo>
                  <a:lnTo>
                    <a:pt x="265" y="288"/>
                  </a:lnTo>
                  <a:lnTo>
                    <a:pt x="269" y="293"/>
                  </a:lnTo>
                  <a:lnTo>
                    <a:pt x="273" y="297"/>
                  </a:lnTo>
                  <a:lnTo>
                    <a:pt x="277" y="301"/>
                  </a:lnTo>
                  <a:lnTo>
                    <a:pt x="282" y="299"/>
                  </a:lnTo>
                  <a:lnTo>
                    <a:pt x="288" y="294"/>
                  </a:lnTo>
                  <a:lnTo>
                    <a:pt x="294" y="290"/>
                  </a:lnTo>
                  <a:lnTo>
                    <a:pt x="300" y="286"/>
                  </a:lnTo>
                  <a:lnTo>
                    <a:pt x="305" y="282"/>
                  </a:lnTo>
                  <a:lnTo>
                    <a:pt x="309" y="277"/>
                  </a:lnTo>
                  <a:lnTo>
                    <a:pt x="313" y="273"/>
                  </a:lnTo>
                  <a:lnTo>
                    <a:pt x="316" y="268"/>
                  </a:lnTo>
                  <a:lnTo>
                    <a:pt x="319" y="264"/>
                  </a:lnTo>
                  <a:lnTo>
                    <a:pt x="322" y="260"/>
                  </a:lnTo>
                  <a:lnTo>
                    <a:pt x="324" y="255"/>
                  </a:lnTo>
                  <a:lnTo>
                    <a:pt x="326" y="251"/>
                  </a:lnTo>
                  <a:lnTo>
                    <a:pt x="330" y="246"/>
                  </a:lnTo>
                  <a:lnTo>
                    <a:pt x="334" y="242"/>
                  </a:lnTo>
                  <a:lnTo>
                    <a:pt x="339" y="238"/>
                  </a:lnTo>
                  <a:lnTo>
                    <a:pt x="343" y="233"/>
                  </a:lnTo>
                  <a:lnTo>
                    <a:pt x="349" y="229"/>
                  </a:lnTo>
                  <a:lnTo>
                    <a:pt x="354" y="225"/>
                  </a:lnTo>
                  <a:lnTo>
                    <a:pt x="358" y="220"/>
                  </a:lnTo>
                  <a:lnTo>
                    <a:pt x="362" y="216"/>
                  </a:lnTo>
                  <a:lnTo>
                    <a:pt x="366" y="212"/>
                  </a:lnTo>
                  <a:lnTo>
                    <a:pt x="369" y="207"/>
                  </a:lnTo>
                  <a:lnTo>
                    <a:pt x="372" y="203"/>
                  </a:lnTo>
                  <a:lnTo>
                    <a:pt x="376" y="198"/>
                  </a:lnTo>
                  <a:lnTo>
                    <a:pt x="381" y="194"/>
                  </a:lnTo>
                  <a:lnTo>
                    <a:pt x="386" y="190"/>
                  </a:lnTo>
                  <a:lnTo>
                    <a:pt x="393" y="186"/>
                  </a:lnTo>
                  <a:lnTo>
                    <a:pt x="403" y="182"/>
                  </a:lnTo>
                  <a:lnTo>
                    <a:pt x="416" y="179"/>
                  </a:lnTo>
                  <a:lnTo>
                    <a:pt x="424" y="183"/>
                  </a:lnTo>
                  <a:lnTo>
                    <a:pt x="430" y="187"/>
                  </a:lnTo>
                  <a:lnTo>
                    <a:pt x="435" y="191"/>
                  </a:lnTo>
                  <a:lnTo>
                    <a:pt x="439" y="196"/>
                  </a:lnTo>
                  <a:lnTo>
                    <a:pt x="444" y="200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3"/>
                  </a:lnTo>
                  <a:lnTo>
                    <a:pt x="458" y="218"/>
                  </a:lnTo>
                  <a:lnTo>
                    <a:pt x="461" y="222"/>
                  </a:lnTo>
                  <a:lnTo>
                    <a:pt x="465" y="226"/>
                  </a:lnTo>
                  <a:lnTo>
                    <a:pt x="468" y="231"/>
                  </a:lnTo>
                  <a:lnTo>
                    <a:pt x="472" y="235"/>
                  </a:lnTo>
                  <a:lnTo>
                    <a:pt x="475" y="240"/>
                  </a:lnTo>
                  <a:lnTo>
                    <a:pt x="479" y="244"/>
                  </a:lnTo>
                  <a:lnTo>
                    <a:pt x="483" y="248"/>
                  </a:lnTo>
                  <a:lnTo>
                    <a:pt x="489" y="252"/>
                  </a:lnTo>
                  <a:lnTo>
                    <a:pt x="495" y="257"/>
                  </a:lnTo>
                  <a:lnTo>
                    <a:pt x="501" y="261"/>
                  </a:lnTo>
                  <a:lnTo>
                    <a:pt x="507" y="265"/>
                  </a:lnTo>
                  <a:lnTo>
                    <a:pt x="513" y="269"/>
                  </a:lnTo>
                  <a:lnTo>
                    <a:pt x="518" y="274"/>
                  </a:lnTo>
                  <a:lnTo>
                    <a:pt x="523" y="278"/>
                  </a:lnTo>
                  <a:lnTo>
                    <a:pt x="528" y="282"/>
                  </a:lnTo>
                  <a:lnTo>
                    <a:pt x="533" y="286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56" y="297"/>
                  </a:lnTo>
                  <a:lnTo>
                    <a:pt x="572" y="297"/>
                  </a:lnTo>
                  <a:lnTo>
                    <a:pt x="589" y="298"/>
                  </a:lnTo>
                  <a:lnTo>
                    <a:pt x="606" y="298"/>
                  </a:lnTo>
                  <a:lnTo>
                    <a:pt x="623" y="298"/>
                  </a:lnTo>
                  <a:lnTo>
                    <a:pt x="639" y="299"/>
                  </a:lnTo>
                  <a:lnTo>
                    <a:pt x="656" y="299"/>
                  </a:lnTo>
                  <a:lnTo>
                    <a:pt x="666" y="303"/>
                  </a:lnTo>
                  <a:lnTo>
                    <a:pt x="673" y="307"/>
                  </a:lnTo>
                  <a:lnTo>
                    <a:pt x="680" y="311"/>
                  </a:lnTo>
                  <a:lnTo>
                    <a:pt x="686" y="315"/>
                  </a:lnTo>
                  <a:lnTo>
                    <a:pt x="692" y="319"/>
                  </a:lnTo>
                  <a:lnTo>
                    <a:pt x="697" y="324"/>
                  </a:lnTo>
                  <a:lnTo>
                    <a:pt x="702" y="328"/>
                  </a:lnTo>
                  <a:lnTo>
                    <a:pt x="707" y="332"/>
                  </a:lnTo>
                  <a:lnTo>
                    <a:pt x="711" y="337"/>
                  </a:lnTo>
                  <a:lnTo>
                    <a:pt x="716" y="341"/>
                  </a:lnTo>
                  <a:lnTo>
                    <a:pt x="721" y="345"/>
                  </a:lnTo>
                  <a:lnTo>
                    <a:pt x="727" y="349"/>
                  </a:lnTo>
                  <a:lnTo>
                    <a:pt x="733" y="354"/>
                  </a:lnTo>
                  <a:lnTo>
                    <a:pt x="740" y="358"/>
                  </a:lnTo>
                  <a:lnTo>
                    <a:pt x="746" y="362"/>
                  </a:lnTo>
                  <a:lnTo>
                    <a:pt x="752" y="366"/>
                  </a:lnTo>
                  <a:lnTo>
                    <a:pt x="757" y="370"/>
                  </a:lnTo>
                  <a:lnTo>
                    <a:pt x="762" y="375"/>
                  </a:lnTo>
                  <a:lnTo>
                    <a:pt x="767" y="379"/>
                  </a:lnTo>
                  <a:lnTo>
                    <a:pt x="772" y="383"/>
                  </a:lnTo>
                  <a:lnTo>
                    <a:pt x="778" y="388"/>
                  </a:lnTo>
                  <a:lnTo>
                    <a:pt x="783" y="392"/>
                  </a:lnTo>
                  <a:lnTo>
                    <a:pt x="789" y="396"/>
                  </a:lnTo>
                  <a:lnTo>
                    <a:pt x="794" y="400"/>
                  </a:lnTo>
                  <a:lnTo>
                    <a:pt x="801" y="404"/>
                  </a:lnTo>
                  <a:lnTo>
                    <a:pt x="806" y="409"/>
                  </a:lnTo>
                  <a:lnTo>
                    <a:pt x="812" y="413"/>
                  </a:lnTo>
                  <a:lnTo>
                    <a:pt x="817" y="417"/>
                  </a:lnTo>
                  <a:lnTo>
                    <a:pt x="823" y="421"/>
                  </a:lnTo>
                  <a:lnTo>
                    <a:pt x="828" y="426"/>
                  </a:lnTo>
                  <a:lnTo>
                    <a:pt x="834" y="430"/>
                  </a:lnTo>
                  <a:lnTo>
                    <a:pt x="840" y="434"/>
                  </a:lnTo>
                  <a:lnTo>
                    <a:pt x="845" y="438"/>
                  </a:lnTo>
                  <a:lnTo>
                    <a:pt x="851" y="443"/>
                  </a:lnTo>
                  <a:lnTo>
                    <a:pt x="856" y="447"/>
                  </a:lnTo>
                  <a:lnTo>
                    <a:pt x="862" y="451"/>
                  </a:lnTo>
                  <a:lnTo>
                    <a:pt x="868" y="455"/>
                  </a:lnTo>
                  <a:lnTo>
                    <a:pt x="873" y="459"/>
                  </a:lnTo>
                  <a:lnTo>
                    <a:pt x="878" y="461"/>
                  </a:lnTo>
                  <a:lnTo>
                    <a:pt x="881" y="456"/>
                  </a:lnTo>
                  <a:lnTo>
                    <a:pt x="884" y="451"/>
                  </a:lnTo>
                  <a:lnTo>
                    <a:pt x="887" y="447"/>
                  </a:lnTo>
                  <a:lnTo>
                    <a:pt x="890" y="443"/>
                  </a:lnTo>
                  <a:lnTo>
                    <a:pt x="892" y="438"/>
                  </a:lnTo>
                  <a:lnTo>
                    <a:pt x="895" y="434"/>
                  </a:lnTo>
                  <a:lnTo>
                    <a:pt x="898" y="429"/>
                  </a:lnTo>
                  <a:lnTo>
                    <a:pt x="901" y="425"/>
                  </a:lnTo>
                  <a:lnTo>
                    <a:pt x="904" y="421"/>
                  </a:lnTo>
                  <a:lnTo>
                    <a:pt x="907" y="416"/>
                  </a:lnTo>
                  <a:lnTo>
                    <a:pt x="910" y="412"/>
                  </a:lnTo>
                  <a:lnTo>
                    <a:pt x="913" y="407"/>
                  </a:lnTo>
                  <a:lnTo>
                    <a:pt x="915" y="403"/>
                  </a:lnTo>
                  <a:lnTo>
                    <a:pt x="918" y="398"/>
                  </a:lnTo>
                  <a:lnTo>
                    <a:pt x="921" y="394"/>
                  </a:lnTo>
                  <a:lnTo>
                    <a:pt x="924" y="390"/>
                  </a:lnTo>
                  <a:lnTo>
                    <a:pt x="927" y="385"/>
                  </a:lnTo>
                  <a:lnTo>
                    <a:pt x="930" y="381"/>
                  </a:lnTo>
                  <a:lnTo>
                    <a:pt x="933" y="376"/>
                  </a:lnTo>
                  <a:lnTo>
                    <a:pt x="936" y="372"/>
                  </a:lnTo>
                  <a:lnTo>
                    <a:pt x="939" y="367"/>
                  </a:lnTo>
                  <a:lnTo>
                    <a:pt x="941" y="363"/>
                  </a:lnTo>
                  <a:lnTo>
                    <a:pt x="944" y="358"/>
                  </a:lnTo>
                  <a:lnTo>
                    <a:pt x="947" y="354"/>
                  </a:lnTo>
                  <a:lnTo>
                    <a:pt x="951" y="350"/>
                  </a:lnTo>
                  <a:lnTo>
                    <a:pt x="956" y="345"/>
                  </a:lnTo>
                  <a:lnTo>
                    <a:pt x="961" y="341"/>
                  </a:lnTo>
                  <a:lnTo>
                    <a:pt x="973" y="338"/>
                  </a:lnTo>
                  <a:lnTo>
                    <a:pt x="985" y="337"/>
                  </a:lnTo>
                  <a:lnTo>
                    <a:pt x="988" y="332"/>
                  </a:lnTo>
                  <a:lnTo>
                    <a:pt x="990" y="328"/>
                  </a:lnTo>
                  <a:lnTo>
                    <a:pt x="992" y="323"/>
                  </a:lnTo>
                  <a:lnTo>
                    <a:pt x="994" y="319"/>
                  </a:lnTo>
                  <a:lnTo>
                    <a:pt x="996" y="314"/>
                  </a:lnTo>
                  <a:lnTo>
                    <a:pt x="999" y="310"/>
                  </a:lnTo>
                  <a:lnTo>
                    <a:pt x="1001" y="305"/>
                  </a:lnTo>
                  <a:lnTo>
                    <a:pt x="1004" y="301"/>
                  </a:lnTo>
                  <a:lnTo>
                    <a:pt x="1006" y="296"/>
                  </a:lnTo>
                  <a:lnTo>
                    <a:pt x="1008" y="292"/>
                  </a:lnTo>
                  <a:lnTo>
                    <a:pt x="1011" y="287"/>
                  </a:lnTo>
                  <a:lnTo>
                    <a:pt x="1013" y="283"/>
                  </a:lnTo>
                  <a:lnTo>
                    <a:pt x="1015" y="279"/>
                  </a:lnTo>
                  <a:lnTo>
                    <a:pt x="1018" y="274"/>
                  </a:lnTo>
                  <a:lnTo>
                    <a:pt x="1021" y="270"/>
                  </a:lnTo>
                  <a:lnTo>
                    <a:pt x="1024" y="265"/>
                  </a:lnTo>
                  <a:lnTo>
                    <a:pt x="1027" y="261"/>
                  </a:lnTo>
                  <a:lnTo>
                    <a:pt x="1028" y="256"/>
                  </a:lnTo>
                  <a:lnTo>
                    <a:pt x="1030" y="252"/>
                  </a:lnTo>
                  <a:lnTo>
                    <a:pt x="1033" y="247"/>
                  </a:lnTo>
                  <a:lnTo>
                    <a:pt x="1036" y="243"/>
                  </a:lnTo>
                  <a:lnTo>
                    <a:pt x="1041" y="239"/>
                  </a:lnTo>
                  <a:lnTo>
                    <a:pt x="1049" y="235"/>
                  </a:lnTo>
                  <a:lnTo>
                    <a:pt x="1066" y="235"/>
                  </a:lnTo>
                  <a:lnTo>
                    <a:pt x="1083" y="235"/>
                  </a:lnTo>
                  <a:lnTo>
                    <a:pt x="1099" y="236"/>
                  </a:lnTo>
                  <a:lnTo>
                    <a:pt x="1115" y="237"/>
                  </a:lnTo>
                  <a:lnTo>
                    <a:pt x="1130" y="239"/>
                  </a:lnTo>
                  <a:lnTo>
                    <a:pt x="1145" y="241"/>
                  </a:lnTo>
                  <a:lnTo>
                    <a:pt x="1159" y="240"/>
                  </a:lnTo>
                  <a:lnTo>
                    <a:pt x="1169" y="236"/>
                  </a:lnTo>
                  <a:lnTo>
                    <a:pt x="1179" y="233"/>
                  </a:lnTo>
                  <a:lnTo>
                    <a:pt x="1189" y="229"/>
                  </a:lnTo>
                  <a:lnTo>
                    <a:pt x="1200" y="225"/>
                  </a:lnTo>
                  <a:lnTo>
                    <a:pt x="1211" y="222"/>
                  </a:lnTo>
                  <a:lnTo>
                    <a:pt x="1223" y="219"/>
                  </a:lnTo>
                  <a:lnTo>
                    <a:pt x="1237" y="216"/>
                  </a:lnTo>
                  <a:lnTo>
                    <a:pt x="1250" y="214"/>
                  </a:lnTo>
                  <a:lnTo>
                    <a:pt x="1264" y="216"/>
                  </a:lnTo>
                  <a:lnTo>
                    <a:pt x="1276" y="219"/>
                  </a:lnTo>
                  <a:lnTo>
                    <a:pt x="1288" y="222"/>
                  </a:lnTo>
                  <a:lnTo>
                    <a:pt x="1299" y="226"/>
                  </a:lnTo>
                  <a:lnTo>
                    <a:pt x="1309" y="229"/>
                  </a:lnTo>
                  <a:lnTo>
                    <a:pt x="1318" y="233"/>
                  </a:lnTo>
                  <a:lnTo>
                    <a:pt x="1327" y="237"/>
                  </a:lnTo>
                  <a:lnTo>
                    <a:pt x="1334" y="241"/>
                  </a:lnTo>
                  <a:lnTo>
                    <a:pt x="1341" y="245"/>
                  </a:lnTo>
                  <a:lnTo>
                    <a:pt x="1348" y="249"/>
                  </a:lnTo>
                  <a:lnTo>
                    <a:pt x="1353" y="254"/>
                  </a:lnTo>
                  <a:lnTo>
                    <a:pt x="1359" y="258"/>
                  </a:lnTo>
                  <a:lnTo>
                    <a:pt x="1365" y="262"/>
                  </a:lnTo>
                  <a:lnTo>
                    <a:pt x="1371" y="266"/>
                  </a:lnTo>
                  <a:lnTo>
                    <a:pt x="1376" y="271"/>
                  </a:lnTo>
                  <a:lnTo>
                    <a:pt x="1382" y="275"/>
                  </a:lnTo>
                  <a:lnTo>
                    <a:pt x="1387" y="279"/>
                  </a:lnTo>
                  <a:lnTo>
                    <a:pt x="1391" y="283"/>
                  </a:lnTo>
                  <a:lnTo>
                    <a:pt x="1391" y="288"/>
                  </a:lnTo>
                  <a:lnTo>
                    <a:pt x="1392" y="292"/>
                  </a:lnTo>
                  <a:lnTo>
                    <a:pt x="1392" y="297"/>
                  </a:lnTo>
                  <a:lnTo>
                    <a:pt x="1393" y="301"/>
                  </a:lnTo>
                  <a:lnTo>
                    <a:pt x="1393" y="306"/>
                  </a:lnTo>
                  <a:lnTo>
                    <a:pt x="1394" y="310"/>
                  </a:lnTo>
                  <a:lnTo>
                    <a:pt x="1395" y="315"/>
                  </a:lnTo>
                  <a:lnTo>
                    <a:pt x="1395" y="319"/>
                  </a:lnTo>
                  <a:lnTo>
                    <a:pt x="1396" y="324"/>
                  </a:lnTo>
                  <a:lnTo>
                    <a:pt x="1396" y="328"/>
                  </a:lnTo>
                  <a:lnTo>
                    <a:pt x="1397" y="333"/>
                  </a:lnTo>
                  <a:lnTo>
                    <a:pt x="1397" y="337"/>
                  </a:lnTo>
                  <a:lnTo>
                    <a:pt x="1398" y="342"/>
                  </a:lnTo>
                  <a:lnTo>
                    <a:pt x="1398" y="346"/>
                  </a:lnTo>
                  <a:lnTo>
                    <a:pt x="1399" y="351"/>
                  </a:lnTo>
                  <a:lnTo>
                    <a:pt x="1400" y="355"/>
                  </a:lnTo>
                  <a:lnTo>
                    <a:pt x="1400" y="360"/>
                  </a:lnTo>
                  <a:lnTo>
                    <a:pt x="1401" y="364"/>
                  </a:lnTo>
                  <a:lnTo>
                    <a:pt x="1402" y="369"/>
                  </a:lnTo>
                  <a:lnTo>
                    <a:pt x="1403" y="373"/>
                  </a:lnTo>
                  <a:lnTo>
                    <a:pt x="1404" y="378"/>
                  </a:lnTo>
                  <a:lnTo>
                    <a:pt x="1405" y="382"/>
                  </a:lnTo>
                  <a:lnTo>
                    <a:pt x="1406" y="387"/>
                  </a:lnTo>
                  <a:lnTo>
                    <a:pt x="1407" y="391"/>
                  </a:lnTo>
                  <a:lnTo>
                    <a:pt x="1409" y="396"/>
                  </a:lnTo>
                  <a:lnTo>
                    <a:pt x="1410" y="400"/>
                  </a:lnTo>
                  <a:lnTo>
                    <a:pt x="1418" y="404"/>
                  </a:lnTo>
                  <a:lnTo>
                    <a:pt x="1426" y="408"/>
                  </a:lnTo>
                  <a:lnTo>
                    <a:pt x="1435" y="412"/>
                  </a:lnTo>
                  <a:lnTo>
                    <a:pt x="1443" y="416"/>
                  </a:lnTo>
                  <a:lnTo>
                    <a:pt x="1451" y="420"/>
                  </a:lnTo>
                  <a:lnTo>
                    <a:pt x="1462" y="419"/>
                  </a:lnTo>
                  <a:lnTo>
                    <a:pt x="1474" y="416"/>
                  </a:lnTo>
                  <a:lnTo>
                    <a:pt x="1487" y="413"/>
                  </a:lnTo>
                  <a:lnTo>
                    <a:pt x="1499" y="410"/>
                  </a:lnTo>
                  <a:lnTo>
                    <a:pt x="1514" y="412"/>
                  </a:lnTo>
                  <a:lnTo>
                    <a:pt x="1528" y="415"/>
                  </a:lnTo>
                  <a:lnTo>
                    <a:pt x="1543" y="417"/>
                  </a:lnTo>
                  <a:lnTo>
                    <a:pt x="1556" y="420"/>
                  </a:lnTo>
                  <a:lnTo>
                    <a:pt x="1564" y="419"/>
                  </a:lnTo>
                  <a:lnTo>
                    <a:pt x="1569" y="414"/>
                  </a:lnTo>
                  <a:lnTo>
                    <a:pt x="1574" y="410"/>
                  </a:lnTo>
                  <a:lnTo>
                    <a:pt x="1578" y="406"/>
                  </a:lnTo>
                  <a:lnTo>
                    <a:pt x="1583" y="401"/>
                  </a:lnTo>
                  <a:lnTo>
                    <a:pt x="1587" y="397"/>
                  </a:lnTo>
                  <a:lnTo>
                    <a:pt x="1590" y="392"/>
                  </a:lnTo>
                  <a:lnTo>
                    <a:pt x="1594" y="388"/>
                  </a:lnTo>
                  <a:lnTo>
                    <a:pt x="1598" y="384"/>
                  </a:lnTo>
                  <a:lnTo>
                    <a:pt x="1602" y="379"/>
                  </a:lnTo>
                  <a:lnTo>
                    <a:pt x="1606" y="375"/>
                  </a:lnTo>
                  <a:lnTo>
                    <a:pt x="1610" y="371"/>
                  </a:lnTo>
                  <a:lnTo>
                    <a:pt x="1615" y="366"/>
                  </a:lnTo>
                  <a:lnTo>
                    <a:pt x="1620" y="362"/>
                  </a:lnTo>
                  <a:lnTo>
                    <a:pt x="1625" y="358"/>
                  </a:lnTo>
                  <a:lnTo>
                    <a:pt x="1629" y="353"/>
                  </a:lnTo>
                  <a:lnTo>
                    <a:pt x="1631" y="349"/>
                  </a:lnTo>
                  <a:lnTo>
                    <a:pt x="1632" y="344"/>
                  </a:lnTo>
                  <a:lnTo>
                    <a:pt x="1633" y="340"/>
                  </a:lnTo>
                  <a:lnTo>
                    <a:pt x="1634" y="335"/>
                  </a:lnTo>
                  <a:lnTo>
                    <a:pt x="1634" y="331"/>
                  </a:lnTo>
                  <a:lnTo>
                    <a:pt x="1635" y="326"/>
                  </a:lnTo>
                  <a:lnTo>
                    <a:pt x="1636" y="322"/>
                  </a:lnTo>
                  <a:lnTo>
                    <a:pt x="1636" y="317"/>
                  </a:lnTo>
                  <a:lnTo>
                    <a:pt x="1637" y="313"/>
                  </a:lnTo>
                  <a:lnTo>
                    <a:pt x="1638" y="308"/>
                  </a:lnTo>
                  <a:lnTo>
                    <a:pt x="1639" y="304"/>
                  </a:lnTo>
                  <a:lnTo>
                    <a:pt x="1640" y="299"/>
                  </a:lnTo>
                  <a:lnTo>
                    <a:pt x="1642" y="295"/>
                  </a:lnTo>
                  <a:lnTo>
                    <a:pt x="1643" y="290"/>
                  </a:lnTo>
                  <a:lnTo>
                    <a:pt x="1644" y="286"/>
                  </a:lnTo>
                  <a:lnTo>
                    <a:pt x="1646" y="281"/>
                  </a:lnTo>
                  <a:lnTo>
                    <a:pt x="1647" y="278"/>
                  </a:lnTo>
                  <a:lnTo>
                    <a:pt x="1648" y="282"/>
                  </a:lnTo>
                  <a:lnTo>
                    <a:pt x="1650" y="287"/>
                  </a:lnTo>
                  <a:lnTo>
                    <a:pt x="1652" y="291"/>
                  </a:lnTo>
                  <a:lnTo>
                    <a:pt x="1653" y="296"/>
                  </a:lnTo>
                  <a:lnTo>
                    <a:pt x="1655" y="300"/>
                  </a:lnTo>
                  <a:lnTo>
                    <a:pt x="1657" y="305"/>
                  </a:lnTo>
                  <a:lnTo>
                    <a:pt x="1660" y="309"/>
                  </a:lnTo>
                  <a:lnTo>
                    <a:pt x="1664" y="314"/>
                  </a:lnTo>
                  <a:lnTo>
                    <a:pt x="1668" y="318"/>
                  </a:lnTo>
                  <a:lnTo>
                    <a:pt x="1676" y="322"/>
                  </a:lnTo>
                  <a:lnTo>
                    <a:pt x="1687" y="325"/>
                  </a:lnTo>
                  <a:lnTo>
                    <a:pt x="1702" y="327"/>
                  </a:lnTo>
                  <a:lnTo>
                    <a:pt x="1718" y="329"/>
                  </a:lnTo>
                  <a:lnTo>
                    <a:pt x="1734" y="330"/>
                  </a:lnTo>
                  <a:lnTo>
                    <a:pt x="1751" y="329"/>
                  </a:lnTo>
                  <a:lnTo>
                    <a:pt x="1764" y="332"/>
                  </a:lnTo>
                  <a:lnTo>
                    <a:pt x="1777" y="335"/>
                  </a:lnTo>
                  <a:lnTo>
                    <a:pt x="1789" y="338"/>
                  </a:lnTo>
                  <a:lnTo>
                    <a:pt x="1799" y="341"/>
                  </a:lnTo>
                  <a:lnTo>
                    <a:pt x="1808" y="345"/>
                  </a:lnTo>
                  <a:lnTo>
                    <a:pt x="1814" y="349"/>
                  </a:lnTo>
                  <a:lnTo>
                    <a:pt x="1817" y="354"/>
                  </a:lnTo>
                  <a:lnTo>
                    <a:pt x="1818" y="358"/>
                  </a:lnTo>
                  <a:lnTo>
                    <a:pt x="1818" y="363"/>
                  </a:lnTo>
                  <a:lnTo>
                    <a:pt x="1819" y="367"/>
                  </a:lnTo>
                  <a:lnTo>
                    <a:pt x="1819" y="372"/>
                  </a:lnTo>
                  <a:lnTo>
                    <a:pt x="1820" y="376"/>
                  </a:lnTo>
                  <a:lnTo>
                    <a:pt x="1820" y="381"/>
                  </a:lnTo>
                  <a:lnTo>
                    <a:pt x="1820" y="385"/>
                  </a:lnTo>
                  <a:lnTo>
                    <a:pt x="1821" y="390"/>
                  </a:lnTo>
                  <a:lnTo>
                    <a:pt x="1821" y="394"/>
                  </a:lnTo>
                  <a:lnTo>
                    <a:pt x="1822" y="399"/>
                  </a:lnTo>
                  <a:lnTo>
                    <a:pt x="1822" y="403"/>
                  </a:lnTo>
                  <a:lnTo>
                    <a:pt x="1822" y="408"/>
                  </a:lnTo>
                  <a:lnTo>
                    <a:pt x="1822" y="412"/>
                  </a:lnTo>
                  <a:lnTo>
                    <a:pt x="1822" y="417"/>
                  </a:lnTo>
                  <a:lnTo>
                    <a:pt x="1822" y="421"/>
                  </a:lnTo>
                  <a:lnTo>
                    <a:pt x="1822" y="426"/>
                  </a:lnTo>
                  <a:lnTo>
                    <a:pt x="1823" y="430"/>
                  </a:lnTo>
                  <a:lnTo>
                    <a:pt x="1823" y="435"/>
                  </a:lnTo>
                  <a:lnTo>
                    <a:pt x="1823" y="439"/>
                  </a:lnTo>
                  <a:lnTo>
                    <a:pt x="1823" y="444"/>
                  </a:lnTo>
                  <a:lnTo>
                    <a:pt x="1823" y="448"/>
                  </a:lnTo>
                  <a:lnTo>
                    <a:pt x="1823" y="453"/>
                  </a:lnTo>
                  <a:lnTo>
                    <a:pt x="1823" y="457"/>
                  </a:lnTo>
                  <a:lnTo>
                    <a:pt x="1824" y="462"/>
                  </a:lnTo>
                  <a:lnTo>
                    <a:pt x="1824" y="466"/>
                  </a:lnTo>
                  <a:lnTo>
                    <a:pt x="1824" y="471"/>
                  </a:lnTo>
                  <a:lnTo>
                    <a:pt x="1824" y="475"/>
                  </a:lnTo>
                  <a:lnTo>
                    <a:pt x="1824" y="480"/>
                  </a:lnTo>
                  <a:lnTo>
                    <a:pt x="1824" y="484"/>
                  </a:lnTo>
                  <a:lnTo>
                    <a:pt x="1824" y="489"/>
                  </a:lnTo>
                  <a:lnTo>
                    <a:pt x="1824" y="493"/>
                  </a:lnTo>
                  <a:lnTo>
                    <a:pt x="1825" y="498"/>
                  </a:lnTo>
                  <a:lnTo>
                    <a:pt x="1825" y="501"/>
                  </a:lnTo>
                  <a:lnTo>
                    <a:pt x="1877" y="501"/>
                  </a:lnTo>
                  <a:lnTo>
                    <a:pt x="1877" y="497"/>
                  </a:lnTo>
                  <a:lnTo>
                    <a:pt x="1877" y="493"/>
                  </a:lnTo>
                  <a:lnTo>
                    <a:pt x="1878" y="488"/>
                  </a:lnTo>
                  <a:lnTo>
                    <a:pt x="1878" y="484"/>
                  </a:lnTo>
                  <a:lnTo>
                    <a:pt x="1878" y="479"/>
                  </a:lnTo>
                  <a:lnTo>
                    <a:pt x="1879" y="475"/>
                  </a:lnTo>
                  <a:lnTo>
                    <a:pt x="1879" y="470"/>
                  </a:lnTo>
                  <a:lnTo>
                    <a:pt x="1879" y="466"/>
                  </a:lnTo>
                  <a:lnTo>
                    <a:pt x="1880" y="461"/>
                  </a:lnTo>
                  <a:lnTo>
                    <a:pt x="1880" y="457"/>
                  </a:lnTo>
                  <a:lnTo>
                    <a:pt x="1881" y="452"/>
                  </a:lnTo>
                  <a:lnTo>
                    <a:pt x="1881" y="448"/>
                  </a:lnTo>
                  <a:lnTo>
                    <a:pt x="1881" y="443"/>
                  </a:lnTo>
                  <a:lnTo>
                    <a:pt x="1882" y="439"/>
                  </a:lnTo>
                  <a:lnTo>
                    <a:pt x="1882" y="434"/>
                  </a:lnTo>
                  <a:lnTo>
                    <a:pt x="1882" y="430"/>
                  </a:lnTo>
                  <a:lnTo>
                    <a:pt x="1883" y="425"/>
                  </a:lnTo>
                  <a:lnTo>
                    <a:pt x="1883" y="421"/>
                  </a:lnTo>
                  <a:lnTo>
                    <a:pt x="1884" y="416"/>
                  </a:lnTo>
                  <a:lnTo>
                    <a:pt x="1884" y="412"/>
                  </a:lnTo>
                  <a:lnTo>
                    <a:pt x="1885" y="407"/>
                  </a:lnTo>
                  <a:lnTo>
                    <a:pt x="1885" y="403"/>
                  </a:lnTo>
                  <a:lnTo>
                    <a:pt x="1889" y="398"/>
                  </a:lnTo>
                  <a:lnTo>
                    <a:pt x="1895" y="394"/>
                  </a:lnTo>
                  <a:lnTo>
                    <a:pt x="1907" y="391"/>
                  </a:lnTo>
                  <a:lnTo>
                    <a:pt x="1919" y="388"/>
                  </a:lnTo>
                  <a:lnTo>
                    <a:pt x="1930" y="385"/>
                  </a:lnTo>
                  <a:lnTo>
                    <a:pt x="1942" y="381"/>
                  </a:lnTo>
                  <a:lnTo>
                    <a:pt x="1954" y="378"/>
                  </a:lnTo>
                  <a:lnTo>
                    <a:pt x="1967" y="376"/>
                  </a:lnTo>
                  <a:lnTo>
                    <a:pt x="1981" y="373"/>
                  </a:lnTo>
                  <a:lnTo>
                    <a:pt x="1997" y="372"/>
                  </a:lnTo>
                  <a:lnTo>
                    <a:pt x="2003" y="376"/>
                  </a:lnTo>
                  <a:lnTo>
                    <a:pt x="2008" y="380"/>
                  </a:lnTo>
                  <a:lnTo>
                    <a:pt x="2011" y="384"/>
                  </a:lnTo>
                  <a:lnTo>
                    <a:pt x="2013" y="389"/>
                  </a:lnTo>
                  <a:lnTo>
                    <a:pt x="2014" y="393"/>
                  </a:lnTo>
                  <a:lnTo>
                    <a:pt x="2016" y="398"/>
                  </a:lnTo>
                  <a:lnTo>
                    <a:pt x="2017" y="402"/>
                  </a:lnTo>
                  <a:lnTo>
                    <a:pt x="2017" y="407"/>
                  </a:lnTo>
                  <a:lnTo>
                    <a:pt x="2018" y="411"/>
                  </a:lnTo>
                  <a:lnTo>
                    <a:pt x="2019" y="416"/>
                  </a:lnTo>
                  <a:lnTo>
                    <a:pt x="2019" y="421"/>
                  </a:lnTo>
                  <a:lnTo>
                    <a:pt x="2020" y="425"/>
                  </a:lnTo>
                  <a:lnTo>
                    <a:pt x="2020" y="430"/>
                  </a:lnTo>
                  <a:lnTo>
                    <a:pt x="2021" y="434"/>
                  </a:lnTo>
                  <a:lnTo>
                    <a:pt x="2022" y="431"/>
                  </a:lnTo>
                  <a:lnTo>
                    <a:pt x="2023" y="426"/>
                  </a:lnTo>
                  <a:lnTo>
                    <a:pt x="2024" y="422"/>
                  </a:lnTo>
                  <a:lnTo>
                    <a:pt x="2026" y="417"/>
                  </a:lnTo>
                  <a:lnTo>
                    <a:pt x="2027" y="413"/>
                  </a:lnTo>
                  <a:lnTo>
                    <a:pt x="2028" y="408"/>
                  </a:lnTo>
                  <a:lnTo>
                    <a:pt x="2029" y="404"/>
                  </a:lnTo>
                  <a:lnTo>
                    <a:pt x="2030" y="399"/>
                  </a:lnTo>
                  <a:lnTo>
                    <a:pt x="2031" y="395"/>
                  </a:lnTo>
                  <a:lnTo>
                    <a:pt x="2033" y="390"/>
                  </a:lnTo>
                  <a:lnTo>
                    <a:pt x="2034" y="386"/>
                  </a:lnTo>
                  <a:lnTo>
                    <a:pt x="2035" y="381"/>
                  </a:lnTo>
                  <a:lnTo>
                    <a:pt x="2037" y="377"/>
                  </a:lnTo>
                  <a:lnTo>
                    <a:pt x="2038" y="372"/>
                  </a:lnTo>
                  <a:lnTo>
                    <a:pt x="2039" y="368"/>
                  </a:lnTo>
                  <a:lnTo>
                    <a:pt x="2041" y="363"/>
                  </a:lnTo>
                  <a:lnTo>
                    <a:pt x="2042" y="359"/>
                  </a:lnTo>
                  <a:lnTo>
                    <a:pt x="2044" y="354"/>
                  </a:lnTo>
                  <a:lnTo>
                    <a:pt x="2045" y="350"/>
                  </a:lnTo>
                  <a:lnTo>
                    <a:pt x="2047" y="345"/>
                  </a:lnTo>
                  <a:lnTo>
                    <a:pt x="2048" y="341"/>
                  </a:lnTo>
                  <a:lnTo>
                    <a:pt x="2049" y="337"/>
                  </a:lnTo>
                  <a:lnTo>
                    <a:pt x="2050" y="332"/>
                  </a:lnTo>
                  <a:lnTo>
                    <a:pt x="2052" y="328"/>
                  </a:lnTo>
                  <a:lnTo>
                    <a:pt x="2053" y="323"/>
                  </a:lnTo>
                  <a:lnTo>
                    <a:pt x="2054" y="319"/>
                  </a:lnTo>
                  <a:lnTo>
                    <a:pt x="2056" y="314"/>
                  </a:lnTo>
                  <a:lnTo>
                    <a:pt x="2057" y="310"/>
                  </a:lnTo>
                  <a:lnTo>
                    <a:pt x="2058" y="305"/>
                  </a:lnTo>
                  <a:lnTo>
                    <a:pt x="2060" y="301"/>
                  </a:lnTo>
                  <a:lnTo>
                    <a:pt x="2061" y="296"/>
                  </a:lnTo>
                  <a:lnTo>
                    <a:pt x="2062" y="292"/>
                  </a:lnTo>
                  <a:lnTo>
                    <a:pt x="2064" y="287"/>
                  </a:lnTo>
                  <a:lnTo>
                    <a:pt x="2065" y="283"/>
                  </a:lnTo>
                  <a:lnTo>
                    <a:pt x="2066" y="278"/>
                  </a:lnTo>
                  <a:lnTo>
                    <a:pt x="2067" y="274"/>
                  </a:lnTo>
                  <a:lnTo>
                    <a:pt x="2068" y="269"/>
                  </a:lnTo>
                  <a:lnTo>
                    <a:pt x="2069" y="265"/>
                  </a:lnTo>
                  <a:lnTo>
                    <a:pt x="2071" y="260"/>
                  </a:lnTo>
                  <a:lnTo>
                    <a:pt x="2072" y="256"/>
                  </a:lnTo>
                  <a:lnTo>
                    <a:pt x="2073" y="251"/>
                  </a:lnTo>
                  <a:lnTo>
                    <a:pt x="2081" y="247"/>
                  </a:lnTo>
                  <a:lnTo>
                    <a:pt x="2091" y="244"/>
                  </a:lnTo>
                  <a:lnTo>
                    <a:pt x="2103" y="241"/>
                  </a:lnTo>
                  <a:lnTo>
                    <a:pt x="2115" y="242"/>
                  </a:lnTo>
                  <a:lnTo>
                    <a:pt x="2126" y="245"/>
                  </a:lnTo>
                  <a:lnTo>
                    <a:pt x="2138" y="249"/>
                  </a:lnTo>
                  <a:lnTo>
                    <a:pt x="2148" y="252"/>
                  </a:lnTo>
                  <a:lnTo>
                    <a:pt x="2157" y="256"/>
                  </a:lnTo>
                  <a:lnTo>
                    <a:pt x="2169" y="259"/>
                  </a:lnTo>
                  <a:lnTo>
                    <a:pt x="2183" y="262"/>
                  </a:lnTo>
                  <a:lnTo>
                    <a:pt x="2194" y="265"/>
                  </a:lnTo>
                  <a:lnTo>
                    <a:pt x="2206" y="268"/>
                  </a:lnTo>
                  <a:lnTo>
                    <a:pt x="2217" y="272"/>
                  </a:lnTo>
                  <a:lnTo>
                    <a:pt x="2228" y="275"/>
                  </a:lnTo>
                  <a:lnTo>
                    <a:pt x="2238" y="279"/>
                  </a:lnTo>
                  <a:lnTo>
                    <a:pt x="2245" y="283"/>
                  </a:lnTo>
                  <a:lnTo>
                    <a:pt x="2253" y="287"/>
                  </a:lnTo>
                  <a:lnTo>
                    <a:pt x="2260" y="291"/>
                  </a:lnTo>
                  <a:lnTo>
                    <a:pt x="2268" y="295"/>
                  </a:lnTo>
                  <a:lnTo>
                    <a:pt x="2275" y="299"/>
                  </a:lnTo>
                  <a:lnTo>
                    <a:pt x="2283" y="303"/>
                  </a:lnTo>
                  <a:lnTo>
                    <a:pt x="2290" y="307"/>
                  </a:lnTo>
                  <a:lnTo>
                    <a:pt x="2297" y="311"/>
                  </a:lnTo>
                  <a:lnTo>
                    <a:pt x="2304" y="315"/>
                  </a:lnTo>
                  <a:lnTo>
                    <a:pt x="2311" y="319"/>
                  </a:lnTo>
                  <a:lnTo>
                    <a:pt x="2318" y="323"/>
                  </a:lnTo>
                  <a:lnTo>
                    <a:pt x="2325" y="327"/>
                  </a:lnTo>
                  <a:lnTo>
                    <a:pt x="2332" y="331"/>
                  </a:lnTo>
                  <a:lnTo>
                    <a:pt x="2339" y="336"/>
                  </a:lnTo>
                  <a:lnTo>
                    <a:pt x="2346" y="340"/>
                  </a:lnTo>
                  <a:lnTo>
                    <a:pt x="2353" y="344"/>
                  </a:lnTo>
                  <a:lnTo>
                    <a:pt x="2360" y="348"/>
                  </a:lnTo>
                  <a:lnTo>
                    <a:pt x="2369" y="352"/>
                  </a:lnTo>
                  <a:lnTo>
                    <a:pt x="2380" y="355"/>
                  </a:lnTo>
                  <a:lnTo>
                    <a:pt x="2391" y="358"/>
                  </a:lnTo>
                  <a:lnTo>
                    <a:pt x="2401" y="362"/>
                  </a:lnTo>
                  <a:lnTo>
                    <a:pt x="2410" y="366"/>
                  </a:lnTo>
                  <a:lnTo>
                    <a:pt x="2418" y="370"/>
                  </a:lnTo>
                  <a:lnTo>
                    <a:pt x="2425" y="374"/>
                  </a:lnTo>
                  <a:lnTo>
                    <a:pt x="2432" y="378"/>
                  </a:lnTo>
                  <a:lnTo>
                    <a:pt x="2438" y="382"/>
                  </a:lnTo>
                  <a:lnTo>
                    <a:pt x="2444" y="386"/>
                  </a:lnTo>
                  <a:lnTo>
                    <a:pt x="2449" y="391"/>
                  </a:lnTo>
                  <a:lnTo>
                    <a:pt x="2453" y="395"/>
                  </a:lnTo>
                  <a:lnTo>
                    <a:pt x="2458" y="399"/>
                  </a:lnTo>
                  <a:lnTo>
                    <a:pt x="2461" y="399"/>
                  </a:lnTo>
                  <a:lnTo>
                    <a:pt x="2464" y="395"/>
                  </a:lnTo>
                  <a:lnTo>
                    <a:pt x="2466" y="390"/>
                  </a:lnTo>
                  <a:lnTo>
                    <a:pt x="2469" y="386"/>
                  </a:lnTo>
                  <a:lnTo>
                    <a:pt x="2472" y="381"/>
                  </a:lnTo>
                  <a:lnTo>
                    <a:pt x="2475" y="377"/>
                  </a:lnTo>
                  <a:lnTo>
                    <a:pt x="2477" y="372"/>
                  </a:lnTo>
                  <a:lnTo>
                    <a:pt x="2480" y="368"/>
                  </a:lnTo>
                  <a:lnTo>
                    <a:pt x="2483" y="363"/>
                  </a:lnTo>
                  <a:lnTo>
                    <a:pt x="2486" y="359"/>
                  </a:lnTo>
                  <a:lnTo>
                    <a:pt x="2488" y="355"/>
                  </a:lnTo>
                  <a:lnTo>
                    <a:pt x="2491" y="350"/>
                  </a:lnTo>
                  <a:lnTo>
                    <a:pt x="2492" y="346"/>
                  </a:lnTo>
                  <a:lnTo>
                    <a:pt x="2493" y="341"/>
                  </a:lnTo>
                  <a:lnTo>
                    <a:pt x="2495" y="337"/>
                  </a:lnTo>
                  <a:lnTo>
                    <a:pt x="2496" y="332"/>
                  </a:lnTo>
                  <a:lnTo>
                    <a:pt x="2498" y="328"/>
                  </a:lnTo>
                  <a:lnTo>
                    <a:pt x="2499" y="323"/>
                  </a:lnTo>
                  <a:lnTo>
                    <a:pt x="2501" y="319"/>
                  </a:lnTo>
                  <a:lnTo>
                    <a:pt x="2502" y="314"/>
                  </a:lnTo>
                  <a:lnTo>
                    <a:pt x="2504" y="310"/>
                  </a:lnTo>
                  <a:lnTo>
                    <a:pt x="2505" y="305"/>
                  </a:lnTo>
                  <a:lnTo>
                    <a:pt x="2507" y="301"/>
                  </a:lnTo>
                  <a:lnTo>
                    <a:pt x="2509" y="296"/>
                  </a:lnTo>
                  <a:lnTo>
                    <a:pt x="2512" y="292"/>
                  </a:lnTo>
                  <a:lnTo>
                    <a:pt x="2515" y="288"/>
                  </a:lnTo>
                  <a:lnTo>
                    <a:pt x="2519" y="283"/>
                  </a:lnTo>
                  <a:lnTo>
                    <a:pt x="2522" y="279"/>
                  </a:lnTo>
                  <a:lnTo>
                    <a:pt x="2526" y="274"/>
                  </a:lnTo>
                  <a:lnTo>
                    <a:pt x="2531" y="270"/>
                  </a:lnTo>
                  <a:lnTo>
                    <a:pt x="2537" y="266"/>
                  </a:lnTo>
                  <a:lnTo>
                    <a:pt x="2544" y="262"/>
                  </a:lnTo>
                  <a:lnTo>
                    <a:pt x="2553" y="258"/>
                  </a:lnTo>
                  <a:lnTo>
                    <a:pt x="2561" y="260"/>
                  </a:lnTo>
                  <a:lnTo>
                    <a:pt x="2569" y="264"/>
                  </a:lnTo>
                  <a:lnTo>
                    <a:pt x="2576" y="268"/>
                  </a:lnTo>
                  <a:lnTo>
                    <a:pt x="2583" y="272"/>
                  </a:lnTo>
                  <a:lnTo>
                    <a:pt x="2591" y="276"/>
                  </a:lnTo>
                  <a:lnTo>
                    <a:pt x="2597" y="280"/>
                  </a:lnTo>
                  <a:lnTo>
                    <a:pt x="2604" y="284"/>
                  </a:lnTo>
                  <a:lnTo>
                    <a:pt x="2610" y="289"/>
                  </a:lnTo>
                  <a:lnTo>
                    <a:pt x="2616" y="293"/>
                  </a:lnTo>
                  <a:lnTo>
                    <a:pt x="2622" y="297"/>
                  </a:lnTo>
                  <a:lnTo>
                    <a:pt x="2628" y="301"/>
                  </a:lnTo>
                  <a:lnTo>
                    <a:pt x="2633" y="305"/>
                  </a:lnTo>
                  <a:lnTo>
                    <a:pt x="2638" y="310"/>
                  </a:lnTo>
                  <a:lnTo>
                    <a:pt x="2644" y="314"/>
                  </a:lnTo>
                  <a:lnTo>
                    <a:pt x="2649" y="318"/>
                  </a:lnTo>
                  <a:lnTo>
                    <a:pt x="2654" y="323"/>
                  </a:lnTo>
                  <a:lnTo>
                    <a:pt x="2660" y="327"/>
                  </a:lnTo>
                  <a:lnTo>
                    <a:pt x="2665" y="331"/>
                  </a:lnTo>
                  <a:lnTo>
                    <a:pt x="2671" y="335"/>
                  </a:lnTo>
                  <a:lnTo>
                    <a:pt x="2677" y="340"/>
                  </a:lnTo>
                  <a:lnTo>
                    <a:pt x="2683" y="344"/>
                  </a:lnTo>
                  <a:lnTo>
                    <a:pt x="2689" y="348"/>
                  </a:lnTo>
                  <a:lnTo>
                    <a:pt x="2693" y="352"/>
                  </a:lnTo>
                  <a:lnTo>
                    <a:pt x="2694" y="357"/>
                  </a:lnTo>
                  <a:lnTo>
                    <a:pt x="2695" y="361"/>
                  </a:lnTo>
                  <a:lnTo>
                    <a:pt x="2697" y="366"/>
                  </a:lnTo>
                  <a:lnTo>
                    <a:pt x="2698" y="370"/>
                  </a:lnTo>
                  <a:lnTo>
                    <a:pt x="2699" y="375"/>
                  </a:lnTo>
                  <a:lnTo>
                    <a:pt x="2700" y="379"/>
                  </a:lnTo>
                  <a:lnTo>
                    <a:pt x="2701" y="384"/>
                  </a:lnTo>
                  <a:lnTo>
                    <a:pt x="2702" y="389"/>
                  </a:lnTo>
                  <a:lnTo>
                    <a:pt x="2703" y="393"/>
                  </a:lnTo>
                  <a:lnTo>
                    <a:pt x="2705" y="398"/>
                  </a:lnTo>
                  <a:lnTo>
                    <a:pt x="2706" y="400"/>
                  </a:lnTo>
                  <a:lnTo>
                    <a:pt x="2707" y="395"/>
                  </a:lnTo>
                  <a:lnTo>
                    <a:pt x="2708" y="391"/>
                  </a:lnTo>
                  <a:lnTo>
                    <a:pt x="2710" y="386"/>
                  </a:lnTo>
                  <a:lnTo>
                    <a:pt x="2711" y="382"/>
                  </a:lnTo>
                  <a:lnTo>
                    <a:pt x="2712" y="377"/>
                  </a:lnTo>
                  <a:lnTo>
                    <a:pt x="2714" y="373"/>
                  </a:lnTo>
                  <a:lnTo>
                    <a:pt x="2715" y="368"/>
                  </a:lnTo>
                  <a:lnTo>
                    <a:pt x="2718" y="364"/>
                  </a:lnTo>
                  <a:lnTo>
                    <a:pt x="2723" y="359"/>
                  </a:lnTo>
                  <a:lnTo>
                    <a:pt x="2728" y="355"/>
                  </a:lnTo>
                  <a:lnTo>
                    <a:pt x="2737" y="351"/>
                  </a:lnTo>
                  <a:lnTo>
                    <a:pt x="2752" y="349"/>
                  </a:lnTo>
                  <a:lnTo>
                    <a:pt x="2767" y="347"/>
                  </a:lnTo>
                  <a:lnTo>
                    <a:pt x="2783" y="345"/>
                  </a:lnTo>
                  <a:lnTo>
                    <a:pt x="2798" y="344"/>
                  </a:lnTo>
                  <a:lnTo>
                    <a:pt x="2813" y="342"/>
                  </a:lnTo>
                  <a:lnTo>
                    <a:pt x="2825" y="339"/>
                  </a:lnTo>
                  <a:lnTo>
                    <a:pt x="2829" y="335"/>
                  </a:lnTo>
                  <a:lnTo>
                    <a:pt x="2832" y="330"/>
                  </a:lnTo>
                  <a:lnTo>
                    <a:pt x="2836" y="326"/>
                  </a:lnTo>
                  <a:lnTo>
                    <a:pt x="2840" y="322"/>
                  </a:lnTo>
                  <a:lnTo>
                    <a:pt x="2844" y="317"/>
                  </a:lnTo>
                  <a:lnTo>
                    <a:pt x="2848" y="313"/>
                  </a:lnTo>
                  <a:lnTo>
                    <a:pt x="2852" y="308"/>
                  </a:lnTo>
                  <a:lnTo>
                    <a:pt x="2856" y="304"/>
                  </a:lnTo>
                  <a:lnTo>
                    <a:pt x="2860" y="300"/>
                  </a:lnTo>
                  <a:lnTo>
                    <a:pt x="2866" y="296"/>
                  </a:lnTo>
                  <a:lnTo>
                    <a:pt x="2874" y="292"/>
                  </a:lnTo>
                  <a:lnTo>
                    <a:pt x="2881" y="288"/>
                  </a:lnTo>
                  <a:lnTo>
                    <a:pt x="2889" y="284"/>
                  </a:lnTo>
                  <a:lnTo>
                    <a:pt x="2897" y="280"/>
                  </a:lnTo>
                  <a:lnTo>
                    <a:pt x="2904" y="276"/>
                  </a:lnTo>
                  <a:lnTo>
                    <a:pt x="2916" y="273"/>
                  </a:lnTo>
                  <a:lnTo>
                    <a:pt x="2932" y="271"/>
                  </a:lnTo>
                  <a:lnTo>
                    <a:pt x="2948" y="270"/>
                  </a:lnTo>
                  <a:lnTo>
                    <a:pt x="2964" y="269"/>
                  </a:lnTo>
                  <a:lnTo>
                    <a:pt x="2979" y="271"/>
                  </a:lnTo>
                  <a:lnTo>
                    <a:pt x="2993" y="274"/>
                  </a:lnTo>
                  <a:lnTo>
                    <a:pt x="3006" y="277"/>
                  </a:lnTo>
                  <a:lnTo>
                    <a:pt x="3016" y="280"/>
                  </a:lnTo>
                  <a:lnTo>
                    <a:pt x="3023" y="284"/>
                  </a:lnTo>
                  <a:lnTo>
                    <a:pt x="3028" y="288"/>
                  </a:lnTo>
                  <a:lnTo>
                    <a:pt x="3033" y="293"/>
                  </a:lnTo>
                  <a:lnTo>
                    <a:pt x="3037" y="297"/>
                  </a:lnTo>
                  <a:lnTo>
                    <a:pt x="3040" y="302"/>
                  </a:lnTo>
                  <a:lnTo>
                    <a:pt x="3040" y="306"/>
                  </a:lnTo>
                  <a:lnTo>
                    <a:pt x="3041" y="311"/>
                  </a:lnTo>
                  <a:lnTo>
                    <a:pt x="3041" y="315"/>
                  </a:lnTo>
                  <a:lnTo>
                    <a:pt x="3042" y="320"/>
                  </a:lnTo>
                  <a:lnTo>
                    <a:pt x="3042" y="324"/>
                  </a:lnTo>
                  <a:lnTo>
                    <a:pt x="3043" y="329"/>
                  </a:lnTo>
                  <a:lnTo>
                    <a:pt x="3043" y="333"/>
                  </a:lnTo>
                  <a:lnTo>
                    <a:pt x="3044" y="338"/>
                  </a:lnTo>
                  <a:lnTo>
                    <a:pt x="3044" y="342"/>
                  </a:lnTo>
                  <a:lnTo>
                    <a:pt x="3045" y="347"/>
                  </a:lnTo>
                  <a:lnTo>
                    <a:pt x="3045" y="351"/>
                  </a:lnTo>
                  <a:lnTo>
                    <a:pt x="3047" y="356"/>
                  </a:lnTo>
                  <a:lnTo>
                    <a:pt x="3048" y="360"/>
                  </a:lnTo>
                  <a:lnTo>
                    <a:pt x="3049" y="364"/>
                  </a:lnTo>
                  <a:lnTo>
                    <a:pt x="3051" y="369"/>
                  </a:lnTo>
                  <a:lnTo>
                    <a:pt x="3052" y="374"/>
                  </a:lnTo>
                  <a:lnTo>
                    <a:pt x="3053" y="378"/>
                  </a:lnTo>
                  <a:lnTo>
                    <a:pt x="3054" y="383"/>
                  </a:lnTo>
                  <a:lnTo>
                    <a:pt x="3056" y="387"/>
                  </a:lnTo>
                  <a:lnTo>
                    <a:pt x="3057" y="392"/>
                  </a:lnTo>
                  <a:lnTo>
                    <a:pt x="3058" y="396"/>
                  </a:lnTo>
                  <a:lnTo>
                    <a:pt x="3060" y="400"/>
                  </a:lnTo>
                  <a:lnTo>
                    <a:pt x="3070" y="404"/>
                  </a:lnTo>
                  <a:lnTo>
                    <a:pt x="3084" y="406"/>
                  </a:lnTo>
                  <a:lnTo>
                    <a:pt x="3099" y="408"/>
                  </a:lnTo>
                  <a:lnTo>
                    <a:pt x="3114" y="410"/>
                  </a:lnTo>
                  <a:lnTo>
                    <a:pt x="3125" y="413"/>
                  </a:lnTo>
                  <a:lnTo>
                    <a:pt x="3132" y="417"/>
                  </a:lnTo>
                  <a:lnTo>
                    <a:pt x="3140" y="421"/>
                  </a:lnTo>
                  <a:lnTo>
                    <a:pt x="3152" y="424"/>
                  </a:lnTo>
                  <a:lnTo>
                    <a:pt x="3164" y="428"/>
                  </a:lnTo>
                  <a:lnTo>
                    <a:pt x="3172" y="432"/>
                  </a:lnTo>
                  <a:lnTo>
                    <a:pt x="3183" y="433"/>
                  </a:lnTo>
                  <a:lnTo>
                    <a:pt x="3191" y="430"/>
                  </a:lnTo>
                  <a:lnTo>
                    <a:pt x="3196" y="426"/>
                  </a:lnTo>
                  <a:lnTo>
                    <a:pt x="3202" y="421"/>
                  </a:lnTo>
                  <a:lnTo>
                    <a:pt x="3207" y="417"/>
                  </a:lnTo>
                  <a:lnTo>
                    <a:pt x="3210" y="413"/>
                  </a:lnTo>
                  <a:lnTo>
                    <a:pt x="3211" y="408"/>
                  </a:lnTo>
                  <a:lnTo>
                    <a:pt x="3213" y="404"/>
                  </a:lnTo>
                  <a:lnTo>
                    <a:pt x="3215" y="399"/>
                  </a:lnTo>
                  <a:lnTo>
                    <a:pt x="3216" y="395"/>
                  </a:lnTo>
                  <a:lnTo>
                    <a:pt x="3218" y="390"/>
                  </a:lnTo>
                  <a:lnTo>
                    <a:pt x="3219" y="386"/>
                  </a:lnTo>
                  <a:lnTo>
                    <a:pt x="3221" y="381"/>
                  </a:lnTo>
                  <a:lnTo>
                    <a:pt x="3222" y="377"/>
                  </a:lnTo>
                  <a:lnTo>
                    <a:pt x="3223" y="372"/>
                  </a:lnTo>
                  <a:lnTo>
                    <a:pt x="3224" y="368"/>
                  </a:lnTo>
                  <a:lnTo>
                    <a:pt x="3225" y="363"/>
                  </a:lnTo>
                  <a:lnTo>
                    <a:pt x="3227" y="359"/>
                  </a:lnTo>
                  <a:lnTo>
                    <a:pt x="3228" y="354"/>
                  </a:lnTo>
                  <a:lnTo>
                    <a:pt x="3229" y="350"/>
                  </a:lnTo>
                  <a:lnTo>
                    <a:pt x="3230" y="345"/>
                  </a:lnTo>
                  <a:lnTo>
                    <a:pt x="3230" y="341"/>
                  </a:lnTo>
                  <a:lnTo>
                    <a:pt x="3231" y="336"/>
                  </a:lnTo>
                  <a:lnTo>
                    <a:pt x="3232" y="332"/>
                  </a:lnTo>
                  <a:lnTo>
                    <a:pt x="3233" y="327"/>
                  </a:lnTo>
                  <a:lnTo>
                    <a:pt x="3233" y="323"/>
                  </a:lnTo>
                  <a:lnTo>
                    <a:pt x="3234" y="318"/>
                  </a:lnTo>
                  <a:lnTo>
                    <a:pt x="3235" y="314"/>
                  </a:lnTo>
                  <a:lnTo>
                    <a:pt x="3236" y="309"/>
                  </a:lnTo>
                  <a:lnTo>
                    <a:pt x="3237" y="305"/>
                  </a:lnTo>
                  <a:lnTo>
                    <a:pt x="3237" y="300"/>
                  </a:lnTo>
                  <a:lnTo>
                    <a:pt x="3239" y="296"/>
                  </a:lnTo>
                  <a:lnTo>
                    <a:pt x="3240" y="291"/>
                  </a:lnTo>
                  <a:lnTo>
                    <a:pt x="3242" y="287"/>
                  </a:lnTo>
                  <a:lnTo>
                    <a:pt x="3244" y="282"/>
                  </a:lnTo>
                  <a:lnTo>
                    <a:pt x="3246" y="278"/>
                  </a:lnTo>
                  <a:lnTo>
                    <a:pt x="3248" y="273"/>
                  </a:lnTo>
                  <a:lnTo>
                    <a:pt x="3250" y="269"/>
                  </a:lnTo>
                  <a:lnTo>
                    <a:pt x="3255" y="265"/>
                  </a:lnTo>
                  <a:lnTo>
                    <a:pt x="3261" y="261"/>
                  </a:lnTo>
                  <a:lnTo>
                    <a:pt x="3266" y="256"/>
                  </a:lnTo>
                  <a:lnTo>
                    <a:pt x="3271" y="252"/>
                  </a:lnTo>
                  <a:lnTo>
                    <a:pt x="3277" y="248"/>
                  </a:lnTo>
                  <a:lnTo>
                    <a:pt x="3284" y="244"/>
                  </a:lnTo>
                  <a:lnTo>
                    <a:pt x="3291" y="240"/>
                  </a:lnTo>
                  <a:lnTo>
                    <a:pt x="3298" y="236"/>
                  </a:lnTo>
                  <a:lnTo>
                    <a:pt x="3305" y="231"/>
                  </a:lnTo>
                  <a:lnTo>
                    <a:pt x="3312" y="227"/>
                  </a:lnTo>
                  <a:lnTo>
                    <a:pt x="3321" y="223"/>
                  </a:lnTo>
                  <a:lnTo>
                    <a:pt x="3329" y="220"/>
                  </a:lnTo>
                  <a:lnTo>
                    <a:pt x="3337" y="216"/>
                  </a:lnTo>
                  <a:lnTo>
                    <a:pt x="3344" y="211"/>
                  </a:lnTo>
                  <a:lnTo>
                    <a:pt x="3350" y="207"/>
                  </a:lnTo>
                  <a:lnTo>
                    <a:pt x="3355" y="203"/>
                  </a:lnTo>
                  <a:lnTo>
                    <a:pt x="3360" y="199"/>
                  </a:lnTo>
                  <a:lnTo>
                    <a:pt x="3365" y="194"/>
                  </a:lnTo>
                  <a:lnTo>
                    <a:pt x="3370" y="190"/>
                  </a:lnTo>
                  <a:lnTo>
                    <a:pt x="3375" y="186"/>
                  </a:lnTo>
                  <a:lnTo>
                    <a:pt x="3381" y="182"/>
                  </a:lnTo>
                  <a:lnTo>
                    <a:pt x="3388" y="178"/>
                  </a:lnTo>
                  <a:lnTo>
                    <a:pt x="3396" y="174"/>
                  </a:lnTo>
                  <a:lnTo>
                    <a:pt x="3406" y="170"/>
                  </a:lnTo>
                  <a:lnTo>
                    <a:pt x="3416" y="166"/>
                  </a:lnTo>
                  <a:lnTo>
                    <a:pt x="3430" y="164"/>
                  </a:lnTo>
                  <a:lnTo>
                    <a:pt x="3444" y="161"/>
                  </a:lnTo>
                  <a:lnTo>
                    <a:pt x="3455" y="160"/>
                  </a:lnTo>
                  <a:lnTo>
                    <a:pt x="3457" y="164"/>
                  </a:lnTo>
                  <a:lnTo>
                    <a:pt x="3459" y="169"/>
                  </a:lnTo>
                  <a:lnTo>
                    <a:pt x="3461" y="174"/>
                  </a:lnTo>
                  <a:lnTo>
                    <a:pt x="3463" y="178"/>
                  </a:lnTo>
                  <a:lnTo>
                    <a:pt x="3465" y="183"/>
                  </a:lnTo>
                  <a:lnTo>
                    <a:pt x="3467" y="187"/>
                  </a:lnTo>
                  <a:lnTo>
                    <a:pt x="3469" y="192"/>
                  </a:lnTo>
                  <a:lnTo>
                    <a:pt x="3471" y="196"/>
                  </a:lnTo>
                  <a:lnTo>
                    <a:pt x="3473" y="200"/>
                  </a:lnTo>
                  <a:lnTo>
                    <a:pt x="3473" y="205"/>
                  </a:lnTo>
                  <a:lnTo>
                    <a:pt x="3474" y="210"/>
                  </a:lnTo>
                  <a:lnTo>
                    <a:pt x="3474" y="214"/>
                  </a:lnTo>
                  <a:lnTo>
                    <a:pt x="3475" y="219"/>
                  </a:lnTo>
                  <a:lnTo>
                    <a:pt x="3475" y="223"/>
                  </a:lnTo>
                  <a:lnTo>
                    <a:pt x="3476" y="227"/>
                  </a:lnTo>
                  <a:lnTo>
                    <a:pt x="3476" y="232"/>
                  </a:lnTo>
                  <a:lnTo>
                    <a:pt x="3477" y="236"/>
                  </a:lnTo>
                  <a:lnTo>
                    <a:pt x="3477" y="241"/>
                  </a:lnTo>
                  <a:lnTo>
                    <a:pt x="3478" y="246"/>
                  </a:lnTo>
                  <a:lnTo>
                    <a:pt x="3478" y="250"/>
                  </a:lnTo>
                  <a:lnTo>
                    <a:pt x="3481" y="254"/>
                  </a:lnTo>
                  <a:lnTo>
                    <a:pt x="3484" y="259"/>
                  </a:lnTo>
                  <a:lnTo>
                    <a:pt x="3488" y="263"/>
                  </a:lnTo>
                  <a:lnTo>
                    <a:pt x="3494" y="267"/>
                  </a:lnTo>
                  <a:lnTo>
                    <a:pt x="3500" y="271"/>
                  </a:lnTo>
                  <a:lnTo>
                    <a:pt x="3512" y="274"/>
                  </a:lnTo>
                  <a:lnTo>
                    <a:pt x="3529" y="275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41"/>
                  </a:lnTo>
                  <a:lnTo>
                    <a:pt x="172" y="144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0" y="157"/>
                  </a:lnTo>
                  <a:lnTo>
                    <a:pt x="192" y="162"/>
                  </a:lnTo>
                  <a:lnTo>
                    <a:pt x="195" y="166"/>
                  </a:lnTo>
                  <a:lnTo>
                    <a:pt x="197" y="171"/>
                  </a:lnTo>
                  <a:lnTo>
                    <a:pt x="199" y="176"/>
                  </a:lnTo>
                  <a:lnTo>
                    <a:pt x="201" y="180"/>
                  </a:lnTo>
                  <a:lnTo>
                    <a:pt x="203" y="185"/>
                  </a:lnTo>
                  <a:lnTo>
                    <a:pt x="205" y="190"/>
                  </a:lnTo>
                  <a:lnTo>
                    <a:pt x="207" y="194"/>
                  </a:lnTo>
                  <a:lnTo>
                    <a:pt x="209" y="199"/>
                  </a:lnTo>
                  <a:lnTo>
                    <a:pt x="211" y="204"/>
                  </a:lnTo>
                  <a:lnTo>
                    <a:pt x="212" y="208"/>
                  </a:lnTo>
                  <a:lnTo>
                    <a:pt x="214" y="213"/>
                  </a:lnTo>
                  <a:lnTo>
                    <a:pt x="216" y="218"/>
                  </a:lnTo>
                  <a:lnTo>
                    <a:pt x="219" y="222"/>
                  </a:lnTo>
                  <a:lnTo>
                    <a:pt x="221" y="227"/>
                  </a:lnTo>
                  <a:lnTo>
                    <a:pt x="224" y="232"/>
                  </a:lnTo>
                  <a:lnTo>
                    <a:pt x="228" y="236"/>
                  </a:lnTo>
                  <a:lnTo>
                    <a:pt x="232" y="241"/>
                  </a:lnTo>
                  <a:lnTo>
                    <a:pt x="236" y="245"/>
                  </a:lnTo>
                  <a:lnTo>
                    <a:pt x="239" y="250"/>
                  </a:lnTo>
                  <a:lnTo>
                    <a:pt x="240" y="255"/>
                  </a:lnTo>
                  <a:lnTo>
                    <a:pt x="241" y="259"/>
                  </a:lnTo>
                  <a:lnTo>
                    <a:pt x="242" y="264"/>
                  </a:lnTo>
                  <a:lnTo>
                    <a:pt x="243" y="269"/>
                  </a:lnTo>
                  <a:lnTo>
                    <a:pt x="244" y="273"/>
                  </a:lnTo>
                  <a:lnTo>
                    <a:pt x="245" y="278"/>
                  </a:lnTo>
                  <a:lnTo>
                    <a:pt x="247" y="283"/>
                  </a:lnTo>
                  <a:lnTo>
                    <a:pt x="250" y="287"/>
                  </a:lnTo>
                  <a:lnTo>
                    <a:pt x="253" y="292"/>
                  </a:lnTo>
                  <a:lnTo>
                    <a:pt x="255" y="297"/>
                  </a:lnTo>
                  <a:lnTo>
                    <a:pt x="259" y="301"/>
                  </a:lnTo>
                  <a:lnTo>
                    <a:pt x="265" y="306"/>
                  </a:lnTo>
                  <a:lnTo>
                    <a:pt x="270" y="310"/>
                  </a:lnTo>
                  <a:lnTo>
                    <a:pt x="275" y="315"/>
                  </a:lnTo>
                  <a:lnTo>
                    <a:pt x="281" y="315"/>
                  </a:lnTo>
                  <a:lnTo>
                    <a:pt x="287" y="311"/>
                  </a:lnTo>
                  <a:lnTo>
                    <a:pt x="294" y="306"/>
                  </a:lnTo>
                  <a:lnTo>
                    <a:pt x="302" y="302"/>
                  </a:lnTo>
                  <a:lnTo>
                    <a:pt x="309" y="298"/>
                  </a:lnTo>
                  <a:lnTo>
                    <a:pt x="314" y="293"/>
                  </a:lnTo>
                  <a:lnTo>
                    <a:pt x="319" y="289"/>
                  </a:lnTo>
                  <a:lnTo>
                    <a:pt x="323" y="284"/>
                  </a:lnTo>
                  <a:lnTo>
                    <a:pt x="326" y="280"/>
                  </a:lnTo>
                  <a:lnTo>
                    <a:pt x="329" y="275"/>
                  </a:lnTo>
                  <a:lnTo>
                    <a:pt x="332" y="270"/>
                  </a:lnTo>
                  <a:lnTo>
                    <a:pt x="334" y="266"/>
                  </a:lnTo>
                  <a:lnTo>
                    <a:pt x="335" y="261"/>
                  </a:lnTo>
                  <a:lnTo>
                    <a:pt x="337" y="256"/>
                  </a:lnTo>
                  <a:lnTo>
                    <a:pt x="339" y="252"/>
                  </a:lnTo>
                  <a:lnTo>
                    <a:pt x="343" y="247"/>
                  </a:lnTo>
                  <a:lnTo>
                    <a:pt x="351" y="243"/>
                  </a:lnTo>
                  <a:lnTo>
                    <a:pt x="357" y="238"/>
                  </a:lnTo>
                  <a:lnTo>
                    <a:pt x="363" y="234"/>
                  </a:lnTo>
                  <a:lnTo>
                    <a:pt x="367" y="229"/>
                  </a:lnTo>
                  <a:lnTo>
                    <a:pt x="372" y="225"/>
                  </a:lnTo>
                  <a:lnTo>
                    <a:pt x="375" y="220"/>
                  </a:lnTo>
                  <a:lnTo>
                    <a:pt x="378" y="216"/>
                  </a:lnTo>
                  <a:lnTo>
                    <a:pt x="381" y="211"/>
                  </a:lnTo>
                  <a:lnTo>
                    <a:pt x="384" y="206"/>
                  </a:lnTo>
                  <a:lnTo>
                    <a:pt x="386" y="202"/>
                  </a:lnTo>
                  <a:lnTo>
                    <a:pt x="391" y="197"/>
                  </a:lnTo>
                  <a:lnTo>
                    <a:pt x="398" y="193"/>
                  </a:lnTo>
                  <a:lnTo>
                    <a:pt x="408" y="189"/>
                  </a:lnTo>
                  <a:lnTo>
                    <a:pt x="420" y="188"/>
                  </a:lnTo>
                  <a:lnTo>
                    <a:pt x="429" y="192"/>
                  </a:lnTo>
                  <a:lnTo>
                    <a:pt x="434" y="197"/>
                  </a:lnTo>
                  <a:lnTo>
                    <a:pt x="438" y="201"/>
                  </a:lnTo>
                  <a:lnTo>
                    <a:pt x="441" y="206"/>
                  </a:lnTo>
                  <a:lnTo>
                    <a:pt x="445" y="211"/>
                  </a:lnTo>
                  <a:lnTo>
                    <a:pt x="449" y="215"/>
                  </a:lnTo>
                  <a:lnTo>
                    <a:pt x="452" y="220"/>
                  </a:lnTo>
                  <a:lnTo>
                    <a:pt x="456" y="224"/>
                  </a:lnTo>
                  <a:lnTo>
                    <a:pt x="460" y="229"/>
                  </a:lnTo>
                  <a:lnTo>
                    <a:pt x="464" y="234"/>
                  </a:lnTo>
                  <a:lnTo>
                    <a:pt x="467" y="238"/>
                  </a:lnTo>
                  <a:lnTo>
                    <a:pt x="471" y="243"/>
                  </a:lnTo>
                  <a:lnTo>
                    <a:pt x="475" y="247"/>
                  </a:lnTo>
                  <a:lnTo>
                    <a:pt x="478" y="252"/>
                  </a:lnTo>
                  <a:lnTo>
                    <a:pt x="482" y="257"/>
                  </a:lnTo>
                  <a:lnTo>
                    <a:pt x="489" y="261"/>
                  </a:lnTo>
                  <a:lnTo>
                    <a:pt x="495" y="265"/>
                  </a:lnTo>
                  <a:lnTo>
                    <a:pt x="501" y="270"/>
                  </a:lnTo>
                  <a:lnTo>
                    <a:pt x="507" y="274"/>
                  </a:lnTo>
                  <a:lnTo>
                    <a:pt x="513" y="279"/>
                  </a:lnTo>
                  <a:lnTo>
                    <a:pt x="518" y="283"/>
                  </a:lnTo>
                  <a:lnTo>
                    <a:pt x="524" y="288"/>
                  </a:lnTo>
                  <a:lnTo>
                    <a:pt x="529" y="292"/>
                  </a:lnTo>
                  <a:lnTo>
                    <a:pt x="534" y="296"/>
                  </a:lnTo>
                  <a:lnTo>
                    <a:pt x="539" y="301"/>
                  </a:lnTo>
                  <a:lnTo>
                    <a:pt x="545" y="305"/>
                  </a:lnTo>
                  <a:lnTo>
                    <a:pt x="561" y="306"/>
                  </a:lnTo>
                  <a:lnTo>
                    <a:pt x="578" y="307"/>
                  </a:lnTo>
                  <a:lnTo>
                    <a:pt x="596" y="308"/>
                  </a:lnTo>
                  <a:lnTo>
                    <a:pt x="612" y="309"/>
                  </a:lnTo>
                  <a:lnTo>
                    <a:pt x="629" y="311"/>
                  </a:lnTo>
                  <a:lnTo>
                    <a:pt x="644" y="313"/>
                  </a:lnTo>
                  <a:lnTo>
                    <a:pt x="658" y="316"/>
                  </a:lnTo>
                  <a:lnTo>
                    <a:pt x="667" y="320"/>
                  </a:lnTo>
                  <a:lnTo>
                    <a:pt x="673" y="324"/>
                  </a:lnTo>
                  <a:lnTo>
                    <a:pt x="679" y="329"/>
                  </a:lnTo>
                  <a:lnTo>
                    <a:pt x="685" y="333"/>
                  </a:lnTo>
                  <a:lnTo>
                    <a:pt x="690" y="338"/>
                  </a:lnTo>
                  <a:lnTo>
                    <a:pt x="695" y="342"/>
                  </a:lnTo>
                  <a:lnTo>
                    <a:pt x="699" y="347"/>
                  </a:lnTo>
                  <a:lnTo>
                    <a:pt x="704" y="351"/>
                  </a:lnTo>
                  <a:lnTo>
                    <a:pt x="709" y="356"/>
                  </a:lnTo>
                  <a:lnTo>
                    <a:pt x="715" y="360"/>
                  </a:lnTo>
                  <a:lnTo>
                    <a:pt x="722" y="364"/>
                  </a:lnTo>
                  <a:lnTo>
                    <a:pt x="728" y="369"/>
                  </a:lnTo>
                  <a:lnTo>
                    <a:pt x="735" y="373"/>
                  </a:lnTo>
                  <a:lnTo>
                    <a:pt x="740" y="378"/>
                  </a:lnTo>
                  <a:lnTo>
                    <a:pt x="745" y="382"/>
                  </a:lnTo>
                  <a:lnTo>
                    <a:pt x="750" y="387"/>
                  </a:lnTo>
                  <a:lnTo>
                    <a:pt x="755" y="391"/>
                  </a:lnTo>
                  <a:lnTo>
                    <a:pt x="759" y="396"/>
                  </a:lnTo>
                  <a:lnTo>
                    <a:pt x="764" y="400"/>
                  </a:lnTo>
                  <a:lnTo>
                    <a:pt x="770" y="405"/>
                  </a:lnTo>
                  <a:lnTo>
                    <a:pt x="777" y="409"/>
                  </a:lnTo>
                  <a:lnTo>
                    <a:pt x="784" y="413"/>
                  </a:lnTo>
                  <a:lnTo>
                    <a:pt x="790" y="418"/>
                  </a:lnTo>
                  <a:lnTo>
                    <a:pt x="796" y="422"/>
                  </a:lnTo>
                  <a:lnTo>
                    <a:pt x="802" y="427"/>
                  </a:lnTo>
                  <a:lnTo>
                    <a:pt x="806" y="431"/>
                  </a:lnTo>
                  <a:lnTo>
                    <a:pt x="811" y="436"/>
                  </a:lnTo>
                  <a:lnTo>
                    <a:pt x="816" y="440"/>
                  </a:lnTo>
                  <a:lnTo>
                    <a:pt x="821" y="445"/>
                  </a:lnTo>
                  <a:lnTo>
                    <a:pt x="827" y="449"/>
                  </a:lnTo>
                  <a:lnTo>
                    <a:pt x="833" y="453"/>
                  </a:lnTo>
                  <a:lnTo>
                    <a:pt x="840" y="458"/>
                  </a:lnTo>
                  <a:lnTo>
                    <a:pt x="846" y="462"/>
                  </a:lnTo>
                  <a:lnTo>
                    <a:pt x="853" y="467"/>
                  </a:lnTo>
                  <a:lnTo>
                    <a:pt x="858" y="471"/>
                  </a:lnTo>
                  <a:lnTo>
                    <a:pt x="863" y="476"/>
                  </a:lnTo>
                  <a:lnTo>
                    <a:pt x="868" y="480"/>
                  </a:lnTo>
                  <a:lnTo>
                    <a:pt x="874" y="485"/>
                  </a:lnTo>
                  <a:lnTo>
                    <a:pt x="878" y="485"/>
                  </a:lnTo>
                  <a:lnTo>
                    <a:pt x="882" y="480"/>
                  </a:lnTo>
                  <a:lnTo>
                    <a:pt x="885" y="475"/>
                  </a:lnTo>
                  <a:lnTo>
                    <a:pt x="888" y="471"/>
                  </a:lnTo>
                  <a:lnTo>
                    <a:pt x="891" y="466"/>
                  </a:lnTo>
                  <a:lnTo>
                    <a:pt x="894" y="461"/>
                  </a:lnTo>
                  <a:lnTo>
                    <a:pt x="897" y="457"/>
                  </a:lnTo>
                  <a:lnTo>
                    <a:pt x="900" y="452"/>
                  </a:lnTo>
                  <a:lnTo>
                    <a:pt x="902" y="447"/>
                  </a:lnTo>
                  <a:lnTo>
                    <a:pt x="905" y="443"/>
                  </a:lnTo>
                  <a:lnTo>
                    <a:pt x="908" y="438"/>
                  </a:lnTo>
                  <a:lnTo>
                    <a:pt x="911" y="434"/>
                  </a:lnTo>
                  <a:lnTo>
                    <a:pt x="914" y="429"/>
                  </a:lnTo>
                  <a:lnTo>
                    <a:pt x="918" y="424"/>
                  </a:lnTo>
                  <a:lnTo>
                    <a:pt x="921" y="420"/>
                  </a:lnTo>
                  <a:lnTo>
                    <a:pt x="924" y="415"/>
                  </a:lnTo>
                  <a:lnTo>
                    <a:pt x="927" y="410"/>
                  </a:lnTo>
                  <a:lnTo>
                    <a:pt x="930" y="406"/>
                  </a:lnTo>
                  <a:lnTo>
                    <a:pt x="933" y="401"/>
                  </a:lnTo>
                  <a:lnTo>
                    <a:pt x="936" y="396"/>
                  </a:lnTo>
                  <a:lnTo>
                    <a:pt x="939" y="392"/>
                  </a:lnTo>
                  <a:lnTo>
                    <a:pt x="942" y="387"/>
                  </a:lnTo>
                  <a:lnTo>
                    <a:pt x="945" y="383"/>
                  </a:lnTo>
                  <a:lnTo>
                    <a:pt x="948" y="378"/>
                  </a:lnTo>
                  <a:lnTo>
                    <a:pt x="951" y="373"/>
                  </a:lnTo>
                  <a:lnTo>
                    <a:pt x="954" y="369"/>
                  </a:lnTo>
                  <a:lnTo>
                    <a:pt x="957" y="364"/>
                  </a:lnTo>
                  <a:lnTo>
                    <a:pt x="960" y="360"/>
                  </a:lnTo>
                  <a:lnTo>
                    <a:pt x="963" y="355"/>
                  </a:lnTo>
                  <a:lnTo>
                    <a:pt x="972" y="351"/>
                  </a:lnTo>
                  <a:lnTo>
                    <a:pt x="985" y="349"/>
                  </a:lnTo>
                  <a:lnTo>
                    <a:pt x="988" y="345"/>
                  </a:lnTo>
                  <a:lnTo>
                    <a:pt x="990" y="340"/>
                  </a:lnTo>
                  <a:lnTo>
                    <a:pt x="992" y="335"/>
                  </a:lnTo>
                  <a:lnTo>
                    <a:pt x="994" y="331"/>
                  </a:lnTo>
                  <a:lnTo>
                    <a:pt x="998" y="326"/>
                  </a:lnTo>
                  <a:lnTo>
                    <a:pt x="1001" y="321"/>
                  </a:lnTo>
                  <a:lnTo>
                    <a:pt x="1005" y="317"/>
                  </a:lnTo>
                  <a:lnTo>
                    <a:pt x="1006" y="312"/>
                  </a:lnTo>
                  <a:lnTo>
                    <a:pt x="1008" y="307"/>
                  </a:lnTo>
                  <a:lnTo>
                    <a:pt x="1010" y="303"/>
                  </a:lnTo>
                  <a:lnTo>
                    <a:pt x="1012" y="298"/>
                  </a:lnTo>
                  <a:lnTo>
                    <a:pt x="1014" y="293"/>
                  </a:lnTo>
                  <a:lnTo>
                    <a:pt x="1018" y="289"/>
                  </a:lnTo>
                  <a:lnTo>
                    <a:pt x="1025" y="284"/>
                  </a:lnTo>
                  <a:lnTo>
                    <a:pt x="1028" y="280"/>
                  </a:lnTo>
                  <a:lnTo>
                    <a:pt x="1030" y="275"/>
                  </a:lnTo>
                  <a:lnTo>
                    <a:pt x="1031" y="270"/>
                  </a:lnTo>
                  <a:lnTo>
                    <a:pt x="1033" y="266"/>
                  </a:lnTo>
                  <a:lnTo>
                    <a:pt x="1035" y="261"/>
                  </a:lnTo>
                  <a:lnTo>
                    <a:pt x="1038" y="257"/>
                  </a:lnTo>
                  <a:lnTo>
                    <a:pt x="1055" y="256"/>
                  </a:lnTo>
                  <a:lnTo>
                    <a:pt x="1073" y="257"/>
                  </a:lnTo>
                  <a:lnTo>
                    <a:pt x="1086" y="259"/>
                  </a:lnTo>
                  <a:lnTo>
                    <a:pt x="1098" y="263"/>
                  </a:lnTo>
                  <a:lnTo>
                    <a:pt x="1110" y="266"/>
                  </a:lnTo>
                  <a:lnTo>
                    <a:pt x="1124" y="269"/>
                  </a:lnTo>
                  <a:lnTo>
                    <a:pt x="1136" y="273"/>
                  </a:lnTo>
                  <a:lnTo>
                    <a:pt x="1148" y="276"/>
                  </a:lnTo>
                  <a:lnTo>
                    <a:pt x="1158" y="277"/>
                  </a:lnTo>
                  <a:lnTo>
                    <a:pt x="1166" y="273"/>
                  </a:lnTo>
                  <a:lnTo>
                    <a:pt x="1174" y="268"/>
                  </a:lnTo>
                  <a:lnTo>
                    <a:pt x="1182" y="264"/>
                  </a:lnTo>
                  <a:lnTo>
                    <a:pt x="1190" y="260"/>
                  </a:lnTo>
                  <a:lnTo>
                    <a:pt x="1198" y="256"/>
                  </a:lnTo>
                  <a:lnTo>
                    <a:pt x="1206" y="252"/>
                  </a:lnTo>
                  <a:lnTo>
                    <a:pt x="1215" y="248"/>
                  </a:lnTo>
                  <a:lnTo>
                    <a:pt x="1227" y="244"/>
                  </a:lnTo>
                  <a:lnTo>
                    <a:pt x="1241" y="242"/>
                  </a:lnTo>
                  <a:lnTo>
                    <a:pt x="1255" y="241"/>
                  </a:lnTo>
                  <a:lnTo>
                    <a:pt x="1265" y="245"/>
                  </a:lnTo>
                  <a:lnTo>
                    <a:pt x="1275" y="249"/>
                  </a:lnTo>
                  <a:lnTo>
                    <a:pt x="1282" y="253"/>
                  </a:lnTo>
                  <a:lnTo>
                    <a:pt x="1288" y="257"/>
                  </a:lnTo>
                  <a:lnTo>
                    <a:pt x="1294" y="262"/>
                  </a:lnTo>
                  <a:lnTo>
                    <a:pt x="1300" y="266"/>
                  </a:lnTo>
                  <a:lnTo>
                    <a:pt x="1306" y="271"/>
                  </a:lnTo>
                  <a:lnTo>
                    <a:pt x="1312" y="275"/>
                  </a:lnTo>
                  <a:lnTo>
                    <a:pt x="1318" y="280"/>
                  </a:lnTo>
                  <a:lnTo>
                    <a:pt x="1324" y="284"/>
                  </a:lnTo>
                  <a:lnTo>
                    <a:pt x="1330" y="288"/>
                  </a:lnTo>
                  <a:lnTo>
                    <a:pt x="1336" y="293"/>
                  </a:lnTo>
                  <a:lnTo>
                    <a:pt x="1342" y="297"/>
                  </a:lnTo>
                  <a:lnTo>
                    <a:pt x="1348" y="302"/>
                  </a:lnTo>
                  <a:lnTo>
                    <a:pt x="1353" y="306"/>
                  </a:lnTo>
                  <a:lnTo>
                    <a:pt x="1359" y="311"/>
                  </a:lnTo>
                  <a:lnTo>
                    <a:pt x="1364" y="315"/>
                  </a:lnTo>
                  <a:lnTo>
                    <a:pt x="1370" y="320"/>
                  </a:lnTo>
                  <a:lnTo>
                    <a:pt x="1375" y="324"/>
                  </a:lnTo>
                  <a:lnTo>
                    <a:pt x="1380" y="328"/>
                  </a:lnTo>
                  <a:lnTo>
                    <a:pt x="1386" y="333"/>
                  </a:lnTo>
                  <a:lnTo>
                    <a:pt x="1390" y="337"/>
                  </a:lnTo>
                  <a:lnTo>
                    <a:pt x="1391" y="342"/>
                  </a:lnTo>
                  <a:lnTo>
                    <a:pt x="1391" y="347"/>
                  </a:lnTo>
                  <a:lnTo>
                    <a:pt x="1392" y="352"/>
                  </a:lnTo>
                  <a:lnTo>
                    <a:pt x="1392" y="356"/>
                  </a:lnTo>
                  <a:lnTo>
                    <a:pt x="1393" y="361"/>
                  </a:lnTo>
                  <a:lnTo>
                    <a:pt x="1394" y="366"/>
                  </a:lnTo>
                  <a:lnTo>
                    <a:pt x="1394" y="370"/>
                  </a:lnTo>
                  <a:lnTo>
                    <a:pt x="1395" y="375"/>
                  </a:lnTo>
                  <a:lnTo>
                    <a:pt x="1395" y="380"/>
                  </a:lnTo>
                  <a:lnTo>
                    <a:pt x="1396" y="384"/>
                  </a:lnTo>
                  <a:lnTo>
                    <a:pt x="1396" y="389"/>
                  </a:lnTo>
                  <a:lnTo>
                    <a:pt x="1397" y="394"/>
                  </a:lnTo>
                  <a:lnTo>
                    <a:pt x="1398" y="399"/>
                  </a:lnTo>
                  <a:lnTo>
                    <a:pt x="1400" y="403"/>
                  </a:lnTo>
                  <a:lnTo>
                    <a:pt x="1406" y="408"/>
                  </a:lnTo>
                  <a:lnTo>
                    <a:pt x="1413" y="412"/>
                  </a:lnTo>
                  <a:lnTo>
                    <a:pt x="1422" y="416"/>
                  </a:lnTo>
                  <a:lnTo>
                    <a:pt x="1431" y="420"/>
                  </a:lnTo>
                  <a:lnTo>
                    <a:pt x="1440" y="424"/>
                  </a:lnTo>
                  <a:lnTo>
                    <a:pt x="1449" y="428"/>
                  </a:lnTo>
                  <a:lnTo>
                    <a:pt x="1459" y="429"/>
                  </a:lnTo>
                  <a:lnTo>
                    <a:pt x="1472" y="426"/>
                  </a:lnTo>
                  <a:lnTo>
                    <a:pt x="1485" y="423"/>
                  </a:lnTo>
                  <a:lnTo>
                    <a:pt x="1497" y="420"/>
                  </a:lnTo>
                  <a:lnTo>
                    <a:pt x="1514" y="420"/>
                  </a:lnTo>
                  <a:lnTo>
                    <a:pt x="1531" y="422"/>
                  </a:lnTo>
                  <a:lnTo>
                    <a:pt x="1547" y="424"/>
                  </a:lnTo>
                  <a:lnTo>
                    <a:pt x="1560" y="427"/>
                  </a:lnTo>
                  <a:lnTo>
                    <a:pt x="1566" y="423"/>
                  </a:lnTo>
                  <a:lnTo>
                    <a:pt x="1571" y="419"/>
                  </a:lnTo>
                  <a:lnTo>
                    <a:pt x="1576" y="414"/>
                  </a:lnTo>
                  <a:lnTo>
                    <a:pt x="1582" y="410"/>
                  </a:lnTo>
                  <a:lnTo>
                    <a:pt x="1586" y="405"/>
                  </a:lnTo>
                  <a:lnTo>
                    <a:pt x="1591" y="400"/>
                  </a:lnTo>
                  <a:lnTo>
                    <a:pt x="1594" y="396"/>
                  </a:lnTo>
                  <a:lnTo>
                    <a:pt x="1598" y="391"/>
                  </a:lnTo>
                  <a:lnTo>
                    <a:pt x="1602" y="387"/>
                  </a:lnTo>
                  <a:lnTo>
                    <a:pt x="1607" y="382"/>
                  </a:lnTo>
                  <a:lnTo>
                    <a:pt x="1611" y="378"/>
                  </a:lnTo>
                  <a:lnTo>
                    <a:pt x="1616" y="373"/>
                  </a:lnTo>
                  <a:lnTo>
                    <a:pt x="1623" y="369"/>
                  </a:lnTo>
                  <a:lnTo>
                    <a:pt x="1628" y="364"/>
                  </a:lnTo>
                  <a:lnTo>
                    <a:pt x="1633" y="360"/>
                  </a:lnTo>
                  <a:lnTo>
                    <a:pt x="1637" y="355"/>
                  </a:lnTo>
                  <a:lnTo>
                    <a:pt x="1640" y="351"/>
                  </a:lnTo>
                  <a:lnTo>
                    <a:pt x="1641" y="346"/>
                  </a:lnTo>
                  <a:lnTo>
                    <a:pt x="1642" y="341"/>
                  </a:lnTo>
                  <a:lnTo>
                    <a:pt x="1643" y="336"/>
                  </a:lnTo>
                  <a:lnTo>
                    <a:pt x="1644" y="332"/>
                  </a:lnTo>
                  <a:lnTo>
                    <a:pt x="1645" y="327"/>
                  </a:lnTo>
                  <a:lnTo>
                    <a:pt x="1646" y="322"/>
                  </a:lnTo>
                  <a:lnTo>
                    <a:pt x="1647" y="318"/>
                  </a:lnTo>
                  <a:lnTo>
                    <a:pt x="1649" y="323"/>
                  </a:lnTo>
                  <a:lnTo>
                    <a:pt x="1651" y="328"/>
                  </a:lnTo>
                  <a:lnTo>
                    <a:pt x="1653" y="333"/>
                  </a:lnTo>
                  <a:lnTo>
                    <a:pt x="1655" y="338"/>
                  </a:lnTo>
                  <a:lnTo>
                    <a:pt x="1659" y="341"/>
                  </a:lnTo>
                  <a:lnTo>
                    <a:pt x="1671" y="338"/>
                  </a:lnTo>
                  <a:lnTo>
                    <a:pt x="1688" y="336"/>
                  </a:lnTo>
                  <a:lnTo>
                    <a:pt x="1705" y="335"/>
                  </a:lnTo>
                  <a:lnTo>
                    <a:pt x="1723" y="335"/>
                  </a:lnTo>
                  <a:lnTo>
                    <a:pt x="1740" y="335"/>
                  </a:lnTo>
                  <a:lnTo>
                    <a:pt x="1756" y="335"/>
                  </a:lnTo>
                  <a:lnTo>
                    <a:pt x="1769" y="338"/>
                  </a:lnTo>
                  <a:lnTo>
                    <a:pt x="1781" y="341"/>
                  </a:lnTo>
                  <a:lnTo>
                    <a:pt x="1791" y="345"/>
                  </a:lnTo>
                  <a:lnTo>
                    <a:pt x="1800" y="349"/>
                  </a:lnTo>
                  <a:lnTo>
                    <a:pt x="1805" y="354"/>
                  </a:lnTo>
                  <a:lnTo>
                    <a:pt x="1807" y="358"/>
                  </a:lnTo>
                  <a:lnTo>
                    <a:pt x="1809" y="363"/>
                  </a:lnTo>
                  <a:lnTo>
                    <a:pt x="1810" y="368"/>
                  </a:lnTo>
                  <a:lnTo>
                    <a:pt x="1811" y="372"/>
                  </a:lnTo>
                  <a:lnTo>
                    <a:pt x="1812" y="377"/>
                  </a:lnTo>
                  <a:lnTo>
                    <a:pt x="1813" y="382"/>
                  </a:lnTo>
                  <a:lnTo>
                    <a:pt x="1814" y="386"/>
                  </a:lnTo>
                  <a:lnTo>
                    <a:pt x="1815" y="391"/>
                  </a:lnTo>
                  <a:lnTo>
                    <a:pt x="1816" y="396"/>
                  </a:lnTo>
                  <a:lnTo>
                    <a:pt x="1817" y="400"/>
                  </a:lnTo>
                  <a:lnTo>
                    <a:pt x="1817" y="405"/>
                  </a:lnTo>
                  <a:lnTo>
                    <a:pt x="1817" y="410"/>
                  </a:lnTo>
                  <a:lnTo>
                    <a:pt x="1817" y="415"/>
                  </a:lnTo>
                  <a:lnTo>
                    <a:pt x="1817" y="419"/>
                  </a:lnTo>
                  <a:lnTo>
                    <a:pt x="1818" y="424"/>
                  </a:lnTo>
                  <a:lnTo>
                    <a:pt x="1818" y="429"/>
                  </a:lnTo>
                  <a:lnTo>
                    <a:pt x="1818" y="433"/>
                  </a:lnTo>
                  <a:lnTo>
                    <a:pt x="1818" y="438"/>
                  </a:lnTo>
                  <a:lnTo>
                    <a:pt x="1818" y="443"/>
                  </a:lnTo>
                  <a:lnTo>
                    <a:pt x="1818" y="447"/>
                  </a:lnTo>
                  <a:lnTo>
                    <a:pt x="1818" y="452"/>
                  </a:lnTo>
                  <a:lnTo>
                    <a:pt x="1818" y="457"/>
                  </a:lnTo>
                  <a:lnTo>
                    <a:pt x="1819" y="462"/>
                  </a:lnTo>
                  <a:lnTo>
                    <a:pt x="1819" y="466"/>
                  </a:lnTo>
                  <a:lnTo>
                    <a:pt x="1819" y="471"/>
                  </a:lnTo>
                  <a:lnTo>
                    <a:pt x="1819" y="476"/>
                  </a:lnTo>
                  <a:lnTo>
                    <a:pt x="1819" y="480"/>
                  </a:lnTo>
                  <a:lnTo>
                    <a:pt x="1819" y="485"/>
                  </a:lnTo>
                  <a:lnTo>
                    <a:pt x="1820" y="490"/>
                  </a:lnTo>
                  <a:lnTo>
                    <a:pt x="1820" y="494"/>
                  </a:lnTo>
                  <a:lnTo>
                    <a:pt x="1820" y="499"/>
                  </a:lnTo>
                  <a:lnTo>
                    <a:pt x="1820" y="501"/>
                  </a:lnTo>
                  <a:lnTo>
                    <a:pt x="1889" y="501"/>
                  </a:lnTo>
                  <a:lnTo>
                    <a:pt x="1889" y="499"/>
                  </a:lnTo>
                  <a:lnTo>
                    <a:pt x="1890" y="494"/>
                  </a:lnTo>
                  <a:lnTo>
                    <a:pt x="1890" y="489"/>
                  </a:lnTo>
                  <a:lnTo>
                    <a:pt x="1891" y="485"/>
                  </a:lnTo>
                  <a:lnTo>
                    <a:pt x="1891" y="480"/>
                  </a:lnTo>
                  <a:lnTo>
                    <a:pt x="1891" y="475"/>
                  </a:lnTo>
                  <a:lnTo>
                    <a:pt x="1892" y="470"/>
                  </a:lnTo>
                  <a:lnTo>
                    <a:pt x="1892" y="466"/>
                  </a:lnTo>
                  <a:lnTo>
                    <a:pt x="1892" y="461"/>
                  </a:lnTo>
                  <a:lnTo>
                    <a:pt x="1893" y="456"/>
                  </a:lnTo>
                  <a:lnTo>
                    <a:pt x="1893" y="452"/>
                  </a:lnTo>
                  <a:lnTo>
                    <a:pt x="1894" y="447"/>
                  </a:lnTo>
                  <a:lnTo>
                    <a:pt x="1896" y="442"/>
                  </a:lnTo>
                  <a:lnTo>
                    <a:pt x="1897" y="438"/>
                  </a:lnTo>
                  <a:lnTo>
                    <a:pt x="1899" y="433"/>
                  </a:lnTo>
                  <a:lnTo>
                    <a:pt x="1900" y="428"/>
                  </a:lnTo>
                  <a:lnTo>
                    <a:pt x="1902" y="424"/>
                  </a:lnTo>
                  <a:lnTo>
                    <a:pt x="1904" y="419"/>
                  </a:lnTo>
                  <a:lnTo>
                    <a:pt x="1909" y="414"/>
                  </a:lnTo>
                  <a:lnTo>
                    <a:pt x="1913" y="410"/>
                  </a:lnTo>
                  <a:lnTo>
                    <a:pt x="1921" y="406"/>
                  </a:lnTo>
                  <a:lnTo>
                    <a:pt x="1931" y="402"/>
                  </a:lnTo>
                  <a:lnTo>
                    <a:pt x="1944" y="398"/>
                  </a:lnTo>
                  <a:lnTo>
                    <a:pt x="1956" y="395"/>
                  </a:lnTo>
                  <a:lnTo>
                    <a:pt x="1970" y="393"/>
                  </a:lnTo>
                  <a:lnTo>
                    <a:pt x="1985" y="390"/>
                  </a:lnTo>
                  <a:lnTo>
                    <a:pt x="2000" y="391"/>
                  </a:lnTo>
                  <a:lnTo>
                    <a:pt x="2003" y="396"/>
                  </a:lnTo>
                  <a:lnTo>
                    <a:pt x="2005" y="400"/>
                  </a:lnTo>
                  <a:lnTo>
                    <a:pt x="2006" y="405"/>
                  </a:lnTo>
                  <a:lnTo>
                    <a:pt x="2007" y="410"/>
                  </a:lnTo>
                  <a:lnTo>
                    <a:pt x="2007" y="415"/>
                  </a:lnTo>
                  <a:lnTo>
                    <a:pt x="2008" y="419"/>
                  </a:lnTo>
                  <a:lnTo>
                    <a:pt x="2009" y="424"/>
                  </a:lnTo>
                  <a:lnTo>
                    <a:pt x="2009" y="429"/>
                  </a:lnTo>
                  <a:lnTo>
                    <a:pt x="2010" y="433"/>
                  </a:lnTo>
                  <a:lnTo>
                    <a:pt x="2010" y="438"/>
                  </a:lnTo>
                  <a:lnTo>
                    <a:pt x="2011" y="443"/>
                  </a:lnTo>
                  <a:lnTo>
                    <a:pt x="2012" y="447"/>
                  </a:lnTo>
                  <a:lnTo>
                    <a:pt x="2012" y="452"/>
                  </a:lnTo>
                  <a:lnTo>
                    <a:pt x="2013" y="457"/>
                  </a:lnTo>
                  <a:lnTo>
                    <a:pt x="2013" y="462"/>
                  </a:lnTo>
                  <a:lnTo>
                    <a:pt x="2014" y="466"/>
                  </a:lnTo>
                  <a:lnTo>
                    <a:pt x="2015" y="471"/>
                  </a:lnTo>
                  <a:lnTo>
                    <a:pt x="2015" y="476"/>
                  </a:lnTo>
                  <a:lnTo>
                    <a:pt x="2016" y="480"/>
                  </a:lnTo>
                  <a:lnTo>
                    <a:pt x="2016" y="485"/>
                  </a:lnTo>
                  <a:lnTo>
                    <a:pt x="2017" y="490"/>
                  </a:lnTo>
                  <a:lnTo>
                    <a:pt x="2018" y="494"/>
                  </a:lnTo>
                  <a:lnTo>
                    <a:pt x="2018" y="499"/>
                  </a:lnTo>
                  <a:lnTo>
                    <a:pt x="2019" y="501"/>
                  </a:lnTo>
                  <a:lnTo>
                    <a:pt x="2026" y="501"/>
                  </a:lnTo>
                  <a:lnTo>
                    <a:pt x="2026" y="500"/>
                  </a:lnTo>
                  <a:lnTo>
                    <a:pt x="2028" y="495"/>
                  </a:lnTo>
                  <a:lnTo>
                    <a:pt x="2029" y="490"/>
                  </a:lnTo>
                  <a:lnTo>
                    <a:pt x="2030" y="485"/>
                  </a:lnTo>
                  <a:lnTo>
                    <a:pt x="2031" y="481"/>
                  </a:lnTo>
                  <a:lnTo>
                    <a:pt x="2032" y="476"/>
                  </a:lnTo>
                  <a:lnTo>
                    <a:pt x="2033" y="471"/>
                  </a:lnTo>
                  <a:lnTo>
                    <a:pt x="2035" y="467"/>
                  </a:lnTo>
                  <a:lnTo>
                    <a:pt x="2036" y="462"/>
                  </a:lnTo>
                  <a:lnTo>
                    <a:pt x="2037" y="457"/>
                  </a:lnTo>
                  <a:lnTo>
                    <a:pt x="2038" y="453"/>
                  </a:lnTo>
                  <a:lnTo>
                    <a:pt x="2039" y="448"/>
                  </a:lnTo>
                  <a:lnTo>
                    <a:pt x="2041" y="443"/>
                  </a:lnTo>
                  <a:lnTo>
                    <a:pt x="2042" y="439"/>
                  </a:lnTo>
                  <a:lnTo>
                    <a:pt x="2043" y="434"/>
                  </a:lnTo>
                  <a:lnTo>
                    <a:pt x="2044" y="429"/>
                  </a:lnTo>
                  <a:lnTo>
                    <a:pt x="2045" y="425"/>
                  </a:lnTo>
                  <a:lnTo>
                    <a:pt x="2047" y="420"/>
                  </a:lnTo>
                  <a:lnTo>
                    <a:pt x="2048" y="415"/>
                  </a:lnTo>
                  <a:lnTo>
                    <a:pt x="2049" y="410"/>
                  </a:lnTo>
                  <a:lnTo>
                    <a:pt x="2050" y="406"/>
                  </a:lnTo>
                  <a:lnTo>
                    <a:pt x="2051" y="401"/>
                  </a:lnTo>
                  <a:lnTo>
                    <a:pt x="2053" y="396"/>
                  </a:lnTo>
                  <a:lnTo>
                    <a:pt x="2054" y="392"/>
                  </a:lnTo>
                  <a:lnTo>
                    <a:pt x="2056" y="387"/>
                  </a:lnTo>
                  <a:lnTo>
                    <a:pt x="2058" y="382"/>
                  </a:lnTo>
                  <a:lnTo>
                    <a:pt x="2060" y="378"/>
                  </a:lnTo>
                  <a:lnTo>
                    <a:pt x="2061" y="373"/>
                  </a:lnTo>
                  <a:lnTo>
                    <a:pt x="2063" y="368"/>
                  </a:lnTo>
                  <a:lnTo>
                    <a:pt x="2065" y="364"/>
                  </a:lnTo>
                  <a:lnTo>
                    <a:pt x="2066" y="359"/>
                  </a:lnTo>
                  <a:lnTo>
                    <a:pt x="2068" y="354"/>
                  </a:lnTo>
                  <a:lnTo>
                    <a:pt x="2070" y="350"/>
                  </a:lnTo>
                  <a:lnTo>
                    <a:pt x="2071" y="345"/>
                  </a:lnTo>
                  <a:lnTo>
                    <a:pt x="2073" y="340"/>
                  </a:lnTo>
                  <a:lnTo>
                    <a:pt x="2074" y="336"/>
                  </a:lnTo>
                  <a:lnTo>
                    <a:pt x="2076" y="331"/>
                  </a:lnTo>
                  <a:lnTo>
                    <a:pt x="2077" y="326"/>
                  </a:lnTo>
                  <a:lnTo>
                    <a:pt x="2078" y="322"/>
                  </a:lnTo>
                  <a:lnTo>
                    <a:pt x="2080" y="317"/>
                  </a:lnTo>
                  <a:lnTo>
                    <a:pt x="2081" y="312"/>
                  </a:lnTo>
                  <a:lnTo>
                    <a:pt x="2083" y="307"/>
                  </a:lnTo>
                  <a:lnTo>
                    <a:pt x="2084" y="303"/>
                  </a:lnTo>
                  <a:lnTo>
                    <a:pt x="2085" y="298"/>
                  </a:lnTo>
                  <a:lnTo>
                    <a:pt x="2087" y="293"/>
                  </a:lnTo>
                  <a:lnTo>
                    <a:pt x="2088" y="289"/>
                  </a:lnTo>
                  <a:lnTo>
                    <a:pt x="2089" y="284"/>
                  </a:lnTo>
                  <a:lnTo>
                    <a:pt x="2091" y="279"/>
                  </a:lnTo>
                  <a:lnTo>
                    <a:pt x="2092" y="275"/>
                  </a:lnTo>
                  <a:lnTo>
                    <a:pt x="2093" y="270"/>
                  </a:lnTo>
                  <a:lnTo>
                    <a:pt x="2095" y="265"/>
                  </a:lnTo>
                  <a:lnTo>
                    <a:pt x="2096" y="261"/>
                  </a:lnTo>
                  <a:lnTo>
                    <a:pt x="2097" y="256"/>
                  </a:lnTo>
                  <a:lnTo>
                    <a:pt x="2098" y="251"/>
                  </a:lnTo>
                  <a:lnTo>
                    <a:pt x="2108" y="248"/>
                  </a:lnTo>
                  <a:lnTo>
                    <a:pt x="2117" y="252"/>
                  </a:lnTo>
                  <a:lnTo>
                    <a:pt x="2123" y="257"/>
                  </a:lnTo>
                  <a:lnTo>
                    <a:pt x="2129" y="261"/>
                  </a:lnTo>
                  <a:lnTo>
                    <a:pt x="2140" y="265"/>
                  </a:lnTo>
                  <a:lnTo>
                    <a:pt x="2155" y="267"/>
                  </a:lnTo>
                  <a:lnTo>
                    <a:pt x="2171" y="269"/>
                  </a:lnTo>
                  <a:lnTo>
                    <a:pt x="2186" y="271"/>
                  </a:lnTo>
                  <a:lnTo>
                    <a:pt x="2198" y="274"/>
                  </a:lnTo>
                  <a:lnTo>
                    <a:pt x="2210" y="278"/>
                  </a:lnTo>
                  <a:lnTo>
                    <a:pt x="2222" y="281"/>
                  </a:lnTo>
                  <a:lnTo>
                    <a:pt x="2234" y="285"/>
                  </a:lnTo>
                  <a:lnTo>
                    <a:pt x="2242" y="289"/>
                  </a:lnTo>
                  <a:lnTo>
                    <a:pt x="2250" y="293"/>
                  </a:lnTo>
                  <a:lnTo>
                    <a:pt x="2257" y="297"/>
                  </a:lnTo>
                  <a:lnTo>
                    <a:pt x="2265" y="301"/>
                  </a:lnTo>
                  <a:lnTo>
                    <a:pt x="2273" y="306"/>
                  </a:lnTo>
                  <a:lnTo>
                    <a:pt x="2280" y="310"/>
                  </a:lnTo>
                  <a:lnTo>
                    <a:pt x="2288" y="314"/>
                  </a:lnTo>
                  <a:lnTo>
                    <a:pt x="2295" y="318"/>
                  </a:lnTo>
                  <a:lnTo>
                    <a:pt x="2303" y="323"/>
                  </a:lnTo>
                  <a:lnTo>
                    <a:pt x="2310" y="327"/>
                  </a:lnTo>
                  <a:lnTo>
                    <a:pt x="2317" y="331"/>
                  </a:lnTo>
                  <a:lnTo>
                    <a:pt x="2325" y="336"/>
                  </a:lnTo>
                  <a:lnTo>
                    <a:pt x="2332" y="340"/>
                  </a:lnTo>
                  <a:lnTo>
                    <a:pt x="2339" y="344"/>
                  </a:lnTo>
                  <a:lnTo>
                    <a:pt x="2346" y="348"/>
                  </a:lnTo>
                  <a:lnTo>
                    <a:pt x="2354" y="353"/>
                  </a:lnTo>
                  <a:lnTo>
                    <a:pt x="2361" y="357"/>
                  </a:lnTo>
                  <a:lnTo>
                    <a:pt x="2371" y="361"/>
                  </a:lnTo>
                  <a:lnTo>
                    <a:pt x="2383" y="364"/>
                  </a:lnTo>
                  <a:lnTo>
                    <a:pt x="2393" y="368"/>
                  </a:lnTo>
                  <a:lnTo>
                    <a:pt x="2402" y="372"/>
                  </a:lnTo>
                  <a:lnTo>
                    <a:pt x="2410" y="376"/>
                  </a:lnTo>
                  <a:lnTo>
                    <a:pt x="2418" y="380"/>
                  </a:lnTo>
                  <a:lnTo>
                    <a:pt x="2425" y="385"/>
                  </a:lnTo>
                  <a:lnTo>
                    <a:pt x="2431" y="389"/>
                  </a:lnTo>
                  <a:lnTo>
                    <a:pt x="2437" y="394"/>
                  </a:lnTo>
                  <a:lnTo>
                    <a:pt x="2442" y="398"/>
                  </a:lnTo>
                  <a:lnTo>
                    <a:pt x="2447" y="403"/>
                  </a:lnTo>
                  <a:lnTo>
                    <a:pt x="2451" y="407"/>
                  </a:lnTo>
                  <a:lnTo>
                    <a:pt x="2455" y="412"/>
                  </a:lnTo>
                  <a:lnTo>
                    <a:pt x="2459" y="416"/>
                  </a:lnTo>
                  <a:lnTo>
                    <a:pt x="2462" y="413"/>
                  </a:lnTo>
                  <a:lnTo>
                    <a:pt x="2465" y="409"/>
                  </a:lnTo>
                  <a:lnTo>
                    <a:pt x="2468" y="404"/>
                  </a:lnTo>
                  <a:lnTo>
                    <a:pt x="2471" y="399"/>
                  </a:lnTo>
                  <a:lnTo>
                    <a:pt x="2474" y="394"/>
                  </a:lnTo>
                  <a:lnTo>
                    <a:pt x="2476" y="390"/>
                  </a:lnTo>
                  <a:lnTo>
                    <a:pt x="2479" y="385"/>
                  </a:lnTo>
                  <a:lnTo>
                    <a:pt x="2482" y="381"/>
                  </a:lnTo>
                  <a:lnTo>
                    <a:pt x="2485" y="376"/>
                  </a:lnTo>
                  <a:lnTo>
                    <a:pt x="2488" y="371"/>
                  </a:lnTo>
                  <a:lnTo>
                    <a:pt x="2491" y="367"/>
                  </a:lnTo>
                  <a:lnTo>
                    <a:pt x="2493" y="362"/>
                  </a:lnTo>
                  <a:lnTo>
                    <a:pt x="2496" y="357"/>
                  </a:lnTo>
                  <a:lnTo>
                    <a:pt x="2499" y="353"/>
                  </a:lnTo>
                  <a:lnTo>
                    <a:pt x="2501" y="348"/>
                  </a:lnTo>
                  <a:lnTo>
                    <a:pt x="2502" y="343"/>
                  </a:lnTo>
                  <a:lnTo>
                    <a:pt x="2504" y="339"/>
                  </a:lnTo>
                  <a:lnTo>
                    <a:pt x="2506" y="334"/>
                  </a:lnTo>
                  <a:lnTo>
                    <a:pt x="2507" y="329"/>
                  </a:lnTo>
                  <a:lnTo>
                    <a:pt x="2509" y="325"/>
                  </a:lnTo>
                  <a:lnTo>
                    <a:pt x="2511" y="320"/>
                  </a:lnTo>
                  <a:lnTo>
                    <a:pt x="2512" y="315"/>
                  </a:lnTo>
                  <a:lnTo>
                    <a:pt x="2514" y="311"/>
                  </a:lnTo>
                  <a:lnTo>
                    <a:pt x="2516" y="306"/>
                  </a:lnTo>
                  <a:lnTo>
                    <a:pt x="2517" y="301"/>
                  </a:lnTo>
                  <a:lnTo>
                    <a:pt x="2521" y="297"/>
                  </a:lnTo>
                  <a:lnTo>
                    <a:pt x="2524" y="292"/>
                  </a:lnTo>
                  <a:lnTo>
                    <a:pt x="2528" y="287"/>
                  </a:lnTo>
                  <a:lnTo>
                    <a:pt x="2532" y="283"/>
                  </a:lnTo>
                  <a:lnTo>
                    <a:pt x="2537" y="278"/>
                  </a:lnTo>
                  <a:lnTo>
                    <a:pt x="2543" y="274"/>
                  </a:lnTo>
                  <a:lnTo>
                    <a:pt x="2551" y="270"/>
                  </a:lnTo>
                  <a:lnTo>
                    <a:pt x="2560" y="271"/>
                  </a:lnTo>
                  <a:lnTo>
                    <a:pt x="2568" y="275"/>
                  </a:lnTo>
                  <a:lnTo>
                    <a:pt x="2576" y="279"/>
                  </a:lnTo>
                  <a:lnTo>
                    <a:pt x="2583" y="283"/>
                  </a:lnTo>
                  <a:lnTo>
                    <a:pt x="2590" y="288"/>
                  </a:lnTo>
                  <a:lnTo>
                    <a:pt x="2597" y="292"/>
                  </a:lnTo>
                  <a:lnTo>
                    <a:pt x="2603" y="296"/>
                  </a:lnTo>
                  <a:lnTo>
                    <a:pt x="2610" y="301"/>
                  </a:lnTo>
                  <a:lnTo>
                    <a:pt x="2615" y="305"/>
                  </a:lnTo>
                  <a:lnTo>
                    <a:pt x="2620" y="310"/>
                  </a:lnTo>
                  <a:lnTo>
                    <a:pt x="2625" y="314"/>
                  </a:lnTo>
                  <a:lnTo>
                    <a:pt x="2631" y="319"/>
                  </a:lnTo>
                  <a:lnTo>
                    <a:pt x="2636" y="323"/>
                  </a:lnTo>
                  <a:lnTo>
                    <a:pt x="2642" y="328"/>
                  </a:lnTo>
                  <a:lnTo>
                    <a:pt x="2647" y="332"/>
                  </a:lnTo>
                  <a:lnTo>
                    <a:pt x="2653" y="336"/>
                  </a:lnTo>
                  <a:lnTo>
                    <a:pt x="2659" y="341"/>
                  </a:lnTo>
                  <a:lnTo>
                    <a:pt x="2665" y="345"/>
                  </a:lnTo>
                  <a:lnTo>
                    <a:pt x="2671" y="350"/>
                  </a:lnTo>
                  <a:lnTo>
                    <a:pt x="2674" y="354"/>
                  </a:lnTo>
                  <a:lnTo>
                    <a:pt x="2676" y="359"/>
                  </a:lnTo>
                  <a:lnTo>
                    <a:pt x="2677" y="364"/>
                  </a:lnTo>
                  <a:lnTo>
                    <a:pt x="2679" y="368"/>
                  </a:lnTo>
                  <a:lnTo>
                    <a:pt x="2681" y="373"/>
                  </a:lnTo>
                  <a:lnTo>
                    <a:pt x="2682" y="378"/>
                  </a:lnTo>
                  <a:lnTo>
                    <a:pt x="2684" y="382"/>
                  </a:lnTo>
                  <a:lnTo>
                    <a:pt x="2685" y="387"/>
                  </a:lnTo>
                  <a:lnTo>
                    <a:pt x="2686" y="392"/>
                  </a:lnTo>
                  <a:lnTo>
                    <a:pt x="2688" y="396"/>
                  </a:lnTo>
                  <a:lnTo>
                    <a:pt x="2689" y="401"/>
                  </a:lnTo>
                  <a:lnTo>
                    <a:pt x="2690" y="406"/>
                  </a:lnTo>
                  <a:lnTo>
                    <a:pt x="2691" y="411"/>
                  </a:lnTo>
                  <a:lnTo>
                    <a:pt x="2693" y="415"/>
                  </a:lnTo>
                  <a:lnTo>
                    <a:pt x="2694" y="420"/>
                  </a:lnTo>
                  <a:lnTo>
                    <a:pt x="2695" y="425"/>
                  </a:lnTo>
                  <a:lnTo>
                    <a:pt x="2696" y="429"/>
                  </a:lnTo>
                  <a:lnTo>
                    <a:pt x="2697" y="434"/>
                  </a:lnTo>
                  <a:lnTo>
                    <a:pt x="2698" y="439"/>
                  </a:lnTo>
                  <a:lnTo>
                    <a:pt x="2699" y="443"/>
                  </a:lnTo>
                  <a:lnTo>
                    <a:pt x="2700" y="448"/>
                  </a:lnTo>
                  <a:lnTo>
                    <a:pt x="2702" y="453"/>
                  </a:lnTo>
                  <a:lnTo>
                    <a:pt x="2703" y="457"/>
                  </a:lnTo>
                  <a:lnTo>
                    <a:pt x="2704" y="462"/>
                  </a:lnTo>
                  <a:lnTo>
                    <a:pt x="2705" y="467"/>
                  </a:lnTo>
                  <a:lnTo>
                    <a:pt x="2706" y="465"/>
                  </a:lnTo>
                  <a:lnTo>
                    <a:pt x="2707" y="461"/>
                  </a:lnTo>
                  <a:lnTo>
                    <a:pt x="2708" y="456"/>
                  </a:lnTo>
                  <a:lnTo>
                    <a:pt x="2709" y="451"/>
                  </a:lnTo>
                  <a:lnTo>
                    <a:pt x="2710" y="447"/>
                  </a:lnTo>
                  <a:lnTo>
                    <a:pt x="2711" y="442"/>
                  </a:lnTo>
                  <a:lnTo>
                    <a:pt x="2712" y="437"/>
                  </a:lnTo>
                  <a:lnTo>
                    <a:pt x="2713" y="432"/>
                  </a:lnTo>
                  <a:lnTo>
                    <a:pt x="2714" y="428"/>
                  </a:lnTo>
                  <a:lnTo>
                    <a:pt x="2715" y="423"/>
                  </a:lnTo>
                  <a:lnTo>
                    <a:pt x="2716" y="418"/>
                  </a:lnTo>
                  <a:lnTo>
                    <a:pt x="2717" y="414"/>
                  </a:lnTo>
                  <a:lnTo>
                    <a:pt x="2717" y="409"/>
                  </a:lnTo>
                  <a:lnTo>
                    <a:pt x="2718" y="404"/>
                  </a:lnTo>
                  <a:lnTo>
                    <a:pt x="2720" y="400"/>
                  </a:lnTo>
                  <a:lnTo>
                    <a:pt x="2722" y="395"/>
                  </a:lnTo>
                  <a:lnTo>
                    <a:pt x="2724" y="390"/>
                  </a:lnTo>
                  <a:lnTo>
                    <a:pt x="2726" y="386"/>
                  </a:lnTo>
                  <a:lnTo>
                    <a:pt x="2730" y="381"/>
                  </a:lnTo>
                  <a:lnTo>
                    <a:pt x="2734" y="376"/>
                  </a:lnTo>
                  <a:lnTo>
                    <a:pt x="2738" y="372"/>
                  </a:lnTo>
                  <a:lnTo>
                    <a:pt x="2745" y="367"/>
                  </a:lnTo>
                  <a:lnTo>
                    <a:pt x="2753" y="363"/>
                  </a:lnTo>
                  <a:lnTo>
                    <a:pt x="2763" y="360"/>
                  </a:lnTo>
                  <a:lnTo>
                    <a:pt x="2776" y="356"/>
                  </a:lnTo>
                  <a:lnTo>
                    <a:pt x="2790" y="354"/>
                  </a:lnTo>
                  <a:lnTo>
                    <a:pt x="2806" y="352"/>
                  </a:lnTo>
                  <a:lnTo>
                    <a:pt x="2822" y="350"/>
                  </a:lnTo>
                  <a:lnTo>
                    <a:pt x="2827" y="345"/>
                  </a:lnTo>
                  <a:lnTo>
                    <a:pt x="2831" y="341"/>
                  </a:lnTo>
                  <a:lnTo>
                    <a:pt x="2835" y="336"/>
                  </a:lnTo>
                  <a:lnTo>
                    <a:pt x="2839" y="332"/>
                  </a:lnTo>
                  <a:lnTo>
                    <a:pt x="2843" y="327"/>
                  </a:lnTo>
                  <a:lnTo>
                    <a:pt x="2847" y="322"/>
                  </a:lnTo>
                  <a:lnTo>
                    <a:pt x="2852" y="318"/>
                  </a:lnTo>
                  <a:lnTo>
                    <a:pt x="2856" y="313"/>
                  </a:lnTo>
                  <a:lnTo>
                    <a:pt x="2860" y="309"/>
                  </a:lnTo>
                  <a:lnTo>
                    <a:pt x="2864" y="304"/>
                  </a:lnTo>
                  <a:lnTo>
                    <a:pt x="2869" y="300"/>
                  </a:lnTo>
                  <a:lnTo>
                    <a:pt x="2877" y="295"/>
                  </a:lnTo>
                  <a:lnTo>
                    <a:pt x="2885" y="291"/>
                  </a:lnTo>
                  <a:lnTo>
                    <a:pt x="2893" y="287"/>
                  </a:lnTo>
                  <a:lnTo>
                    <a:pt x="2901" y="283"/>
                  </a:lnTo>
                  <a:lnTo>
                    <a:pt x="2910" y="279"/>
                  </a:lnTo>
                  <a:lnTo>
                    <a:pt x="2927" y="278"/>
                  </a:lnTo>
                  <a:lnTo>
                    <a:pt x="2944" y="276"/>
                  </a:lnTo>
                  <a:lnTo>
                    <a:pt x="2961" y="275"/>
                  </a:lnTo>
                  <a:lnTo>
                    <a:pt x="2976" y="277"/>
                  </a:lnTo>
                  <a:lnTo>
                    <a:pt x="2988" y="280"/>
                  </a:lnTo>
                  <a:lnTo>
                    <a:pt x="2999" y="284"/>
                  </a:lnTo>
                  <a:lnTo>
                    <a:pt x="3008" y="288"/>
                  </a:lnTo>
                  <a:lnTo>
                    <a:pt x="3016" y="292"/>
                  </a:lnTo>
                  <a:lnTo>
                    <a:pt x="3021" y="297"/>
                  </a:lnTo>
                  <a:lnTo>
                    <a:pt x="3025" y="301"/>
                  </a:lnTo>
                  <a:lnTo>
                    <a:pt x="3026" y="306"/>
                  </a:lnTo>
                  <a:lnTo>
                    <a:pt x="3026" y="311"/>
                  </a:lnTo>
                  <a:lnTo>
                    <a:pt x="3027" y="316"/>
                  </a:lnTo>
                  <a:lnTo>
                    <a:pt x="3027" y="320"/>
                  </a:lnTo>
                  <a:lnTo>
                    <a:pt x="3028" y="325"/>
                  </a:lnTo>
                  <a:lnTo>
                    <a:pt x="3029" y="330"/>
                  </a:lnTo>
                  <a:lnTo>
                    <a:pt x="3029" y="334"/>
                  </a:lnTo>
                  <a:lnTo>
                    <a:pt x="3030" y="339"/>
                  </a:lnTo>
                  <a:lnTo>
                    <a:pt x="3030" y="344"/>
                  </a:lnTo>
                  <a:lnTo>
                    <a:pt x="3031" y="348"/>
                  </a:lnTo>
                  <a:lnTo>
                    <a:pt x="3032" y="353"/>
                  </a:lnTo>
                  <a:lnTo>
                    <a:pt x="3033" y="358"/>
                  </a:lnTo>
                  <a:lnTo>
                    <a:pt x="3035" y="362"/>
                  </a:lnTo>
                  <a:lnTo>
                    <a:pt x="3036" y="367"/>
                  </a:lnTo>
                  <a:lnTo>
                    <a:pt x="3038" y="372"/>
                  </a:lnTo>
                  <a:lnTo>
                    <a:pt x="3039" y="377"/>
                  </a:lnTo>
                  <a:lnTo>
                    <a:pt x="3040" y="381"/>
                  </a:lnTo>
                  <a:lnTo>
                    <a:pt x="3041" y="386"/>
                  </a:lnTo>
                  <a:lnTo>
                    <a:pt x="3043" y="391"/>
                  </a:lnTo>
                  <a:lnTo>
                    <a:pt x="3044" y="395"/>
                  </a:lnTo>
                  <a:lnTo>
                    <a:pt x="3045" y="400"/>
                  </a:lnTo>
                  <a:lnTo>
                    <a:pt x="3053" y="404"/>
                  </a:lnTo>
                  <a:lnTo>
                    <a:pt x="3062" y="408"/>
                  </a:lnTo>
                  <a:lnTo>
                    <a:pt x="3075" y="411"/>
                  </a:lnTo>
                  <a:lnTo>
                    <a:pt x="3090" y="413"/>
                  </a:lnTo>
                  <a:lnTo>
                    <a:pt x="3106" y="416"/>
                  </a:lnTo>
                  <a:lnTo>
                    <a:pt x="3121" y="418"/>
                  </a:lnTo>
                  <a:lnTo>
                    <a:pt x="3129" y="422"/>
                  </a:lnTo>
                  <a:lnTo>
                    <a:pt x="3136" y="426"/>
                  </a:lnTo>
                  <a:lnTo>
                    <a:pt x="3145" y="430"/>
                  </a:lnTo>
                  <a:lnTo>
                    <a:pt x="3156" y="434"/>
                  </a:lnTo>
                  <a:lnTo>
                    <a:pt x="3164" y="438"/>
                  </a:lnTo>
                  <a:lnTo>
                    <a:pt x="3169" y="443"/>
                  </a:lnTo>
                  <a:lnTo>
                    <a:pt x="3173" y="447"/>
                  </a:lnTo>
                  <a:lnTo>
                    <a:pt x="3181" y="451"/>
                  </a:lnTo>
                  <a:lnTo>
                    <a:pt x="3192" y="449"/>
                  </a:lnTo>
                  <a:lnTo>
                    <a:pt x="3197" y="445"/>
                  </a:lnTo>
                  <a:lnTo>
                    <a:pt x="3203" y="440"/>
                  </a:lnTo>
                  <a:lnTo>
                    <a:pt x="3208" y="436"/>
                  </a:lnTo>
                  <a:lnTo>
                    <a:pt x="3210" y="431"/>
                  </a:lnTo>
                  <a:lnTo>
                    <a:pt x="3212" y="427"/>
                  </a:lnTo>
                  <a:lnTo>
                    <a:pt x="3214" y="422"/>
                  </a:lnTo>
                  <a:lnTo>
                    <a:pt x="3216" y="417"/>
                  </a:lnTo>
                  <a:lnTo>
                    <a:pt x="3218" y="413"/>
                  </a:lnTo>
                  <a:lnTo>
                    <a:pt x="3220" y="408"/>
                  </a:lnTo>
                  <a:lnTo>
                    <a:pt x="3222" y="403"/>
                  </a:lnTo>
                  <a:lnTo>
                    <a:pt x="3223" y="398"/>
                  </a:lnTo>
                  <a:lnTo>
                    <a:pt x="3224" y="394"/>
                  </a:lnTo>
                  <a:lnTo>
                    <a:pt x="3226" y="389"/>
                  </a:lnTo>
                  <a:lnTo>
                    <a:pt x="3227" y="384"/>
                  </a:lnTo>
                  <a:lnTo>
                    <a:pt x="3228" y="380"/>
                  </a:lnTo>
                  <a:lnTo>
                    <a:pt x="3230" y="375"/>
                  </a:lnTo>
                  <a:lnTo>
                    <a:pt x="3231" y="370"/>
                  </a:lnTo>
                  <a:lnTo>
                    <a:pt x="3232" y="366"/>
                  </a:lnTo>
                  <a:lnTo>
                    <a:pt x="3233" y="361"/>
                  </a:lnTo>
                  <a:lnTo>
                    <a:pt x="3234" y="356"/>
                  </a:lnTo>
                  <a:lnTo>
                    <a:pt x="3235" y="352"/>
                  </a:lnTo>
                  <a:lnTo>
                    <a:pt x="3236" y="347"/>
                  </a:lnTo>
                  <a:lnTo>
                    <a:pt x="3237" y="342"/>
                  </a:lnTo>
                  <a:lnTo>
                    <a:pt x="3238" y="338"/>
                  </a:lnTo>
                  <a:lnTo>
                    <a:pt x="3239" y="333"/>
                  </a:lnTo>
                  <a:lnTo>
                    <a:pt x="3239" y="328"/>
                  </a:lnTo>
                  <a:lnTo>
                    <a:pt x="3240" y="323"/>
                  </a:lnTo>
                  <a:lnTo>
                    <a:pt x="3241" y="319"/>
                  </a:lnTo>
                  <a:lnTo>
                    <a:pt x="3242" y="314"/>
                  </a:lnTo>
                  <a:lnTo>
                    <a:pt x="3243" y="309"/>
                  </a:lnTo>
                  <a:lnTo>
                    <a:pt x="3243" y="305"/>
                  </a:lnTo>
                  <a:lnTo>
                    <a:pt x="3244" y="300"/>
                  </a:lnTo>
                  <a:lnTo>
                    <a:pt x="3246" y="295"/>
                  </a:lnTo>
                  <a:lnTo>
                    <a:pt x="3248" y="291"/>
                  </a:lnTo>
                  <a:lnTo>
                    <a:pt x="3250" y="286"/>
                  </a:lnTo>
                  <a:lnTo>
                    <a:pt x="3256" y="282"/>
                  </a:lnTo>
                  <a:lnTo>
                    <a:pt x="3264" y="278"/>
                  </a:lnTo>
                  <a:lnTo>
                    <a:pt x="3271" y="273"/>
                  </a:lnTo>
                  <a:lnTo>
                    <a:pt x="3277" y="269"/>
                  </a:lnTo>
                  <a:lnTo>
                    <a:pt x="3282" y="264"/>
                  </a:lnTo>
                  <a:lnTo>
                    <a:pt x="3287" y="260"/>
                  </a:lnTo>
                  <a:lnTo>
                    <a:pt x="3291" y="255"/>
                  </a:lnTo>
                  <a:lnTo>
                    <a:pt x="3294" y="251"/>
                  </a:lnTo>
                  <a:lnTo>
                    <a:pt x="3302" y="246"/>
                  </a:lnTo>
                  <a:lnTo>
                    <a:pt x="3309" y="242"/>
                  </a:lnTo>
                  <a:lnTo>
                    <a:pt x="3317" y="238"/>
                  </a:lnTo>
                  <a:lnTo>
                    <a:pt x="3328" y="234"/>
                  </a:lnTo>
                  <a:lnTo>
                    <a:pt x="3338" y="230"/>
                  </a:lnTo>
                  <a:lnTo>
                    <a:pt x="3347" y="226"/>
                  </a:lnTo>
                  <a:lnTo>
                    <a:pt x="3354" y="222"/>
                  </a:lnTo>
                  <a:lnTo>
                    <a:pt x="3361" y="218"/>
                  </a:lnTo>
                  <a:lnTo>
                    <a:pt x="3367" y="213"/>
                  </a:lnTo>
                  <a:lnTo>
                    <a:pt x="3372" y="209"/>
                  </a:lnTo>
                  <a:lnTo>
                    <a:pt x="3377" y="204"/>
                  </a:lnTo>
                  <a:lnTo>
                    <a:pt x="3381" y="200"/>
                  </a:lnTo>
                  <a:lnTo>
                    <a:pt x="3387" y="195"/>
                  </a:lnTo>
                  <a:lnTo>
                    <a:pt x="3394" y="191"/>
                  </a:lnTo>
                  <a:lnTo>
                    <a:pt x="3401" y="187"/>
                  </a:lnTo>
                  <a:lnTo>
                    <a:pt x="3409" y="182"/>
                  </a:lnTo>
                  <a:lnTo>
                    <a:pt x="3420" y="179"/>
                  </a:lnTo>
                  <a:lnTo>
                    <a:pt x="3434" y="176"/>
                  </a:lnTo>
                  <a:lnTo>
                    <a:pt x="3448" y="173"/>
                  </a:lnTo>
                  <a:lnTo>
                    <a:pt x="3456" y="174"/>
                  </a:lnTo>
                  <a:lnTo>
                    <a:pt x="3458" y="179"/>
                  </a:lnTo>
                  <a:lnTo>
                    <a:pt x="3460" y="184"/>
                  </a:lnTo>
                  <a:lnTo>
                    <a:pt x="3462" y="189"/>
                  </a:lnTo>
                  <a:lnTo>
                    <a:pt x="3464" y="193"/>
                  </a:lnTo>
                  <a:lnTo>
                    <a:pt x="3466" y="198"/>
                  </a:lnTo>
                  <a:lnTo>
                    <a:pt x="3467" y="203"/>
                  </a:lnTo>
                  <a:lnTo>
                    <a:pt x="3468" y="207"/>
                  </a:lnTo>
                  <a:lnTo>
                    <a:pt x="3468" y="212"/>
                  </a:lnTo>
                  <a:lnTo>
                    <a:pt x="3469" y="217"/>
                  </a:lnTo>
                  <a:lnTo>
                    <a:pt x="3469" y="221"/>
                  </a:lnTo>
                  <a:lnTo>
                    <a:pt x="3470" y="226"/>
                  </a:lnTo>
                  <a:lnTo>
                    <a:pt x="3470" y="231"/>
                  </a:lnTo>
                  <a:lnTo>
                    <a:pt x="3471" y="236"/>
                  </a:lnTo>
                  <a:lnTo>
                    <a:pt x="3471" y="240"/>
                  </a:lnTo>
                  <a:lnTo>
                    <a:pt x="3472" y="245"/>
                  </a:lnTo>
                  <a:lnTo>
                    <a:pt x="3472" y="250"/>
                  </a:lnTo>
                  <a:lnTo>
                    <a:pt x="3475" y="254"/>
                  </a:lnTo>
                  <a:lnTo>
                    <a:pt x="3478" y="259"/>
                  </a:lnTo>
                  <a:lnTo>
                    <a:pt x="3482" y="264"/>
                  </a:lnTo>
                  <a:lnTo>
                    <a:pt x="3485" y="268"/>
                  </a:lnTo>
                  <a:lnTo>
                    <a:pt x="3491" y="273"/>
                  </a:lnTo>
                  <a:lnTo>
                    <a:pt x="3499" y="277"/>
                  </a:lnTo>
                  <a:lnTo>
                    <a:pt x="3511" y="280"/>
                  </a:lnTo>
                  <a:lnTo>
                    <a:pt x="3529" y="280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7B836BC1-D432-B178-0B91-E9DEA4B63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21 w 3743"/>
                <a:gd name="T1" fmla="*/ 227 h 501"/>
                <a:gd name="T2" fmla="*/ 302 w 3743"/>
                <a:gd name="T3" fmla="*/ 302 h 501"/>
                <a:gd name="T4" fmla="*/ 391 w 3743"/>
                <a:gd name="T5" fmla="*/ 197 h 501"/>
                <a:gd name="T6" fmla="*/ 513 w 3743"/>
                <a:gd name="T7" fmla="*/ 279 h 501"/>
                <a:gd name="T8" fmla="*/ 715 w 3743"/>
                <a:gd name="T9" fmla="*/ 360 h 501"/>
                <a:gd name="T10" fmla="*/ 846 w 3743"/>
                <a:gd name="T11" fmla="*/ 462 h 501"/>
                <a:gd name="T12" fmla="*/ 930 w 3743"/>
                <a:gd name="T13" fmla="*/ 406 h 501"/>
                <a:gd name="T14" fmla="*/ 1010 w 3743"/>
                <a:gd name="T15" fmla="*/ 303 h 501"/>
                <a:gd name="T16" fmla="*/ 1190 w 3743"/>
                <a:gd name="T17" fmla="*/ 260 h 501"/>
                <a:gd name="T18" fmla="*/ 1364 w 3743"/>
                <a:gd name="T19" fmla="*/ 315 h 501"/>
                <a:gd name="T20" fmla="*/ 1431 w 3743"/>
                <a:gd name="T21" fmla="*/ 420 h 501"/>
                <a:gd name="T22" fmla="*/ 1623 w 3743"/>
                <a:gd name="T23" fmla="*/ 369 h 501"/>
                <a:gd name="T24" fmla="*/ 1769 w 3743"/>
                <a:gd name="T25" fmla="*/ 338 h 501"/>
                <a:gd name="T26" fmla="*/ 1818 w 3743"/>
                <a:gd name="T27" fmla="*/ 443 h 501"/>
                <a:gd name="T28" fmla="*/ 1892 w 3743"/>
                <a:gd name="T29" fmla="*/ 461 h 501"/>
                <a:gd name="T30" fmla="*/ 2007 w 3743"/>
                <a:gd name="T31" fmla="*/ 415 h 501"/>
                <a:gd name="T32" fmla="*/ 2029 w 3743"/>
                <a:gd name="T33" fmla="*/ 490 h 501"/>
                <a:gd name="T34" fmla="*/ 2058 w 3743"/>
                <a:gd name="T35" fmla="*/ 382 h 501"/>
                <a:gd name="T36" fmla="*/ 2092 w 3743"/>
                <a:gd name="T37" fmla="*/ 275 h 501"/>
                <a:gd name="T38" fmla="*/ 2280 w 3743"/>
                <a:gd name="T39" fmla="*/ 310 h 501"/>
                <a:gd name="T40" fmla="*/ 2451 w 3743"/>
                <a:gd name="T41" fmla="*/ 407 h 501"/>
                <a:gd name="T42" fmla="*/ 2511 w 3743"/>
                <a:gd name="T43" fmla="*/ 320 h 501"/>
                <a:gd name="T44" fmla="*/ 2631 w 3743"/>
                <a:gd name="T45" fmla="*/ 319 h 501"/>
                <a:gd name="T46" fmla="*/ 2695 w 3743"/>
                <a:gd name="T47" fmla="*/ 425 h 501"/>
                <a:gd name="T48" fmla="*/ 2718 w 3743"/>
                <a:gd name="T49" fmla="*/ 404 h 501"/>
                <a:gd name="T50" fmla="*/ 2860 w 3743"/>
                <a:gd name="T51" fmla="*/ 309 h 501"/>
                <a:gd name="T52" fmla="*/ 3029 w 3743"/>
                <a:gd name="T53" fmla="*/ 330 h 501"/>
                <a:gd name="T54" fmla="*/ 3136 w 3743"/>
                <a:gd name="T55" fmla="*/ 426 h 501"/>
                <a:gd name="T56" fmla="*/ 3230 w 3743"/>
                <a:gd name="T57" fmla="*/ 375 h 501"/>
                <a:gd name="T58" fmla="*/ 3277 w 3743"/>
                <a:gd name="T59" fmla="*/ 269 h 501"/>
                <a:gd name="T60" fmla="*/ 3448 w 3743"/>
                <a:gd name="T61" fmla="*/ 173 h 501"/>
                <a:gd name="T62" fmla="*/ 3499 w 3743"/>
                <a:gd name="T63" fmla="*/ 277 h 501"/>
                <a:gd name="T64" fmla="*/ 188 w 3743"/>
                <a:gd name="T65" fmla="*/ 173 h 501"/>
                <a:gd name="T66" fmla="*/ 231 w 3743"/>
                <a:gd name="T67" fmla="*/ 282 h 501"/>
                <a:gd name="T68" fmla="*/ 348 w 3743"/>
                <a:gd name="T69" fmla="*/ 279 h 501"/>
                <a:gd name="T70" fmla="*/ 438 w 3743"/>
                <a:gd name="T71" fmla="*/ 216 h 501"/>
                <a:gd name="T72" fmla="*/ 569 w 3743"/>
                <a:gd name="T73" fmla="*/ 316 h 501"/>
                <a:gd name="T74" fmla="*/ 751 w 3743"/>
                <a:gd name="T75" fmla="*/ 407 h 501"/>
                <a:gd name="T76" fmla="*/ 888 w 3743"/>
                <a:gd name="T77" fmla="*/ 497 h 501"/>
                <a:gd name="T78" fmla="*/ 957 w 3743"/>
                <a:gd name="T79" fmla="*/ 389 h 501"/>
                <a:gd name="T80" fmla="*/ 1119 w 3743"/>
                <a:gd name="T81" fmla="*/ 309 h 501"/>
                <a:gd name="T82" fmla="*/ 1312 w 3743"/>
                <a:gd name="T83" fmla="*/ 327 h 501"/>
                <a:gd name="T84" fmla="*/ 1433 w 3743"/>
                <a:gd name="T85" fmla="*/ 430 h 501"/>
                <a:gd name="T86" fmla="*/ 1632 w 3743"/>
                <a:gd name="T87" fmla="*/ 373 h 501"/>
                <a:gd name="T88" fmla="*/ 1808 w 3743"/>
                <a:gd name="T89" fmla="*/ 385 h 501"/>
                <a:gd name="T90" fmla="*/ 1815 w 3743"/>
                <a:gd name="T91" fmla="*/ 494 h 501"/>
                <a:gd name="T92" fmla="*/ 1957 w 3743"/>
                <a:gd name="T93" fmla="*/ 412 h 501"/>
                <a:gd name="T94" fmla="*/ 2048 w 3743"/>
                <a:gd name="T95" fmla="*/ 500 h 501"/>
                <a:gd name="T96" fmla="*/ 2077 w 3743"/>
                <a:gd name="T97" fmla="*/ 391 h 501"/>
                <a:gd name="T98" fmla="*/ 2131 w 3743"/>
                <a:gd name="T99" fmla="*/ 283 h 501"/>
                <a:gd name="T100" fmla="*/ 2351 w 3743"/>
                <a:gd name="T101" fmla="*/ 360 h 501"/>
                <a:gd name="T102" fmla="*/ 2478 w 3743"/>
                <a:gd name="T103" fmla="*/ 403 h 501"/>
                <a:gd name="T104" fmla="*/ 2533 w 3743"/>
                <a:gd name="T105" fmla="*/ 295 h 501"/>
                <a:gd name="T106" fmla="*/ 2660 w 3743"/>
                <a:gd name="T107" fmla="*/ 367 h 501"/>
                <a:gd name="T108" fmla="*/ 2691 w 3743"/>
                <a:gd name="T109" fmla="*/ 476 h 501"/>
                <a:gd name="T110" fmla="*/ 2727 w 3743"/>
                <a:gd name="T111" fmla="*/ 429 h 501"/>
                <a:gd name="T112" fmla="*/ 2849 w 3743"/>
                <a:gd name="T113" fmla="*/ 329 h 501"/>
                <a:gd name="T114" fmla="*/ 3014 w 3743"/>
                <a:gd name="T115" fmla="*/ 324 h 501"/>
                <a:gd name="T116" fmla="*/ 3112 w 3743"/>
                <a:gd name="T117" fmla="*/ 423 h 501"/>
                <a:gd name="T118" fmla="*/ 3231 w 3743"/>
                <a:gd name="T119" fmla="*/ 398 h 501"/>
                <a:gd name="T120" fmla="*/ 3278 w 3743"/>
                <a:gd name="T121" fmla="*/ 291 h 501"/>
                <a:gd name="T122" fmla="*/ 3423 w 3743"/>
                <a:gd name="T123" fmla="*/ 191 h 501"/>
                <a:gd name="T124" fmla="*/ 3497 w 3743"/>
                <a:gd name="T125" fmla="*/ 28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41"/>
                  </a:lnTo>
                  <a:lnTo>
                    <a:pt x="172" y="144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0" y="157"/>
                  </a:lnTo>
                  <a:lnTo>
                    <a:pt x="192" y="162"/>
                  </a:lnTo>
                  <a:lnTo>
                    <a:pt x="195" y="166"/>
                  </a:lnTo>
                  <a:lnTo>
                    <a:pt x="197" y="171"/>
                  </a:lnTo>
                  <a:lnTo>
                    <a:pt x="199" y="176"/>
                  </a:lnTo>
                  <a:lnTo>
                    <a:pt x="201" y="180"/>
                  </a:lnTo>
                  <a:lnTo>
                    <a:pt x="203" y="185"/>
                  </a:lnTo>
                  <a:lnTo>
                    <a:pt x="205" y="190"/>
                  </a:lnTo>
                  <a:lnTo>
                    <a:pt x="207" y="194"/>
                  </a:lnTo>
                  <a:lnTo>
                    <a:pt x="209" y="199"/>
                  </a:lnTo>
                  <a:lnTo>
                    <a:pt x="211" y="204"/>
                  </a:lnTo>
                  <a:lnTo>
                    <a:pt x="212" y="208"/>
                  </a:lnTo>
                  <a:lnTo>
                    <a:pt x="214" y="213"/>
                  </a:lnTo>
                  <a:lnTo>
                    <a:pt x="216" y="218"/>
                  </a:lnTo>
                  <a:lnTo>
                    <a:pt x="219" y="222"/>
                  </a:lnTo>
                  <a:lnTo>
                    <a:pt x="221" y="227"/>
                  </a:lnTo>
                  <a:lnTo>
                    <a:pt x="224" y="232"/>
                  </a:lnTo>
                  <a:lnTo>
                    <a:pt x="228" y="236"/>
                  </a:lnTo>
                  <a:lnTo>
                    <a:pt x="232" y="241"/>
                  </a:lnTo>
                  <a:lnTo>
                    <a:pt x="236" y="245"/>
                  </a:lnTo>
                  <a:lnTo>
                    <a:pt x="239" y="250"/>
                  </a:lnTo>
                  <a:lnTo>
                    <a:pt x="240" y="255"/>
                  </a:lnTo>
                  <a:lnTo>
                    <a:pt x="241" y="259"/>
                  </a:lnTo>
                  <a:lnTo>
                    <a:pt x="242" y="264"/>
                  </a:lnTo>
                  <a:lnTo>
                    <a:pt x="243" y="269"/>
                  </a:lnTo>
                  <a:lnTo>
                    <a:pt x="244" y="273"/>
                  </a:lnTo>
                  <a:lnTo>
                    <a:pt x="245" y="278"/>
                  </a:lnTo>
                  <a:lnTo>
                    <a:pt x="247" y="283"/>
                  </a:lnTo>
                  <a:lnTo>
                    <a:pt x="250" y="287"/>
                  </a:lnTo>
                  <a:lnTo>
                    <a:pt x="253" y="292"/>
                  </a:lnTo>
                  <a:lnTo>
                    <a:pt x="255" y="297"/>
                  </a:lnTo>
                  <a:lnTo>
                    <a:pt x="259" y="301"/>
                  </a:lnTo>
                  <a:lnTo>
                    <a:pt x="265" y="306"/>
                  </a:lnTo>
                  <a:lnTo>
                    <a:pt x="270" y="310"/>
                  </a:lnTo>
                  <a:lnTo>
                    <a:pt x="275" y="315"/>
                  </a:lnTo>
                  <a:lnTo>
                    <a:pt x="281" y="315"/>
                  </a:lnTo>
                  <a:lnTo>
                    <a:pt x="287" y="311"/>
                  </a:lnTo>
                  <a:lnTo>
                    <a:pt x="294" y="306"/>
                  </a:lnTo>
                  <a:lnTo>
                    <a:pt x="302" y="302"/>
                  </a:lnTo>
                  <a:lnTo>
                    <a:pt x="309" y="298"/>
                  </a:lnTo>
                  <a:lnTo>
                    <a:pt x="314" y="293"/>
                  </a:lnTo>
                  <a:lnTo>
                    <a:pt x="319" y="289"/>
                  </a:lnTo>
                  <a:lnTo>
                    <a:pt x="323" y="284"/>
                  </a:lnTo>
                  <a:lnTo>
                    <a:pt x="326" y="280"/>
                  </a:lnTo>
                  <a:lnTo>
                    <a:pt x="329" y="275"/>
                  </a:lnTo>
                  <a:lnTo>
                    <a:pt x="332" y="270"/>
                  </a:lnTo>
                  <a:lnTo>
                    <a:pt x="334" y="266"/>
                  </a:lnTo>
                  <a:lnTo>
                    <a:pt x="335" y="261"/>
                  </a:lnTo>
                  <a:lnTo>
                    <a:pt x="337" y="256"/>
                  </a:lnTo>
                  <a:lnTo>
                    <a:pt x="339" y="252"/>
                  </a:lnTo>
                  <a:lnTo>
                    <a:pt x="343" y="247"/>
                  </a:lnTo>
                  <a:lnTo>
                    <a:pt x="351" y="243"/>
                  </a:lnTo>
                  <a:lnTo>
                    <a:pt x="357" y="238"/>
                  </a:lnTo>
                  <a:lnTo>
                    <a:pt x="363" y="234"/>
                  </a:lnTo>
                  <a:lnTo>
                    <a:pt x="367" y="229"/>
                  </a:lnTo>
                  <a:lnTo>
                    <a:pt x="372" y="225"/>
                  </a:lnTo>
                  <a:lnTo>
                    <a:pt x="375" y="220"/>
                  </a:lnTo>
                  <a:lnTo>
                    <a:pt x="378" y="216"/>
                  </a:lnTo>
                  <a:lnTo>
                    <a:pt x="381" y="211"/>
                  </a:lnTo>
                  <a:lnTo>
                    <a:pt x="384" y="206"/>
                  </a:lnTo>
                  <a:lnTo>
                    <a:pt x="386" y="202"/>
                  </a:lnTo>
                  <a:lnTo>
                    <a:pt x="391" y="197"/>
                  </a:lnTo>
                  <a:lnTo>
                    <a:pt x="398" y="193"/>
                  </a:lnTo>
                  <a:lnTo>
                    <a:pt x="408" y="189"/>
                  </a:lnTo>
                  <a:lnTo>
                    <a:pt x="420" y="188"/>
                  </a:lnTo>
                  <a:lnTo>
                    <a:pt x="429" y="192"/>
                  </a:lnTo>
                  <a:lnTo>
                    <a:pt x="434" y="197"/>
                  </a:lnTo>
                  <a:lnTo>
                    <a:pt x="438" y="201"/>
                  </a:lnTo>
                  <a:lnTo>
                    <a:pt x="441" y="206"/>
                  </a:lnTo>
                  <a:lnTo>
                    <a:pt x="445" y="211"/>
                  </a:lnTo>
                  <a:lnTo>
                    <a:pt x="449" y="215"/>
                  </a:lnTo>
                  <a:lnTo>
                    <a:pt x="452" y="220"/>
                  </a:lnTo>
                  <a:lnTo>
                    <a:pt x="456" y="224"/>
                  </a:lnTo>
                  <a:lnTo>
                    <a:pt x="460" y="229"/>
                  </a:lnTo>
                  <a:lnTo>
                    <a:pt x="464" y="234"/>
                  </a:lnTo>
                  <a:lnTo>
                    <a:pt x="467" y="238"/>
                  </a:lnTo>
                  <a:lnTo>
                    <a:pt x="471" y="243"/>
                  </a:lnTo>
                  <a:lnTo>
                    <a:pt x="475" y="247"/>
                  </a:lnTo>
                  <a:lnTo>
                    <a:pt x="478" y="252"/>
                  </a:lnTo>
                  <a:lnTo>
                    <a:pt x="482" y="257"/>
                  </a:lnTo>
                  <a:lnTo>
                    <a:pt x="489" y="261"/>
                  </a:lnTo>
                  <a:lnTo>
                    <a:pt x="495" y="265"/>
                  </a:lnTo>
                  <a:lnTo>
                    <a:pt x="501" y="270"/>
                  </a:lnTo>
                  <a:lnTo>
                    <a:pt x="507" y="274"/>
                  </a:lnTo>
                  <a:lnTo>
                    <a:pt x="513" y="279"/>
                  </a:lnTo>
                  <a:lnTo>
                    <a:pt x="518" y="283"/>
                  </a:lnTo>
                  <a:lnTo>
                    <a:pt x="524" y="288"/>
                  </a:lnTo>
                  <a:lnTo>
                    <a:pt x="529" y="292"/>
                  </a:lnTo>
                  <a:lnTo>
                    <a:pt x="534" y="296"/>
                  </a:lnTo>
                  <a:lnTo>
                    <a:pt x="539" y="301"/>
                  </a:lnTo>
                  <a:lnTo>
                    <a:pt x="545" y="305"/>
                  </a:lnTo>
                  <a:lnTo>
                    <a:pt x="561" y="306"/>
                  </a:lnTo>
                  <a:lnTo>
                    <a:pt x="578" y="307"/>
                  </a:lnTo>
                  <a:lnTo>
                    <a:pt x="596" y="308"/>
                  </a:lnTo>
                  <a:lnTo>
                    <a:pt x="612" y="309"/>
                  </a:lnTo>
                  <a:lnTo>
                    <a:pt x="629" y="311"/>
                  </a:lnTo>
                  <a:lnTo>
                    <a:pt x="644" y="313"/>
                  </a:lnTo>
                  <a:lnTo>
                    <a:pt x="658" y="316"/>
                  </a:lnTo>
                  <a:lnTo>
                    <a:pt x="667" y="320"/>
                  </a:lnTo>
                  <a:lnTo>
                    <a:pt x="673" y="324"/>
                  </a:lnTo>
                  <a:lnTo>
                    <a:pt x="679" y="329"/>
                  </a:lnTo>
                  <a:lnTo>
                    <a:pt x="685" y="333"/>
                  </a:lnTo>
                  <a:lnTo>
                    <a:pt x="690" y="338"/>
                  </a:lnTo>
                  <a:lnTo>
                    <a:pt x="695" y="342"/>
                  </a:lnTo>
                  <a:lnTo>
                    <a:pt x="699" y="347"/>
                  </a:lnTo>
                  <a:lnTo>
                    <a:pt x="704" y="351"/>
                  </a:lnTo>
                  <a:lnTo>
                    <a:pt x="709" y="356"/>
                  </a:lnTo>
                  <a:lnTo>
                    <a:pt x="715" y="360"/>
                  </a:lnTo>
                  <a:lnTo>
                    <a:pt x="722" y="364"/>
                  </a:lnTo>
                  <a:lnTo>
                    <a:pt x="728" y="369"/>
                  </a:lnTo>
                  <a:lnTo>
                    <a:pt x="735" y="373"/>
                  </a:lnTo>
                  <a:lnTo>
                    <a:pt x="740" y="378"/>
                  </a:lnTo>
                  <a:lnTo>
                    <a:pt x="745" y="382"/>
                  </a:lnTo>
                  <a:lnTo>
                    <a:pt x="750" y="387"/>
                  </a:lnTo>
                  <a:lnTo>
                    <a:pt x="755" y="391"/>
                  </a:lnTo>
                  <a:lnTo>
                    <a:pt x="759" y="396"/>
                  </a:lnTo>
                  <a:lnTo>
                    <a:pt x="764" y="400"/>
                  </a:lnTo>
                  <a:lnTo>
                    <a:pt x="770" y="405"/>
                  </a:lnTo>
                  <a:lnTo>
                    <a:pt x="777" y="409"/>
                  </a:lnTo>
                  <a:lnTo>
                    <a:pt x="784" y="413"/>
                  </a:lnTo>
                  <a:lnTo>
                    <a:pt x="790" y="418"/>
                  </a:lnTo>
                  <a:lnTo>
                    <a:pt x="796" y="422"/>
                  </a:lnTo>
                  <a:lnTo>
                    <a:pt x="802" y="427"/>
                  </a:lnTo>
                  <a:lnTo>
                    <a:pt x="806" y="431"/>
                  </a:lnTo>
                  <a:lnTo>
                    <a:pt x="811" y="436"/>
                  </a:lnTo>
                  <a:lnTo>
                    <a:pt x="816" y="440"/>
                  </a:lnTo>
                  <a:lnTo>
                    <a:pt x="821" y="445"/>
                  </a:lnTo>
                  <a:lnTo>
                    <a:pt x="827" y="449"/>
                  </a:lnTo>
                  <a:lnTo>
                    <a:pt x="833" y="453"/>
                  </a:lnTo>
                  <a:lnTo>
                    <a:pt x="840" y="458"/>
                  </a:lnTo>
                  <a:lnTo>
                    <a:pt x="846" y="462"/>
                  </a:lnTo>
                  <a:lnTo>
                    <a:pt x="853" y="467"/>
                  </a:lnTo>
                  <a:lnTo>
                    <a:pt x="858" y="471"/>
                  </a:lnTo>
                  <a:lnTo>
                    <a:pt x="863" y="476"/>
                  </a:lnTo>
                  <a:lnTo>
                    <a:pt x="868" y="480"/>
                  </a:lnTo>
                  <a:lnTo>
                    <a:pt x="874" y="485"/>
                  </a:lnTo>
                  <a:lnTo>
                    <a:pt x="878" y="485"/>
                  </a:lnTo>
                  <a:lnTo>
                    <a:pt x="882" y="480"/>
                  </a:lnTo>
                  <a:lnTo>
                    <a:pt x="885" y="475"/>
                  </a:lnTo>
                  <a:lnTo>
                    <a:pt x="888" y="471"/>
                  </a:lnTo>
                  <a:lnTo>
                    <a:pt x="891" y="466"/>
                  </a:lnTo>
                  <a:lnTo>
                    <a:pt x="894" y="461"/>
                  </a:lnTo>
                  <a:lnTo>
                    <a:pt x="897" y="457"/>
                  </a:lnTo>
                  <a:lnTo>
                    <a:pt x="900" y="452"/>
                  </a:lnTo>
                  <a:lnTo>
                    <a:pt x="902" y="447"/>
                  </a:lnTo>
                  <a:lnTo>
                    <a:pt x="905" y="443"/>
                  </a:lnTo>
                  <a:lnTo>
                    <a:pt x="908" y="438"/>
                  </a:lnTo>
                  <a:lnTo>
                    <a:pt x="911" y="434"/>
                  </a:lnTo>
                  <a:lnTo>
                    <a:pt x="914" y="429"/>
                  </a:lnTo>
                  <a:lnTo>
                    <a:pt x="918" y="424"/>
                  </a:lnTo>
                  <a:lnTo>
                    <a:pt x="921" y="420"/>
                  </a:lnTo>
                  <a:lnTo>
                    <a:pt x="924" y="415"/>
                  </a:lnTo>
                  <a:lnTo>
                    <a:pt x="927" y="410"/>
                  </a:lnTo>
                  <a:lnTo>
                    <a:pt x="930" y="406"/>
                  </a:lnTo>
                  <a:lnTo>
                    <a:pt x="933" y="401"/>
                  </a:lnTo>
                  <a:lnTo>
                    <a:pt x="936" y="396"/>
                  </a:lnTo>
                  <a:lnTo>
                    <a:pt x="939" y="392"/>
                  </a:lnTo>
                  <a:lnTo>
                    <a:pt x="942" y="387"/>
                  </a:lnTo>
                  <a:lnTo>
                    <a:pt x="945" y="383"/>
                  </a:lnTo>
                  <a:lnTo>
                    <a:pt x="948" y="378"/>
                  </a:lnTo>
                  <a:lnTo>
                    <a:pt x="951" y="373"/>
                  </a:lnTo>
                  <a:lnTo>
                    <a:pt x="954" y="369"/>
                  </a:lnTo>
                  <a:lnTo>
                    <a:pt x="957" y="364"/>
                  </a:lnTo>
                  <a:lnTo>
                    <a:pt x="960" y="360"/>
                  </a:lnTo>
                  <a:lnTo>
                    <a:pt x="963" y="355"/>
                  </a:lnTo>
                  <a:lnTo>
                    <a:pt x="972" y="351"/>
                  </a:lnTo>
                  <a:lnTo>
                    <a:pt x="985" y="349"/>
                  </a:lnTo>
                  <a:lnTo>
                    <a:pt x="988" y="345"/>
                  </a:lnTo>
                  <a:lnTo>
                    <a:pt x="990" y="340"/>
                  </a:lnTo>
                  <a:lnTo>
                    <a:pt x="992" y="335"/>
                  </a:lnTo>
                  <a:lnTo>
                    <a:pt x="994" y="331"/>
                  </a:lnTo>
                  <a:lnTo>
                    <a:pt x="998" y="326"/>
                  </a:lnTo>
                  <a:lnTo>
                    <a:pt x="1001" y="321"/>
                  </a:lnTo>
                  <a:lnTo>
                    <a:pt x="1005" y="317"/>
                  </a:lnTo>
                  <a:lnTo>
                    <a:pt x="1006" y="312"/>
                  </a:lnTo>
                  <a:lnTo>
                    <a:pt x="1008" y="307"/>
                  </a:lnTo>
                  <a:lnTo>
                    <a:pt x="1010" y="303"/>
                  </a:lnTo>
                  <a:lnTo>
                    <a:pt x="1012" y="298"/>
                  </a:lnTo>
                  <a:lnTo>
                    <a:pt x="1014" y="293"/>
                  </a:lnTo>
                  <a:lnTo>
                    <a:pt x="1018" y="289"/>
                  </a:lnTo>
                  <a:lnTo>
                    <a:pt x="1025" y="284"/>
                  </a:lnTo>
                  <a:lnTo>
                    <a:pt x="1028" y="280"/>
                  </a:lnTo>
                  <a:lnTo>
                    <a:pt x="1030" y="275"/>
                  </a:lnTo>
                  <a:lnTo>
                    <a:pt x="1031" y="270"/>
                  </a:lnTo>
                  <a:lnTo>
                    <a:pt x="1033" y="266"/>
                  </a:lnTo>
                  <a:lnTo>
                    <a:pt x="1035" y="261"/>
                  </a:lnTo>
                  <a:lnTo>
                    <a:pt x="1038" y="257"/>
                  </a:lnTo>
                  <a:lnTo>
                    <a:pt x="1055" y="256"/>
                  </a:lnTo>
                  <a:lnTo>
                    <a:pt x="1073" y="257"/>
                  </a:lnTo>
                  <a:lnTo>
                    <a:pt x="1086" y="259"/>
                  </a:lnTo>
                  <a:lnTo>
                    <a:pt x="1098" y="263"/>
                  </a:lnTo>
                  <a:lnTo>
                    <a:pt x="1110" y="266"/>
                  </a:lnTo>
                  <a:lnTo>
                    <a:pt x="1124" y="269"/>
                  </a:lnTo>
                  <a:lnTo>
                    <a:pt x="1136" y="273"/>
                  </a:lnTo>
                  <a:lnTo>
                    <a:pt x="1148" y="276"/>
                  </a:lnTo>
                  <a:lnTo>
                    <a:pt x="1158" y="277"/>
                  </a:lnTo>
                  <a:lnTo>
                    <a:pt x="1166" y="273"/>
                  </a:lnTo>
                  <a:lnTo>
                    <a:pt x="1174" y="268"/>
                  </a:lnTo>
                  <a:lnTo>
                    <a:pt x="1182" y="264"/>
                  </a:lnTo>
                  <a:lnTo>
                    <a:pt x="1190" y="260"/>
                  </a:lnTo>
                  <a:lnTo>
                    <a:pt x="1198" y="256"/>
                  </a:lnTo>
                  <a:lnTo>
                    <a:pt x="1206" y="252"/>
                  </a:lnTo>
                  <a:lnTo>
                    <a:pt x="1215" y="248"/>
                  </a:lnTo>
                  <a:lnTo>
                    <a:pt x="1227" y="244"/>
                  </a:lnTo>
                  <a:lnTo>
                    <a:pt x="1241" y="242"/>
                  </a:lnTo>
                  <a:lnTo>
                    <a:pt x="1255" y="241"/>
                  </a:lnTo>
                  <a:lnTo>
                    <a:pt x="1265" y="245"/>
                  </a:lnTo>
                  <a:lnTo>
                    <a:pt x="1275" y="249"/>
                  </a:lnTo>
                  <a:lnTo>
                    <a:pt x="1282" y="253"/>
                  </a:lnTo>
                  <a:lnTo>
                    <a:pt x="1288" y="257"/>
                  </a:lnTo>
                  <a:lnTo>
                    <a:pt x="1294" y="262"/>
                  </a:lnTo>
                  <a:lnTo>
                    <a:pt x="1300" y="266"/>
                  </a:lnTo>
                  <a:lnTo>
                    <a:pt x="1306" y="271"/>
                  </a:lnTo>
                  <a:lnTo>
                    <a:pt x="1312" y="275"/>
                  </a:lnTo>
                  <a:lnTo>
                    <a:pt x="1318" y="280"/>
                  </a:lnTo>
                  <a:lnTo>
                    <a:pt x="1324" y="284"/>
                  </a:lnTo>
                  <a:lnTo>
                    <a:pt x="1330" y="288"/>
                  </a:lnTo>
                  <a:lnTo>
                    <a:pt x="1336" y="293"/>
                  </a:lnTo>
                  <a:lnTo>
                    <a:pt x="1342" y="297"/>
                  </a:lnTo>
                  <a:lnTo>
                    <a:pt x="1348" y="302"/>
                  </a:lnTo>
                  <a:lnTo>
                    <a:pt x="1353" y="306"/>
                  </a:lnTo>
                  <a:lnTo>
                    <a:pt x="1359" y="311"/>
                  </a:lnTo>
                  <a:lnTo>
                    <a:pt x="1364" y="315"/>
                  </a:lnTo>
                  <a:lnTo>
                    <a:pt x="1370" y="320"/>
                  </a:lnTo>
                  <a:lnTo>
                    <a:pt x="1375" y="324"/>
                  </a:lnTo>
                  <a:lnTo>
                    <a:pt x="1380" y="328"/>
                  </a:lnTo>
                  <a:lnTo>
                    <a:pt x="1386" y="333"/>
                  </a:lnTo>
                  <a:lnTo>
                    <a:pt x="1390" y="337"/>
                  </a:lnTo>
                  <a:lnTo>
                    <a:pt x="1391" y="342"/>
                  </a:lnTo>
                  <a:lnTo>
                    <a:pt x="1391" y="347"/>
                  </a:lnTo>
                  <a:lnTo>
                    <a:pt x="1392" y="352"/>
                  </a:lnTo>
                  <a:lnTo>
                    <a:pt x="1392" y="356"/>
                  </a:lnTo>
                  <a:lnTo>
                    <a:pt x="1393" y="361"/>
                  </a:lnTo>
                  <a:lnTo>
                    <a:pt x="1394" y="366"/>
                  </a:lnTo>
                  <a:lnTo>
                    <a:pt x="1394" y="370"/>
                  </a:lnTo>
                  <a:lnTo>
                    <a:pt x="1395" y="375"/>
                  </a:lnTo>
                  <a:lnTo>
                    <a:pt x="1395" y="380"/>
                  </a:lnTo>
                  <a:lnTo>
                    <a:pt x="1396" y="384"/>
                  </a:lnTo>
                  <a:lnTo>
                    <a:pt x="1396" y="389"/>
                  </a:lnTo>
                  <a:lnTo>
                    <a:pt x="1397" y="394"/>
                  </a:lnTo>
                  <a:lnTo>
                    <a:pt x="1398" y="399"/>
                  </a:lnTo>
                  <a:lnTo>
                    <a:pt x="1400" y="403"/>
                  </a:lnTo>
                  <a:lnTo>
                    <a:pt x="1406" y="408"/>
                  </a:lnTo>
                  <a:lnTo>
                    <a:pt x="1413" y="412"/>
                  </a:lnTo>
                  <a:lnTo>
                    <a:pt x="1422" y="416"/>
                  </a:lnTo>
                  <a:lnTo>
                    <a:pt x="1431" y="420"/>
                  </a:lnTo>
                  <a:lnTo>
                    <a:pt x="1440" y="424"/>
                  </a:lnTo>
                  <a:lnTo>
                    <a:pt x="1449" y="428"/>
                  </a:lnTo>
                  <a:lnTo>
                    <a:pt x="1459" y="429"/>
                  </a:lnTo>
                  <a:lnTo>
                    <a:pt x="1472" y="426"/>
                  </a:lnTo>
                  <a:lnTo>
                    <a:pt x="1485" y="423"/>
                  </a:lnTo>
                  <a:lnTo>
                    <a:pt x="1497" y="420"/>
                  </a:lnTo>
                  <a:lnTo>
                    <a:pt x="1514" y="420"/>
                  </a:lnTo>
                  <a:lnTo>
                    <a:pt x="1531" y="422"/>
                  </a:lnTo>
                  <a:lnTo>
                    <a:pt x="1547" y="424"/>
                  </a:lnTo>
                  <a:lnTo>
                    <a:pt x="1560" y="427"/>
                  </a:lnTo>
                  <a:lnTo>
                    <a:pt x="1566" y="423"/>
                  </a:lnTo>
                  <a:lnTo>
                    <a:pt x="1571" y="419"/>
                  </a:lnTo>
                  <a:lnTo>
                    <a:pt x="1576" y="414"/>
                  </a:lnTo>
                  <a:lnTo>
                    <a:pt x="1582" y="410"/>
                  </a:lnTo>
                  <a:lnTo>
                    <a:pt x="1586" y="405"/>
                  </a:lnTo>
                  <a:lnTo>
                    <a:pt x="1591" y="400"/>
                  </a:lnTo>
                  <a:lnTo>
                    <a:pt x="1594" y="396"/>
                  </a:lnTo>
                  <a:lnTo>
                    <a:pt x="1598" y="391"/>
                  </a:lnTo>
                  <a:lnTo>
                    <a:pt x="1602" y="387"/>
                  </a:lnTo>
                  <a:lnTo>
                    <a:pt x="1607" y="382"/>
                  </a:lnTo>
                  <a:lnTo>
                    <a:pt x="1611" y="378"/>
                  </a:lnTo>
                  <a:lnTo>
                    <a:pt x="1616" y="373"/>
                  </a:lnTo>
                  <a:lnTo>
                    <a:pt x="1623" y="369"/>
                  </a:lnTo>
                  <a:lnTo>
                    <a:pt x="1628" y="364"/>
                  </a:lnTo>
                  <a:lnTo>
                    <a:pt x="1633" y="360"/>
                  </a:lnTo>
                  <a:lnTo>
                    <a:pt x="1637" y="355"/>
                  </a:lnTo>
                  <a:lnTo>
                    <a:pt x="1640" y="351"/>
                  </a:lnTo>
                  <a:lnTo>
                    <a:pt x="1641" y="346"/>
                  </a:lnTo>
                  <a:lnTo>
                    <a:pt x="1642" y="341"/>
                  </a:lnTo>
                  <a:lnTo>
                    <a:pt x="1643" y="336"/>
                  </a:lnTo>
                  <a:lnTo>
                    <a:pt x="1644" y="332"/>
                  </a:lnTo>
                  <a:lnTo>
                    <a:pt x="1645" y="327"/>
                  </a:lnTo>
                  <a:lnTo>
                    <a:pt x="1646" y="322"/>
                  </a:lnTo>
                  <a:lnTo>
                    <a:pt x="1647" y="318"/>
                  </a:lnTo>
                  <a:lnTo>
                    <a:pt x="1649" y="323"/>
                  </a:lnTo>
                  <a:lnTo>
                    <a:pt x="1651" y="328"/>
                  </a:lnTo>
                  <a:lnTo>
                    <a:pt x="1653" y="333"/>
                  </a:lnTo>
                  <a:lnTo>
                    <a:pt x="1655" y="338"/>
                  </a:lnTo>
                  <a:lnTo>
                    <a:pt x="1659" y="341"/>
                  </a:lnTo>
                  <a:lnTo>
                    <a:pt x="1671" y="338"/>
                  </a:lnTo>
                  <a:lnTo>
                    <a:pt x="1688" y="336"/>
                  </a:lnTo>
                  <a:lnTo>
                    <a:pt x="1705" y="335"/>
                  </a:lnTo>
                  <a:lnTo>
                    <a:pt x="1723" y="335"/>
                  </a:lnTo>
                  <a:lnTo>
                    <a:pt x="1740" y="335"/>
                  </a:lnTo>
                  <a:lnTo>
                    <a:pt x="1756" y="335"/>
                  </a:lnTo>
                  <a:lnTo>
                    <a:pt x="1769" y="338"/>
                  </a:lnTo>
                  <a:lnTo>
                    <a:pt x="1781" y="341"/>
                  </a:lnTo>
                  <a:lnTo>
                    <a:pt x="1791" y="345"/>
                  </a:lnTo>
                  <a:lnTo>
                    <a:pt x="1800" y="349"/>
                  </a:lnTo>
                  <a:lnTo>
                    <a:pt x="1805" y="354"/>
                  </a:lnTo>
                  <a:lnTo>
                    <a:pt x="1807" y="358"/>
                  </a:lnTo>
                  <a:lnTo>
                    <a:pt x="1809" y="363"/>
                  </a:lnTo>
                  <a:lnTo>
                    <a:pt x="1810" y="368"/>
                  </a:lnTo>
                  <a:lnTo>
                    <a:pt x="1811" y="372"/>
                  </a:lnTo>
                  <a:lnTo>
                    <a:pt x="1812" y="377"/>
                  </a:lnTo>
                  <a:lnTo>
                    <a:pt x="1813" y="382"/>
                  </a:lnTo>
                  <a:lnTo>
                    <a:pt x="1814" y="386"/>
                  </a:lnTo>
                  <a:lnTo>
                    <a:pt x="1815" y="391"/>
                  </a:lnTo>
                  <a:lnTo>
                    <a:pt x="1816" y="396"/>
                  </a:lnTo>
                  <a:lnTo>
                    <a:pt x="1817" y="400"/>
                  </a:lnTo>
                  <a:lnTo>
                    <a:pt x="1817" y="405"/>
                  </a:lnTo>
                  <a:lnTo>
                    <a:pt x="1817" y="410"/>
                  </a:lnTo>
                  <a:lnTo>
                    <a:pt x="1817" y="415"/>
                  </a:lnTo>
                  <a:lnTo>
                    <a:pt x="1817" y="419"/>
                  </a:lnTo>
                  <a:lnTo>
                    <a:pt x="1818" y="424"/>
                  </a:lnTo>
                  <a:lnTo>
                    <a:pt x="1818" y="429"/>
                  </a:lnTo>
                  <a:lnTo>
                    <a:pt x="1818" y="433"/>
                  </a:lnTo>
                  <a:lnTo>
                    <a:pt x="1818" y="438"/>
                  </a:lnTo>
                  <a:lnTo>
                    <a:pt x="1818" y="443"/>
                  </a:lnTo>
                  <a:lnTo>
                    <a:pt x="1818" y="447"/>
                  </a:lnTo>
                  <a:lnTo>
                    <a:pt x="1818" y="452"/>
                  </a:lnTo>
                  <a:lnTo>
                    <a:pt x="1818" y="457"/>
                  </a:lnTo>
                  <a:lnTo>
                    <a:pt x="1819" y="462"/>
                  </a:lnTo>
                  <a:lnTo>
                    <a:pt x="1819" y="466"/>
                  </a:lnTo>
                  <a:lnTo>
                    <a:pt x="1819" y="471"/>
                  </a:lnTo>
                  <a:lnTo>
                    <a:pt x="1819" y="476"/>
                  </a:lnTo>
                  <a:lnTo>
                    <a:pt x="1819" y="480"/>
                  </a:lnTo>
                  <a:lnTo>
                    <a:pt x="1819" y="485"/>
                  </a:lnTo>
                  <a:lnTo>
                    <a:pt x="1820" y="490"/>
                  </a:lnTo>
                  <a:lnTo>
                    <a:pt x="1820" y="494"/>
                  </a:lnTo>
                  <a:lnTo>
                    <a:pt x="1820" y="499"/>
                  </a:lnTo>
                  <a:lnTo>
                    <a:pt x="1820" y="501"/>
                  </a:lnTo>
                  <a:lnTo>
                    <a:pt x="1889" y="501"/>
                  </a:lnTo>
                  <a:lnTo>
                    <a:pt x="1889" y="499"/>
                  </a:lnTo>
                  <a:lnTo>
                    <a:pt x="1890" y="494"/>
                  </a:lnTo>
                  <a:lnTo>
                    <a:pt x="1890" y="489"/>
                  </a:lnTo>
                  <a:lnTo>
                    <a:pt x="1891" y="485"/>
                  </a:lnTo>
                  <a:lnTo>
                    <a:pt x="1891" y="480"/>
                  </a:lnTo>
                  <a:lnTo>
                    <a:pt x="1891" y="475"/>
                  </a:lnTo>
                  <a:lnTo>
                    <a:pt x="1892" y="470"/>
                  </a:lnTo>
                  <a:lnTo>
                    <a:pt x="1892" y="466"/>
                  </a:lnTo>
                  <a:lnTo>
                    <a:pt x="1892" y="461"/>
                  </a:lnTo>
                  <a:lnTo>
                    <a:pt x="1893" y="456"/>
                  </a:lnTo>
                  <a:lnTo>
                    <a:pt x="1893" y="452"/>
                  </a:lnTo>
                  <a:lnTo>
                    <a:pt x="1894" y="447"/>
                  </a:lnTo>
                  <a:lnTo>
                    <a:pt x="1896" y="442"/>
                  </a:lnTo>
                  <a:lnTo>
                    <a:pt x="1897" y="438"/>
                  </a:lnTo>
                  <a:lnTo>
                    <a:pt x="1899" y="433"/>
                  </a:lnTo>
                  <a:lnTo>
                    <a:pt x="1900" y="428"/>
                  </a:lnTo>
                  <a:lnTo>
                    <a:pt x="1902" y="424"/>
                  </a:lnTo>
                  <a:lnTo>
                    <a:pt x="1904" y="419"/>
                  </a:lnTo>
                  <a:lnTo>
                    <a:pt x="1909" y="414"/>
                  </a:lnTo>
                  <a:lnTo>
                    <a:pt x="1913" y="410"/>
                  </a:lnTo>
                  <a:lnTo>
                    <a:pt x="1921" y="406"/>
                  </a:lnTo>
                  <a:lnTo>
                    <a:pt x="1931" y="402"/>
                  </a:lnTo>
                  <a:lnTo>
                    <a:pt x="1944" y="398"/>
                  </a:lnTo>
                  <a:lnTo>
                    <a:pt x="1956" y="395"/>
                  </a:lnTo>
                  <a:lnTo>
                    <a:pt x="1970" y="393"/>
                  </a:lnTo>
                  <a:lnTo>
                    <a:pt x="1985" y="390"/>
                  </a:lnTo>
                  <a:lnTo>
                    <a:pt x="2000" y="391"/>
                  </a:lnTo>
                  <a:lnTo>
                    <a:pt x="2003" y="396"/>
                  </a:lnTo>
                  <a:lnTo>
                    <a:pt x="2005" y="400"/>
                  </a:lnTo>
                  <a:lnTo>
                    <a:pt x="2006" y="405"/>
                  </a:lnTo>
                  <a:lnTo>
                    <a:pt x="2007" y="410"/>
                  </a:lnTo>
                  <a:lnTo>
                    <a:pt x="2007" y="415"/>
                  </a:lnTo>
                  <a:lnTo>
                    <a:pt x="2008" y="419"/>
                  </a:lnTo>
                  <a:lnTo>
                    <a:pt x="2009" y="424"/>
                  </a:lnTo>
                  <a:lnTo>
                    <a:pt x="2009" y="429"/>
                  </a:lnTo>
                  <a:lnTo>
                    <a:pt x="2010" y="433"/>
                  </a:lnTo>
                  <a:lnTo>
                    <a:pt x="2010" y="438"/>
                  </a:lnTo>
                  <a:lnTo>
                    <a:pt x="2011" y="443"/>
                  </a:lnTo>
                  <a:lnTo>
                    <a:pt x="2012" y="447"/>
                  </a:lnTo>
                  <a:lnTo>
                    <a:pt x="2012" y="452"/>
                  </a:lnTo>
                  <a:lnTo>
                    <a:pt x="2013" y="457"/>
                  </a:lnTo>
                  <a:lnTo>
                    <a:pt x="2013" y="462"/>
                  </a:lnTo>
                  <a:lnTo>
                    <a:pt x="2014" y="466"/>
                  </a:lnTo>
                  <a:lnTo>
                    <a:pt x="2015" y="471"/>
                  </a:lnTo>
                  <a:lnTo>
                    <a:pt x="2015" y="476"/>
                  </a:lnTo>
                  <a:lnTo>
                    <a:pt x="2016" y="480"/>
                  </a:lnTo>
                  <a:lnTo>
                    <a:pt x="2016" y="485"/>
                  </a:lnTo>
                  <a:lnTo>
                    <a:pt x="2017" y="490"/>
                  </a:lnTo>
                  <a:lnTo>
                    <a:pt x="2018" y="494"/>
                  </a:lnTo>
                  <a:lnTo>
                    <a:pt x="2018" y="499"/>
                  </a:lnTo>
                  <a:lnTo>
                    <a:pt x="2019" y="501"/>
                  </a:lnTo>
                  <a:lnTo>
                    <a:pt x="2026" y="501"/>
                  </a:lnTo>
                  <a:lnTo>
                    <a:pt x="2026" y="500"/>
                  </a:lnTo>
                  <a:lnTo>
                    <a:pt x="2028" y="495"/>
                  </a:lnTo>
                  <a:lnTo>
                    <a:pt x="2029" y="490"/>
                  </a:lnTo>
                  <a:lnTo>
                    <a:pt x="2030" y="485"/>
                  </a:lnTo>
                  <a:lnTo>
                    <a:pt x="2031" y="481"/>
                  </a:lnTo>
                  <a:lnTo>
                    <a:pt x="2032" y="476"/>
                  </a:lnTo>
                  <a:lnTo>
                    <a:pt x="2033" y="471"/>
                  </a:lnTo>
                  <a:lnTo>
                    <a:pt x="2035" y="467"/>
                  </a:lnTo>
                  <a:lnTo>
                    <a:pt x="2036" y="462"/>
                  </a:lnTo>
                  <a:lnTo>
                    <a:pt x="2037" y="457"/>
                  </a:lnTo>
                  <a:lnTo>
                    <a:pt x="2038" y="453"/>
                  </a:lnTo>
                  <a:lnTo>
                    <a:pt x="2039" y="448"/>
                  </a:lnTo>
                  <a:lnTo>
                    <a:pt x="2041" y="443"/>
                  </a:lnTo>
                  <a:lnTo>
                    <a:pt x="2042" y="439"/>
                  </a:lnTo>
                  <a:lnTo>
                    <a:pt x="2043" y="434"/>
                  </a:lnTo>
                  <a:lnTo>
                    <a:pt x="2044" y="429"/>
                  </a:lnTo>
                  <a:lnTo>
                    <a:pt x="2045" y="425"/>
                  </a:lnTo>
                  <a:lnTo>
                    <a:pt x="2047" y="420"/>
                  </a:lnTo>
                  <a:lnTo>
                    <a:pt x="2048" y="415"/>
                  </a:lnTo>
                  <a:lnTo>
                    <a:pt x="2049" y="410"/>
                  </a:lnTo>
                  <a:lnTo>
                    <a:pt x="2050" y="406"/>
                  </a:lnTo>
                  <a:lnTo>
                    <a:pt x="2051" y="401"/>
                  </a:lnTo>
                  <a:lnTo>
                    <a:pt x="2053" y="396"/>
                  </a:lnTo>
                  <a:lnTo>
                    <a:pt x="2054" y="392"/>
                  </a:lnTo>
                  <a:lnTo>
                    <a:pt x="2056" y="387"/>
                  </a:lnTo>
                  <a:lnTo>
                    <a:pt x="2058" y="382"/>
                  </a:lnTo>
                  <a:lnTo>
                    <a:pt x="2060" y="378"/>
                  </a:lnTo>
                  <a:lnTo>
                    <a:pt x="2061" y="373"/>
                  </a:lnTo>
                  <a:lnTo>
                    <a:pt x="2063" y="368"/>
                  </a:lnTo>
                  <a:lnTo>
                    <a:pt x="2065" y="364"/>
                  </a:lnTo>
                  <a:lnTo>
                    <a:pt x="2066" y="359"/>
                  </a:lnTo>
                  <a:lnTo>
                    <a:pt x="2068" y="354"/>
                  </a:lnTo>
                  <a:lnTo>
                    <a:pt x="2070" y="350"/>
                  </a:lnTo>
                  <a:lnTo>
                    <a:pt x="2071" y="345"/>
                  </a:lnTo>
                  <a:lnTo>
                    <a:pt x="2073" y="340"/>
                  </a:lnTo>
                  <a:lnTo>
                    <a:pt x="2074" y="336"/>
                  </a:lnTo>
                  <a:lnTo>
                    <a:pt x="2076" y="331"/>
                  </a:lnTo>
                  <a:lnTo>
                    <a:pt x="2077" y="326"/>
                  </a:lnTo>
                  <a:lnTo>
                    <a:pt x="2078" y="322"/>
                  </a:lnTo>
                  <a:lnTo>
                    <a:pt x="2080" y="317"/>
                  </a:lnTo>
                  <a:lnTo>
                    <a:pt x="2081" y="312"/>
                  </a:lnTo>
                  <a:lnTo>
                    <a:pt x="2083" y="307"/>
                  </a:lnTo>
                  <a:lnTo>
                    <a:pt x="2084" y="303"/>
                  </a:lnTo>
                  <a:lnTo>
                    <a:pt x="2085" y="298"/>
                  </a:lnTo>
                  <a:lnTo>
                    <a:pt x="2087" y="293"/>
                  </a:lnTo>
                  <a:lnTo>
                    <a:pt x="2088" y="289"/>
                  </a:lnTo>
                  <a:lnTo>
                    <a:pt x="2089" y="284"/>
                  </a:lnTo>
                  <a:lnTo>
                    <a:pt x="2091" y="279"/>
                  </a:lnTo>
                  <a:lnTo>
                    <a:pt x="2092" y="275"/>
                  </a:lnTo>
                  <a:lnTo>
                    <a:pt x="2093" y="270"/>
                  </a:lnTo>
                  <a:lnTo>
                    <a:pt x="2095" y="265"/>
                  </a:lnTo>
                  <a:lnTo>
                    <a:pt x="2096" y="261"/>
                  </a:lnTo>
                  <a:lnTo>
                    <a:pt x="2097" y="256"/>
                  </a:lnTo>
                  <a:lnTo>
                    <a:pt x="2098" y="251"/>
                  </a:lnTo>
                  <a:lnTo>
                    <a:pt x="2108" y="248"/>
                  </a:lnTo>
                  <a:lnTo>
                    <a:pt x="2117" y="252"/>
                  </a:lnTo>
                  <a:lnTo>
                    <a:pt x="2123" y="257"/>
                  </a:lnTo>
                  <a:lnTo>
                    <a:pt x="2129" y="261"/>
                  </a:lnTo>
                  <a:lnTo>
                    <a:pt x="2140" y="265"/>
                  </a:lnTo>
                  <a:lnTo>
                    <a:pt x="2155" y="267"/>
                  </a:lnTo>
                  <a:lnTo>
                    <a:pt x="2171" y="269"/>
                  </a:lnTo>
                  <a:lnTo>
                    <a:pt x="2186" y="271"/>
                  </a:lnTo>
                  <a:lnTo>
                    <a:pt x="2198" y="274"/>
                  </a:lnTo>
                  <a:lnTo>
                    <a:pt x="2210" y="278"/>
                  </a:lnTo>
                  <a:lnTo>
                    <a:pt x="2222" y="281"/>
                  </a:lnTo>
                  <a:lnTo>
                    <a:pt x="2234" y="285"/>
                  </a:lnTo>
                  <a:lnTo>
                    <a:pt x="2242" y="289"/>
                  </a:lnTo>
                  <a:lnTo>
                    <a:pt x="2250" y="293"/>
                  </a:lnTo>
                  <a:lnTo>
                    <a:pt x="2257" y="297"/>
                  </a:lnTo>
                  <a:lnTo>
                    <a:pt x="2265" y="301"/>
                  </a:lnTo>
                  <a:lnTo>
                    <a:pt x="2273" y="306"/>
                  </a:lnTo>
                  <a:lnTo>
                    <a:pt x="2280" y="310"/>
                  </a:lnTo>
                  <a:lnTo>
                    <a:pt x="2288" y="314"/>
                  </a:lnTo>
                  <a:lnTo>
                    <a:pt x="2295" y="318"/>
                  </a:lnTo>
                  <a:lnTo>
                    <a:pt x="2303" y="323"/>
                  </a:lnTo>
                  <a:lnTo>
                    <a:pt x="2310" y="327"/>
                  </a:lnTo>
                  <a:lnTo>
                    <a:pt x="2317" y="331"/>
                  </a:lnTo>
                  <a:lnTo>
                    <a:pt x="2325" y="336"/>
                  </a:lnTo>
                  <a:lnTo>
                    <a:pt x="2332" y="340"/>
                  </a:lnTo>
                  <a:lnTo>
                    <a:pt x="2339" y="344"/>
                  </a:lnTo>
                  <a:lnTo>
                    <a:pt x="2346" y="348"/>
                  </a:lnTo>
                  <a:lnTo>
                    <a:pt x="2354" y="353"/>
                  </a:lnTo>
                  <a:lnTo>
                    <a:pt x="2361" y="357"/>
                  </a:lnTo>
                  <a:lnTo>
                    <a:pt x="2371" y="361"/>
                  </a:lnTo>
                  <a:lnTo>
                    <a:pt x="2383" y="364"/>
                  </a:lnTo>
                  <a:lnTo>
                    <a:pt x="2393" y="368"/>
                  </a:lnTo>
                  <a:lnTo>
                    <a:pt x="2402" y="372"/>
                  </a:lnTo>
                  <a:lnTo>
                    <a:pt x="2410" y="376"/>
                  </a:lnTo>
                  <a:lnTo>
                    <a:pt x="2418" y="380"/>
                  </a:lnTo>
                  <a:lnTo>
                    <a:pt x="2425" y="385"/>
                  </a:lnTo>
                  <a:lnTo>
                    <a:pt x="2431" y="389"/>
                  </a:lnTo>
                  <a:lnTo>
                    <a:pt x="2437" y="394"/>
                  </a:lnTo>
                  <a:lnTo>
                    <a:pt x="2442" y="398"/>
                  </a:lnTo>
                  <a:lnTo>
                    <a:pt x="2447" y="403"/>
                  </a:lnTo>
                  <a:lnTo>
                    <a:pt x="2451" y="407"/>
                  </a:lnTo>
                  <a:lnTo>
                    <a:pt x="2455" y="412"/>
                  </a:lnTo>
                  <a:lnTo>
                    <a:pt x="2459" y="416"/>
                  </a:lnTo>
                  <a:lnTo>
                    <a:pt x="2462" y="413"/>
                  </a:lnTo>
                  <a:lnTo>
                    <a:pt x="2465" y="409"/>
                  </a:lnTo>
                  <a:lnTo>
                    <a:pt x="2468" y="404"/>
                  </a:lnTo>
                  <a:lnTo>
                    <a:pt x="2471" y="399"/>
                  </a:lnTo>
                  <a:lnTo>
                    <a:pt x="2474" y="394"/>
                  </a:lnTo>
                  <a:lnTo>
                    <a:pt x="2476" y="390"/>
                  </a:lnTo>
                  <a:lnTo>
                    <a:pt x="2479" y="385"/>
                  </a:lnTo>
                  <a:lnTo>
                    <a:pt x="2482" y="381"/>
                  </a:lnTo>
                  <a:lnTo>
                    <a:pt x="2485" y="376"/>
                  </a:lnTo>
                  <a:lnTo>
                    <a:pt x="2488" y="371"/>
                  </a:lnTo>
                  <a:lnTo>
                    <a:pt x="2491" y="367"/>
                  </a:lnTo>
                  <a:lnTo>
                    <a:pt x="2493" y="362"/>
                  </a:lnTo>
                  <a:lnTo>
                    <a:pt x="2496" y="357"/>
                  </a:lnTo>
                  <a:lnTo>
                    <a:pt x="2499" y="353"/>
                  </a:lnTo>
                  <a:lnTo>
                    <a:pt x="2501" y="348"/>
                  </a:lnTo>
                  <a:lnTo>
                    <a:pt x="2502" y="343"/>
                  </a:lnTo>
                  <a:lnTo>
                    <a:pt x="2504" y="339"/>
                  </a:lnTo>
                  <a:lnTo>
                    <a:pt x="2506" y="334"/>
                  </a:lnTo>
                  <a:lnTo>
                    <a:pt x="2507" y="329"/>
                  </a:lnTo>
                  <a:lnTo>
                    <a:pt x="2509" y="325"/>
                  </a:lnTo>
                  <a:lnTo>
                    <a:pt x="2511" y="320"/>
                  </a:lnTo>
                  <a:lnTo>
                    <a:pt x="2512" y="315"/>
                  </a:lnTo>
                  <a:lnTo>
                    <a:pt x="2514" y="311"/>
                  </a:lnTo>
                  <a:lnTo>
                    <a:pt x="2516" y="306"/>
                  </a:lnTo>
                  <a:lnTo>
                    <a:pt x="2517" y="301"/>
                  </a:lnTo>
                  <a:lnTo>
                    <a:pt x="2521" y="297"/>
                  </a:lnTo>
                  <a:lnTo>
                    <a:pt x="2524" y="292"/>
                  </a:lnTo>
                  <a:lnTo>
                    <a:pt x="2528" y="287"/>
                  </a:lnTo>
                  <a:lnTo>
                    <a:pt x="2532" y="283"/>
                  </a:lnTo>
                  <a:lnTo>
                    <a:pt x="2537" y="278"/>
                  </a:lnTo>
                  <a:lnTo>
                    <a:pt x="2543" y="274"/>
                  </a:lnTo>
                  <a:lnTo>
                    <a:pt x="2551" y="270"/>
                  </a:lnTo>
                  <a:lnTo>
                    <a:pt x="2560" y="271"/>
                  </a:lnTo>
                  <a:lnTo>
                    <a:pt x="2568" y="275"/>
                  </a:lnTo>
                  <a:lnTo>
                    <a:pt x="2576" y="279"/>
                  </a:lnTo>
                  <a:lnTo>
                    <a:pt x="2583" y="283"/>
                  </a:lnTo>
                  <a:lnTo>
                    <a:pt x="2590" y="288"/>
                  </a:lnTo>
                  <a:lnTo>
                    <a:pt x="2597" y="292"/>
                  </a:lnTo>
                  <a:lnTo>
                    <a:pt x="2603" y="296"/>
                  </a:lnTo>
                  <a:lnTo>
                    <a:pt x="2610" y="301"/>
                  </a:lnTo>
                  <a:lnTo>
                    <a:pt x="2615" y="305"/>
                  </a:lnTo>
                  <a:lnTo>
                    <a:pt x="2620" y="310"/>
                  </a:lnTo>
                  <a:lnTo>
                    <a:pt x="2625" y="314"/>
                  </a:lnTo>
                  <a:lnTo>
                    <a:pt x="2631" y="319"/>
                  </a:lnTo>
                  <a:lnTo>
                    <a:pt x="2636" y="323"/>
                  </a:lnTo>
                  <a:lnTo>
                    <a:pt x="2642" y="328"/>
                  </a:lnTo>
                  <a:lnTo>
                    <a:pt x="2647" y="332"/>
                  </a:lnTo>
                  <a:lnTo>
                    <a:pt x="2653" y="336"/>
                  </a:lnTo>
                  <a:lnTo>
                    <a:pt x="2659" y="341"/>
                  </a:lnTo>
                  <a:lnTo>
                    <a:pt x="2665" y="345"/>
                  </a:lnTo>
                  <a:lnTo>
                    <a:pt x="2671" y="350"/>
                  </a:lnTo>
                  <a:lnTo>
                    <a:pt x="2674" y="354"/>
                  </a:lnTo>
                  <a:lnTo>
                    <a:pt x="2676" y="359"/>
                  </a:lnTo>
                  <a:lnTo>
                    <a:pt x="2677" y="364"/>
                  </a:lnTo>
                  <a:lnTo>
                    <a:pt x="2679" y="368"/>
                  </a:lnTo>
                  <a:lnTo>
                    <a:pt x="2681" y="373"/>
                  </a:lnTo>
                  <a:lnTo>
                    <a:pt x="2682" y="378"/>
                  </a:lnTo>
                  <a:lnTo>
                    <a:pt x="2684" y="382"/>
                  </a:lnTo>
                  <a:lnTo>
                    <a:pt x="2685" y="387"/>
                  </a:lnTo>
                  <a:lnTo>
                    <a:pt x="2686" y="392"/>
                  </a:lnTo>
                  <a:lnTo>
                    <a:pt x="2688" y="396"/>
                  </a:lnTo>
                  <a:lnTo>
                    <a:pt x="2689" y="401"/>
                  </a:lnTo>
                  <a:lnTo>
                    <a:pt x="2690" y="406"/>
                  </a:lnTo>
                  <a:lnTo>
                    <a:pt x="2691" y="411"/>
                  </a:lnTo>
                  <a:lnTo>
                    <a:pt x="2693" y="415"/>
                  </a:lnTo>
                  <a:lnTo>
                    <a:pt x="2694" y="420"/>
                  </a:lnTo>
                  <a:lnTo>
                    <a:pt x="2695" y="425"/>
                  </a:lnTo>
                  <a:lnTo>
                    <a:pt x="2696" y="429"/>
                  </a:lnTo>
                  <a:lnTo>
                    <a:pt x="2697" y="434"/>
                  </a:lnTo>
                  <a:lnTo>
                    <a:pt x="2698" y="439"/>
                  </a:lnTo>
                  <a:lnTo>
                    <a:pt x="2699" y="443"/>
                  </a:lnTo>
                  <a:lnTo>
                    <a:pt x="2700" y="448"/>
                  </a:lnTo>
                  <a:lnTo>
                    <a:pt x="2702" y="453"/>
                  </a:lnTo>
                  <a:lnTo>
                    <a:pt x="2703" y="457"/>
                  </a:lnTo>
                  <a:lnTo>
                    <a:pt x="2704" y="462"/>
                  </a:lnTo>
                  <a:lnTo>
                    <a:pt x="2705" y="467"/>
                  </a:lnTo>
                  <a:lnTo>
                    <a:pt x="2706" y="465"/>
                  </a:lnTo>
                  <a:lnTo>
                    <a:pt x="2707" y="461"/>
                  </a:lnTo>
                  <a:lnTo>
                    <a:pt x="2708" y="456"/>
                  </a:lnTo>
                  <a:lnTo>
                    <a:pt x="2709" y="451"/>
                  </a:lnTo>
                  <a:lnTo>
                    <a:pt x="2710" y="447"/>
                  </a:lnTo>
                  <a:lnTo>
                    <a:pt x="2711" y="442"/>
                  </a:lnTo>
                  <a:lnTo>
                    <a:pt x="2712" y="437"/>
                  </a:lnTo>
                  <a:lnTo>
                    <a:pt x="2713" y="432"/>
                  </a:lnTo>
                  <a:lnTo>
                    <a:pt x="2714" y="428"/>
                  </a:lnTo>
                  <a:lnTo>
                    <a:pt x="2715" y="423"/>
                  </a:lnTo>
                  <a:lnTo>
                    <a:pt x="2716" y="418"/>
                  </a:lnTo>
                  <a:lnTo>
                    <a:pt x="2717" y="414"/>
                  </a:lnTo>
                  <a:lnTo>
                    <a:pt x="2717" y="409"/>
                  </a:lnTo>
                  <a:lnTo>
                    <a:pt x="2718" y="404"/>
                  </a:lnTo>
                  <a:lnTo>
                    <a:pt x="2720" y="400"/>
                  </a:lnTo>
                  <a:lnTo>
                    <a:pt x="2722" y="395"/>
                  </a:lnTo>
                  <a:lnTo>
                    <a:pt x="2724" y="390"/>
                  </a:lnTo>
                  <a:lnTo>
                    <a:pt x="2726" y="386"/>
                  </a:lnTo>
                  <a:lnTo>
                    <a:pt x="2730" y="381"/>
                  </a:lnTo>
                  <a:lnTo>
                    <a:pt x="2734" y="376"/>
                  </a:lnTo>
                  <a:lnTo>
                    <a:pt x="2738" y="372"/>
                  </a:lnTo>
                  <a:lnTo>
                    <a:pt x="2745" y="367"/>
                  </a:lnTo>
                  <a:lnTo>
                    <a:pt x="2753" y="363"/>
                  </a:lnTo>
                  <a:lnTo>
                    <a:pt x="2763" y="360"/>
                  </a:lnTo>
                  <a:lnTo>
                    <a:pt x="2776" y="356"/>
                  </a:lnTo>
                  <a:lnTo>
                    <a:pt x="2790" y="354"/>
                  </a:lnTo>
                  <a:lnTo>
                    <a:pt x="2806" y="352"/>
                  </a:lnTo>
                  <a:lnTo>
                    <a:pt x="2822" y="350"/>
                  </a:lnTo>
                  <a:lnTo>
                    <a:pt x="2827" y="345"/>
                  </a:lnTo>
                  <a:lnTo>
                    <a:pt x="2831" y="341"/>
                  </a:lnTo>
                  <a:lnTo>
                    <a:pt x="2835" y="336"/>
                  </a:lnTo>
                  <a:lnTo>
                    <a:pt x="2839" y="332"/>
                  </a:lnTo>
                  <a:lnTo>
                    <a:pt x="2843" y="327"/>
                  </a:lnTo>
                  <a:lnTo>
                    <a:pt x="2847" y="322"/>
                  </a:lnTo>
                  <a:lnTo>
                    <a:pt x="2852" y="318"/>
                  </a:lnTo>
                  <a:lnTo>
                    <a:pt x="2856" y="313"/>
                  </a:lnTo>
                  <a:lnTo>
                    <a:pt x="2860" y="309"/>
                  </a:lnTo>
                  <a:lnTo>
                    <a:pt x="2864" y="304"/>
                  </a:lnTo>
                  <a:lnTo>
                    <a:pt x="2869" y="300"/>
                  </a:lnTo>
                  <a:lnTo>
                    <a:pt x="2877" y="295"/>
                  </a:lnTo>
                  <a:lnTo>
                    <a:pt x="2885" y="291"/>
                  </a:lnTo>
                  <a:lnTo>
                    <a:pt x="2893" y="287"/>
                  </a:lnTo>
                  <a:lnTo>
                    <a:pt x="2901" y="283"/>
                  </a:lnTo>
                  <a:lnTo>
                    <a:pt x="2910" y="279"/>
                  </a:lnTo>
                  <a:lnTo>
                    <a:pt x="2927" y="278"/>
                  </a:lnTo>
                  <a:lnTo>
                    <a:pt x="2944" y="276"/>
                  </a:lnTo>
                  <a:lnTo>
                    <a:pt x="2961" y="275"/>
                  </a:lnTo>
                  <a:lnTo>
                    <a:pt x="2976" y="277"/>
                  </a:lnTo>
                  <a:lnTo>
                    <a:pt x="2988" y="280"/>
                  </a:lnTo>
                  <a:lnTo>
                    <a:pt x="2999" y="284"/>
                  </a:lnTo>
                  <a:lnTo>
                    <a:pt x="3008" y="288"/>
                  </a:lnTo>
                  <a:lnTo>
                    <a:pt x="3016" y="292"/>
                  </a:lnTo>
                  <a:lnTo>
                    <a:pt x="3021" y="297"/>
                  </a:lnTo>
                  <a:lnTo>
                    <a:pt x="3025" y="301"/>
                  </a:lnTo>
                  <a:lnTo>
                    <a:pt x="3026" y="306"/>
                  </a:lnTo>
                  <a:lnTo>
                    <a:pt x="3026" y="311"/>
                  </a:lnTo>
                  <a:lnTo>
                    <a:pt x="3027" y="316"/>
                  </a:lnTo>
                  <a:lnTo>
                    <a:pt x="3027" y="320"/>
                  </a:lnTo>
                  <a:lnTo>
                    <a:pt x="3028" y="325"/>
                  </a:lnTo>
                  <a:lnTo>
                    <a:pt x="3029" y="330"/>
                  </a:lnTo>
                  <a:lnTo>
                    <a:pt x="3029" y="334"/>
                  </a:lnTo>
                  <a:lnTo>
                    <a:pt x="3030" y="339"/>
                  </a:lnTo>
                  <a:lnTo>
                    <a:pt x="3030" y="344"/>
                  </a:lnTo>
                  <a:lnTo>
                    <a:pt x="3031" y="348"/>
                  </a:lnTo>
                  <a:lnTo>
                    <a:pt x="3032" y="353"/>
                  </a:lnTo>
                  <a:lnTo>
                    <a:pt x="3033" y="358"/>
                  </a:lnTo>
                  <a:lnTo>
                    <a:pt x="3035" y="362"/>
                  </a:lnTo>
                  <a:lnTo>
                    <a:pt x="3036" y="367"/>
                  </a:lnTo>
                  <a:lnTo>
                    <a:pt x="3038" y="372"/>
                  </a:lnTo>
                  <a:lnTo>
                    <a:pt x="3039" y="377"/>
                  </a:lnTo>
                  <a:lnTo>
                    <a:pt x="3040" y="381"/>
                  </a:lnTo>
                  <a:lnTo>
                    <a:pt x="3041" y="386"/>
                  </a:lnTo>
                  <a:lnTo>
                    <a:pt x="3043" y="391"/>
                  </a:lnTo>
                  <a:lnTo>
                    <a:pt x="3044" y="395"/>
                  </a:lnTo>
                  <a:lnTo>
                    <a:pt x="3045" y="400"/>
                  </a:lnTo>
                  <a:lnTo>
                    <a:pt x="3053" y="404"/>
                  </a:lnTo>
                  <a:lnTo>
                    <a:pt x="3062" y="408"/>
                  </a:lnTo>
                  <a:lnTo>
                    <a:pt x="3075" y="411"/>
                  </a:lnTo>
                  <a:lnTo>
                    <a:pt x="3090" y="413"/>
                  </a:lnTo>
                  <a:lnTo>
                    <a:pt x="3106" y="416"/>
                  </a:lnTo>
                  <a:lnTo>
                    <a:pt x="3121" y="418"/>
                  </a:lnTo>
                  <a:lnTo>
                    <a:pt x="3129" y="422"/>
                  </a:lnTo>
                  <a:lnTo>
                    <a:pt x="3136" y="426"/>
                  </a:lnTo>
                  <a:lnTo>
                    <a:pt x="3145" y="430"/>
                  </a:lnTo>
                  <a:lnTo>
                    <a:pt x="3156" y="434"/>
                  </a:lnTo>
                  <a:lnTo>
                    <a:pt x="3164" y="438"/>
                  </a:lnTo>
                  <a:lnTo>
                    <a:pt x="3169" y="443"/>
                  </a:lnTo>
                  <a:lnTo>
                    <a:pt x="3173" y="447"/>
                  </a:lnTo>
                  <a:lnTo>
                    <a:pt x="3181" y="451"/>
                  </a:lnTo>
                  <a:lnTo>
                    <a:pt x="3192" y="449"/>
                  </a:lnTo>
                  <a:lnTo>
                    <a:pt x="3197" y="445"/>
                  </a:lnTo>
                  <a:lnTo>
                    <a:pt x="3203" y="440"/>
                  </a:lnTo>
                  <a:lnTo>
                    <a:pt x="3208" y="436"/>
                  </a:lnTo>
                  <a:lnTo>
                    <a:pt x="3210" y="431"/>
                  </a:lnTo>
                  <a:lnTo>
                    <a:pt x="3212" y="427"/>
                  </a:lnTo>
                  <a:lnTo>
                    <a:pt x="3214" y="422"/>
                  </a:lnTo>
                  <a:lnTo>
                    <a:pt x="3216" y="417"/>
                  </a:lnTo>
                  <a:lnTo>
                    <a:pt x="3218" y="413"/>
                  </a:lnTo>
                  <a:lnTo>
                    <a:pt x="3220" y="408"/>
                  </a:lnTo>
                  <a:lnTo>
                    <a:pt x="3222" y="403"/>
                  </a:lnTo>
                  <a:lnTo>
                    <a:pt x="3223" y="398"/>
                  </a:lnTo>
                  <a:lnTo>
                    <a:pt x="3224" y="394"/>
                  </a:lnTo>
                  <a:lnTo>
                    <a:pt x="3226" y="389"/>
                  </a:lnTo>
                  <a:lnTo>
                    <a:pt x="3227" y="384"/>
                  </a:lnTo>
                  <a:lnTo>
                    <a:pt x="3228" y="380"/>
                  </a:lnTo>
                  <a:lnTo>
                    <a:pt x="3230" y="375"/>
                  </a:lnTo>
                  <a:lnTo>
                    <a:pt x="3231" y="370"/>
                  </a:lnTo>
                  <a:lnTo>
                    <a:pt x="3232" y="366"/>
                  </a:lnTo>
                  <a:lnTo>
                    <a:pt x="3233" y="361"/>
                  </a:lnTo>
                  <a:lnTo>
                    <a:pt x="3234" y="356"/>
                  </a:lnTo>
                  <a:lnTo>
                    <a:pt x="3235" y="352"/>
                  </a:lnTo>
                  <a:lnTo>
                    <a:pt x="3236" y="347"/>
                  </a:lnTo>
                  <a:lnTo>
                    <a:pt x="3237" y="342"/>
                  </a:lnTo>
                  <a:lnTo>
                    <a:pt x="3238" y="338"/>
                  </a:lnTo>
                  <a:lnTo>
                    <a:pt x="3239" y="333"/>
                  </a:lnTo>
                  <a:lnTo>
                    <a:pt x="3239" y="328"/>
                  </a:lnTo>
                  <a:lnTo>
                    <a:pt x="3240" y="323"/>
                  </a:lnTo>
                  <a:lnTo>
                    <a:pt x="3241" y="319"/>
                  </a:lnTo>
                  <a:lnTo>
                    <a:pt x="3242" y="314"/>
                  </a:lnTo>
                  <a:lnTo>
                    <a:pt x="3243" y="309"/>
                  </a:lnTo>
                  <a:lnTo>
                    <a:pt x="3243" y="305"/>
                  </a:lnTo>
                  <a:lnTo>
                    <a:pt x="3244" y="300"/>
                  </a:lnTo>
                  <a:lnTo>
                    <a:pt x="3246" y="295"/>
                  </a:lnTo>
                  <a:lnTo>
                    <a:pt x="3248" y="291"/>
                  </a:lnTo>
                  <a:lnTo>
                    <a:pt x="3250" y="286"/>
                  </a:lnTo>
                  <a:lnTo>
                    <a:pt x="3256" y="282"/>
                  </a:lnTo>
                  <a:lnTo>
                    <a:pt x="3264" y="278"/>
                  </a:lnTo>
                  <a:lnTo>
                    <a:pt x="3271" y="273"/>
                  </a:lnTo>
                  <a:lnTo>
                    <a:pt x="3277" y="269"/>
                  </a:lnTo>
                  <a:lnTo>
                    <a:pt x="3282" y="264"/>
                  </a:lnTo>
                  <a:lnTo>
                    <a:pt x="3287" y="260"/>
                  </a:lnTo>
                  <a:lnTo>
                    <a:pt x="3291" y="255"/>
                  </a:lnTo>
                  <a:lnTo>
                    <a:pt x="3294" y="251"/>
                  </a:lnTo>
                  <a:lnTo>
                    <a:pt x="3302" y="246"/>
                  </a:lnTo>
                  <a:lnTo>
                    <a:pt x="3309" y="242"/>
                  </a:lnTo>
                  <a:lnTo>
                    <a:pt x="3317" y="238"/>
                  </a:lnTo>
                  <a:lnTo>
                    <a:pt x="3328" y="234"/>
                  </a:lnTo>
                  <a:lnTo>
                    <a:pt x="3338" y="230"/>
                  </a:lnTo>
                  <a:lnTo>
                    <a:pt x="3347" y="226"/>
                  </a:lnTo>
                  <a:lnTo>
                    <a:pt x="3354" y="222"/>
                  </a:lnTo>
                  <a:lnTo>
                    <a:pt x="3361" y="218"/>
                  </a:lnTo>
                  <a:lnTo>
                    <a:pt x="3367" y="213"/>
                  </a:lnTo>
                  <a:lnTo>
                    <a:pt x="3372" y="209"/>
                  </a:lnTo>
                  <a:lnTo>
                    <a:pt x="3377" y="204"/>
                  </a:lnTo>
                  <a:lnTo>
                    <a:pt x="3381" y="200"/>
                  </a:lnTo>
                  <a:lnTo>
                    <a:pt x="3387" y="195"/>
                  </a:lnTo>
                  <a:lnTo>
                    <a:pt x="3394" y="191"/>
                  </a:lnTo>
                  <a:lnTo>
                    <a:pt x="3401" y="187"/>
                  </a:lnTo>
                  <a:lnTo>
                    <a:pt x="3409" y="182"/>
                  </a:lnTo>
                  <a:lnTo>
                    <a:pt x="3420" y="179"/>
                  </a:lnTo>
                  <a:lnTo>
                    <a:pt x="3434" y="176"/>
                  </a:lnTo>
                  <a:lnTo>
                    <a:pt x="3448" y="173"/>
                  </a:lnTo>
                  <a:lnTo>
                    <a:pt x="3456" y="174"/>
                  </a:lnTo>
                  <a:lnTo>
                    <a:pt x="3458" y="179"/>
                  </a:lnTo>
                  <a:lnTo>
                    <a:pt x="3460" y="184"/>
                  </a:lnTo>
                  <a:lnTo>
                    <a:pt x="3462" y="189"/>
                  </a:lnTo>
                  <a:lnTo>
                    <a:pt x="3464" y="193"/>
                  </a:lnTo>
                  <a:lnTo>
                    <a:pt x="3466" y="198"/>
                  </a:lnTo>
                  <a:lnTo>
                    <a:pt x="3467" y="203"/>
                  </a:lnTo>
                  <a:lnTo>
                    <a:pt x="3468" y="207"/>
                  </a:lnTo>
                  <a:lnTo>
                    <a:pt x="3468" y="212"/>
                  </a:lnTo>
                  <a:lnTo>
                    <a:pt x="3469" y="217"/>
                  </a:lnTo>
                  <a:lnTo>
                    <a:pt x="3469" y="221"/>
                  </a:lnTo>
                  <a:lnTo>
                    <a:pt x="3470" y="226"/>
                  </a:lnTo>
                  <a:lnTo>
                    <a:pt x="3470" y="231"/>
                  </a:lnTo>
                  <a:lnTo>
                    <a:pt x="3471" y="236"/>
                  </a:lnTo>
                  <a:lnTo>
                    <a:pt x="3471" y="240"/>
                  </a:lnTo>
                  <a:lnTo>
                    <a:pt x="3472" y="245"/>
                  </a:lnTo>
                  <a:lnTo>
                    <a:pt x="3472" y="250"/>
                  </a:lnTo>
                  <a:lnTo>
                    <a:pt x="3475" y="254"/>
                  </a:lnTo>
                  <a:lnTo>
                    <a:pt x="3478" y="259"/>
                  </a:lnTo>
                  <a:lnTo>
                    <a:pt x="3482" y="264"/>
                  </a:lnTo>
                  <a:lnTo>
                    <a:pt x="3485" y="268"/>
                  </a:lnTo>
                  <a:lnTo>
                    <a:pt x="3491" y="273"/>
                  </a:lnTo>
                  <a:lnTo>
                    <a:pt x="3499" y="277"/>
                  </a:lnTo>
                  <a:lnTo>
                    <a:pt x="3511" y="280"/>
                  </a:lnTo>
                  <a:lnTo>
                    <a:pt x="3529" y="280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47"/>
                  </a:lnTo>
                  <a:lnTo>
                    <a:pt x="173" y="150"/>
                  </a:lnTo>
                  <a:lnTo>
                    <a:pt x="176" y="155"/>
                  </a:lnTo>
                  <a:lnTo>
                    <a:pt x="180" y="159"/>
                  </a:lnTo>
                  <a:lnTo>
                    <a:pt x="183" y="164"/>
                  </a:lnTo>
                  <a:lnTo>
                    <a:pt x="185" y="169"/>
                  </a:lnTo>
                  <a:lnTo>
                    <a:pt x="188" y="173"/>
                  </a:lnTo>
                  <a:lnTo>
                    <a:pt x="190" y="178"/>
                  </a:lnTo>
                  <a:lnTo>
                    <a:pt x="193" y="183"/>
                  </a:lnTo>
                  <a:lnTo>
                    <a:pt x="195" y="188"/>
                  </a:lnTo>
                  <a:lnTo>
                    <a:pt x="197" y="192"/>
                  </a:lnTo>
                  <a:lnTo>
                    <a:pt x="199" y="197"/>
                  </a:lnTo>
                  <a:lnTo>
                    <a:pt x="201" y="202"/>
                  </a:lnTo>
                  <a:lnTo>
                    <a:pt x="202" y="206"/>
                  </a:lnTo>
                  <a:lnTo>
                    <a:pt x="203" y="211"/>
                  </a:lnTo>
                  <a:lnTo>
                    <a:pt x="205" y="216"/>
                  </a:lnTo>
                  <a:lnTo>
                    <a:pt x="207" y="221"/>
                  </a:lnTo>
                  <a:lnTo>
                    <a:pt x="209" y="225"/>
                  </a:lnTo>
                  <a:lnTo>
                    <a:pt x="210" y="230"/>
                  </a:lnTo>
                  <a:lnTo>
                    <a:pt x="212" y="235"/>
                  </a:lnTo>
                  <a:lnTo>
                    <a:pt x="214" y="240"/>
                  </a:lnTo>
                  <a:lnTo>
                    <a:pt x="219" y="244"/>
                  </a:lnTo>
                  <a:lnTo>
                    <a:pt x="223" y="249"/>
                  </a:lnTo>
                  <a:lnTo>
                    <a:pt x="225" y="254"/>
                  </a:lnTo>
                  <a:lnTo>
                    <a:pt x="226" y="258"/>
                  </a:lnTo>
                  <a:lnTo>
                    <a:pt x="227" y="263"/>
                  </a:lnTo>
                  <a:lnTo>
                    <a:pt x="228" y="268"/>
                  </a:lnTo>
                  <a:lnTo>
                    <a:pt x="229" y="273"/>
                  </a:lnTo>
                  <a:lnTo>
                    <a:pt x="230" y="277"/>
                  </a:lnTo>
                  <a:lnTo>
                    <a:pt x="231" y="282"/>
                  </a:lnTo>
                  <a:lnTo>
                    <a:pt x="232" y="287"/>
                  </a:lnTo>
                  <a:lnTo>
                    <a:pt x="233" y="292"/>
                  </a:lnTo>
                  <a:lnTo>
                    <a:pt x="234" y="296"/>
                  </a:lnTo>
                  <a:lnTo>
                    <a:pt x="236" y="301"/>
                  </a:lnTo>
                  <a:lnTo>
                    <a:pt x="240" y="306"/>
                  </a:lnTo>
                  <a:lnTo>
                    <a:pt x="244" y="310"/>
                  </a:lnTo>
                  <a:lnTo>
                    <a:pt x="250" y="315"/>
                  </a:lnTo>
                  <a:lnTo>
                    <a:pt x="256" y="319"/>
                  </a:lnTo>
                  <a:lnTo>
                    <a:pt x="263" y="324"/>
                  </a:lnTo>
                  <a:lnTo>
                    <a:pt x="271" y="328"/>
                  </a:lnTo>
                  <a:lnTo>
                    <a:pt x="278" y="332"/>
                  </a:lnTo>
                  <a:lnTo>
                    <a:pt x="285" y="328"/>
                  </a:lnTo>
                  <a:lnTo>
                    <a:pt x="293" y="323"/>
                  </a:lnTo>
                  <a:lnTo>
                    <a:pt x="302" y="319"/>
                  </a:lnTo>
                  <a:lnTo>
                    <a:pt x="310" y="315"/>
                  </a:lnTo>
                  <a:lnTo>
                    <a:pt x="317" y="311"/>
                  </a:lnTo>
                  <a:lnTo>
                    <a:pt x="325" y="306"/>
                  </a:lnTo>
                  <a:lnTo>
                    <a:pt x="332" y="302"/>
                  </a:lnTo>
                  <a:lnTo>
                    <a:pt x="337" y="297"/>
                  </a:lnTo>
                  <a:lnTo>
                    <a:pt x="340" y="293"/>
                  </a:lnTo>
                  <a:lnTo>
                    <a:pt x="343" y="288"/>
                  </a:lnTo>
                  <a:lnTo>
                    <a:pt x="346" y="283"/>
                  </a:lnTo>
                  <a:lnTo>
                    <a:pt x="348" y="279"/>
                  </a:lnTo>
                  <a:lnTo>
                    <a:pt x="351" y="274"/>
                  </a:lnTo>
                  <a:lnTo>
                    <a:pt x="354" y="269"/>
                  </a:lnTo>
                  <a:lnTo>
                    <a:pt x="357" y="265"/>
                  </a:lnTo>
                  <a:lnTo>
                    <a:pt x="360" y="260"/>
                  </a:lnTo>
                  <a:lnTo>
                    <a:pt x="363" y="255"/>
                  </a:lnTo>
                  <a:lnTo>
                    <a:pt x="366" y="250"/>
                  </a:lnTo>
                  <a:lnTo>
                    <a:pt x="372" y="246"/>
                  </a:lnTo>
                  <a:lnTo>
                    <a:pt x="377" y="241"/>
                  </a:lnTo>
                  <a:lnTo>
                    <a:pt x="381" y="237"/>
                  </a:lnTo>
                  <a:lnTo>
                    <a:pt x="385" y="232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3" y="218"/>
                  </a:lnTo>
                  <a:lnTo>
                    <a:pt x="395" y="213"/>
                  </a:lnTo>
                  <a:lnTo>
                    <a:pt x="397" y="209"/>
                  </a:lnTo>
                  <a:lnTo>
                    <a:pt x="399" y="204"/>
                  </a:lnTo>
                  <a:lnTo>
                    <a:pt x="403" y="199"/>
                  </a:lnTo>
                  <a:lnTo>
                    <a:pt x="414" y="196"/>
                  </a:lnTo>
                  <a:lnTo>
                    <a:pt x="427" y="198"/>
                  </a:lnTo>
                  <a:lnTo>
                    <a:pt x="431" y="202"/>
                  </a:lnTo>
                  <a:lnTo>
                    <a:pt x="434" y="207"/>
                  </a:lnTo>
                  <a:lnTo>
                    <a:pt x="436" y="212"/>
                  </a:lnTo>
                  <a:lnTo>
                    <a:pt x="438" y="216"/>
                  </a:lnTo>
                  <a:lnTo>
                    <a:pt x="444" y="221"/>
                  </a:lnTo>
                  <a:lnTo>
                    <a:pt x="450" y="225"/>
                  </a:lnTo>
                  <a:lnTo>
                    <a:pt x="454" y="230"/>
                  </a:lnTo>
                  <a:lnTo>
                    <a:pt x="458" y="235"/>
                  </a:lnTo>
                  <a:lnTo>
                    <a:pt x="461" y="239"/>
                  </a:lnTo>
                  <a:lnTo>
                    <a:pt x="465" y="244"/>
                  </a:lnTo>
                  <a:lnTo>
                    <a:pt x="469" y="249"/>
                  </a:lnTo>
                  <a:lnTo>
                    <a:pt x="472" y="253"/>
                  </a:lnTo>
                  <a:lnTo>
                    <a:pt x="476" y="258"/>
                  </a:lnTo>
                  <a:lnTo>
                    <a:pt x="480" y="263"/>
                  </a:lnTo>
                  <a:lnTo>
                    <a:pt x="485" y="267"/>
                  </a:lnTo>
                  <a:lnTo>
                    <a:pt x="492" y="271"/>
                  </a:lnTo>
                  <a:lnTo>
                    <a:pt x="498" y="276"/>
                  </a:lnTo>
                  <a:lnTo>
                    <a:pt x="504" y="280"/>
                  </a:lnTo>
                  <a:lnTo>
                    <a:pt x="509" y="285"/>
                  </a:lnTo>
                  <a:lnTo>
                    <a:pt x="515" y="290"/>
                  </a:lnTo>
                  <a:lnTo>
                    <a:pt x="520" y="294"/>
                  </a:lnTo>
                  <a:lnTo>
                    <a:pt x="526" y="299"/>
                  </a:lnTo>
                  <a:lnTo>
                    <a:pt x="531" y="303"/>
                  </a:lnTo>
                  <a:lnTo>
                    <a:pt x="536" y="308"/>
                  </a:lnTo>
                  <a:lnTo>
                    <a:pt x="542" y="312"/>
                  </a:lnTo>
                  <a:lnTo>
                    <a:pt x="551" y="315"/>
                  </a:lnTo>
                  <a:lnTo>
                    <a:pt x="569" y="316"/>
                  </a:lnTo>
                  <a:lnTo>
                    <a:pt x="587" y="316"/>
                  </a:lnTo>
                  <a:lnTo>
                    <a:pt x="603" y="318"/>
                  </a:lnTo>
                  <a:lnTo>
                    <a:pt x="618" y="321"/>
                  </a:lnTo>
                  <a:lnTo>
                    <a:pt x="632" y="324"/>
                  </a:lnTo>
                  <a:lnTo>
                    <a:pt x="644" y="327"/>
                  </a:lnTo>
                  <a:lnTo>
                    <a:pt x="655" y="331"/>
                  </a:lnTo>
                  <a:lnTo>
                    <a:pt x="664" y="335"/>
                  </a:lnTo>
                  <a:lnTo>
                    <a:pt x="670" y="339"/>
                  </a:lnTo>
                  <a:lnTo>
                    <a:pt x="675" y="344"/>
                  </a:lnTo>
                  <a:lnTo>
                    <a:pt x="681" y="349"/>
                  </a:lnTo>
                  <a:lnTo>
                    <a:pt x="686" y="353"/>
                  </a:lnTo>
                  <a:lnTo>
                    <a:pt x="691" y="358"/>
                  </a:lnTo>
                  <a:lnTo>
                    <a:pt x="697" y="362"/>
                  </a:lnTo>
                  <a:lnTo>
                    <a:pt x="702" y="367"/>
                  </a:lnTo>
                  <a:lnTo>
                    <a:pt x="708" y="371"/>
                  </a:lnTo>
                  <a:lnTo>
                    <a:pt x="714" y="376"/>
                  </a:lnTo>
                  <a:lnTo>
                    <a:pt x="719" y="380"/>
                  </a:lnTo>
                  <a:lnTo>
                    <a:pt x="725" y="385"/>
                  </a:lnTo>
                  <a:lnTo>
                    <a:pt x="731" y="389"/>
                  </a:lnTo>
                  <a:lnTo>
                    <a:pt x="736" y="394"/>
                  </a:lnTo>
                  <a:lnTo>
                    <a:pt x="741" y="398"/>
                  </a:lnTo>
                  <a:lnTo>
                    <a:pt x="746" y="403"/>
                  </a:lnTo>
                  <a:lnTo>
                    <a:pt x="751" y="407"/>
                  </a:lnTo>
                  <a:lnTo>
                    <a:pt x="757" y="412"/>
                  </a:lnTo>
                  <a:lnTo>
                    <a:pt x="763" y="416"/>
                  </a:lnTo>
                  <a:lnTo>
                    <a:pt x="769" y="421"/>
                  </a:lnTo>
                  <a:lnTo>
                    <a:pt x="775" y="425"/>
                  </a:lnTo>
                  <a:lnTo>
                    <a:pt x="781" y="430"/>
                  </a:lnTo>
                  <a:lnTo>
                    <a:pt x="787" y="434"/>
                  </a:lnTo>
                  <a:lnTo>
                    <a:pt x="792" y="439"/>
                  </a:lnTo>
                  <a:lnTo>
                    <a:pt x="796" y="443"/>
                  </a:lnTo>
                  <a:lnTo>
                    <a:pt x="801" y="448"/>
                  </a:lnTo>
                  <a:lnTo>
                    <a:pt x="806" y="453"/>
                  </a:lnTo>
                  <a:lnTo>
                    <a:pt x="810" y="457"/>
                  </a:lnTo>
                  <a:lnTo>
                    <a:pt x="816" y="462"/>
                  </a:lnTo>
                  <a:lnTo>
                    <a:pt x="822" y="466"/>
                  </a:lnTo>
                  <a:lnTo>
                    <a:pt x="828" y="471"/>
                  </a:lnTo>
                  <a:lnTo>
                    <a:pt x="835" y="475"/>
                  </a:lnTo>
                  <a:lnTo>
                    <a:pt x="841" y="480"/>
                  </a:lnTo>
                  <a:lnTo>
                    <a:pt x="847" y="484"/>
                  </a:lnTo>
                  <a:lnTo>
                    <a:pt x="852" y="489"/>
                  </a:lnTo>
                  <a:lnTo>
                    <a:pt x="857" y="493"/>
                  </a:lnTo>
                  <a:lnTo>
                    <a:pt x="861" y="498"/>
                  </a:lnTo>
                  <a:lnTo>
                    <a:pt x="864" y="501"/>
                  </a:lnTo>
                  <a:lnTo>
                    <a:pt x="884" y="501"/>
                  </a:lnTo>
                  <a:lnTo>
                    <a:pt x="888" y="497"/>
                  </a:lnTo>
                  <a:lnTo>
                    <a:pt x="892" y="492"/>
                  </a:lnTo>
                  <a:lnTo>
                    <a:pt x="896" y="487"/>
                  </a:lnTo>
                  <a:lnTo>
                    <a:pt x="900" y="483"/>
                  </a:lnTo>
                  <a:lnTo>
                    <a:pt x="903" y="478"/>
                  </a:lnTo>
                  <a:lnTo>
                    <a:pt x="906" y="473"/>
                  </a:lnTo>
                  <a:lnTo>
                    <a:pt x="909" y="469"/>
                  </a:lnTo>
                  <a:lnTo>
                    <a:pt x="911" y="464"/>
                  </a:lnTo>
                  <a:lnTo>
                    <a:pt x="913" y="459"/>
                  </a:lnTo>
                  <a:lnTo>
                    <a:pt x="915" y="454"/>
                  </a:lnTo>
                  <a:lnTo>
                    <a:pt x="917" y="450"/>
                  </a:lnTo>
                  <a:lnTo>
                    <a:pt x="920" y="445"/>
                  </a:lnTo>
                  <a:lnTo>
                    <a:pt x="924" y="440"/>
                  </a:lnTo>
                  <a:lnTo>
                    <a:pt x="927" y="436"/>
                  </a:lnTo>
                  <a:lnTo>
                    <a:pt x="931" y="431"/>
                  </a:lnTo>
                  <a:lnTo>
                    <a:pt x="934" y="426"/>
                  </a:lnTo>
                  <a:lnTo>
                    <a:pt x="937" y="422"/>
                  </a:lnTo>
                  <a:lnTo>
                    <a:pt x="941" y="417"/>
                  </a:lnTo>
                  <a:lnTo>
                    <a:pt x="943" y="412"/>
                  </a:lnTo>
                  <a:lnTo>
                    <a:pt x="945" y="408"/>
                  </a:lnTo>
                  <a:lnTo>
                    <a:pt x="948" y="403"/>
                  </a:lnTo>
                  <a:lnTo>
                    <a:pt x="951" y="398"/>
                  </a:lnTo>
                  <a:lnTo>
                    <a:pt x="954" y="393"/>
                  </a:lnTo>
                  <a:lnTo>
                    <a:pt x="957" y="389"/>
                  </a:lnTo>
                  <a:lnTo>
                    <a:pt x="960" y="384"/>
                  </a:lnTo>
                  <a:lnTo>
                    <a:pt x="963" y="379"/>
                  </a:lnTo>
                  <a:lnTo>
                    <a:pt x="969" y="375"/>
                  </a:lnTo>
                  <a:lnTo>
                    <a:pt x="978" y="371"/>
                  </a:lnTo>
                  <a:lnTo>
                    <a:pt x="985" y="367"/>
                  </a:lnTo>
                  <a:lnTo>
                    <a:pt x="987" y="362"/>
                  </a:lnTo>
                  <a:lnTo>
                    <a:pt x="988" y="357"/>
                  </a:lnTo>
                  <a:lnTo>
                    <a:pt x="990" y="353"/>
                  </a:lnTo>
                  <a:lnTo>
                    <a:pt x="992" y="348"/>
                  </a:lnTo>
                  <a:lnTo>
                    <a:pt x="994" y="343"/>
                  </a:lnTo>
                  <a:lnTo>
                    <a:pt x="1000" y="339"/>
                  </a:lnTo>
                  <a:lnTo>
                    <a:pt x="1006" y="334"/>
                  </a:lnTo>
                  <a:lnTo>
                    <a:pt x="1008" y="329"/>
                  </a:lnTo>
                  <a:lnTo>
                    <a:pt x="1009" y="325"/>
                  </a:lnTo>
                  <a:lnTo>
                    <a:pt x="1011" y="320"/>
                  </a:lnTo>
                  <a:lnTo>
                    <a:pt x="1013" y="315"/>
                  </a:lnTo>
                  <a:lnTo>
                    <a:pt x="1015" y="310"/>
                  </a:lnTo>
                  <a:lnTo>
                    <a:pt x="1031" y="309"/>
                  </a:lnTo>
                  <a:lnTo>
                    <a:pt x="1048" y="308"/>
                  </a:lnTo>
                  <a:lnTo>
                    <a:pt x="1066" y="308"/>
                  </a:lnTo>
                  <a:lnTo>
                    <a:pt x="1084" y="308"/>
                  </a:lnTo>
                  <a:lnTo>
                    <a:pt x="1102" y="309"/>
                  </a:lnTo>
                  <a:lnTo>
                    <a:pt x="1119" y="309"/>
                  </a:lnTo>
                  <a:lnTo>
                    <a:pt x="1132" y="312"/>
                  </a:lnTo>
                  <a:lnTo>
                    <a:pt x="1144" y="315"/>
                  </a:lnTo>
                  <a:lnTo>
                    <a:pt x="1155" y="318"/>
                  </a:lnTo>
                  <a:lnTo>
                    <a:pt x="1162" y="314"/>
                  </a:lnTo>
                  <a:lnTo>
                    <a:pt x="1169" y="310"/>
                  </a:lnTo>
                  <a:lnTo>
                    <a:pt x="1176" y="305"/>
                  </a:lnTo>
                  <a:lnTo>
                    <a:pt x="1185" y="301"/>
                  </a:lnTo>
                  <a:lnTo>
                    <a:pt x="1197" y="298"/>
                  </a:lnTo>
                  <a:lnTo>
                    <a:pt x="1209" y="294"/>
                  </a:lnTo>
                  <a:lnTo>
                    <a:pt x="1220" y="290"/>
                  </a:lnTo>
                  <a:lnTo>
                    <a:pt x="1231" y="287"/>
                  </a:lnTo>
                  <a:lnTo>
                    <a:pt x="1243" y="283"/>
                  </a:lnTo>
                  <a:lnTo>
                    <a:pt x="1253" y="282"/>
                  </a:lnTo>
                  <a:lnTo>
                    <a:pt x="1259" y="286"/>
                  </a:lnTo>
                  <a:lnTo>
                    <a:pt x="1265" y="291"/>
                  </a:lnTo>
                  <a:lnTo>
                    <a:pt x="1271" y="295"/>
                  </a:lnTo>
                  <a:lnTo>
                    <a:pt x="1277" y="300"/>
                  </a:lnTo>
                  <a:lnTo>
                    <a:pt x="1283" y="304"/>
                  </a:lnTo>
                  <a:lnTo>
                    <a:pt x="1289" y="309"/>
                  </a:lnTo>
                  <a:lnTo>
                    <a:pt x="1295" y="313"/>
                  </a:lnTo>
                  <a:lnTo>
                    <a:pt x="1301" y="318"/>
                  </a:lnTo>
                  <a:lnTo>
                    <a:pt x="1306" y="322"/>
                  </a:lnTo>
                  <a:lnTo>
                    <a:pt x="1312" y="327"/>
                  </a:lnTo>
                  <a:lnTo>
                    <a:pt x="1318" y="331"/>
                  </a:lnTo>
                  <a:lnTo>
                    <a:pt x="1323" y="336"/>
                  </a:lnTo>
                  <a:lnTo>
                    <a:pt x="1329" y="340"/>
                  </a:lnTo>
                  <a:lnTo>
                    <a:pt x="1334" y="345"/>
                  </a:lnTo>
                  <a:lnTo>
                    <a:pt x="1340" y="349"/>
                  </a:lnTo>
                  <a:lnTo>
                    <a:pt x="1345" y="354"/>
                  </a:lnTo>
                  <a:lnTo>
                    <a:pt x="1350" y="358"/>
                  </a:lnTo>
                  <a:lnTo>
                    <a:pt x="1355" y="363"/>
                  </a:lnTo>
                  <a:lnTo>
                    <a:pt x="1361" y="368"/>
                  </a:lnTo>
                  <a:lnTo>
                    <a:pt x="1366" y="372"/>
                  </a:lnTo>
                  <a:lnTo>
                    <a:pt x="1371" y="377"/>
                  </a:lnTo>
                  <a:lnTo>
                    <a:pt x="1376" y="381"/>
                  </a:lnTo>
                  <a:lnTo>
                    <a:pt x="1381" y="386"/>
                  </a:lnTo>
                  <a:lnTo>
                    <a:pt x="1387" y="390"/>
                  </a:lnTo>
                  <a:lnTo>
                    <a:pt x="1390" y="395"/>
                  </a:lnTo>
                  <a:lnTo>
                    <a:pt x="1391" y="400"/>
                  </a:lnTo>
                  <a:lnTo>
                    <a:pt x="1393" y="404"/>
                  </a:lnTo>
                  <a:lnTo>
                    <a:pt x="1397" y="409"/>
                  </a:lnTo>
                  <a:lnTo>
                    <a:pt x="1400" y="414"/>
                  </a:lnTo>
                  <a:lnTo>
                    <a:pt x="1407" y="418"/>
                  </a:lnTo>
                  <a:lnTo>
                    <a:pt x="1415" y="422"/>
                  </a:lnTo>
                  <a:lnTo>
                    <a:pt x="1424" y="426"/>
                  </a:lnTo>
                  <a:lnTo>
                    <a:pt x="1433" y="430"/>
                  </a:lnTo>
                  <a:lnTo>
                    <a:pt x="1442" y="434"/>
                  </a:lnTo>
                  <a:lnTo>
                    <a:pt x="1451" y="439"/>
                  </a:lnTo>
                  <a:lnTo>
                    <a:pt x="1463" y="438"/>
                  </a:lnTo>
                  <a:lnTo>
                    <a:pt x="1475" y="435"/>
                  </a:lnTo>
                  <a:lnTo>
                    <a:pt x="1488" y="431"/>
                  </a:lnTo>
                  <a:lnTo>
                    <a:pt x="1503" y="429"/>
                  </a:lnTo>
                  <a:lnTo>
                    <a:pt x="1520" y="429"/>
                  </a:lnTo>
                  <a:lnTo>
                    <a:pt x="1538" y="429"/>
                  </a:lnTo>
                  <a:lnTo>
                    <a:pt x="1553" y="431"/>
                  </a:lnTo>
                  <a:lnTo>
                    <a:pt x="1563" y="432"/>
                  </a:lnTo>
                  <a:lnTo>
                    <a:pt x="1568" y="427"/>
                  </a:lnTo>
                  <a:lnTo>
                    <a:pt x="1573" y="423"/>
                  </a:lnTo>
                  <a:lnTo>
                    <a:pt x="1579" y="418"/>
                  </a:lnTo>
                  <a:lnTo>
                    <a:pt x="1585" y="414"/>
                  </a:lnTo>
                  <a:lnTo>
                    <a:pt x="1590" y="409"/>
                  </a:lnTo>
                  <a:lnTo>
                    <a:pt x="1594" y="404"/>
                  </a:lnTo>
                  <a:lnTo>
                    <a:pt x="1598" y="400"/>
                  </a:lnTo>
                  <a:lnTo>
                    <a:pt x="1602" y="395"/>
                  </a:lnTo>
                  <a:lnTo>
                    <a:pt x="1606" y="390"/>
                  </a:lnTo>
                  <a:lnTo>
                    <a:pt x="1611" y="386"/>
                  </a:lnTo>
                  <a:lnTo>
                    <a:pt x="1616" y="381"/>
                  </a:lnTo>
                  <a:lnTo>
                    <a:pt x="1626" y="377"/>
                  </a:lnTo>
                  <a:lnTo>
                    <a:pt x="1632" y="373"/>
                  </a:lnTo>
                  <a:lnTo>
                    <a:pt x="1637" y="368"/>
                  </a:lnTo>
                  <a:lnTo>
                    <a:pt x="1641" y="364"/>
                  </a:lnTo>
                  <a:lnTo>
                    <a:pt x="1644" y="359"/>
                  </a:lnTo>
                  <a:lnTo>
                    <a:pt x="1648" y="356"/>
                  </a:lnTo>
                  <a:lnTo>
                    <a:pt x="1657" y="360"/>
                  </a:lnTo>
                  <a:lnTo>
                    <a:pt x="1665" y="356"/>
                  </a:lnTo>
                  <a:lnTo>
                    <a:pt x="1674" y="352"/>
                  </a:lnTo>
                  <a:lnTo>
                    <a:pt x="1685" y="348"/>
                  </a:lnTo>
                  <a:lnTo>
                    <a:pt x="1697" y="345"/>
                  </a:lnTo>
                  <a:lnTo>
                    <a:pt x="1712" y="342"/>
                  </a:lnTo>
                  <a:lnTo>
                    <a:pt x="1728" y="341"/>
                  </a:lnTo>
                  <a:lnTo>
                    <a:pt x="1745" y="339"/>
                  </a:lnTo>
                  <a:lnTo>
                    <a:pt x="1760" y="340"/>
                  </a:lnTo>
                  <a:lnTo>
                    <a:pt x="1771" y="344"/>
                  </a:lnTo>
                  <a:lnTo>
                    <a:pt x="1782" y="347"/>
                  </a:lnTo>
                  <a:lnTo>
                    <a:pt x="1791" y="352"/>
                  </a:lnTo>
                  <a:lnTo>
                    <a:pt x="1795" y="356"/>
                  </a:lnTo>
                  <a:lnTo>
                    <a:pt x="1798" y="361"/>
                  </a:lnTo>
                  <a:lnTo>
                    <a:pt x="1801" y="366"/>
                  </a:lnTo>
                  <a:lnTo>
                    <a:pt x="1803" y="370"/>
                  </a:lnTo>
                  <a:lnTo>
                    <a:pt x="1805" y="375"/>
                  </a:lnTo>
                  <a:lnTo>
                    <a:pt x="1807" y="380"/>
                  </a:lnTo>
                  <a:lnTo>
                    <a:pt x="1808" y="385"/>
                  </a:lnTo>
                  <a:lnTo>
                    <a:pt x="1810" y="389"/>
                  </a:lnTo>
                  <a:lnTo>
                    <a:pt x="1811" y="394"/>
                  </a:lnTo>
                  <a:lnTo>
                    <a:pt x="1812" y="399"/>
                  </a:lnTo>
                  <a:lnTo>
                    <a:pt x="1812" y="404"/>
                  </a:lnTo>
                  <a:lnTo>
                    <a:pt x="1812" y="408"/>
                  </a:lnTo>
                  <a:lnTo>
                    <a:pt x="1812" y="413"/>
                  </a:lnTo>
                  <a:lnTo>
                    <a:pt x="1813" y="418"/>
                  </a:lnTo>
                  <a:lnTo>
                    <a:pt x="1813" y="423"/>
                  </a:lnTo>
                  <a:lnTo>
                    <a:pt x="1813" y="427"/>
                  </a:lnTo>
                  <a:lnTo>
                    <a:pt x="1813" y="432"/>
                  </a:lnTo>
                  <a:lnTo>
                    <a:pt x="1813" y="437"/>
                  </a:lnTo>
                  <a:lnTo>
                    <a:pt x="1813" y="442"/>
                  </a:lnTo>
                  <a:lnTo>
                    <a:pt x="1813" y="446"/>
                  </a:lnTo>
                  <a:lnTo>
                    <a:pt x="1814" y="451"/>
                  </a:lnTo>
                  <a:lnTo>
                    <a:pt x="1814" y="456"/>
                  </a:lnTo>
                  <a:lnTo>
                    <a:pt x="1814" y="461"/>
                  </a:lnTo>
                  <a:lnTo>
                    <a:pt x="1814" y="465"/>
                  </a:lnTo>
                  <a:lnTo>
                    <a:pt x="1814" y="470"/>
                  </a:lnTo>
                  <a:lnTo>
                    <a:pt x="1814" y="475"/>
                  </a:lnTo>
                  <a:lnTo>
                    <a:pt x="1814" y="480"/>
                  </a:lnTo>
                  <a:lnTo>
                    <a:pt x="1815" y="484"/>
                  </a:lnTo>
                  <a:lnTo>
                    <a:pt x="1815" y="489"/>
                  </a:lnTo>
                  <a:lnTo>
                    <a:pt x="1815" y="494"/>
                  </a:lnTo>
                  <a:lnTo>
                    <a:pt x="1815" y="499"/>
                  </a:lnTo>
                  <a:lnTo>
                    <a:pt x="1815" y="501"/>
                  </a:lnTo>
                  <a:lnTo>
                    <a:pt x="1901" y="501"/>
                  </a:lnTo>
                  <a:lnTo>
                    <a:pt x="1902" y="499"/>
                  </a:lnTo>
                  <a:lnTo>
                    <a:pt x="1902" y="494"/>
                  </a:lnTo>
                  <a:lnTo>
                    <a:pt x="1902" y="489"/>
                  </a:lnTo>
                  <a:lnTo>
                    <a:pt x="1903" y="485"/>
                  </a:lnTo>
                  <a:lnTo>
                    <a:pt x="1903" y="480"/>
                  </a:lnTo>
                  <a:lnTo>
                    <a:pt x="1904" y="475"/>
                  </a:lnTo>
                  <a:lnTo>
                    <a:pt x="1904" y="470"/>
                  </a:lnTo>
                  <a:lnTo>
                    <a:pt x="1904" y="466"/>
                  </a:lnTo>
                  <a:lnTo>
                    <a:pt x="1905" y="461"/>
                  </a:lnTo>
                  <a:lnTo>
                    <a:pt x="1905" y="456"/>
                  </a:lnTo>
                  <a:lnTo>
                    <a:pt x="1905" y="451"/>
                  </a:lnTo>
                  <a:lnTo>
                    <a:pt x="1908" y="447"/>
                  </a:lnTo>
                  <a:lnTo>
                    <a:pt x="1910" y="442"/>
                  </a:lnTo>
                  <a:lnTo>
                    <a:pt x="1912" y="437"/>
                  </a:lnTo>
                  <a:lnTo>
                    <a:pt x="1915" y="433"/>
                  </a:lnTo>
                  <a:lnTo>
                    <a:pt x="1919" y="428"/>
                  </a:lnTo>
                  <a:lnTo>
                    <a:pt x="1924" y="423"/>
                  </a:lnTo>
                  <a:lnTo>
                    <a:pt x="1933" y="419"/>
                  </a:lnTo>
                  <a:lnTo>
                    <a:pt x="1944" y="416"/>
                  </a:lnTo>
                  <a:lnTo>
                    <a:pt x="1957" y="412"/>
                  </a:lnTo>
                  <a:lnTo>
                    <a:pt x="1972" y="410"/>
                  </a:lnTo>
                  <a:lnTo>
                    <a:pt x="1986" y="412"/>
                  </a:lnTo>
                  <a:lnTo>
                    <a:pt x="1991" y="417"/>
                  </a:lnTo>
                  <a:lnTo>
                    <a:pt x="1993" y="421"/>
                  </a:lnTo>
                  <a:lnTo>
                    <a:pt x="1994" y="426"/>
                  </a:lnTo>
                  <a:lnTo>
                    <a:pt x="1996" y="431"/>
                  </a:lnTo>
                  <a:lnTo>
                    <a:pt x="1998" y="436"/>
                  </a:lnTo>
                  <a:lnTo>
                    <a:pt x="1999" y="440"/>
                  </a:lnTo>
                  <a:lnTo>
                    <a:pt x="2000" y="445"/>
                  </a:lnTo>
                  <a:lnTo>
                    <a:pt x="2001" y="450"/>
                  </a:lnTo>
                  <a:lnTo>
                    <a:pt x="2001" y="455"/>
                  </a:lnTo>
                  <a:lnTo>
                    <a:pt x="2002" y="459"/>
                  </a:lnTo>
                  <a:lnTo>
                    <a:pt x="2003" y="464"/>
                  </a:lnTo>
                  <a:lnTo>
                    <a:pt x="2003" y="469"/>
                  </a:lnTo>
                  <a:lnTo>
                    <a:pt x="2004" y="474"/>
                  </a:lnTo>
                  <a:lnTo>
                    <a:pt x="2004" y="478"/>
                  </a:lnTo>
                  <a:lnTo>
                    <a:pt x="2005" y="483"/>
                  </a:lnTo>
                  <a:lnTo>
                    <a:pt x="2006" y="488"/>
                  </a:lnTo>
                  <a:lnTo>
                    <a:pt x="2006" y="493"/>
                  </a:lnTo>
                  <a:lnTo>
                    <a:pt x="2007" y="497"/>
                  </a:lnTo>
                  <a:lnTo>
                    <a:pt x="2008" y="501"/>
                  </a:lnTo>
                  <a:lnTo>
                    <a:pt x="2047" y="501"/>
                  </a:lnTo>
                  <a:lnTo>
                    <a:pt x="2048" y="500"/>
                  </a:lnTo>
                  <a:lnTo>
                    <a:pt x="2049" y="495"/>
                  </a:lnTo>
                  <a:lnTo>
                    <a:pt x="2050" y="490"/>
                  </a:lnTo>
                  <a:lnTo>
                    <a:pt x="2052" y="486"/>
                  </a:lnTo>
                  <a:lnTo>
                    <a:pt x="2053" y="481"/>
                  </a:lnTo>
                  <a:lnTo>
                    <a:pt x="2054" y="476"/>
                  </a:lnTo>
                  <a:lnTo>
                    <a:pt x="2055" y="471"/>
                  </a:lnTo>
                  <a:lnTo>
                    <a:pt x="2056" y="467"/>
                  </a:lnTo>
                  <a:lnTo>
                    <a:pt x="2058" y="462"/>
                  </a:lnTo>
                  <a:lnTo>
                    <a:pt x="2059" y="457"/>
                  </a:lnTo>
                  <a:lnTo>
                    <a:pt x="2060" y="452"/>
                  </a:lnTo>
                  <a:lnTo>
                    <a:pt x="2061" y="448"/>
                  </a:lnTo>
                  <a:lnTo>
                    <a:pt x="2063" y="443"/>
                  </a:lnTo>
                  <a:lnTo>
                    <a:pt x="2064" y="438"/>
                  </a:lnTo>
                  <a:lnTo>
                    <a:pt x="2065" y="433"/>
                  </a:lnTo>
                  <a:lnTo>
                    <a:pt x="2066" y="429"/>
                  </a:lnTo>
                  <a:lnTo>
                    <a:pt x="2067" y="424"/>
                  </a:lnTo>
                  <a:lnTo>
                    <a:pt x="2069" y="419"/>
                  </a:lnTo>
                  <a:lnTo>
                    <a:pt x="2070" y="414"/>
                  </a:lnTo>
                  <a:lnTo>
                    <a:pt x="2071" y="410"/>
                  </a:lnTo>
                  <a:lnTo>
                    <a:pt x="2072" y="405"/>
                  </a:lnTo>
                  <a:lnTo>
                    <a:pt x="2073" y="400"/>
                  </a:lnTo>
                  <a:lnTo>
                    <a:pt x="2075" y="395"/>
                  </a:lnTo>
                  <a:lnTo>
                    <a:pt x="2077" y="391"/>
                  </a:lnTo>
                  <a:lnTo>
                    <a:pt x="2079" y="386"/>
                  </a:lnTo>
                  <a:lnTo>
                    <a:pt x="2081" y="381"/>
                  </a:lnTo>
                  <a:lnTo>
                    <a:pt x="2083" y="377"/>
                  </a:lnTo>
                  <a:lnTo>
                    <a:pt x="2085" y="372"/>
                  </a:lnTo>
                  <a:lnTo>
                    <a:pt x="2087" y="367"/>
                  </a:lnTo>
                  <a:lnTo>
                    <a:pt x="2089" y="362"/>
                  </a:lnTo>
                  <a:lnTo>
                    <a:pt x="2091" y="358"/>
                  </a:lnTo>
                  <a:lnTo>
                    <a:pt x="2093" y="353"/>
                  </a:lnTo>
                  <a:lnTo>
                    <a:pt x="2095" y="348"/>
                  </a:lnTo>
                  <a:lnTo>
                    <a:pt x="2096" y="343"/>
                  </a:lnTo>
                  <a:lnTo>
                    <a:pt x="2098" y="339"/>
                  </a:lnTo>
                  <a:lnTo>
                    <a:pt x="2099" y="334"/>
                  </a:lnTo>
                  <a:lnTo>
                    <a:pt x="2101" y="329"/>
                  </a:lnTo>
                  <a:lnTo>
                    <a:pt x="2102" y="324"/>
                  </a:lnTo>
                  <a:lnTo>
                    <a:pt x="2104" y="320"/>
                  </a:lnTo>
                  <a:lnTo>
                    <a:pt x="2105" y="315"/>
                  </a:lnTo>
                  <a:lnTo>
                    <a:pt x="2107" y="310"/>
                  </a:lnTo>
                  <a:lnTo>
                    <a:pt x="2108" y="305"/>
                  </a:lnTo>
                  <a:lnTo>
                    <a:pt x="2110" y="301"/>
                  </a:lnTo>
                  <a:lnTo>
                    <a:pt x="2113" y="296"/>
                  </a:lnTo>
                  <a:lnTo>
                    <a:pt x="2116" y="291"/>
                  </a:lnTo>
                  <a:lnTo>
                    <a:pt x="2122" y="287"/>
                  </a:lnTo>
                  <a:lnTo>
                    <a:pt x="2131" y="283"/>
                  </a:lnTo>
                  <a:lnTo>
                    <a:pt x="2145" y="280"/>
                  </a:lnTo>
                  <a:lnTo>
                    <a:pt x="2162" y="278"/>
                  </a:lnTo>
                  <a:lnTo>
                    <a:pt x="2179" y="278"/>
                  </a:lnTo>
                  <a:lnTo>
                    <a:pt x="2192" y="281"/>
                  </a:lnTo>
                  <a:lnTo>
                    <a:pt x="2204" y="284"/>
                  </a:lnTo>
                  <a:lnTo>
                    <a:pt x="2216" y="288"/>
                  </a:lnTo>
                  <a:lnTo>
                    <a:pt x="2228" y="291"/>
                  </a:lnTo>
                  <a:lnTo>
                    <a:pt x="2238" y="295"/>
                  </a:lnTo>
                  <a:lnTo>
                    <a:pt x="2246" y="299"/>
                  </a:lnTo>
                  <a:lnTo>
                    <a:pt x="2254" y="304"/>
                  </a:lnTo>
                  <a:lnTo>
                    <a:pt x="2262" y="308"/>
                  </a:lnTo>
                  <a:lnTo>
                    <a:pt x="2269" y="312"/>
                  </a:lnTo>
                  <a:lnTo>
                    <a:pt x="2277" y="316"/>
                  </a:lnTo>
                  <a:lnTo>
                    <a:pt x="2285" y="321"/>
                  </a:lnTo>
                  <a:lnTo>
                    <a:pt x="2292" y="325"/>
                  </a:lnTo>
                  <a:lnTo>
                    <a:pt x="2300" y="329"/>
                  </a:lnTo>
                  <a:lnTo>
                    <a:pt x="2307" y="334"/>
                  </a:lnTo>
                  <a:lnTo>
                    <a:pt x="2314" y="338"/>
                  </a:lnTo>
                  <a:lnTo>
                    <a:pt x="2322" y="342"/>
                  </a:lnTo>
                  <a:lnTo>
                    <a:pt x="2329" y="347"/>
                  </a:lnTo>
                  <a:lnTo>
                    <a:pt x="2336" y="351"/>
                  </a:lnTo>
                  <a:lnTo>
                    <a:pt x="2344" y="355"/>
                  </a:lnTo>
                  <a:lnTo>
                    <a:pt x="2351" y="360"/>
                  </a:lnTo>
                  <a:lnTo>
                    <a:pt x="2358" y="364"/>
                  </a:lnTo>
                  <a:lnTo>
                    <a:pt x="2367" y="368"/>
                  </a:lnTo>
                  <a:lnTo>
                    <a:pt x="2380" y="371"/>
                  </a:lnTo>
                  <a:lnTo>
                    <a:pt x="2390" y="375"/>
                  </a:lnTo>
                  <a:lnTo>
                    <a:pt x="2398" y="379"/>
                  </a:lnTo>
                  <a:lnTo>
                    <a:pt x="2406" y="384"/>
                  </a:lnTo>
                  <a:lnTo>
                    <a:pt x="2413" y="388"/>
                  </a:lnTo>
                  <a:lnTo>
                    <a:pt x="2420" y="393"/>
                  </a:lnTo>
                  <a:lnTo>
                    <a:pt x="2426" y="397"/>
                  </a:lnTo>
                  <a:lnTo>
                    <a:pt x="2432" y="402"/>
                  </a:lnTo>
                  <a:lnTo>
                    <a:pt x="2436" y="406"/>
                  </a:lnTo>
                  <a:lnTo>
                    <a:pt x="2440" y="411"/>
                  </a:lnTo>
                  <a:lnTo>
                    <a:pt x="2444" y="415"/>
                  </a:lnTo>
                  <a:lnTo>
                    <a:pt x="2448" y="420"/>
                  </a:lnTo>
                  <a:lnTo>
                    <a:pt x="2452" y="425"/>
                  </a:lnTo>
                  <a:lnTo>
                    <a:pt x="2457" y="429"/>
                  </a:lnTo>
                  <a:lnTo>
                    <a:pt x="2460" y="432"/>
                  </a:lnTo>
                  <a:lnTo>
                    <a:pt x="2463" y="427"/>
                  </a:lnTo>
                  <a:lnTo>
                    <a:pt x="2466" y="422"/>
                  </a:lnTo>
                  <a:lnTo>
                    <a:pt x="2469" y="417"/>
                  </a:lnTo>
                  <a:lnTo>
                    <a:pt x="2472" y="413"/>
                  </a:lnTo>
                  <a:lnTo>
                    <a:pt x="2475" y="408"/>
                  </a:lnTo>
                  <a:lnTo>
                    <a:pt x="2478" y="403"/>
                  </a:lnTo>
                  <a:lnTo>
                    <a:pt x="2481" y="398"/>
                  </a:lnTo>
                  <a:lnTo>
                    <a:pt x="2484" y="394"/>
                  </a:lnTo>
                  <a:lnTo>
                    <a:pt x="2487" y="389"/>
                  </a:lnTo>
                  <a:lnTo>
                    <a:pt x="2490" y="384"/>
                  </a:lnTo>
                  <a:lnTo>
                    <a:pt x="2492" y="380"/>
                  </a:lnTo>
                  <a:lnTo>
                    <a:pt x="2495" y="375"/>
                  </a:lnTo>
                  <a:lnTo>
                    <a:pt x="2498" y="370"/>
                  </a:lnTo>
                  <a:lnTo>
                    <a:pt x="2501" y="366"/>
                  </a:lnTo>
                  <a:lnTo>
                    <a:pt x="2504" y="361"/>
                  </a:lnTo>
                  <a:lnTo>
                    <a:pt x="2506" y="356"/>
                  </a:lnTo>
                  <a:lnTo>
                    <a:pt x="2509" y="352"/>
                  </a:lnTo>
                  <a:lnTo>
                    <a:pt x="2511" y="347"/>
                  </a:lnTo>
                  <a:lnTo>
                    <a:pt x="2513" y="342"/>
                  </a:lnTo>
                  <a:lnTo>
                    <a:pt x="2514" y="337"/>
                  </a:lnTo>
                  <a:lnTo>
                    <a:pt x="2516" y="333"/>
                  </a:lnTo>
                  <a:lnTo>
                    <a:pt x="2518" y="328"/>
                  </a:lnTo>
                  <a:lnTo>
                    <a:pt x="2520" y="323"/>
                  </a:lnTo>
                  <a:lnTo>
                    <a:pt x="2521" y="318"/>
                  </a:lnTo>
                  <a:lnTo>
                    <a:pt x="2523" y="314"/>
                  </a:lnTo>
                  <a:lnTo>
                    <a:pt x="2525" y="309"/>
                  </a:lnTo>
                  <a:lnTo>
                    <a:pt x="2527" y="304"/>
                  </a:lnTo>
                  <a:lnTo>
                    <a:pt x="2529" y="299"/>
                  </a:lnTo>
                  <a:lnTo>
                    <a:pt x="2533" y="295"/>
                  </a:lnTo>
                  <a:lnTo>
                    <a:pt x="2538" y="290"/>
                  </a:lnTo>
                  <a:lnTo>
                    <a:pt x="2543" y="286"/>
                  </a:lnTo>
                  <a:lnTo>
                    <a:pt x="2550" y="281"/>
                  </a:lnTo>
                  <a:lnTo>
                    <a:pt x="2560" y="281"/>
                  </a:lnTo>
                  <a:lnTo>
                    <a:pt x="2568" y="286"/>
                  </a:lnTo>
                  <a:lnTo>
                    <a:pt x="2575" y="290"/>
                  </a:lnTo>
                  <a:lnTo>
                    <a:pt x="2582" y="294"/>
                  </a:lnTo>
                  <a:lnTo>
                    <a:pt x="2589" y="299"/>
                  </a:lnTo>
                  <a:lnTo>
                    <a:pt x="2595" y="303"/>
                  </a:lnTo>
                  <a:lnTo>
                    <a:pt x="2600" y="308"/>
                  </a:lnTo>
                  <a:lnTo>
                    <a:pt x="2605" y="312"/>
                  </a:lnTo>
                  <a:lnTo>
                    <a:pt x="2610" y="317"/>
                  </a:lnTo>
                  <a:lnTo>
                    <a:pt x="2615" y="321"/>
                  </a:lnTo>
                  <a:lnTo>
                    <a:pt x="2621" y="326"/>
                  </a:lnTo>
                  <a:lnTo>
                    <a:pt x="2627" y="331"/>
                  </a:lnTo>
                  <a:lnTo>
                    <a:pt x="2632" y="335"/>
                  </a:lnTo>
                  <a:lnTo>
                    <a:pt x="2638" y="339"/>
                  </a:lnTo>
                  <a:lnTo>
                    <a:pt x="2644" y="344"/>
                  </a:lnTo>
                  <a:lnTo>
                    <a:pt x="2650" y="348"/>
                  </a:lnTo>
                  <a:lnTo>
                    <a:pt x="2654" y="353"/>
                  </a:lnTo>
                  <a:lnTo>
                    <a:pt x="2656" y="358"/>
                  </a:lnTo>
                  <a:lnTo>
                    <a:pt x="2658" y="362"/>
                  </a:lnTo>
                  <a:lnTo>
                    <a:pt x="2660" y="367"/>
                  </a:lnTo>
                  <a:lnTo>
                    <a:pt x="2662" y="372"/>
                  </a:lnTo>
                  <a:lnTo>
                    <a:pt x="2664" y="377"/>
                  </a:lnTo>
                  <a:lnTo>
                    <a:pt x="2666" y="381"/>
                  </a:lnTo>
                  <a:lnTo>
                    <a:pt x="2667" y="386"/>
                  </a:lnTo>
                  <a:lnTo>
                    <a:pt x="2669" y="391"/>
                  </a:lnTo>
                  <a:lnTo>
                    <a:pt x="2671" y="396"/>
                  </a:lnTo>
                  <a:lnTo>
                    <a:pt x="2673" y="400"/>
                  </a:lnTo>
                  <a:lnTo>
                    <a:pt x="2674" y="405"/>
                  </a:lnTo>
                  <a:lnTo>
                    <a:pt x="2675" y="410"/>
                  </a:lnTo>
                  <a:lnTo>
                    <a:pt x="2676" y="415"/>
                  </a:lnTo>
                  <a:lnTo>
                    <a:pt x="2677" y="419"/>
                  </a:lnTo>
                  <a:lnTo>
                    <a:pt x="2678" y="424"/>
                  </a:lnTo>
                  <a:lnTo>
                    <a:pt x="2679" y="429"/>
                  </a:lnTo>
                  <a:lnTo>
                    <a:pt x="2681" y="434"/>
                  </a:lnTo>
                  <a:lnTo>
                    <a:pt x="2682" y="438"/>
                  </a:lnTo>
                  <a:lnTo>
                    <a:pt x="2683" y="443"/>
                  </a:lnTo>
                  <a:lnTo>
                    <a:pt x="2684" y="448"/>
                  </a:lnTo>
                  <a:lnTo>
                    <a:pt x="2685" y="453"/>
                  </a:lnTo>
                  <a:lnTo>
                    <a:pt x="2686" y="457"/>
                  </a:lnTo>
                  <a:lnTo>
                    <a:pt x="2687" y="462"/>
                  </a:lnTo>
                  <a:lnTo>
                    <a:pt x="2689" y="467"/>
                  </a:lnTo>
                  <a:lnTo>
                    <a:pt x="2690" y="472"/>
                  </a:lnTo>
                  <a:lnTo>
                    <a:pt x="2691" y="476"/>
                  </a:lnTo>
                  <a:lnTo>
                    <a:pt x="2692" y="481"/>
                  </a:lnTo>
                  <a:lnTo>
                    <a:pt x="2693" y="486"/>
                  </a:lnTo>
                  <a:lnTo>
                    <a:pt x="2694" y="491"/>
                  </a:lnTo>
                  <a:lnTo>
                    <a:pt x="2696" y="495"/>
                  </a:lnTo>
                  <a:lnTo>
                    <a:pt x="2697" y="500"/>
                  </a:lnTo>
                  <a:lnTo>
                    <a:pt x="2697" y="501"/>
                  </a:lnTo>
                  <a:lnTo>
                    <a:pt x="2713" y="501"/>
                  </a:lnTo>
                  <a:lnTo>
                    <a:pt x="2713" y="500"/>
                  </a:lnTo>
                  <a:lnTo>
                    <a:pt x="2714" y="495"/>
                  </a:lnTo>
                  <a:lnTo>
                    <a:pt x="2715" y="490"/>
                  </a:lnTo>
                  <a:lnTo>
                    <a:pt x="2716" y="486"/>
                  </a:lnTo>
                  <a:lnTo>
                    <a:pt x="2717" y="481"/>
                  </a:lnTo>
                  <a:lnTo>
                    <a:pt x="2718" y="476"/>
                  </a:lnTo>
                  <a:lnTo>
                    <a:pt x="2719" y="471"/>
                  </a:lnTo>
                  <a:lnTo>
                    <a:pt x="2720" y="467"/>
                  </a:lnTo>
                  <a:lnTo>
                    <a:pt x="2720" y="462"/>
                  </a:lnTo>
                  <a:lnTo>
                    <a:pt x="2721" y="457"/>
                  </a:lnTo>
                  <a:lnTo>
                    <a:pt x="2722" y="452"/>
                  </a:lnTo>
                  <a:lnTo>
                    <a:pt x="2723" y="448"/>
                  </a:lnTo>
                  <a:lnTo>
                    <a:pt x="2724" y="443"/>
                  </a:lnTo>
                  <a:lnTo>
                    <a:pt x="2725" y="438"/>
                  </a:lnTo>
                  <a:lnTo>
                    <a:pt x="2726" y="433"/>
                  </a:lnTo>
                  <a:lnTo>
                    <a:pt x="2727" y="429"/>
                  </a:lnTo>
                  <a:lnTo>
                    <a:pt x="2728" y="424"/>
                  </a:lnTo>
                  <a:lnTo>
                    <a:pt x="2729" y="419"/>
                  </a:lnTo>
                  <a:lnTo>
                    <a:pt x="2730" y="414"/>
                  </a:lnTo>
                  <a:lnTo>
                    <a:pt x="2731" y="410"/>
                  </a:lnTo>
                  <a:lnTo>
                    <a:pt x="2732" y="405"/>
                  </a:lnTo>
                  <a:lnTo>
                    <a:pt x="2733" y="400"/>
                  </a:lnTo>
                  <a:lnTo>
                    <a:pt x="2736" y="395"/>
                  </a:lnTo>
                  <a:lnTo>
                    <a:pt x="2740" y="391"/>
                  </a:lnTo>
                  <a:lnTo>
                    <a:pt x="2745" y="386"/>
                  </a:lnTo>
                  <a:lnTo>
                    <a:pt x="2749" y="381"/>
                  </a:lnTo>
                  <a:lnTo>
                    <a:pt x="2755" y="377"/>
                  </a:lnTo>
                  <a:lnTo>
                    <a:pt x="2763" y="373"/>
                  </a:lnTo>
                  <a:lnTo>
                    <a:pt x="2772" y="369"/>
                  </a:lnTo>
                  <a:lnTo>
                    <a:pt x="2783" y="365"/>
                  </a:lnTo>
                  <a:lnTo>
                    <a:pt x="2796" y="362"/>
                  </a:lnTo>
                  <a:lnTo>
                    <a:pt x="2812" y="360"/>
                  </a:lnTo>
                  <a:lnTo>
                    <a:pt x="2824" y="357"/>
                  </a:lnTo>
                  <a:lnTo>
                    <a:pt x="2829" y="352"/>
                  </a:lnTo>
                  <a:lnTo>
                    <a:pt x="2833" y="348"/>
                  </a:lnTo>
                  <a:lnTo>
                    <a:pt x="2837" y="343"/>
                  </a:lnTo>
                  <a:lnTo>
                    <a:pt x="2841" y="339"/>
                  </a:lnTo>
                  <a:lnTo>
                    <a:pt x="2845" y="334"/>
                  </a:lnTo>
                  <a:lnTo>
                    <a:pt x="2849" y="329"/>
                  </a:lnTo>
                  <a:lnTo>
                    <a:pt x="2853" y="325"/>
                  </a:lnTo>
                  <a:lnTo>
                    <a:pt x="2857" y="320"/>
                  </a:lnTo>
                  <a:lnTo>
                    <a:pt x="2862" y="315"/>
                  </a:lnTo>
                  <a:lnTo>
                    <a:pt x="2866" y="311"/>
                  </a:lnTo>
                  <a:lnTo>
                    <a:pt x="2872" y="306"/>
                  </a:lnTo>
                  <a:lnTo>
                    <a:pt x="2877" y="302"/>
                  </a:lnTo>
                  <a:lnTo>
                    <a:pt x="2885" y="297"/>
                  </a:lnTo>
                  <a:lnTo>
                    <a:pt x="2893" y="293"/>
                  </a:lnTo>
                  <a:lnTo>
                    <a:pt x="2901" y="289"/>
                  </a:lnTo>
                  <a:lnTo>
                    <a:pt x="2910" y="285"/>
                  </a:lnTo>
                  <a:lnTo>
                    <a:pt x="2927" y="284"/>
                  </a:lnTo>
                  <a:lnTo>
                    <a:pt x="2944" y="282"/>
                  </a:lnTo>
                  <a:lnTo>
                    <a:pt x="2961" y="281"/>
                  </a:lnTo>
                  <a:lnTo>
                    <a:pt x="2975" y="284"/>
                  </a:lnTo>
                  <a:lnTo>
                    <a:pt x="2986" y="287"/>
                  </a:lnTo>
                  <a:lnTo>
                    <a:pt x="2996" y="291"/>
                  </a:lnTo>
                  <a:lnTo>
                    <a:pt x="3003" y="296"/>
                  </a:lnTo>
                  <a:lnTo>
                    <a:pt x="3010" y="300"/>
                  </a:lnTo>
                  <a:lnTo>
                    <a:pt x="3012" y="305"/>
                  </a:lnTo>
                  <a:lnTo>
                    <a:pt x="3012" y="309"/>
                  </a:lnTo>
                  <a:lnTo>
                    <a:pt x="3013" y="314"/>
                  </a:lnTo>
                  <a:lnTo>
                    <a:pt x="3013" y="319"/>
                  </a:lnTo>
                  <a:lnTo>
                    <a:pt x="3014" y="324"/>
                  </a:lnTo>
                  <a:lnTo>
                    <a:pt x="3015" y="328"/>
                  </a:lnTo>
                  <a:lnTo>
                    <a:pt x="3015" y="333"/>
                  </a:lnTo>
                  <a:lnTo>
                    <a:pt x="3016" y="338"/>
                  </a:lnTo>
                  <a:lnTo>
                    <a:pt x="3016" y="343"/>
                  </a:lnTo>
                  <a:lnTo>
                    <a:pt x="3017" y="347"/>
                  </a:lnTo>
                  <a:lnTo>
                    <a:pt x="3017" y="352"/>
                  </a:lnTo>
                  <a:lnTo>
                    <a:pt x="3019" y="357"/>
                  </a:lnTo>
                  <a:lnTo>
                    <a:pt x="3020" y="362"/>
                  </a:lnTo>
                  <a:lnTo>
                    <a:pt x="3022" y="366"/>
                  </a:lnTo>
                  <a:lnTo>
                    <a:pt x="3023" y="371"/>
                  </a:lnTo>
                  <a:lnTo>
                    <a:pt x="3025" y="376"/>
                  </a:lnTo>
                  <a:lnTo>
                    <a:pt x="3026" y="381"/>
                  </a:lnTo>
                  <a:lnTo>
                    <a:pt x="3028" y="385"/>
                  </a:lnTo>
                  <a:lnTo>
                    <a:pt x="3029" y="390"/>
                  </a:lnTo>
                  <a:lnTo>
                    <a:pt x="3030" y="395"/>
                  </a:lnTo>
                  <a:lnTo>
                    <a:pt x="3032" y="400"/>
                  </a:lnTo>
                  <a:lnTo>
                    <a:pt x="3038" y="404"/>
                  </a:lnTo>
                  <a:lnTo>
                    <a:pt x="3046" y="408"/>
                  </a:lnTo>
                  <a:lnTo>
                    <a:pt x="3055" y="412"/>
                  </a:lnTo>
                  <a:lnTo>
                    <a:pt x="3066" y="416"/>
                  </a:lnTo>
                  <a:lnTo>
                    <a:pt x="3081" y="419"/>
                  </a:lnTo>
                  <a:lnTo>
                    <a:pt x="3097" y="421"/>
                  </a:lnTo>
                  <a:lnTo>
                    <a:pt x="3112" y="423"/>
                  </a:lnTo>
                  <a:lnTo>
                    <a:pt x="3125" y="426"/>
                  </a:lnTo>
                  <a:lnTo>
                    <a:pt x="3132" y="430"/>
                  </a:lnTo>
                  <a:lnTo>
                    <a:pt x="3140" y="435"/>
                  </a:lnTo>
                  <a:lnTo>
                    <a:pt x="3148" y="439"/>
                  </a:lnTo>
                  <a:lnTo>
                    <a:pt x="3156" y="443"/>
                  </a:lnTo>
                  <a:lnTo>
                    <a:pt x="3162" y="448"/>
                  </a:lnTo>
                  <a:lnTo>
                    <a:pt x="3168" y="452"/>
                  </a:lnTo>
                  <a:lnTo>
                    <a:pt x="3174" y="457"/>
                  </a:lnTo>
                  <a:lnTo>
                    <a:pt x="3186" y="460"/>
                  </a:lnTo>
                  <a:lnTo>
                    <a:pt x="3201" y="458"/>
                  </a:lnTo>
                  <a:lnTo>
                    <a:pt x="3209" y="455"/>
                  </a:lnTo>
                  <a:lnTo>
                    <a:pt x="3211" y="450"/>
                  </a:lnTo>
                  <a:lnTo>
                    <a:pt x="3213" y="445"/>
                  </a:lnTo>
                  <a:lnTo>
                    <a:pt x="3215" y="440"/>
                  </a:lnTo>
                  <a:lnTo>
                    <a:pt x="3216" y="436"/>
                  </a:lnTo>
                  <a:lnTo>
                    <a:pt x="3218" y="431"/>
                  </a:lnTo>
                  <a:lnTo>
                    <a:pt x="3220" y="426"/>
                  </a:lnTo>
                  <a:lnTo>
                    <a:pt x="3222" y="422"/>
                  </a:lnTo>
                  <a:lnTo>
                    <a:pt x="3224" y="417"/>
                  </a:lnTo>
                  <a:lnTo>
                    <a:pt x="3226" y="412"/>
                  </a:lnTo>
                  <a:lnTo>
                    <a:pt x="3228" y="407"/>
                  </a:lnTo>
                  <a:lnTo>
                    <a:pt x="3230" y="403"/>
                  </a:lnTo>
                  <a:lnTo>
                    <a:pt x="3231" y="398"/>
                  </a:lnTo>
                  <a:lnTo>
                    <a:pt x="3232" y="393"/>
                  </a:lnTo>
                  <a:lnTo>
                    <a:pt x="3234" y="388"/>
                  </a:lnTo>
                  <a:lnTo>
                    <a:pt x="3235" y="384"/>
                  </a:lnTo>
                  <a:lnTo>
                    <a:pt x="3236" y="379"/>
                  </a:lnTo>
                  <a:lnTo>
                    <a:pt x="3237" y="374"/>
                  </a:lnTo>
                  <a:lnTo>
                    <a:pt x="3238" y="369"/>
                  </a:lnTo>
                  <a:lnTo>
                    <a:pt x="3239" y="365"/>
                  </a:lnTo>
                  <a:lnTo>
                    <a:pt x="3241" y="360"/>
                  </a:lnTo>
                  <a:lnTo>
                    <a:pt x="3242" y="355"/>
                  </a:lnTo>
                  <a:lnTo>
                    <a:pt x="3242" y="350"/>
                  </a:lnTo>
                  <a:lnTo>
                    <a:pt x="3243" y="346"/>
                  </a:lnTo>
                  <a:lnTo>
                    <a:pt x="3244" y="341"/>
                  </a:lnTo>
                  <a:lnTo>
                    <a:pt x="3245" y="336"/>
                  </a:lnTo>
                  <a:lnTo>
                    <a:pt x="3245" y="331"/>
                  </a:lnTo>
                  <a:lnTo>
                    <a:pt x="3246" y="327"/>
                  </a:lnTo>
                  <a:lnTo>
                    <a:pt x="3247" y="322"/>
                  </a:lnTo>
                  <a:lnTo>
                    <a:pt x="3248" y="317"/>
                  </a:lnTo>
                  <a:lnTo>
                    <a:pt x="3248" y="312"/>
                  </a:lnTo>
                  <a:lnTo>
                    <a:pt x="3249" y="308"/>
                  </a:lnTo>
                  <a:lnTo>
                    <a:pt x="3250" y="303"/>
                  </a:lnTo>
                  <a:lnTo>
                    <a:pt x="3258" y="299"/>
                  </a:lnTo>
                  <a:lnTo>
                    <a:pt x="3269" y="295"/>
                  </a:lnTo>
                  <a:lnTo>
                    <a:pt x="3278" y="291"/>
                  </a:lnTo>
                  <a:lnTo>
                    <a:pt x="3286" y="287"/>
                  </a:lnTo>
                  <a:lnTo>
                    <a:pt x="3292" y="282"/>
                  </a:lnTo>
                  <a:lnTo>
                    <a:pt x="3297" y="278"/>
                  </a:lnTo>
                  <a:lnTo>
                    <a:pt x="3302" y="273"/>
                  </a:lnTo>
                  <a:lnTo>
                    <a:pt x="3306" y="269"/>
                  </a:lnTo>
                  <a:lnTo>
                    <a:pt x="3309" y="264"/>
                  </a:lnTo>
                  <a:lnTo>
                    <a:pt x="3311" y="259"/>
                  </a:lnTo>
                  <a:lnTo>
                    <a:pt x="3314" y="255"/>
                  </a:lnTo>
                  <a:lnTo>
                    <a:pt x="3320" y="250"/>
                  </a:lnTo>
                  <a:lnTo>
                    <a:pt x="3333" y="247"/>
                  </a:lnTo>
                  <a:lnTo>
                    <a:pt x="3345" y="243"/>
                  </a:lnTo>
                  <a:lnTo>
                    <a:pt x="3356" y="240"/>
                  </a:lnTo>
                  <a:lnTo>
                    <a:pt x="3364" y="235"/>
                  </a:lnTo>
                  <a:lnTo>
                    <a:pt x="3372" y="231"/>
                  </a:lnTo>
                  <a:lnTo>
                    <a:pt x="3379" y="227"/>
                  </a:lnTo>
                  <a:lnTo>
                    <a:pt x="3384" y="222"/>
                  </a:lnTo>
                  <a:lnTo>
                    <a:pt x="3389" y="218"/>
                  </a:lnTo>
                  <a:lnTo>
                    <a:pt x="3393" y="213"/>
                  </a:lnTo>
                  <a:lnTo>
                    <a:pt x="3397" y="208"/>
                  </a:lnTo>
                  <a:lnTo>
                    <a:pt x="3400" y="204"/>
                  </a:lnTo>
                  <a:lnTo>
                    <a:pt x="3404" y="199"/>
                  </a:lnTo>
                  <a:lnTo>
                    <a:pt x="3412" y="195"/>
                  </a:lnTo>
                  <a:lnTo>
                    <a:pt x="3423" y="191"/>
                  </a:lnTo>
                  <a:lnTo>
                    <a:pt x="3437" y="188"/>
                  </a:lnTo>
                  <a:lnTo>
                    <a:pt x="3451" y="185"/>
                  </a:lnTo>
                  <a:lnTo>
                    <a:pt x="3456" y="189"/>
                  </a:lnTo>
                  <a:lnTo>
                    <a:pt x="3458" y="193"/>
                  </a:lnTo>
                  <a:lnTo>
                    <a:pt x="3460" y="198"/>
                  </a:lnTo>
                  <a:lnTo>
                    <a:pt x="3461" y="203"/>
                  </a:lnTo>
                  <a:lnTo>
                    <a:pt x="3462" y="208"/>
                  </a:lnTo>
                  <a:lnTo>
                    <a:pt x="3462" y="212"/>
                  </a:lnTo>
                  <a:lnTo>
                    <a:pt x="3463" y="217"/>
                  </a:lnTo>
                  <a:lnTo>
                    <a:pt x="3463" y="222"/>
                  </a:lnTo>
                  <a:lnTo>
                    <a:pt x="3464" y="227"/>
                  </a:lnTo>
                  <a:lnTo>
                    <a:pt x="3464" y="231"/>
                  </a:lnTo>
                  <a:lnTo>
                    <a:pt x="3465" y="236"/>
                  </a:lnTo>
                  <a:lnTo>
                    <a:pt x="3465" y="241"/>
                  </a:lnTo>
                  <a:lnTo>
                    <a:pt x="3466" y="246"/>
                  </a:lnTo>
                  <a:lnTo>
                    <a:pt x="3467" y="250"/>
                  </a:lnTo>
                  <a:lnTo>
                    <a:pt x="3469" y="255"/>
                  </a:lnTo>
                  <a:lnTo>
                    <a:pt x="3471" y="260"/>
                  </a:lnTo>
                  <a:lnTo>
                    <a:pt x="3474" y="265"/>
                  </a:lnTo>
                  <a:lnTo>
                    <a:pt x="3478" y="269"/>
                  </a:lnTo>
                  <a:lnTo>
                    <a:pt x="3483" y="274"/>
                  </a:lnTo>
                  <a:lnTo>
                    <a:pt x="3489" y="278"/>
                  </a:lnTo>
                  <a:lnTo>
                    <a:pt x="3497" y="282"/>
                  </a:lnTo>
                  <a:lnTo>
                    <a:pt x="3511" y="285"/>
                  </a:lnTo>
                  <a:lnTo>
                    <a:pt x="3529" y="286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ACB3F5A8-63A3-D6DC-14CA-496AC9353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10 w 3743"/>
                <a:gd name="T1" fmla="*/ 230 h 501"/>
                <a:gd name="T2" fmla="*/ 278 w 3743"/>
                <a:gd name="T3" fmla="*/ 332 h 501"/>
                <a:gd name="T4" fmla="*/ 385 w 3743"/>
                <a:gd name="T5" fmla="*/ 232 h 501"/>
                <a:gd name="T6" fmla="*/ 476 w 3743"/>
                <a:gd name="T7" fmla="*/ 258 h 501"/>
                <a:gd name="T8" fmla="*/ 670 w 3743"/>
                <a:gd name="T9" fmla="*/ 339 h 501"/>
                <a:gd name="T10" fmla="*/ 792 w 3743"/>
                <a:gd name="T11" fmla="*/ 439 h 501"/>
                <a:gd name="T12" fmla="*/ 909 w 3743"/>
                <a:gd name="T13" fmla="*/ 469 h 501"/>
                <a:gd name="T14" fmla="*/ 985 w 3743"/>
                <a:gd name="T15" fmla="*/ 367 h 501"/>
                <a:gd name="T16" fmla="*/ 1162 w 3743"/>
                <a:gd name="T17" fmla="*/ 314 h 501"/>
                <a:gd name="T18" fmla="*/ 1329 w 3743"/>
                <a:gd name="T19" fmla="*/ 340 h 501"/>
                <a:gd name="T20" fmla="*/ 1451 w 3743"/>
                <a:gd name="T21" fmla="*/ 439 h 501"/>
                <a:gd name="T22" fmla="*/ 1637 w 3743"/>
                <a:gd name="T23" fmla="*/ 368 h 501"/>
                <a:gd name="T24" fmla="*/ 1808 w 3743"/>
                <a:gd name="T25" fmla="*/ 385 h 501"/>
                <a:gd name="T26" fmla="*/ 1815 w 3743"/>
                <a:gd name="T27" fmla="*/ 489 h 501"/>
                <a:gd name="T28" fmla="*/ 1933 w 3743"/>
                <a:gd name="T29" fmla="*/ 419 h 501"/>
                <a:gd name="T30" fmla="*/ 2007 w 3743"/>
                <a:gd name="T31" fmla="*/ 497 h 501"/>
                <a:gd name="T32" fmla="*/ 2071 w 3743"/>
                <a:gd name="T33" fmla="*/ 410 h 501"/>
                <a:gd name="T34" fmla="*/ 2108 w 3743"/>
                <a:gd name="T35" fmla="*/ 305 h 501"/>
                <a:gd name="T36" fmla="*/ 2307 w 3743"/>
                <a:gd name="T37" fmla="*/ 334 h 501"/>
                <a:gd name="T38" fmla="*/ 2457 w 3743"/>
                <a:gd name="T39" fmla="*/ 429 h 501"/>
                <a:gd name="T40" fmla="*/ 2516 w 3743"/>
                <a:gd name="T41" fmla="*/ 333 h 501"/>
                <a:gd name="T42" fmla="*/ 2621 w 3743"/>
                <a:gd name="T43" fmla="*/ 326 h 501"/>
                <a:gd name="T44" fmla="*/ 2679 w 3743"/>
                <a:gd name="T45" fmla="*/ 429 h 501"/>
                <a:gd name="T46" fmla="*/ 2717 w 3743"/>
                <a:gd name="T47" fmla="*/ 481 h 501"/>
                <a:gd name="T48" fmla="*/ 2755 w 3743"/>
                <a:gd name="T49" fmla="*/ 377 h 501"/>
                <a:gd name="T50" fmla="*/ 2910 w 3743"/>
                <a:gd name="T51" fmla="*/ 285 h 501"/>
                <a:gd name="T52" fmla="*/ 3022 w 3743"/>
                <a:gd name="T53" fmla="*/ 366 h 501"/>
                <a:gd name="T54" fmla="*/ 3174 w 3743"/>
                <a:gd name="T55" fmla="*/ 457 h 501"/>
                <a:gd name="T56" fmla="*/ 3239 w 3743"/>
                <a:gd name="T57" fmla="*/ 365 h 501"/>
                <a:gd name="T58" fmla="*/ 3309 w 3743"/>
                <a:gd name="T59" fmla="*/ 264 h 501"/>
                <a:gd name="T60" fmla="*/ 3460 w 3743"/>
                <a:gd name="T61" fmla="*/ 198 h 501"/>
                <a:gd name="T62" fmla="*/ 3529 w 3743"/>
                <a:gd name="T63" fmla="*/ 200 h 501"/>
                <a:gd name="T64" fmla="*/ 189 w 3743"/>
                <a:gd name="T65" fmla="*/ 199 h 501"/>
                <a:gd name="T66" fmla="*/ 214 w 3743"/>
                <a:gd name="T67" fmla="*/ 305 h 501"/>
                <a:gd name="T68" fmla="*/ 369 w 3743"/>
                <a:gd name="T69" fmla="*/ 294 h 501"/>
                <a:gd name="T70" fmla="*/ 456 w 3743"/>
                <a:gd name="T71" fmla="*/ 241 h 501"/>
                <a:gd name="T72" fmla="*/ 611 w 3743"/>
                <a:gd name="T73" fmla="*/ 330 h 501"/>
                <a:gd name="T74" fmla="*/ 756 w 3743"/>
                <a:gd name="T75" fmla="*/ 428 h 501"/>
                <a:gd name="T76" fmla="*/ 922 w 3743"/>
                <a:gd name="T77" fmla="*/ 484 h 501"/>
                <a:gd name="T78" fmla="*/ 988 w 3743"/>
                <a:gd name="T79" fmla="*/ 380 h 501"/>
                <a:gd name="T80" fmla="*/ 1237 w 3743"/>
                <a:gd name="T81" fmla="*/ 335 h 501"/>
                <a:gd name="T82" fmla="*/ 1396 w 3743"/>
                <a:gd name="T83" fmla="*/ 420 h 501"/>
                <a:gd name="T84" fmla="*/ 1602 w 3743"/>
                <a:gd name="T85" fmla="*/ 404 h 501"/>
                <a:gd name="T86" fmla="*/ 1795 w 3743"/>
                <a:gd name="T87" fmla="*/ 370 h 501"/>
                <a:gd name="T88" fmla="*/ 1810 w 3743"/>
                <a:gd name="T89" fmla="*/ 475 h 501"/>
                <a:gd name="T90" fmla="*/ 1948 w 3743"/>
                <a:gd name="T91" fmla="*/ 432 h 501"/>
                <a:gd name="T92" fmla="*/ 2074 w 3743"/>
                <a:gd name="T93" fmla="*/ 484 h 501"/>
                <a:gd name="T94" fmla="*/ 2105 w 3743"/>
                <a:gd name="T95" fmla="*/ 378 h 501"/>
                <a:gd name="T96" fmla="*/ 2200 w 3743"/>
                <a:gd name="T97" fmla="*/ 291 h 501"/>
                <a:gd name="T98" fmla="*/ 2388 w 3743"/>
                <a:gd name="T99" fmla="*/ 383 h 501"/>
                <a:gd name="T100" fmla="*/ 2483 w 3743"/>
                <a:gd name="T101" fmla="*/ 411 h 501"/>
                <a:gd name="T102" fmla="*/ 2537 w 3743"/>
                <a:gd name="T103" fmla="*/ 306 h 501"/>
                <a:gd name="T104" fmla="*/ 2645 w 3743"/>
                <a:gd name="T105" fmla="*/ 376 h 501"/>
                <a:gd name="T106" fmla="*/ 2676 w 3743"/>
                <a:gd name="T107" fmla="*/ 481 h 501"/>
                <a:gd name="T108" fmla="*/ 2741 w 3743"/>
                <a:gd name="T109" fmla="*/ 426 h 501"/>
                <a:gd name="T110" fmla="*/ 2857 w 3743"/>
                <a:gd name="T111" fmla="*/ 330 h 501"/>
                <a:gd name="T112" fmla="*/ 3001 w 3743"/>
                <a:gd name="T113" fmla="*/ 333 h 501"/>
                <a:gd name="T114" fmla="*/ 3107 w 3743"/>
                <a:gd name="T115" fmla="*/ 429 h 501"/>
                <a:gd name="T116" fmla="*/ 3225 w 3743"/>
                <a:gd name="T117" fmla="*/ 435 h 501"/>
                <a:gd name="T118" fmla="*/ 3267 w 3743"/>
                <a:gd name="T119" fmla="*/ 331 h 501"/>
                <a:gd name="T120" fmla="*/ 3407 w 3743"/>
                <a:gd name="T121" fmla="*/ 232 h 501"/>
                <a:gd name="T122" fmla="*/ 3467 w 3743"/>
                <a:gd name="T123" fmla="*/ 2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47"/>
                  </a:lnTo>
                  <a:lnTo>
                    <a:pt x="173" y="150"/>
                  </a:lnTo>
                  <a:lnTo>
                    <a:pt x="176" y="155"/>
                  </a:lnTo>
                  <a:lnTo>
                    <a:pt x="180" y="159"/>
                  </a:lnTo>
                  <a:lnTo>
                    <a:pt x="183" y="164"/>
                  </a:lnTo>
                  <a:lnTo>
                    <a:pt x="185" y="169"/>
                  </a:lnTo>
                  <a:lnTo>
                    <a:pt x="188" y="173"/>
                  </a:lnTo>
                  <a:lnTo>
                    <a:pt x="190" y="178"/>
                  </a:lnTo>
                  <a:lnTo>
                    <a:pt x="193" y="183"/>
                  </a:lnTo>
                  <a:lnTo>
                    <a:pt x="195" y="188"/>
                  </a:lnTo>
                  <a:lnTo>
                    <a:pt x="197" y="192"/>
                  </a:lnTo>
                  <a:lnTo>
                    <a:pt x="199" y="197"/>
                  </a:lnTo>
                  <a:lnTo>
                    <a:pt x="201" y="202"/>
                  </a:lnTo>
                  <a:lnTo>
                    <a:pt x="202" y="206"/>
                  </a:lnTo>
                  <a:lnTo>
                    <a:pt x="203" y="211"/>
                  </a:lnTo>
                  <a:lnTo>
                    <a:pt x="205" y="216"/>
                  </a:lnTo>
                  <a:lnTo>
                    <a:pt x="207" y="221"/>
                  </a:lnTo>
                  <a:lnTo>
                    <a:pt x="209" y="225"/>
                  </a:lnTo>
                  <a:lnTo>
                    <a:pt x="210" y="230"/>
                  </a:lnTo>
                  <a:lnTo>
                    <a:pt x="212" y="235"/>
                  </a:lnTo>
                  <a:lnTo>
                    <a:pt x="214" y="240"/>
                  </a:lnTo>
                  <a:lnTo>
                    <a:pt x="219" y="244"/>
                  </a:lnTo>
                  <a:lnTo>
                    <a:pt x="223" y="249"/>
                  </a:lnTo>
                  <a:lnTo>
                    <a:pt x="225" y="254"/>
                  </a:lnTo>
                  <a:lnTo>
                    <a:pt x="226" y="258"/>
                  </a:lnTo>
                  <a:lnTo>
                    <a:pt x="227" y="263"/>
                  </a:lnTo>
                  <a:lnTo>
                    <a:pt x="228" y="268"/>
                  </a:lnTo>
                  <a:lnTo>
                    <a:pt x="229" y="273"/>
                  </a:lnTo>
                  <a:lnTo>
                    <a:pt x="230" y="277"/>
                  </a:lnTo>
                  <a:lnTo>
                    <a:pt x="231" y="282"/>
                  </a:lnTo>
                  <a:lnTo>
                    <a:pt x="232" y="287"/>
                  </a:lnTo>
                  <a:lnTo>
                    <a:pt x="233" y="292"/>
                  </a:lnTo>
                  <a:lnTo>
                    <a:pt x="234" y="296"/>
                  </a:lnTo>
                  <a:lnTo>
                    <a:pt x="236" y="301"/>
                  </a:lnTo>
                  <a:lnTo>
                    <a:pt x="240" y="306"/>
                  </a:lnTo>
                  <a:lnTo>
                    <a:pt x="244" y="310"/>
                  </a:lnTo>
                  <a:lnTo>
                    <a:pt x="250" y="315"/>
                  </a:lnTo>
                  <a:lnTo>
                    <a:pt x="256" y="319"/>
                  </a:lnTo>
                  <a:lnTo>
                    <a:pt x="263" y="324"/>
                  </a:lnTo>
                  <a:lnTo>
                    <a:pt x="271" y="328"/>
                  </a:lnTo>
                  <a:lnTo>
                    <a:pt x="278" y="332"/>
                  </a:lnTo>
                  <a:lnTo>
                    <a:pt x="285" y="328"/>
                  </a:lnTo>
                  <a:lnTo>
                    <a:pt x="293" y="323"/>
                  </a:lnTo>
                  <a:lnTo>
                    <a:pt x="302" y="319"/>
                  </a:lnTo>
                  <a:lnTo>
                    <a:pt x="310" y="315"/>
                  </a:lnTo>
                  <a:lnTo>
                    <a:pt x="317" y="311"/>
                  </a:lnTo>
                  <a:lnTo>
                    <a:pt x="325" y="306"/>
                  </a:lnTo>
                  <a:lnTo>
                    <a:pt x="332" y="302"/>
                  </a:lnTo>
                  <a:lnTo>
                    <a:pt x="337" y="297"/>
                  </a:lnTo>
                  <a:lnTo>
                    <a:pt x="340" y="293"/>
                  </a:lnTo>
                  <a:lnTo>
                    <a:pt x="343" y="288"/>
                  </a:lnTo>
                  <a:lnTo>
                    <a:pt x="346" y="283"/>
                  </a:lnTo>
                  <a:lnTo>
                    <a:pt x="348" y="279"/>
                  </a:lnTo>
                  <a:lnTo>
                    <a:pt x="351" y="274"/>
                  </a:lnTo>
                  <a:lnTo>
                    <a:pt x="354" y="269"/>
                  </a:lnTo>
                  <a:lnTo>
                    <a:pt x="357" y="265"/>
                  </a:lnTo>
                  <a:lnTo>
                    <a:pt x="360" y="260"/>
                  </a:lnTo>
                  <a:lnTo>
                    <a:pt x="363" y="255"/>
                  </a:lnTo>
                  <a:lnTo>
                    <a:pt x="366" y="250"/>
                  </a:lnTo>
                  <a:lnTo>
                    <a:pt x="372" y="246"/>
                  </a:lnTo>
                  <a:lnTo>
                    <a:pt x="377" y="241"/>
                  </a:lnTo>
                  <a:lnTo>
                    <a:pt x="381" y="237"/>
                  </a:lnTo>
                  <a:lnTo>
                    <a:pt x="385" y="232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3" y="218"/>
                  </a:lnTo>
                  <a:lnTo>
                    <a:pt x="395" y="213"/>
                  </a:lnTo>
                  <a:lnTo>
                    <a:pt x="397" y="209"/>
                  </a:lnTo>
                  <a:lnTo>
                    <a:pt x="399" y="204"/>
                  </a:lnTo>
                  <a:lnTo>
                    <a:pt x="403" y="199"/>
                  </a:lnTo>
                  <a:lnTo>
                    <a:pt x="414" y="196"/>
                  </a:lnTo>
                  <a:lnTo>
                    <a:pt x="427" y="198"/>
                  </a:lnTo>
                  <a:lnTo>
                    <a:pt x="431" y="202"/>
                  </a:lnTo>
                  <a:lnTo>
                    <a:pt x="434" y="207"/>
                  </a:lnTo>
                  <a:lnTo>
                    <a:pt x="436" y="212"/>
                  </a:lnTo>
                  <a:lnTo>
                    <a:pt x="438" y="216"/>
                  </a:lnTo>
                  <a:lnTo>
                    <a:pt x="444" y="221"/>
                  </a:lnTo>
                  <a:lnTo>
                    <a:pt x="450" y="225"/>
                  </a:lnTo>
                  <a:lnTo>
                    <a:pt x="454" y="230"/>
                  </a:lnTo>
                  <a:lnTo>
                    <a:pt x="458" y="235"/>
                  </a:lnTo>
                  <a:lnTo>
                    <a:pt x="461" y="239"/>
                  </a:lnTo>
                  <a:lnTo>
                    <a:pt x="465" y="244"/>
                  </a:lnTo>
                  <a:lnTo>
                    <a:pt x="469" y="249"/>
                  </a:lnTo>
                  <a:lnTo>
                    <a:pt x="472" y="253"/>
                  </a:lnTo>
                  <a:lnTo>
                    <a:pt x="476" y="258"/>
                  </a:lnTo>
                  <a:lnTo>
                    <a:pt x="480" y="263"/>
                  </a:lnTo>
                  <a:lnTo>
                    <a:pt x="485" y="267"/>
                  </a:lnTo>
                  <a:lnTo>
                    <a:pt x="492" y="271"/>
                  </a:lnTo>
                  <a:lnTo>
                    <a:pt x="498" y="276"/>
                  </a:lnTo>
                  <a:lnTo>
                    <a:pt x="504" y="280"/>
                  </a:lnTo>
                  <a:lnTo>
                    <a:pt x="509" y="285"/>
                  </a:lnTo>
                  <a:lnTo>
                    <a:pt x="515" y="290"/>
                  </a:lnTo>
                  <a:lnTo>
                    <a:pt x="520" y="294"/>
                  </a:lnTo>
                  <a:lnTo>
                    <a:pt x="526" y="299"/>
                  </a:lnTo>
                  <a:lnTo>
                    <a:pt x="531" y="303"/>
                  </a:lnTo>
                  <a:lnTo>
                    <a:pt x="536" y="308"/>
                  </a:lnTo>
                  <a:lnTo>
                    <a:pt x="542" y="312"/>
                  </a:lnTo>
                  <a:lnTo>
                    <a:pt x="551" y="315"/>
                  </a:lnTo>
                  <a:lnTo>
                    <a:pt x="569" y="316"/>
                  </a:lnTo>
                  <a:lnTo>
                    <a:pt x="587" y="316"/>
                  </a:lnTo>
                  <a:lnTo>
                    <a:pt x="603" y="318"/>
                  </a:lnTo>
                  <a:lnTo>
                    <a:pt x="618" y="321"/>
                  </a:lnTo>
                  <a:lnTo>
                    <a:pt x="632" y="324"/>
                  </a:lnTo>
                  <a:lnTo>
                    <a:pt x="644" y="327"/>
                  </a:lnTo>
                  <a:lnTo>
                    <a:pt x="655" y="331"/>
                  </a:lnTo>
                  <a:lnTo>
                    <a:pt x="664" y="335"/>
                  </a:lnTo>
                  <a:lnTo>
                    <a:pt x="670" y="339"/>
                  </a:lnTo>
                  <a:lnTo>
                    <a:pt x="675" y="344"/>
                  </a:lnTo>
                  <a:lnTo>
                    <a:pt x="681" y="349"/>
                  </a:lnTo>
                  <a:lnTo>
                    <a:pt x="686" y="353"/>
                  </a:lnTo>
                  <a:lnTo>
                    <a:pt x="691" y="358"/>
                  </a:lnTo>
                  <a:lnTo>
                    <a:pt x="697" y="362"/>
                  </a:lnTo>
                  <a:lnTo>
                    <a:pt x="702" y="367"/>
                  </a:lnTo>
                  <a:lnTo>
                    <a:pt x="708" y="371"/>
                  </a:lnTo>
                  <a:lnTo>
                    <a:pt x="714" y="376"/>
                  </a:lnTo>
                  <a:lnTo>
                    <a:pt x="719" y="380"/>
                  </a:lnTo>
                  <a:lnTo>
                    <a:pt x="725" y="385"/>
                  </a:lnTo>
                  <a:lnTo>
                    <a:pt x="731" y="389"/>
                  </a:lnTo>
                  <a:lnTo>
                    <a:pt x="736" y="394"/>
                  </a:lnTo>
                  <a:lnTo>
                    <a:pt x="741" y="398"/>
                  </a:lnTo>
                  <a:lnTo>
                    <a:pt x="746" y="403"/>
                  </a:lnTo>
                  <a:lnTo>
                    <a:pt x="751" y="407"/>
                  </a:lnTo>
                  <a:lnTo>
                    <a:pt x="757" y="412"/>
                  </a:lnTo>
                  <a:lnTo>
                    <a:pt x="763" y="416"/>
                  </a:lnTo>
                  <a:lnTo>
                    <a:pt x="769" y="421"/>
                  </a:lnTo>
                  <a:lnTo>
                    <a:pt x="775" y="425"/>
                  </a:lnTo>
                  <a:lnTo>
                    <a:pt x="781" y="430"/>
                  </a:lnTo>
                  <a:lnTo>
                    <a:pt x="787" y="434"/>
                  </a:lnTo>
                  <a:lnTo>
                    <a:pt x="792" y="439"/>
                  </a:lnTo>
                  <a:lnTo>
                    <a:pt x="796" y="443"/>
                  </a:lnTo>
                  <a:lnTo>
                    <a:pt x="801" y="448"/>
                  </a:lnTo>
                  <a:lnTo>
                    <a:pt x="806" y="453"/>
                  </a:lnTo>
                  <a:lnTo>
                    <a:pt x="810" y="457"/>
                  </a:lnTo>
                  <a:lnTo>
                    <a:pt x="816" y="462"/>
                  </a:lnTo>
                  <a:lnTo>
                    <a:pt x="822" y="466"/>
                  </a:lnTo>
                  <a:lnTo>
                    <a:pt x="828" y="471"/>
                  </a:lnTo>
                  <a:lnTo>
                    <a:pt x="835" y="475"/>
                  </a:lnTo>
                  <a:lnTo>
                    <a:pt x="841" y="480"/>
                  </a:lnTo>
                  <a:lnTo>
                    <a:pt x="847" y="484"/>
                  </a:lnTo>
                  <a:lnTo>
                    <a:pt x="852" y="489"/>
                  </a:lnTo>
                  <a:lnTo>
                    <a:pt x="857" y="493"/>
                  </a:lnTo>
                  <a:lnTo>
                    <a:pt x="861" y="498"/>
                  </a:lnTo>
                  <a:lnTo>
                    <a:pt x="864" y="501"/>
                  </a:lnTo>
                  <a:lnTo>
                    <a:pt x="884" y="501"/>
                  </a:lnTo>
                  <a:lnTo>
                    <a:pt x="888" y="497"/>
                  </a:lnTo>
                  <a:lnTo>
                    <a:pt x="892" y="492"/>
                  </a:lnTo>
                  <a:lnTo>
                    <a:pt x="896" y="487"/>
                  </a:lnTo>
                  <a:lnTo>
                    <a:pt x="900" y="483"/>
                  </a:lnTo>
                  <a:lnTo>
                    <a:pt x="903" y="478"/>
                  </a:lnTo>
                  <a:lnTo>
                    <a:pt x="906" y="473"/>
                  </a:lnTo>
                  <a:lnTo>
                    <a:pt x="909" y="469"/>
                  </a:lnTo>
                  <a:lnTo>
                    <a:pt x="911" y="464"/>
                  </a:lnTo>
                  <a:lnTo>
                    <a:pt x="913" y="459"/>
                  </a:lnTo>
                  <a:lnTo>
                    <a:pt x="915" y="454"/>
                  </a:lnTo>
                  <a:lnTo>
                    <a:pt x="917" y="450"/>
                  </a:lnTo>
                  <a:lnTo>
                    <a:pt x="920" y="445"/>
                  </a:lnTo>
                  <a:lnTo>
                    <a:pt x="924" y="440"/>
                  </a:lnTo>
                  <a:lnTo>
                    <a:pt x="927" y="436"/>
                  </a:lnTo>
                  <a:lnTo>
                    <a:pt x="931" y="431"/>
                  </a:lnTo>
                  <a:lnTo>
                    <a:pt x="934" y="426"/>
                  </a:lnTo>
                  <a:lnTo>
                    <a:pt x="937" y="422"/>
                  </a:lnTo>
                  <a:lnTo>
                    <a:pt x="941" y="417"/>
                  </a:lnTo>
                  <a:lnTo>
                    <a:pt x="943" y="412"/>
                  </a:lnTo>
                  <a:lnTo>
                    <a:pt x="945" y="408"/>
                  </a:lnTo>
                  <a:lnTo>
                    <a:pt x="948" y="403"/>
                  </a:lnTo>
                  <a:lnTo>
                    <a:pt x="951" y="398"/>
                  </a:lnTo>
                  <a:lnTo>
                    <a:pt x="954" y="393"/>
                  </a:lnTo>
                  <a:lnTo>
                    <a:pt x="957" y="389"/>
                  </a:lnTo>
                  <a:lnTo>
                    <a:pt x="960" y="384"/>
                  </a:lnTo>
                  <a:lnTo>
                    <a:pt x="963" y="379"/>
                  </a:lnTo>
                  <a:lnTo>
                    <a:pt x="969" y="375"/>
                  </a:lnTo>
                  <a:lnTo>
                    <a:pt x="978" y="371"/>
                  </a:lnTo>
                  <a:lnTo>
                    <a:pt x="985" y="367"/>
                  </a:lnTo>
                  <a:lnTo>
                    <a:pt x="987" y="362"/>
                  </a:lnTo>
                  <a:lnTo>
                    <a:pt x="988" y="357"/>
                  </a:lnTo>
                  <a:lnTo>
                    <a:pt x="990" y="353"/>
                  </a:lnTo>
                  <a:lnTo>
                    <a:pt x="992" y="348"/>
                  </a:lnTo>
                  <a:lnTo>
                    <a:pt x="994" y="343"/>
                  </a:lnTo>
                  <a:lnTo>
                    <a:pt x="1000" y="339"/>
                  </a:lnTo>
                  <a:lnTo>
                    <a:pt x="1006" y="334"/>
                  </a:lnTo>
                  <a:lnTo>
                    <a:pt x="1008" y="329"/>
                  </a:lnTo>
                  <a:lnTo>
                    <a:pt x="1009" y="325"/>
                  </a:lnTo>
                  <a:lnTo>
                    <a:pt x="1011" y="320"/>
                  </a:lnTo>
                  <a:lnTo>
                    <a:pt x="1013" y="315"/>
                  </a:lnTo>
                  <a:lnTo>
                    <a:pt x="1015" y="310"/>
                  </a:lnTo>
                  <a:lnTo>
                    <a:pt x="1031" y="309"/>
                  </a:lnTo>
                  <a:lnTo>
                    <a:pt x="1048" y="308"/>
                  </a:lnTo>
                  <a:lnTo>
                    <a:pt x="1066" y="308"/>
                  </a:lnTo>
                  <a:lnTo>
                    <a:pt x="1084" y="308"/>
                  </a:lnTo>
                  <a:lnTo>
                    <a:pt x="1102" y="309"/>
                  </a:lnTo>
                  <a:lnTo>
                    <a:pt x="1119" y="309"/>
                  </a:lnTo>
                  <a:lnTo>
                    <a:pt x="1132" y="312"/>
                  </a:lnTo>
                  <a:lnTo>
                    <a:pt x="1144" y="315"/>
                  </a:lnTo>
                  <a:lnTo>
                    <a:pt x="1155" y="318"/>
                  </a:lnTo>
                  <a:lnTo>
                    <a:pt x="1162" y="314"/>
                  </a:lnTo>
                  <a:lnTo>
                    <a:pt x="1169" y="310"/>
                  </a:lnTo>
                  <a:lnTo>
                    <a:pt x="1176" y="305"/>
                  </a:lnTo>
                  <a:lnTo>
                    <a:pt x="1185" y="301"/>
                  </a:lnTo>
                  <a:lnTo>
                    <a:pt x="1197" y="298"/>
                  </a:lnTo>
                  <a:lnTo>
                    <a:pt x="1209" y="294"/>
                  </a:lnTo>
                  <a:lnTo>
                    <a:pt x="1220" y="290"/>
                  </a:lnTo>
                  <a:lnTo>
                    <a:pt x="1231" y="287"/>
                  </a:lnTo>
                  <a:lnTo>
                    <a:pt x="1243" y="283"/>
                  </a:lnTo>
                  <a:lnTo>
                    <a:pt x="1253" y="282"/>
                  </a:lnTo>
                  <a:lnTo>
                    <a:pt x="1259" y="286"/>
                  </a:lnTo>
                  <a:lnTo>
                    <a:pt x="1265" y="291"/>
                  </a:lnTo>
                  <a:lnTo>
                    <a:pt x="1271" y="295"/>
                  </a:lnTo>
                  <a:lnTo>
                    <a:pt x="1277" y="300"/>
                  </a:lnTo>
                  <a:lnTo>
                    <a:pt x="1283" y="304"/>
                  </a:lnTo>
                  <a:lnTo>
                    <a:pt x="1289" y="309"/>
                  </a:lnTo>
                  <a:lnTo>
                    <a:pt x="1295" y="313"/>
                  </a:lnTo>
                  <a:lnTo>
                    <a:pt x="1301" y="318"/>
                  </a:lnTo>
                  <a:lnTo>
                    <a:pt x="1306" y="322"/>
                  </a:lnTo>
                  <a:lnTo>
                    <a:pt x="1312" y="327"/>
                  </a:lnTo>
                  <a:lnTo>
                    <a:pt x="1318" y="331"/>
                  </a:lnTo>
                  <a:lnTo>
                    <a:pt x="1323" y="336"/>
                  </a:lnTo>
                  <a:lnTo>
                    <a:pt x="1329" y="340"/>
                  </a:lnTo>
                  <a:lnTo>
                    <a:pt x="1334" y="345"/>
                  </a:lnTo>
                  <a:lnTo>
                    <a:pt x="1340" y="349"/>
                  </a:lnTo>
                  <a:lnTo>
                    <a:pt x="1345" y="354"/>
                  </a:lnTo>
                  <a:lnTo>
                    <a:pt x="1350" y="358"/>
                  </a:lnTo>
                  <a:lnTo>
                    <a:pt x="1355" y="363"/>
                  </a:lnTo>
                  <a:lnTo>
                    <a:pt x="1361" y="368"/>
                  </a:lnTo>
                  <a:lnTo>
                    <a:pt x="1366" y="372"/>
                  </a:lnTo>
                  <a:lnTo>
                    <a:pt x="1371" y="377"/>
                  </a:lnTo>
                  <a:lnTo>
                    <a:pt x="1376" y="381"/>
                  </a:lnTo>
                  <a:lnTo>
                    <a:pt x="1381" y="386"/>
                  </a:lnTo>
                  <a:lnTo>
                    <a:pt x="1387" y="390"/>
                  </a:lnTo>
                  <a:lnTo>
                    <a:pt x="1390" y="395"/>
                  </a:lnTo>
                  <a:lnTo>
                    <a:pt x="1391" y="400"/>
                  </a:lnTo>
                  <a:lnTo>
                    <a:pt x="1393" y="404"/>
                  </a:lnTo>
                  <a:lnTo>
                    <a:pt x="1397" y="409"/>
                  </a:lnTo>
                  <a:lnTo>
                    <a:pt x="1400" y="414"/>
                  </a:lnTo>
                  <a:lnTo>
                    <a:pt x="1407" y="418"/>
                  </a:lnTo>
                  <a:lnTo>
                    <a:pt x="1415" y="422"/>
                  </a:lnTo>
                  <a:lnTo>
                    <a:pt x="1424" y="426"/>
                  </a:lnTo>
                  <a:lnTo>
                    <a:pt x="1433" y="430"/>
                  </a:lnTo>
                  <a:lnTo>
                    <a:pt x="1442" y="434"/>
                  </a:lnTo>
                  <a:lnTo>
                    <a:pt x="1451" y="439"/>
                  </a:lnTo>
                  <a:lnTo>
                    <a:pt x="1463" y="438"/>
                  </a:lnTo>
                  <a:lnTo>
                    <a:pt x="1475" y="435"/>
                  </a:lnTo>
                  <a:lnTo>
                    <a:pt x="1488" y="431"/>
                  </a:lnTo>
                  <a:lnTo>
                    <a:pt x="1503" y="429"/>
                  </a:lnTo>
                  <a:lnTo>
                    <a:pt x="1520" y="429"/>
                  </a:lnTo>
                  <a:lnTo>
                    <a:pt x="1538" y="429"/>
                  </a:lnTo>
                  <a:lnTo>
                    <a:pt x="1553" y="431"/>
                  </a:lnTo>
                  <a:lnTo>
                    <a:pt x="1563" y="432"/>
                  </a:lnTo>
                  <a:lnTo>
                    <a:pt x="1568" y="427"/>
                  </a:lnTo>
                  <a:lnTo>
                    <a:pt x="1573" y="423"/>
                  </a:lnTo>
                  <a:lnTo>
                    <a:pt x="1579" y="418"/>
                  </a:lnTo>
                  <a:lnTo>
                    <a:pt x="1585" y="414"/>
                  </a:lnTo>
                  <a:lnTo>
                    <a:pt x="1590" y="409"/>
                  </a:lnTo>
                  <a:lnTo>
                    <a:pt x="1594" y="404"/>
                  </a:lnTo>
                  <a:lnTo>
                    <a:pt x="1598" y="400"/>
                  </a:lnTo>
                  <a:lnTo>
                    <a:pt x="1602" y="395"/>
                  </a:lnTo>
                  <a:lnTo>
                    <a:pt x="1606" y="390"/>
                  </a:lnTo>
                  <a:lnTo>
                    <a:pt x="1611" y="386"/>
                  </a:lnTo>
                  <a:lnTo>
                    <a:pt x="1616" y="381"/>
                  </a:lnTo>
                  <a:lnTo>
                    <a:pt x="1626" y="377"/>
                  </a:lnTo>
                  <a:lnTo>
                    <a:pt x="1632" y="373"/>
                  </a:lnTo>
                  <a:lnTo>
                    <a:pt x="1637" y="368"/>
                  </a:lnTo>
                  <a:lnTo>
                    <a:pt x="1641" y="364"/>
                  </a:lnTo>
                  <a:lnTo>
                    <a:pt x="1644" y="359"/>
                  </a:lnTo>
                  <a:lnTo>
                    <a:pt x="1648" y="356"/>
                  </a:lnTo>
                  <a:lnTo>
                    <a:pt x="1657" y="360"/>
                  </a:lnTo>
                  <a:lnTo>
                    <a:pt x="1665" y="356"/>
                  </a:lnTo>
                  <a:lnTo>
                    <a:pt x="1674" y="352"/>
                  </a:lnTo>
                  <a:lnTo>
                    <a:pt x="1685" y="348"/>
                  </a:lnTo>
                  <a:lnTo>
                    <a:pt x="1697" y="345"/>
                  </a:lnTo>
                  <a:lnTo>
                    <a:pt x="1712" y="342"/>
                  </a:lnTo>
                  <a:lnTo>
                    <a:pt x="1728" y="341"/>
                  </a:lnTo>
                  <a:lnTo>
                    <a:pt x="1745" y="339"/>
                  </a:lnTo>
                  <a:lnTo>
                    <a:pt x="1760" y="340"/>
                  </a:lnTo>
                  <a:lnTo>
                    <a:pt x="1771" y="344"/>
                  </a:lnTo>
                  <a:lnTo>
                    <a:pt x="1782" y="347"/>
                  </a:lnTo>
                  <a:lnTo>
                    <a:pt x="1791" y="352"/>
                  </a:lnTo>
                  <a:lnTo>
                    <a:pt x="1795" y="356"/>
                  </a:lnTo>
                  <a:lnTo>
                    <a:pt x="1798" y="361"/>
                  </a:lnTo>
                  <a:lnTo>
                    <a:pt x="1801" y="366"/>
                  </a:lnTo>
                  <a:lnTo>
                    <a:pt x="1803" y="370"/>
                  </a:lnTo>
                  <a:lnTo>
                    <a:pt x="1805" y="375"/>
                  </a:lnTo>
                  <a:lnTo>
                    <a:pt x="1807" y="380"/>
                  </a:lnTo>
                  <a:lnTo>
                    <a:pt x="1808" y="385"/>
                  </a:lnTo>
                  <a:lnTo>
                    <a:pt x="1810" y="389"/>
                  </a:lnTo>
                  <a:lnTo>
                    <a:pt x="1811" y="394"/>
                  </a:lnTo>
                  <a:lnTo>
                    <a:pt x="1812" y="399"/>
                  </a:lnTo>
                  <a:lnTo>
                    <a:pt x="1812" y="404"/>
                  </a:lnTo>
                  <a:lnTo>
                    <a:pt x="1812" y="408"/>
                  </a:lnTo>
                  <a:lnTo>
                    <a:pt x="1812" y="413"/>
                  </a:lnTo>
                  <a:lnTo>
                    <a:pt x="1813" y="418"/>
                  </a:lnTo>
                  <a:lnTo>
                    <a:pt x="1813" y="423"/>
                  </a:lnTo>
                  <a:lnTo>
                    <a:pt x="1813" y="427"/>
                  </a:lnTo>
                  <a:lnTo>
                    <a:pt x="1813" y="432"/>
                  </a:lnTo>
                  <a:lnTo>
                    <a:pt x="1813" y="437"/>
                  </a:lnTo>
                  <a:lnTo>
                    <a:pt x="1813" y="442"/>
                  </a:lnTo>
                  <a:lnTo>
                    <a:pt x="1813" y="446"/>
                  </a:lnTo>
                  <a:lnTo>
                    <a:pt x="1814" y="451"/>
                  </a:lnTo>
                  <a:lnTo>
                    <a:pt x="1814" y="456"/>
                  </a:lnTo>
                  <a:lnTo>
                    <a:pt x="1814" y="461"/>
                  </a:lnTo>
                  <a:lnTo>
                    <a:pt x="1814" y="465"/>
                  </a:lnTo>
                  <a:lnTo>
                    <a:pt x="1814" y="470"/>
                  </a:lnTo>
                  <a:lnTo>
                    <a:pt x="1814" y="475"/>
                  </a:lnTo>
                  <a:lnTo>
                    <a:pt x="1814" y="480"/>
                  </a:lnTo>
                  <a:lnTo>
                    <a:pt x="1815" y="484"/>
                  </a:lnTo>
                  <a:lnTo>
                    <a:pt x="1815" y="489"/>
                  </a:lnTo>
                  <a:lnTo>
                    <a:pt x="1815" y="494"/>
                  </a:lnTo>
                  <a:lnTo>
                    <a:pt x="1815" y="499"/>
                  </a:lnTo>
                  <a:lnTo>
                    <a:pt x="1815" y="501"/>
                  </a:lnTo>
                  <a:lnTo>
                    <a:pt x="1901" y="501"/>
                  </a:lnTo>
                  <a:lnTo>
                    <a:pt x="1902" y="499"/>
                  </a:lnTo>
                  <a:lnTo>
                    <a:pt x="1902" y="494"/>
                  </a:lnTo>
                  <a:lnTo>
                    <a:pt x="1902" y="489"/>
                  </a:lnTo>
                  <a:lnTo>
                    <a:pt x="1903" y="485"/>
                  </a:lnTo>
                  <a:lnTo>
                    <a:pt x="1903" y="480"/>
                  </a:lnTo>
                  <a:lnTo>
                    <a:pt x="1904" y="475"/>
                  </a:lnTo>
                  <a:lnTo>
                    <a:pt x="1904" y="470"/>
                  </a:lnTo>
                  <a:lnTo>
                    <a:pt x="1904" y="466"/>
                  </a:lnTo>
                  <a:lnTo>
                    <a:pt x="1905" y="461"/>
                  </a:lnTo>
                  <a:lnTo>
                    <a:pt x="1905" y="456"/>
                  </a:lnTo>
                  <a:lnTo>
                    <a:pt x="1905" y="451"/>
                  </a:lnTo>
                  <a:lnTo>
                    <a:pt x="1908" y="447"/>
                  </a:lnTo>
                  <a:lnTo>
                    <a:pt x="1910" y="442"/>
                  </a:lnTo>
                  <a:lnTo>
                    <a:pt x="1912" y="437"/>
                  </a:lnTo>
                  <a:lnTo>
                    <a:pt x="1915" y="433"/>
                  </a:lnTo>
                  <a:lnTo>
                    <a:pt x="1919" y="428"/>
                  </a:lnTo>
                  <a:lnTo>
                    <a:pt x="1924" y="423"/>
                  </a:lnTo>
                  <a:lnTo>
                    <a:pt x="1933" y="419"/>
                  </a:lnTo>
                  <a:lnTo>
                    <a:pt x="1944" y="416"/>
                  </a:lnTo>
                  <a:lnTo>
                    <a:pt x="1957" y="412"/>
                  </a:lnTo>
                  <a:lnTo>
                    <a:pt x="1972" y="410"/>
                  </a:lnTo>
                  <a:lnTo>
                    <a:pt x="1986" y="412"/>
                  </a:lnTo>
                  <a:lnTo>
                    <a:pt x="1991" y="417"/>
                  </a:lnTo>
                  <a:lnTo>
                    <a:pt x="1993" y="421"/>
                  </a:lnTo>
                  <a:lnTo>
                    <a:pt x="1994" y="426"/>
                  </a:lnTo>
                  <a:lnTo>
                    <a:pt x="1996" y="431"/>
                  </a:lnTo>
                  <a:lnTo>
                    <a:pt x="1998" y="436"/>
                  </a:lnTo>
                  <a:lnTo>
                    <a:pt x="1999" y="440"/>
                  </a:lnTo>
                  <a:lnTo>
                    <a:pt x="2000" y="445"/>
                  </a:lnTo>
                  <a:lnTo>
                    <a:pt x="2001" y="450"/>
                  </a:lnTo>
                  <a:lnTo>
                    <a:pt x="2001" y="455"/>
                  </a:lnTo>
                  <a:lnTo>
                    <a:pt x="2002" y="459"/>
                  </a:lnTo>
                  <a:lnTo>
                    <a:pt x="2003" y="464"/>
                  </a:lnTo>
                  <a:lnTo>
                    <a:pt x="2003" y="469"/>
                  </a:lnTo>
                  <a:lnTo>
                    <a:pt x="2004" y="474"/>
                  </a:lnTo>
                  <a:lnTo>
                    <a:pt x="2004" y="478"/>
                  </a:lnTo>
                  <a:lnTo>
                    <a:pt x="2005" y="483"/>
                  </a:lnTo>
                  <a:lnTo>
                    <a:pt x="2006" y="488"/>
                  </a:lnTo>
                  <a:lnTo>
                    <a:pt x="2006" y="493"/>
                  </a:lnTo>
                  <a:lnTo>
                    <a:pt x="2007" y="497"/>
                  </a:lnTo>
                  <a:lnTo>
                    <a:pt x="2008" y="501"/>
                  </a:lnTo>
                  <a:lnTo>
                    <a:pt x="2047" y="501"/>
                  </a:lnTo>
                  <a:lnTo>
                    <a:pt x="2048" y="500"/>
                  </a:lnTo>
                  <a:lnTo>
                    <a:pt x="2049" y="495"/>
                  </a:lnTo>
                  <a:lnTo>
                    <a:pt x="2050" y="490"/>
                  </a:lnTo>
                  <a:lnTo>
                    <a:pt x="2052" y="486"/>
                  </a:lnTo>
                  <a:lnTo>
                    <a:pt x="2053" y="481"/>
                  </a:lnTo>
                  <a:lnTo>
                    <a:pt x="2054" y="476"/>
                  </a:lnTo>
                  <a:lnTo>
                    <a:pt x="2055" y="471"/>
                  </a:lnTo>
                  <a:lnTo>
                    <a:pt x="2056" y="467"/>
                  </a:lnTo>
                  <a:lnTo>
                    <a:pt x="2058" y="462"/>
                  </a:lnTo>
                  <a:lnTo>
                    <a:pt x="2059" y="457"/>
                  </a:lnTo>
                  <a:lnTo>
                    <a:pt x="2060" y="452"/>
                  </a:lnTo>
                  <a:lnTo>
                    <a:pt x="2061" y="448"/>
                  </a:lnTo>
                  <a:lnTo>
                    <a:pt x="2063" y="443"/>
                  </a:lnTo>
                  <a:lnTo>
                    <a:pt x="2064" y="438"/>
                  </a:lnTo>
                  <a:lnTo>
                    <a:pt x="2065" y="433"/>
                  </a:lnTo>
                  <a:lnTo>
                    <a:pt x="2066" y="429"/>
                  </a:lnTo>
                  <a:lnTo>
                    <a:pt x="2067" y="424"/>
                  </a:lnTo>
                  <a:lnTo>
                    <a:pt x="2069" y="419"/>
                  </a:lnTo>
                  <a:lnTo>
                    <a:pt x="2070" y="414"/>
                  </a:lnTo>
                  <a:lnTo>
                    <a:pt x="2071" y="410"/>
                  </a:lnTo>
                  <a:lnTo>
                    <a:pt x="2072" y="405"/>
                  </a:lnTo>
                  <a:lnTo>
                    <a:pt x="2073" y="400"/>
                  </a:lnTo>
                  <a:lnTo>
                    <a:pt x="2075" y="395"/>
                  </a:lnTo>
                  <a:lnTo>
                    <a:pt x="2077" y="391"/>
                  </a:lnTo>
                  <a:lnTo>
                    <a:pt x="2079" y="386"/>
                  </a:lnTo>
                  <a:lnTo>
                    <a:pt x="2081" y="381"/>
                  </a:lnTo>
                  <a:lnTo>
                    <a:pt x="2083" y="377"/>
                  </a:lnTo>
                  <a:lnTo>
                    <a:pt x="2085" y="372"/>
                  </a:lnTo>
                  <a:lnTo>
                    <a:pt x="2087" y="367"/>
                  </a:lnTo>
                  <a:lnTo>
                    <a:pt x="2089" y="362"/>
                  </a:lnTo>
                  <a:lnTo>
                    <a:pt x="2091" y="358"/>
                  </a:lnTo>
                  <a:lnTo>
                    <a:pt x="2093" y="353"/>
                  </a:lnTo>
                  <a:lnTo>
                    <a:pt x="2095" y="348"/>
                  </a:lnTo>
                  <a:lnTo>
                    <a:pt x="2096" y="343"/>
                  </a:lnTo>
                  <a:lnTo>
                    <a:pt x="2098" y="339"/>
                  </a:lnTo>
                  <a:lnTo>
                    <a:pt x="2099" y="334"/>
                  </a:lnTo>
                  <a:lnTo>
                    <a:pt x="2101" y="329"/>
                  </a:lnTo>
                  <a:lnTo>
                    <a:pt x="2102" y="324"/>
                  </a:lnTo>
                  <a:lnTo>
                    <a:pt x="2104" y="320"/>
                  </a:lnTo>
                  <a:lnTo>
                    <a:pt x="2105" y="315"/>
                  </a:lnTo>
                  <a:lnTo>
                    <a:pt x="2107" y="310"/>
                  </a:lnTo>
                  <a:lnTo>
                    <a:pt x="2108" y="305"/>
                  </a:lnTo>
                  <a:lnTo>
                    <a:pt x="2110" y="301"/>
                  </a:lnTo>
                  <a:lnTo>
                    <a:pt x="2113" y="296"/>
                  </a:lnTo>
                  <a:lnTo>
                    <a:pt x="2116" y="291"/>
                  </a:lnTo>
                  <a:lnTo>
                    <a:pt x="2122" y="287"/>
                  </a:lnTo>
                  <a:lnTo>
                    <a:pt x="2131" y="283"/>
                  </a:lnTo>
                  <a:lnTo>
                    <a:pt x="2145" y="280"/>
                  </a:lnTo>
                  <a:lnTo>
                    <a:pt x="2162" y="278"/>
                  </a:lnTo>
                  <a:lnTo>
                    <a:pt x="2179" y="278"/>
                  </a:lnTo>
                  <a:lnTo>
                    <a:pt x="2192" y="281"/>
                  </a:lnTo>
                  <a:lnTo>
                    <a:pt x="2204" y="284"/>
                  </a:lnTo>
                  <a:lnTo>
                    <a:pt x="2216" y="288"/>
                  </a:lnTo>
                  <a:lnTo>
                    <a:pt x="2228" y="291"/>
                  </a:lnTo>
                  <a:lnTo>
                    <a:pt x="2238" y="295"/>
                  </a:lnTo>
                  <a:lnTo>
                    <a:pt x="2246" y="299"/>
                  </a:lnTo>
                  <a:lnTo>
                    <a:pt x="2254" y="304"/>
                  </a:lnTo>
                  <a:lnTo>
                    <a:pt x="2262" y="308"/>
                  </a:lnTo>
                  <a:lnTo>
                    <a:pt x="2269" y="312"/>
                  </a:lnTo>
                  <a:lnTo>
                    <a:pt x="2277" y="316"/>
                  </a:lnTo>
                  <a:lnTo>
                    <a:pt x="2285" y="321"/>
                  </a:lnTo>
                  <a:lnTo>
                    <a:pt x="2292" y="325"/>
                  </a:lnTo>
                  <a:lnTo>
                    <a:pt x="2300" y="329"/>
                  </a:lnTo>
                  <a:lnTo>
                    <a:pt x="2307" y="334"/>
                  </a:lnTo>
                  <a:lnTo>
                    <a:pt x="2314" y="338"/>
                  </a:lnTo>
                  <a:lnTo>
                    <a:pt x="2322" y="342"/>
                  </a:lnTo>
                  <a:lnTo>
                    <a:pt x="2329" y="347"/>
                  </a:lnTo>
                  <a:lnTo>
                    <a:pt x="2336" y="351"/>
                  </a:lnTo>
                  <a:lnTo>
                    <a:pt x="2344" y="355"/>
                  </a:lnTo>
                  <a:lnTo>
                    <a:pt x="2351" y="360"/>
                  </a:lnTo>
                  <a:lnTo>
                    <a:pt x="2358" y="364"/>
                  </a:lnTo>
                  <a:lnTo>
                    <a:pt x="2367" y="368"/>
                  </a:lnTo>
                  <a:lnTo>
                    <a:pt x="2380" y="371"/>
                  </a:lnTo>
                  <a:lnTo>
                    <a:pt x="2390" y="375"/>
                  </a:lnTo>
                  <a:lnTo>
                    <a:pt x="2398" y="379"/>
                  </a:lnTo>
                  <a:lnTo>
                    <a:pt x="2406" y="384"/>
                  </a:lnTo>
                  <a:lnTo>
                    <a:pt x="2413" y="388"/>
                  </a:lnTo>
                  <a:lnTo>
                    <a:pt x="2420" y="393"/>
                  </a:lnTo>
                  <a:lnTo>
                    <a:pt x="2426" y="397"/>
                  </a:lnTo>
                  <a:lnTo>
                    <a:pt x="2432" y="402"/>
                  </a:lnTo>
                  <a:lnTo>
                    <a:pt x="2436" y="406"/>
                  </a:lnTo>
                  <a:lnTo>
                    <a:pt x="2440" y="411"/>
                  </a:lnTo>
                  <a:lnTo>
                    <a:pt x="2444" y="415"/>
                  </a:lnTo>
                  <a:lnTo>
                    <a:pt x="2448" y="420"/>
                  </a:lnTo>
                  <a:lnTo>
                    <a:pt x="2452" y="425"/>
                  </a:lnTo>
                  <a:lnTo>
                    <a:pt x="2457" y="429"/>
                  </a:lnTo>
                  <a:lnTo>
                    <a:pt x="2460" y="432"/>
                  </a:lnTo>
                  <a:lnTo>
                    <a:pt x="2463" y="427"/>
                  </a:lnTo>
                  <a:lnTo>
                    <a:pt x="2466" y="422"/>
                  </a:lnTo>
                  <a:lnTo>
                    <a:pt x="2469" y="417"/>
                  </a:lnTo>
                  <a:lnTo>
                    <a:pt x="2472" y="413"/>
                  </a:lnTo>
                  <a:lnTo>
                    <a:pt x="2475" y="408"/>
                  </a:lnTo>
                  <a:lnTo>
                    <a:pt x="2478" y="403"/>
                  </a:lnTo>
                  <a:lnTo>
                    <a:pt x="2481" y="398"/>
                  </a:lnTo>
                  <a:lnTo>
                    <a:pt x="2484" y="394"/>
                  </a:lnTo>
                  <a:lnTo>
                    <a:pt x="2487" y="389"/>
                  </a:lnTo>
                  <a:lnTo>
                    <a:pt x="2490" y="384"/>
                  </a:lnTo>
                  <a:lnTo>
                    <a:pt x="2492" y="380"/>
                  </a:lnTo>
                  <a:lnTo>
                    <a:pt x="2495" y="375"/>
                  </a:lnTo>
                  <a:lnTo>
                    <a:pt x="2498" y="370"/>
                  </a:lnTo>
                  <a:lnTo>
                    <a:pt x="2501" y="366"/>
                  </a:lnTo>
                  <a:lnTo>
                    <a:pt x="2504" y="361"/>
                  </a:lnTo>
                  <a:lnTo>
                    <a:pt x="2506" y="356"/>
                  </a:lnTo>
                  <a:lnTo>
                    <a:pt x="2509" y="352"/>
                  </a:lnTo>
                  <a:lnTo>
                    <a:pt x="2511" y="347"/>
                  </a:lnTo>
                  <a:lnTo>
                    <a:pt x="2513" y="342"/>
                  </a:lnTo>
                  <a:lnTo>
                    <a:pt x="2514" y="337"/>
                  </a:lnTo>
                  <a:lnTo>
                    <a:pt x="2516" y="333"/>
                  </a:lnTo>
                  <a:lnTo>
                    <a:pt x="2518" y="328"/>
                  </a:lnTo>
                  <a:lnTo>
                    <a:pt x="2520" y="323"/>
                  </a:lnTo>
                  <a:lnTo>
                    <a:pt x="2521" y="318"/>
                  </a:lnTo>
                  <a:lnTo>
                    <a:pt x="2523" y="314"/>
                  </a:lnTo>
                  <a:lnTo>
                    <a:pt x="2525" y="309"/>
                  </a:lnTo>
                  <a:lnTo>
                    <a:pt x="2527" y="304"/>
                  </a:lnTo>
                  <a:lnTo>
                    <a:pt x="2529" y="299"/>
                  </a:lnTo>
                  <a:lnTo>
                    <a:pt x="2533" y="295"/>
                  </a:lnTo>
                  <a:lnTo>
                    <a:pt x="2538" y="290"/>
                  </a:lnTo>
                  <a:lnTo>
                    <a:pt x="2543" y="286"/>
                  </a:lnTo>
                  <a:lnTo>
                    <a:pt x="2550" y="281"/>
                  </a:lnTo>
                  <a:lnTo>
                    <a:pt x="2560" y="281"/>
                  </a:lnTo>
                  <a:lnTo>
                    <a:pt x="2568" y="286"/>
                  </a:lnTo>
                  <a:lnTo>
                    <a:pt x="2575" y="290"/>
                  </a:lnTo>
                  <a:lnTo>
                    <a:pt x="2582" y="294"/>
                  </a:lnTo>
                  <a:lnTo>
                    <a:pt x="2589" y="299"/>
                  </a:lnTo>
                  <a:lnTo>
                    <a:pt x="2595" y="303"/>
                  </a:lnTo>
                  <a:lnTo>
                    <a:pt x="2600" y="308"/>
                  </a:lnTo>
                  <a:lnTo>
                    <a:pt x="2605" y="312"/>
                  </a:lnTo>
                  <a:lnTo>
                    <a:pt x="2610" y="317"/>
                  </a:lnTo>
                  <a:lnTo>
                    <a:pt x="2615" y="321"/>
                  </a:lnTo>
                  <a:lnTo>
                    <a:pt x="2621" y="326"/>
                  </a:lnTo>
                  <a:lnTo>
                    <a:pt x="2627" y="331"/>
                  </a:lnTo>
                  <a:lnTo>
                    <a:pt x="2632" y="335"/>
                  </a:lnTo>
                  <a:lnTo>
                    <a:pt x="2638" y="339"/>
                  </a:lnTo>
                  <a:lnTo>
                    <a:pt x="2644" y="344"/>
                  </a:lnTo>
                  <a:lnTo>
                    <a:pt x="2650" y="348"/>
                  </a:lnTo>
                  <a:lnTo>
                    <a:pt x="2654" y="353"/>
                  </a:lnTo>
                  <a:lnTo>
                    <a:pt x="2656" y="358"/>
                  </a:lnTo>
                  <a:lnTo>
                    <a:pt x="2658" y="362"/>
                  </a:lnTo>
                  <a:lnTo>
                    <a:pt x="2660" y="367"/>
                  </a:lnTo>
                  <a:lnTo>
                    <a:pt x="2662" y="372"/>
                  </a:lnTo>
                  <a:lnTo>
                    <a:pt x="2664" y="377"/>
                  </a:lnTo>
                  <a:lnTo>
                    <a:pt x="2666" y="381"/>
                  </a:lnTo>
                  <a:lnTo>
                    <a:pt x="2667" y="386"/>
                  </a:lnTo>
                  <a:lnTo>
                    <a:pt x="2669" y="391"/>
                  </a:lnTo>
                  <a:lnTo>
                    <a:pt x="2671" y="396"/>
                  </a:lnTo>
                  <a:lnTo>
                    <a:pt x="2673" y="400"/>
                  </a:lnTo>
                  <a:lnTo>
                    <a:pt x="2674" y="405"/>
                  </a:lnTo>
                  <a:lnTo>
                    <a:pt x="2675" y="410"/>
                  </a:lnTo>
                  <a:lnTo>
                    <a:pt x="2676" y="415"/>
                  </a:lnTo>
                  <a:lnTo>
                    <a:pt x="2677" y="419"/>
                  </a:lnTo>
                  <a:lnTo>
                    <a:pt x="2678" y="424"/>
                  </a:lnTo>
                  <a:lnTo>
                    <a:pt x="2679" y="429"/>
                  </a:lnTo>
                  <a:lnTo>
                    <a:pt x="2681" y="434"/>
                  </a:lnTo>
                  <a:lnTo>
                    <a:pt x="2682" y="438"/>
                  </a:lnTo>
                  <a:lnTo>
                    <a:pt x="2683" y="443"/>
                  </a:lnTo>
                  <a:lnTo>
                    <a:pt x="2684" y="448"/>
                  </a:lnTo>
                  <a:lnTo>
                    <a:pt x="2685" y="453"/>
                  </a:lnTo>
                  <a:lnTo>
                    <a:pt x="2686" y="457"/>
                  </a:lnTo>
                  <a:lnTo>
                    <a:pt x="2687" y="462"/>
                  </a:lnTo>
                  <a:lnTo>
                    <a:pt x="2689" y="467"/>
                  </a:lnTo>
                  <a:lnTo>
                    <a:pt x="2690" y="472"/>
                  </a:lnTo>
                  <a:lnTo>
                    <a:pt x="2691" y="476"/>
                  </a:lnTo>
                  <a:lnTo>
                    <a:pt x="2692" y="481"/>
                  </a:lnTo>
                  <a:lnTo>
                    <a:pt x="2693" y="486"/>
                  </a:lnTo>
                  <a:lnTo>
                    <a:pt x="2694" y="491"/>
                  </a:lnTo>
                  <a:lnTo>
                    <a:pt x="2696" y="495"/>
                  </a:lnTo>
                  <a:lnTo>
                    <a:pt x="2697" y="500"/>
                  </a:lnTo>
                  <a:lnTo>
                    <a:pt x="2697" y="501"/>
                  </a:lnTo>
                  <a:lnTo>
                    <a:pt x="2713" y="501"/>
                  </a:lnTo>
                  <a:lnTo>
                    <a:pt x="2713" y="500"/>
                  </a:lnTo>
                  <a:lnTo>
                    <a:pt x="2714" y="495"/>
                  </a:lnTo>
                  <a:lnTo>
                    <a:pt x="2715" y="490"/>
                  </a:lnTo>
                  <a:lnTo>
                    <a:pt x="2716" y="486"/>
                  </a:lnTo>
                  <a:lnTo>
                    <a:pt x="2717" y="481"/>
                  </a:lnTo>
                  <a:lnTo>
                    <a:pt x="2718" y="476"/>
                  </a:lnTo>
                  <a:lnTo>
                    <a:pt x="2719" y="471"/>
                  </a:lnTo>
                  <a:lnTo>
                    <a:pt x="2720" y="467"/>
                  </a:lnTo>
                  <a:lnTo>
                    <a:pt x="2720" y="462"/>
                  </a:lnTo>
                  <a:lnTo>
                    <a:pt x="2721" y="457"/>
                  </a:lnTo>
                  <a:lnTo>
                    <a:pt x="2722" y="452"/>
                  </a:lnTo>
                  <a:lnTo>
                    <a:pt x="2723" y="448"/>
                  </a:lnTo>
                  <a:lnTo>
                    <a:pt x="2724" y="443"/>
                  </a:lnTo>
                  <a:lnTo>
                    <a:pt x="2725" y="438"/>
                  </a:lnTo>
                  <a:lnTo>
                    <a:pt x="2726" y="433"/>
                  </a:lnTo>
                  <a:lnTo>
                    <a:pt x="2727" y="429"/>
                  </a:lnTo>
                  <a:lnTo>
                    <a:pt x="2728" y="424"/>
                  </a:lnTo>
                  <a:lnTo>
                    <a:pt x="2729" y="419"/>
                  </a:lnTo>
                  <a:lnTo>
                    <a:pt x="2730" y="414"/>
                  </a:lnTo>
                  <a:lnTo>
                    <a:pt x="2731" y="410"/>
                  </a:lnTo>
                  <a:lnTo>
                    <a:pt x="2732" y="405"/>
                  </a:lnTo>
                  <a:lnTo>
                    <a:pt x="2733" y="400"/>
                  </a:lnTo>
                  <a:lnTo>
                    <a:pt x="2736" y="395"/>
                  </a:lnTo>
                  <a:lnTo>
                    <a:pt x="2740" y="391"/>
                  </a:lnTo>
                  <a:lnTo>
                    <a:pt x="2745" y="386"/>
                  </a:lnTo>
                  <a:lnTo>
                    <a:pt x="2749" y="381"/>
                  </a:lnTo>
                  <a:lnTo>
                    <a:pt x="2755" y="377"/>
                  </a:lnTo>
                  <a:lnTo>
                    <a:pt x="2763" y="373"/>
                  </a:lnTo>
                  <a:lnTo>
                    <a:pt x="2772" y="369"/>
                  </a:lnTo>
                  <a:lnTo>
                    <a:pt x="2783" y="365"/>
                  </a:lnTo>
                  <a:lnTo>
                    <a:pt x="2796" y="362"/>
                  </a:lnTo>
                  <a:lnTo>
                    <a:pt x="2812" y="360"/>
                  </a:lnTo>
                  <a:lnTo>
                    <a:pt x="2824" y="357"/>
                  </a:lnTo>
                  <a:lnTo>
                    <a:pt x="2829" y="352"/>
                  </a:lnTo>
                  <a:lnTo>
                    <a:pt x="2833" y="348"/>
                  </a:lnTo>
                  <a:lnTo>
                    <a:pt x="2837" y="343"/>
                  </a:lnTo>
                  <a:lnTo>
                    <a:pt x="2841" y="339"/>
                  </a:lnTo>
                  <a:lnTo>
                    <a:pt x="2845" y="334"/>
                  </a:lnTo>
                  <a:lnTo>
                    <a:pt x="2849" y="329"/>
                  </a:lnTo>
                  <a:lnTo>
                    <a:pt x="2853" y="325"/>
                  </a:lnTo>
                  <a:lnTo>
                    <a:pt x="2857" y="320"/>
                  </a:lnTo>
                  <a:lnTo>
                    <a:pt x="2862" y="315"/>
                  </a:lnTo>
                  <a:lnTo>
                    <a:pt x="2866" y="311"/>
                  </a:lnTo>
                  <a:lnTo>
                    <a:pt x="2872" y="306"/>
                  </a:lnTo>
                  <a:lnTo>
                    <a:pt x="2877" y="302"/>
                  </a:lnTo>
                  <a:lnTo>
                    <a:pt x="2885" y="297"/>
                  </a:lnTo>
                  <a:lnTo>
                    <a:pt x="2893" y="293"/>
                  </a:lnTo>
                  <a:lnTo>
                    <a:pt x="2901" y="289"/>
                  </a:lnTo>
                  <a:lnTo>
                    <a:pt x="2910" y="285"/>
                  </a:lnTo>
                  <a:lnTo>
                    <a:pt x="2927" y="284"/>
                  </a:lnTo>
                  <a:lnTo>
                    <a:pt x="2944" y="282"/>
                  </a:lnTo>
                  <a:lnTo>
                    <a:pt x="2961" y="281"/>
                  </a:lnTo>
                  <a:lnTo>
                    <a:pt x="2975" y="284"/>
                  </a:lnTo>
                  <a:lnTo>
                    <a:pt x="2986" y="287"/>
                  </a:lnTo>
                  <a:lnTo>
                    <a:pt x="2996" y="291"/>
                  </a:lnTo>
                  <a:lnTo>
                    <a:pt x="3003" y="296"/>
                  </a:lnTo>
                  <a:lnTo>
                    <a:pt x="3010" y="300"/>
                  </a:lnTo>
                  <a:lnTo>
                    <a:pt x="3012" y="305"/>
                  </a:lnTo>
                  <a:lnTo>
                    <a:pt x="3012" y="309"/>
                  </a:lnTo>
                  <a:lnTo>
                    <a:pt x="3013" y="314"/>
                  </a:lnTo>
                  <a:lnTo>
                    <a:pt x="3013" y="319"/>
                  </a:lnTo>
                  <a:lnTo>
                    <a:pt x="3014" y="324"/>
                  </a:lnTo>
                  <a:lnTo>
                    <a:pt x="3015" y="328"/>
                  </a:lnTo>
                  <a:lnTo>
                    <a:pt x="3015" y="333"/>
                  </a:lnTo>
                  <a:lnTo>
                    <a:pt x="3016" y="338"/>
                  </a:lnTo>
                  <a:lnTo>
                    <a:pt x="3016" y="343"/>
                  </a:lnTo>
                  <a:lnTo>
                    <a:pt x="3017" y="347"/>
                  </a:lnTo>
                  <a:lnTo>
                    <a:pt x="3017" y="352"/>
                  </a:lnTo>
                  <a:lnTo>
                    <a:pt x="3019" y="357"/>
                  </a:lnTo>
                  <a:lnTo>
                    <a:pt x="3020" y="362"/>
                  </a:lnTo>
                  <a:lnTo>
                    <a:pt x="3022" y="366"/>
                  </a:lnTo>
                  <a:lnTo>
                    <a:pt x="3023" y="371"/>
                  </a:lnTo>
                  <a:lnTo>
                    <a:pt x="3025" y="376"/>
                  </a:lnTo>
                  <a:lnTo>
                    <a:pt x="3026" y="381"/>
                  </a:lnTo>
                  <a:lnTo>
                    <a:pt x="3028" y="385"/>
                  </a:lnTo>
                  <a:lnTo>
                    <a:pt x="3029" y="390"/>
                  </a:lnTo>
                  <a:lnTo>
                    <a:pt x="3030" y="395"/>
                  </a:lnTo>
                  <a:lnTo>
                    <a:pt x="3032" y="400"/>
                  </a:lnTo>
                  <a:lnTo>
                    <a:pt x="3038" y="404"/>
                  </a:lnTo>
                  <a:lnTo>
                    <a:pt x="3046" y="408"/>
                  </a:lnTo>
                  <a:lnTo>
                    <a:pt x="3055" y="412"/>
                  </a:lnTo>
                  <a:lnTo>
                    <a:pt x="3066" y="416"/>
                  </a:lnTo>
                  <a:lnTo>
                    <a:pt x="3081" y="419"/>
                  </a:lnTo>
                  <a:lnTo>
                    <a:pt x="3097" y="421"/>
                  </a:lnTo>
                  <a:lnTo>
                    <a:pt x="3112" y="423"/>
                  </a:lnTo>
                  <a:lnTo>
                    <a:pt x="3125" y="426"/>
                  </a:lnTo>
                  <a:lnTo>
                    <a:pt x="3132" y="430"/>
                  </a:lnTo>
                  <a:lnTo>
                    <a:pt x="3140" y="435"/>
                  </a:lnTo>
                  <a:lnTo>
                    <a:pt x="3148" y="439"/>
                  </a:lnTo>
                  <a:lnTo>
                    <a:pt x="3156" y="443"/>
                  </a:lnTo>
                  <a:lnTo>
                    <a:pt x="3162" y="448"/>
                  </a:lnTo>
                  <a:lnTo>
                    <a:pt x="3168" y="452"/>
                  </a:lnTo>
                  <a:lnTo>
                    <a:pt x="3174" y="457"/>
                  </a:lnTo>
                  <a:lnTo>
                    <a:pt x="3186" y="460"/>
                  </a:lnTo>
                  <a:lnTo>
                    <a:pt x="3201" y="458"/>
                  </a:lnTo>
                  <a:lnTo>
                    <a:pt x="3209" y="455"/>
                  </a:lnTo>
                  <a:lnTo>
                    <a:pt x="3211" y="450"/>
                  </a:lnTo>
                  <a:lnTo>
                    <a:pt x="3213" y="445"/>
                  </a:lnTo>
                  <a:lnTo>
                    <a:pt x="3215" y="440"/>
                  </a:lnTo>
                  <a:lnTo>
                    <a:pt x="3216" y="436"/>
                  </a:lnTo>
                  <a:lnTo>
                    <a:pt x="3218" y="431"/>
                  </a:lnTo>
                  <a:lnTo>
                    <a:pt x="3220" y="426"/>
                  </a:lnTo>
                  <a:lnTo>
                    <a:pt x="3222" y="422"/>
                  </a:lnTo>
                  <a:lnTo>
                    <a:pt x="3224" y="417"/>
                  </a:lnTo>
                  <a:lnTo>
                    <a:pt x="3226" y="412"/>
                  </a:lnTo>
                  <a:lnTo>
                    <a:pt x="3228" y="407"/>
                  </a:lnTo>
                  <a:lnTo>
                    <a:pt x="3230" y="403"/>
                  </a:lnTo>
                  <a:lnTo>
                    <a:pt x="3231" y="398"/>
                  </a:lnTo>
                  <a:lnTo>
                    <a:pt x="3232" y="393"/>
                  </a:lnTo>
                  <a:lnTo>
                    <a:pt x="3234" y="388"/>
                  </a:lnTo>
                  <a:lnTo>
                    <a:pt x="3235" y="384"/>
                  </a:lnTo>
                  <a:lnTo>
                    <a:pt x="3236" y="379"/>
                  </a:lnTo>
                  <a:lnTo>
                    <a:pt x="3237" y="374"/>
                  </a:lnTo>
                  <a:lnTo>
                    <a:pt x="3238" y="369"/>
                  </a:lnTo>
                  <a:lnTo>
                    <a:pt x="3239" y="365"/>
                  </a:lnTo>
                  <a:lnTo>
                    <a:pt x="3241" y="360"/>
                  </a:lnTo>
                  <a:lnTo>
                    <a:pt x="3242" y="355"/>
                  </a:lnTo>
                  <a:lnTo>
                    <a:pt x="3242" y="350"/>
                  </a:lnTo>
                  <a:lnTo>
                    <a:pt x="3243" y="346"/>
                  </a:lnTo>
                  <a:lnTo>
                    <a:pt x="3244" y="341"/>
                  </a:lnTo>
                  <a:lnTo>
                    <a:pt x="3245" y="336"/>
                  </a:lnTo>
                  <a:lnTo>
                    <a:pt x="3245" y="331"/>
                  </a:lnTo>
                  <a:lnTo>
                    <a:pt x="3246" y="327"/>
                  </a:lnTo>
                  <a:lnTo>
                    <a:pt x="3247" y="322"/>
                  </a:lnTo>
                  <a:lnTo>
                    <a:pt x="3248" y="317"/>
                  </a:lnTo>
                  <a:lnTo>
                    <a:pt x="3248" y="312"/>
                  </a:lnTo>
                  <a:lnTo>
                    <a:pt x="3249" y="308"/>
                  </a:lnTo>
                  <a:lnTo>
                    <a:pt x="3250" y="303"/>
                  </a:lnTo>
                  <a:lnTo>
                    <a:pt x="3258" y="299"/>
                  </a:lnTo>
                  <a:lnTo>
                    <a:pt x="3269" y="295"/>
                  </a:lnTo>
                  <a:lnTo>
                    <a:pt x="3278" y="291"/>
                  </a:lnTo>
                  <a:lnTo>
                    <a:pt x="3286" y="287"/>
                  </a:lnTo>
                  <a:lnTo>
                    <a:pt x="3292" y="282"/>
                  </a:lnTo>
                  <a:lnTo>
                    <a:pt x="3297" y="278"/>
                  </a:lnTo>
                  <a:lnTo>
                    <a:pt x="3302" y="273"/>
                  </a:lnTo>
                  <a:lnTo>
                    <a:pt x="3306" y="269"/>
                  </a:lnTo>
                  <a:lnTo>
                    <a:pt x="3309" y="264"/>
                  </a:lnTo>
                  <a:lnTo>
                    <a:pt x="3311" y="259"/>
                  </a:lnTo>
                  <a:lnTo>
                    <a:pt x="3314" y="255"/>
                  </a:lnTo>
                  <a:lnTo>
                    <a:pt x="3320" y="250"/>
                  </a:lnTo>
                  <a:lnTo>
                    <a:pt x="3333" y="247"/>
                  </a:lnTo>
                  <a:lnTo>
                    <a:pt x="3345" y="243"/>
                  </a:lnTo>
                  <a:lnTo>
                    <a:pt x="3356" y="240"/>
                  </a:lnTo>
                  <a:lnTo>
                    <a:pt x="3364" y="235"/>
                  </a:lnTo>
                  <a:lnTo>
                    <a:pt x="3372" y="231"/>
                  </a:lnTo>
                  <a:lnTo>
                    <a:pt x="3379" y="227"/>
                  </a:lnTo>
                  <a:lnTo>
                    <a:pt x="3384" y="222"/>
                  </a:lnTo>
                  <a:lnTo>
                    <a:pt x="3389" y="218"/>
                  </a:lnTo>
                  <a:lnTo>
                    <a:pt x="3393" y="213"/>
                  </a:lnTo>
                  <a:lnTo>
                    <a:pt x="3397" y="208"/>
                  </a:lnTo>
                  <a:lnTo>
                    <a:pt x="3400" y="204"/>
                  </a:lnTo>
                  <a:lnTo>
                    <a:pt x="3404" y="199"/>
                  </a:lnTo>
                  <a:lnTo>
                    <a:pt x="3412" y="195"/>
                  </a:lnTo>
                  <a:lnTo>
                    <a:pt x="3423" y="191"/>
                  </a:lnTo>
                  <a:lnTo>
                    <a:pt x="3437" y="188"/>
                  </a:lnTo>
                  <a:lnTo>
                    <a:pt x="3451" y="185"/>
                  </a:lnTo>
                  <a:lnTo>
                    <a:pt x="3456" y="189"/>
                  </a:lnTo>
                  <a:lnTo>
                    <a:pt x="3458" y="193"/>
                  </a:lnTo>
                  <a:lnTo>
                    <a:pt x="3460" y="198"/>
                  </a:lnTo>
                  <a:lnTo>
                    <a:pt x="3461" y="203"/>
                  </a:lnTo>
                  <a:lnTo>
                    <a:pt x="3462" y="208"/>
                  </a:lnTo>
                  <a:lnTo>
                    <a:pt x="3462" y="212"/>
                  </a:lnTo>
                  <a:lnTo>
                    <a:pt x="3463" y="217"/>
                  </a:lnTo>
                  <a:lnTo>
                    <a:pt x="3463" y="222"/>
                  </a:lnTo>
                  <a:lnTo>
                    <a:pt x="3464" y="227"/>
                  </a:lnTo>
                  <a:lnTo>
                    <a:pt x="3464" y="231"/>
                  </a:lnTo>
                  <a:lnTo>
                    <a:pt x="3465" y="236"/>
                  </a:lnTo>
                  <a:lnTo>
                    <a:pt x="3465" y="241"/>
                  </a:lnTo>
                  <a:lnTo>
                    <a:pt x="3466" y="246"/>
                  </a:lnTo>
                  <a:lnTo>
                    <a:pt x="3467" y="250"/>
                  </a:lnTo>
                  <a:lnTo>
                    <a:pt x="3469" y="255"/>
                  </a:lnTo>
                  <a:lnTo>
                    <a:pt x="3471" y="260"/>
                  </a:lnTo>
                  <a:lnTo>
                    <a:pt x="3474" y="265"/>
                  </a:lnTo>
                  <a:lnTo>
                    <a:pt x="3478" y="269"/>
                  </a:lnTo>
                  <a:lnTo>
                    <a:pt x="3483" y="274"/>
                  </a:lnTo>
                  <a:lnTo>
                    <a:pt x="3489" y="278"/>
                  </a:lnTo>
                  <a:lnTo>
                    <a:pt x="3497" y="282"/>
                  </a:lnTo>
                  <a:lnTo>
                    <a:pt x="3511" y="285"/>
                  </a:lnTo>
                  <a:lnTo>
                    <a:pt x="3529" y="286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162"/>
                  </a:lnTo>
                  <a:lnTo>
                    <a:pt x="164" y="166"/>
                  </a:lnTo>
                  <a:lnTo>
                    <a:pt x="167" y="171"/>
                  </a:lnTo>
                  <a:lnTo>
                    <a:pt x="171" y="176"/>
                  </a:lnTo>
                  <a:lnTo>
                    <a:pt x="174" y="181"/>
                  </a:lnTo>
                  <a:lnTo>
                    <a:pt x="178" y="185"/>
                  </a:lnTo>
                  <a:lnTo>
                    <a:pt x="181" y="190"/>
                  </a:lnTo>
                  <a:lnTo>
                    <a:pt x="186" y="195"/>
                  </a:lnTo>
                  <a:lnTo>
                    <a:pt x="189" y="199"/>
                  </a:lnTo>
                  <a:lnTo>
                    <a:pt x="191" y="204"/>
                  </a:lnTo>
                  <a:lnTo>
                    <a:pt x="192" y="209"/>
                  </a:lnTo>
                  <a:lnTo>
                    <a:pt x="193" y="214"/>
                  </a:lnTo>
                  <a:lnTo>
                    <a:pt x="194" y="219"/>
                  </a:lnTo>
                  <a:lnTo>
                    <a:pt x="195" y="223"/>
                  </a:lnTo>
                  <a:lnTo>
                    <a:pt x="196" y="228"/>
                  </a:lnTo>
                  <a:lnTo>
                    <a:pt x="197" y="233"/>
                  </a:lnTo>
                  <a:lnTo>
                    <a:pt x="198" y="238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52"/>
                  </a:lnTo>
                  <a:lnTo>
                    <a:pt x="203" y="257"/>
                  </a:lnTo>
                  <a:lnTo>
                    <a:pt x="204" y="262"/>
                  </a:lnTo>
                  <a:lnTo>
                    <a:pt x="205" y="266"/>
                  </a:lnTo>
                  <a:lnTo>
                    <a:pt x="206" y="271"/>
                  </a:lnTo>
                  <a:lnTo>
                    <a:pt x="207" y="276"/>
                  </a:lnTo>
                  <a:lnTo>
                    <a:pt x="208" y="281"/>
                  </a:lnTo>
                  <a:lnTo>
                    <a:pt x="209" y="286"/>
                  </a:lnTo>
                  <a:lnTo>
                    <a:pt x="210" y="290"/>
                  </a:lnTo>
                  <a:lnTo>
                    <a:pt x="211" y="295"/>
                  </a:lnTo>
                  <a:lnTo>
                    <a:pt x="212" y="300"/>
                  </a:lnTo>
                  <a:lnTo>
                    <a:pt x="214" y="305"/>
                  </a:lnTo>
                  <a:lnTo>
                    <a:pt x="217" y="309"/>
                  </a:lnTo>
                  <a:lnTo>
                    <a:pt x="220" y="314"/>
                  </a:lnTo>
                  <a:lnTo>
                    <a:pt x="224" y="319"/>
                  </a:lnTo>
                  <a:lnTo>
                    <a:pt x="228" y="324"/>
                  </a:lnTo>
                  <a:lnTo>
                    <a:pt x="233" y="328"/>
                  </a:lnTo>
                  <a:lnTo>
                    <a:pt x="240" y="333"/>
                  </a:lnTo>
                  <a:lnTo>
                    <a:pt x="247" y="337"/>
                  </a:lnTo>
                  <a:lnTo>
                    <a:pt x="257" y="341"/>
                  </a:lnTo>
                  <a:lnTo>
                    <a:pt x="269" y="345"/>
                  </a:lnTo>
                  <a:lnTo>
                    <a:pt x="281" y="346"/>
                  </a:lnTo>
                  <a:lnTo>
                    <a:pt x="289" y="342"/>
                  </a:lnTo>
                  <a:lnTo>
                    <a:pt x="298" y="337"/>
                  </a:lnTo>
                  <a:lnTo>
                    <a:pt x="307" y="333"/>
                  </a:lnTo>
                  <a:lnTo>
                    <a:pt x="315" y="329"/>
                  </a:lnTo>
                  <a:lnTo>
                    <a:pt x="323" y="325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7" y="312"/>
                  </a:lnTo>
                  <a:lnTo>
                    <a:pt x="354" y="307"/>
                  </a:lnTo>
                  <a:lnTo>
                    <a:pt x="361" y="303"/>
                  </a:lnTo>
                  <a:lnTo>
                    <a:pt x="366" y="298"/>
                  </a:lnTo>
                  <a:lnTo>
                    <a:pt x="369" y="294"/>
                  </a:lnTo>
                  <a:lnTo>
                    <a:pt x="372" y="289"/>
                  </a:lnTo>
                  <a:lnTo>
                    <a:pt x="375" y="284"/>
                  </a:lnTo>
                  <a:lnTo>
                    <a:pt x="378" y="279"/>
                  </a:lnTo>
                  <a:lnTo>
                    <a:pt x="381" y="275"/>
                  </a:lnTo>
                  <a:lnTo>
                    <a:pt x="384" y="270"/>
                  </a:lnTo>
                  <a:lnTo>
                    <a:pt x="387" y="265"/>
                  </a:lnTo>
                  <a:lnTo>
                    <a:pt x="390" y="260"/>
                  </a:lnTo>
                  <a:lnTo>
                    <a:pt x="393" y="256"/>
                  </a:lnTo>
                  <a:lnTo>
                    <a:pt x="396" y="251"/>
                  </a:lnTo>
                  <a:lnTo>
                    <a:pt x="399" y="246"/>
                  </a:lnTo>
                  <a:lnTo>
                    <a:pt x="402" y="242"/>
                  </a:lnTo>
                  <a:lnTo>
                    <a:pt x="405" y="237"/>
                  </a:lnTo>
                  <a:lnTo>
                    <a:pt x="408" y="232"/>
                  </a:lnTo>
                  <a:lnTo>
                    <a:pt x="410" y="227"/>
                  </a:lnTo>
                  <a:lnTo>
                    <a:pt x="413" y="222"/>
                  </a:lnTo>
                  <a:lnTo>
                    <a:pt x="416" y="218"/>
                  </a:lnTo>
                  <a:lnTo>
                    <a:pt x="428" y="219"/>
                  </a:lnTo>
                  <a:lnTo>
                    <a:pt x="432" y="224"/>
                  </a:lnTo>
                  <a:lnTo>
                    <a:pt x="437" y="228"/>
                  </a:lnTo>
                  <a:lnTo>
                    <a:pt x="446" y="232"/>
                  </a:lnTo>
                  <a:lnTo>
                    <a:pt x="452" y="237"/>
                  </a:lnTo>
                  <a:lnTo>
                    <a:pt x="456" y="241"/>
                  </a:lnTo>
                  <a:lnTo>
                    <a:pt x="460" y="246"/>
                  </a:lnTo>
                  <a:lnTo>
                    <a:pt x="463" y="251"/>
                  </a:lnTo>
                  <a:lnTo>
                    <a:pt x="467" y="255"/>
                  </a:lnTo>
                  <a:lnTo>
                    <a:pt x="470" y="260"/>
                  </a:lnTo>
                  <a:lnTo>
                    <a:pt x="474" y="265"/>
                  </a:lnTo>
                  <a:lnTo>
                    <a:pt x="478" y="270"/>
                  </a:lnTo>
                  <a:lnTo>
                    <a:pt x="483" y="274"/>
                  </a:lnTo>
                  <a:lnTo>
                    <a:pt x="489" y="279"/>
                  </a:lnTo>
                  <a:lnTo>
                    <a:pt x="496" y="283"/>
                  </a:lnTo>
                  <a:lnTo>
                    <a:pt x="501" y="288"/>
                  </a:lnTo>
                  <a:lnTo>
                    <a:pt x="507" y="292"/>
                  </a:lnTo>
                  <a:lnTo>
                    <a:pt x="513" y="297"/>
                  </a:lnTo>
                  <a:lnTo>
                    <a:pt x="518" y="301"/>
                  </a:lnTo>
                  <a:lnTo>
                    <a:pt x="524" y="306"/>
                  </a:lnTo>
                  <a:lnTo>
                    <a:pt x="529" y="311"/>
                  </a:lnTo>
                  <a:lnTo>
                    <a:pt x="534" y="315"/>
                  </a:lnTo>
                  <a:lnTo>
                    <a:pt x="540" y="320"/>
                  </a:lnTo>
                  <a:lnTo>
                    <a:pt x="545" y="324"/>
                  </a:lnTo>
                  <a:lnTo>
                    <a:pt x="563" y="325"/>
                  </a:lnTo>
                  <a:lnTo>
                    <a:pt x="581" y="326"/>
                  </a:lnTo>
                  <a:lnTo>
                    <a:pt x="597" y="327"/>
                  </a:lnTo>
                  <a:lnTo>
                    <a:pt x="611" y="330"/>
                  </a:lnTo>
                  <a:lnTo>
                    <a:pt x="624" y="334"/>
                  </a:lnTo>
                  <a:lnTo>
                    <a:pt x="635" y="337"/>
                  </a:lnTo>
                  <a:lnTo>
                    <a:pt x="645" y="341"/>
                  </a:lnTo>
                  <a:lnTo>
                    <a:pt x="654" y="345"/>
                  </a:lnTo>
                  <a:lnTo>
                    <a:pt x="662" y="350"/>
                  </a:lnTo>
                  <a:lnTo>
                    <a:pt x="667" y="354"/>
                  </a:lnTo>
                  <a:lnTo>
                    <a:pt x="673" y="359"/>
                  </a:lnTo>
                  <a:lnTo>
                    <a:pt x="679" y="364"/>
                  </a:lnTo>
                  <a:lnTo>
                    <a:pt x="684" y="368"/>
                  </a:lnTo>
                  <a:lnTo>
                    <a:pt x="689" y="373"/>
                  </a:lnTo>
                  <a:lnTo>
                    <a:pt x="695" y="377"/>
                  </a:lnTo>
                  <a:lnTo>
                    <a:pt x="701" y="382"/>
                  </a:lnTo>
                  <a:lnTo>
                    <a:pt x="706" y="386"/>
                  </a:lnTo>
                  <a:lnTo>
                    <a:pt x="712" y="391"/>
                  </a:lnTo>
                  <a:lnTo>
                    <a:pt x="717" y="396"/>
                  </a:lnTo>
                  <a:lnTo>
                    <a:pt x="723" y="400"/>
                  </a:lnTo>
                  <a:lnTo>
                    <a:pt x="728" y="405"/>
                  </a:lnTo>
                  <a:lnTo>
                    <a:pt x="734" y="409"/>
                  </a:lnTo>
                  <a:lnTo>
                    <a:pt x="739" y="414"/>
                  </a:lnTo>
                  <a:lnTo>
                    <a:pt x="745" y="418"/>
                  </a:lnTo>
                  <a:lnTo>
                    <a:pt x="750" y="423"/>
                  </a:lnTo>
                  <a:lnTo>
                    <a:pt x="756" y="428"/>
                  </a:lnTo>
                  <a:lnTo>
                    <a:pt x="761" y="432"/>
                  </a:lnTo>
                  <a:lnTo>
                    <a:pt x="767" y="437"/>
                  </a:lnTo>
                  <a:lnTo>
                    <a:pt x="773" y="441"/>
                  </a:lnTo>
                  <a:lnTo>
                    <a:pt x="778" y="446"/>
                  </a:lnTo>
                  <a:lnTo>
                    <a:pt x="783" y="451"/>
                  </a:lnTo>
                  <a:lnTo>
                    <a:pt x="788" y="455"/>
                  </a:lnTo>
                  <a:lnTo>
                    <a:pt x="792" y="460"/>
                  </a:lnTo>
                  <a:lnTo>
                    <a:pt x="796" y="464"/>
                  </a:lnTo>
                  <a:lnTo>
                    <a:pt x="801" y="469"/>
                  </a:lnTo>
                  <a:lnTo>
                    <a:pt x="806" y="474"/>
                  </a:lnTo>
                  <a:lnTo>
                    <a:pt x="811" y="478"/>
                  </a:lnTo>
                  <a:lnTo>
                    <a:pt x="817" y="483"/>
                  </a:lnTo>
                  <a:lnTo>
                    <a:pt x="823" y="487"/>
                  </a:lnTo>
                  <a:lnTo>
                    <a:pt x="829" y="492"/>
                  </a:lnTo>
                  <a:lnTo>
                    <a:pt x="836" y="496"/>
                  </a:lnTo>
                  <a:lnTo>
                    <a:pt x="842" y="501"/>
                  </a:lnTo>
                  <a:lnTo>
                    <a:pt x="842" y="501"/>
                  </a:lnTo>
                  <a:lnTo>
                    <a:pt x="912" y="501"/>
                  </a:lnTo>
                  <a:lnTo>
                    <a:pt x="915" y="498"/>
                  </a:lnTo>
                  <a:lnTo>
                    <a:pt x="918" y="494"/>
                  </a:lnTo>
                  <a:lnTo>
                    <a:pt x="920" y="489"/>
                  </a:lnTo>
                  <a:lnTo>
                    <a:pt x="922" y="484"/>
                  </a:lnTo>
                  <a:lnTo>
                    <a:pt x="925" y="479"/>
                  </a:lnTo>
                  <a:lnTo>
                    <a:pt x="927" y="475"/>
                  </a:lnTo>
                  <a:lnTo>
                    <a:pt x="929" y="470"/>
                  </a:lnTo>
                  <a:lnTo>
                    <a:pt x="931" y="465"/>
                  </a:lnTo>
                  <a:lnTo>
                    <a:pt x="934" y="460"/>
                  </a:lnTo>
                  <a:lnTo>
                    <a:pt x="936" y="456"/>
                  </a:lnTo>
                  <a:lnTo>
                    <a:pt x="938" y="451"/>
                  </a:lnTo>
                  <a:lnTo>
                    <a:pt x="943" y="446"/>
                  </a:lnTo>
                  <a:lnTo>
                    <a:pt x="946" y="441"/>
                  </a:lnTo>
                  <a:lnTo>
                    <a:pt x="949" y="437"/>
                  </a:lnTo>
                  <a:lnTo>
                    <a:pt x="953" y="432"/>
                  </a:lnTo>
                  <a:lnTo>
                    <a:pt x="955" y="427"/>
                  </a:lnTo>
                  <a:lnTo>
                    <a:pt x="957" y="422"/>
                  </a:lnTo>
                  <a:lnTo>
                    <a:pt x="959" y="418"/>
                  </a:lnTo>
                  <a:lnTo>
                    <a:pt x="961" y="413"/>
                  </a:lnTo>
                  <a:lnTo>
                    <a:pt x="963" y="408"/>
                  </a:lnTo>
                  <a:lnTo>
                    <a:pt x="965" y="403"/>
                  </a:lnTo>
                  <a:lnTo>
                    <a:pt x="968" y="399"/>
                  </a:lnTo>
                  <a:lnTo>
                    <a:pt x="973" y="394"/>
                  </a:lnTo>
                  <a:lnTo>
                    <a:pt x="981" y="390"/>
                  </a:lnTo>
                  <a:lnTo>
                    <a:pt x="986" y="385"/>
                  </a:lnTo>
                  <a:lnTo>
                    <a:pt x="988" y="380"/>
                  </a:lnTo>
                  <a:lnTo>
                    <a:pt x="990" y="375"/>
                  </a:lnTo>
                  <a:lnTo>
                    <a:pt x="992" y="371"/>
                  </a:lnTo>
                  <a:lnTo>
                    <a:pt x="996" y="366"/>
                  </a:lnTo>
                  <a:lnTo>
                    <a:pt x="1005" y="362"/>
                  </a:lnTo>
                  <a:lnTo>
                    <a:pt x="1023" y="361"/>
                  </a:lnTo>
                  <a:lnTo>
                    <a:pt x="1040" y="360"/>
                  </a:lnTo>
                  <a:lnTo>
                    <a:pt x="1057" y="361"/>
                  </a:lnTo>
                  <a:lnTo>
                    <a:pt x="1074" y="363"/>
                  </a:lnTo>
                  <a:lnTo>
                    <a:pt x="1091" y="364"/>
                  </a:lnTo>
                  <a:lnTo>
                    <a:pt x="1109" y="365"/>
                  </a:lnTo>
                  <a:lnTo>
                    <a:pt x="1125" y="367"/>
                  </a:lnTo>
                  <a:lnTo>
                    <a:pt x="1140" y="369"/>
                  </a:lnTo>
                  <a:lnTo>
                    <a:pt x="1155" y="372"/>
                  </a:lnTo>
                  <a:lnTo>
                    <a:pt x="1160" y="367"/>
                  </a:lnTo>
                  <a:lnTo>
                    <a:pt x="1165" y="362"/>
                  </a:lnTo>
                  <a:lnTo>
                    <a:pt x="1173" y="358"/>
                  </a:lnTo>
                  <a:lnTo>
                    <a:pt x="1181" y="354"/>
                  </a:lnTo>
                  <a:lnTo>
                    <a:pt x="1191" y="350"/>
                  </a:lnTo>
                  <a:lnTo>
                    <a:pt x="1203" y="346"/>
                  </a:lnTo>
                  <a:lnTo>
                    <a:pt x="1214" y="342"/>
                  </a:lnTo>
                  <a:lnTo>
                    <a:pt x="1226" y="339"/>
                  </a:lnTo>
                  <a:lnTo>
                    <a:pt x="1237" y="335"/>
                  </a:lnTo>
                  <a:lnTo>
                    <a:pt x="1249" y="331"/>
                  </a:lnTo>
                  <a:lnTo>
                    <a:pt x="1256" y="335"/>
                  </a:lnTo>
                  <a:lnTo>
                    <a:pt x="1262" y="339"/>
                  </a:lnTo>
                  <a:lnTo>
                    <a:pt x="1268" y="344"/>
                  </a:lnTo>
                  <a:lnTo>
                    <a:pt x="1274" y="348"/>
                  </a:lnTo>
                  <a:lnTo>
                    <a:pt x="1280" y="353"/>
                  </a:lnTo>
                  <a:lnTo>
                    <a:pt x="1285" y="358"/>
                  </a:lnTo>
                  <a:lnTo>
                    <a:pt x="1290" y="362"/>
                  </a:lnTo>
                  <a:lnTo>
                    <a:pt x="1296" y="367"/>
                  </a:lnTo>
                  <a:lnTo>
                    <a:pt x="1301" y="371"/>
                  </a:lnTo>
                  <a:lnTo>
                    <a:pt x="1306" y="376"/>
                  </a:lnTo>
                  <a:lnTo>
                    <a:pt x="1311" y="381"/>
                  </a:lnTo>
                  <a:lnTo>
                    <a:pt x="1317" y="385"/>
                  </a:lnTo>
                  <a:lnTo>
                    <a:pt x="1322" y="390"/>
                  </a:lnTo>
                  <a:lnTo>
                    <a:pt x="1327" y="394"/>
                  </a:lnTo>
                  <a:lnTo>
                    <a:pt x="1332" y="399"/>
                  </a:lnTo>
                  <a:lnTo>
                    <a:pt x="1340" y="403"/>
                  </a:lnTo>
                  <a:lnTo>
                    <a:pt x="1352" y="407"/>
                  </a:lnTo>
                  <a:lnTo>
                    <a:pt x="1366" y="410"/>
                  </a:lnTo>
                  <a:lnTo>
                    <a:pt x="1381" y="412"/>
                  </a:lnTo>
                  <a:lnTo>
                    <a:pt x="1392" y="415"/>
                  </a:lnTo>
                  <a:lnTo>
                    <a:pt x="1396" y="420"/>
                  </a:lnTo>
                  <a:lnTo>
                    <a:pt x="1400" y="425"/>
                  </a:lnTo>
                  <a:lnTo>
                    <a:pt x="1409" y="429"/>
                  </a:lnTo>
                  <a:lnTo>
                    <a:pt x="1419" y="433"/>
                  </a:lnTo>
                  <a:lnTo>
                    <a:pt x="1428" y="437"/>
                  </a:lnTo>
                  <a:lnTo>
                    <a:pt x="1437" y="441"/>
                  </a:lnTo>
                  <a:lnTo>
                    <a:pt x="1446" y="446"/>
                  </a:lnTo>
                  <a:lnTo>
                    <a:pt x="1455" y="449"/>
                  </a:lnTo>
                  <a:lnTo>
                    <a:pt x="1468" y="446"/>
                  </a:lnTo>
                  <a:lnTo>
                    <a:pt x="1481" y="443"/>
                  </a:lnTo>
                  <a:lnTo>
                    <a:pt x="1494" y="440"/>
                  </a:lnTo>
                  <a:lnTo>
                    <a:pt x="1509" y="437"/>
                  </a:lnTo>
                  <a:lnTo>
                    <a:pt x="1527" y="436"/>
                  </a:lnTo>
                  <a:lnTo>
                    <a:pt x="1544" y="436"/>
                  </a:lnTo>
                  <a:lnTo>
                    <a:pt x="1558" y="439"/>
                  </a:lnTo>
                  <a:lnTo>
                    <a:pt x="1565" y="436"/>
                  </a:lnTo>
                  <a:lnTo>
                    <a:pt x="1570" y="431"/>
                  </a:lnTo>
                  <a:lnTo>
                    <a:pt x="1576" y="427"/>
                  </a:lnTo>
                  <a:lnTo>
                    <a:pt x="1583" y="422"/>
                  </a:lnTo>
                  <a:lnTo>
                    <a:pt x="1589" y="418"/>
                  </a:lnTo>
                  <a:lnTo>
                    <a:pt x="1595" y="413"/>
                  </a:lnTo>
                  <a:lnTo>
                    <a:pt x="1598" y="409"/>
                  </a:lnTo>
                  <a:lnTo>
                    <a:pt x="1602" y="404"/>
                  </a:lnTo>
                  <a:lnTo>
                    <a:pt x="1606" y="399"/>
                  </a:lnTo>
                  <a:lnTo>
                    <a:pt x="1610" y="394"/>
                  </a:lnTo>
                  <a:lnTo>
                    <a:pt x="1615" y="390"/>
                  </a:lnTo>
                  <a:lnTo>
                    <a:pt x="1628" y="387"/>
                  </a:lnTo>
                  <a:lnTo>
                    <a:pt x="1638" y="383"/>
                  </a:lnTo>
                  <a:lnTo>
                    <a:pt x="1644" y="378"/>
                  </a:lnTo>
                  <a:lnTo>
                    <a:pt x="1653" y="374"/>
                  </a:lnTo>
                  <a:lnTo>
                    <a:pt x="1662" y="370"/>
                  </a:lnTo>
                  <a:lnTo>
                    <a:pt x="1668" y="365"/>
                  </a:lnTo>
                  <a:lnTo>
                    <a:pt x="1677" y="361"/>
                  </a:lnTo>
                  <a:lnTo>
                    <a:pt x="1686" y="357"/>
                  </a:lnTo>
                  <a:lnTo>
                    <a:pt x="1697" y="353"/>
                  </a:lnTo>
                  <a:lnTo>
                    <a:pt x="1709" y="350"/>
                  </a:lnTo>
                  <a:lnTo>
                    <a:pt x="1724" y="347"/>
                  </a:lnTo>
                  <a:lnTo>
                    <a:pt x="1740" y="345"/>
                  </a:lnTo>
                  <a:lnTo>
                    <a:pt x="1755" y="343"/>
                  </a:lnTo>
                  <a:lnTo>
                    <a:pt x="1767" y="347"/>
                  </a:lnTo>
                  <a:lnTo>
                    <a:pt x="1777" y="351"/>
                  </a:lnTo>
                  <a:lnTo>
                    <a:pt x="1783" y="356"/>
                  </a:lnTo>
                  <a:lnTo>
                    <a:pt x="1788" y="360"/>
                  </a:lnTo>
                  <a:lnTo>
                    <a:pt x="1792" y="365"/>
                  </a:lnTo>
                  <a:lnTo>
                    <a:pt x="1795" y="370"/>
                  </a:lnTo>
                  <a:lnTo>
                    <a:pt x="1798" y="374"/>
                  </a:lnTo>
                  <a:lnTo>
                    <a:pt x="1799" y="379"/>
                  </a:lnTo>
                  <a:lnTo>
                    <a:pt x="1801" y="384"/>
                  </a:lnTo>
                  <a:lnTo>
                    <a:pt x="1803" y="389"/>
                  </a:lnTo>
                  <a:lnTo>
                    <a:pt x="1805" y="394"/>
                  </a:lnTo>
                  <a:lnTo>
                    <a:pt x="1806" y="398"/>
                  </a:lnTo>
                  <a:lnTo>
                    <a:pt x="1807" y="403"/>
                  </a:lnTo>
                  <a:lnTo>
                    <a:pt x="1808" y="408"/>
                  </a:lnTo>
                  <a:lnTo>
                    <a:pt x="1808" y="413"/>
                  </a:lnTo>
                  <a:lnTo>
                    <a:pt x="1808" y="417"/>
                  </a:lnTo>
                  <a:lnTo>
                    <a:pt x="1808" y="422"/>
                  </a:lnTo>
                  <a:lnTo>
                    <a:pt x="1808" y="427"/>
                  </a:lnTo>
                  <a:lnTo>
                    <a:pt x="1808" y="432"/>
                  </a:lnTo>
                  <a:lnTo>
                    <a:pt x="1808" y="437"/>
                  </a:lnTo>
                  <a:lnTo>
                    <a:pt x="1808" y="442"/>
                  </a:lnTo>
                  <a:lnTo>
                    <a:pt x="1809" y="446"/>
                  </a:lnTo>
                  <a:lnTo>
                    <a:pt x="1809" y="451"/>
                  </a:lnTo>
                  <a:lnTo>
                    <a:pt x="1809" y="456"/>
                  </a:lnTo>
                  <a:lnTo>
                    <a:pt x="1809" y="461"/>
                  </a:lnTo>
                  <a:lnTo>
                    <a:pt x="1809" y="466"/>
                  </a:lnTo>
                  <a:lnTo>
                    <a:pt x="1810" y="470"/>
                  </a:lnTo>
                  <a:lnTo>
                    <a:pt x="1810" y="475"/>
                  </a:lnTo>
                  <a:lnTo>
                    <a:pt x="1810" y="480"/>
                  </a:lnTo>
                  <a:lnTo>
                    <a:pt x="1810" y="485"/>
                  </a:lnTo>
                  <a:lnTo>
                    <a:pt x="1810" y="490"/>
                  </a:lnTo>
                  <a:lnTo>
                    <a:pt x="1811" y="494"/>
                  </a:lnTo>
                  <a:lnTo>
                    <a:pt x="1811" y="499"/>
                  </a:lnTo>
                  <a:lnTo>
                    <a:pt x="1811" y="501"/>
                  </a:lnTo>
                  <a:lnTo>
                    <a:pt x="1914" y="501"/>
                  </a:lnTo>
                  <a:lnTo>
                    <a:pt x="1914" y="497"/>
                  </a:lnTo>
                  <a:lnTo>
                    <a:pt x="1915" y="492"/>
                  </a:lnTo>
                  <a:lnTo>
                    <a:pt x="1915" y="487"/>
                  </a:lnTo>
                  <a:lnTo>
                    <a:pt x="1915" y="483"/>
                  </a:lnTo>
                  <a:lnTo>
                    <a:pt x="1916" y="478"/>
                  </a:lnTo>
                  <a:lnTo>
                    <a:pt x="1916" y="473"/>
                  </a:lnTo>
                  <a:lnTo>
                    <a:pt x="1916" y="468"/>
                  </a:lnTo>
                  <a:lnTo>
                    <a:pt x="1917" y="463"/>
                  </a:lnTo>
                  <a:lnTo>
                    <a:pt x="1917" y="459"/>
                  </a:lnTo>
                  <a:lnTo>
                    <a:pt x="1917" y="454"/>
                  </a:lnTo>
                  <a:lnTo>
                    <a:pt x="1919" y="449"/>
                  </a:lnTo>
                  <a:lnTo>
                    <a:pt x="1922" y="444"/>
                  </a:lnTo>
                  <a:lnTo>
                    <a:pt x="1927" y="440"/>
                  </a:lnTo>
                  <a:lnTo>
                    <a:pt x="1936" y="436"/>
                  </a:lnTo>
                  <a:lnTo>
                    <a:pt x="1948" y="432"/>
                  </a:lnTo>
                  <a:lnTo>
                    <a:pt x="1961" y="429"/>
                  </a:lnTo>
                  <a:lnTo>
                    <a:pt x="1976" y="430"/>
                  </a:lnTo>
                  <a:lnTo>
                    <a:pt x="1981" y="434"/>
                  </a:lnTo>
                  <a:lnTo>
                    <a:pt x="1984" y="439"/>
                  </a:lnTo>
                  <a:lnTo>
                    <a:pt x="1986" y="444"/>
                  </a:lnTo>
                  <a:lnTo>
                    <a:pt x="1989" y="448"/>
                  </a:lnTo>
                  <a:lnTo>
                    <a:pt x="1990" y="453"/>
                  </a:lnTo>
                  <a:lnTo>
                    <a:pt x="1991" y="458"/>
                  </a:lnTo>
                  <a:lnTo>
                    <a:pt x="1991" y="463"/>
                  </a:lnTo>
                  <a:lnTo>
                    <a:pt x="1992" y="468"/>
                  </a:lnTo>
                  <a:lnTo>
                    <a:pt x="1993" y="472"/>
                  </a:lnTo>
                  <a:lnTo>
                    <a:pt x="1993" y="477"/>
                  </a:lnTo>
                  <a:lnTo>
                    <a:pt x="1994" y="482"/>
                  </a:lnTo>
                  <a:lnTo>
                    <a:pt x="1994" y="487"/>
                  </a:lnTo>
                  <a:lnTo>
                    <a:pt x="1995" y="492"/>
                  </a:lnTo>
                  <a:lnTo>
                    <a:pt x="1996" y="496"/>
                  </a:lnTo>
                  <a:lnTo>
                    <a:pt x="1996" y="501"/>
                  </a:lnTo>
                  <a:lnTo>
                    <a:pt x="2069" y="501"/>
                  </a:lnTo>
                  <a:lnTo>
                    <a:pt x="2070" y="498"/>
                  </a:lnTo>
                  <a:lnTo>
                    <a:pt x="2071" y="493"/>
                  </a:lnTo>
                  <a:lnTo>
                    <a:pt x="2073" y="489"/>
                  </a:lnTo>
                  <a:lnTo>
                    <a:pt x="2074" y="484"/>
                  </a:lnTo>
                  <a:lnTo>
                    <a:pt x="2075" y="479"/>
                  </a:lnTo>
                  <a:lnTo>
                    <a:pt x="2076" y="474"/>
                  </a:lnTo>
                  <a:lnTo>
                    <a:pt x="2078" y="470"/>
                  </a:lnTo>
                  <a:lnTo>
                    <a:pt x="2079" y="465"/>
                  </a:lnTo>
                  <a:lnTo>
                    <a:pt x="2080" y="460"/>
                  </a:lnTo>
                  <a:lnTo>
                    <a:pt x="2081" y="455"/>
                  </a:lnTo>
                  <a:lnTo>
                    <a:pt x="2082" y="450"/>
                  </a:lnTo>
                  <a:lnTo>
                    <a:pt x="2084" y="445"/>
                  </a:lnTo>
                  <a:lnTo>
                    <a:pt x="2085" y="441"/>
                  </a:lnTo>
                  <a:lnTo>
                    <a:pt x="2086" y="436"/>
                  </a:lnTo>
                  <a:lnTo>
                    <a:pt x="2087" y="431"/>
                  </a:lnTo>
                  <a:lnTo>
                    <a:pt x="2088" y="426"/>
                  </a:lnTo>
                  <a:lnTo>
                    <a:pt x="2090" y="421"/>
                  </a:lnTo>
                  <a:lnTo>
                    <a:pt x="2091" y="417"/>
                  </a:lnTo>
                  <a:lnTo>
                    <a:pt x="2092" y="412"/>
                  </a:lnTo>
                  <a:lnTo>
                    <a:pt x="2093" y="407"/>
                  </a:lnTo>
                  <a:lnTo>
                    <a:pt x="2095" y="402"/>
                  </a:lnTo>
                  <a:lnTo>
                    <a:pt x="2096" y="398"/>
                  </a:lnTo>
                  <a:lnTo>
                    <a:pt x="2099" y="393"/>
                  </a:lnTo>
                  <a:lnTo>
                    <a:pt x="2101" y="388"/>
                  </a:lnTo>
                  <a:lnTo>
                    <a:pt x="2103" y="383"/>
                  </a:lnTo>
                  <a:lnTo>
                    <a:pt x="2105" y="378"/>
                  </a:lnTo>
                  <a:lnTo>
                    <a:pt x="2107" y="374"/>
                  </a:lnTo>
                  <a:lnTo>
                    <a:pt x="2110" y="369"/>
                  </a:lnTo>
                  <a:lnTo>
                    <a:pt x="2112" y="364"/>
                  </a:lnTo>
                  <a:lnTo>
                    <a:pt x="2114" y="359"/>
                  </a:lnTo>
                  <a:lnTo>
                    <a:pt x="2117" y="355"/>
                  </a:lnTo>
                  <a:lnTo>
                    <a:pt x="2119" y="350"/>
                  </a:lnTo>
                  <a:lnTo>
                    <a:pt x="2121" y="345"/>
                  </a:lnTo>
                  <a:lnTo>
                    <a:pt x="2122" y="340"/>
                  </a:lnTo>
                  <a:lnTo>
                    <a:pt x="2124" y="335"/>
                  </a:lnTo>
                  <a:lnTo>
                    <a:pt x="2125" y="331"/>
                  </a:lnTo>
                  <a:lnTo>
                    <a:pt x="2127" y="326"/>
                  </a:lnTo>
                  <a:lnTo>
                    <a:pt x="2128" y="321"/>
                  </a:lnTo>
                  <a:lnTo>
                    <a:pt x="2130" y="316"/>
                  </a:lnTo>
                  <a:lnTo>
                    <a:pt x="2131" y="312"/>
                  </a:lnTo>
                  <a:lnTo>
                    <a:pt x="2132" y="307"/>
                  </a:lnTo>
                  <a:lnTo>
                    <a:pt x="2134" y="302"/>
                  </a:lnTo>
                  <a:lnTo>
                    <a:pt x="2139" y="297"/>
                  </a:lnTo>
                  <a:lnTo>
                    <a:pt x="2148" y="293"/>
                  </a:lnTo>
                  <a:lnTo>
                    <a:pt x="2160" y="290"/>
                  </a:lnTo>
                  <a:lnTo>
                    <a:pt x="2174" y="287"/>
                  </a:lnTo>
                  <a:lnTo>
                    <a:pt x="2188" y="288"/>
                  </a:lnTo>
                  <a:lnTo>
                    <a:pt x="2200" y="291"/>
                  </a:lnTo>
                  <a:lnTo>
                    <a:pt x="2212" y="295"/>
                  </a:lnTo>
                  <a:lnTo>
                    <a:pt x="2225" y="298"/>
                  </a:lnTo>
                  <a:lnTo>
                    <a:pt x="2236" y="302"/>
                  </a:lnTo>
                  <a:lnTo>
                    <a:pt x="2243" y="306"/>
                  </a:lnTo>
                  <a:lnTo>
                    <a:pt x="2251" y="311"/>
                  </a:lnTo>
                  <a:lnTo>
                    <a:pt x="2259" y="315"/>
                  </a:lnTo>
                  <a:lnTo>
                    <a:pt x="2267" y="319"/>
                  </a:lnTo>
                  <a:lnTo>
                    <a:pt x="2275" y="324"/>
                  </a:lnTo>
                  <a:lnTo>
                    <a:pt x="2282" y="328"/>
                  </a:lnTo>
                  <a:lnTo>
                    <a:pt x="2290" y="332"/>
                  </a:lnTo>
                  <a:lnTo>
                    <a:pt x="2298" y="337"/>
                  </a:lnTo>
                  <a:lnTo>
                    <a:pt x="2305" y="341"/>
                  </a:lnTo>
                  <a:lnTo>
                    <a:pt x="2312" y="345"/>
                  </a:lnTo>
                  <a:lnTo>
                    <a:pt x="2320" y="350"/>
                  </a:lnTo>
                  <a:lnTo>
                    <a:pt x="2327" y="354"/>
                  </a:lnTo>
                  <a:lnTo>
                    <a:pt x="2334" y="358"/>
                  </a:lnTo>
                  <a:lnTo>
                    <a:pt x="2342" y="363"/>
                  </a:lnTo>
                  <a:lnTo>
                    <a:pt x="2350" y="367"/>
                  </a:lnTo>
                  <a:lnTo>
                    <a:pt x="2357" y="372"/>
                  </a:lnTo>
                  <a:lnTo>
                    <a:pt x="2365" y="376"/>
                  </a:lnTo>
                  <a:lnTo>
                    <a:pt x="2377" y="379"/>
                  </a:lnTo>
                  <a:lnTo>
                    <a:pt x="2388" y="383"/>
                  </a:lnTo>
                  <a:lnTo>
                    <a:pt x="2396" y="388"/>
                  </a:lnTo>
                  <a:lnTo>
                    <a:pt x="2404" y="392"/>
                  </a:lnTo>
                  <a:lnTo>
                    <a:pt x="2410" y="396"/>
                  </a:lnTo>
                  <a:lnTo>
                    <a:pt x="2417" y="401"/>
                  </a:lnTo>
                  <a:lnTo>
                    <a:pt x="2421" y="405"/>
                  </a:lnTo>
                  <a:lnTo>
                    <a:pt x="2425" y="410"/>
                  </a:lnTo>
                  <a:lnTo>
                    <a:pt x="2429" y="415"/>
                  </a:lnTo>
                  <a:lnTo>
                    <a:pt x="2434" y="419"/>
                  </a:lnTo>
                  <a:lnTo>
                    <a:pt x="2438" y="424"/>
                  </a:lnTo>
                  <a:lnTo>
                    <a:pt x="2442" y="429"/>
                  </a:lnTo>
                  <a:lnTo>
                    <a:pt x="2446" y="434"/>
                  </a:lnTo>
                  <a:lnTo>
                    <a:pt x="2451" y="438"/>
                  </a:lnTo>
                  <a:lnTo>
                    <a:pt x="2455" y="443"/>
                  </a:lnTo>
                  <a:lnTo>
                    <a:pt x="2459" y="448"/>
                  </a:lnTo>
                  <a:lnTo>
                    <a:pt x="2462" y="445"/>
                  </a:lnTo>
                  <a:lnTo>
                    <a:pt x="2465" y="440"/>
                  </a:lnTo>
                  <a:lnTo>
                    <a:pt x="2468" y="435"/>
                  </a:lnTo>
                  <a:lnTo>
                    <a:pt x="2471" y="430"/>
                  </a:lnTo>
                  <a:lnTo>
                    <a:pt x="2474" y="425"/>
                  </a:lnTo>
                  <a:lnTo>
                    <a:pt x="2477" y="421"/>
                  </a:lnTo>
                  <a:lnTo>
                    <a:pt x="2480" y="416"/>
                  </a:lnTo>
                  <a:lnTo>
                    <a:pt x="2483" y="411"/>
                  </a:lnTo>
                  <a:lnTo>
                    <a:pt x="2486" y="406"/>
                  </a:lnTo>
                  <a:lnTo>
                    <a:pt x="2489" y="402"/>
                  </a:lnTo>
                  <a:lnTo>
                    <a:pt x="2492" y="397"/>
                  </a:lnTo>
                  <a:lnTo>
                    <a:pt x="2495" y="392"/>
                  </a:lnTo>
                  <a:lnTo>
                    <a:pt x="2497" y="387"/>
                  </a:lnTo>
                  <a:lnTo>
                    <a:pt x="2500" y="383"/>
                  </a:lnTo>
                  <a:lnTo>
                    <a:pt x="2503" y="378"/>
                  </a:lnTo>
                  <a:lnTo>
                    <a:pt x="2506" y="373"/>
                  </a:lnTo>
                  <a:lnTo>
                    <a:pt x="2509" y="368"/>
                  </a:lnTo>
                  <a:lnTo>
                    <a:pt x="2512" y="364"/>
                  </a:lnTo>
                  <a:lnTo>
                    <a:pt x="2514" y="359"/>
                  </a:lnTo>
                  <a:lnTo>
                    <a:pt x="2517" y="354"/>
                  </a:lnTo>
                  <a:lnTo>
                    <a:pt x="2520" y="349"/>
                  </a:lnTo>
                  <a:lnTo>
                    <a:pt x="2521" y="345"/>
                  </a:lnTo>
                  <a:lnTo>
                    <a:pt x="2523" y="340"/>
                  </a:lnTo>
                  <a:lnTo>
                    <a:pt x="2525" y="335"/>
                  </a:lnTo>
                  <a:lnTo>
                    <a:pt x="2527" y="330"/>
                  </a:lnTo>
                  <a:lnTo>
                    <a:pt x="2529" y="325"/>
                  </a:lnTo>
                  <a:lnTo>
                    <a:pt x="2531" y="321"/>
                  </a:lnTo>
                  <a:lnTo>
                    <a:pt x="2533" y="316"/>
                  </a:lnTo>
                  <a:lnTo>
                    <a:pt x="2535" y="311"/>
                  </a:lnTo>
                  <a:lnTo>
                    <a:pt x="2537" y="306"/>
                  </a:lnTo>
                  <a:lnTo>
                    <a:pt x="2539" y="302"/>
                  </a:lnTo>
                  <a:lnTo>
                    <a:pt x="2543" y="297"/>
                  </a:lnTo>
                  <a:lnTo>
                    <a:pt x="2550" y="293"/>
                  </a:lnTo>
                  <a:lnTo>
                    <a:pt x="2560" y="293"/>
                  </a:lnTo>
                  <a:lnTo>
                    <a:pt x="2568" y="297"/>
                  </a:lnTo>
                  <a:lnTo>
                    <a:pt x="2575" y="301"/>
                  </a:lnTo>
                  <a:lnTo>
                    <a:pt x="2580" y="306"/>
                  </a:lnTo>
                  <a:lnTo>
                    <a:pt x="2585" y="311"/>
                  </a:lnTo>
                  <a:lnTo>
                    <a:pt x="2590" y="315"/>
                  </a:lnTo>
                  <a:lnTo>
                    <a:pt x="2595" y="320"/>
                  </a:lnTo>
                  <a:lnTo>
                    <a:pt x="2600" y="324"/>
                  </a:lnTo>
                  <a:lnTo>
                    <a:pt x="2606" y="329"/>
                  </a:lnTo>
                  <a:lnTo>
                    <a:pt x="2611" y="334"/>
                  </a:lnTo>
                  <a:lnTo>
                    <a:pt x="2617" y="338"/>
                  </a:lnTo>
                  <a:lnTo>
                    <a:pt x="2623" y="343"/>
                  </a:lnTo>
                  <a:lnTo>
                    <a:pt x="2628" y="347"/>
                  </a:lnTo>
                  <a:lnTo>
                    <a:pt x="2633" y="352"/>
                  </a:lnTo>
                  <a:lnTo>
                    <a:pt x="2636" y="357"/>
                  </a:lnTo>
                  <a:lnTo>
                    <a:pt x="2638" y="361"/>
                  </a:lnTo>
                  <a:lnTo>
                    <a:pt x="2641" y="366"/>
                  </a:lnTo>
                  <a:lnTo>
                    <a:pt x="2643" y="371"/>
                  </a:lnTo>
                  <a:lnTo>
                    <a:pt x="2645" y="376"/>
                  </a:lnTo>
                  <a:lnTo>
                    <a:pt x="2647" y="380"/>
                  </a:lnTo>
                  <a:lnTo>
                    <a:pt x="2650" y="385"/>
                  </a:lnTo>
                  <a:lnTo>
                    <a:pt x="2652" y="390"/>
                  </a:lnTo>
                  <a:lnTo>
                    <a:pt x="2654" y="395"/>
                  </a:lnTo>
                  <a:lnTo>
                    <a:pt x="2656" y="400"/>
                  </a:lnTo>
                  <a:lnTo>
                    <a:pt x="2657" y="404"/>
                  </a:lnTo>
                  <a:lnTo>
                    <a:pt x="2658" y="409"/>
                  </a:lnTo>
                  <a:lnTo>
                    <a:pt x="2659" y="414"/>
                  </a:lnTo>
                  <a:lnTo>
                    <a:pt x="2660" y="419"/>
                  </a:lnTo>
                  <a:lnTo>
                    <a:pt x="2662" y="424"/>
                  </a:lnTo>
                  <a:lnTo>
                    <a:pt x="2663" y="428"/>
                  </a:lnTo>
                  <a:lnTo>
                    <a:pt x="2664" y="433"/>
                  </a:lnTo>
                  <a:lnTo>
                    <a:pt x="2665" y="438"/>
                  </a:lnTo>
                  <a:lnTo>
                    <a:pt x="2666" y="443"/>
                  </a:lnTo>
                  <a:lnTo>
                    <a:pt x="2667" y="448"/>
                  </a:lnTo>
                  <a:lnTo>
                    <a:pt x="2669" y="452"/>
                  </a:lnTo>
                  <a:lnTo>
                    <a:pt x="2670" y="457"/>
                  </a:lnTo>
                  <a:lnTo>
                    <a:pt x="2671" y="462"/>
                  </a:lnTo>
                  <a:lnTo>
                    <a:pt x="2672" y="467"/>
                  </a:lnTo>
                  <a:lnTo>
                    <a:pt x="2673" y="472"/>
                  </a:lnTo>
                  <a:lnTo>
                    <a:pt x="2675" y="476"/>
                  </a:lnTo>
                  <a:lnTo>
                    <a:pt x="2676" y="481"/>
                  </a:lnTo>
                  <a:lnTo>
                    <a:pt x="2677" y="486"/>
                  </a:lnTo>
                  <a:lnTo>
                    <a:pt x="2678" y="491"/>
                  </a:lnTo>
                  <a:lnTo>
                    <a:pt x="2679" y="495"/>
                  </a:lnTo>
                  <a:lnTo>
                    <a:pt x="2680" y="500"/>
                  </a:lnTo>
                  <a:lnTo>
                    <a:pt x="2681" y="501"/>
                  </a:lnTo>
                  <a:lnTo>
                    <a:pt x="2726" y="501"/>
                  </a:lnTo>
                  <a:lnTo>
                    <a:pt x="2727" y="498"/>
                  </a:lnTo>
                  <a:lnTo>
                    <a:pt x="2728" y="493"/>
                  </a:lnTo>
                  <a:lnTo>
                    <a:pt x="2729" y="489"/>
                  </a:lnTo>
                  <a:lnTo>
                    <a:pt x="2730" y="484"/>
                  </a:lnTo>
                  <a:lnTo>
                    <a:pt x="2731" y="479"/>
                  </a:lnTo>
                  <a:lnTo>
                    <a:pt x="2732" y="474"/>
                  </a:lnTo>
                  <a:lnTo>
                    <a:pt x="2733" y="470"/>
                  </a:lnTo>
                  <a:lnTo>
                    <a:pt x="2734" y="465"/>
                  </a:lnTo>
                  <a:lnTo>
                    <a:pt x="2735" y="460"/>
                  </a:lnTo>
                  <a:lnTo>
                    <a:pt x="2736" y="455"/>
                  </a:lnTo>
                  <a:lnTo>
                    <a:pt x="2737" y="450"/>
                  </a:lnTo>
                  <a:lnTo>
                    <a:pt x="2738" y="446"/>
                  </a:lnTo>
                  <a:lnTo>
                    <a:pt x="2738" y="441"/>
                  </a:lnTo>
                  <a:lnTo>
                    <a:pt x="2739" y="436"/>
                  </a:lnTo>
                  <a:lnTo>
                    <a:pt x="2740" y="431"/>
                  </a:lnTo>
                  <a:lnTo>
                    <a:pt x="2741" y="426"/>
                  </a:lnTo>
                  <a:lnTo>
                    <a:pt x="2742" y="421"/>
                  </a:lnTo>
                  <a:lnTo>
                    <a:pt x="2743" y="417"/>
                  </a:lnTo>
                  <a:lnTo>
                    <a:pt x="2744" y="412"/>
                  </a:lnTo>
                  <a:lnTo>
                    <a:pt x="2745" y="407"/>
                  </a:lnTo>
                  <a:lnTo>
                    <a:pt x="2746" y="402"/>
                  </a:lnTo>
                  <a:lnTo>
                    <a:pt x="2750" y="398"/>
                  </a:lnTo>
                  <a:lnTo>
                    <a:pt x="2754" y="393"/>
                  </a:lnTo>
                  <a:lnTo>
                    <a:pt x="2759" y="388"/>
                  </a:lnTo>
                  <a:lnTo>
                    <a:pt x="2766" y="384"/>
                  </a:lnTo>
                  <a:lnTo>
                    <a:pt x="2773" y="379"/>
                  </a:lnTo>
                  <a:lnTo>
                    <a:pt x="2782" y="375"/>
                  </a:lnTo>
                  <a:lnTo>
                    <a:pt x="2792" y="371"/>
                  </a:lnTo>
                  <a:lnTo>
                    <a:pt x="2808" y="369"/>
                  </a:lnTo>
                  <a:lnTo>
                    <a:pt x="2824" y="367"/>
                  </a:lnTo>
                  <a:lnTo>
                    <a:pt x="2828" y="362"/>
                  </a:lnTo>
                  <a:lnTo>
                    <a:pt x="2832" y="358"/>
                  </a:lnTo>
                  <a:lnTo>
                    <a:pt x="2836" y="353"/>
                  </a:lnTo>
                  <a:lnTo>
                    <a:pt x="2840" y="348"/>
                  </a:lnTo>
                  <a:lnTo>
                    <a:pt x="2844" y="344"/>
                  </a:lnTo>
                  <a:lnTo>
                    <a:pt x="2848" y="339"/>
                  </a:lnTo>
                  <a:lnTo>
                    <a:pt x="2853" y="334"/>
                  </a:lnTo>
                  <a:lnTo>
                    <a:pt x="2857" y="330"/>
                  </a:lnTo>
                  <a:lnTo>
                    <a:pt x="2861" y="325"/>
                  </a:lnTo>
                  <a:lnTo>
                    <a:pt x="2865" y="320"/>
                  </a:lnTo>
                  <a:lnTo>
                    <a:pt x="2870" y="316"/>
                  </a:lnTo>
                  <a:lnTo>
                    <a:pt x="2876" y="311"/>
                  </a:lnTo>
                  <a:lnTo>
                    <a:pt x="2882" y="306"/>
                  </a:lnTo>
                  <a:lnTo>
                    <a:pt x="2888" y="302"/>
                  </a:lnTo>
                  <a:lnTo>
                    <a:pt x="2896" y="298"/>
                  </a:lnTo>
                  <a:lnTo>
                    <a:pt x="2904" y="293"/>
                  </a:lnTo>
                  <a:lnTo>
                    <a:pt x="2916" y="290"/>
                  </a:lnTo>
                  <a:lnTo>
                    <a:pt x="2933" y="289"/>
                  </a:lnTo>
                  <a:lnTo>
                    <a:pt x="2950" y="288"/>
                  </a:lnTo>
                  <a:lnTo>
                    <a:pt x="2966" y="288"/>
                  </a:lnTo>
                  <a:lnTo>
                    <a:pt x="2977" y="291"/>
                  </a:lnTo>
                  <a:lnTo>
                    <a:pt x="2987" y="295"/>
                  </a:lnTo>
                  <a:lnTo>
                    <a:pt x="2995" y="300"/>
                  </a:lnTo>
                  <a:lnTo>
                    <a:pt x="2998" y="304"/>
                  </a:lnTo>
                  <a:lnTo>
                    <a:pt x="2999" y="309"/>
                  </a:lnTo>
                  <a:lnTo>
                    <a:pt x="2999" y="314"/>
                  </a:lnTo>
                  <a:lnTo>
                    <a:pt x="3000" y="319"/>
                  </a:lnTo>
                  <a:lnTo>
                    <a:pt x="3000" y="324"/>
                  </a:lnTo>
                  <a:lnTo>
                    <a:pt x="3001" y="328"/>
                  </a:lnTo>
                  <a:lnTo>
                    <a:pt x="3001" y="333"/>
                  </a:lnTo>
                  <a:lnTo>
                    <a:pt x="3002" y="338"/>
                  </a:lnTo>
                  <a:lnTo>
                    <a:pt x="3002" y="343"/>
                  </a:lnTo>
                  <a:lnTo>
                    <a:pt x="3003" y="348"/>
                  </a:lnTo>
                  <a:lnTo>
                    <a:pt x="3003" y="352"/>
                  </a:lnTo>
                  <a:lnTo>
                    <a:pt x="3005" y="357"/>
                  </a:lnTo>
                  <a:lnTo>
                    <a:pt x="3007" y="362"/>
                  </a:lnTo>
                  <a:lnTo>
                    <a:pt x="3008" y="367"/>
                  </a:lnTo>
                  <a:lnTo>
                    <a:pt x="3010" y="372"/>
                  </a:lnTo>
                  <a:lnTo>
                    <a:pt x="3011" y="376"/>
                  </a:lnTo>
                  <a:lnTo>
                    <a:pt x="3013" y="381"/>
                  </a:lnTo>
                  <a:lnTo>
                    <a:pt x="3014" y="386"/>
                  </a:lnTo>
                  <a:lnTo>
                    <a:pt x="3016" y="391"/>
                  </a:lnTo>
                  <a:lnTo>
                    <a:pt x="3017" y="396"/>
                  </a:lnTo>
                  <a:lnTo>
                    <a:pt x="3019" y="400"/>
                  </a:lnTo>
                  <a:lnTo>
                    <a:pt x="3025" y="405"/>
                  </a:lnTo>
                  <a:lnTo>
                    <a:pt x="3033" y="409"/>
                  </a:lnTo>
                  <a:lnTo>
                    <a:pt x="3041" y="413"/>
                  </a:lnTo>
                  <a:lnTo>
                    <a:pt x="3051" y="417"/>
                  </a:lnTo>
                  <a:lnTo>
                    <a:pt x="3061" y="421"/>
                  </a:lnTo>
                  <a:lnTo>
                    <a:pt x="3076" y="424"/>
                  </a:lnTo>
                  <a:lnTo>
                    <a:pt x="3091" y="427"/>
                  </a:lnTo>
                  <a:lnTo>
                    <a:pt x="3107" y="429"/>
                  </a:lnTo>
                  <a:lnTo>
                    <a:pt x="3123" y="431"/>
                  </a:lnTo>
                  <a:lnTo>
                    <a:pt x="3130" y="436"/>
                  </a:lnTo>
                  <a:lnTo>
                    <a:pt x="3137" y="440"/>
                  </a:lnTo>
                  <a:lnTo>
                    <a:pt x="3145" y="444"/>
                  </a:lnTo>
                  <a:lnTo>
                    <a:pt x="3152" y="449"/>
                  </a:lnTo>
                  <a:lnTo>
                    <a:pt x="3158" y="453"/>
                  </a:lnTo>
                  <a:lnTo>
                    <a:pt x="3165" y="458"/>
                  </a:lnTo>
                  <a:lnTo>
                    <a:pt x="3171" y="462"/>
                  </a:lnTo>
                  <a:lnTo>
                    <a:pt x="3179" y="466"/>
                  </a:lnTo>
                  <a:lnTo>
                    <a:pt x="3194" y="469"/>
                  </a:lnTo>
                  <a:lnTo>
                    <a:pt x="3201" y="473"/>
                  </a:lnTo>
                  <a:lnTo>
                    <a:pt x="3205" y="478"/>
                  </a:lnTo>
                  <a:lnTo>
                    <a:pt x="3209" y="479"/>
                  </a:lnTo>
                  <a:lnTo>
                    <a:pt x="3211" y="474"/>
                  </a:lnTo>
                  <a:lnTo>
                    <a:pt x="3212" y="469"/>
                  </a:lnTo>
                  <a:lnTo>
                    <a:pt x="3214" y="464"/>
                  </a:lnTo>
                  <a:lnTo>
                    <a:pt x="3216" y="459"/>
                  </a:lnTo>
                  <a:lnTo>
                    <a:pt x="3217" y="455"/>
                  </a:lnTo>
                  <a:lnTo>
                    <a:pt x="3219" y="450"/>
                  </a:lnTo>
                  <a:lnTo>
                    <a:pt x="3221" y="445"/>
                  </a:lnTo>
                  <a:lnTo>
                    <a:pt x="3223" y="440"/>
                  </a:lnTo>
                  <a:lnTo>
                    <a:pt x="3225" y="435"/>
                  </a:lnTo>
                  <a:lnTo>
                    <a:pt x="3227" y="431"/>
                  </a:lnTo>
                  <a:lnTo>
                    <a:pt x="3229" y="426"/>
                  </a:lnTo>
                  <a:lnTo>
                    <a:pt x="3231" y="421"/>
                  </a:lnTo>
                  <a:lnTo>
                    <a:pt x="3233" y="416"/>
                  </a:lnTo>
                  <a:lnTo>
                    <a:pt x="3235" y="412"/>
                  </a:lnTo>
                  <a:lnTo>
                    <a:pt x="3237" y="407"/>
                  </a:lnTo>
                  <a:lnTo>
                    <a:pt x="3238" y="402"/>
                  </a:lnTo>
                  <a:lnTo>
                    <a:pt x="3240" y="397"/>
                  </a:lnTo>
                  <a:lnTo>
                    <a:pt x="3241" y="392"/>
                  </a:lnTo>
                  <a:lnTo>
                    <a:pt x="3242" y="388"/>
                  </a:lnTo>
                  <a:lnTo>
                    <a:pt x="3243" y="383"/>
                  </a:lnTo>
                  <a:lnTo>
                    <a:pt x="3244" y="378"/>
                  </a:lnTo>
                  <a:lnTo>
                    <a:pt x="3245" y="373"/>
                  </a:lnTo>
                  <a:lnTo>
                    <a:pt x="3246" y="368"/>
                  </a:lnTo>
                  <a:lnTo>
                    <a:pt x="3247" y="364"/>
                  </a:lnTo>
                  <a:lnTo>
                    <a:pt x="3248" y="359"/>
                  </a:lnTo>
                  <a:lnTo>
                    <a:pt x="3248" y="354"/>
                  </a:lnTo>
                  <a:lnTo>
                    <a:pt x="3249" y="349"/>
                  </a:lnTo>
                  <a:lnTo>
                    <a:pt x="3250" y="344"/>
                  </a:lnTo>
                  <a:lnTo>
                    <a:pt x="3253" y="340"/>
                  </a:lnTo>
                  <a:lnTo>
                    <a:pt x="3260" y="335"/>
                  </a:lnTo>
                  <a:lnTo>
                    <a:pt x="3267" y="331"/>
                  </a:lnTo>
                  <a:lnTo>
                    <a:pt x="3274" y="326"/>
                  </a:lnTo>
                  <a:lnTo>
                    <a:pt x="3281" y="322"/>
                  </a:lnTo>
                  <a:lnTo>
                    <a:pt x="3289" y="318"/>
                  </a:lnTo>
                  <a:lnTo>
                    <a:pt x="3296" y="313"/>
                  </a:lnTo>
                  <a:lnTo>
                    <a:pt x="3303" y="309"/>
                  </a:lnTo>
                  <a:lnTo>
                    <a:pt x="3310" y="304"/>
                  </a:lnTo>
                  <a:lnTo>
                    <a:pt x="3317" y="300"/>
                  </a:lnTo>
                  <a:lnTo>
                    <a:pt x="3323" y="295"/>
                  </a:lnTo>
                  <a:lnTo>
                    <a:pt x="3329" y="291"/>
                  </a:lnTo>
                  <a:lnTo>
                    <a:pt x="3335" y="286"/>
                  </a:lnTo>
                  <a:lnTo>
                    <a:pt x="3341" y="282"/>
                  </a:lnTo>
                  <a:lnTo>
                    <a:pt x="3347" y="277"/>
                  </a:lnTo>
                  <a:lnTo>
                    <a:pt x="3353" y="273"/>
                  </a:lnTo>
                  <a:lnTo>
                    <a:pt x="3359" y="268"/>
                  </a:lnTo>
                  <a:lnTo>
                    <a:pt x="3364" y="264"/>
                  </a:lnTo>
                  <a:lnTo>
                    <a:pt x="3370" y="259"/>
                  </a:lnTo>
                  <a:lnTo>
                    <a:pt x="3376" y="255"/>
                  </a:lnTo>
                  <a:lnTo>
                    <a:pt x="3382" y="250"/>
                  </a:lnTo>
                  <a:lnTo>
                    <a:pt x="3391" y="246"/>
                  </a:lnTo>
                  <a:lnTo>
                    <a:pt x="3397" y="241"/>
                  </a:lnTo>
                  <a:lnTo>
                    <a:pt x="3403" y="237"/>
                  </a:lnTo>
                  <a:lnTo>
                    <a:pt x="3407" y="232"/>
                  </a:lnTo>
                  <a:lnTo>
                    <a:pt x="3412" y="227"/>
                  </a:lnTo>
                  <a:lnTo>
                    <a:pt x="3416" y="223"/>
                  </a:lnTo>
                  <a:lnTo>
                    <a:pt x="3420" y="218"/>
                  </a:lnTo>
                  <a:lnTo>
                    <a:pt x="3425" y="214"/>
                  </a:lnTo>
                  <a:lnTo>
                    <a:pt x="3431" y="209"/>
                  </a:lnTo>
                  <a:lnTo>
                    <a:pt x="3436" y="204"/>
                  </a:lnTo>
                  <a:lnTo>
                    <a:pt x="3443" y="200"/>
                  </a:lnTo>
                  <a:lnTo>
                    <a:pt x="3454" y="199"/>
                  </a:lnTo>
                  <a:lnTo>
                    <a:pt x="3456" y="203"/>
                  </a:lnTo>
                  <a:lnTo>
                    <a:pt x="3456" y="208"/>
                  </a:lnTo>
                  <a:lnTo>
                    <a:pt x="3457" y="213"/>
                  </a:lnTo>
                  <a:lnTo>
                    <a:pt x="3457" y="218"/>
                  </a:lnTo>
                  <a:lnTo>
                    <a:pt x="3458" y="223"/>
                  </a:lnTo>
                  <a:lnTo>
                    <a:pt x="3458" y="227"/>
                  </a:lnTo>
                  <a:lnTo>
                    <a:pt x="3459" y="232"/>
                  </a:lnTo>
                  <a:lnTo>
                    <a:pt x="3459" y="237"/>
                  </a:lnTo>
                  <a:lnTo>
                    <a:pt x="3460" y="242"/>
                  </a:lnTo>
                  <a:lnTo>
                    <a:pt x="3460" y="247"/>
                  </a:lnTo>
                  <a:lnTo>
                    <a:pt x="3461" y="251"/>
                  </a:lnTo>
                  <a:lnTo>
                    <a:pt x="3463" y="256"/>
                  </a:lnTo>
                  <a:lnTo>
                    <a:pt x="3464" y="261"/>
                  </a:lnTo>
                  <a:lnTo>
                    <a:pt x="3467" y="266"/>
                  </a:lnTo>
                  <a:lnTo>
                    <a:pt x="3470" y="270"/>
                  </a:lnTo>
                  <a:lnTo>
                    <a:pt x="3474" y="275"/>
                  </a:lnTo>
                  <a:lnTo>
                    <a:pt x="3478" y="280"/>
                  </a:lnTo>
                  <a:lnTo>
                    <a:pt x="3485" y="284"/>
                  </a:lnTo>
                  <a:lnTo>
                    <a:pt x="3496" y="288"/>
                  </a:lnTo>
                  <a:lnTo>
                    <a:pt x="3511" y="290"/>
                  </a:lnTo>
                  <a:lnTo>
                    <a:pt x="3529" y="29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3BC4DEA-04CD-9FD0-0374-0D108AD41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98 w 3743"/>
                <a:gd name="T1" fmla="*/ 238 h 501"/>
                <a:gd name="T2" fmla="*/ 247 w 3743"/>
                <a:gd name="T3" fmla="*/ 337 h 501"/>
                <a:gd name="T4" fmla="*/ 387 w 3743"/>
                <a:gd name="T5" fmla="*/ 265 h 501"/>
                <a:gd name="T6" fmla="*/ 474 w 3743"/>
                <a:gd name="T7" fmla="*/ 265 h 501"/>
                <a:gd name="T8" fmla="*/ 654 w 3743"/>
                <a:gd name="T9" fmla="*/ 345 h 501"/>
                <a:gd name="T10" fmla="*/ 773 w 3743"/>
                <a:gd name="T11" fmla="*/ 441 h 501"/>
                <a:gd name="T12" fmla="*/ 927 w 3743"/>
                <a:gd name="T13" fmla="*/ 475 h 501"/>
                <a:gd name="T14" fmla="*/ 990 w 3743"/>
                <a:gd name="T15" fmla="*/ 375 h 501"/>
                <a:gd name="T16" fmla="*/ 1237 w 3743"/>
                <a:gd name="T17" fmla="*/ 335 h 501"/>
                <a:gd name="T18" fmla="*/ 1392 w 3743"/>
                <a:gd name="T19" fmla="*/ 415 h 501"/>
                <a:gd name="T20" fmla="*/ 1595 w 3743"/>
                <a:gd name="T21" fmla="*/ 413 h 501"/>
                <a:gd name="T22" fmla="*/ 1783 w 3743"/>
                <a:gd name="T23" fmla="*/ 356 h 501"/>
                <a:gd name="T24" fmla="*/ 1809 w 3743"/>
                <a:gd name="T25" fmla="*/ 456 h 501"/>
                <a:gd name="T26" fmla="*/ 1917 w 3743"/>
                <a:gd name="T27" fmla="*/ 454 h 501"/>
                <a:gd name="T28" fmla="*/ 1996 w 3743"/>
                <a:gd name="T29" fmla="*/ 496 h 501"/>
                <a:gd name="T30" fmla="*/ 2092 w 3743"/>
                <a:gd name="T31" fmla="*/ 412 h 501"/>
                <a:gd name="T32" fmla="*/ 2131 w 3743"/>
                <a:gd name="T33" fmla="*/ 312 h 501"/>
                <a:gd name="T34" fmla="*/ 2312 w 3743"/>
                <a:gd name="T35" fmla="*/ 345 h 501"/>
                <a:gd name="T36" fmla="*/ 2451 w 3743"/>
                <a:gd name="T37" fmla="*/ 438 h 501"/>
                <a:gd name="T38" fmla="*/ 2514 w 3743"/>
                <a:gd name="T39" fmla="*/ 359 h 501"/>
                <a:gd name="T40" fmla="*/ 2595 w 3743"/>
                <a:gd name="T41" fmla="*/ 320 h 501"/>
                <a:gd name="T42" fmla="*/ 2660 w 3743"/>
                <a:gd name="T43" fmla="*/ 419 h 501"/>
                <a:gd name="T44" fmla="*/ 2728 w 3743"/>
                <a:gd name="T45" fmla="*/ 493 h 501"/>
                <a:gd name="T46" fmla="*/ 2754 w 3743"/>
                <a:gd name="T47" fmla="*/ 393 h 501"/>
                <a:gd name="T48" fmla="*/ 2888 w 3743"/>
                <a:gd name="T49" fmla="*/ 302 h 501"/>
                <a:gd name="T50" fmla="*/ 3005 w 3743"/>
                <a:gd name="T51" fmla="*/ 357 h 501"/>
                <a:gd name="T52" fmla="*/ 3145 w 3743"/>
                <a:gd name="T53" fmla="*/ 444 h 501"/>
                <a:gd name="T54" fmla="*/ 3231 w 3743"/>
                <a:gd name="T55" fmla="*/ 421 h 501"/>
                <a:gd name="T56" fmla="*/ 3281 w 3743"/>
                <a:gd name="T57" fmla="*/ 322 h 501"/>
                <a:gd name="T58" fmla="*/ 3412 w 3743"/>
                <a:gd name="T59" fmla="*/ 227 h 501"/>
                <a:gd name="T60" fmla="*/ 3467 w 3743"/>
                <a:gd name="T61" fmla="*/ 266 h 501"/>
                <a:gd name="T62" fmla="*/ 160 w 3743"/>
                <a:gd name="T63" fmla="*/ 100 h 501"/>
                <a:gd name="T64" fmla="*/ 185 w 3743"/>
                <a:gd name="T65" fmla="*/ 281 h 501"/>
                <a:gd name="T66" fmla="*/ 293 w 3743"/>
                <a:gd name="T67" fmla="*/ 356 h 501"/>
                <a:gd name="T68" fmla="*/ 418 w 3743"/>
                <a:gd name="T69" fmla="*/ 264 h 501"/>
                <a:gd name="T70" fmla="*/ 522 w 3743"/>
                <a:gd name="T71" fmla="*/ 314 h 501"/>
                <a:gd name="T72" fmla="*/ 696 w 3743"/>
                <a:gd name="T73" fmla="*/ 395 h 501"/>
                <a:gd name="T74" fmla="*/ 801 w 3743"/>
                <a:gd name="T75" fmla="*/ 490 h 501"/>
                <a:gd name="T76" fmla="*/ 983 w 3743"/>
                <a:gd name="T77" fmla="*/ 423 h 501"/>
                <a:gd name="T78" fmla="*/ 1184 w 3743"/>
                <a:gd name="T79" fmla="*/ 416 h 501"/>
                <a:gd name="T80" fmla="*/ 1349 w 3743"/>
                <a:gd name="T81" fmla="*/ 429 h 501"/>
                <a:gd name="T82" fmla="*/ 1582 w 3743"/>
                <a:gd name="T83" fmla="*/ 430 h 501"/>
                <a:gd name="T84" fmla="*/ 1747 w 3743"/>
                <a:gd name="T85" fmla="*/ 348 h 501"/>
                <a:gd name="T86" fmla="*/ 1804 w 3743"/>
                <a:gd name="T87" fmla="*/ 443 h 501"/>
                <a:gd name="T88" fmla="*/ 1932 w 3743"/>
                <a:gd name="T89" fmla="*/ 471 h 501"/>
                <a:gd name="T90" fmla="*/ 2092 w 3743"/>
                <a:gd name="T91" fmla="*/ 498 h 501"/>
                <a:gd name="T92" fmla="*/ 2119 w 3743"/>
                <a:gd name="T93" fmla="*/ 399 h 501"/>
                <a:gd name="T94" fmla="*/ 2161 w 3743"/>
                <a:gd name="T95" fmla="*/ 300 h 501"/>
                <a:gd name="T96" fmla="*/ 2345 w 3743"/>
                <a:gd name="T97" fmla="*/ 373 h 501"/>
                <a:gd name="T98" fmla="*/ 2461 w 3743"/>
                <a:gd name="T99" fmla="*/ 462 h 501"/>
                <a:gd name="T100" fmla="*/ 2521 w 3743"/>
                <a:gd name="T101" fmla="*/ 364 h 501"/>
                <a:gd name="T102" fmla="*/ 2597 w 3743"/>
                <a:gd name="T103" fmla="*/ 338 h 501"/>
                <a:gd name="T104" fmla="*/ 2648 w 3743"/>
                <a:gd name="T105" fmla="*/ 436 h 501"/>
                <a:gd name="T106" fmla="*/ 2746 w 3743"/>
                <a:gd name="T107" fmla="*/ 474 h 501"/>
                <a:gd name="T108" fmla="*/ 2806 w 3743"/>
                <a:gd name="T109" fmla="*/ 378 h 501"/>
                <a:gd name="T110" fmla="*/ 2950 w 3743"/>
                <a:gd name="T111" fmla="*/ 293 h 501"/>
                <a:gd name="T112" fmla="*/ 3001 w 3743"/>
                <a:gd name="T113" fmla="*/ 387 h 501"/>
                <a:gd name="T114" fmla="*/ 3172 w 3743"/>
                <a:gd name="T115" fmla="*/ 470 h 501"/>
                <a:gd name="T116" fmla="*/ 3229 w 3743"/>
                <a:gd name="T117" fmla="*/ 446 h 501"/>
                <a:gd name="T118" fmla="*/ 3301 w 3743"/>
                <a:gd name="T119" fmla="*/ 350 h 501"/>
                <a:gd name="T120" fmla="*/ 3435 w 3743"/>
                <a:gd name="T121" fmla="*/ 257 h 501"/>
                <a:gd name="T122" fmla="*/ 3529 w 3743"/>
                <a:gd name="T123" fmla="*/ 10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162"/>
                  </a:lnTo>
                  <a:lnTo>
                    <a:pt x="164" y="166"/>
                  </a:lnTo>
                  <a:lnTo>
                    <a:pt x="167" y="171"/>
                  </a:lnTo>
                  <a:lnTo>
                    <a:pt x="171" y="176"/>
                  </a:lnTo>
                  <a:lnTo>
                    <a:pt x="174" y="181"/>
                  </a:lnTo>
                  <a:lnTo>
                    <a:pt x="178" y="185"/>
                  </a:lnTo>
                  <a:lnTo>
                    <a:pt x="181" y="190"/>
                  </a:lnTo>
                  <a:lnTo>
                    <a:pt x="186" y="195"/>
                  </a:lnTo>
                  <a:lnTo>
                    <a:pt x="189" y="199"/>
                  </a:lnTo>
                  <a:lnTo>
                    <a:pt x="191" y="204"/>
                  </a:lnTo>
                  <a:lnTo>
                    <a:pt x="192" y="209"/>
                  </a:lnTo>
                  <a:lnTo>
                    <a:pt x="193" y="214"/>
                  </a:lnTo>
                  <a:lnTo>
                    <a:pt x="194" y="219"/>
                  </a:lnTo>
                  <a:lnTo>
                    <a:pt x="195" y="223"/>
                  </a:lnTo>
                  <a:lnTo>
                    <a:pt x="196" y="228"/>
                  </a:lnTo>
                  <a:lnTo>
                    <a:pt x="197" y="233"/>
                  </a:lnTo>
                  <a:lnTo>
                    <a:pt x="198" y="238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52"/>
                  </a:lnTo>
                  <a:lnTo>
                    <a:pt x="203" y="257"/>
                  </a:lnTo>
                  <a:lnTo>
                    <a:pt x="204" y="262"/>
                  </a:lnTo>
                  <a:lnTo>
                    <a:pt x="205" y="266"/>
                  </a:lnTo>
                  <a:lnTo>
                    <a:pt x="206" y="271"/>
                  </a:lnTo>
                  <a:lnTo>
                    <a:pt x="207" y="276"/>
                  </a:lnTo>
                  <a:lnTo>
                    <a:pt x="208" y="281"/>
                  </a:lnTo>
                  <a:lnTo>
                    <a:pt x="209" y="286"/>
                  </a:lnTo>
                  <a:lnTo>
                    <a:pt x="210" y="290"/>
                  </a:lnTo>
                  <a:lnTo>
                    <a:pt x="211" y="295"/>
                  </a:lnTo>
                  <a:lnTo>
                    <a:pt x="212" y="300"/>
                  </a:lnTo>
                  <a:lnTo>
                    <a:pt x="214" y="305"/>
                  </a:lnTo>
                  <a:lnTo>
                    <a:pt x="217" y="309"/>
                  </a:lnTo>
                  <a:lnTo>
                    <a:pt x="220" y="314"/>
                  </a:lnTo>
                  <a:lnTo>
                    <a:pt x="224" y="319"/>
                  </a:lnTo>
                  <a:lnTo>
                    <a:pt x="228" y="324"/>
                  </a:lnTo>
                  <a:lnTo>
                    <a:pt x="233" y="328"/>
                  </a:lnTo>
                  <a:lnTo>
                    <a:pt x="240" y="333"/>
                  </a:lnTo>
                  <a:lnTo>
                    <a:pt x="247" y="337"/>
                  </a:lnTo>
                  <a:lnTo>
                    <a:pt x="257" y="341"/>
                  </a:lnTo>
                  <a:lnTo>
                    <a:pt x="269" y="345"/>
                  </a:lnTo>
                  <a:lnTo>
                    <a:pt x="281" y="346"/>
                  </a:lnTo>
                  <a:lnTo>
                    <a:pt x="289" y="342"/>
                  </a:lnTo>
                  <a:lnTo>
                    <a:pt x="298" y="337"/>
                  </a:lnTo>
                  <a:lnTo>
                    <a:pt x="307" y="333"/>
                  </a:lnTo>
                  <a:lnTo>
                    <a:pt x="315" y="329"/>
                  </a:lnTo>
                  <a:lnTo>
                    <a:pt x="323" y="325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7" y="312"/>
                  </a:lnTo>
                  <a:lnTo>
                    <a:pt x="354" y="307"/>
                  </a:lnTo>
                  <a:lnTo>
                    <a:pt x="361" y="303"/>
                  </a:lnTo>
                  <a:lnTo>
                    <a:pt x="366" y="298"/>
                  </a:lnTo>
                  <a:lnTo>
                    <a:pt x="369" y="294"/>
                  </a:lnTo>
                  <a:lnTo>
                    <a:pt x="372" y="289"/>
                  </a:lnTo>
                  <a:lnTo>
                    <a:pt x="375" y="284"/>
                  </a:lnTo>
                  <a:lnTo>
                    <a:pt x="378" y="279"/>
                  </a:lnTo>
                  <a:lnTo>
                    <a:pt x="381" y="275"/>
                  </a:lnTo>
                  <a:lnTo>
                    <a:pt x="384" y="270"/>
                  </a:lnTo>
                  <a:lnTo>
                    <a:pt x="387" y="265"/>
                  </a:lnTo>
                  <a:lnTo>
                    <a:pt x="390" y="260"/>
                  </a:lnTo>
                  <a:lnTo>
                    <a:pt x="393" y="256"/>
                  </a:lnTo>
                  <a:lnTo>
                    <a:pt x="396" y="251"/>
                  </a:lnTo>
                  <a:lnTo>
                    <a:pt x="399" y="246"/>
                  </a:lnTo>
                  <a:lnTo>
                    <a:pt x="402" y="242"/>
                  </a:lnTo>
                  <a:lnTo>
                    <a:pt x="405" y="237"/>
                  </a:lnTo>
                  <a:lnTo>
                    <a:pt x="408" y="232"/>
                  </a:lnTo>
                  <a:lnTo>
                    <a:pt x="410" y="227"/>
                  </a:lnTo>
                  <a:lnTo>
                    <a:pt x="413" y="222"/>
                  </a:lnTo>
                  <a:lnTo>
                    <a:pt x="416" y="218"/>
                  </a:lnTo>
                  <a:lnTo>
                    <a:pt x="428" y="219"/>
                  </a:lnTo>
                  <a:lnTo>
                    <a:pt x="432" y="224"/>
                  </a:lnTo>
                  <a:lnTo>
                    <a:pt x="437" y="228"/>
                  </a:lnTo>
                  <a:lnTo>
                    <a:pt x="446" y="232"/>
                  </a:lnTo>
                  <a:lnTo>
                    <a:pt x="452" y="237"/>
                  </a:lnTo>
                  <a:lnTo>
                    <a:pt x="456" y="241"/>
                  </a:lnTo>
                  <a:lnTo>
                    <a:pt x="460" y="246"/>
                  </a:lnTo>
                  <a:lnTo>
                    <a:pt x="463" y="251"/>
                  </a:lnTo>
                  <a:lnTo>
                    <a:pt x="467" y="255"/>
                  </a:lnTo>
                  <a:lnTo>
                    <a:pt x="470" y="260"/>
                  </a:lnTo>
                  <a:lnTo>
                    <a:pt x="474" y="265"/>
                  </a:lnTo>
                  <a:lnTo>
                    <a:pt x="478" y="270"/>
                  </a:lnTo>
                  <a:lnTo>
                    <a:pt x="483" y="274"/>
                  </a:lnTo>
                  <a:lnTo>
                    <a:pt x="489" y="279"/>
                  </a:lnTo>
                  <a:lnTo>
                    <a:pt x="496" y="283"/>
                  </a:lnTo>
                  <a:lnTo>
                    <a:pt x="501" y="288"/>
                  </a:lnTo>
                  <a:lnTo>
                    <a:pt x="507" y="292"/>
                  </a:lnTo>
                  <a:lnTo>
                    <a:pt x="513" y="297"/>
                  </a:lnTo>
                  <a:lnTo>
                    <a:pt x="518" y="301"/>
                  </a:lnTo>
                  <a:lnTo>
                    <a:pt x="524" y="306"/>
                  </a:lnTo>
                  <a:lnTo>
                    <a:pt x="529" y="311"/>
                  </a:lnTo>
                  <a:lnTo>
                    <a:pt x="534" y="315"/>
                  </a:lnTo>
                  <a:lnTo>
                    <a:pt x="540" y="320"/>
                  </a:lnTo>
                  <a:lnTo>
                    <a:pt x="545" y="324"/>
                  </a:lnTo>
                  <a:lnTo>
                    <a:pt x="563" y="325"/>
                  </a:lnTo>
                  <a:lnTo>
                    <a:pt x="581" y="326"/>
                  </a:lnTo>
                  <a:lnTo>
                    <a:pt x="597" y="327"/>
                  </a:lnTo>
                  <a:lnTo>
                    <a:pt x="611" y="330"/>
                  </a:lnTo>
                  <a:lnTo>
                    <a:pt x="624" y="334"/>
                  </a:lnTo>
                  <a:lnTo>
                    <a:pt x="635" y="337"/>
                  </a:lnTo>
                  <a:lnTo>
                    <a:pt x="645" y="341"/>
                  </a:lnTo>
                  <a:lnTo>
                    <a:pt x="654" y="345"/>
                  </a:lnTo>
                  <a:lnTo>
                    <a:pt x="662" y="350"/>
                  </a:lnTo>
                  <a:lnTo>
                    <a:pt x="667" y="354"/>
                  </a:lnTo>
                  <a:lnTo>
                    <a:pt x="673" y="359"/>
                  </a:lnTo>
                  <a:lnTo>
                    <a:pt x="679" y="364"/>
                  </a:lnTo>
                  <a:lnTo>
                    <a:pt x="684" y="368"/>
                  </a:lnTo>
                  <a:lnTo>
                    <a:pt x="689" y="373"/>
                  </a:lnTo>
                  <a:lnTo>
                    <a:pt x="695" y="377"/>
                  </a:lnTo>
                  <a:lnTo>
                    <a:pt x="701" y="382"/>
                  </a:lnTo>
                  <a:lnTo>
                    <a:pt x="706" y="386"/>
                  </a:lnTo>
                  <a:lnTo>
                    <a:pt x="712" y="391"/>
                  </a:lnTo>
                  <a:lnTo>
                    <a:pt x="717" y="396"/>
                  </a:lnTo>
                  <a:lnTo>
                    <a:pt x="723" y="400"/>
                  </a:lnTo>
                  <a:lnTo>
                    <a:pt x="728" y="405"/>
                  </a:lnTo>
                  <a:lnTo>
                    <a:pt x="734" y="409"/>
                  </a:lnTo>
                  <a:lnTo>
                    <a:pt x="739" y="414"/>
                  </a:lnTo>
                  <a:lnTo>
                    <a:pt x="745" y="418"/>
                  </a:lnTo>
                  <a:lnTo>
                    <a:pt x="750" y="423"/>
                  </a:lnTo>
                  <a:lnTo>
                    <a:pt x="756" y="428"/>
                  </a:lnTo>
                  <a:lnTo>
                    <a:pt x="761" y="432"/>
                  </a:lnTo>
                  <a:lnTo>
                    <a:pt x="767" y="437"/>
                  </a:lnTo>
                  <a:lnTo>
                    <a:pt x="773" y="441"/>
                  </a:lnTo>
                  <a:lnTo>
                    <a:pt x="778" y="446"/>
                  </a:lnTo>
                  <a:lnTo>
                    <a:pt x="783" y="451"/>
                  </a:lnTo>
                  <a:lnTo>
                    <a:pt x="788" y="455"/>
                  </a:lnTo>
                  <a:lnTo>
                    <a:pt x="792" y="460"/>
                  </a:lnTo>
                  <a:lnTo>
                    <a:pt x="796" y="464"/>
                  </a:lnTo>
                  <a:lnTo>
                    <a:pt x="801" y="469"/>
                  </a:lnTo>
                  <a:lnTo>
                    <a:pt x="806" y="474"/>
                  </a:lnTo>
                  <a:lnTo>
                    <a:pt x="811" y="478"/>
                  </a:lnTo>
                  <a:lnTo>
                    <a:pt x="817" y="483"/>
                  </a:lnTo>
                  <a:lnTo>
                    <a:pt x="823" y="487"/>
                  </a:lnTo>
                  <a:lnTo>
                    <a:pt x="829" y="492"/>
                  </a:lnTo>
                  <a:lnTo>
                    <a:pt x="836" y="496"/>
                  </a:lnTo>
                  <a:lnTo>
                    <a:pt x="842" y="501"/>
                  </a:lnTo>
                  <a:lnTo>
                    <a:pt x="842" y="501"/>
                  </a:lnTo>
                  <a:lnTo>
                    <a:pt x="912" y="501"/>
                  </a:lnTo>
                  <a:lnTo>
                    <a:pt x="915" y="498"/>
                  </a:lnTo>
                  <a:lnTo>
                    <a:pt x="918" y="494"/>
                  </a:lnTo>
                  <a:lnTo>
                    <a:pt x="920" y="489"/>
                  </a:lnTo>
                  <a:lnTo>
                    <a:pt x="922" y="484"/>
                  </a:lnTo>
                  <a:lnTo>
                    <a:pt x="925" y="479"/>
                  </a:lnTo>
                  <a:lnTo>
                    <a:pt x="927" y="475"/>
                  </a:lnTo>
                  <a:lnTo>
                    <a:pt x="929" y="470"/>
                  </a:lnTo>
                  <a:lnTo>
                    <a:pt x="931" y="465"/>
                  </a:lnTo>
                  <a:lnTo>
                    <a:pt x="934" y="460"/>
                  </a:lnTo>
                  <a:lnTo>
                    <a:pt x="936" y="456"/>
                  </a:lnTo>
                  <a:lnTo>
                    <a:pt x="938" y="451"/>
                  </a:lnTo>
                  <a:lnTo>
                    <a:pt x="943" y="446"/>
                  </a:lnTo>
                  <a:lnTo>
                    <a:pt x="946" y="441"/>
                  </a:lnTo>
                  <a:lnTo>
                    <a:pt x="949" y="437"/>
                  </a:lnTo>
                  <a:lnTo>
                    <a:pt x="953" y="432"/>
                  </a:lnTo>
                  <a:lnTo>
                    <a:pt x="955" y="427"/>
                  </a:lnTo>
                  <a:lnTo>
                    <a:pt x="957" y="422"/>
                  </a:lnTo>
                  <a:lnTo>
                    <a:pt x="959" y="418"/>
                  </a:lnTo>
                  <a:lnTo>
                    <a:pt x="961" y="413"/>
                  </a:lnTo>
                  <a:lnTo>
                    <a:pt x="963" y="408"/>
                  </a:lnTo>
                  <a:lnTo>
                    <a:pt x="965" y="403"/>
                  </a:lnTo>
                  <a:lnTo>
                    <a:pt x="968" y="399"/>
                  </a:lnTo>
                  <a:lnTo>
                    <a:pt x="973" y="394"/>
                  </a:lnTo>
                  <a:lnTo>
                    <a:pt x="981" y="390"/>
                  </a:lnTo>
                  <a:lnTo>
                    <a:pt x="986" y="385"/>
                  </a:lnTo>
                  <a:lnTo>
                    <a:pt x="988" y="380"/>
                  </a:lnTo>
                  <a:lnTo>
                    <a:pt x="990" y="375"/>
                  </a:lnTo>
                  <a:lnTo>
                    <a:pt x="992" y="371"/>
                  </a:lnTo>
                  <a:lnTo>
                    <a:pt x="996" y="366"/>
                  </a:lnTo>
                  <a:lnTo>
                    <a:pt x="1005" y="362"/>
                  </a:lnTo>
                  <a:lnTo>
                    <a:pt x="1023" y="361"/>
                  </a:lnTo>
                  <a:lnTo>
                    <a:pt x="1040" y="360"/>
                  </a:lnTo>
                  <a:lnTo>
                    <a:pt x="1057" y="361"/>
                  </a:lnTo>
                  <a:lnTo>
                    <a:pt x="1074" y="363"/>
                  </a:lnTo>
                  <a:lnTo>
                    <a:pt x="1091" y="364"/>
                  </a:lnTo>
                  <a:lnTo>
                    <a:pt x="1109" y="365"/>
                  </a:lnTo>
                  <a:lnTo>
                    <a:pt x="1125" y="367"/>
                  </a:lnTo>
                  <a:lnTo>
                    <a:pt x="1140" y="369"/>
                  </a:lnTo>
                  <a:lnTo>
                    <a:pt x="1155" y="372"/>
                  </a:lnTo>
                  <a:lnTo>
                    <a:pt x="1160" y="367"/>
                  </a:lnTo>
                  <a:lnTo>
                    <a:pt x="1165" y="362"/>
                  </a:lnTo>
                  <a:lnTo>
                    <a:pt x="1173" y="358"/>
                  </a:lnTo>
                  <a:lnTo>
                    <a:pt x="1181" y="354"/>
                  </a:lnTo>
                  <a:lnTo>
                    <a:pt x="1191" y="350"/>
                  </a:lnTo>
                  <a:lnTo>
                    <a:pt x="1203" y="346"/>
                  </a:lnTo>
                  <a:lnTo>
                    <a:pt x="1214" y="342"/>
                  </a:lnTo>
                  <a:lnTo>
                    <a:pt x="1226" y="339"/>
                  </a:lnTo>
                  <a:lnTo>
                    <a:pt x="1237" y="335"/>
                  </a:lnTo>
                  <a:lnTo>
                    <a:pt x="1249" y="331"/>
                  </a:lnTo>
                  <a:lnTo>
                    <a:pt x="1256" y="335"/>
                  </a:lnTo>
                  <a:lnTo>
                    <a:pt x="1262" y="339"/>
                  </a:lnTo>
                  <a:lnTo>
                    <a:pt x="1268" y="344"/>
                  </a:lnTo>
                  <a:lnTo>
                    <a:pt x="1274" y="348"/>
                  </a:lnTo>
                  <a:lnTo>
                    <a:pt x="1280" y="353"/>
                  </a:lnTo>
                  <a:lnTo>
                    <a:pt x="1285" y="358"/>
                  </a:lnTo>
                  <a:lnTo>
                    <a:pt x="1290" y="362"/>
                  </a:lnTo>
                  <a:lnTo>
                    <a:pt x="1296" y="367"/>
                  </a:lnTo>
                  <a:lnTo>
                    <a:pt x="1301" y="371"/>
                  </a:lnTo>
                  <a:lnTo>
                    <a:pt x="1306" y="376"/>
                  </a:lnTo>
                  <a:lnTo>
                    <a:pt x="1311" y="381"/>
                  </a:lnTo>
                  <a:lnTo>
                    <a:pt x="1317" y="385"/>
                  </a:lnTo>
                  <a:lnTo>
                    <a:pt x="1322" y="390"/>
                  </a:lnTo>
                  <a:lnTo>
                    <a:pt x="1327" y="394"/>
                  </a:lnTo>
                  <a:lnTo>
                    <a:pt x="1332" y="399"/>
                  </a:lnTo>
                  <a:lnTo>
                    <a:pt x="1340" y="403"/>
                  </a:lnTo>
                  <a:lnTo>
                    <a:pt x="1352" y="407"/>
                  </a:lnTo>
                  <a:lnTo>
                    <a:pt x="1366" y="410"/>
                  </a:lnTo>
                  <a:lnTo>
                    <a:pt x="1381" y="412"/>
                  </a:lnTo>
                  <a:lnTo>
                    <a:pt x="1392" y="415"/>
                  </a:lnTo>
                  <a:lnTo>
                    <a:pt x="1396" y="420"/>
                  </a:lnTo>
                  <a:lnTo>
                    <a:pt x="1400" y="425"/>
                  </a:lnTo>
                  <a:lnTo>
                    <a:pt x="1409" y="429"/>
                  </a:lnTo>
                  <a:lnTo>
                    <a:pt x="1419" y="433"/>
                  </a:lnTo>
                  <a:lnTo>
                    <a:pt x="1428" y="437"/>
                  </a:lnTo>
                  <a:lnTo>
                    <a:pt x="1437" y="441"/>
                  </a:lnTo>
                  <a:lnTo>
                    <a:pt x="1446" y="446"/>
                  </a:lnTo>
                  <a:lnTo>
                    <a:pt x="1455" y="449"/>
                  </a:lnTo>
                  <a:lnTo>
                    <a:pt x="1468" y="446"/>
                  </a:lnTo>
                  <a:lnTo>
                    <a:pt x="1481" y="443"/>
                  </a:lnTo>
                  <a:lnTo>
                    <a:pt x="1494" y="440"/>
                  </a:lnTo>
                  <a:lnTo>
                    <a:pt x="1509" y="437"/>
                  </a:lnTo>
                  <a:lnTo>
                    <a:pt x="1527" y="436"/>
                  </a:lnTo>
                  <a:lnTo>
                    <a:pt x="1544" y="436"/>
                  </a:lnTo>
                  <a:lnTo>
                    <a:pt x="1558" y="439"/>
                  </a:lnTo>
                  <a:lnTo>
                    <a:pt x="1565" y="436"/>
                  </a:lnTo>
                  <a:lnTo>
                    <a:pt x="1570" y="431"/>
                  </a:lnTo>
                  <a:lnTo>
                    <a:pt x="1576" y="427"/>
                  </a:lnTo>
                  <a:lnTo>
                    <a:pt x="1583" y="422"/>
                  </a:lnTo>
                  <a:lnTo>
                    <a:pt x="1589" y="418"/>
                  </a:lnTo>
                  <a:lnTo>
                    <a:pt x="1595" y="413"/>
                  </a:lnTo>
                  <a:lnTo>
                    <a:pt x="1598" y="409"/>
                  </a:lnTo>
                  <a:lnTo>
                    <a:pt x="1602" y="404"/>
                  </a:lnTo>
                  <a:lnTo>
                    <a:pt x="1606" y="399"/>
                  </a:lnTo>
                  <a:lnTo>
                    <a:pt x="1610" y="394"/>
                  </a:lnTo>
                  <a:lnTo>
                    <a:pt x="1615" y="390"/>
                  </a:lnTo>
                  <a:lnTo>
                    <a:pt x="1628" y="387"/>
                  </a:lnTo>
                  <a:lnTo>
                    <a:pt x="1638" y="383"/>
                  </a:lnTo>
                  <a:lnTo>
                    <a:pt x="1644" y="378"/>
                  </a:lnTo>
                  <a:lnTo>
                    <a:pt x="1653" y="374"/>
                  </a:lnTo>
                  <a:lnTo>
                    <a:pt x="1662" y="370"/>
                  </a:lnTo>
                  <a:lnTo>
                    <a:pt x="1668" y="365"/>
                  </a:lnTo>
                  <a:lnTo>
                    <a:pt x="1677" y="361"/>
                  </a:lnTo>
                  <a:lnTo>
                    <a:pt x="1686" y="357"/>
                  </a:lnTo>
                  <a:lnTo>
                    <a:pt x="1697" y="353"/>
                  </a:lnTo>
                  <a:lnTo>
                    <a:pt x="1709" y="350"/>
                  </a:lnTo>
                  <a:lnTo>
                    <a:pt x="1724" y="347"/>
                  </a:lnTo>
                  <a:lnTo>
                    <a:pt x="1740" y="345"/>
                  </a:lnTo>
                  <a:lnTo>
                    <a:pt x="1755" y="343"/>
                  </a:lnTo>
                  <a:lnTo>
                    <a:pt x="1767" y="347"/>
                  </a:lnTo>
                  <a:lnTo>
                    <a:pt x="1777" y="351"/>
                  </a:lnTo>
                  <a:lnTo>
                    <a:pt x="1783" y="356"/>
                  </a:lnTo>
                  <a:lnTo>
                    <a:pt x="1788" y="360"/>
                  </a:lnTo>
                  <a:lnTo>
                    <a:pt x="1792" y="365"/>
                  </a:lnTo>
                  <a:lnTo>
                    <a:pt x="1795" y="370"/>
                  </a:lnTo>
                  <a:lnTo>
                    <a:pt x="1798" y="374"/>
                  </a:lnTo>
                  <a:lnTo>
                    <a:pt x="1799" y="379"/>
                  </a:lnTo>
                  <a:lnTo>
                    <a:pt x="1801" y="384"/>
                  </a:lnTo>
                  <a:lnTo>
                    <a:pt x="1803" y="389"/>
                  </a:lnTo>
                  <a:lnTo>
                    <a:pt x="1805" y="394"/>
                  </a:lnTo>
                  <a:lnTo>
                    <a:pt x="1806" y="398"/>
                  </a:lnTo>
                  <a:lnTo>
                    <a:pt x="1807" y="403"/>
                  </a:lnTo>
                  <a:lnTo>
                    <a:pt x="1808" y="408"/>
                  </a:lnTo>
                  <a:lnTo>
                    <a:pt x="1808" y="413"/>
                  </a:lnTo>
                  <a:lnTo>
                    <a:pt x="1808" y="417"/>
                  </a:lnTo>
                  <a:lnTo>
                    <a:pt x="1808" y="422"/>
                  </a:lnTo>
                  <a:lnTo>
                    <a:pt x="1808" y="427"/>
                  </a:lnTo>
                  <a:lnTo>
                    <a:pt x="1808" y="432"/>
                  </a:lnTo>
                  <a:lnTo>
                    <a:pt x="1808" y="437"/>
                  </a:lnTo>
                  <a:lnTo>
                    <a:pt x="1808" y="442"/>
                  </a:lnTo>
                  <a:lnTo>
                    <a:pt x="1809" y="446"/>
                  </a:lnTo>
                  <a:lnTo>
                    <a:pt x="1809" y="451"/>
                  </a:lnTo>
                  <a:lnTo>
                    <a:pt x="1809" y="456"/>
                  </a:lnTo>
                  <a:lnTo>
                    <a:pt x="1809" y="461"/>
                  </a:lnTo>
                  <a:lnTo>
                    <a:pt x="1809" y="466"/>
                  </a:lnTo>
                  <a:lnTo>
                    <a:pt x="1810" y="470"/>
                  </a:lnTo>
                  <a:lnTo>
                    <a:pt x="1810" y="475"/>
                  </a:lnTo>
                  <a:lnTo>
                    <a:pt x="1810" y="480"/>
                  </a:lnTo>
                  <a:lnTo>
                    <a:pt x="1810" y="485"/>
                  </a:lnTo>
                  <a:lnTo>
                    <a:pt x="1810" y="490"/>
                  </a:lnTo>
                  <a:lnTo>
                    <a:pt x="1811" y="494"/>
                  </a:lnTo>
                  <a:lnTo>
                    <a:pt x="1811" y="499"/>
                  </a:lnTo>
                  <a:lnTo>
                    <a:pt x="1811" y="501"/>
                  </a:lnTo>
                  <a:lnTo>
                    <a:pt x="1914" y="501"/>
                  </a:lnTo>
                  <a:lnTo>
                    <a:pt x="1914" y="497"/>
                  </a:lnTo>
                  <a:lnTo>
                    <a:pt x="1915" y="492"/>
                  </a:lnTo>
                  <a:lnTo>
                    <a:pt x="1915" y="487"/>
                  </a:lnTo>
                  <a:lnTo>
                    <a:pt x="1915" y="483"/>
                  </a:lnTo>
                  <a:lnTo>
                    <a:pt x="1916" y="478"/>
                  </a:lnTo>
                  <a:lnTo>
                    <a:pt x="1916" y="473"/>
                  </a:lnTo>
                  <a:lnTo>
                    <a:pt x="1916" y="468"/>
                  </a:lnTo>
                  <a:lnTo>
                    <a:pt x="1917" y="463"/>
                  </a:lnTo>
                  <a:lnTo>
                    <a:pt x="1917" y="459"/>
                  </a:lnTo>
                  <a:lnTo>
                    <a:pt x="1917" y="454"/>
                  </a:lnTo>
                  <a:lnTo>
                    <a:pt x="1919" y="449"/>
                  </a:lnTo>
                  <a:lnTo>
                    <a:pt x="1922" y="444"/>
                  </a:lnTo>
                  <a:lnTo>
                    <a:pt x="1927" y="440"/>
                  </a:lnTo>
                  <a:lnTo>
                    <a:pt x="1936" y="436"/>
                  </a:lnTo>
                  <a:lnTo>
                    <a:pt x="1948" y="432"/>
                  </a:lnTo>
                  <a:lnTo>
                    <a:pt x="1961" y="429"/>
                  </a:lnTo>
                  <a:lnTo>
                    <a:pt x="1976" y="430"/>
                  </a:lnTo>
                  <a:lnTo>
                    <a:pt x="1981" y="434"/>
                  </a:lnTo>
                  <a:lnTo>
                    <a:pt x="1984" y="439"/>
                  </a:lnTo>
                  <a:lnTo>
                    <a:pt x="1986" y="444"/>
                  </a:lnTo>
                  <a:lnTo>
                    <a:pt x="1989" y="448"/>
                  </a:lnTo>
                  <a:lnTo>
                    <a:pt x="1990" y="453"/>
                  </a:lnTo>
                  <a:lnTo>
                    <a:pt x="1991" y="458"/>
                  </a:lnTo>
                  <a:lnTo>
                    <a:pt x="1991" y="463"/>
                  </a:lnTo>
                  <a:lnTo>
                    <a:pt x="1992" y="468"/>
                  </a:lnTo>
                  <a:lnTo>
                    <a:pt x="1993" y="472"/>
                  </a:lnTo>
                  <a:lnTo>
                    <a:pt x="1993" y="477"/>
                  </a:lnTo>
                  <a:lnTo>
                    <a:pt x="1994" y="482"/>
                  </a:lnTo>
                  <a:lnTo>
                    <a:pt x="1994" y="487"/>
                  </a:lnTo>
                  <a:lnTo>
                    <a:pt x="1995" y="492"/>
                  </a:lnTo>
                  <a:lnTo>
                    <a:pt x="1996" y="496"/>
                  </a:lnTo>
                  <a:lnTo>
                    <a:pt x="1996" y="501"/>
                  </a:lnTo>
                  <a:lnTo>
                    <a:pt x="2069" y="501"/>
                  </a:lnTo>
                  <a:lnTo>
                    <a:pt x="2070" y="498"/>
                  </a:lnTo>
                  <a:lnTo>
                    <a:pt x="2071" y="493"/>
                  </a:lnTo>
                  <a:lnTo>
                    <a:pt x="2073" y="489"/>
                  </a:lnTo>
                  <a:lnTo>
                    <a:pt x="2074" y="484"/>
                  </a:lnTo>
                  <a:lnTo>
                    <a:pt x="2075" y="479"/>
                  </a:lnTo>
                  <a:lnTo>
                    <a:pt x="2076" y="474"/>
                  </a:lnTo>
                  <a:lnTo>
                    <a:pt x="2078" y="470"/>
                  </a:lnTo>
                  <a:lnTo>
                    <a:pt x="2079" y="465"/>
                  </a:lnTo>
                  <a:lnTo>
                    <a:pt x="2080" y="460"/>
                  </a:lnTo>
                  <a:lnTo>
                    <a:pt x="2081" y="455"/>
                  </a:lnTo>
                  <a:lnTo>
                    <a:pt x="2082" y="450"/>
                  </a:lnTo>
                  <a:lnTo>
                    <a:pt x="2084" y="445"/>
                  </a:lnTo>
                  <a:lnTo>
                    <a:pt x="2085" y="441"/>
                  </a:lnTo>
                  <a:lnTo>
                    <a:pt x="2086" y="436"/>
                  </a:lnTo>
                  <a:lnTo>
                    <a:pt x="2087" y="431"/>
                  </a:lnTo>
                  <a:lnTo>
                    <a:pt x="2088" y="426"/>
                  </a:lnTo>
                  <a:lnTo>
                    <a:pt x="2090" y="421"/>
                  </a:lnTo>
                  <a:lnTo>
                    <a:pt x="2091" y="417"/>
                  </a:lnTo>
                  <a:lnTo>
                    <a:pt x="2092" y="412"/>
                  </a:lnTo>
                  <a:lnTo>
                    <a:pt x="2093" y="407"/>
                  </a:lnTo>
                  <a:lnTo>
                    <a:pt x="2095" y="402"/>
                  </a:lnTo>
                  <a:lnTo>
                    <a:pt x="2096" y="398"/>
                  </a:lnTo>
                  <a:lnTo>
                    <a:pt x="2099" y="393"/>
                  </a:lnTo>
                  <a:lnTo>
                    <a:pt x="2101" y="388"/>
                  </a:lnTo>
                  <a:lnTo>
                    <a:pt x="2103" y="383"/>
                  </a:lnTo>
                  <a:lnTo>
                    <a:pt x="2105" y="378"/>
                  </a:lnTo>
                  <a:lnTo>
                    <a:pt x="2107" y="374"/>
                  </a:lnTo>
                  <a:lnTo>
                    <a:pt x="2110" y="369"/>
                  </a:lnTo>
                  <a:lnTo>
                    <a:pt x="2112" y="364"/>
                  </a:lnTo>
                  <a:lnTo>
                    <a:pt x="2114" y="359"/>
                  </a:lnTo>
                  <a:lnTo>
                    <a:pt x="2117" y="355"/>
                  </a:lnTo>
                  <a:lnTo>
                    <a:pt x="2119" y="350"/>
                  </a:lnTo>
                  <a:lnTo>
                    <a:pt x="2121" y="345"/>
                  </a:lnTo>
                  <a:lnTo>
                    <a:pt x="2122" y="340"/>
                  </a:lnTo>
                  <a:lnTo>
                    <a:pt x="2124" y="335"/>
                  </a:lnTo>
                  <a:lnTo>
                    <a:pt x="2125" y="331"/>
                  </a:lnTo>
                  <a:lnTo>
                    <a:pt x="2127" y="326"/>
                  </a:lnTo>
                  <a:lnTo>
                    <a:pt x="2128" y="321"/>
                  </a:lnTo>
                  <a:lnTo>
                    <a:pt x="2130" y="316"/>
                  </a:lnTo>
                  <a:lnTo>
                    <a:pt x="2131" y="312"/>
                  </a:lnTo>
                  <a:lnTo>
                    <a:pt x="2132" y="307"/>
                  </a:lnTo>
                  <a:lnTo>
                    <a:pt x="2134" y="302"/>
                  </a:lnTo>
                  <a:lnTo>
                    <a:pt x="2139" y="297"/>
                  </a:lnTo>
                  <a:lnTo>
                    <a:pt x="2148" y="293"/>
                  </a:lnTo>
                  <a:lnTo>
                    <a:pt x="2160" y="290"/>
                  </a:lnTo>
                  <a:lnTo>
                    <a:pt x="2174" y="287"/>
                  </a:lnTo>
                  <a:lnTo>
                    <a:pt x="2188" y="288"/>
                  </a:lnTo>
                  <a:lnTo>
                    <a:pt x="2200" y="291"/>
                  </a:lnTo>
                  <a:lnTo>
                    <a:pt x="2212" y="295"/>
                  </a:lnTo>
                  <a:lnTo>
                    <a:pt x="2225" y="298"/>
                  </a:lnTo>
                  <a:lnTo>
                    <a:pt x="2236" y="302"/>
                  </a:lnTo>
                  <a:lnTo>
                    <a:pt x="2243" y="306"/>
                  </a:lnTo>
                  <a:lnTo>
                    <a:pt x="2251" y="311"/>
                  </a:lnTo>
                  <a:lnTo>
                    <a:pt x="2259" y="315"/>
                  </a:lnTo>
                  <a:lnTo>
                    <a:pt x="2267" y="319"/>
                  </a:lnTo>
                  <a:lnTo>
                    <a:pt x="2275" y="324"/>
                  </a:lnTo>
                  <a:lnTo>
                    <a:pt x="2282" y="328"/>
                  </a:lnTo>
                  <a:lnTo>
                    <a:pt x="2290" y="332"/>
                  </a:lnTo>
                  <a:lnTo>
                    <a:pt x="2298" y="337"/>
                  </a:lnTo>
                  <a:lnTo>
                    <a:pt x="2305" y="341"/>
                  </a:lnTo>
                  <a:lnTo>
                    <a:pt x="2312" y="345"/>
                  </a:lnTo>
                  <a:lnTo>
                    <a:pt x="2320" y="350"/>
                  </a:lnTo>
                  <a:lnTo>
                    <a:pt x="2327" y="354"/>
                  </a:lnTo>
                  <a:lnTo>
                    <a:pt x="2334" y="358"/>
                  </a:lnTo>
                  <a:lnTo>
                    <a:pt x="2342" y="363"/>
                  </a:lnTo>
                  <a:lnTo>
                    <a:pt x="2350" y="367"/>
                  </a:lnTo>
                  <a:lnTo>
                    <a:pt x="2357" y="372"/>
                  </a:lnTo>
                  <a:lnTo>
                    <a:pt x="2365" y="376"/>
                  </a:lnTo>
                  <a:lnTo>
                    <a:pt x="2377" y="379"/>
                  </a:lnTo>
                  <a:lnTo>
                    <a:pt x="2388" y="383"/>
                  </a:lnTo>
                  <a:lnTo>
                    <a:pt x="2396" y="388"/>
                  </a:lnTo>
                  <a:lnTo>
                    <a:pt x="2404" y="392"/>
                  </a:lnTo>
                  <a:lnTo>
                    <a:pt x="2410" y="396"/>
                  </a:lnTo>
                  <a:lnTo>
                    <a:pt x="2417" y="401"/>
                  </a:lnTo>
                  <a:lnTo>
                    <a:pt x="2421" y="405"/>
                  </a:lnTo>
                  <a:lnTo>
                    <a:pt x="2425" y="410"/>
                  </a:lnTo>
                  <a:lnTo>
                    <a:pt x="2429" y="415"/>
                  </a:lnTo>
                  <a:lnTo>
                    <a:pt x="2434" y="419"/>
                  </a:lnTo>
                  <a:lnTo>
                    <a:pt x="2438" y="424"/>
                  </a:lnTo>
                  <a:lnTo>
                    <a:pt x="2442" y="429"/>
                  </a:lnTo>
                  <a:lnTo>
                    <a:pt x="2446" y="434"/>
                  </a:lnTo>
                  <a:lnTo>
                    <a:pt x="2451" y="438"/>
                  </a:lnTo>
                  <a:lnTo>
                    <a:pt x="2455" y="443"/>
                  </a:lnTo>
                  <a:lnTo>
                    <a:pt x="2459" y="448"/>
                  </a:lnTo>
                  <a:lnTo>
                    <a:pt x="2462" y="445"/>
                  </a:lnTo>
                  <a:lnTo>
                    <a:pt x="2465" y="440"/>
                  </a:lnTo>
                  <a:lnTo>
                    <a:pt x="2468" y="435"/>
                  </a:lnTo>
                  <a:lnTo>
                    <a:pt x="2471" y="430"/>
                  </a:lnTo>
                  <a:lnTo>
                    <a:pt x="2474" y="425"/>
                  </a:lnTo>
                  <a:lnTo>
                    <a:pt x="2477" y="421"/>
                  </a:lnTo>
                  <a:lnTo>
                    <a:pt x="2480" y="416"/>
                  </a:lnTo>
                  <a:lnTo>
                    <a:pt x="2483" y="411"/>
                  </a:lnTo>
                  <a:lnTo>
                    <a:pt x="2486" y="406"/>
                  </a:lnTo>
                  <a:lnTo>
                    <a:pt x="2489" y="402"/>
                  </a:lnTo>
                  <a:lnTo>
                    <a:pt x="2492" y="397"/>
                  </a:lnTo>
                  <a:lnTo>
                    <a:pt x="2495" y="392"/>
                  </a:lnTo>
                  <a:lnTo>
                    <a:pt x="2497" y="387"/>
                  </a:lnTo>
                  <a:lnTo>
                    <a:pt x="2500" y="383"/>
                  </a:lnTo>
                  <a:lnTo>
                    <a:pt x="2503" y="378"/>
                  </a:lnTo>
                  <a:lnTo>
                    <a:pt x="2506" y="373"/>
                  </a:lnTo>
                  <a:lnTo>
                    <a:pt x="2509" y="368"/>
                  </a:lnTo>
                  <a:lnTo>
                    <a:pt x="2512" y="364"/>
                  </a:lnTo>
                  <a:lnTo>
                    <a:pt x="2514" y="359"/>
                  </a:lnTo>
                  <a:lnTo>
                    <a:pt x="2517" y="354"/>
                  </a:lnTo>
                  <a:lnTo>
                    <a:pt x="2520" y="349"/>
                  </a:lnTo>
                  <a:lnTo>
                    <a:pt x="2521" y="345"/>
                  </a:lnTo>
                  <a:lnTo>
                    <a:pt x="2523" y="340"/>
                  </a:lnTo>
                  <a:lnTo>
                    <a:pt x="2525" y="335"/>
                  </a:lnTo>
                  <a:lnTo>
                    <a:pt x="2527" y="330"/>
                  </a:lnTo>
                  <a:lnTo>
                    <a:pt x="2529" y="325"/>
                  </a:lnTo>
                  <a:lnTo>
                    <a:pt x="2531" y="321"/>
                  </a:lnTo>
                  <a:lnTo>
                    <a:pt x="2533" y="316"/>
                  </a:lnTo>
                  <a:lnTo>
                    <a:pt x="2535" y="311"/>
                  </a:lnTo>
                  <a:lnTo>
                    <a:pt x="2537" y="306"/>
                  </a:lnTo>
                  <a:lnTo>
                    <a:pt x="2539" y="302"/>
                  </a:lnTo>
                  <a:lnTo>
                    <a:pt x="2543" y="297"/>
                  </a:lnTo>
                  <a:lnTo>
                    <a:pt x="2550" y="293"/>
                  </a:lnTo>
                  <a:lnTo>
                    <a:pt x="2560" y="293"/>
                  </a:lnTo>
                  <a:lnTo>
                    <a:pt x="2568" y="297"/>
                  </a:lnTo>
                  <a:lnTo>
                    <a:pt x="2575" y="301"/>
                  </a:lnTo>
                  <a:lnTo>
                    <a:pt x="2580" y="306"/>
                  </a:lnTo>
                  <a:lnTo>
                    <a:pt x="2585" y="311"/>
                  </a:lnTo>
                  <a:lnTo>
                    <a:pt x="2590" y="315"/>
                  </a:lnTo>
                  <a:lnTo>
                    <a:pt x="2595" y="320"/>
                  </a:lnTo>
                  <a:lnTo>
                    <a:pt x="2600" y="324"/>
                  </a:lnTo>
                  <a:lnTo>
                    <a:pt x="2606" y="329"/>
                  </a:lnTo>
                  <a:lnTo>
                    <a:pt x="2611" y="334"/>
                  </a:lnTo>
                  <a:lnTo>
                    <a:pt x="2617" y="338"/>
                  </a:lnTo>
                  <a:lnTo>
                    <a:pt x="2623" y="343"/>
                  </a:lnTo>
                  <a:lnTo>
                    <a:pt x="2628" y="347"/>
                  </a:lnTo>
                  <a:lnTo>
                    <a:pt x="2633" y="352"/>
                  </a:lnTo>
                  <a:lnTo>
                    <a:pt x="2636" y="357"/>
                  </a:lnTo>
                  <a:lnTo>
                    <a:pt x="2638" y="361"/>
                  </a:lnTo>
                  <a:lnTo>
                    <a:pt x="2641" y="366"/>
                  </a:lnTo>
                  <a:lnTo>
                    <a:pt x="2643" y="371"/>
                  </a:lnTo>
                  <a:lnTo>
                    <a:pt x="2645" y="376"/>
                  </a:lnTo>
                  <a:lnTo>
                    <a:pt x="2647" y="380"/>
                  </a:lnTo>
                  <a:lnTo>
                    <a:pt x="2650" y="385"/>
                  </a:lnTo>
                  <a:lnTo>
                    <a:pt x="2652" y="390"/>
                  </a:lnTo>
                  <a:lnTo>
                    <a:pt x="2654" y="395"/>
                  </a:lnTo>
                  <a:lnTo>
                    <a:pt x="2656" y="400"/>
                  </a:lnTo>
                  <a:lnTo>
                    <a:pt x="2657" y="404"/>
                  </a:lnTo>
                  <a:lnTo>
                    <a:pt x="2658" y="409"/>
                  </a:lnTo>
                  <a:lnTo>
                    <a:pt x="2659" y="414"/>
                  </a:lnTo>
                  <a:lnTo>
                    <a:pt x="2660" y="419"/>
                  </a:lnTo>
                  <a:lnTo>
                    <a:pt x="2662" y="424"/>
                  </a:lnTo>
                  <a:lnTo>
                    <a:pt x="2663" y="428"/>
                  </a:lnTo>
                  <a:lnTo>
                    <a:pt x="2664" y="433"/>
                  </a:lnTo>
                  <a:lnTo>
                    <a:pt x="2665" y="438"/>
                  </a:lnTo>
                  <a:lnTo>
                    <a:pt x="2666" y="443"/>
                  </a:lnTo>
                  <a:lnTo>
                    <a:pt x="2667" y="448"/>
                  </a:lnTo>
                  <a:lnTo>
                    <a:pt x="2669" y="452"/>
                  </a:lnTo>
                  <a:lnTo>
                    <a:pt x="2670" y="457"/>
                  </a:lnTo>
                  <a:lnTo>
                    <a:pt x="2671" y="462"/>
                  </a:lnTo>
                  <a:lnTo>
                    <a:pt x="2672" y="467"/>
                  </a:lnTo>
                  <a:lnTo>
                    <a:pt x="2673" y="472"/>
                  </a:lnTo>
                  <a:lnTo>
                    <a:pt x="2675" y="476"/>
                  </a:lnTo>
                  <a:lnTo>
                    <a:pt x="2676" y="481"/>
                  </a:lnTo>
                  <a:lnTo>
                    <a:pt x="2677" y="486"/>
                  </a:lnTo>
                  <a:lnTo>
                    <a:pt x="2678" y="491"/>
                  </a:lnTo>
                  <a:lnTo>
                    <a:pt x="2679" y="495"/>
                  </a:lnTo>
                  <a:lnTo>
                    <a:pt x="2680" y="500"/>
                  </a:lnTo>
                  <a:lnTo>
                    <a:pt x="2681" y="501"/>
                  </a:lnTo>
                  <a:lnTo>
                    <a:pt x="2726" y="501"/>
                  </a:lnTo>
                  <a:lnTo>
                    <a:pt x="2727" y="498"/>
                  </a:lnTo>
                  <a:lnTo>
                    <a:pt x="2728" y="493"/>
                  </a:lnTo>
                  <a:lnTo>
                    <a:pt x="2729" y="489"/>
                  </a:lnTo>
                  <a:lnTo>
                    <a:pt x="2730" y="484"/>
                  </a:lnTo>
                  <a:lnTo>
                    <a:pt x="2731" y="479"/>
                  </a:lnTo>
                  <a:lnTo>
                    <a:pt x="2732" y="474"/>
                  </a:lnTo>
                  <a:lnTo>
                    <a:pt x="2733" y="470"/>
                  </a:lnTo>
                  <a:lnTo>
                    <a:pt x="2734" y="465"/>
                  </a:lnTo>
                  <a:lnTo>
                    <a:pt x="2735" y="460"/>
                  </a:lnTo>
                  <a:lnTo>
                    <a:pt x="2736" y="455"/>
                  </a:lnTo>
                  <a:lnTo>
                    <a:pt x="2737" y="450"/>
                  </a:lnTo>
                  <a:lnTo>
                    <a:pt x="2738" y="446"/>
                  </a:lnTo>
                  <a:lnTo>
                    <a:pt x="2738" y="441"/>
                  </a:lnTo>
                  <a:lnTo>
                    <a:pt x="2739" y="436"/>
                  </a:lnTo>
                  <a:lnTo>
                    <a:pt x="2740" y="431"/>
                  </a:lnTo>
                  <a:lnTo>
                    <a:pt x="2741" y="426"/>
                  </a:lnTo>
                  <a:lnTo>
                    <a:pt x="2742" y="421"/>
                  </a:lnTo>
                  <a:lnTo>
                    <a:pt x="2743" y="417"/>
                  </a:lnTo>
                  <a:lnTo>
                    <a:pt x="2744" y="412"/>
                  </a:lnTo>
                  <a:lnTo>
                    <a:pt x="2745" y="407"/>
                  </a:lnTo>
                  <a:lnTo>
                    <a:pt x="2746" y="402"/>
                  </a:lnTo>
                  <a:lnTo>
                    <a:pt x="2750" y="398"/>
                  </a:lnTo>
                  <a:lnTo>
                    <a:pt x="2754" y="393"/>
                  </a:lnTo>
                  <a:lnTo>
                    <a:pt x="2759" y="388"/>
                  </a:lnTo>
                  <a:lnTo>
                    <a:pt x="2766" y="384"/>
                  </a:lnTo>
                  <a:lnTo>
                    <a:pt x="2773" y="379"/>
                  </a:lnTo>
                  <a:lnTo>
                    <a:pt x="2782" y="375"/>
                  </a:lnTo>
                  <a:lnTo>
                    <a:pt x="2792" y="371"/>
                  </a:lnTo>
                  <a:lnTo>
                    <a:pt x="2808" y="369"/>
                  </a:lnTo>
                  <a:lnTo>
                    <a:pt x="2824" y="367"/>
                  </a:lnTo>
                  <a:lnTo>
                    <a:pt x="2828" y="362"/>
                  </a:lnTo>
                  <a:lnTo>
                    <a:pt x="2832" y="358"/>
                  </a:lnTo>
                  <a:lnTo>
                    <a:pt x="2836" y="353"/>
                  </a:lnTo>
                  <a:lnTo>
                    <a:pt x="2840" y="348"/>
                  </a:lnTo>
                  <a:lnTo>
                    <a:pt x="2844" y="344"/>
                  </a:lnTo>
                  <a:lnTo>
                    <a:pt x="2848" y="339"/>
                  </a:lnTo>
                  <a:lnTo>
                    <a:pt x="2853" y="334"/>
                  </a:lnTo>
                  <a:lnTo>
                    <a:pt x="2857" y="330"/>
                  </a:lnTo>
                  <a:lnTo>
                    <a:pt x="2861" y="325"/>
                  </a:lnTo>
                  <a:lnTo>
                    <a:pt x="2865" y="320"/>
                  </a:lnTo>
                  <a:lnTo>
                    <a:pt x="2870" y="316"/>
                  </a:lnTo>
                  <a:lnTo>
                    <a:pt x="2876" y="311"/>
                  </a:lnTo>
                  <a:lnTo>
                    <a:pt x="2882" y="306"/>
                  </a:lnTo>
                  <a:lnTo>
                    <a:pt x="2888" y="302"/>
                  </a:lnTo>
                  <a:lnTo>
                    <a:pt x="2896" y="298"/>
                  </a:lnTo>
                  <a:lnTo>
                    <a:pt x="2904" y="293"/>
                  </a:lnTo>
                  <a:lnTo>
                    <a:pt x="2916" y="290"/>
                  </a:lnTo>
                  <a:lnTo>
                    <a:pt x="2933" y="289"/>
                  </a:lnTo>
                  <a:lnTo>
                    <a:pt x="2950" y="288"/>
                  </a:lnTo>
                  <a:lnTo>
                    <a:pt x="2966" y="288"/>
                  </a:lnTo>
                  <a:lnTo>
                    <a:pt x="2977" y="291"/>
                  </a:lnTo>
                  <a:lnTo>
                    <a:pt x="2987" y="295"/>
                  </a:lnTo>
                  <a:lnTo>
                    <a:pt x="2995" y="300"/>
                  </a:lnTo>
                  <a:lnTo>
                    <a:pt x="2998" y="304"/>
                  </a:lnTo>
                  <a:lnTo>
                    <a:pt x="2999" y="309"/>
                  </a:lnTo>
                  <a:lnTo>
                    <a:pt x="2999" y="314"/>
                  </a:lnTo>
                  <a:lnTo>
                    <a:pt x="3000" y="319"/>
                  </a:lnTo>
                  <a:lnTo>
                    <a:pt x="3000" y="324"/>
                  </a:lnTo>
                  <a:lnTo>
                    <a:pt x="3001" y="328"/>
                  </a:lnTo>
                  <a:lnTo>
                    <a:pt x="3001" y="333"/>
                  </a:lnTo>
                  <a:lnTo>
                    <a:pt x="3002" y="338"/>
                  </a:lnTo>
                  <a:lnTo>
                    <a:pt x="3002" y="343"/>
                  </a:lnTo>
                  <a:lnTo>
                    <a:pt x="3003" y="348"/>
                  </a:lnTo>
                  <a:lnTo>
                    <a:pt x="3003" y="352"/>
                  </a:lnTo>
                  <a:lnTo>
                    <a:pt x="3005" y="357"/>
                  </a:lnTo>
                  <a:lnTo>
                    <a:pt x="3007" y="362"/>
                  </a:lnTo>
                  <a:lnTo>
                    <a:pt x="3008" y="367"/>
                  </a:lnTo>
                  <a:lnTo>
                    <a:pt x="3010" y="372"/>
                  </a:lnTo>
                  <a:lnTo>
                    <a:pt x="3011" y="376"/>
                  </a:lnTo>
                  <a:lnTo>
                    <a:pt x="3013" y="381"/>
                  </a:lnTo>
                  <a:lnTo>
                    <a:pt x="3014" y="386"/>
                  </a:lnTo>
                  <a:lnTo>
                    <a:pt x="3016" y="391"/>
                  </a:lnTo>
                  <a:lnTo>
                    <a:pt x="3017" y="396"/>
                  </a:lnTo>
                  <a:lnTo>
                    <a:pt x="3019" y="400"/>
                  </a:lnTo>
                  <a:lnTo>
                    <a:pt x="3025" y="405"/>
                  </a:lnTo>
                  <a:lnTo>
                    <a:pt x="3033" y="409"/>
                  </a:lnTo>
                  <a:lnTo>
                    <a:pt x="3041" y="413"/>
                  </a:lnTo>
                  <a:lnTo>
                    <a:pt x="3051" y="417"/>
                  </a:lnTo>
                  <a:lnTo>
                    <a:pt x="3061" y="421"/>
                  </a:lnTo>
                  <a:lnTo>
                    <a:pt x="3076" y="424"/>
                  </a:lnTo>
                  <a:lnTo>
                    <a:pt x="3091" y="427"/>
                  </a:lnTo>
                  <a:lnTo>
                    <a:pt x="3107" y="429"/>
                  </a:lnTo>
                  <a:lnTo>
                    <a:pt x="3123" y="431"/>
                  </a:lnTo>
                  <a:lnTo>
                    <a:pt x="3130" y="436"/>
                  </a:lnTo>
                  <a:lnTo>
                    <a:pt x="3137" y="440"/>
                  </a:lnTo>
                  <a:lnTo>
                    <a:pt x="3145" y="444"/>
                  </a:lnTo>
                  <a:lnTo>
                    <a:pt x="3152" y="449"/>
                  </a:lnTo>
                  <a:lnTo>
                    <a:pt x="3158" y="453"/>
                  </a:lnTo>
                  <a:lnTo>
                    <a:pt x="3165" y="458"/>
                  </a:lnTo>
                  <a:lnTo>
                    <a:pt x="3171" y="462"/>
                  </a:lnTo>
                  <a:lnTo>
                    <a:pt x="3179" y="466"/>
                  </a:lnTo>
                  <a:lnTo>
                    <a:pt x="3194" y="469"/>
                  </a:lnTo>
                  <a:lnTo>
                    <a:pt x="3201" y="473"/>
                  </a:lnTo>
                  <a:lnTo>
                    <a:pt x="3205" y="478"/>
                  </a:lnTo>
                  <a:lnTo>
                    <a:pt x="3209" y="479"/>
                  </a:lnTo>
                  <a:lnTo>
                    <a:pt x="3211" y="474"/>
                  </a:lnTo>
                  <a:lnTo>
                    <a:pt x="3212" y="469"/>
                  </a:lnTo>
                  <a:lnTo>
                    <a:pt x="3214" y="464"/>
                  </a:lnTo>
                  <a:lnTo>
                    <a:pt x="3216" y="459"/>
                  </a:lnTo>
                  <a:lnTo>
                    <a:pt x="3217" y="455"/>
                  </a:lnTo>
                  <a:lnTo>
                    <a:pt x="3219" y="450"/>
                  </a:lnTo>
                  <a:lnTo>
                    <a:pt x="3221" y="445"/>
                  </a:lnTo>
                  <a:lnTo>
                    <a:pt x="3223" y="440"/>
                  </a:lnTo>
                  <a:lnTo>
                    <a:pt x="3225" y="435"/>
                  </a:lnTo>
                  <a:lnTo>
                    <a:pt x="3227" y="431"/>
                  </a:lnTo>
                  <a:lnTo>
                    <a:pt x="3229" y="426"/>
                  </a:lnTo>
                  <a:lnTo>
                    <a:pt x="3231" y="421"/>
                  </a:lnTo>
                  <a:lnTo>
                    <a:pt x="3233" y="416"/>
                  </a:lnTo>
                  <a:lnTo>
                    <a:pt x="3235" y="412"/>
                  </a:lnTo>
                  <a:lnTo>
                    <a:pt x="3237" y="407"/>
                  </a:lnTo>
                  <a:lnTo>
                    <a:pt x="3238" y="402"/>
                  </a:lnTo>
                  <a:lnTo>
                    <a:pt x="3240" y="397"/>
                  </a:lnTo>
                  <a:lnTo>
                    <a:pt x="3241" y="392"/>
                  </a:lnTo>
                  <a:lnTo>
                    <a:pt x="3242" y="388"/>
                  </a:lnTo>
                  <a:lnTo>
                    <a:pt x="3243" y="383"/>
                  </a:lnTo>
                  <a:lnTo>
                    <a:pt x="3244" y="378"/>
                  </a:lnTo>
                  <a:lnTo>
                    <a:pt x="3245" y="373"/>
                  </a:lnTo>
                  <a:lnTo>
                    <a:pt x="3246" y="368"/>
                  </a:lnTo>
                  <a:lnTo>
                    <a:pt x="3247" y="364"/>
                  </a:lnTo>
                  <a:lnTo>
                    <a:pt x="3248" y="359"/>
                  </a:lnTo>
                  <a:lnTo>
                    <a:pt x="3248" y="354"/>
                  </a:lnTo>
                  <a:lnTo>
                    <a:pt x="3249" y="349"/>
                  </a:lnTo>
                  <a:lnTo>
                    <a:pt x="3250" y="344"/>
                  </a:lnTo>
                  <a:lnTo>
                    <a:pt x="3253" y="340"/>
                  </a:lnTo>
                  <a:lnTo>
                    <a:pt x="3260" y="335"/>
                  </a:lnTo>
                  <a:lnTo>
                    <a:pt x="3267" y="331"/>
                  </a:lnTo>
                  <a:lnTo>
                    <a:pt x="3274" y="326"/>
                  </a:lnTo>
                  <a:lnTo>
                    <a:pt x="3281" y="322"/>
                  </a:lnTo>
                  <a:lnTo>
                    <a:pt x="3289" y="318"/>
                  </a:lnTo>
                  <a:lnTo>
                    <a:pt x="3296" y="313"/>
                  </a:lnTo>
                  <a:lnTo>
                    <a:pt x="3303" y="309"/>
                  </a:lnTo>
                  <a:lnTo>
                    <a:pt x="3310" y="304"/>
                  </a:lnTo>
                  <a:lnTo>
                    <a:pt x="3317" y="300"/>
                  </a:lnTo>
                  <a:lnTo>
                    <a:pt x="3323" y="295"/>
                  </a:lnTo>
                  <a:lnTo>
                    <a:pt x="3329" y="291"/>
                  </a:lnTo>
                  <a:lnTo>
                    <a:pt x="3335" y="286"/>
                  </a:lnTo>
                  <a:lnTo>
                    <a:pt x="3341" y="282"/>
                  </a:lnTo>
                  <a:lnTo>
                    <a:pt x="3347" y="277"/>
                  </a:lnTo>
                  <a:lnTo>
                    <a:pt x="3353" y="273"/>
                  </a:lnTo>
                  <a:lnTo>
                    <a:pt x="3359" y="268"/>
                  </a:lnTo>
                  <a:lnTo>
                    <a:pt x="3364" y="264"/>
                  </a:lnTo>
                  <a:lnTo>
                    <a:pt x="3370" y="259"/>
                  </a:lnTo>
                  <a:lnTo>
                    <a:pt x="3376" y="255"/>
                  </a:lnTo>
                  <a:lnTo>
                    <a:pt x="3382" y="250"/>
                  </a:lnTo>
                  <a:lnTo>
                    <a:pt x="3391" y="246"/>
                  </a:lnTo>
                  <a:lnTo>
                    <a:pt x="3397" y="241"/>
                  </a:lnTo>
                  <a:lnTo>
                    <a:pt x="3403" y="237"/>
                  </a:lnTo>
                  <a:lnTo>
                    <a:pt x="3407" y="232"/>
                  </a:lnTo>
                  <a:lnTo>
                    <a:pt x="3412" y="227"/>
                  </a:lnTo>
                  <a:lnTo>
                    <a:pt x="3416" y="223"/>
                  </a:lnTo>
                  <a:lnTo>
                    <a:pt x="3420" y="218"/>
                  </a:lnTo>
                  <a:lnTo>
                    <a:pt x="3425" y="214"/>
                  </a:lnTo>
                  <a:lnTo>
                    <a:pt x="3431" y="209"/>
                  </a:lnTo>
                  <a:lnTo>
                    <a:pt x="3436" y="204"/>
                  </a:lnTo>
                  <a:lnTo>
                    <a:pt x="3443" y="200"/>
                  </a:lnTo>
                  <a:lnTo>
                    <a:pt x="3454" y="199"/>
                  </a:lnTo>
                  <a:lnTo>
                    <a:pt x="3456" y="203"/>
                  </a:lnTo>
                  <a:lnTo>
                    <a:pt x="3456" y="208"/>
                  </a:lnTo>
                  <a:lnTo>
                    <a:pt x="3457" y="213"/>
                  </a:lnTo>
                  <a:lnTo>
                    <a:pt x="3457" y="218"/>
                  </a:lnTo>
                  <a:lnTo>
                    <a:pt x="3458" y="223"/>
                  </a:lnTo>
                  <a:lnTo>
                    <a:pt x="3458" y="227"/>
                  </a:lnTo>
                  <a:lnTo>
                    <a:pt x="3459" y="232"/>
                  </a:lnTo>
                  <a:lnTo>
                    <a:pt x="3459" y="237"/>
                  </a:lnTo>
                  <a:lnTo>
                    <a:pt x="3460" y="242"/>
                  </a:lnTo>
                  <a:lnTo>
                    <a:pt x="3460" y="247"/>
                  </a:lnTo>
                  <a:lnTo>
                    <a:pt x="3461" y="251"/>
                  </a:lnTo>
                  <a:lnTo>
                    <a:pt x="3463" y="256"/>
                  </a:lnTo>
                  <a:lnTo>
                    <a:pt x="3464" y="261"/>
                  </a:lnTo>
                  <a:lnTo>
                    <a:pt x="3467" y="266"/>
                  </a:lnTo>
                  <a:lnTo>
                    <a:pt x="3470" y="270"/>
                  </a:lnTo>
                  <a:lnTo>
                    <a:pt x="3474" y="275"/>
                  </a:lnTo>
                  <a:lnTo>
                    <a:pt x="3478" y="280"/>
                  </a:lnTo>
                  <a:lnTo>
                    <a:pt x="3485" y="284"/>
                  </a:lnTo>
                  <a:lnTo>
                    <a:pt x="3496" y="288"/>
                  </a:lnTo>
                  <a:lnTo>
                    <a:pt x="3511" y="290"/>
                  </a:lnTo>
                  <a:lnTo>
                    <a:pt x="3529" y="29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192"/>
                  </a:lnTo>
                  <a:lnTo>
                    <a:pt x="164" y="196"/>
                  </a:lnTo>
                  <a:lnTo>
                    <a:pt x="167" y="201"/>
                  </a:lnTo>
                  <a:lnTo>
                    <a:pt x="168" y="206"/>
                  </a:lnTo>
                  <a:lnTo>
                    <a:pt x="169" y="210"/>
                  </a:lnTo>
                  <a:lnTo>
                    <a:pt x="170" y="215"/>
                  </a:lnTo>
                  <a:lnTo>
                    <a:pt x="171" y="220"/>
                  </a:lnTo>
                  <a:lnTo>
                    <a:pt x="172" y="225"/>
                  </a:lnTo>
                  <a:lnTo>
                    <a:pt x="173" y="229"/>
                  </a:lnTo>
                  <a:lnTo>
                    <a:pt x="174" y="234"/>
                  </a:lnTo>
                  <a:lnTo>
                    <a:pt x="176" y="239"/>
                  </a:lnTo>
                  <a:lnTo>
                    <a:pt x="177" y="243"/>
                  </a:lnTo>
                  <a:lnTo>
                    <a:pt x="178" y="248"/>
                  </a:lnTo>
                  <a:lnTo>
                    <a:pt x="179" y="253"/>
                  </a:lnTo>
                  <a:lnTo>
                    <a:pt x="180" y="258"/>
                  </a:lnTo>
                  <a:lnTo>
                    <a:pt x="181" y="262"/>
                  </a:lnTo>
                  <a:lnTo>
                    <a:pt x="182" y="267"/>
                  </a:lnTo>
                  <a:lnTo>
                    <a:pt x="183" y="272"/>
                  </a:lnTo>
                  <a:lnTo>
                    <a:pt x="184" y="276"/>
                  </a:lnTo>
                  <a:lnTo>
                    <a:pt x="185" y="281"/>
                  </a:lnTo>
                  <a:lnTo>
                    <a:pt x="186" y="286"/>
                  </a:lnTo>
                  <a:lnTo>
                    <a:pt x="187" y="291"/>
                  </a:lnTo>
                  <a:lnTo>
                    <a:pt x="188" y="295"/>
                  </a:lnTo>
                  <a:lnTo>
                    <a:pt x="189" y="300"/>
                  </a:lnTo>
                  <a:lnTo>
                    <a:pt x="190" y="305"/>
                  </a:lnTo>
                  <a:lnTo>
                    <a:pt x="191" y="310"/>
                  </a:lnTo>
                  <a:lnTo>
                    <a:pt x="192" y="314"/>
                  </a:lnTo>
                  <a:lnTo>
                    <a:pt x="193" y="319"/>
                  </a:lnTo>
                  <a:lnTo>
                    <a:pt x="195" y="324"/>
                  </a:lnTo>
                  <a:lnTo>
                    <a:pt x="196" y="328"/>
                  </a:lnTo>
                  <a:lnTo>
                    <a:pt x="198" y="333"/>
                  </a:lnTo>
                  <a:lnTo>
                    <a:pt x="199" y="338"/>
                  </a:lnTo>
                  <a:lnTo>
                    <a:pt x="201" y="343"/>
                  </a:lnTo>
                  <a:lnTo>
                    <a:pt x="203" y="347"/>
                  </a:lnTo>
                  <a:lnTo>
                    <a:pt x="210" y="351"/>
                  </a:lnTo>
                  <a:lnTo>
                    <a:pt x="225" y="354"/>
                  </a:lnTo>
                  <a:lnTo>
                    <a:pt x="240" y="356"/>
                  </a:lnTo>
                  <a:lnTo>
                    <a:pt x="256" y="359"/>
                  </a:lnTo>
                  <a:lnTo>
                    <a:pt x="271" y="361"/>
                  </a:lnTo>
                  <a:lnTo>
                    <a:pt x="283" y="360"/>
                  </a:lnTo>
                  <a:lnTo>
                    <a:pt x="293" y="356"/>
                  </a:lnTo>
                  <a:lnTo>
                    <a:pt x="302" y="352"/>
                  </a:lnTo>
                  <a:lnTo>
                    <a:pt x="311" y="348"/>
                  </a:lnTo>
                  <a:lnTo>
                    <a:pt x="320" y="344"/>
                  </a:lnTo>
                  <a:lnTo>
                    <a:pt x="328" y="340"/>
                  </a:lnTo>
                  <a:lnTo>
                    <a:pt x="336" y="336"/>
                  </a:lnTo>
                  <a:lnTo>
                    <a:pt x="344" y="331"/>
                  </a:lnTo>
                  <a:lnTo>
                    <a:pt x="352" y="327"/>
                  </a:lnTo>
                  <a:lnTo>
                    <a:pt x="360" y="323"/>
                  </a:lnTo>
                  <a:lnTo>
                    <a:pt x="367" y="319"/>
                  </a:lnTo>
                  <a:lnTo>
                    <a:pt x="374" y="314"/>
                  </a:lnTo>
                  <a:lnTo>
                    <a:pt x="382" y="310"/>
                  </a:lnTo>
                  <a:lnTo>
                    <a:pt x="388" y="306"/>
                  </a:lnTo>
                  <a:lnTo>
                    <a:pt x="394" y="301"/>
                  </a:lnTo>
                  <a:lnTo>
                    <a:pt x="398" y="297"/>
                  </a:lnTo>
                  <a:lnTo>
                    <a:pt x="400" y="292"/>
                  </a:lnTo>
                  <a:lnTo>
                    <a:pt x="403" y="287"/>
                  </a:lnTo>
                  <a:lnTo>
                    <a:pt x="406" y="282"/>
                  </a:lnTo>
                  <a:lnTo>
                    <a:pt x="409" y="278"/>
                  </a:lnTo>
                  <a:lnTo>
                    <a:pt x="412" y="273"/>
                  </a:lnTo>
                  <a:lnTo>
                    <a:pt x="415" y="268"/>
                  </a:lnTo>
                  <a:lnTo>
                    <a:pt x="418" y="264"/>
                  </a:lnTo>
                  <a:lnTo>
                    <a:pt x="420" y="259"/>
                  </a:lnTo>
                  <a:lnTo>
                    <a:pt x="423" y="254"/>
                  </a:lnTo>
                  <a:lnTo>
                    <a:pt x="426" y="250"/>
                  </a:lnTo>
                  <a:lnTo>
                    <a:pt x="433" y="246"/>
                  </a:lnTo>
                  <a:lnTo>
                    <a:pt x="446" y="243"/>
                  </a:lnTo>
                  <a:lnTo>
                    <a:pt x="452" y="246"/>
                  </a:lnTo>
                  <a:lnTo>
                    <a:pt x="456" y="251"/>
                  </a:lnTo>
                  <a:lnTo>
                    <a:pt x="458" y="255"/>
                  </a:lnTo>
                  <a:lnTo>
                    <a:pt x="461" y="260"/>
                  </a:lnTo>
                  <a:lnTo>
                    <a:pt x="464" y="265"/>
                  </a:lnTo>
                  <a:lnTo>
                    <a:pt x="468" y="269"/>
                  </a:lnTo>
                  <a:lnTo>
                    <a:pt x="473" y="274"/>
                  </a:lnTo>
                  <a:lnTo>
                    <a:pt x="478" y="278"/>
                  </a:lnTo>
                  <a:lnTo>
                    <a:pt x="483" y="283"/>
                  </a:lnTo>
                  <a:lnTo>
                    <a:pt x="489" y="287"/>
                  </a:lnTo>
                  <a:lnTo>
                    <a:pt x="495" y="292"/>
                  </a:lnTo>
                  <a:lnTo>
                    <a:pt x="501" y="296"/>
                  </a:lnTo>
                  <a:lnTo>
                    <a:pt x="506" y="301"/>
                  </a:lnTo>
                  <a:lnTo>
                    <a:pt x="512" y="305"/>
                  </a:lnTo>
                  <a:lnTo>
                    <a:pt x="517" y="310"/>
                  </a:lnTo>
                  <a:lnTo>
                    <a:pt x="522" y="314"/>
                  </a:lnTo>
                  <a:lnTo>
                    <a:pt x="528" y="319"/>
                  </a:lnTo>
                  <a:lnTo>
                    <a:pt x="533" y="323"/>
                  </a:lnTo>
                  <a:lnTo>
                    <a:pt x="538" y="328"/>
                  </a:lnTo>
                  <a:lnTo>
                    <a:pt x="544" y="332"/>
                  </a:lnTo>
                  <a:lnTo>
                    <a:pt x="558" y="334"/>
                  </a:lnTo>
                  <a:lnTo>
                    <a:pt x="575" y="335"/>
                  </a:lnTo>
                  <a:lnTo>
                    <a:pt x="592" y="336"/>
                  </a:lnTo>
                  <a:lnTo>
                    <a:pt x="605" y="339"/>
                  </a:lnTo>
                  <a:lnTo>
                    <a:pt x="616" y="343"/>
                  </a:lnTo>
                  <a:lnTo>
                    <a:pt x="627" y="346"/>
                  </a:lnTo>
                  <a:lnTo>
                    <a:pt x="636" y="350"/>
                  </a:lnTo>
                  <a:lnTo>
                    <a:pt x="643" y="355"/>
                  </a:lnTo>
                  <a:lnTo>
                    <a:pt x="650" y="359"/>
                  </a:lnTo>
                  <a:lnTo>
                    <a:pt x="657" y="364"/>
                  </a:lnTo>
                  <a:lnTo>
                    <a:pt x="664" y="368"/>
                  </a:lnTo>
                  <a:lnTo>
                    <a:pt x="669" y="372"/>
                  </a:lnTo>
                  <a:lnTo>
                    <a:pt x="674" y="377"/>
                  </a:lnTo>
                  <a:lnTo>
                    <a:pt x="680" y="381"/>
                  </a:lnTo>
                  <a:lnTo>
                    <a:pt x="685" y="386"/>
                  </a:lnTo>
                  <a:lnTo>
                    <a:pt x="691" y="390"/>
                  </a:lnTo>
                  <a:lnTo>
                    <a:pt x="696" y="395"/>
                  </a:lnTo>
                  <a:lnTo>
                    <a:pt x="702" y="399"/>
                  </a:lnTo>
                  <a:lnTo>
                    <a:pt x="707" y="404"/>
                  </a:lnTo>
                  <a:lnTo>
                    <a:pt x="712" y="409"/>
                  </a:lnTo>
                  <a:lnTo>
                    <a:pt x="718" y="413"/>
                  </a:lnTo>
                  <a:lnTo>
                    <a:pt x="723" y="417"/>
                  </a:lnTo>
                  <a:lnTo>
                    <a:pt x="729" y="422"/>
                  </a:lnTo>
                  <a:lnTo>
                    <a:pt x="734" y="426"/>
                  </a:lnTo>
                  <a:lnTo>
                    <a:pt x="740" y="431"/>
                  </a:lnTo>
                  <a:lnTo>
                    <a:pt x="745" y="436"/>
                  </a:lnTo>
                  <a:lnTo>
                    <a:pt x="751" y="440"/>
                  </a:lnTo>
                  <a:lnTo>
                    <a:pt x="756" y="445"/>
                  </a:lnTo>
                  <a:lnTo>
                    <a:pt x="761" y="449"/>
                  </a:lnTo>
                  <a:lnTo>
                    <a:pt x="766" y="454"/>
                  </a:lnTo>
                  <a:lnTo>
                    <a:pt x="769" y="458"/>
                  </a:lnTo>
                  <a:lnTo>
                    <a:pt x="773" y="463"/>
                  </a:lnTo>
                  <a:lnTo>
                    <a:pt x="777" y="468"/>
                  </a:lnTo>
                  <a:lnTo>
                    <a:pt x="781" y="472"/>
                  </a:lnTo>
                  <a:lnTo>
                    <a:pt x="786" y="477"/>
                  </a:lnTo>
                  <a:lnTo>
                    <a:pt x="790" y="481"/>
                  </a:lnTo>
                  <a:lnTo>
                    <a:pt x="795" y="486"/>
                  </a:lnTo>
                  <a:lnTo>
                    <a:pt x="801" y="490"/>
                  </a:lnTo>
                  <a:lnTo>
                    <a:pt x="806" y="495"/>
                  </a:lnTo>
                  <a:lnTo>
                    <a:pt x="812" y="499"/>
                  </a:lnTo>
                  <a:lnTo>
                    <a:pt x="814" y="501"/>
                  </a:lnTo>
                  <a:lnTo>
                    <a:pt x="943" y="501"/>
                  </a:lnTo>
                  <a:lnTo>
                    <a:pt x="945" y="498"/>
                  </a:lnTo>
                  <a:lnTo>
                    <a:pt x="947" y="494"/>
                  </a:lnTo>
                  <a:lnTo>
                    <a:pt x="950" y="489"/>
                  </a:lnTo>
                  <a:lnTo>
                    <a:pt x="952" y="484"/>
                  </a:lnTo>
                  <a:lnTo>
                    <a:pt x="955" y="480"/>
                  </a:lnTo>
                  <a:lnTo>
                    <a:pt x="957" y="475"/>
                  </a:lnTo>
                  <a:lnTo>
                    <a:pt x="959" y="470"/>
                  </a:lnTo>
                  <a:lnTo>
                    <a:pt x="962" y="466"/>
                  </a:lnTo>
                  <a:lnTo>
                    <a:pt x="964" y="461"/>
                  </a:lnTo>
                  <a:lnTo>
                    <a:pt x="966" y="456"/>
                  </a:lnTo>
                  <a:lnTo>
                    <a:pt x="969" y="451"/>
                  </a:lnTo>
                  <a:lnTo>
                    <a:pt x="971" y="447"/>
                  </a:lnTo>
                  <a:lnTo>
                    <a:pt x="974" y="442"/>
                  </a:lnTo>
                  <a:lnTo>
                    <a:pt x="976" y="437"/>
                  </a:lnTo>
                  <a:lnTo>
                    <a:pt x="978" y="433"/>
                  </a:lnTo>
                  <a:lnTo>
                    <a:pt x="981" y="428"/>
                  </a:lnTo>
                  <a:lnTo>
                    <a:pt x="983" y="423"/>
                  </a:lnTo>
                  <a:lnTo>
                    <a:pt x="989" y="419"/>
                  </a:lnTo>
                  <a:lnTo>
                    <a:pt x="997" y="415"/>
                  </a:lnTo>
                  <a:lnTo>
                    <a:pt x="1009" y="411"/>
                  </a:lnTo>
                  <a:lnTo>
                    <a:pt x="1025" y="409"/>
                  </a:lnTo>
                  <a:lnTo>
                    <a:pt x="1042" y="408"/>
                  </a:lnTo>
                  <a:lnTo>
                    <a:pt x="1053" y="411"/>
                  </a:lnTo>
                  <a:lnTo>
                    <a:pt x="1061" y="415"/>
                  </a:lnTo>
                  <a:lnTo>
                    <a:pt x="1069" y="419"/>
                  </a:lnTo>
                  <a:lnTo>
                    <a:pt x="1081" y="423"/>
                  </a:lnTo>
                  <a:lnTo>
                    <a:pt x="1091" y="427"/>
                  </a:lnTo>
                  <a:lnTo>
                    <a:pt x="1099" y="431"/>
                  </a:lnTo>
                  <a:lnTo>
                    <a:pt x="1109" y="435"/>
                  </a:lnTo>
                  <a:lnTo>
                    <a:pt x="1123" y="438"/>
                  </a:lnTo>
                  <a:lnTo>
                    <a:pt x="1138" y="440"/>
                  </a:lnTo>
                  <a:lnTo>
                    <a:pt x="1153" y="443"/>
                  </a:lnTo>
                  <a:lnTo>
                    <a:pt x="1159" y="439"/>
                  </a:lnTo>
                  <a:lnTo>
                    <a:pt x="1164" y="434"/>
                  </a:lnTo>
                  <a:lnTo>
                    <a:pt x="1169" y="430"/>
                  </a:lnTo>
                  <a:lnTo>
                    <a:pt x="1174" y="425"/>
                  </a:lnTo>
                  <a:lnTo>
                    <a:pt x="1179" y="421"/>
                  </a:lnTo>
                  <a:lnTo>
                    <a:pt x="1184" y="416"/>
                  </a:lnTo>
                  <a:lnTo>
                    <a:pt x="1190" y="412"/>
                  </a:lnTo>
                  <a:lnTo>
                    <a:pt x="1194" y="407"/>
                  </a:lnTo>
                  <a:lnTo>
                    <a:pt x="1200" y="403"/>
                  </a:lnTo>
                  <a:lnTo>
                    <a:pt x="1209" y="399"/>
                  </a:lnTo>
                  <a:lnTo>
                    <a:pt x="1220" y="395"/>
                  </a:lnTo>
                  <a:lnTo>
                    <a:pt x="1230" y="391"/>
                  </a:lnTo>
                  <a:lnTo>
                    <a:pt x="1241" y="387"/>
                  </a:lnTo>
                  <a:lnTo>
                    <a:pt x="1252" y="384"/>
                  </a:lnTo>
                  <a:lnTo>
                    <a:pt x="1257" y="389"/>
                  </a:lnTo>
                  <a:lnTo>
                    <a:pt x="1262" y="393"/>
                  </a:lnTo>
                  <a:lnTo>
                    <a:pt x="1267" y="398"/>
                  </a:lnTo>
                  <a:lnTo>
                    <a:pt x="1273" y="402"/>
                  </a:lnTo>
                  <a:lnTo>
                    <a:pt x="1278" y="407"/>
                  </a:lnTo>
                  <a:lnTo>
                    <a:pt x="1283" y="411"/>
                  </a:lnTo>
                  <a:lnTo>
                    <a:pt x="1288" y="416"/>
                  </a:lnTo>
                  <a:lnTo>
                    <a:pt x="1294" y="420"/>
                  </a:lnTo>
                  <a:lnTo>
                    <a:pt x="1299" y="425"/>
                  </a:lnTo>
                  <a:lnTo>
                    <a:pt x="1304" y="430"/>
                  </a:lnTo>
                  <a:lnTo>
                    <a:pt x="1316" y="433"/>
                  </a:lnTo>
                  <a:lnTo>
                    <a:pt x="1332" y="431"/>
                  </a:lnTo>
                  <a:lnTo>
                    <a:pt x="1349" y="429"/>
                  </a:lnTo>
                  <a:lnTo>
                    <a:pt x="1366" y="429"/>
                  </a:lnTo>
                  <a:lnTo>
                    <a:pt x="1384" y="428"/>
                  </a:lnTo>
                  <a:lnTo>
                    <a:pt x="1394" y="431"/>
                  </a:lnTo>
                  <a:lnTo>
                    <a:pt x="1400" y="435"/>
                  </a:lnTo>
                  <a:lnTo>
                    <a:pt x="1411" y="439"/>
                  </a:lnTo>
                  <a:lnTo>
                    <a:pt x="1420" y="443"/>
                  </a:lnTo>
                  <a:lnTo>
                    <a:pt x="1429" y="447"/>
                  </a:lnTo>
                  <a:lnTo>
                    <a:pt x="1437" y="451"/>
                  </a:lnTo>
                  <a:lnTo>
                    <a:pt x="1446" y="455"/>
                  </a:lnTo>
                  <a:lnTo>
                    <a:pt x="1456" y="459"/>
                  </a:lnTo>
                  <a:lnTo>
                    <a:pt x="1468" y="455"/>
                  </a:lnTo>
                  <a:lnTo>
                    <a:pt x="1481" y="452"/>
                  </a:lnTo>
                  <a:lnTo>
                    <a:pt x="1494" y="449"/>
                  </a:lnTo>
                  <a:lnTo>
                    <a:pt x="1508" y="446"/>
                  </a:lnTo>
                  <a:lnTo>
                    <a:pt x="1523" y="444"/>
                  </a:lnTo>
                  <a:lnTo>
                    <a:pt x="1539" y="442"/>
                  </a:lnTo>
                  <a:lnTo>
                    <a:pt x="1555" y="444"/>
                  </a:lnTo>
                  <a:lnTo>
                    <a:pt x="1564" y="444"/>
                  </a:lnTo>
                  <a:lnTo>
                    <a:pt x="1569" y="439"/>
                  </a:lnTo>
                  <a:lnTo>
                    <a:pt x="1575" y="434"/>
                  </a:lnTo>
                  <a:lnTo>
                    <a:pt x="1582" y="430"/>
                  </a:lnTo>
                  <a:lnTo>
                    <a:pt x="1590" y="426"/>
                  </a:lnTo>
                  <a:lnTo>
                    <a:pt x="1596" y="421"/>
                  </a:lnTo>
                  <a:lnTo>
                    <a:pt x="1601" y="417"/>
                  </a:lnTo>
                  <a:lnTo>
                    <a:pt x="1605" y="412"/>
                  </a:lnTo>
                  <a:lnTo>
                    <a:pt x="1608" y="408"/>
                  </a:lnTo>
                  <a:lnTo>
                    <a:pt x="1611" y="403"/>
                  </a:lnTo>
                  <a:lnTo>
                    <a:pt x="1614" y="398"/>
                  </a:lnTo>
                  <a:lnTo>
                    <a:pt x="1631" y="398"/>
                  </a:lnTo>
                  <a:lnTo>
                    <a:pt x="1647" y="397"/>
                  </a:lnTo>
                  <a:lnTo>
                    <a:pt x="1652" y="392"/>
                  </a:lnTo>
                  <a:lnTo>
                    <a:pt x="1656" y="388"/>
                  </a:lnTo>
                  <a:lnTo>
                    <a:pt x="1660" y="383"/>
                  </a:lnTo>
                  <a:lnTo>
                    <a:pt x="1666" y="378"/>
                  </a:lnTo>
                  <a:lnTo>
                    <a:pt x="1672" y="374"/>
                  </a:lnTo>
                  <a:lnTo>
                    <a:pt x="1679" y="370"/>
                  </a:lnTo>
                  <a:lnTo>
                    <a:pt x="1687" y="365"/>
                  </a:lnTo>
                  <a:lnTo>
                    <a:pt x="1696" y="361"/>
                  </a:lnTo>
                  <a:lnTo>
                    <a:pt x="1707" y="358"/>
                  </a:lnTo>
                  <a:lnTo>
                    <a:pt x="1719" y="354"/>
                  </a:lnTo>
                  <a:lnTo>
                    <a:pt x="1732" y="351"/>
                  </a:lnTo>
                  <a:lnTo>
                    <a:pt x="1747" y="348"/>
                  </a:lnTo>
                  <a:lnTo>
                    <a:pt x="1760" y="350"/>
                  </a:lnTo>
                  <a:lnTo>
                    <a:pt x="1769" y="354"/>
                  </a:lnTo>
                  <a:lnTo>
                    <a:pt x="1776" y="358"/>
                  </a:lnTo>
                  <a:lnTo>
                    <a:pt x="1781" y="363"/>
                  </a:lnTo>
                  <a:lnTo>
                    <a:pt x="1786" y="367"/>
                  </a:lnTo>
                  <a:lnTo>
                    <a:pt x="1789" y="372"/>
                  </a:lnTo>
                  <a:lnTo>
                    <a:pt x="1792" y="377"/>
                  </a:lnTo>
                  <a:lnTo>
                    <a:pt x="1794" y="381"/>
                  </a:lnTo>
                  <a:lnTo>
                    <a:pt x="1797" y="386"/>
                  </a:lnTo>
                  <a:lnTo>
                    <a:pt x="1799" y="391"/>
                  </a:lnTo>
                  <a:lnTo>
                    <a:pt x="1800" y="395"/>
                  </a:lnTo>
                  <a:lnTo>
                    <a:pt x="1802" y="400"/>
                  </a:lnTo>
                  <a:lnTo>
                    <a:pt x="1803" y="405"/>
                  </a:lnTo>
                  <a:lnTo>
                    <a:pt x="1803" y="409"/>
                  </a:lnTo>
                  <a:lnTo>
                    <a:pt x="1803" y="414"/>
                  </a:lnTo>
                  <a:lnTo>
                    <a:pt x="1803" y="419"/>
                  </a:lnTo>
                  <a:lnTo>
                    <a:pt x="1803" y="424"/>
                  </a:lnTo>
                  <a:lnTo>
                    <a:pt x="1803" y="428"/>
                  </a:lnTo>
                  <a:lnTo>
                    <a:pt x="1803" y="433"/>
                  </a:lnTo>
                  <a:lnTo>
                    <a:pt x="1804" y="438"/>
                  </a:lnTo>
                  <a:lnTo>
                    <a:pt x="1804" y="443"/>
                  </a:lnTo>
                  <a:lnTo>
                    <a:pt x="1804" y="447"/>
                  </a:lnTo>
                  <a:lnTo>
                    <a:pt x="1804" y="452"/>
                  </a:lnTo>
                  <a:lnTo>
                    <a:pt x="1804" y="457"/>
                  </a:lnTo>
                  <a:lnTo>
                    <a:pt x="1804" y="462"/>
                  </a:lnTo>
                  <a:lnTo>
                    <a:pt x="1805" y="466"/>
                  </a:lnTo>
                  <a:lnTo>
                    <a:pt x="1805" y="471"/>
                  </a:lnTo>
                  <a:lnTo>
                    <a:pt x="1805" y="476"/>
                  </a:lnTo>
                  <a:lnTo>
                    <a:pt x="1806" y="481"/>
                  </a:lnTo>
                  <a:lnTo>
                    <a:pt x="1806" y="485"/>
                  </a:lnTo>
                  <a:lnTo>
                    <a:pt x="1806" y="490"/>
                  </a:lnTo>
                  <a:lnTo>
                    <a:pt x="1806" y="495"/>
                  </a:lnTo>
                  <a:lnTo>
                    <a:pt x="1807" y="500"/>
                  </a:lnTo>
                  <a:lnTo>
                    <a:pt x="1807" y="501"/>
                  </a:lnTo>
                  <a:lnTo>
                    <a:pt x="1926" y="501"/>
                  </a:lnTo>
                  <a:lnTo>
                    <a:pt x="1927" y="500"/>
                  </a:lnTo>
                  <a:lnTo>
                    <a:pt x="1928" y="495"/>
                  </a:lnTo>
                  <a:lnTo>
                    <a:pt x="1929" y="490"/>
                  </a:lnTo>
                  <a:lnTo>
                    <a:pt x="1930" y="485"/>
                  </a:lnTo>
                  <a:lnTo>
                    <a:pt x="1930" y="481"/>
                  </a:lnTo>
                  <a:lnTo>
                    <a:pt x="1931" y="476"/>
                  </a:lnTo>
                  <a:lnTo>
                    <a:pt x="1932" y="471"/>
                  </a:lnTo>
                  <a:lnTo>
                    <a:pt x="1933" y="466"/>
                  </a:lnTo>
                  <a:lnTo>
                    <a:pt x="1934" y="462"/>
                  </a:lnTo>
                  <a:lnTo>
                    <a:pt x="1936" y="457"/>
                  </a:lnTo>
                  <a:lnTo>
                    <a:pt x="1941" y="452"/>
                  </a:lnTo>
                  <a:lnTo>
                    <a:pt x="1951" y="449"/>
                  </a:lnTo>
                  <a:lnTo>
                    <a:pt x="1965" y="446"/>
                  </a:lnTo>
                  <a:lnTo>
                    <a:pt x="1975" y="449"/>
                  </a:lnTo>
                  <a:lnTo>
                    <a:pt x="1979" y="453"/>
                  </a:lnTo>
                  <a:lnTo>
                    <a:pt x="1980" y="458"/>
                  </a:lnTo>
                  <a:lnTo>
                    <a:pt x="1980" y="462"/>
                  </a:lnTo>
                  <a:lnTo>
                    <a:pt x="1981" y="467"/>
                  </a:lnTo>
                  <a:lnTo>
                    <a:pt x="1982" y="472"/>
                  </a:lnTo>
                  <a:lnTo>
                    <a:pt x="1982" y="477"/>
                  </a:lnTo>
                  <a:lnTo>
                    <a:pt x="1983" y="481"/>
                  </a:lnTo>
                  <a:lnTo>
                    <a:pt x="1983" y="486"/>
                  </a:lnTo>
                  <a:lnTo>
                    <a:pt x="1984" y="491"/>
                  </a:lnTo>
                  <a:lnTo>
                    <a:pt x="1985" y="496"/>
                  </a:lnTo>
                  <a:lnTo>
                    <a:pt x="1985" y="500"/>
                  </a:lnTo>
                  <a:lnTo>
                    <a:pt x="1985" y="501"/>
                  </a:lnTo>
                  <a:lnTo>
                    <a:pt x="2091" y="501"/>
                  </a:lnTo>
                  <a:lnTo>
                    <a:pt x="2092" y="498"/>
                  </a:lnTo>
                  <a:lnTo>
                    <a:pt x="2093" y="493"/>
                  </a:lnTo>
                  <a:lnTo>
                    <a:pt x="2094" y="488"/>
                  </a:lnTo>
                  <a:lnTo>
                    <a:pt x="2096" y="484"/>
                  </a:lnTo>
                  <a:lnTo>
                    <a:pt x="2097" y="479"/>
                  </a:lnTo>
                  <a:lnTo>
                    <a:pt x="2098" y="474"/>
                  </a:lnTo>
                  <a:lnTo>
                    <a:pt x="2099" y="470"/>
                  </a:lnTo>
                  <a:lnTo>
                    <a:pt x="2100" y="465"/>
                  </a:lnTo>
                  <a:lnTo>
                    <a:pt x="2102" y="460"/>
                  </a:lnTo>
                  <a:lnTo>
                    <a:pt x="2103" y="455"/>
                  </a:lnTo>
                  <a:lnTo>
                    <a:pt x="2104" y="451"/>
                  </a:lnTo>
                  <a:lnTo>
                    <a:pt x="2105" y="446"/>
                  </a:lnTo>
                  <a:lnTo>
                    <a:pt x="2106" y="441"/>
                  </a:lnTo>
                  <a:lnTo>
                    <a:pt x="2108" y="436"/>
                  </a:lnTo>
                  <a:lnTo>
                    <a:pt x="2109" y="432"/>
                  </a:lnTo>
                  <a:lnTo>
                    <a:pt x="2111" y="427"/>
                  </a:lnTo>
                  <a:lnTo>
                    <a:pt x="2112" y="422"/>
                  </a:lnTo>
                  <a:lnTo>
                    <a:pt x="2113" y="418"/>
                  </a:lnTo>
                  <a:lnTo>
                    <a:pt x="2114" y="413"/>
                  </a:lnTo>
                  <a:lnTo>
                    <a:pt x="2116" y="408"/>
                  </a:lnTo>
                  <a:lnTo>
                    <a:pt x="2117" y="403"/>
                  </a:lnTo>
                  <a:lnTo>
                    <a:pt x="2119" y="399"/>
                  </a:lnTo>
                  <a:lnTo>
                    <a:pt x="2121" y="394"/>
                  </a:lnTo>
                  <a:lnTo>
                    <a:pt x="2124" y="389"/>
                  </a:lnTo>
                  <a:lnTo>
                    <a:pt x="2126" y="385"/>
                  </a:lnTo>
                  <a:lnTo>
                    <a:pt x="2129" y="380"/>
                  </a:lnTo>
                  <a:lnTo>
                    <a:pt x="2131" y="375"/>
                  </a:lnTo>
                  <a:lnTo>
                    <a:pt x="2133" y="371"/>
                  </a:lnTo>
                  <a:lnTo>
                    <a:pt x="2136" y="366"/>
                  </a:lnTo>
                  <a:lnTo>
                    <a:pt x="2138" y="361"/>
                  </a:lnTo>
                  <a:lnTo>
                    <a:pt x="2140" y="356"/>
                  </a:lnTo>
                  <a:lnTo>
                    <a:pt x="2143" y="352"/>
                  </a:lnTo>
                  <a:lnTo>
                    <a:pt x="2145" y="347"/>
                  </a:lnTo>
                  <a:lnTo>
                    <a:pt x="2146" y="342"/>
                  </a:lnTo>
                  <a:lnTo>
                    <a:pt x="2148" y="338"/>
                  </a:lnTo>
                  <a:lnTo>
                    <a:pt x="2149" y="333"/>
                  </a:lnTo>
                  <a:lnTo>
                    <a:pt x="2151" y="328"/>
                  </a:lnTo>
                  <a:lnTo>
                    <a:pt x="2152" y="323"/>
                  </a:lnTo>
                  <a:lnTo>
                    <a:pt x="2153" y="319"/>
                  </a:lnTo>
                  <a:lnTo>
                    <a:pt x="2155" y="314"/>
                  </a:lnTo>
                  <a:lnTo>
                    <a:pt x="2156" y="309"/>
                  </a:lnTo>
                  <a:lnTo>
                    <a:pt x="2158" y="305"/>
                  </a:lnTo>
                  <a:lnTo>
                    <a:pt x="2161" y="300"/>
                  </a:lnTo>
                  <a:lnTo>
                    <a:pt x="2172" y="296"/>
                  </a:lnTo>
                  <a:lnTo>
                    <a:pt x="2184" y="295"/>
                  </a:lnTo>
                  <a:lnTo>
                    <a:pt x="2196" y="298"/>
                  </a:lnTo>
                  <a:lnTo>
                    <a:pt x="2207" y="302"/>
                  </a:lnTo>
                  <a:lnTo>
                    <a:pt x="2215" y="306"/>
                  </a:lnTo>
                  <a:lnTo>
                    <a:pt x="2226" y="310"/>
                  </a:lnTo>
                  <a:lnTo>
                    <a:pt x="2238" y="313"/>
                  </a:lnTo>
                  <a:lnTo>
                    <a:pt x="2246" y="317"/>
                  </a:lnTo>
                  <a:lnTo>
                    <a:pt x="2256" y="321"/>
                  </a:lnTo>
                  <a:lnTo>
                    <a:pt x="2264" y="325"/>
                  </a:lnTo>
                  <a:lnTo>
                    <a:pt x="2271" y="330"/>
                  </a:lnTo>
                  <a:lnTo>
                    <a:pt x="2279" y="334"/>
                  </a:lnTo>
                  <a:lnTo>
                    <a:pt x="2286" y="338"/>
                  </a:lnTo>
                  <a:lnTo>
                    <a:pt x="2294" y="343"/>
                  </a:lnTo>
                  <a:lnTo>
                    <a:pt x="2301" y="347"/>
                  </a:lnTo>
                  <a:lnTo>
                    <a:pt x="2308" y="351"/>
                  </a:lnTo>
                  <a:lnTo>
                    <a:pt x="2314" y="356"/>
                  </a:lnTo>
                  <a:lnTo>
                    <a:pt x="2320" y="360"/>
                  </a:lnTo>
                  <a:lnTo>
                    <a:pt x="2328" y="364"/>
                  </a:lnTo>
                  <a:lnTo>
                    <a:pt x="2337" y="369"/>
                  </a:lnTo>
                  <a:lnTo>
                    <a:pt x="2345" y="373"/>
                  </a:lnTo>
                  <a:lnTo>
                    <a:pt x="2352" y="377"/>
                  </a:lnTo>
                  <a:lnTo>
                    <a:pt x="2359" y="381"/>
                  </a:lnTo>
                  <a:lnTo>
                    <a:pt x="2369" y="385"/>
                  </a:lnTo>
                  <a:lnTo>
                    <a:pt x="2381" y="389"/>
                  </a:lnTo>
                  <a:lnTo>
                    <a:pt x="2390" y="393"/>
                  </a:lnTo>
                  <a:lnTo>
                    <a:pt x="2397" y="397"/>
                  </a:lnTo>
                  <a:lnTo>
                    <a:pt x="2404" y="402"/>
                  </a:lnTo>
                  <a:lnTo>
                    <a:pt x="2408" y="406"/>
                  </a:lnTo>
                  <a:lnTo>
                    <a:pt x="2412" y="411"/>
                  </a:lnTo>
                  <a:lnTo>
                    <a:pt x="2416" y="415"/>
                  </a:lnTo>
                  <a:lnTo>
                    <a:pt x="2420" y="420"/>
                  </a:lnTo>
                  <a:lnTo>
                    <a:pt x="2424" y="425"/>
                  </a:lnTo>
                  <a:lnTo>
                    <a:pt x="2428" y="429"/>
                  </a:lnTo>
                  <a:lnTo>
                    <a:pt x="2432" y="434"/>
                  </a:lnTo>
                  <a:lnTo>
                    <a:pt x="2437" y="438"/>
                  </a:lnTo>
                  <a:lnTo>
                    <a:pt x="2441" y="443"/>
                  </a:lnTo>
                  <a:lnTo>
                    <a:pt x="2445" y="448"/>
                  </a:lnTo>
                  <a:lnTo>
                    <a:pt x="2449" y="452"/>
                  </a:lnTo>
                  <a:lnTo>
                    <a:pt x="2453" y="457"/>
                  </a:lnTo>
                  <a:lnTo>
                    <a:pt x="2457" y="462"/>
                  </a:lnTo>
                  <a:lnTo>
                    <a:pt x="2461" y="462"/>
                  </a:lnTo>
                  <a:lnTo>
                    <a:pt x="2464" y="457"/>
                  </a:lnTo>
                  <a:lnTo>
                    <a:pt x="2467" y="453"/>
                  </a:lnTo>
                  <a:lnTo>
                    <a:pt x="2470" y="448"/>
                  </a:lnTo>
                  <a:lnTo>
                    <a:pt x="2472" y="443"/>
                  </a:lnTo>
                  <a:lnTo>
                    <a:pt x="2475" y="439"/>
                  </a:lnTo>
                  <a:lnTo>
                    <a:pt x="2478" y="434"/>
                  </a:lnTo>
                  <a:lnTo>
                    <a:pt x="2481" y="429"/>
                  </a:lnTo>
                  <a:lnTo>
                    <a:pt x="2484" y="425"/>
                  </a:lnTo>
                  <a:lnTo>
                    <a:pt x="2487" y="420"/>
                  </a:lnTo>
                  <a:lnTo>
                    <a:pt x="2490" y="415"/>
                  </a:lnTo>
                  <a:lnTo>
                    <a:pt x="2493" y="411"/>
                  </a:lnTo>
                  <a:lnTo>
                    <a:pt x="2496" y="406"/>
                  </a:lnTo>
                  <a:lnTo>
                    <a:pt x="2499" y="401"/>
                  </a:lnTo>
                  <a:lnTo>
                    <a:pt x="2502" y="397"/>
                  </a:lnTo>
                  <a:lnTo>
                    <a:pt x="2504" y="392"/>
                  </a:lnTo>
                  <a:lnTo>
                    <a:pt x="2507" y="387"/>
                  </a:lnTo>
                  <a:lnTo>
                    <a:pt x="2510" y="383"/>
                  </a:lnTo>
                  <a:lnTo>
                    <a:pt x="2513" y="378"/>
                  </a:lnTo>
                  <a:lnTo>
                    <a:pt x="2515" y="373"/>
                  </a:lnTo>
                  <a:lnTo>
                    <a:pt x="2518" y="369"/>
                  </a:lnTo>
                  <a:lnTo>
                    <a:pt x="2521" y="364"/>
                  </a:lnTo>
                  <a:lnTo>
                    <a:pt x="2524" y="359"/>
                  </a:lnTo>
                  <a:lnTo>
                    <a:pt x="2526" y="354"/>
                  </a:lnTo>
                  <a:lnTo>
                    <a:pt x="2529" y="350"/>
                  </a:lnTo>
                  <a:lnTo>
                    <a:pt x="2531" y="345"/>
                  </a:lnTo>
                  <a:lnTo>
                    <a:pt x="2533" y="340"/>
                  </a:lnTo>
                  <a:lnTo>
                    <a:pt x="2534" y="336"/>
                  </a:lnTo>
                  <a:lnTo>
                    <a:pt x="2537" y="331"/>
                  </a:lnTo>
                  <a:lnTo>
                    <a:pt x="2539" y="326"/>
                  </a:lnTo>
                  <a:lnTo>
                    <a:pt x="2541" y="322"/>
                  </a:lnTo>
                  <a:lnTo>
                    <a:pt x="2543" y="317"/>
                  </a:lnTo>
                  <a:lnTo>
                    <a:pt x="2545" y="312"/>
                  </a:lnTo>
                  <a:lnTo>
                    <a:pt x="2549" y="308"/>
                  </a:lnTo>
                  <a:lnTo>
                    <a:pt x="2555" y="303"/>
                  </a:lnTo>
                  <a:lnTo>
                    <a:pt x="2561" y="306"/>
                  </a:lnTo>
                  <a:lnTo>
                    <a:pt x="2566" y="311"/>
                  </a:lnTo>
                  <a:lnTo>
                    <a:pt x="2571" y="315"/>
                  </a:lnTo>
                  <a:lnTo>
                    <a:pt x="2576" y="320"/>
                  </a:lnTo>
                  <a:lnTo>
                    <a:pt x="2581" y="324"/>
                  </a:lnTo>
                  <a:lnTo>
                    <a:pt x="2587" y="329"/>
                  </a:lnTo>
                  <a:lnTo>
                    <a:pt x="2592" y="333"/>
                  </a:lnTo>
                  <a:lnTo>
                    <a:pt x="2597" y="338"/>
                  </a:lnTo>
                  <a:lnTo>
                    <a:pt x="2602" y="342"/>
                  </a:lnTo>
                  <a:lnTo>
                    <a:pt x="2608" y="347"/>
                  </a:lnTo>
                  <a:lnTo>
                    <a:pt x="2613" y="351"/>
                  </a:lnTo>
                  <a:lnTo>
                    <a:pt x="2616" y="356"/>
                  </a:lnTo>
                  <a:lnTo>
                    <a:pt x="2618" y="361"/>
                  </a:lnTo>
                  <a:lnTo>
                    <a:pt x="2621" y="365"/>
                  </a:lnTo>
                  <a:lnTo>
                    <a:pt x="2623" y="370"/>
                  </a:lnTo>
                  <a:lnTo>
                    <a:pt x="2626" y="375"/>
                  </a:lnTo>
                  <a:lnTo>
                    <a:pt x="2628" y="379"/>
                  </a:lnTo>
                  <a:lnTo>
                    <a:pt x="2631" y="384"/>
                  </a:lnTo>
                  <a:lnTo>
                    <a:pt x="2633" y="389"/>
                  </a:lnTo>
                  <a:lnTo>
                    <a:pt x="2635" y="394"/>
                  </a:lnTo>
                  <a:lnTo>
                    <a:pt x="2637" y="398"/>
                  </a:lnTo>
                  <a:lnTo>
                    <a:pt x="2639" y="403"/>
                  </a:lnTo>
                  <a:lnTo>
                    <a:pt x="2641" y="408"/>
                  </a:lnTo>
                  <a:lnTo>
                    <a:pt x="2642" y="412"/>
                  </a:lnTo>
                  <a:lnTo>
                    <a:pt x="2643" y="417"/>
                  </a:lnTo>
                  <a:lnTo>
                    <a:pt x="2644" y="422"/>
                  </a:lnTo>
                  <a:lnTo>
                    <a:pt x="2646" y="427"/>
                  </a:lnTo>
                  <a:lnTo>
                    <a:pt x="2647" y="431"/>
                  </a:lnTo>
                  <a:lnTo>
                    <a:pt x="2648" y="436"/>
                  </a:lnTo>
                  <a:lnTo>
                    <a:pt x="2649" y="441"/>
                  </a:lnTo>
                  <a:lnTo>
                    <a:pt x="2650" y="446"/>
                  </a:lnTo>
                  <a:lnTo>
                    <a:pt x="2652" y="450"/>
                  </a:lnTo>
                  <a:lnTo>
                    <a:pt x="2653" y="455"/>
                  </a:lnTo>
                  <a:lnTo>
                    <a:pt x="2654" y="460"/>
                  </a:lnTo>
                  <a:lnTo>
                    <a:pt x="2655" y="464"/>
                  </a:lnTo>
                  <a:lnTo>
                    <a:pt x="2656" y="469"/>
                  </a:lnTo>
                  <a:lnTo>
                    <a:pt x="2657" y="474"/>
                  </a:lnTo>
                  <a:lnTo>
                    <a:pt x="2659" y="479"/>
                  </a:lnTo>
                  <a:lnTo>
                    <a:pt x="2660" y="483"/>
                  </a:lnTo>
                  <a:lnTo>
                    <a:pt x="2661" y="488"/>
                  </a:lnTo>
                  <a:lnTo>
                    <a:pt x="2662" y="493"/>
                  </a:lnTo>
                  <a:lnTo>
                    <a:pt x="2663" y="497"/>
                  </a:lnTo>
                  <a:lnTo>
                    <a:pt x="2664" y="501"/>
                  </a:lnTo>
                  <a:lnTo>
                    <a:pt x="2740" y="501"/>
                  </a:lnTo>
                  <a:lnTo>
                    <a:pt x="2741" y="497"/>
                  </a:lnTo>
                  <a:lnTo>
                    <a:pt x="2742" y="493"/>
                  </a:lnTo>
                  <a:lnTo>
                    <a:pt x="2743" y="488"/>
                  </a:lnTo>
                  <a:lnTo>
                    <a:pt x="2744" y="483"/>
                  </a:lnTo>
                  <a:lnTo>
                    <a:pt x="2745" y="478"/>
                  </a:lnTo>
                  <a:lnTo>
                    <a:pt x="2746" y="474"/>
                  </a:lnTo>
                  <a:lnTo>
                    <a:pt x="2747" y="469"/>
                  </a:lnTo>
                  <a:lnTo>
                    <a:pt x="2748" y="464"/>
                  </a:lnTo>
                  <a:lnTo>
                    <a:pt x="2748" y="459"/>
                  </a:lnTo>
                  <a:lnTo>
                    <a:pt x="2749" y="455"/>
                  </a:lnTo>
                  <a:lnTo>
                    <a:pt x="2750" y="450"/>
                  </a:lnTo>
                  <a:lnTo>
                    <a:pt x="2751" y="445"/>
                  </a:lnTo>
                  <a:lnTo>
                    <a:pt x="2752" y="440"/>
                  </a:lnTo>
                  <a:lnTo>
                    <a:pt x="2753" y="436"/>
                  </a:lnTo>
                  <a:lnTo>
                    <a:pt x="2754" y="431"/>
                  </a:lnTo>
                  <a:lnTo>
                    <a:pt x="2755" y="426"/>
                  </a:lnTo>
                  <a:lnTo>
                    <a:pt x="2756" y="421"/>
                  </a:lnTo>
                  <a:lnTo>
                    <a:pt x="2757" y="417"/>
                  </a:lnTo>
                  <a:lnTo>
                    <a:pt x="2758" y="412"/>
                  </a:lnTo>
                  <a:lnTo>
                    <a:pt x="2759" y="407"/>
                  </a:lnTo>
                  <a:lnTo>
                    <a:pt x="2760" y="403"/>
                  </a:lnTo>
                  <a:lnTo>
                    <a:pt x="2764" y="398"/>
                  </a:lnTo>
                  <a:lnTo>
                    <a:pt x="2769" y="394"/>
                  </a:lnTo>
                  <a:lnTo>
                    <a:pt x="2776" y="389"/>
                  </a:lnTo>
                  <a:lnTo>
                    <a:pt x="2783" y="385"/>
                  </a:lnTo>
                  <a:lnTo>
                    <a:pt x="2791" y="381"/>
                  </a:lnTo>
                  <a:lnTo>
                    <a:pt x="2806" y="378"/>
                  </a:lnTo>
                  <a:lnTo>
                    <a:pt x="2822" y="376"/>
                  </a:lnTo>
                  <a:lnTo>
                    <a:pt x="2827" y="372"/>
                  </a:lnTo>
                  <a:lnTo>
                    <a:pt x="2831" y="367"/>
                  </a:lnTo>
                  <a:lnTo>
                    <a:pt x="2835" y="362"/>
                  </a:lnTo>
                  <a:lnTo>
                    <a:pt x="2839" y="358"/>
                  </a:lnTo>
                  <a:lnTo>
                    <a:pt x="2844" y="353"/>
                  </a:lnTo>
                  <a:lnTo>
                    <a:pt x="2848" y="349"/>
                  </a:lnTo>
                  <a:lnTo>
                    <a:pt x="2852" y="344"/>
                  </a:lnTo>
                  <a:lnTo>
                    <a:pt x="2856" y="339"/>
                  </a:lnTo>
                  <a:lnTo>
                    <a:pt x="2860" y="335"/>
                  </a:lnTo>
                  <a:lnTo>
                    <a:pt x="2864" y="330"/>
                  </a:lnTo>
                  <a:lnTo>
                    <a:pt x="2869" y="326"/>
                  </a:lnTo>
                  <a:lnTo>
                    <a:pt x="2874" y="321"/>
                  </a:lnTo>
                  <a:lnTo>
                    <a:pt x="2879" y="317"/>
                  </a:lnTo>
                  <a:lnTo>
                    <a:pt x="2885" y="312"/>
                  </a:lnTo>
                  <a:lnTo>
                    <a:pt x="2891" y="308"/>
                  </a:lnTo>
                  <a:lnTo>
                    <a:pt x="2898" y="303"/>
                  </a:lnTo>
                  <a:lnTo>
                    <a:pt x="2904" y="299"/>
                  </a:lnTo>
                  <a:lnTo>
                    <a:pt x="2917" y="296"/>
                  </a:lnTo>
                  <a:lnTo>
                    <a:pt x="2934" y="295"/>
                  </a:lnTo>
                  <a:lnTo>
                    <a:pt x="2950" y="293"/>
                  </a:lnTo>
                  <a:lnTo>
                    <a:pt x="2966" y="294"/>
                  </a:lnTo>
                  <a:lnTo>
                    <a:pt x="2976" y="297"/>
                  </a:lnTo>
                  <a:lnTo>
                    <a:pt x="2983" y="302"/>
                  </a:lnTo>
                  <a:lnTo>
                    <a:pt x="2983" y="306"/>
                  </a:lnTo>
                  <a:lnTo>
                    <a:pt x="2984" y="311"/>
                  </a:lnTo>
                  <a:lnTo>
                    <a:pt x="2985" y="316"/>
                  </a:lnTo>
                  <a:lnTo>
                    <a:pt x="2985" y="321"/>
                  </a:lnTo>
                  <a:lnTo>
                    <a:pt x="2986" y="325"/>
                  </a:lnTo>
                  <a:lnTo>
                    <a:pt x="2987" y="330"/>
                  </a:lnTo>
                  <a:lnTo>
                    <a:pt x="2987" y="335"/>
                  </a:lnTo>
                  <a:lnTo>
                    <a:pt x="2988" y="340"/>
                  </a:lnTo>
                  <a:lnTo>
                    <a:pt x="2988" y="344"/>
                  </a:lnTo>
                  <a:lnTo>
                    <a:pt x="2989" y="349"/>
                  </a:lnTo>
                  <a:lnTo>
                    <a:pt x="2990" y="354"/>
                  </a:lnTo>
                  <a:lnTo>
                    <a:pt x="2992" y="358"/>
                  </a:lnTo>
                  <a:lnTo>
                    <a:pt x="2993" y="363"/>
                  </a:lnTo>
                  <a:lnTo>
                    <a:pt x="2995" y="368"/>
                  </a:lnTo>
                  <a:lnTo>
                    <a:pt x="2996" y="373"/>
                  </a:lnTo>
                  <a:lnTo>
                    <a:pt x="2998" y="377"/>
                  </a:lnTo>
                  <a:lnTo>
                    <a:pt x="2999" y="382"/>
                  </a:lnTo>
                  <a:lnTo>
                    <a:pt x="3001" y="387"/>
                  </a:lnTo>
                  <a:lnTo>
                    <a:pt x="3002" y="392"/>
                  </a:lnTo>
                  <a:lnTo>
                    <a:pt x="3004" y="396"/>
                  </a:lnTo>
                  <a:lnTo>
                    <a:pt x="3005" y="401"/>
                  </a:lnTo>
                  <a:lnTo>
                    <a:pt x="3012" y="405"/>
                  </a:lnTo>
                  <a:lnTo>
                    <a:pt x="3018" y="410"/>
                  </a:lnTo>
                  <a:lnTo>
                    <a:pt x="3026" y="414"/>
                  </a:lnTo>
                  <a:lnTo>
                    <a:pt x="3035" y="418"/>
                  </a:lnTo>
                  <a:lnTo>
                    <a:pt x="3044" y="422"/>
                  </a:lnTo>
                  <a:lnTo>
                    <a:pt x="3055" y="426"/>
                  </a:lnTo>
                  <a:lnTo>
                    <a:pt x="3067" y="429"/>
                  </a:lnTo>
                  <a:lnTo>
                    <a:pt x="3082" y="432"/>
                  </a:lnTo>
                  <a:lnTo>
                    <a:pt x="3098" y="434"/>
                  </a:lnTo>
                  <a:lnTo>
                    <a:pt x="3113" y="436"/>
                  </a:lnTo>
                  <a:lnTo>
                    <a:pt x="3125" y="439"/>
                  </a:lnTo>
                  <a:lnTo>
                    <a:pt x="3133" y="444"/>
                  </a:lnTo>
                  <a:lnTo>
                    <a:pt x="3140" y="448"/>
                  </a:lnTo>
                  <a:lnTo>
                    <a:pt x="3146" y="452"/>
                  </a:lnTo>
                  <a:lnTo>
                    <a:pt x="3153" y="457"/>
                  </a:lnTo>
                  <a:lnTo>
                    <a:pt x="3159" y="461"/>
                  </a:lnTo>
                  <a:lnTo>
                    <a:pt x="3165" y="466"/>
                  </a:lnTo>
                  <a:lnTo>
                    <a:pt x="3172" y="470"/>
                  </a:lnTo>
                  <a:lnTo>
                    <a:pt x="3180" y="474"/>
                  </a:lnTo>
                  <a:lnTo>
                    <a:pt x="3191" y="478"/>
                  </a:lnTo>
                  <a:lnTo>
                    <a:pt x="3199" y="482"/>
                  </a:lnTo>
                  <a:lnTo>
                    <a:pt x="3201" y="487"/>
                  </a:lnTo>
                  <a:lnTo>
                    <a:pt x="3203" y="491"/>
                  </a:lnTo>
                  <a:lnTo>
                    <a:pt x="3205" y="496"/>
                  </a:lnTo>
                  <a:lnTo>
                    <a:pt x="3207" y="501"/>
                  </a:lnTo>
                  <a:lnTo>
                    <a:pt x="3208" y="501"/>
                  </a:lnTo>
                  <a:lnTo>
                    <a:pt x="3209" y="501"/>
                  </a:lnTo>
                  <a:lnTo>
                    <a:pt x="3210" y="498"/>
                  </a:lnTo>
                  <a:lnTo>
                    <a:pt x="3212" y="494"/>
                  </a:lnTo>
                  <a:lnTo>
                    <a:pt x="3214" y="489"/>
                  </a:lnTo>
                  <a:lnTo>
                    <a:pt x="3215" y="484"/>
                  </a:lnTo>
                  <a:lnTo>
                    <a:pt x="3217" y="479"/>
                  </a:lnTo>
                  <a:lnTo>
                    <a:pt x="3219" y="475"/>
                  </a:lnTo>
                  <a:lnTo>
                    <a:pt x="3221" y="470"/>
                  </a:lnTo>
                  <a:lnTo>
                    <a:pt x="3222" y="465"/>
                  </a:lnTo>
                  <a:lnTo>
                    <a:pt x="3224" y="461"/>
                  </a:lnTo>
                  <a:lnTo>
                    <a:pt x="3226" y="456"/>
                  </a:lnTo>
                  <a:lnTo>
                    <a:pt x="3227" y="451"/>
                  </a:lnTo>
                  <a:lnTo>
                    <a:pt x="3229" y="446"/>
                  </a:lnTo>
                  <a:lnTo>
                    <a:pt x="3231" y="442"/>
                  </a:lnTo>
                  <a:lnTo>
                    <a:pt x="3233" y="437"/>
                  </a:lnTo>
                  <a:lnTo>
                    <a:pt x="3235" y="432"/>
                  </a:lnTo>
                  <a:lnTo>
                    <a:pt x="3237" y="428"/>
                  </a:lnTo>
                  <a:lnTo>
                    <a:pt x="3239" y="423"/>
                  </a:lnTo>
                  <a:lnTo>
                    <a:pt x="3241" y="418"/>
                  </a:lnTo>
                  <a:lnTo>
                    <a:pt x="3243" y="413"/>
                  </a:lnTo>
                  <a:lnTo>
                    <a:pt x="3244" y="409"/>
                  </a:lnTo>
                  <a:lnTo>
                    <a:pt x="3246" y="404"/>
                  </a:lnTo>
                  <a:lnTo>
                    <a:pt x="3247" y="399"/>
                  </a:lnTo>
                  <a:lnTo>
                    <a:pt x="3248" y="395"/>
                  </a:lnTo>
                  <a:lnTo>
                    <a:pt x="3249" y="390"/>
                  </a:lnTo>
                  <a:lnTo>
                    <a:pt x="3250" y="385"/>
                  </a:lnTo>
                  <a:lnTo>
                    <a:pt x="3251" y="380"/>
                  </a:lnTo>
                  <a:lnTo>
                    <a:pt x="3260" y="376"/>
                  </a:lnTo>
                  <a:lnTo>
                    <a:pt x="3268" y="372"/>
                  </a:lnTo>
                  <a:lnTo>
                    <a:pt x="3275" y="368"/>
                  </a:lnTo>
                  <a:lnTo>
                    <a:pt x="3282" y="363"/>
                  </a:lnTo>
                  <a:lnTo>
                    <a:pt x="3289" y="359"/>
                  </a:lnTo>
                  <a:lnTo>
                    <a:pt x="3295" y="355"/>
                  </a:lnTo>
                  <a:lnTo>
                    <a:pt x="3301" y="350"/>
                  </a:lnTo>
                  <a:lnTo>
                    <a:pt x="3308" y="346"/>
                  </a:lnTo>
                  <a:lnTo>
                    <a:pt x="3315" y="341"/>
                  </a:lnTo>
                  <a:lnTo>
                    <a:pt x="3322" y="337"/>
                  </a:lnTo>
                  <a:lnTo>
                    <a:pt x="3329" y="333"/>
                  </a:lnTo>
                  <a:lnTo>
                    <a:pt x="3336" y="328"/>
                  </a:lnTo>
                  <a:lnTo>
                    <a:pt x="3343" y="324"/>
                  </a:lnTo>
                  <a:lnTo>
                    <a:pt x="3351" y="320"/>
                  </a:lnTo>
                  <a:lnTo>
                    <a:pt x="3358" y="315"/>
                  </a:lnTo>
                  <a:lnTo>
                    <a:pt x="3365" y="311"/>
                  </a:lnTo>
                  <a:lnTo>
                    <a:pt x="3372" y="307"/>
                  </a:lnTo>
                  <a:lnTo>
                    <a:pt x="3379" y="302"/>
                  </a:lnTo>
                  <a:lnTo>
                    <a:pt x="3385" y="298"/>
                  </a:lnTo>
                  <a:lnTo>
                    <a:pt x="3391" y="293"/>
                  </a:lnTo>
                  <a:lnTo>
                    <a:pt x="3396" y="289"/>
                  </a:lnTo>
                  <a:lnTo>
                    <a:pt x="3402" y="284"/>
                  </a:lnTo>
                  <a:lnTo>
                    <a:pt x="3408" y="280"/>
                  </a:lnTo>
                  <a:lnTo>
                    <a:pt x="3413" y="276"/>
                  </a:lnTo>
                  <a:lnTo>
                    <a:pt x="3419" y="271"/>
                  </a:lnTo>
                  <a:lnTo>
                    <a:pt x="3425" y="267"/>
                  </a:lnTo>
                  <a:lnTo>
                    <a:pt x="3430" y="262"/>
                  </a:lnTo>
                  <a:lnTo>
                    <a:pt x="3435" y="257"/>
                  </a:lnTo>
                  <a:lnTo>
                    <a:pt x="3441" y="253"/>
                  </a:lnTo>
                  <a:lnTo>
                    <a:pt x="3446" y="248"/>
                  </a:lnTo>
                  <a:lnTo>
                    <a:pt x="3452" y="244"/>
                  </a:lnTo>
                  <a:lnTo>
                    <a:pt x="3454" y="245"/>
                  </a:lnTo>
                  <a:lnTo>
                    <a:pt x="3455" y="250"/>
                  </a:lnTo>
                  <a:lnTo>
                    <a:pt x="3456" y="254"/>
                  </a:lnTo>
                  <a:lnTo>
                    <a:pt x="3458" y="259"/>
                  </a:lnTo>
                  <a:lnTo>
                    <a:pt x="3459" y="264"/>
                  </a:lnTo>
                  <a:lnTo>
                    <a:pt x="3461" y="269"/>
                  </a:lnTo>
                  <a:lnTo>
                    <a:pt x="3462" y="273"/>
                  </a:lnTo>
                  <a:lnTo>
                    <a:pt x="3464" y="278"/>
                  </a:lnTo>
                  <a:lnTo>
                    <a:pt x="3468" y="283"/>
                  </a:lnTo>
                  <a:lnTo>
                    <a:pt x="3473" y="287"/>
                  </a:lnTo>
                  <a:lnTo>
                    <a:pt x="3482" y="291"/>
                  </a:lnTo>
                  <a:lnTo>
                    <a:pt x="3495" y="294"/>
                  </a:lnTo>
                  <a:lnTo>
                    <a:pt x="3511" y="296"/>
                  </a:lnTo>
                  <a:lnTo>
                    <a:pt x="3529" y="296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A7C07DD9-F182-30AF-C68B-21285A589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80 w 3743"/>
                <a:gd name="T1" fmla="*/ 258 h 501"/>
                <a:gd name="T2" fmla="*/ 203 w 3743"/>
                <a:gd name="T3" fmla="*/ 347 h 501"/>
                <a:gd name="T4" fmla="*/ 388 w 3743"/>
                <a:gd name="T5" fmla="*/ 306 h 501"/>
                <a:gd name="T6" fmla="*/ 464 w 3743"/>
                <a:gd name="T7" fmla="*/ 265 h 501"/>
                <a:gd name="T8" fmla="*/ 605 w 3743"/>
                <a:gd name="T9" fmla="*/ 339 h 501"/>
                <a:gd name="T10" fmla="*/ 729 w 3743"/>
                <a:gd name="T11" fmla="*/ 422 h 501"/>
                <a:gd name="T12" fmla="*/ 943 w 3743"/>
                <a:gd name="T13" fmla="*/ 501 h 501"/>
                <a:gd name="T14" fmla="*/ 997 w 3743"/>
                <a:gd name="T15" fmla="*/ 415 h 501"/>
                <a:gd name="T16" fmla="*/ 1184 w 3743"/>
                <a:gd name="T17" fmla="*/ 416 h 501"/>
                <a:gd name="T18" fmla="*/ 1316 w 3743"/>
                <a:gd name="T19" fmla="*/ 433 h 501"/>
                <a:gd name="T20" fmla="*/ 1555 w 3743"/>
                <a:gd name="T21" fmla="*/ 444 h 501"/>
                <a:gd name="T22" fmla="*/ 1679 w 3743"/>
                <a:gd name="T23" fmla="*/ 370 h 501"/>
                <a:gd name="T24" fmla="*/ 1803 w 3743"/>
                <a:gd name="T25" fmla="*/ 405 h 501"/>
                <a:gd name="T26" fmla="*/ 1806 w 3743"/>
                <a:gd name="T27" fmla="*/ 495 h 501"/>
                <a:gd name="T28" fmla="*/ 1980 w 3743"/>
                <a:gd name="T29" fmla="*/ 458 h 501"/>
                <a:gd name="T30" fmla="*/ 2100 w 3743"/>
                <a:gd name="T31" fmla="*/ 465 h 501"/>
                <a:gd name="T32" fmla="*/ 2131 w 3743"/>
                <a:gd name="T33" fmla="*/ 375 h 501"/>
                <a:gd name="T34" fmla="*/ 2196 w 3743"/>
                <a:gd name="T35" fmla="*/ 298 h 501"/>
                <a:gd name="T36" fmla="*/ 2352 w 3743"/>
                <a:gd name="T37" fmla="*/ 377 h 501"/>
                <a:gd name="T38" fmla="*/ 2457 w 3743"/>
                <a:gd name="T39" fmla="*/ 462 h 501"/>
                <a:gd name="T40" fmla="*/ 2513 w 3743"/>
                <a:gd name="T41" fmla="*/ 378 h 501"/>
                <a:gd name="T42" fmla="*/ 2571 w 3743"/>
                <a:gd name="T43" fmla="*/ 315 h 501"/>
                <a:gd name="T44" fmla="*/ 2639 w 3743"/>
                <a:gd name="T45" fmla="*/ 403 h 501"/>
                <a:gd name="T46" fmla="*/ 2662 w 3743"/>
                <a:gd name="T47" fmla="*/ 493 h 501"/>
                <a:gd name="T48" fmla="*/ 2755 w 3743"/>
                <a:gd name="T49" fmla="*/ 426 h 501"/>
                <a:gd name="T50" fmla="*/ 2852 w 3743"/>
                <a:gd name="T51" fmla="*/ 344 h 501"/>
                <a:gd name="T52" fmla="*/ 2985 w 3743"/>
                <a:gd name="T53" fmla="*/ 316 h 501"/>
                <a:gd name="T54" fmla="*/ 3012 w 3743"/>
                <a:gd name="T55" fmla="*/ 405 h 501"/>
                <a:gd name="T56" fmla="*/ 3191 w 3743"/>
                <a:gd name="T57" fmla="*/ 478 h 501"/>
                <a:gd name="T58" fmla="*/ 3229 w 3743"/>
                <a:gd name="T59" fmla="*/ 446 h 501"/>
                <a:gd name="T60" fmla="*/ 3289 w 3743"/>
                <a:gd name="T61" fmla="*/ 359 h 501"/>
                <a:gd name="T62" fmla="*/ 3413 w 3743"/>
                <a:gd name="T63" fmla="*/ 276 h 501"/>
                <a:gd name="T64" fmla="*/ 3495 w 3743"/>
                <a:gd name="T65" fmla="*/ 294 h 501"/>
                <a:gd name="T66" fmla="*/ 160 w 3743"/>
                <a:gd name="T67" fmla="*/ 250 h 501"/>
                <a:gd name="T68" fmla="*/ 186 w 3743"/>
                <a:gd name="T69" fmla="*/ 360 h 501"/>
                <a:gd name="T70" fmla="*/ 394 w 3743"/>
                <a:gd name="T71" fmla="*/ 327 h 501"/>
                <a:gd name="T72" fmla="*/ 456 w 3743"/>
                <a:gd name="T73" fmla="*/ 269 h 501"/>
                <a:gd name="T74" fmla="*/ 591 w 3743"/>
                <a:gd name="T75" fmla="*/ 345 h 501"/>
                <a:gd name="T76" fmla="*/ 716 w 3743"/>
                <a:gd name="T77" fmla="*/ 429 h 501"/>
                <a:gd name="T78" fmla="*/ 977 w 3743"/>
                <a:gd name="T79" fmla="*/ 495 h 501"/>
                <a:gd name="T80" fmla="*/ 1117 w 3743"/>
                <a:gd name="T81" fmla="*/ 491 h 501"/>
                <a:gd name="T82" fmla="*/ 1254 w 3743"/>
                <a:gd name="T83" fmla="*/ 441 h 501"/>
                <a:gd name="T84" fmla="*/ 1475 w 3743"/>
                <a:gd name="T85" fmla="*/ 463 h 501"/>
                <a:gd name="T86" fmla="*/ 1651 w 3743"/>
                <a:gd name="T87" fmla="*/ 409 h 501"/>
                <a:gd name="T88" fmla="*/ 1785 w 3743"/>
                <a:gd name="T89" fmla="*/ 376 h 501"/>
                <a:gd name="T90" fmla="*/ 1800 w 3743"/>
                <a:gd name="T91" fmla="*/ 467 h 501"/>
                <a:gd name="T92" fmla="*/ 1969 w 3743"/>
                <a:gd name="T93" fmla="*/ 480 h 501"/>
                <a:gd name="T94" fmla="*/ 2129 w 3743"/>
                <a:gd name="T95" fmla="*/ 441 h 501"/>
                <a:gd name="T96" fmla="*/ 2168 w 3743"/>
                <a:gd name="T97" fmla="*/ 351 h 501"/>
                <a:gd name="T98" fmla="*/ 2291 w 3743"/>
                <a:gd name="T99" fmla="*/ 350 h 501"/>
                <a:gd name="T100" fmla="*/ 2417 w 3743"/>
                <a:gd name="T101" fmla="*/ 432 h 501"/>
                <a:gd name="T102" fmla="*/ 2485 w 3743"/>
                <a:gd name="T103" fmla="*/ 439 h 501"/>
                <a:gd name="T104" fmla="*/ 2539 w 3743"/>
                <a:gd name="T105" fmla="*/ 349 h 501"/>
                <a:gd name="T106" fmla="*/ 2608 w 3743"/>
                <a:gd name="T107" fmla="*/ 378 h 501"/>
                <a:gd name="T108" fmla="*/ 2640 w 3743"/>
                <a:gd name="T109" fmla="*/ 468 h 501"/>
                <a:gd name="T110" fmla="*/ 2764 w 3743"/>
                <a:gd name="T111" fmla="*/ 451 h 501"/>
                <a:gd name="T112" fmla="*/ 2839 w 3743"/>
                <a:gd name="T113" fmla="*/ 367 h 501"/>
                <a:gd name="T114" fmla="*/ 2970 w 3743"/>
                <a:gd name="T115" fmla="*/ 307 h 501"/>
                <a:gd name="T116" fmla="*/ 2990 w 3743"/>
                <a:gd name="T117" fmla="*/ 397 h 501"/>
                <a:gd name="T118" fmla="*/ 3163 w 3743"/>
                <a:gd name="T119" fmla="*/ 471 h 501"/>
                <a:gd name="T120" fmla="*/ 3236 w 3743"/>
                <a:gd name="T121" fmla="*/ 453 h 501"/>
                <a:gd name="T122" fmla="*/ 3349 w 3743"/>
                <a:gd name="T123" fmla="*/ 372 h 501"/>
                <a:gd name="T124" fmla="*/ 3478 w 3743"/>
                <a:gd name="T125" fmla="*/ 30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192"/>
                  </a:lnTo>
                  <a:lnTo>
                    <a:pt x="164" y="196"/>
                  </a:lnTo>
                  <a:lnTo>
                    <a:pt x="167" y="201"/>
                  </a:lnTo>
                  <a:lnTo>
                    <a:pt x="168" y="206"/>
                  </a:lnTo>
                  <a:lnTo>
                    <a:pt x="169" y="210"/>
                  </a:lnTo>
                  <a:lnTo>
                    <a:pt x="170" y="215"/>
                  </a:lnTo>
                  <a:lnTo>
                    <a:pt x="171" y="220"/>
                  </a:lnTo>
                  <a:lnTo>
                    <a:pt x="172" y="225"/>
                  </a:lnTo>
                  <a:lnTo>
                    <a:pt x="173" y="229"/>
                  </a:lnTo>
                  <a:lnTo>
                    <a:pt x="174" y="234"/>
                  </a:lnTo>
                  <a:lnTo>
                    <a:pt x="176" y="239"/>
                  </a:lnTo>
                  <a:lnTo>
                    <a:pt x="177" y="243"/>
                  </a:lnTo>
                  <a:lnTo>
                    <a:pt x="178" y="248"/>
                  </a:lnTo>
                  <a:lnTo>
                    <a:pt x="179" y="253"/>
                  </a:lnTo>
                  <a:lnTo>
                    <a:pt x="180" y="258"/>
                  </a:lnTo>
                  <a:lnTo>
                    <a:pt x="181" y="262"/>
                  </a:lnTo>
                  <a:lnTo>
                    <a:pt x="182" y="267"/>
                  </a:lnTo>
                  <a:lnTo>
                    <a:pt x="183" y="272"/>
                  </a:lnTo>
                  <a:lnTo>
                    <a:pt x="184" y="276"/>
                  </a:lnTo>
                  <a:lnTo>
                    <a:pt x="185" y="281"/>
                  </a:lnTo>
                  <a:lnTo>
                    <a:pt x="186" y="286"/>
                  </a:lnTo>
                  <a:lnTo>
                    <a:pt x="187" y="291"/>
                  </a:lnTo>
                  <a:lnTo>
                    <a:pt x="188" y="295"/>
                  </a:lnTo>
                  <a:lnTo>
                    <a:pt x="189" y="300"/>
                  </a:lnTo>
                  <a:lnTo>
                    <a:pt x="190" y="305"/>
                  </a:lnTo>
                  <a:lnTo>
                    <a:pt x="191" y="310"/>
                  </a:lnTo>
                  <a:lnTo>
                    <a:pt x="192" y="314"/>
                  </a:lnTo>
                  <a:lnTo>
                    <a:pt x="193" y="319"/>
                  </a:lnTo>
                  <a:lnTo>
                    <a:pt x="195" y="324"/>
                  </a:lnTo>
                  <a:lnTo>
                    <a:pt x="196" y="328"/>
                  </a:lnTo>
                  <a:lnTo>
                    <a:pt x="198" y="333"/>
                  </a:lnTo>
                  <a:lnTo>
                    <a:pt x="199" y="338"/>
                  </a:lnTo>
                  <a:lnTo>
                    <a:pt x="201" y="343"/>
                  </a:lnTo>
                  <a:lnTo>
                    <a:pt x="203" y="347"/>
                  </a:lnTo>
                  <a:lnTo>
                    <a:pt x="210" y="351"/>
                  </a:lnTo>
                  <a:lnTo>
                    <a:pt x="225" y="354"/>
                  </a:lnTo>
                  <a:lnTo>
                    <a:pt x="240" y="356"/>
                  </a:lnTo>
                  <a:lnTo>
                    <a:pt x="256" y="359"/>
                  </a:lnTo>
                  <a:lnTo>
                    <a:pt x="271" y="361"/>
                  </a:lnTo>
                  <a:lnTo>
                    <a:pt x="283" y="360"/>
                  </a:lnTo>
                  <a:lnTo>
                    <a:pt x="293" y="356"/>
                  </a:lnTo>
                  <a:lnTo>
                    <a:pt x="302" y="352"/>
                  </a:lnTo>
                  <a:lnTo>
                    <a:pt x="311" y="348"/>
                  </a:lnTo>
                  <a:lnTo>
                    <a:pt x="320" y="344"/>
                  </a:lnTo>
                  <a:lnTo>
                    <a:pt x="328" y="340"/>
                  </a:lnTo>
                  <a:lnTo>
                    <a:pt x="336" y="336"/>
                  </a:lnTo>
                  <a:lnTo>
                    <a:pt x="344" y="331"/>
                  </a:lnTo>
                  <a:lnTo>
                    <a:pt x="352" y="327"/>
                  </a:lnTo>
                  <a:lnTo>
                    <a:pt x="360" y="323"/>
                  </a:lnTo>
                  <a:lnTo>
                    <a:pt x="367" y="319"/>
                  </a:lnTo>
                  <a:lnTo>
                    <a:pt x="374" y="314"/>
                  </a:lnTo>
                  <a:lnTo>
                    <a:pt x="382" y="310"/>
                  </a:lnTo>
                  <a:lnTo>
                    <a:pt x="388" y="306"/>
                  </a:lnTo>
                  <a:lnTo>
                    <a:pt x="394" y="301"/>
                  </a:lnTo>
                  <a:lnTo>
                    <a:pt x="398" y="297"/>
                  </a:lnTo>
                  <a:lnTo>
                    <a:pt x="400" y="292"/>
                  </a:lnTo>
                  <a:lnTo>
                    <a:pt x="403" y="287"/>
                  </a:lnTo>
                  <a:lnTo>
                    <a:pt x="406" y="282"/>
                  </a:lnTo>
                  <a:lnTo>
                    <a:pt x="409" y="278"/>
                  </a:lnTo>
                  <a:lnTo>
                    <a:pt x="412" y="273"/>
                  </a:lnTo>
                  <a:lnTo>
                    <a:pt x="415" y="268"/>
                  </a:lnTo>
                  <a:lnTo>
                    <a:pt x="418" y="264"/>
                  </a:lnTo>
                  <a:lnTo>
                    <a:pt x="420" y="259"/>
                  </a:lnTo>
                  <a:lnTo>
                    <a:pt x="423" y="254"/>
                  </a:lnTo>
                  <a:lnTo>
                    <a:pt x="426" y="250"/>
                  </a:lnTo>
                  <a:lnTo>
                    <a:pt x="433" y="246"/>
                  </a:lnTo>
                  <a:lnTo>
                    <a:pt x="446" y="243"/>
                  </a:lnTo>
                  <a:lnTo>
                    <a:pt x="452" y="246"/>
                  </a:lnTo>
                  <a:lnTo>
                    <a:pt x="456" y="251"/>
                  </a:lnTo>
                  <a:lnTo>
                    <a:pt x="458" y="255"/>
                  </a:lnTo>
                  <a:lnTo>
                    <a:pt x="461" y="260"/>
                  </a:lnTo>
                  <a:lnTo>
                    <a:pt x="464" y="265"/>
                  </a:lnTo>
                  <a:lnTo>
                    <a:pt x="468" y="269"/>
                  </a:lnTo>
                  <a:lnTo>
                    <a:pt x="473" y="274"/>
                  </a:lnTo>
                  <a:lnTo>
                    <a:pt x="478" y="278"/>
                  </a:lnTo>
                  <a:lnTo>
                    <a:pt x="483" y="283"/>
                  </a:lnTo>
                  <a:lnTo>
                    <a:pt x="489" y="287"/>
                  </a:lnTo>
                  <a:lnTo>
                    <a:pt x="495" y="292"/>
                  </a:lnTo>
                  <a:lnTo>
                    <a:pt x="501" y="296"/>
                  </a:lnTo>
                  <a:lnTo>
                    <a:pt x="506" y="301"/>
                  </a:lnTo>
                  <a:lnTo>
                    <a:pt x="512" y="305"/>
                  </a:lnTo>
                  <a:lnTo>
                    <a:pt x="517" y="310"/>
                  </a:lnTo>
                  <a:lnTo>
                    <a:pt x="522" y="314"/>
                  </a:lnTo>
                  <a:lnTo>
                    <a:pt x="528" y="319"/>
                  </a:lnTo>
                  <a:lnTo>
                    <a:pt x="533" y="323"/>
                  </a:lnTo>
                  <a:lnTo>
                    <a:pt x="538" y="328"/>
                  </a:lnTo>
                  <a:lnTo>
                    <a:pt x="544" y="332"/>
                  </a:lnTo>
                  <a:lnTo>
                    <a:pt x="558" y="334"/>
                  </a:lnTo>
                  <a:lnTo>
                    <a:pt x="575" y="335"/>
                  </a:lnTo>
                  <a:lnTo>
                    <a:pt x="592" y="336"/>
                  </a:lnTo>
                  <a:lnTo>
                    <a:pt x="605" y="339"/>
                  </a:lnTo>
                  <a:lnTo>
                    <a:pt x="616" y="343"/>
                  </a:lnTo>
                  <a:lnTo>
                    <a:pt x="627" y="346"/>
                  </a:lnTo>
                  <a:lnTo>
                    <a:pt x="636" y="350"/>
                  </a:lnTo>
                  <a:lnTo>
                    <a:pt x="643" y="355"/>
                  </a:lnTo>
                  <a:lnTo>
                    <a:pt x="650" y="359"/>
                  </a:lnTo>
                  <a:lnTo>
                    <a:pt x="657" y="364"/>
                  </a:lnTo>
                  <a:lnTo>
                    <a:pt x="664" y="368"/>
                  </a:lnTo>
                  <a:lnTo>
                    <a:pt x="669" y="372"/>
                  </a:lnTo>
                  <a:lnTo>
                    <a:pt x="674" y="377"/>
                  </a:lnTo>
                  <a:lnTo>
                    <a:pt x="680" y="381"/>
                  </a:lnTo>
                  <a:lnTo>
                    <a:pt x="685" y="386"/>
                  </a:lnTo>
                  <a:lnTo>
                    <a:pt x="691" y="390"/>
                  </a:lnTo>
                  <a:lnTo>
                    <a:pt x="696" y="395"/>
                  </a:lnTo>
                  <a:lnTo>
                    <a:pt x="702" y="399"/>
                  </a:lnTo>
                  <a:lnTo>
                    <a:pt x="707" y="404"/>
                  </a:lnTo>
                  <a:lnTo>
                    <a:pt x="712" y="409"/>
                  </a:lnTo>
                  <a:lnTo>
                    <a:pt x="718" y="413"/>
                  </a:lnTo>
                  <a:lnTo>
                    <a:pt x="723" y="417"/>
                  </a:lnTo>
                  <a:lnTo>
                    <a:pt x="729" y="422"/>
                  </a:lnTo>
                  <a:lnTo>
                    <a:pt x="734" y="426"/>
                  </a:lnTo>
                  <a:lnTo>
                    <a:pt x="740" y="431"/>
                  </a:lnTo>
                  <a:lnTo>
                    <a:pt x="745" y="436"/>
                  </a:lnTo>
                  <a:lnTo>
                    <a:pt x="751" y="440"/>
                  </a:lnTo>
                  <a:lnTo>
                    <a:pt x="756" y="445"/>
                  </a:lnTo>
                  <a:lnTo>
                    <a:pt x="761" y="449"/>
                  </a:lnTo>
                  <a:lnTo>
                    <a:pt x="766" y="454"/>
                  </a:lnTo>
                  <a:lnTo>
                    <a:pt x="769" y="458"/>
                  </a:lnTo>
                  <a:lnTo>
                    <a:pt x="773" y="463"/>
                  </a:lnTo>
                  <a:lnTo>
                    <a:pt x="777" y="468"/>
                  </a:lnTo>
                  <a:lnTo>
                    <a:pt x="781" y="472"/>
                  </a:lnTo>
                  <a:lnTo>
                    <a:pt x="786" y="477"/>
                  </a:lnTo>
                  <a:lnTo>
                    <a:pt x="790" y="481"/>
                  </a:lnTo>
                  <a:lnTo>
                    <a:pt x="795" y="486"/>
                  </a:lnTo>
                  <a:lnTo>
                    <a:pt x="801" y="490"/>
                  </a:lnTo>
                  <a:lnTo>
                    <a:pt x="806" y="495"/>
                  </a:lnTo>
                  <a:lnTo>
                    <a:pt x="812" y="499"/>
                  </a:lnTo>
                  <a:lnTo>
                    <a:pt x="814" y="501"/>
                  </a:lnTo>
                  <a:lnTo>
                    <a:pt x="943" y="501"/>
                  </a:lnTo>
                  <a:lnTo>
                    <a:pt x="945" y="498"/>
                  </a:lnTo>
                  <a:lnTo>
                    <a:pt x="947" y="494"/>
                  </a:lnTo>
                  <a:lnTo>
                    <a:pt x="950" y="489"/>
                  </a:lnTo>
                  <a:lnTo>
                    <a:pt x="952" y="484"/>
                  </a:lnTo>
                  <a:lnTo>
                    <a:pt x="955" y="480"/>
                  </a:lnTo>
                  <a:lnTo>
                    <a:pt x="957" y="475"/>
                  </a:lnTo>
                  <a:lnTo>
                    <a:pt x="959" y="470"/>
                  </a:lnTo>
                  <a:lnTo>
                    <a:pt x="962" y="466"/>
                  </a:lnTo>
                  <a:lnTo>
                    <a:pt x="964" y="461"/>
                  </a:lnTo>
                  <a:lnTo>
                    <a:pt x="966" y="456"/>
                  </a:lnTo>
                  <a:lnTo>
                    <a:pt x="969" y="451"/>
                  </a:lnTo>
                  <a:lnTo>
                    <a:pt x="971" y="447"/>
                  </a:lnTo>
                  <a:lnTo>
                    <a:pt x="974" y="442"/>
                  </a:lnTo>
                  <a:lnTo>
                    <a:pt x="976" y="437"/>
                  </a:lnTo>
                  <a:lnTo>
                    <a:pt x="978" y="433"/>
                  </a:lnTo>
                  <a:lnTo>
                    <a:pt x="981" y="428"/>
                  </a:lnTo>
                  <a:lnTo>
                    <a:pt x="983" y="423"/>
                  </a:lnTo>
                  <a:lnTo>
                    <a:pt x="989" y="419"/>
                  </a:lnTo>
                  <a:lnTo>
                    <a:pt x="997" y="415"/>
                  </a:lnTo>
                  <a:lnTo>
                    <a:pt x="1009" y="411"/>
                  </a:lnTo>
                  <a:lnTo>
                    <a:pt x="1025" y="409"/>
                  </a:lnTo>
                  <a:lnTo>
                    <a:pt x="1042" y="408"/>
                  </a:lnTo>
                  <a:lnTo>
                    <a:pt x="1053" y="411"/>
                  </a:lnTo>
                  <a:lnTo>
                    <a:pt x="1061" y="415"/>
                  </a:lnTo>
                  <a:lnTo>
                    <a:pt x="1069" y="419"/>
                  </a:lnTo>
                  <a:lnTo>
                    <a:pt x="1081" y="423"/>
                  </a:lnTo>
                  <a:lnTo>
                    <a:pt x="1091" y="427"/>
                  </a:lnTo>
                  <a:lnTo>
                    <a:pt x="1099" y="431"/>
                  </a:lnTo>
                  <a:lnTo>
                    <a:pt x="1109" y="435"/>
                  </a:lnTo>
                  <a:lnTo>
                    <a:pt x="1123" y="438"/>
                  </a:lnTo>
                  <a:lnTo>
                    <a:pt x="1138" y="440"/>
                  </a:lnTo>
                  <a:lnTo>
                    <a:pt x="1153" y="443"/>
                  </a:lnTo>
                  <a:lnTo>
                    <a:pt x="1159" y="439"/>
                  </a:lnTo>
                  <a:lnTo>
                    <a:pt x="1164" y="434"/>
                  </a:lnTo>
                  <a:lnTo>
                    <a:pt x="1169" y="430"/>
                  </a:lnTo>
                  <a:lnTo>
                    <a:pt x="1174" y="425"/>
                  </a:lnTo>
                  <a:lnTo>
                    <a:pt x="1179" y="421"/>
                  </a:lnTo>
                  <a:lnTo>
                    <a:pt x="1184" y="416"/>
                  </a:lnTo>
                  <a:lnTo>
                    <a:pt x="1190" y="412"/>
                  </a:lnTo>
                  <a:lnTo>
                    <a:pt x="1194" y="407"/>
                  </a:lnTo>
                  <a:lnTo>
                    <a:pt x="1200" y="403"/>
                  </a:lnTo>
                  <a:lnTo>
                    <a:pt x="1209" y="399"/>
                  </a:lnTo>
                  <a:lnTo>
                    <a:pt x="1220" y="395"/>
                  </a:lnTo>
                  <a:lnTo>
                    <a:pt x="1230" y="391"/>
                  </a:lnTo>
                  <a:lnTo>
                    <a:pt x="1241" y="387"/>
                  </a:lnTo>
                  <a:lnTo>
                    <a:pt x="1252" y="384"/>
                  </a:lnTo>
                  <a:lnTo>
                    <a:pt x="1257" y="389"/>
                  </a:lnTo>
                  <a:lnTo>
                    <a:pt x="1262" y="393"/>
                  </a:lnTo>
                  <a:lnTo>
                    <a:pt x="1267" y="398"/>
                  </a:lnTo>
                  <a:lnTo>
                    <a:pt x="1273" y="402"/>
                  </a:lnTo>
                  <a:lnTo>
                    <a:pt x="1278" y="407"/>
                  </a:lnTo>
                  <a:lnTo>
                    <a:pt x="1283" y="411"/>
                  </a:lnTo>
                  <a:lnTo>
                    <a:pt x="1288" y="416"/>
                  </a:lnTo>
                  <a:lnTo>
                    <a:pt x="1294" y="420"/>
                  </a:lnTo>
                  <a:lnTo>
                    <a:pt x="1299" y="425"/>
                  </a:lnTo>
                  <a:lnTo>
                    <a:pt x="1304" y="430"/>
                  </a:lnTo>
                  <a:lnTo>
                    <a:pt x="1316" y="433"/>
                  </a:lnTo>
                  <a:lnTo>
                    <a:pt x="1332" y="431"/>
                  </a:lnTo>
                  <a:lnTo>
                    <a:pt x="1349" y="429"/>
                  </a:lnTo>
                  <a:lnTo>
                    <a:pt x="1366" y="429"/>
                  </a:lnTo>
                  <a:lnTo>
                    <a:pt x="1384" y="428"/>
                  </a:lnTo>
                  <a:lnTo>
                    <a:pt x="1394" y="431"/>
                  </a:lnTo>
                  <a:lnTo>
                    <a:pt x="1400" y="435"/>
                  </a:lnTo>
                  <a:lnTo>
                    <a:pt x="1411" y="439"/>
                  </a:lnTo>
                  <a:lnTo>
                    <a:pt x="1420" y="443"/>
                  </a:lnTo>
                  <a:lnTo>
                    <a:pt x="1429" y="447"/>
                  </a:lnTo>
                  <a:lnTo>
                    <a:pt x="1437" y="451"/>
                  </a:lnTo>
                  <a:lnTo>
                    <a:pt x="1446" y="455"/>
                  </a:lnTo>
                  <a:lnTo>
                    <a:pt x="1456" y="459"/>
                  </a:lnTo>
                  <a:lnTo>
                    <a:pt x="1468" y="455"/>
                  </a:lnTo>
                  <a:lnTo>
                    <a:pt x="1481" y="452"/>
                  </a:lnTo>
                  <a:lnTo>
                    <a:pt x="1494" y="449"/>
                  </a:lnTo>
                  <a:lnTo>
                    <a:pt x="1508" y="446"/>
                  </a:lnTo>
                  <a:lnTo>
                    <a:pt x="1523" y="444"/>
                  </a:lnTo>
                  <a:lnTo>
                    <a:pt x="1539" y="442"/>
                  </a:lnTo>
                  <a:lnTo>
                    <a:pt x="1555" y="444"/>
                  </a:lnTo>
                  <a:lnTo>
                    <a:pt x="1564" y="444"/>
                  </a:lnTo>
                  <a:lnTo>
                    <a:pt x="1569" y="439"/>
                  </a:lnTo>
                  <a:lnTo>
                    <a:pt x="1575" y="434"/>
                  </a:lnTo>
                  <a:lnTo>
                    <a:pt x="1582" y="430"/>
                  </a:lnTo>
                  <a:lnTo>
                    <a:pt x="1590" y="426"/>
                  </a:lnTo>
                  <a:lnTo>
                    <a:pt x="1596" y="421"/>
                  </a:lnTo>
                  <a:lnTo>
                    <a:pt x="1601" y="417"/>
                  </a:lnTo>
                  <a:lnTo>
                    <a:pt x="1605" y="412"/>
                  </a:lnTo>
                  <a:lnTo>
                    <a:pt x="1608" y="408"/>
                  </a:lnTo>
                  <a:lnTo>
                    <a:pt x="1611" y="403"/>
                  </a:lnTo>
                  <a:lnTo>
                    <a:pt x="1614" y="398"/>
                  </a:lnTo>
                  <a:lnTo>
                    <a:pt x="1631" y="398"/>
                  </a:lnTo>
                  <a:lnTo>
                    <a:pt x="1647" y="397"/>
                  </a:lnTo>
                  <a:lnTo>
                    <a:pt x="1652" y="392"/>
                  </a:lnTo>
                  <a:lnTo>
                    <a:pt x="1656" y="388"/>
                  </a:lnTo>
                  <a:lnTo>
                    <a:pt x="1660" y="383"/>
                  </a:lnTo>
                  <a:lnTo>
                    <a:pt x="1666" y="378"/>
                  </a:lnTo>
                  <a:lnTo>
                    <a:pt x="1672" y="374"/>
                  </a:lnTo>
                  <a:lnTo>
                    <a:pt x="1679" y="370"/>
                  </a:lnTo>
                  <a:lnTo>
                    <a:pt x="1687" y="365"/>
                  </a:lnTo>
                  <a:lnTo>
                    <a:pt x="1696" y="361"/>
                  </a:lnTo>
                  <a:lnTo>
                    <a:pt x="1707" y="358"/>
                  </a:lnTo>
                  <a:lnTo>
                    <a:pt x="1719" y="354"/>
                  </a:lnTo>
                  <a:lnTo>
                    <a:pt x="1732" y="351"/>
                  </a:lnTo>
                  <a:lnTo>
                    <a:pt x="1747" y="348"/>
                  </a:lnTo>
                  <a:lnTo>
                    <a:pt x="1760" y="350"/>
                  </a:lnTo>
                  <a:lnTo>
                    <a:pt x="1769" y="354"/>
                  </a:lnTo>
                  <a:lnTo>
                    <a:pt x="1776" y="358"/>
                  </a:lnTo>
                  <a:lnTo>
                    <a:pt x="1781" y="363"/>
                  </a:lnTo>
                  <a:lnTo>
                    <a:pt x="1786" y="367"/>
                  </a:lnTo>
                  <a:lnTo>
                    <a:pt x="1789" y="372"/>
                  </a:lnTo>
                  <a:lnTo>
                    <a:pt x="1792" y="377"/>
                  </a:lnTo>
                  <a:lnTo>
                    <a:pt x="1794" y="381"/>
                  </a:lnTo>
                  <a:lnTo>
                    <a:pt x="1797" y="386"/>
                  </a:lnTo>
                  <a:lnTo>
                    <a:pt x="1799" y="391"/>
                  </a:lnTo>
                  <a:lnTo>
                    <a:pt x="1800" y="395"/>
                  </a:lnTo>
                  <a:lnTo>
                    <a:pt x="1802" y="400"/>
                  </a:lnTo>
                  <a:lnTo>
                    <a:pt x="1803" y="405"/>
                  </a:lnTo>
                  <a:lnTo>
                    <a:pt x="1803" y="409"/>
                  </a:lnTo>
                  <a:lnTo>
                    <a:pt x="1803" y="414"/>
                  </a:lnTo>
                  <a:lnTo>
                    <a:pt x="1803" y="419"/>
                  </a:lnTo>
                  <a:lnTo>
                    <a:pt x="1803" y="424"/>
                  </a:lnTo>
                  <a:lnTo>
                    <a:pt x="1803" y="428"/>
                  </a:lnTo>
                  <a:lnTo>
                    <a:pt x="1803" y="433"/>
                  </a:lnTo>
                  <a:lnTo>
                    <a:pt x="1804" y="438"/>
                  </a:lnTo>
                  <a:lnTo>
                    <a:pt x="1804" y="443"/>
                  </a:lnTo>
                  <a:lnTo>
                    <a:pt x="1804" y="447"/>
                  </a:lnTo>
                  <a:lnTo>
                    <a:pt x="1804" y="452"/>
                  </a:lnTo>
                  <a:lnTo>
                    <a:pt x="1804" y="457"/>
                  </a:lnTo>
                  <a:lnTo>
                    <a:pt x="1804" y="462"/>
                  </a:lnTo>
                  <a:lnTo>
                    <a:pt x="1805" y="466"/>
                  </a:lnTo>
                  <a:lnTo>
                    <a:pt x="1805" y="471"/>
                  </a:lnTo>
                  <a:lnTo>
                    <a:pt x="1805" y="476"/>
                  </a:lnTo>
                  <a:lnTo>
                    <a:pt x="1806" y="481"/>
                  </a:lnTo>
                  <a:lnTo>
                    <a:pt x="1806" y="485"/>
                  </a:lnTo>
                  <a:lnTo>
                    <a:pt x="1806" y="490"/>
                  </a:lnTo>
                  <a:lnTo>
                    <a:pt x="1806" y="495"/>
                  </a:lnTo>
                  <a:lnTo>
                    <a:pt x="1807" y="500"/>
                  </a:lnTo>
                  <a:lnTo>
                    <a:pt x="1807" y="501"/>
                  </a:lnTo>
                  <a:lnTo>
                    <a:pt x="1926" y="501"/>
                  </a:lnTo>
                  <a:lnTo>
                    <a:pt x="1927" y="500"/>
                  </a:lnTo>
                  <a:lnTo>
                    <a:pt x="1928" y="495"/>
                  </a:lnTo>
                  <a:lnTo>
                    <a:pt x="1929" y="490"/>
                  </a:lnTo>
                  <a:lnTo>
                    <a:pt x="1930" y="485"/>
                  </a:lnTo>
                  <a:lnTo>
                    <a:pt x="1930" y="481"/>
                  </a:lnTo>
                  <a:lnTo>
                    <a:pt x="1931" y="476"/>
                  </a:lnTo>
                  <a:lnTo>
                    <a:pt x="1932" y="471"/>
                  </a:lnTo>
                  <a:lnTo>
                    <a:pt x="1933" y="466"/>
                  </a:lnTo>
                  <a:lnTo>
                    <a:pt x="1934" y="462"/>
                  </a:lnTo>
                  <a:lnTo>
                    <a:pt x="1936" y="457"/>
                  </a:lnTo>
                  <a:lnTo>
                    <a:pt x="1941" y="452"/>
                  </a:lnTo>
                  <a:lnTo>
                    <a:pt x="1951" y="449"/>
                  </a:lnTo>
                  <a:lnTo>
                    <a:pt x="1965" y="446"/>
                  </a:lnTo>
                  <a:lnTo>
                    <a:pt x="1975" y="449"/>
                  </a:lnTo>
                  <a:lnTo>
                    <a:pt x="1979" y="453"/>
                  </a:lnTo>
                  <a:lnTo>
                    <a:pt x="1980" y="458"/>
                  </a:lnTo>
                  <a:lnTo>
                    <a:pt x="1980" y="462"/>
                  </a:lnTo>
                  <a:lnTo>
                    <a:pt x="1981" y="467"/>
                  </a:lnTo>
                  <a:lnTo>
                    <a:pt x="1982" y="472"/>
                  </a:lnTo>
                  <a:lnTo>
                    <a:pt x="1982" y="477"/>
                  </a:lnTo>
                  <a:lnTo>
                    <a:pt x="1983" y="481"/>
                  </a:lnTo>
                  <a:lnTo>
                    <a:pt x="1983" y="486"/>
                  </a:lnTo>
                  <a:lnTo>
                    <a:pt x="1984" y="491"/>
                  </a:lnTo>
                  <a:lnTo>
                    <a:pt x="1985" y="496"/>
                  </a:lnTo>
                  <a:lnTo>
                    <a:pt x="1985" y="500"/>
                  </a:lnTo>
                  <a:lnTo>
                    <a:pt x="1985" y="501"/>
                  </a:lnTo>
                  <a:lnTo>
                    <a:pt x="2091" y="501"/>
                  </a:lnTo>
                  <a:lnTo>
                    <a:pt x="2092" y="498"/>
                  </a:lnTo>
                  <a:lnTo>
                    <a:pt x="2093" y="493"/>
                  </a:lnTo>
                  <a:lnTo>
                    <a:pt x="2094" y="488"/>
                  </a:lnTo>
                  <a:lnTo>
                    <a:pt x="2096" y="484"/>
                  </a:lnTo>
                  <a:lnTo>
                    <a:pt x="2097" y="479"/>
                  </a:lnTo>
                  <a:lnTo>
                    <a:pt x="2098" y="474"/>
                  </a:lnTo>
                  <a:lnTo>
                    <a:pt x="2099" y="470"/>
                  </a:lnTo>
                  <a:lnTo>
                    <a:pt x="2100" y="465"/>
                  </a:lnTo>
                  <a:lnTo>
                    <a:pt x="2102" y="460"/>
                  </a:lnTo>
                  <a:lnTo>
                    <a:pt x="2103" y="455"/>
                  </a:lnTo>
                  <a:lnTo>
                    <a:pt x="2104" y="451"/>
                  </a:lnTo>
                  <a:lnTo>
                    <a:pt x="2105" y="446"/>
                  </a:lnTo>
                  <a:lnTo>
                    <a:pt x="2106" y="441"/>
                  </a:lnTo>
                  <a:lnTo>
                    <a:pt x="2108" y="436"/>
                  </a:lnTo>
                  <a:lnTo>
                    <a:pt x="2109" y="432"/>
                  </a:lnTo>
                  <a:lnTo>
                    <a:pt x="2111" y="427"/>
                  </a:lnTo>
                  <a:lnTo>
                    <a:pt x="2112" y="422"/>
                  </a:lnTo>
                  <a:lnTo>
                    <a:pt x="2113" y="418"/>
                  </a:lnTo>
                  <a:lnTo>
                    <a:pt x="2114" y="413"/>
                  </a:lnTo>
                  <a:lnTo>
                    <a:pt x="2116" y="408"/>
                  </a:lnTo>
                  <a:lnTo>
                    <a:pt x="2117" y="403"/>
                  </a:lnTo>
                  <a:lnTo>
                    <a:pt x="2119" y="399"/>
                  </a:lnTo>
                  <a:lnTo>
                    <a:pt x="2121" y="394"/>
                  </a:lnTo>
                  <a:lnTo>
                    <a:pt x="2124" y="389"/>
                  </a:lnTo>
                  <a:lnTo>
                    <a:pt x="2126" y="385"/>
                  </a:lnTo>
                  <a:lnTo>
                    <a:pt x="2129" y="380"/>
                  </a:lnTo>
                  <a:lnTo>
                    <a:pt x="2131" y="375"/>
                  </a:lnTo>
                  <a:lnTo>
                    <a:pt x="2133" y="371"/>
                  </a:lnTo>
                  <a:lnTo>
                    <a:pt x="2136" y="366"/>
                  </a:lnTo>
                  <a:lnTo>
                    <a:pt x="2138" y="361"/>
                  </a:lnTo>
                  <a:lnTo>
                    <a:pt x="2140" y="356"/>
                  </a:lnTo>
                  <a:lnTo>
                    <a:pt x="2143" y="352"/>
                  </a:lnTo>
                  <a:lnTo>
                    <a:pt x="2145" y="347"/>
                  </a:lnTo>
                  <a:lnTo>
                    <a:pt x="2146" y="342"/>
                  </a:lnTo>
                  <a:lnTo>
                    <a:pt x="2148" y="338"/>
                  </a:lnTo>
                  <a:lnTo>
                    <a:pt x="2149" y="333"/>
                  </a:lnTo>
                  <a:lnTo>
                    <a:pt x="2151" y="328"/>
                  </a:lnTo>
                  <a:lnTo>
                    <a:pt x="2152" y="323"/>
                  </a:lnTo>
                  <a:lnTo>
                    <a:pt x="2153" y="319"/>
                  </a:lnTo>
                  <a:lnTo>
                    <a:pt x="2155" y="314"/>
                  </a:lnTo>
                  <a:lnTo>
                    <a:pt x="2156" y="309"/>
                  </a:lnTo>
                  <a:lnTo>
                    <a:pt x="2158" y="305"/>
                  </a:lnTo>
                  <a:lnTo>
                    <a:pt x="2161" y="300"/>
                  </a:lnTo>
                  <a:lnTo>
                    <a:pt x="2172" y="296"/>
                  </a:lnTo>
                  <a:lnTo>
                    <a:pt x="2184" y="295"/>
                  </a:lnTo>
                  <a:lnTo>
                    <a:pt x="2196" y="298"/>
                  </a:lnTo>
                  <a:lnTo>
                    <a:pt x="2207" y="302"/>
                  </a:lnTo>
                  <a:lnTo>
                    <a:pt x="2215" y="306"/>
                  </a:lnTo>
                  <a:lnTo>
                    <a:pt x="2226" y="310"/>
                  </a:lnTo>
                  <a:lnTo>
                    <a:pt x="2238" y="313"/>
                  </a:lnTo>
                  <a:lnTo>
                    <a:pt x="2246" y="317"/>
                  </a:lnTo>
                  <a:lnTo>
                    <a:pt x="2256" y="321"/>
                  </a:lnTo>
                  <a:lnTo>
                    <a:pt x="2264" y="325"/>
                  </a:lnTo>
                  <a:lnTo>
                    <a:pt x="2271" y="330"/>
                  </a:lnTo>
                  <a:lnTo>
                    <a:pt x="2279" y="334"/>
                  </a:lnTo>
                  <a:lnTo>
                    <a:pt x="2286" y="338"/>
                  </a:lnTo>
                  <a:lnTo>
                    <a:pt x="2294" y="343"/>
                  </a:lnTo>
                  <a:lnTo>
                    <a:pt x="2301" y="347"/>
                  </a:lnTo>
                  <a:lnTo>
                    <a:pt x="2308" y="351"/>
                  </a:lnTo>
                  <a:lnTo>
                    <a:pt x="2314" y="356"/>
                  </a:lnTo>
                  <a:lnTo>
                    <a:pt x="2320" y="360"/>
                  </a:lnTo>
                  <a:lnTo>
                    <a:pt x="2328" y="364"/>
                  </a:lnTo>
                  <a:lnTo>
                    <a:pt x="2337" y="369"/>
                  </a:lnTo>
                  <a:lnTo>
                    <a:pt x="2345" y="373"/>
                  </a:lnTo>
                  <a:lnTo>
                    <a:pt x="2352" y="377"/>
                  </a:lnTo>
                  <a:lnTo>
                    <a:pt x="2359" y="381"/>
                  </a:lnTo>
                  <a:lnTo>
                    <a:pt x="2369" y="385"/>
                  </a:lnTo>
                  <a:lnTo>
                    <a:pt x="2381" y="389"/>
                  </a:lnTo>
                  <a:lnTo>
                    <a:pt x="2390" y="393"/>
                  </a:lnTo>
                  <a:lnTo>
                    <a:pt x="2397" y="397"/>
                  </a:lnTo>
                  <a:lnTo>
                    <a:pt x="2404" y="402"/>
                  </a:lnTo>
                  <a:lnTo>
                    <a:pt x="2408" y="406"/>
                  </a:lnTo>
                  <a:lnTo>
                    <a:pt x="2412" y="411"/>
                  </a:lnTo>
                  <a:lnTo>
                    <a:pt x="2416" y="415"/>
                  </a:lnTo>
                  <a:lnTo>
                    <a:pt x="2420" y="420"/>
                  </a:lnTo>
                  <a:lnTo>
                    <a:pt x="2424" y="425"/>
                  </a:lnTo>
                  <a:lnTo>
                    <a:pt x="2428" y="429"/>
                  </a:lnTo>
                  <a:lnTo>
                    <a:pt x="2432" y="434"/>
                  </a:lnTo>
                  <a:lnTo>
                    <a:pt x="2437" y="438"/>
                  </a:lnTo>
                  <a:lnTo>
                    <a:pt x="2441" y="443"/>
                  </a:lnTo>
                  <a:lnTo>
                    <a:pt x="2445" y="448"/>
                  </a:lnTo>
                  <a:lnTo>
                    <a:pt x="2449" y="452"/>
                  </a:lnTo>
                  <a:lnTo>
                    <a:pt x="2453" y="457"/>
                  </a:lnTo>
                  <a:lnTo>
                    <a:pt x="2457" y="462"/>
                  </a:lnTo>
                  <a:lnTo>
                    <a:pt x="2461" y="462"/>
                  </a:lnTo>
                  <a:lnTo>
                    <a:pt x="2464" y="457"/>
                  </a:lnTo>
                  <a:lnTo>
                    <a:pt x="2467" y="453"/>
                  </a:lnTo>
                  <a:lnTo>
                    <a:pt x="2470" y="448"/>
                  </a:lnTo>
                  <a:lnTo>
                    <a:pt x="2472" y="443"/>
                  </a:lnTo>
                  <a:lnTo>
                    <a:pt x="2475" y="439"/>
                  </a:lnTo>
                  <a:lnTo>
                    <a:pt x="2478" y="434"/>
                  </a:lnTo>
                  <a:lnTo>
                    <a:pt x="2481" y="429"/>
                  </a:lnTo>
                  <a:lnTo>
                    <a:pt x="2484" y="425"/>
                  </a:lnTo>
                  <a:lnTo>
                    <a:pt x="2487" y="420"/>
                  </a:lnTo>
                  <a:lnTo>
                    <a:pt x="2490" y="415"/>
                  </a:lnTo>
                  <a:lnTo>
                    <a:pt x="2493" y="411"/>
                  </a:lnTo>
                  <a:lnTo>
                    <a:pt x="2496" y="406"/>
                  </a:lnTo>
                  <a:lnTo>
                    <a:pt x="2499" y="401"/>
                  </a:lnTo>
                  <a:lnTo>
                    <a:pt x="2502" y="397"/>
                  </a:lnTo>
                  <a:lnTo>
                    <a:pt x="2504" y="392"/>
                  </a:lnTo>
                  <a:lnTo>
                    <a:pt x="2507" y="387"/>
                  </a:lnTo>
                  <a:lnTo>
                    <a:pt x="2510" y="383"/>
                  </a:lnTo>
                  <a:lnTo>
                    <a:pt x="2513" y="378"/>
                  </a:lnTo>
                  <a:lnTo>
                    <a:pt x="2515" y="373"/>
                  </a:lnTo>
                  <a:lnTo>
                    <a:pt x="2518" y="369"/>
                  </a:lnTo>
                  <a:lnTo>
                    <a:pt x="2521" y="364"/>
                  </a:lnTo>
                  <a:lnTo>
                    <a:pt x="2524" y="359"/>
                  </a:lnTo>
                  <a:lnTo>
                    <a:pt x="2526" y="354"/>
                  </a:lnTo>
                  <a:lnTo>
                    <a:pt x="2529" y="350"/>
                  </a:lnTo>
                  <a:lnTo>
                    <a:pt x="2531" y="345"/>
                  </a:lnTo>
                  <a:lnTo>
                    <a:pt x="2533" y="340"/>
                  </a:lnTo>
                  <a:lnTo>
                    <a:pt x="2534" y="336"/>
                  </a:lnTo>
                  <a:lnTo>
                    <a:pt x="2537" y="331"/>
                  </a:lnTo>
                  <a:lnTo>
                    <a:pt x="2539" y="326"/>
                  </a:lnTo>
                  <a:lnTo>
                    <a:pt x="2541" y="322"/>
                  </a:lnTo>
                  <a:lnTo>
                    <a:pt x="2543" y="317"/>
                  </a:lnTo>
                  <a:lnTo>
                    <a:pt x="2545" y="312"/>
                  </a:lnTo>
                  <a:lnTo>
                    <a:pt x="2549" y="308"/>
                  </a:lnTo>
                  <a:lnTo>
                    <a:pt x="2555" y="303"/>
                  </a:lnTo>
                  <a:lnTo>
                    <a:pt x="2561" y="306"/>
                  </a:lnTo>
                  <a:lnTo>
                    <a:pt x="2566" y="311"/>
                  </a:lnTo>
                  <a:lnTo>
                    <a:pt x="2571" y="315"/>
                  </a:lnTo>
                  <a:lnTo>
                    <a:pt x="2576" y="320"/>
                  </a:lnTo>
                  <a:lnTo>
                    <a:pt x="2581" y="324"/>
                  </a:lnTo>
                  <a:lnTo>
                    <a:pt x="2587" y="329"/>
                  </a:lnTo>
                  <a:lnTo>
                    <a:pt x="2592" y="333"/>
                  </a:lnTo>
                  <a:lnTo>
                    <a:pt x="2597" y="338"/>
                  </a:lnTo>
                  <a:lnTo>
                    <a:pt x="2602" y="342"/>
                  </a:lnTo>
                  <a:lnTo>
                    <a:pt x="2608" y="347"/>
                  </a:lnTo>
                  <a:lnTo>
                    <a:pt x="2613" y="351"/>
                  </a:lnTo>
                  <a:lnTo>
                    <a:pt x="2616" y="356"/>
                  </a:lnTo>
                  <a:lnTo>
                    <a:pt x="2618" y="361"/>
                  </a:lnTo>
                  <a:lnTo>
                    <a:pt x="2621" y="365"/>
                  </a:lnTo>
                  <a:lnTo>
                    <a:pt x="2623" y="370"/>
                  </a:lnTo>
                  <a:lnTo>
                    <a:pt x="2626" y="375"/>
                  </a:lnTo>
                  <a:lnTo>
                    <a:pt x="2628" y="379"/>
                  </a:lnTo>
                  <a:lnTo>
                    <a:pt x="2631" y="384"/>
                  </a:lnTo>
                  <a:lnTo>
                    <a:pt x="2633" y="389"/>
                  </a:lnTo>
                  <a:lnTo>
                    <a:pt x="2635" y="394"/>
                  </a:lnTo>
                  <a:lnTo>
                    <a:pt x="2637" y="398"/>
                  </a:lnTo>
                  <a:lnTo>
                    <a:pt x="2639" y="403"/>
                  </a:lnTo>
                  <a:lnTo>
                    <a:pt x="2641" y="408"/>
                  </a:lnTo>
                  <a:lnTo>
                    <a:pt x="2642" y="412"/>
                  </a:lnTo>
                  <a:lnTo>
                    <a:pt x="2643" y="417"/>
                  </a:lnTo>
                  <a:lnTo>
                    <a:pt x="2644" y="422"/>
                  </a:lnTo>
                  <a:lnTo>
                    <a:pt x="2646" y="427"/>
                  </a:lnTo>
                  <a:lnTo>
                    <a:pt x="2647" y="431"/>
                  </a:lnTo>
                  <a:lnTo>
                    <a:pt x="2648" y="436"/>
                  </a:lnTo>
                  <a:lnTo>
                    <a:pt x="2649" y="441"/>
                  </a:lnTo>
                  <a:lnTo>
                    <a:pt x="2650" y="446"/>
                  </a:lnTo>
                  <a:lnTo>
                    <a:pt x="2652" y="450"/>
                  </a:lnTo>
                  <a:lnTo>
                    <a:pt x="2653" y="455"/>
                  </a:lnTo>
                  <a:lnTo>
                    <a:pt x="2654" y="460"/>
                  </a:lnTo>
                  <a:lnTo>
                    <a:pt x="2655" y="464"/>
                  </a:lnTo>
                  <a:lnTo>
                    <a:pt x="2656" y="469"/>
                  </a:lnTo>
                  <a:lnTo>
                    <a:pt x="2657" y="474"/>
                  </a:lnTo>
                  <a:lnTo>
                    <a:pt x="2659" y="479"/>
                  </a:lnTo>
                  <a:lnTo>
                    <a:pt x="2660" y="483"/>
                  </a:lnTo>
                  <a:lnTo>
                    <a:pt x="2661" y="488"/>
                  </a:lnTo>
                  <a:lnTo>
                    <a:pt x="2662" y="493"/>
                  </a:lnTo>
                  <a:lnTo>
                    <a:pt x="2663" y="497"/>
                  </a:lnTo>
                  <a:lnTo>
                    <a:pt x="2664" y="501"/>
                  </a:lnTo>
                  <a:lnTo>
                    <a:pt x="2740" y="501"/>
                  </a:lnTo>
                  <a:lnTo>
                    <a:pt x="2741" y="497"/>
                  </a:lnTo>
                  <a:lnTo>
                    <a:pt x="2742" y="493"/>
                  </a:lnTo>
                  <a:lnTo>
                    <a:pt x="2743" y="488"/>
                  </a:lnTo>
                  <a:lnTo>
                    <a:pt x="2744" y="483"/>
                  </a:lnTo>
                  <a:lnTo>
                    <a:pt x="2745" y="478"/>
                  </a:lnTo>
                  <a:lnTo>
                    <a:pt x="2746" y="474"/>
                  </a:lnTo>
                  <a:lnTo>
                    <a:pt x="2747" y="469"/>
                  </a:lnTo>
                  <a:lnTo>
                    <a:pt x="2748" y="464"/>
                  </a:lnTo>
                  <a:lnTo>
                    <a:pt x="2748" y="459"/>
                  </a:lnTo>
                  <a:lnTo>
                    <a:pt x="2749" y="455"/>
                  </a:lnTo>
                  <a:lnTo>
                    <a:pt x="2750" y="450"/>
                  </a:lnTo>
                  <a:lnTo>
                    <a:pt x="2751" y="445"/>
                  </a:lnTo>
                  <a:lnTo>
                    <a:pt x="2752" y="440"/>
                  </a:lnTo>
                  <a:lnTo>
                    <a:pt x="2753" y="436"/>
                  </a:lnTo>
                  <a:lnTo>
                    <a:pt x="2754" y="431"/>
                  </a:lnTo>
                  <a:lnTo>
                    <a:pt x="2755" y="426"/>
                  </a:lnTo>
                  <a:lnTo>
                    <a:pt x="2756" y="421"/>
                  </a:lnTo>
                  <a:lnTo>
                    <a:pt x="2757" y="417"/>
                  </a:lnTo>
                  <a:lnTo>
                    <a:pt x="2758" y="412"/>
                  </a:lnTo>
                  <a:lnTo>
                    <a:pt x="2759" y="407"/>
                  </a:lnTo>
                  <a:lnTo>
                    <a:pt x="2760" y="403"/>
                  </a:lnTo>
                  <a:lnTo>
                    <a:pt x="2764" y="398"/>
                  </a:lnTo>
                  <a:lnTo>
                    <a:pt x="2769" y="394"/>
                  </a:lnTo>
                  <a:lnTo>
                    <a:pt x="2776" y="389"/>
                  </a:lnTo>
                  <a:lnTo>
                    <a:pt x="2783" y="385"/>
                  </a:lnTo>
                  <a:lnTo>
                    <a:pt x="2791" y="381"/>
                  </a:lnTo>
                  <a:lnTo>
                    <a:pt x="2806" y="378"/>
                  </a:lnTo>
                  <a:lnTo>
                    <a:pt x="2822" y="376"/>
                  </a:lnTo>
                  <a:lnTo>
                    <a:pt x="2827" y="372"/>
                  </a:lnTo>
                  <a:lnTo>
                    <a:pt x="2831" y="367"/>
                  </a:lnTo>
                  <a:lnTo>
                    <a:pt x="2835" y="362"/>
                  </a:lnTo>
                  <a:lnTo>
                    <a:pt x="2839" y="358"/>
                  </a:lnTo>
                  <a:lnTo>
                    <a:pt x="2844" y="353"/>
                  </a:lnTo>
                  <a:lnTo>
                    <a:pt x="2848" y="349"/>
                  </a:lnTo>
                  <a:lnTo>
                    <a:pt x="2852" y="344"/>
                  </a:lnTo>
                  <a:lnTo>
                    <a:pt x="2856" y="339"/>
                  </a:lnTo>
                  <a:lnTo>
                    <a:pt x="2860" y="335"/>
                  </a:lnTo>
                  <a:lnTo>
                    <a:pt x="2864" y="330"/>
                  </a:lnTo>
                  <a:lnTo>
                    <a:pt x="2869" y="326"/>
                  </a:lnTo>
                  <a:lnTo>
                    <a:pt x="2874" y="321"/>
                  </a:lnTo>
                  <a:lnTo>
                    <a:pt x="2879" y="317"/>
                  </a:lnTo>
                  <a:lnTo>
                    <a:pt x="2885" y="312"/>
                  </a:lnTo>
                  <a:lnTo>
                    <a:pt x="2891" y="308"/>
                  </a:lnTo>
                  <a:lnTo>
                    <a:pt x="2898" y="303"/>
                  </a:lnTo>
                  <a:lnTo>
                    <a:pt x="2904" y="299"/>
                  </a:lnTo>
                  <a:lnTo>
                    <a:pt x="2917" y="296"/>
                  </a:lnTo>
                  <a:lnTo>
                    <a:pt x="2934" y="295"/>
                  </a:lnTo>
                  <a:lnTo>
                    <a:pt x="2950" y="293"/>
                  </a:lnTo>
                  <a:lnTo>
                    <a:pt x="2966" y="294"/>
                  </a:lnTo>
                  <a:lnTo>
                    <a:pt x="2976" y="297"/>
                  </a:lnTo>
                  <a:lnTo>
                    <a:pt x="2983" y="302"/>
                  </a:lnTo>
                  <a:lnTo>
                    <a:pt x="2983" y="306"/>
                  </a:lnTo>
                  <a:lnTo>
                    <a:pt x="2984" y="311"/>
                  </a:lnTo>
                  <a:lnTo>
                    <a:pt x="2985" y="316"/>
                  </a:lnTo>
                  <a:lnTo>
                    <a:pt x="2985" y="321"/>
                  </a:lnTo>
                  <a:lnTo>
                    <a:pt x="2986" y="325"/>
                  </a:lnTo>
                  <a:lnTo>
                    <a:pt x="2987" y="330"/>
                  </a:lnTo>
                  <a:lnTo>
                    <a:pt x="2987" y="335"/>
                  </a:lnTo>
                  <a:lnTo>
                    <a:pt x="2988" y="340"/>
                  </a:lnTo>
                  <a:lnTo>
                    <a:pt x="2988" y="344"/>
                  </a:lnTo>
                  <a:lnTo>
                    <a:pt x="2989" y="349"/>
                  </a:lnTo>
                  <a:lnTo>
                    <a:pt x="2990" y="354"/>
                  </a:lnTo>
                  <a:lnTo>
                    <a:pt x="2992" y="358"/>
                  </a:lnTo>
                  <a:lnTo>
                    <a:pt x="2993" y="363"/>
                  </a:lnTo>
                  <a:lnTo>
                    <a:pt x="2995" y="368"/>
                  </a:lnTo>
                  <a:lnTo>
                    <a:pt x="2996" y="373"/>
                  </a:lnTo>
                  <a:lnTo>
                    <a:pt x="2998" y="377"/>
                  </a:lnTo>
                  <a:lnTo>
                    <a:pt x="2999" y="382"/>
                  </a:lnTo>
                  <a:lnTo>
                    <a:pt x="3001" y="387"/>
                  </a:lnTo>
                  <a:lnTo>
                    <a:pt x="3002" y="392"/>
                  </a:lnTo>
                  <a:lnTo>
                    <a:pt x="3004" y="396"/>
                  </a:lnTo>
                  <a:lnTo>
                    <a:pt x="3005" y="401"/>
                  </a:lnTo>
                  <a:lnTo>
                    <a:pt x="3012" y="405"/>
                  </a:lnTo>
                  <a:lnTo>
                    <a:pt x="3018" y="410"/>
                  </a:lnTo>
                  <a:lnTo>
                    <a:pt x="3026" y="414"/>
                  </a:lnTo>
                  <a:lnTo>
                    <a:pt x="3035" y="418"/>
                  </a:lnTo>
                  <a:lnTo>
                    <a:pt x="3044" y="422"/>
                  </a:lnTo>
                  <a:lnTo>
                    <a:pt x="3055" y="426"/>
                  </a:lnTo>
                  <a:lnTo>
                    <a:pt x="3067" y="429"/>
                  </a:lnTo>
                  <a:lnTo>
                    <a:pt x="3082" y="432"/>
                  </a:lnTo>
                  <a:lnTo>
                    <a:pt x="3098" y="434"/>
                  </a:lnTo>
                  <a:lnTo>
                    <a:pt x="3113" y="436"/>
                  </a:lnTo>
                  <a:lnTo>
                    <a:pt x="3125" y="439"/>
                  </a:lnTo>
                  <a:lnTo>
                    <a:pt x="3133" y="444"/>
                  </a:lnTo>
                  <a:lnTo>
                    <a:pt x="3140" y="448"/>
                  </a:lnTo>
                  <a:lnTo>
                    <a:pt x="3146" y="452"/>
                  </a:lnTo>
                  <a:lnTo>
                    <a:pt x="3153" y="457"/>
                  </a:lnTo>
                  <a:lnTo>
                    <a:pt x="3159" y="461"/>
                  </a:lnTo>
                  <a:lnTo>
                    <a:pt x="3165" y="466"/>
                  </a:lnTo>
                  <a:lnTo>
                    <a:pt x="3172" y="470"/>
                  </a:lnTo>
                  <a:lnTo>
                    <a:pt x="3180" y="474"/>
                  </a:lnTo>
                  <a:lnTo>
                    <a:pt x="3191" y="478"/>
                  </a:lnTo>
                  <a:lnTo>
                    <a:pt x="3199" y="482"/>
                  </a:lnTo>
                  <a:lnTo>
                    <a:pt x="3201" y="487"/>
                  </a:lnTo>
                  <a:lnTo>
                    <a:pt x="3203" y="491"/>
                  </a:lnTo>
                  <a:lnTo>
                    <a:pt x="3205" y="496"/>
                  </a:lnTo>
                  <a:lnTo>
                    <a:pt x="3207" y="501"/>
                  </a:lnTo>
                  <a:lnTo>
                    <a:pt x="3208" y="501"/>
                  </a:lnTo>
                  <a:lnTo>
                    <a:pt x="3209" y="501"/>
                  </a:lnTo>
                  <a:lnTo>
                    <a:pt x="3210" y="498"/>
                  </a:lnTo>
                  <a:lnTo>
                    <a:pt x="3212" y="494"/>
                  </a:lnTo>
                  <a:lnTo>
                    <a:pt x="3214" y="489"/>
                  </a:lnTo>
                  <a:lnTo>
                    <a:pt x="3215" y="484"/>
                  </a:lnTo>
                  <a:lnTo>
                    <a:pt x="3217" y="479"/>
                  </a:lnTo>
                  <a:lnTo>
                    <a:pt x="3219" y="475"/>
                  </a:lnTo>
                  <a:lnTo>
                    <a:pt x="3221" y="470"/>
                  </a:lnTo>
                  <a:lnTo>
                    <a:pt x="3222" y="465"/>
                  </a:lnTo>
                  <a:lnTo>
                    <a:pt x="3224" y="461"/>
                  </a:lnTo>
                  <a:lnTo>
                    <a:pt x="3226" y="456"/>
                  </a:lnTo>
                  <a:lnTo>
                    <a:pt x="3227" y="451"/>
                  </a:lnTo>
                  <a:lnTo>
                    <a:pt x="3229" y="446"/>
                  </a:lnTo>
                  <a:lnTo>
                    <a:pt x="3231" y="442"/>
                  </a:lnTo>
                  <a:lnTo>
                    <a:pt x="3233" y="437"/>
                  </a:lnTo>
                  <a:lnTo>
                    <a:pt x="3235" y="432"/>
                  </a:lnTo>
                  <a:lnTo>
                    <a:pt x="3237" y="428"/>
                  </a:lnTo>
                  <a:lnTo>
                    <a:pt x="3239" y="423"/>
                  </a:lnTo>
                  <a:lnTo>
                    <a:pt x="3241" y="418"/>
                  </a:lnTo>
                  <a:lnTo>
                    <a:pt x="3243" y="413"/>
                  </a:lnTo>
                  <a:lnTo>
                    <a:pt x="3244" y="409"/>
                  </a:lnTo>
                  <a:lnTo>
                    <a:pt x="3246" y="404"/>
                  </a:lnTo>
                  <a:lnTo>
                    <a:pt x="3247" y="399"/>
                  </a:lnTo>
                  <a:lnTo>
                    <a:pt x="3248" y="395"/>
                  </a:lnTo>
                  <a:lnTo>
                    <a:pt x="3249" y="390"/>
                  </a:lnTo>
                  <a:lnTo>
                    <a:pt x="3250" y="385"/>
                  </a:lnTo>
                  <a:lnTo>
                    <a:pt x="3251" y="380"/>
                  </a:lnTo>
                  <a:lnTo>
                    <a:pt x="3260" y="376"/>
                  </a:lnTo>
                  <a:lnTo>
                    <a:pt x="3268" y="372"/>
                  </a:lnTo>
                  <a:lnTo>
                    <a:pt x="3275" y="368"/>
                  </a:lnTo>
                  <a:lnTo>
                    <a:pt x="3282" y="363"/>
                  </a:lnTo>
                  <a:lnTo>
                    <a:pt x="3289" y="359"/>
                  </a:lnTo>
                  <a:lnTo>
                    <a:pt x="3295" y="355"/>
                  </a:lnTo>
                  <a:lnTo>
                    <a:pt x="3301" y="350"/>
                  </a:lnTo>
                  <a:lnTo>
                    <a:pt x="3308" y="346"/>
                  </a:lnTo>
                  <a:lnTo>
                    <a:pt x="3315" y="341"/>
                  </a:lnTo>
                  <a:lnTo>
                    <a:pt x="3322" y="337"/>
                  </a:lnTo>
                  <a:lnTo>
                    <a:pt x="3329" y="333"/>
                  </a:lnTo>
                  <a:lnTo>
                    <a:pt x="3336" y="328"/>
                  </a:lnTo>
                  <a:lnTo>
                    <a:pt x="3343" y="324"/>
                  </a:lnTo>
                  <a:lnTo>
                    <a:pt x="3351" y="320"/>
                  </a:lnTo>
                  <a:lnTo>
                    <a:pt x="3358" y="315"/>
                  </a:lnTo>
                  <a:lnTo>
                    <a:pt x="3365" y="311"/>
                  </a:lnTo>
                  <a:lnTo>
                    <a:pt x="3372" y="307"/>
                  </a:lnTo>
                  <a:lnTo>
                    <a:pt x="3379" y="302"/>
                  </a:lnTo>
                  <a:lnTo>
                    <a:pt x="3385" y="298"/>
                  </a:lnTo>
                  <a:lnTo>
                    <a:pt x="3391" y="293"/>
                  </a:lnTo>
                  <a:lnTo>
                    <a:pt x="3396" y="289"/>
                  </a:lnTo>
                  <a:lnTo>
                    <a:pt x="3402" y="284"/>
                  </a:lnTo>
                  <a:lnTo>
                    <a:pt x="3408" y="280"/>
                  </a:lnTo>
                  <a:lnTo>
                    <a:pt x="3413" y="276"/>
                  </a:lnTo>
                  <a:lnTo>
                    <a:pt x="3419" y="271"/>
                  </a:lnTo>
                  <a:lnTo>
                    <a:pt x="3425" y="267"/>
                  </a:lnTo>
                  <a:lnTo>
                    <a:pt x="3430" y="262"/>
                  </a:lnTo>
                  <a:lnTo>
                    <a:pt x="3435" y="257"/>
                  </a:lnTo>
                  <a:lnTo>
                    <a:pt x="3441" y="253"/>
                  </a:lnTo>
                  <a:lnTo>
                    <a:pt x="3446" y="248"/>
                  </a:lnTo>
                  <a:lnTo>
                    <a:pt x="3452" y="244"/>
                  </a:lnTo>
                  <a:lnTo>
                    <a:pt x="3454" y="245"/>
                  </a:lnTo>
                  <a:lnTo>
                    <a:pt x="3455" y="250"/>
                  </a:lnTo>
                  <a:lnTo>
                    <a:pt x="3456" y="254"/>
                  </a:lnTo>
                  <a:lnTo>
                    <a:pt x="3458" y="259"/>
                  </a:lnTo>
                  <a:lnTo>
                    <a:pt x="3459" y="264"/>
                  </a:lnTo>
                  <a:lnTo>
                    <a:pt x="3461" y="269"/>
                  </a:lnTo>
                  <a:lnTo>
                    <a:pt x="3462" y="273"/>
                  </a:lnTo>
                  <a:lnTo>
                    <a:pt x="3464" y="278"/>
                  </a:lnTo>
                  <a:lnTo>
                    <a:pt x="3468" y="283"/>
                  </a:lnTo>
                  <a:lnTo>
                    <a:pt x="3473" y="287"/>
                  </a:lnTo>
                  <a:lnTo>
                    <a:pt x="3482" y="291"/>
                  </a:lnTo>
                  <a:lnTo>
                    <a:pt x="3495" y="294"/>
                  </a:lnTo>
                  <a:lnTo>
                    <a:pt x="3511" y="296"/>
                  </a:lnTo>
                  <a:lnTo>
                    <a:pt x="3529" y="296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275"/>
                  </a:lnTo>
                  <a:lnTo>
                    <a:pt x="161" y="280"/>
                  </a:lnTo>
                  <a:lnTo>
                    <a:pt x="162" y="285"/>
                  </a:lnTo>
                  <a:lnTo>
                    <a:pt x="163" y="289"/>
                  </a:lnTo>
                  <a:lnTo>
                    <a:pt x="165" y="294"/>
                  </a:lnTo>
                  <a:lnTo>
                    <a:pt x="166" y="299"/>
                  </a:lnTo>
                  <a:lnTo>
                    <a:pt x="167" y="304"/>
                  </a:lnTo>
                  <a:lnTo>
                    <a:pt x="168" y="308"/>
                  </a:lnTo>
                  <a:lnTo>
                    <a:pt x="169" y="313"/>
                  </a:lnTo>
                  <a:lnTo>
                    <a:pt x="170" y="318"/>
                  </a:lnTo>
                  <a:lnTo>
                    <a:pt x="171" y="323"/>
                  </a:lnTo>
                  <a:lnTo>
                    <a:pt x="172" y="327"/>
                  </a:lnTo>
                  <a:lnTo>
                    <a:pt x="173" y="332"/>
                  </a:lnTo>
                  <a:lnTo>
                    <a:pt x="174" y="337"/>
                  </a:lnTo>
                  <a:lnTo>
                    <a:pt x="175" y="342"/>
                  </a:lnTo>
                  <a:lnTo>
                    <a:pt x="176" y="347"/>
                  </a:lnTo>
                  <a:lnTo>
                    <a:pt x="177" y="351"/>
                  </a:lnTo>
                  <a:lnTo>
                    <a:pt x="181" y="356"/>
                  </a:lnTo>
                  <a:lnTo>
                    <a:pt x="186" y="360"/>
                  </a:lnTo>
                  <a:lnTo>
                    <a:pt x="192" y="365"/>
                  </a:lnTo>
                  <a:lnTo>
                    <a:pt x="204" y="369"/>
                  </a:lnTo>
                  <a:lnTo>
                    <a:pt x="221" y="369"/>
                  </a:lnTo>
                  <a:lnTo>
                    <a:pt x="238" y="371"/>
                  </a:lnTo>
                  <a:lnTo>
                    <a:pt x="253" y="373"/>
                  </a:lnTo>
                  <a:lnTo>
                    <a:pt x="268" y="376"/>
                  </a:lnTo>
                  <a:lnTo>
                    <a:pt x="282" y="376"/>
                  </a:lnTo>
                  <a:lnTo>
                    <a:pt x="291" y="372"/>
                  </a:lnTo>
                  <a:lnTo>
                    <a:pt x="301" y="368"/>
                  </a:lnTo>
                  <a:lnTo>
                    <a:pt x="312" y="364"/>
                  </a:lnTo>
                  <a:lnTo>
                    <a:pt x="323" y="360"/>
                  </a:lnTo>
                  <a:lnTo>
                    <a:pt x="332" y="356"/>
                  </a:lnTo>
                  <a:lnTo>
                    <a:pt x="340" y="352"/>
                  </a:lnTo>
                  <a:lnTo>
                    <a:pt x="348" y="348"/>
                  </a:lnTo>
                  <a:lnTo>
                    <a:pt x="356" y="343"/>
                  </a:lnTo>
                  <a:lnTo>
                    <a:pt x="364" y="339"/>
                  </a:lnTo>
                  <a:lnTo>
                    <a:pt x="372" y="335"/>
                  </a:lnTo>
                  <a:lnTo>
                    <a:pt x="382" y="331"/>
                  </a:lnTo>
                  <a:lnTo>
                    <a:pt x="394" y="327"/>
                  </a:lnTo>
                  <a:lnTo>
                    <a:pt x="403" y="323"/>
                  </a:lnTo>
                  <a:lnTo>
                    <a:pt x="410" y="319"/>
                  </a:lnTo>
                  <a:lnTo>
                    <a:pt x="415" y="314"/>
                  </a:lnTo>
                  <a:lnTo>
                    <a:pt x="419" y="310"/>
                  </a:lnTo>
                  <a:lnTo>
                    <a:pt x="421" y="305"/>
                  </a:lnTo>
                  <a:lnTo>
                    <a:pt x="424" y="300"/>
                  </a:lnTo>
                  <a:lnTo>
                    <a:pt x="427" y="296"/>
                  </a:lnTo>
                  <a:lnTo>
                    <a:pt x="429" y="291"/>
                  </a:lnTo>
                  <a:lnTo>
                    <a:pt x="432" y="286"/>
                  </a:lnTo>
                  <a:lnTo>
                    <a:pt x="434" y="282"/>
                  </a:lnTo>
                  <a:lnTo>
                    <a:pt x="437" y="277"/>
                  </a:lnTo>
                  <a:lnTo>
                    <a:pt x="439" y="272"/>
                  </a:lnTo>
                  <a:lnTo>
                    <a:pt x="442" y="267"/>
                  </a:lnTo>
                  <a:lnTo>
                    <a:pt x="444" y="263"/>
                  </a:lnTo>
                  <a:lnTo>
                    <a:pt x="447" y="258"/>
                  </a:lnTo>
                  <a:lnTo>
                    <a:pt x="449" y="255"/>
                  </a:lnTo>
                  <a:lnTo>
                    <a:pt x="452" y="259"/>
                  </a:lnTo>
                  <a:lnTo>
                    <a:pt x="454" y="264"/>
                  </a:lnTo>
                  <a:lnTo>
                    <a:pt x="456" y="269"/>
                  </a:lnTo>
                  <a:lnTo>
                    <a:pt x="458" y="274"/>
                  </a:lnTo>
                  <a:lnTo>
                    <a:pt x="463" y="278"/>
                  </a:lnTo>
                  <a:lnTo>
                    <a:pt x="471" y="282"/>
                  </a:lnTo>
                  <a:lnTo>
                    <a:pt x="477" y="287"/>
                  </a:lnTo>
                  <a:lnTo>
                    <a:pt x="483" y="291"/>
                  </a:lnTo>
                  <a:lnTo>
                    <a:pt x="489" y="296"/>
                  </a:lnTo>
                  <a:lnTo>
                    <a:pt x="495" y="300"/>
                  </a:lnTo>
                  <a:lnTo>
                    <a:pt x="499" y="305"/>
                  </a:lnTo>
                  <a:lnTo>
                    <a:pt x="504" y="310"/>
                  </a:lnTo>
                  <a:lnTo>
                    <a:pt x="510" y="314"/>
                  </a:lnTo>
                  <a:lnTo>
                    <a:pt x="516" y="319"/>
                  </a:lnTo>
                  <a:lnTo>
                    <a:pt x="522" y="323"/>
                  </a:lnTo>
                  <a:lnTo>
                    <a:pt x="527" y="328"/>
                  </a:lnTo>
                  <a:lnTo>
                    <a:pt x="533" y="332"/>
                  </a:lnTo>
                  <a:lnTo>
                    <a:pt x="538" y="337"/>
                  </a:lnTo>
                  <a:lnTo>
                    <a:pt x="543" y="341"/>
                  </a:lnTo>
                  <a:lnTo>
                    <a:pt x="557" y="343"/>
                  </a:lnTo>
                  <a:lnTo>
                    <a:pt x="574" y="344"/>
                  </a:lnTo>
                  <a:lnTo>
                    <a:pt x="591" y="345"/>
                  </a:lnTo>
                  <a:lnTo>
                    <a:pt x="603" y="348"/>
                  </a:lnTo>
                  <a:lnTo>
                    <a:pt x="612" y="353"/>
                  </a:lnTo>
                  <a:lnTo>
                    <a:pt x="619" y="357"/>
                  </a:lnTo>
                  <a:lnTo>
                    <a:pt x="627" y="361"/>
                  </a:lnTo>
                  <a:lnTo>
                    <a:pt x="634" y="366"/>
                  </a:lnTo>
                  <a:lnTo>
                    <a:pt x="641" y="370"/>
                  </a:lnTo>
                  <a:lnTo>
                    <a:pt x="648" y="375"/>
                  </a:lnTo>
                  <a:lnTo>
                    <a:pt x="655" y="379"/>
                  </a:lnTo>
                  <a:lnTo>
                    <a:pt x="662" y="383"/>
                  </a:lnTo>
                  <a:lnTo>
                    <a:pt x="668" y="388"/>
                  </a:lnTo>
                  <a:lnTo>
                    <a:pt x="673" y="392"/>
                  </a:lnTo>
                  <a:lnTo>
                    <a:pt x="679" y="397"/>
                  </a:lnTo>
                  <a:lnTo>
                    <a:pt x="684" y="401"/>
                  </a:lnTo>
                  <a:lnTo>
                    <a:pt x="689" y="406"/>
                  </a:lnTo>
                  <a:lnTo>
                    <a:pt x="693" y="411"/>
                  </a:lnTo>
                  <a:lnTo>
                    <a:pt x="699" y="415"/>
                  </a:lnTo>
                  <a:lnTo>
                    <a:pt x="704" y="420"/>
                  </a:lnTo>
                  <a:lnTo>
                    <a:pt x="710" y="424"/>
                  </a:lnTo>
                  <a:lnTo>
                    <a:pt x="716" y="429"/>
                  </a:lnTo>
                  <a:lnTo>
                    <a:pt x="722" y="433"/>
                  </a:lnTo>
                  <a:lnTo>
                    <a:pt x="728" y="438"/>
                  </a:lnTo>
                  <a:lnTo>
                    <a:pt x="733" y="442"/>
                  </a:lnTo>
                  <a:lnTo>
                    <a:pt x="739" y="447"/>
                  </a:lnTo>
                  <a:lnTo>
                    <a:pt x="744" y="451"/>
                  </a:lnTo>
                  <a:lnTo>
                    <a:pt x="747" y="456"/>
                  </a:lnTo>
                  <a:lnTo>
                    <a:pt x="750" y="461"/>
                  </a:lnTo>
                  <a:lnTo>
                    <a:pt x="754" y="465"/>
                  </a:lnTo>
                  <a:lnTo>
                    <a:pt x="757" y="470"/>
                  </a:lnTo>
                  <a:lnTo>
                    <a:pt x="761" y="475"/>
                  </a:lnTo>
                  <a:lnTo>
                    <a:pt x="765" y="479"/>
                  </a:lnTo>
                  <a:lnTo>
                    <a:pt x="769" y="484"/>
                  </a:lnTo>
                  <a:lnTo>
                    <a:pt x="773" y="489"/>
                  </a:lnTo>
                  <a:lnTo>
                    <a:pt x="778" y="493"/>
                  </a:lnTo>
                  <a:lnTo>
                    <a:pt x="783" y="498"/>
                  </a:lnTo>
                  <a:lnTo>
                    <a:pt x="786" y="501"/>
                  </a:lnTo>
                  <a:lnTo>
                    <a:pt x="974" y="501"/>
                  </a:lnTo>
                  <a:lnTo>
                    <a:pt x="975" y="500"/>
                  </a:lnTo>
                  <a:lnTo>
                    <a:pt x="977" y="495"/>
                  </a:lnTo>
                  <a:lnTo>
                    <a:pt x="979" y="491"/>
                  </a:lnTo>
                  <a:lnTo>
                    <a:pt x="982" y="486"/>
                  </a:lnTo>
                  <a:lnTo>
                    <a:pt x="986" y="481"/>
                  </a:lnTo>
                  <a:lnTo>
                    <a:pt x="993" y="477"/>
                  </a:lnTo>
                  <a:lnTo>
                    <a:pt x="1000" y="472"/>
                  </a:lnTo>
                  <a:lnTo>
                    <a:pt x="1007" y="468"/>
                  </a:lnTo>
                  <a:lnTo>
                    <a:pt x="1014" y="464"/>
                  </a:lnTo>
                  <a:lnTo>
                    <a:pt x="1022" y="459"/>
                  </a:lnTo>
                  <a:lnTo>
                    <a:pt x="1031" y="455"/>
                  </a:lnTo>
                  <a:lnTo>
                    <a:pt x="1046" y="453"/>
                  </a:lnTo>
                  <a:lnTo>
                    <a:pt x="1054" y="457"/>
                  </a:lnTo>
                  <a:lnTo>
                    <a:pt x="1061" y="462"/>
                  </a:lnTo>
                  <a:lnTo>
                    <a:pt x="1068" y="466"/>
                  </a:lnTo>
                  <a:lnTo>
                    <a:pt x="1075" y="470"/>
                  </a:lnTo>
                  <a:lnTo>
                    <a:pt x="1083" y="475"/>
                  </a:lnTo>
                  <a:lnTo>
                    <a:pt x="1091" y="479"/>
                  </a:lnTo>
                  <a:lnTo>
                    <a:pt x="1099" y="483"/>
                  </a:lnTo>
                  <a:lnTo>
                    <a:pt x="1108" y="487"/>
                  </a:lnTo>
                  <a:lnTo>
                    <a:pt x="1117" y="491"/>
                  </a:lnTo>
                  <a:lnTo>
                    <a:pt x="1125" y="496"/>
                  </a:lnTo>
                  <a:lnTo>
                    <a:pt x="1132" y="500"/>
                  </a:lnTo>
                  <a:lnTo>
                    <a:pt x="1133" y="501"/>
                  </a:lnTo>
                  <a:lnTo>
                    <a:pt x="1169" y="501"/>
                  </a:lnTo>
                  <a:lnTo>
                    <a:pt x="1172" y="499"/>
                  </a:lnTo>
                  <a:lnTo>
                    <a:pt x="1177" y="494"/>
                  </a:lnTo>
                  <a:lnTo>
                    <a:pt x="1182" y="490"/>
                  </a:lnTo>
                  <a:lnTo>
                    <a:pt x="1187" y="485"/>
                  </a:lnTo>
                  <a:lnTo>
                    <a:pt x="1191" y="481"/>
                  </a:lnTo>
                  <a:lnTo>
                    <a:pt x="1195" y="476"/>
                  </a:lnTo>
                  <a:lnTo>
                    <a:pt x="1200" y="471"/>
                  </a:lnTo>
                  <a:lnTo>
                    <a:pt x="1205" y="467"/>
                  </a:lnTo>
                  <a:lnTo>
                    <a:pt x="1210" y="462"/>
                  </a:lnTo>
                  <a:lnTo>
                    <a:pt x="1216" y="458"/>
                  </a:lnTo>
                  <a:lnTo>
                    <a:pt x="1222" y="453"/>
                  </a:lnTo>
                  <a:lnTo>
                    <a:pt x="1228" y="449"/>
                  </a:lnTo>
                  <a:lnTo>
                    <a:pt x="1236" y="445"/>
                  </a:lnTo>
                  <a:lnTo>
                    <a:pt x="1246" y="441"/>
                  </a:lnTo>
                  <a:lnTo>
                    <a:pt x="1254" y="441"/>
                  </a:lnTo>
                  <a:lnTo>
                    <a:pt x="1259" y="446"/>
                  </a:lnTo>
                  <a:lnTo>
                    <a:pt x="1264" y="450"/>
                  </a:lnTo>
                  <a:lnTo>
                    <a:pt x="1275" y="454"/>
                  </a:lnTo>
                  <a:lnTo>
                    <a:pt x="1290" y="457"/>
                  </a:lnTo>
                  <a:lnTo>
                    <a:pt x="1306" y="458"/>
                  </a:lnTo>
                  <a:lnTo>
                    <a:pt x="1322" y="457"/>
                  </a:lnTo>
                  <a:lnTo>
                    <a:pt x="1337" y="454"/>
                  </a:lnTo>
                  <a:lnTo>
                    <a:pt x="1352" y="451"/>
                  </a:lnTo>
                  <a:lnTo>
                    <a:pt x="1364" y="448"/>
                  </a:lnTo>
                  <a:lnTo>
                    <a:pt x="1378" y="445"/>
                  </a:lnTo>
                  <a:lnTo>
                    <a:pt x="1392" y="443"/>
                  </a:lnTo>
                  <a:lnTo>
                    <a:pt x="1403" y="447"/>
                  </a:lnTo>
                  <a:lnTo>
                    <a:pt x="1415" y="450"/>
                  </a:lnTo>
                  <a:lnTo>
                    <a:pt x="1423" y="455"/>
                  </a:lnTo>
                  <a:lnTo>
                    <a:pt x="1433" y="459"/>
                  </a:lnTo>
                  <a:lnTo>
                    <a:pt x="1441" y="463"/>
                  </a:lnTo>
                  <a:lnTo>
                    <a:pt x="1450" y="467"/>
                  </a:lnTo>
                  <a:lnTo>
                    <a:pt x="1462" y="467"/>
                  </a:lnTo>
                  <a:lnTo>
                    <a:pt x="1475" y="463"/>
                  </a:lnTo>
                  <a:lnTo>
                    <a:pt x="1488" y="460"/>
                  </a:lnTo>
                  <a:lnTo>
                    <a:pt x="1501" y="457"/>
                  </a:lnTo>
                  <a:lnTo>
                    <a:pt x="1513" y="454"/>
                  </a:lnTo>
                  <a:lnTo>
                    <a:pt x="1527" y="450"/>
                  </a:lnTo>
                  <a:lnTo>
                    <a:pt x="1542" y="448"/>
                  </a:lnTo>
                  <a:lnTo>
                    <a:pt x="1557" y="451"/>
                  </a:lnTo>
                  <a:lnTo>
                    <a:pt x="1563" y="451"/>
                  </a:lnTo>
                  <a:lnTo>
                    <a:pt x="1568" y="446"/>
                  </a:lnTo>
                  <a:lnTo>
                    <a:pt x="1573" y="441"/>
                  </a:lnTo>
                  <a:lnTo>
                    <a:pt x="1582" y="437"/>
                  </a:lnTo>
                  <a:lnTo>
                    <a:pt x="1592" y="433"/>
                  </a:lnTo>
                  <a:lnTo>
                    <a:pt x="1600" y="429"/>
                  </a:lnTo>
                  <a:lnTo>
                    <a:pt x="1606" y="425"/>
                  </a:lnTo>
                  <a:lnTo>
                    <a:pt x="1609" y="420"/>
                  </a:lnTo>
                  <a:lnTo>
                    <a:pt x="1613" y="415"/>
                  </a:lnTo>
                  <a:lnTo>
                    <a:pt x="1626" y="415"/>
                  </a:lnTo>
                  <a:lnTo>
                    <a:pt x="1642" y="417"/>
                  </a:lnTo>
                  <a:lnTo>
                    <a:pt x="1649" y="414"/>
                  </a:lnTo>
                  <a:lnTo>
                    <a:pt x="1651" y="409"/>
                  </a:lnTo>
                  <a:lnTo>
                    <a:pt x="1654" y="405"/>
                  </a:lnTo>
                  <a:lnTo>
                    <a:pt x="1656" y="400"/>
                  </a:lnTo>
                  <a:lnTo>
                    <a:pt x="1661" y="395"/>
                  </a:lnTo>
                  <a:lnTo>
                    <a:pt x="1665" y="391"/>
                  </a:lnTo>
                  <a:lnTo>
                    <a:pt x="1670" y="386"/>
                  </a:lnTo>
                  <a:lnTo>
                    <a:pt x="1676" y="381"/>
                  </a:lnTo>
                  <a:lnTo>
                    <a:pt x="1682" y="377"/>
                  </a:lnTo>
                  <a:lnTo>
                    <a:pt x="1690" y="373"/>
                  </a:lnTo>
                  <a:lnTo>
                    <a:pt x="1698" y="369"/>
                  </a:lnTo>
                  <a:lnTo>
                    <a:pt x="1708" y="364"/>
                  </a:lnTo>
                  <a:lnTo>
                    <a:pt x="1719" y="361"/>
                  </a:lnTo>
                  <a:lnTo>
                    <a:pt x="1731" y="357"/>
                  </a:lnTo>
                  <a:lnTo>
                    <a:pt x="1745" y="354"/>
                  </a:lnTo>
                  <a:lnTo>
                    <a:pt x="1757" y="354"/>
                  </a:lnTo>
                  <a:lnTo>
                    <a:pt x="1765" y="358"/>
                  </a:lnTo>
                  <a:lnTo>
                    <a:pt x="1771" y="362"/>
                  </a:lnTo>
                  <a:lnTo>
                    <a:pt x="1777" y="367"/>
                  </a:lnTo>
                  <a:lnTo>
                    <a:pt x="1781" y="372"/>
                  </a:lnTo>
                  <a:lnTo>
                    <a:pt x="1785" y="376"/>
                  </a:lnTo>
                  <a:lnTo>
                    <a:pt x="1788" y="381"/>
                  </a:lnTo>
                  <a:lnTo>
                    <a:pt x="1790" y="386"/>
                  </a:lnTo>
                  <a:lnTo>
                    <a:pt x="1793" y="390"/>
                  </a:lnTo>
                  <a:lnTo>
                    <a:pt x="1795" y="395"/>
                  </a:lnTo>
                  <a:lnTo>
                    <a:pt x="1797" y="400"/>
                  </a:lnTo>
                  <a:lnTo>
                    <a:pt x="1798" y="405"/>
                  </a:lnTo>
                  <a:lnTo>
                    <a:pt x="1798" y="409"/>
                  </a:lnTo>
                  <a:lnTo>
                    <a:pt x="1798" y="414"/>
                  </a:lnTo>
                  <a:lnTo>
                    <a:pt x="1798" y="419"/>
                  </a:lnTo>
                  <a:lnTo>
                    <a:pt x="1798" y="424"/>
                  </a:lnTo>
                  <a:lnTo>
                    <a:pt x="1798" y="428"/>
                  </a:lnTo>
                  <a:lnTo>
                    <a:pt x="1799" y="433"/>
                  </a:lnTo>
                  <a:lnTo>
                    <a:pt x="1799" y="438"/>
                  </a:lnTo>
                  <a:lnTo>
                    <a:pt x="1799" y="443"/>
                  </a:lnTo>
                  <a:lnTo>
                    <a:pt x="1799" y="448"/>
                  </a:lnTo>
                  <a:lnTo>
                    <a:pt x="1799" y="452"/>
                  </a:lnTo>
                  <a:lnTo>
                    <a:pt x="1799" y="457"/>
                  </a:lnTo>
                  <a:lnTo>
                    <a:pt x="1800" y="462"/>
                  </a:lnTo>
                  <a:lnTo>
                    <a:pt x="1800" y="467"/>
                  </a:lnTo>
                  <a:lnTo>
                    <a:pt x="1800" y="471"/>
                  </a:lnTo>
                  <a:lnTo>
                    <a:pt x="1801" y="476"/>
                  </a:lnTo>
                  <a:lnTo>
                    <a:pt x="1801" y="481"/>
                  </a:lnTo>
                  <a:lnTo>
                    <a:pt x="1801" y="486"/>
                  </a:lnTo>
                  <a:lnTo>
                    <a:pt x="1802" y="491"/>
                  </a:lnTo>
                  <a:lnTo>
                    <a:pt x="1802" y="495"/>
                  </a:lnTo>
                  <a:lnTo>
                    <a:pt x="1802" y="500"/>
                  </a:lnTo>
                  <a:lnTo>
                    <a:pt x="1802" y="501"/>
                  </a:lnTo>
                  <a:lnTo>
                    <a:pt x="1938" y="501"/>
                  </a:lnTo>
                  <a:lnTo>
                    <a:pt x="1940" y="496"/>
                  </a:lnTo>
                  <a:lnTo>
                    <a:pt x="1942" y="492"/>
                  </a:lnTo>
                  <a:lnTo>
                    <a:pt x="1944" y="487"/>
                  </a:lnTo>
                  <a:lnTo>
                    <a:pt x="1945" y="482"/>
                  </a:lnTo>
                  <a:lnTo>
                    <a:pt x="1948" y="477"/>
                  </a:lnTo>
                  <a:lnTo>
                    <a:pt x="1952" y="473"/>
                  </a:lnTo>
                  <a:lnTo>
                    <a:pt x="1956" y="468"/>
                  </a:lnTo>
                  <a:lnTo>
                    <a:pt x="1961" y="471"/>
                  </a:lnTo>
                  <a:lnTo>
                    <a:pt x="1966" y="475"/>
                  </a:lnTo>
                  <a:lnTo>
                    <a:pt x="1969" y="480"/>
                  </a:lnTo>
                  <a:lnTo>
                    <a:pt x="1970" y="485"/>
                  </a:lnTo>
                  <a:lnTo>
                    <a:pt x="1971" y="489"/>
                  </a:lnTo>
                  <a:lnTo>
                    <a:pt x="1973" y="494"/>
                  </a:lnTo>
                  <a:lnTo>
                    <a:pt x="1974" y="499"/>
                  </a:lnTo>
                  <a:lnTo>
                    <a:pt x="1974" y="501"/>
                  </a:lnTo>
                  <a:lnTo>
                    <a:pt x="2113" y="501"/>
                  </a:lnTo>
                  <a:lnTo>
                    <a:pt x="2114" y="498"/>
                  </a:lnTo>
                  <a:lnTo>
                    <a:pt x="2115" y="493"/>
                  </a:lnTo>
                  <a:lnTo>
                    <a:pt x="2116" y="489"/>
                  </a:lnTo>
                  <a:lnTo>
                    <a:pt x="2117" y="484"/>
                  </a:lnTo>
                  <a:lnTo>
                    <a:pt x="2118" y="479"/>
                  </a:lnTo>
                  <a:lnTo>
                    <a:pt x="2120" y="474"/>
                  </a:lnTo>
                  <a:lnTo>
                    <a:pt x="2121" y="470"/>
                  </a:lnTo>
                  <a:lnTo>
                    <a:pt x="2122" y="465"/>
                  </a:lnTo>
                  <a:lnTo>
                    <a:pt x="2123" y="460"/>
                  </a:lnTo>
                  <a:lnTo>
                    <a:pt x="2125" y="455"/>
                  </a:lnTo>
                  <a:lnTo>
                    <a:pt x="2126" y="451"/>
                  </a:lnTo>
                  <a:lnTo>
                    <a:pt x="2127" y="446"/>
                  </a:lnTo>
                  <a:lnTo>
                    <a:pt x="2129" y="441"/>
                  </a:lnTo>
                  <a:lnTo>
                    <a:pt x="2130" y="436"/>
                  </a:lnTo>
                  <a:lnTo>
                    <a:pt x="2132" y="432"/>
                  </a:lnTo>
                  <a:lnTo>
                    <a:pt x="2134" y="427"/>
                  </a:lnTo>
                  <a:lnTo>
                    <a:pt x="2135" y="422"/>
                  </a:lnTo>
                  <a:lnTo>
                    <a:pt x="2137" y="417"/>
                  </a:lnTo>
                  <a:lnTo>
                    <a:pt x="2138" y="413"/>
                  </a:lnTo>
                  <a:lnTo>
                    <a:pt x="2140" y="408"/>
                  </a:lnTo>
                  <a:lnTo>
                    <a:pt x="2142" y="403"/>
                  </a:lnTo>
                  <a:lnTo>
                    <a:pt x="2144" y="398"/>
                  </a:lnTo>
                  <a:lnTo>
                    <a:pt x="2146" y="394"/>
                  </a:lnTo>
                  <a:lnTo>
                    <a:pt x="2149" y="389"/>
                  </a:lnTo>
                  <a:lnTo>
                    <a:pt x="2151" y="384"/>
                  </a:lnTo>
                  <a:lnTo>
                    <a:pt x="2153" y="379"/>
                  </a:lnTo>
                  <a:lnTo>
                    <a:pt x="2156" y="375"/>
                  </a:lnTo>
                  <a:lnTo>
                    <a:pt x="2158" y="370"/>
                  </a:lnTo>
                  <a:lnTo>
                    <a:pt x="2161" y="365"/>
                  </a:lnTo>
                  <a:lnTo>
                    <a:pt x="2163" y="360"/>
                  </a:lnTo>
                  <a:lnTo>
                    <a:pt x="2165" y="356"/>
                  </a:lnTo>
                  <a:lnTo>
                    <a:pt x="2168" y="351"/>
                  </a:lnTo>
                  <a:lnTo>
                    <a:pt x="2169" y="346"/>
                  </a:lnTo>
                  <a:lnTo>
                    <a:pt x="2171" y="341"/>
                  </a:lnTo>
                  <a:lnTo>
                    <a:pt x="2173" y="337"/>
                  </a:lnTo>
                  <a:lnTo>
                    <a:pt x="2174" y="332"/>
                  </a:lnTo>
                  <a:lnTo>
                    <a:pt x="2176" y="327"/>
                  </a:lnTo>
                  <a:lnTo>
                    <a:pt x="2177" y="322"/>
                  </a:lnTo>
                  <a:lnTo>
                    <a:pt x="2179" y="317"/>
                  </a:lnTo>
                  <a:lnTo>
                    <a:pt x="2181" y="312"/>
                  </a:lnTo>
                  <a:lnTo>
                    <a:pt x="2186" y="314"/>
                  </a:lnTo>
                  <a:lnTo>
                    <a:pt x="2194" y="319"/>
                  </a:lnTo>
                  <a:lnTo>
                    <a:pt x="2210" y="321"/>
                  </a:lnTo>
                  <a:lnTo>
                    <a:pt x="2227" y="322"/>
                  </a:lnTo>
                  <a:lnTo>
                    <a:pt x="2240" y="324"/>
                  </a:lnTo>
                  <a:lnTo>
                    <a:pt x="2251" y="328"/>
                  </a:lnTo>
                  <a:lnTo>
                    <a:pt x="2261" y="332"/>
                  </a:lnTo>
                  <a:lnTo>
                    <a:pt x="2269" y="337"/>
                  </a:lnTo>
                  <a:lnTo>
                    <a:pt x="2276" y="341"/>
                  </a:lnTo>
                  <a:lnTo>
                    <a:pt x="2284" y="345"/>
                  </a:lnTo>
                  <a:lnTo>
                    <a:pt x="2291" y="350"/>
                  </a:lnTo>
                  <a:lnTo>
                    <a:pt x="2296" y="354"/>
                  </a:lnTo>
                  <a:lnTo>
                    <a:pt x="2302" y="359"/>
                  </a:lnTo>
                  <a:lnTo>
                    <a:pt x="2307" y="363"/>
                  </a:lnTo>
                  <a:lnTo>
                    <a:pt x="2315" y="367"/>
                  </a:lnTo>
                  <a:lnTo>
                    <a:pt x="2323" y="372"/>
                  </a:lnTo>
                  <a:lnTo>
                    <a:pt x="2332" y="376"/>
                  </a:lnTo>
                  <a:lnTo>
                    <a:pt x="2342" y="380"/>
                  </a:lnTo>
                  <a:lnTo>
                    <a:pt x="2350" y="384"/>
                  </a:lnTo>
                  <a:lnTo>
                    <a:pt x="2357" y="388"/>
                  </a:lnTo>
                  <a:lnTo>
                    <a:pt x="2365" y="393"/>
                  </a:lnTo>
                  <a:lnTo>
                    <a:pt x="2377" y="396"/>
                  </a:lnTo>
                  <a:lnTo>
                    <a:pt x="2387" y="400"/>
                  </a:lnTo>
                  <a:lnTo>
                    <a:pt x="2392" y="405"/>
                  </a:lnTo>
                  <a:lnTo>
                    <a:pt x="2395" y="409"/>
                  </a:lnTo>
                  <a:lnTo>
                    <a:pt x="2400" y="414"/>
                  </a:lnTo>
                  <a:lnTo>
                    <a:pt x="2405" y="418"/>
                  </a:lnTo>
                  <a:lnTo>
                    <a:pt x="2409" y="423"/>
                  </a:lnTo>
                  <a:lnTo>
                    <a:pt x="2413" y="428"/>
                  </a:lnTo>
                  <a:lnTo>
                    <a:pt x="2417" y="432"/>
                  </a:lnTo>
                  <a:lnTo>
                    <a:pt x="2421" y="437"/>
                  </a:lnTo>
                  <a:lnTo>
                    <a:pt x="2425" y="442"/>
                  </a:lnTo>
                  <a:lnTo>
                    <a:pt x="2430" y="446"/>
                  </a:lnTo>
                  <a:lnTo>
                    <a:pt x="2434" y="451"/>
                  </a:lnTo>
                  <a:lnTo>
                    <a:pt x="2437" y="456"/>
                  </a:lnTo>
                  <a:lnTo>
                    <a:pt x="2440" y="460"/>
                  </a:lnTo>
                  <a:lnTo>
                    <a:pt x="2444" y="465"/>
                  </a:lnTo>
                  <a:lnTo>
                    <a:pt x="2448" y="470"/>
                  </a:lnTo>
                  <a:lnTo>
                    <a:pt x="2453" y="474"/>
                  </a:lnTo>
                  <a:lnTo>
                    <a:pt x="2458" y="479"/>
                  </a:lnTo>
                  <a:lnTo>
                    <a:pt x="2462" y="476"/>
                  </a:lnTo>
                  <a:lnTo>
                    <a:pt x="2466" y="472"/>
                  </a:lnTo>
                  <a:lnTo>
                    <a:pt x="2469" y="467"/>
                  </a:lnTo>
                  <a:lnTo>
                    <a:pt x="2472" y="462"/>
                  </a:lnTo>
                  <a:lnTo>
                    <a:pt x="2474" y="457"/>
                  </a:lnTo>
                  <a:lnTo>
                    <a:pt x="2477" y="453"/>
                  </a:lnTo>
                  <a:lnTo>
                    <a:pt x="2479" y="448"/>
                  </a:lnTo>
                  <a:lnTo>
                    <a:pt x="2482" y="443"/>
                  </a:lnTo>
                  <a:lnTo>
                    <a:pt x="2485" y="439"/>
                  </a:lnTo>
                  <a:lnTo>
                    <a:pt x="2488" y="434"/>
                  </a:lnTo>
                  <a:lnTo>
                    <a:pt x="2491" y="429"/>
                  </a:lnTo>
                  <a:lnTo>
                    <a:pt x="2494" y="424"/>
                  </a:lnTo>
                  <a:lnTo>
                    <a:pt x="2497" y="420"/>
                  </a:lnTo>
                  <a:lnTo>
                    <a:pt x="2500" y="415"/>
                  </a:lnTo>
                  <a:lnTo>
                    <a:pt x="2504" y="410"/>
                  </a:lnTo>
                  <a:lnTo>
                    <a:pt x="2506" y="406"/>
                  </a:lnTo>
                  <a:lnTo>
                    <a:pt x="2509" y="401"/>
                  </a:lnTo>
                  <a:lnTo>
                    <a:pt x="2512" y="396"/>
                  </a:lnTo>
                  <a:lnTo>
                    <a:pt x="2514" y="392"/>
                  </a:lnTo>
                  <a:lnTo>
                    <a:pt x="2517" y="387"/>
                  </a:lnTo>
                  <a:lnTo>
                    <a:pt x="2520" y="382"/>
                  </a:lnTo>
                  <a:lnTo>
                    <a:pt x="2523" y="377"/>
                  </a:lnTo>
                  <a:lnTo>
                    <a:pt x="2525" y="373"/>
                  </a:lnTo>
                  <a:lnTo>
                    <a:pt x="2528" y="368"/>
                  </a:lnTo>
                  <a:lnTo>
                    <a:pt x="2531" y="363"/>
                  </a:lnTo>
                  <a:lnTo>
                    <a:pt x="2534" y="358"/>
                  </a:lnTo>
                  <a:lnTo>
                    <a:pt x="2536" y="354"/>
                  </a:lnTo>
                  <a:lnTo>
                    <a:pt x="2539" y="349"/>
                  </a:lnTo>
                  <a:lnTo>
                    <a:pt x="2541" y="344"/>
                  </a:lnTo>
                  <a:lnTo>
                    <a:pt x="2543" y="340"/>
                  </a:lnTo>
                  <a:lnTo>
                    <a:pt x="2545" y="335"/>
                  </a:lnTo>
                  <a:lnTo>
                    <a:pt x="2548" y="330"/>
                  </a:lnTo>
                  <a:lnTo>
                    <a:pt x="2551" y="325"/>
                  </a:lnTo>
                  <a:lnTo>
                    <a:pt x="2555" y="321"/>
                  </a:lnTo>
                  <a:lnTo>
                    <a:pt x="2560" y="322"/>
                  </a:lnTo>
                  <a:lnTo>
                    <a:pt x="2565" y="327"/>
                  </a:lnTo>
                  <a:lnTo>
                    <a:pt x="2570" y="332"/>
                  </a:lnTo>
                  <a:lnTo>
                    <a:pt x="2576" y="336"/>
                  </a:lnTo>
                  <a:lnTo>
                    <a:pt x="2581" y="341"/>
                  </a:lnTo>
                  <a:lnTo>
                    <a:pt x="2586" y="345"/>
                  </a:lnTo>
                  <a:lnTo>
                    <a:pt x="2592" y="350"/>
                  </a:lnTo>
                  <a:lnTo>
                    <a:pt x="2595" y="354"/>
                  </a:lnTo>
                  <a:lnTo>
                    <a:pt x="2598" y="359"/>
                  </a:lnTo>
                  <a:lnTo>
                    <a:pt x="2600" y="364"/>
                  </a:lnTo>
                  <a:lnTo>
                    <a:pt x="2603" y="369"/>
                  </a:lnTo>
                  <a:lnTo>
                    <a:pt x="2606" y="373"/>
                  </a:lnTo>
                  <a:lnTo>
                    <a:pt x="2608" y="378"/>
                  </a:lnTo>
                  <a:lnTo>
                    <a:pt x="2611" y="383"/>
                  </a:lnTo>
                  <a:lnTo>
                    <a:pt x="2613" y="388"/>
                  </a:lnTo>
                  <a:lnTo>
                    <a:pt x="2616" y="392"/>
                  </a:lnTo>
                  <a:lnTo>
                    <a:pt x="2618" y="397"/>
                  </a:lnTo>
                  <a:lnTo>
                    <a:pt x="2621" y="402"/>
                  </a:lnTo>
                  <a:lnTo>
                    <a:pt x="2622" y="406"/>
                  </a:lnTo>
                  <a:lnTo>
                    <a:pt x="2624" y="411"/>
                  </a:lnTo>
                  <a:lnTo>
                    <a:pt x="2625" y="416"/>
                  </a:lnTo>
                  <a:lnTo>
                    <a:pt x="2627" y="421"/>
                  </a:lnTo>
                  <a:lnTo>
                    <a:pt x="2628" y="426"/>
                  </a:lnTo>
                  <a:lnTo>
                    <a:pt x="2629" y="430"/>
                  </a:lnTo>
                  <a:lnTo>
                    <a:pt x="2631" y="435"/>
                  </a:lnTo>
                  <a:lnTo>
                    <a:pt x="2632" y="440"/>
                  </a:lnTo>
                  <a:lnTo>
                    <a:pt x="2634" y="445"/>
                  </a:lnTo>
                  <a:lnTo>
                    <a:pt x="2635" y="449"/>
                  </a:lnTo>
                  <a:lnTo>
                    <a:pt x="2636" y="454"/>
                  </a:lnTo>
                  <a:lnTo>
                    <a:pt x="2637" y="459"/>
                  </a:lnTo>
                  <a:lnTo>
                    <a:pt x="2638" y="464"/>
                  </a:lnTo>
                  <a:lnTo>
                    <a:pt x="2640" y="468"/>
                  </a:lnTo>
                  <a:lnTo>
                    <a:pt x="2641" y="473"/>
                  </a:lnTo>
                  <a:lnTo>
                    <a:pt x="2642" y="478"/>
                  </a:lnTo>
                  <a:lnTo>
                    <a:pt x="2643" y="483"/>
                  </a:lnTo>
                  <a:lnTo>
                    <a:pt x="2644" y="487"/>
                  </a:lnTo>
                  <a:lnTo>
                    <a:pt x="2645" y="492"/>
                  </a:lnTo>
                  <a:lnTo>
                    <a:pt x="2646" y="497"/>
                  </a:lnTo>
                  <a:lnTo>
                    <a:pt x="2648" y="501"/>
                  </a:lnTo>
                  <a:lnTo>
                    <a:pt x="2754" y="501"/>
                  </a:lnTo>
                  <a:lnTo>
                    <a:pt x="2754" y="499"/>
                  </a:lnTo>
                  <a:lnTo>
                    <a:pt x="2755" y="494"/>
                  </a:lnTo>
                  <a:lnTo>
                    <a:pt x="2756" y="489"/>
                  </a:lnTo>
                  <a:lnTo>
                    <a:pt x="2757" y="485"/>
                  </a:lnTo>
                  <a:lnTo>
                    <a:pt x="2758" y="480"/>
                  </a:lnTo>
                  <a:lnTo>
                    <a:pt x="2759" y="475"/>
                  </a:lnTo>
                  <a:lnTo>
                    <a:pt x="2760" y="470"/>
                  </a:lnTo>
                  <a:lnTo>
                    <a:pt x="2761" y="466"/>
                  </a:lnTo>
                  <a:lnTo>
                    <a:pt x="2762" y="461"/>
                  </a:lnTo>
                  <a:lnTo>
                    <a:pt x="2763" y="456"/>
                  </a:lnTo>
                  <a:lnTo>
                    <a:pt x="2764" y="451"/>
                  </a:lnTo>
                  <a:lnTo>
                    <a:pt x="2765" y="446"/>
                  </a:lnTo>
                  <a:lnTo>
                    <a:pt x="2766" y="442"/>
                  </a:lnTo>
                  <a:lnTo>
                    <a:pt x="2767" y="437"/>
                  </a:lnTo>
                  <a:lnTo>
                    <a:pt x="2768" y="432"/>
                  </a:lnTo>
                  <a:lnTo>
                    <a:pt x="2769" y="427"/>
                  </a:lnTo>
                  <a:lnTo>
                    <a:pt x="2770" y="423"/>
                  </a:lnTo>
                  <a:lnTo>
                    <a:pt x="2771" y="418"/>
                  </a:lnTo>
                  <a:lnTo>
                    <a:pt x="2771" y="413"/>
                  </a:lnTo>
                  <a:lnTo>
                    <a:pt x="2772" y="408"/>
                  </a:lnTo>
                  <a:lnTo>
                    <a:pt x="2773" y="404"/>
                  </a:lnTo>
                  <a:lnTo>
                    <a:pt x="2777" y="399"/>
                  </a:lnTo>
                  <a:lnTo>
                    <a:pt x="2783" y="394"/>
                  </a:lnTo>
                  <a:lnTo>
                    <a:pt x="2790" y="390"/>
                  </a:lnTo>
                  <a:lnTo>
                    <a:pt x="2804" y="387"/>
                  </a:lnTo>
                  <a:lnTo>
                    <a:pt x="2820" y="385"/>
                  </a:lnTo>
                  <a:lnTo>
                    <a:pt x="2827" y="381"/>
                  </a:lnTo>
                  <a:lnTo>
                    <a:pt x="2831" y="376"/>
                  </a:lnTo>
                  <a:lnTo>
                    <a:pt x="2835" y="372"/>
                  </a:lnTo>
                  <a:lnTo>
                    <a:pt x="2839" y="367"/>
                  </a:lnTo>
                  <a:lnTo>
                    <a:pt x="2844" y="362"/>
                  </a:lnTo>
                  <a:lnTo>
                    <a:pt x="2848" y="358"/>
                  </a:lnTo>
                  <a:lnTo>
                    <a:pt x="2852" y="353"/>
                  </a:lnTo>
                  <a:lnTo>
                    <a:pt x="2856" y="349"/>
                  </a:lnTo>
                  <a:lnTo>
                    <a:pt x="2860" y="344"/>
                  </a:lnTo>
                  <a:lnTo>
                    <a:pt x="2864" y="339"/>
                  </a:lnTo>
                  <a:lnTo>
                    <a:pt x="2868" y="335"/>
                  </a:lnTo>
                  <a:lnTo>
                    <a:pt x="2873" y="330"/>
                  </a:lnTo>
                  <a:lnTo>
                    <a:pt x="2878" y="325"/>
                  </a:lnTo>
                  <a:lnTo>
                    <a:pt x="2884" y="321"/>
                  </a:lnTo>
                  <a:lnTo>
                    <a:pt x="2890" y="316"/>
                  </a:lnTo>
                  <a:lnTo>
                    <a:pt x="2897" y="312"/>
                  </a:lnTo>
                  <a:lnTo>
                    <a:pt x="2903" y="308"/>
                  </a:lnTo>
                  <a:lnTo>
                    <a:pt x="2911" y="304"/>
                  </a:lnTo>
                  <a:lnTo>
                    <a:pt x="2928" y="302"/>
                  </a:lnTo>
                  <a:lnTo>
                    <a:pt x="2944" y="300"/>
                  </a:lnTo>
                  <a:lnTo>
                    <a:pt x="2961" y="298"/>
                  </a:lnTo>
                  <a:lnTo>
                    <a:pt x="2969" y="302"/>
                  </a:lnTo>
                  <a:lnTo>
                    <a:pt x="2970" y="307"/>
                  </a:lnTo>
                  <a:lnTo>
                    <a:pt x="2970" y="312"/>
                  </a:lnTo>
                  <a:lnTo>
                    <a:pt x="2971" y="316"/>
                  </a:lnTo>
                  <a:lnTo>
                    <a:pt x="2972" y="321"/>
                  </a:lnTo>
                  <a:lnTo>
                    <a:pt x="2972" y="326"/>
                  </a:lnTo>
                  <a:lnTo>
                    <a:pt x="2973" y="331"/>
                  </a:lnTo>
                  <a:lnTo>
                    <a:pt x="2974" y="336"/>
                  </a:lnTo>
                  <a:lnTo>
                    <a:pt x="2974" y="340"/>
                  </a:lnTo>
                  <a:lnTo>
                    <a:pt x="2975" y="345"/>
                  </a:lnTo>
                  <a:lnTo>
                    <a:pt x="2976" y="350"/>
                  </a:lnTo>
                  <a:lnTo>
                    <a:pt x="2977" y="355"/>
                  </a:lnTo>
                  <a:lnTo>
                    <a:pt x="2979" y="359"/>
                  </a:lnTo>
                  <a:lnTo>
                    <a:pt x="2980" y="364"/>
                  </a:lnTo>
                  <a:lnTo>
                    <a:pt x="2982" y="369"/>
                  </a:lnTo>
                  <a:lnTo>
                    <a:pt x="2983" y="374"/>
                  </a:lnTo>
                  <a:lnTo>
                    <a:pt x="2985" y="378"/>
                  </a:lnTo>
                  <a:lnTo>
                    <a:pt x="2986" y="383"/>
                  </a:lnTo>
                  <a:lnTo>
                    <a:pt x="2988" y="388"/>
                  </a:lnTo>
                  <a:lnTo>
                    <a:pt x="2989" y="393"/>
                  </a:lnTo>
                  <a:lnTo>
                    <a:pt x="2990" y="397"/>
                  </a:lnTo>
                  <a:lnTo>
                    <a:pt x="2993" y="402"/>
                  </a:lnTo>
                  <a:lnTo>
                    <a:pt x="2999" y="407"/>
                  </a:lnTo>
                  <a:lnTo>
                    <a:pt x="3005" y="411"/>
                  </a:lnTo>
                  <a:lnTo>
                    <a:pt x="3012" y="415"/>
                  </a:lnTo>
                  <a:lnTo>
                    <a:pt x="3020" y="420"/>
                  </a:lnTo>
                  <a:lnTo>
                    <a:pt x="3029" y="424"/>
                  </a:lnTo>
                  <a:lnTo>
                    <a:pt x="3039" y="428"/>
                  </a:lnTo>
                  <a:lnTo>
                    <a:pt x="3050" y="432"/>
                  </a:lnTo>
                  <a:lnTo>
                    <a:pt x="3062" y="435"/>
                  </a:lnTo>
                  <a:lnTo>
                    <a:pt x="3077" y="437"/>
                  </a:lnTo>
                  <a:lnTo>
                    <a:pt x="3093" y="440"/>
                  </a:lnTo>
                  <a:lnTo>
                    <a:pt x="3109" y="442"/>
                  </a:lnTo>
                  <a:lnTo>
                    <a:pt x="3123" y="445"/>
                  </a:lnTo>
                  <a:lnTo>
                    <a:pt x="3131" y="449"/>
                  </a:lnTo>
                  <a:lnTo>
                    <a:pt x="3137" y="453"/>
                  </a:lnTo>
                  <a:lnTo>
                    <a:pt x="3143" y="458"/>
                  </a:lnTo>
                  <a:lnTo>
                    <a:pt x="3150" y="462"/>
                  </a:lnTo>
                  <a:lnTo>
                    <a:pt x="3156" y="467"/>
                  </a:lnTo>
                  <a:lnTo>
                    <a:pt x="3163" y="471"/>
                  </a:lnTo>
                  <a:lnTo>
                    <a:pt x="3169" y="476"/>
                  </a:lnTo>
                  <a:lnTo>
                    <a:pt x="3176" y="480"/>
                  </a:lnTo>
                  <a:lnTo>
                    <a:pt x="3185" y="484"/>
                  </a:lnTo>
                  <a:lnTo>
                    <a:pt x="3193" y="488"/>
                  </a:lnTo>
                  <a:lnTo>
                    <a:pt x="3198" y="493"/>
                  </a:lnTo>
                  <a:lnTo>
                    <a:pt x="3201" y="498"/>
                  </a:lnTo>
                  <a:lnTo>
                    <a:pt x="3202" y="501"/>
                  </a:lnTo>
                  <a:lnTo>
                    <a:pt x="3219" y="501"/>
                  </a:lnTo>
                  <a:lnTo>
                    <a:pt x="3219" y="501"/>
                  </a:lnTo>
                  <a:lnTo>
                    <a:pt x="3220" y="496"/>
                  </a:lnTo>
                  <a:lnTo>
                    <a:pt x="3222" y="491"/>
                  </a:lnTo>
                  <a:lnTo>
                    <a:pt x="3224" y="487"/>
                  </a:lnTo>
                  <a:lnTo>
                    <a:pt x="3226" y="482"/>
                  </a:lnTo>
                  <a:lnTo>
                    <a:pt x="3227" y="477"/>
                  </a:lnTo>
                  <a:lnTo>
                    <a:pt x="3229" y="472"/>
                  </a:lnTo>
                  <a:lnTo>
                    <a:pt x="3231" y="468"/>
                  </a:lnTo>
                  <a:lnTo>
                    <a:pt x="3233" y="463"/>
                  </a:lnTo>
                  <a:lnTo>
                    <a:pt x="3235" y="458"/>
                  </a:lnTo>
                  <a:lnTo>
                    <a:pt x="3236" y="453"/>
                  </a:lnTo>
                  <a:lnTo>
                    <a:pt x="3238" y="449"/>
                  </a:lnTo>
                  <a:lnTo>
                    <a:pt x="3240" y="444"/>
                  </a:lnTo>
                  <a:lnTo>
                    <a:pt x="3242" y="439"/>
                  </a:lnTo>
                  <a:lnTo>
                    <a:pt x="3243" y="434"/>
                  </a:lnTo>
                  <a:lnTo>
                    <a:pt x="3245" y="430"/>
                  </a:lnTo>
                  <a:lnTo>
                    <a:pt x="3246" y="425"/>
                  </a:lnTo>
                  <a:lnTo>
                    <a:pt x="3248" y="420"/>
                  </a:lnTo>
                  <a:lnTo>
                    <a:pt x="3250" y="415"/>
                  </a:lnTo>
                  <a:lnTo>
                    <a:pt x="3263" y="412"/>
                  </a:lnTo>
                  <a:lnTo>
                    <a:pt x="3277" y="410"/>
                  </a:lnTo>
                  <a:lnTo>
                    <a:pt x="3290" y="406"/>
                  </a:lnTo>
                  <a:lnTo>
                    <a:pt x="3302" y="403"/>
                  </a:lnTo>
                  <a:lnTo>
                    <a:pt x="3312" y="399"/>
                  </a:lnTo>
                  <a:lnTo>
                    <a:pt x="3320" y="395"/>
                  </a:lnTo>
                  <a:lnTo>
                    <a:pt x="3327" y="390"/>
                  </a:lnTo>
                  <a:lnTo>
                    <a:pt x="3333" y="386"/>
                  </a:lnTo>
                  <a:lnTo>
                    <a:pt x="3339" y="381"/>
                  </a:lnTo>
                  <a:lnTo>
                    <a:pt x="3344" y="377"/>
                  </a:lnTo>
                  <a:lnTo>
                    <a:pt x="3349" y="372"/>
                  </a:lnTo>
                  <a:lnTo>
                    <a:pt x="3354" y="367"/>
                  </a:lnTo>
                  <a:lnTo>
                    <a:pt x="3359" y="363"/>
                  </a:lnTo>
                  <a:lnTo>
                    <a:pt x="3365" y="358"/>
                  </a:lnTo>
                  <a:lnTo>
                    <a:pt x="3371" y="354"/>
                  </a:lnTo>
                  <a:lnTo>
                    <a:pt x="3378" y="350"/>
                  </a:lnTo>
                  <a:lnTo>
                    <a:pt x="3387" y="345"/>
                  </a:lnTo>
                  <a:lnTo>
                    <a:pt x="3396" y="341"/>
                  </a:lnTo>
                  <a:lnTo>
                    <a:pt x="3404" y="337"/>
                  </a:lnTo>
                  <a:lnTo>
                    <a:pt x="3411" y="333"/>
                  </a:lnTo>
                  <a:lnTo>
                    <a:pt x="3417" y="328"/>
                  </a:lnTo>
                  <a:lnTo>
                    <a:pt x="3423" y="324"/>
                  </a:lnTo>
                  <a:lnTo>
                    <a:pt x="3429" y="319"/>
                  </a:lnTo>
                  <a:lnTo>
                    <a:pt x="3434" y="315"/>
                  </a:lnTo>
                  <a:lnTo>
                    <a:pt x="3438" y="310"/>
                  </a:lnTo>
                  <a:lnTo>
                    <a:pt x="3443" y="305"/>
                  </a:lnTo>
                  <a:lnTo>
                    <a:pt x="3447" y="301"/>
                  </a:lnTo>
                  <a:lnTo>
                    <a:pt x="3452" y="296"/>
                  </a:lnTo>
                  <a:lnTo>
                    <a:pt x="3463" y="298"/>
                  </a:lnTo>
                  <a:lnTo>
                    <a:pt x="3478" y="300"/>
                  </a:lnTo>
                  <a:lnTo>
                    <a:pt x="3495" y="301"/>
                  </a:lnTo>
                  <a:lnTo>
                    <a:pt x="3512" y="303"/>
                  </a:lnTo>
                  <a:lnTo>
                    <a:pt x="3529" y="304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CDF8EC80-1B84-09A0-3A8D-DA24F4073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71 w 3743"/>
                <a:gd name="T1" fmla="*/ 323 h 501"/>
                <a:gd name="T2" fmla="*/ 301 w 3743"/>
                <a:gd name="T3" fmla="*/ 368 h 501"/>
                <a:gd name="T4" fmla="*/ 427 w 3743"/>
                <a:gd name="T5" fmla="*/ 296 h 501"/>
                <a:gd name="T6" fmla="*/ 483 w 3743"/>
                <a:gd name="T7" fmla="*/ 291 h 501"/>
                <a:gd name="T8" fmla="*/ 619 w 3743"/>
                <a:gd name="T9" fmla="*/ 357 h 501"/>
                <a:gd name="T10" fmla="*/ 722 w 3743"/>
                <a:gd name="T11" fmla="*/ 433 h 501"/>
                <a:gd name="T12" fmla="*/ 975 w 3743"/>
                <a:gd name="T13" fmla="*/ 500 h 501"/>
                <a:gd name="T14" fmla="*/ 1091 w 3743"/>
                <a:gd name="T15" fmla="*/ 479 h 501"/>
                <a:gd name="T16" fmla="*/ 1216 w 3743"/>
                <a:gd name="T17" fmla="*/ 458 h 501"/>
                <a:gd name="T18" fmla="*/ 1403 w 3743"/>
                <a:gd name="T19" fmla="*/ 447 h 501"/>
                <a:gd name="T20" fmla="*/ 1582 w 3743"/>
                <a:gd name="T21" fmla="*/ 437 h 501"/>
                <a:gd name="T22" fmla="*/ 1690 w 3743"/>
                <a:gd name="T23" fmla="*/ 373 h 501"/>
                <a:gd name="T24" fmla="*/ 1798 w 3743"/>
                <a:gd name="T25" fmla="*/ 405 h 501"/>
                <a:gd name="T26" fmla="*/ 1801 w 3743"/>
                <a:gd name="T27" fmla="*/ 486 h 501"/>
                <a:gd name="T28" fmla="*/ 1971 w 3743"/>
                <a:gd name="T29" fmla="*/ 489 h 501"/>
                <a:gd name="T30" fmla="*/ 2129 w 3743"/>
                <a:gd name="T31" fmla="*/ 441 h 501"/>
                <a:gd name="T32" fmla="*/ 2163 w 3743"/>
                <a:gd name="T33" fmla="*/ 360 h 501"/>
                <a:gd name="T34" fmla="*/ 2261 w 3743"/>
                <a:gd name="T35" fmla="*/ 332 h 501"/>
                <a:gd name="T36" fmla="*/ 2392 w 3743"/>
                <a:gd name="T37" fmla="*/ 405 h 501"/>
                <a:gd name="T38" fmla="*/ 2462 w 3743"/>
                <a:gd name="T39" fmla="*/ 476 h 501"/>
                <a:gd name="T40" fmla="*/ 2512 w 3743"/>
                <a:gd name="T41" fmla="*/ 396 h 501"/>
                <a:gd name="T42" fmla="*/ 2560 w 3743"/>
                <a:gd name="T43" fmla="*/ 322 h 501"/>
                <a:gd name="T44" fmla="*/ 2621 w 3743"/>
                <a:gd name="T45" fmla="*/ 402 h 501"/>
                <a:gd name="T46" fmla="*/ 2643 w 3743"/>
                <a:gd name="T47" fmla="*/ 483 h 501"/>
                <a:gd name="T48" fmla="*/ 2765 w 3743"/>
                <a:gd name="T49" fmla="*/ 446 h 501"/>
                <a:gd name="T50" fmla="*/ 2835 w 3743"/>
                <a:gd name="T51" fmla="*/ 372 h 501"/>
                <a:gd name="T52" fmla="*/ 2944 w 3743"/>
                <a:gd name="T53" fmla="*/ 300 h 501"/>
                <a:gd name="T54" fmla="*/ 2983 w 3743"/>
                <a:gd name="T55" fmla="*/ 374 h 501"/>
                <a:gd name="T56" fmla="*/ 3109 w 3743"/>
                <a:gd name="T57" fmla="*/ 442 h 501"/>
                <a:gd name="T58" fmla="*/ 3220 w 3743"/>
                <a:gd name="T59" fmla="*/ 496 h 501"/>
                <a:gd name="T60" fmla="*/ 3250 w 3743"/>
                <a:gd name="T61" fmla="*/ 415 h 501"/>
                <a:gd name="T62" fmla="*/ 3387 w 3743"/>
                <a:gd name="T63" fmla="*/ 345 h 501"/>
                <a:gd name="T64" fmla="*/ 3529 w 3743"/>
                <a:gd name="T65" fmla="*/ 301 h 501"/>
                <a:gd name="T66" fmla="*/ 160 w 3743"/>
                <a:gd name="T67" fmla="*/ 250 h 501"/>
                <a:gd name="T68" fmla="*/ 350 w 3743"/>
                <a:gd name="T69" fmla="*/ 371 h 501"/>
                <a:gd name="T70" fmla="*/ 447 w 3743"/>
                <a:gd name="T71" fmla="*/ 306 h 501"/>
                <a:gd name="T72" fmla="*/ 556 w 3743"/>
                <a:gd name="T73" fmla="*/ 354 h 501"/>
                <a:gd name="T74" fmla="*/ 688 w 3743"/>
                <a:gd name="T75" fmla="*/ 425 h 501"/>
                <a:gd name="T76" fmla="*/ 759 w 3743"/>
                <a:gd name="T77" fmla="*/ 501 h 501"/>
                <a:gd name="T78" fmla="*/ 1415 w 3743"/>
                <a:gd name="T79" fmla="*/ 461 h 501"/>
                <a:gd name="T80" fmla="*/ 1581 w 3743"/>
                <a:gd name="T81" fmla="*/ 445 h 501"/>
                <a:gd name="T82" fmla="*/ 1693 w 3743"/>
                <a:gd name="T83" fmla="*/ 380 h 501"/>
                <a:gd name="T84" fmla="*/ 1793 w 3743"/>
                <a:gd name="T85" fmla="*/ 411 h 501"/>
                <a:gd name="T86" fmla="*/ 1798 w 3743"/>
                <a:gd name="T87" fmla="*/ 494 h 501"/>
                <a:gd name="T88" fmla="*/ 2142 w 3743"/>
                <a:gd name="T89" fmla="*/ 474 h 501"/>
                <a:gd name="T90" fmla="*/ 2172 w 3743"/>
                <a:gd name="T91" fmla="*/ 391 h 501"/>
                <a:gd name="T92" fmla="*/ 2276 w 3743"/>
                <a:gd name="T93" fmla="*/ 349 h 501"/>
                <a:gd name="T94" fmla="*/ 2394 w 3743"/>
                <a:gd name="T95" fmla="*/ 425 h 501"/>
                <a:gd name="T96" fmla="*/ 2469 w 3743"/>
                <a:gd name="T97" fmla="*/ 486 h 501"/>
                <a:gd name="T98" fmla="*/ 2517 w 3743"/>
                <a:gd name="T99" fmla="*/ 404 h 501"/>
                <a:gd name="T100" fmla="*/ 2572 w 3743"/>
                <a:gd name="T101" fmla="*/ 350 h 501"/>
                <a:gd name="T102" fmla="*/ 2613 w 3743"/>
                <a:gd name="T103" fmla="*/ 432 h 501"/>
                <a:gd name="T104" fmla="*/ 2768 w 3743"/>
                <a:gd name="T105" fmla="*/ 498 h 501"/>
                <a:gd name="T106" fmla="*/ 2785 w 3743"/>
                <a:gd name="T107" fmla="*/ 415 h 501"/>
                <a:gd name="T108" fmla="*/ 2872 w 3743"/>
                <a:gd name="T109" fmla="*/ 339 h 501"/>
                <a:gd name="T110" fmla="*/ 2966 w 3743"/>
                <a:gd name="T111" fmla="*/ 363 h 501"/>
                <a:gd name="T112" fmla="*/ 3055 w 3743"/>
                <a:gd name="T113" fmla="*/ 440 h 501"/>
                <a:gd name="T114" fmla="*/ 3229 w 3743"/>
                <a:gd name="T115" fmla="*/ 501 h 501"/>
                <a:gd name="T116" fmla="*/ 3319 w 3743"/>
                <a:gd name="T117" fmla="*/ 448 h 501"/>
                <a:gd name="T118" fmla="*/ 3448 w 3743"/>
                <a:gd name="T119" fmla="*/ 384 h 501"/>
                <a:gd name="T120" fmla="*/ 3529 w 3743"/>
                <a:gd name="T121" fmla="*/ 2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275"/>
                  </a:lnTo>
                  <a:lnTo>
                    <a:pt x="161" y="280"/>
                  </a:lnTo>
                  <a:lnTo>
                    <a:pt x="162" y="285"/>
                  </a:lnTo>
                  <a:lnTo>
                    <a:pt x="163" y="289"/>
                  </a:lnTo>
                  <a:lnTo>
                    <a:pt x="165" y="294"/>
                  </a:lnTo>
                  <a:lnTo>
                    <a:pt x="166" y="299"/>
                  </a:lnTo>
                  <a:lnTo>
                    <a:pt x="167" y="304"/>
                  </a:lnTo>
                  <a:lnTo>
                    <a:pt x="168" y="308"/>
                  </a:lnTo>
                  <a:lnTo>
                    <a:pt x="169" y="313"/>
                  </a:lnTo>
                  <a:lnTo>
                    <a:pt x="170" y="318"/>
                  </a:lnTo>
                  <a:lnTo>
                    <a:pt x="171" y="323"/>
                  </a:lnTo>
                  <a:lnTo>
                    <a:pt x="172" y="327"/>
                  </a:lnTo>
                  <a:lnTo>
                    <a:pt x="173" y="332"/>
                  </a:lnTo>
                  <a:lnTo>
                    <a:pt x="174" y="337"/>
                  </a:lnTo>
                  <a:lnTo>
                    <a:pt x="175" y="342"/>
                  </a:lnTo>
                  <a:lnTo>
                    <a:pt x="176" y="347"/>
                  </a:lnTo>
                  <a:lnTo>
                    <a:pt x="177" y="351"/>
                  </a:lnTo>
                  <a:lnTo>
                    <a:pt x="181" y="356"/>
                  </a:lnTo>
                  <a:lnTo>
                    <a:pt x="186" y="360"/>
                  </a:lnTo>
                  <a:lnTo>
                    <a:pt x="192" y="365"/>
                  </a:lnTo>
                  <a:lnTo>
                    <a:pt x="204" y="369"/>
                  </a:lnTo>
                  <a:lnTo>
                    <a:pt x="221" y="369"/>
                  </a:lnTo>
                  <a:lnTo>
                    <a:pt x="238" y="371"/>
                  </a:lnTo>
                  <a:lnTo>
                    <a:pt x="253" y="373"/>
                  </a:lnTo>
                  <a:lnTo>
                    <a:pt x="268" y="376"/>
                  </a:lnTo>
                  <a:lnTo>
                    <a:pt x="282" y="376"/>
                  </a:lnTo>
                  <a:lnTo>
                    <a:pt x="291" y="372"/>
                  </a:lnTo>
                  <a:lnTo>
                    <a:pt x="301" y="368"/>
                  </a:lnTo>
                  <a:lnTo>
                    <a:pt x="312" y="364"/>
                  </a:lnTo>
                  <a:lnTo>
                    <a:pt x="323" y="360"/>
                  </a:lnTo>
                  <a:lnTo>
                    <a:pt x="332" y="356"/>
                  </a:lnTo>
                  <a:lnTo>
                    <a:pt x="340" y="352"/>
                  </a:lnTo>
                  <a:lnTo>
                    <a:pt x="348" y="348"/>
                  </a:lnTo>
                  <a:lnTo>
                    <a:pt x="356" y="343"/>
                  </a:lnTo>
                  <a:lnTo>
                    <a:pt x="364" y="339"/>
                  </a:lnTo>
                  <a:lnTo>
                    <a:pt x="372" y="335"/>
                  </a:lnTo>
                  <a:lnTo>
                    <a:pt x="382" y="331"/>
                  </a:lnTo>
                  <a:lnTo>
                    <a:pt x="394" y="327"/>
                  </a:lnTo>
                  <a:lnTo>
                    <a:pt x="403" y="323"/>
                  </a:lnTo>
                  <a:lnTo>
                    <a:pt x="410" y="319"/>
                  </a:lnTo>
                  <a:lnTo>
                    <a:pt x="415" y="314"/>
                  </a:lnTo>
                  <a:lnTo>
                    <a:pt x="419" y="310"/>
                  </a:lnTo>
                  <a:lnTo>
                    <a:pt x="421" y="305"/>
                  </a:lnTo>
                  <a:lnTo>
                    <a:pt x="424" y="300"/>
                  </a:lnTo>
                  <a:lnTo>
                    <a:pt x="427" y="296"/>
                  </a:lnTo>
                  <a:lnTo>
                    <a:pt x="429" y="291"/>
                  </a:lnTo>
                  <a:lnTo>
                    <a:pt x="432" y="286"/>
                  </a:lnTo>
                  <a:lnTo>
                    <a:pt x="434" y="282"/>
                  </a:lnTo>
                  <a:lnTo>
                    <a:pt x="437" y="277"/>
                  </a:lnTo>
                  <a:lnTo>
                    <a:pt x="439" y="272"/>
                  </a:lnTo>
                  <a:lnTo>
                    <a:pt x="442" y="267"/>
                  </a:lnTo>
                  <a:lnTo>
                    <a:pt x="444" y="263"/>
                  </a:lnTo>
                  <a:lnTo>
                    <a:pt x="447" y="258"/>
                  </a:lnTo>
                  <a:lnTo>
                    <a:pt x="449" y="255"/>
                  </a:lnTo>
                  <a:lnTo>
                    <a:pt x="452" y="259"/>
                  </a:lnTo>
                  <a:lnTo>
                    <a:pt x="454" y="264"/>
                  </a:lnTo>
                  <a:lnTo>
                    <a:pt x="456" y="269"/>
                  </a:lnTo>
                  <a:lnTo>
                    <a:pt x="458" y="274"/>
                  </a:lnTo>
                  <a:lnTo>
                    <a:pt x="463" y="278"/>
                  </a:lnTo>
                  <a:lnTo>
                    <a:pt x="471" y="282"/>
                  </a:lnTo>
                  <a:lnTo>
                    <a:pt x="477" y="287"/>
                  </a:lnTo>
                  <a:lnTo>
                    <a:pt x="483" y="291"/>
                  </a:lnTo>
                  <a:lnTo>
                    <a:pt x="489" y="296"/>
                  </a:lnTo>
                  <a:lnTo>
                    <a:pt x="495" y="300"/>
                  </a:lnTo>
                  <a:lnTo>
                    <a:pt x="499" y="305"/>
                  </a:lnTo>
                  <a:lnTo>
                    <a:pt x="504" y="310"/>
                  </a:lnTo>
                  <a:lnTo>
                    <a:pt x="510" y="314"/>
                  </a:lnTo>
                  <a:lnTo>
                    <a:pt x="516" y="319"/>
                  </a:lnTo>
                  <a:lnTo>
                    <a:pt x="522" y="323"/>
                  </a:lnTo>
                  <a:lnTo>
                    <a:pt x="527" y="328"/>
                  </a:lnTo>
                  <a:lnTo>
                    <a:pt x="533" y="332"/>
                  </a:lnTo>
                  <a:lnTo>
                    <a:pt x="538" y="337"/>
                  </a:lnTo>
                  <a:lnTo>
                    <a:pt x="543" y="341"/>
                  </a:lnTo>
                  <a:lnTo>
                    <a:pt x="557" y="343"/>
                  </a:lnTo>
                  <a:lnTo>
                    <a:pt x="574" y="344"/>
                  </a:lnTo>
                  <a:lnTo>
                    <a:pt x="591" y="345"/>
                  </a:lnTo>
                  <a:lnTo>
                    <a:pt x="603" y="348"/>
                  </a:lnTo>
                  <a:lnTo>
                    <a:pt x="612" y="353"/>
                  </a:lnTo>
                  <a:lnTo>
                    <a:pt x="619" y="357"/>
                  </a:lnTo>
                  <a:lnTo>
                    <a:pt x="627" y="361"/>
                  </a:lnTo>
                  <a:lnTo>
                    <a:pt x="634" y="366"/>
                  </a:lnTo>
                  <a:lnTo>
                    <a:pt x="641" y="370"/>
                  </a:lnTo>
                  <a:lnTo>
                    <a:pt x="648" y="375"/>
                  </a:lnTo>
                  <a:lnTo>
                    <a:pt x="655" y="379"/>
                  </a:lnTo>
                  <a:lnTo>
                    <a:pt x="662" y="383"/>
                  </a:lnTo>
                  <a:lnTo>
                    <a:pt x="668" y="388"/>
                  </a:lnTo>
                  <a:lnTo>
                    <a:pt x="673" y="392"/>
                  </a:lnTo>
                  <a:lnTo>
                    <a:pt x="679" y="397"/>
                  </a:lnTo>
                  <a:lnTo>
                    <a:pt x="684" y="401"/>
                  </a:lnTo>
                  <a:lnTo>
                    <a:pt x="689" y="406"/>
                  </a:lnTo>
                  <a:lnTo>
                    <a:pt x="693" y="411"/>
                  </a:lnTo>
                  <a:lnTo>
                    <a:pt x="699" y="415"/>
                  </a:lnTo>
                  <a:lnTo>
                    <a:pt x="704" y="420"/>
                  </a:lnTo>
                  <a:lnTo>
                    <a:pt x="710" y="424"/>
                  </a:lnTo>
                  <a:lnTo>
                    <a:pt x="716" y="429"/>
                  </a:lnTo>
                  <a:lnTo>
                    <a:pt x="722" y="433"/>
                  </a:lnTo>
                  <a:lnTo>
                    <a:pt x="728" y="438"/>
                  </a:lnTo>
                  <a:lnTo>
                    <a:pt x="733" y="442"/>
                  </a:lnTo>
                  <a:lnTo>
                    <a:pt x="739" y="447"/>
                  </a:lnTo>
                  <a:lnTo>
                    <a:pt x="744" y="451"/>
                  </a:lnTo>
                  <a:lnTo>
                    <a:pt x="747" y="456"/>
                  </a:lnTo>
                  <a:lnTo>
                    <a:pt x="750" y="461"/>
                  </a:lnTo>
                  <a:lnTo>
                    <a:pt x="754" y="465"/>
                  </a:lnTo>
                  <a:lnTo>
                    <a:pt x="757" y="470"/>
                  </a:lnTo>
                  <a:lnTo>
                    <a:pt x="761" y="475"/>
                  </a:lnTo>
                  <a:lnTo>
                    <a:pt x="765" y="479"/>
                  </a:lnTo>
                  <a:lnTo>
                    <a:pt x="769" y="484"/>
                  </a:lnTo>
                  <a:lnTo>
                    <a:pt x="773" y="489"/>
                  </a:lnTo>
                  <a:lnTo>
                    <a:pt x="778" y="493"/>
                  </a:lnTo>
                  <a:lnTo>
                    <a:pt x="783" y="498"/>
                  </a:lnTo>
                  <a:lnTo>
                    <a:pt x="786" y="501"/>
                  </a:lnTo>
                  <a:lnTo>
                    <a:pt x="974" y="501"/>
                  </a:lnTo>
                  <a:lnTo>
                    <a:pt x="975" y="500"/>
                  </a:lnTo>
                  <a:lnTo>
                    <a:pt x="977" y="495"/>
                  </a:lnTo>
                  <a:lnTo>
                    <a:pt x="979" y="491"/>
                  </a:lnTo>
                  <a:lnTo>
                    <a:pt x="982" y="486"/>
                  </a:lnTo>
                  <a:lnTo>
                    <a:pt x="986" y="481"/>
                  </a:lnTo>
                  <a:lnTo>
                    <a:pt x="993" y="477"/>
                  </a:lnTo>
                  <a:lnTo>
                    <a:pt x="1000" y="472"/>
                  </a:lnTo>
                  <a:lnTo>
                    <a:pt x="1007" y="468"/>
                  </a:lnTo>
                  <a:lnTo>
                    <a:pt x="1014" y="464"/>
                  </a:lnTo>
                  <a:lnTo>
                    <a:pt x="1022" y="459"/>
                  </a:lnTo>
                  <a:lnTo>
                    <a:pt x="1031" y="455"/>
                  </a:lnTo>
                  <a:lnTo>
                    <a:pt x="1046" y="453"/>
                  </a:lnTo>
                  <a:lnTo>
                    <a:pt x="1054" y="457"/>
                  </a:lnTo>
                  <a:lnTo>
                    <a:pt x="1061" y="462"/>
                  </a:lnTo>
                  <a:lnTo>
                    <a:pt x="1068" y="466"/>
                  </a:lnTo>
                  <a:lnTo>
                    <a:pt x="1075" y="470"/>
                  </a:lnTo>
                  <a:lnTo>
                    <a:pt x="1083" y="475"/>
                  </a:lnTo>
                  <a:lnTo>
                    <a:pt x="1091" y="479"/>
                  </a:lnTo>
                  <a:lnTo>
                    <a:pt x="1099" y="483"/>
                  </a:lnTo>
                  <a:lnTo>
                    <a:pt x="1108" y="487"/>
                  </a:lnTo>
                  <a:lnTo>
                    <a:pt x="1117" y="491"/>
                  </a:lnTo>
                  <a:lnTo>
                    <a:pt x="1125" y="496"/>
                  </a:lnTo>
                  <a:lnTo>
                    <a:pt x="1132" y="500"/>
                  </a:lnTo>
                  <a:lnTo>
                    <a:pt x="1133" y="501"/>
                  </a:lnTo>
                  <a:lnTo>
                    <a:pt x="1169" y="501"/>
                  </a:lnTo>
                  <a:lnTo>
                    <a:pt x="1172" y="499"/>
                  </a:lnTo>
                  <a:lnTo>
                    <a:pt x="1177" y="494"/>
                  </a:lnTo>
                  <a:lnTo>
                    <a:pt x="1182" y="490"/>
                  </a:lnTo>
                  <a:lnTo>
                    <a:pt x="1187" y="485"/>
                  </a:lnTo>
                  <a:lnTo>
                    <a:pt x="1191" y="481"/>
                  </a:lnTo>
                  <a:lnTo>
                    <a:pt x="1195" y="476"/>
                  </a:lnTo>
                  <a:lnTo>
                    <a:pt x="1200" y="471"/>
                  </a:lnTo>
                  <a:lnTo>
                    <a:pt x="1205" y="467"/>
                  </a:lnTo>
                  <a:lnTo>
                    <a:pt x="1210" y="462"/>
                  </a:lnTo>
                  <a:lnTo>
                    <a:pt x="1216" y="458"/>
                  </a:lnTo>
                  <a:lnTo>
                    <a:pt x="1222" y="453"/>
                  </a:lnTo>
                  <a:lnTo>
                    <a:pt x="1228" y="449"/>
                  </a:lnTo>
                  <a:lnTo>
                    <a:pt x="1236" y="445"/>
                  </a:lnTo>
                  <a:lnTo>
                    <a:pt x="1246" y="441"/>
                  </a:lnTo>
                  <a:lnTo>
                    <a:pt x="1254" y="441"/>
                  </a:lnTo>
                  <a:lnTo>
                    <a:pt x="1259" y="446"/>
                  </a:lnTo>
                  <a:lnTo>
                    <a:pt x="1264" y="450"/>
                  </a:lnTo>
                  <a:lnTo>
                    <a:pt x="1275" y="454"/>
                  </a:lnTo>
                  <a:lnTo>
                    <a:pt x="1290" y="457"/>
                  </a:lnTo>
                  <a:lnTo>
                    <a:pt x="1306" y="458"/>
                  </a:lnTo>
                  <a:lnTo>
                    <a:pt x="1322" y="457"/>
                  </a:lnTo>
                  <a:lnTo>
                    <a:pt x="1337" y="454"/>
                  </a:lnTo>
                  <a:lnTo>
                    <a:pt x="1352" y="451"/>
                  </a:lnTo>
                  <a:lnTo>
                    <a:pt x="1364" y="448"/>
                  </a:lnTo>
                  <a:lnTo>
                    <a:pt x="1378" y="445"/>
                  </a:lnTo>
                  <a:lnTo>
                    <a:pt x="1392" y="443"/>
                  </a:lnTo>
                  <a:lnTo>
                    <a:pt x="1403" y="447"/>
                  </a:lnTo>
                  <a:lnTo>
                    <a:pt x="1415" y="450"/>
                  </a:lnTo>
                  <a:lnTo>
                    <a:pt x="1423" y="455"/>
                  </a:lnTo>
                  <a:lnTo>
                    <a:pt x="1433" y="459"/>
                  </a:lnTo>
                  <a:lnTo>
                    <a:pt x="1441" y="463"/>
                  </a:lnTo>
                  <a:lnTo>
                    <a:pt x="1450" y="467"/>
                  </a:lnTo>
                  <a:lnTo>
                    <a:pt x="1462" y="467"/>
                  </a:lnTo>
                  <a:lnTo>
                    <a:pt x="1475" y="463"/>
                  </a:lnTo>
                  <a:lnTo>
                    <a:pt x="1488" y="460"/>
                  </a:lnTo>
                  <a:lnTo>
                    <a:pt x="1501" y="457"/>
                  </a:lnTo>
                  <a:lnTo>
                    <a:pt x="1513" y="454"/>
                  </a:lnTo>
                  <a:lnTo>
                    <a:pt x="1527" y="450"/>
                  </a:lnTo>
                  <a:lnTo>
                    <a:pt x="1542" y="448"/>
                  </a:lnTo>
                  <a:lnTo>
                    <a:pt x="1557" y="451"/>
                  </a:lnTo>
                  <a:lnTo>
                    <a:pt x="1563" y="451"/>
                  </a:lnTo>
                  <a:lnTo>
                    <a:pt x="1568" y="446"/>
                  </a:lnTo>
                  <a:lnTo>
                    <a:pt x="1573" y="441"/>
                  </a:lnTo>
                  <a:lnTo>
                    <a:pt x="1582" y="437"/>
                  </a:lnTo>
                  <a:lnTo>
                    <a:pt x="1592" y="433"/>
                  </a:lnTo>
                  <a:lnTo>
                    <a:pt x="1600" y="429"/>
                  </a:lnTo>
                  <a:lnTo>
                    <a:pt x="1606" y="425"/>
                  </a:lnTo>
                  <a:lnTo>
                    <a:pt x="1609" y="420"/>
                  </a:lnTo>
                  <a:lnTo>
                    <a:pt x="1613" y="415"/>
                  </a:lnTo>
                  <a:lnTo>
                    <a:pt x="1626" y="415"/>
                  </a:lnTo>
                  <a:lnTo>
                    <a:pt x="1642" y="417"/>
                  </a:lnTo>
                  <a:lnTo>
                    <a:pt x="1649" y="414"/>
                  </a:lnTo>
                  <a:lnTo>
                    <a:pt x="1651" y="409"/>
                  </a:lnTo>
                  <a:lnTo>
                    <a:pt x="1654" y="405"/>
                  </a:lnTo>
                  <a:lnTo>
                    <a:pt x="1656" y="400"/>
                  </a:lnTo>
                  <a:lnTo>
                    <a:pt x="1661" y="395"/>
                  </a:lnTo>
                  <a:lnTo>
                    <a:pt x="1665" y="391"/>
                  </a:lnTo>
                  <a:lnTo>
                    <a:pt x="1670" y="386"/>
                  </a:lnTo>
                  <a:lnTo>
                    <a:pt x="1676" y="381"/>
                  </a:lnTo>
                  <a:lnTo>
                    <a:pt x="1682" y="377"/>
                  </a:lnTo>
                  <a:lnTo>
                    <a:pt x="1690" y="373"/>
                  </a:lnTo>
                  <a:lnTo>
                    <a:pt x="1698" y="369"/>
                  </a:lnTo>
                  <a:lnTo>
                    <a:pt x="1708" y="364"/>
                  </a:lnTo>
                  <a:lnTo>
                    <a:pt x="1719" y="361"/>
                  </a:lnTo>
                  <a:lnTo>
                    <a:pt x="1731" y="357"/>
                  </a:lnTo>
                  <a:lnTo>
                    <a:pt x="1745" y="354"/>
                  </a:lnTo>
                  <a:lnTo>
                    <a:pt x="1757" y="354"/>
                  </a:lnTo>
                  <a:lnTo>
                    <a:pt x="1765" y="358"/>
                  </a:lnTo>
                  <a:lnTo>
                    <a:pt x="1771" y="362"/>
                  </a:lnTo>
                  <a:lnTo>
                    <a:pt x="1777" y="367"/>
                  </a:lnTo>
                  <a:lnTo>
                    <a:pt x="1781" y="372"/>
                  </a:lnTo>
                  <a:lnTo>
                    <a:pt x="1785" y="376"/>
                  </a:lnTo>
                  <a:lnTo>
                    <a:pt x="1788" y="381"/>
                  </a:lnTo>
                  <a:lnTo>
                    <a:pt x="1790" y="386"/>
                  </a:lnTo>
                  <a:lnTo>
                    <a:pt x="1793" y="390"/>
                  </a:lnTo>
                  <a:lnTo>
                    <a:pt x="1795" y="395"/>
                  </a:lnTo>
                  <a:lnTo>
                    <a:pt x="1797" y="400"/>
                  </a:lnTo>
                  <a:lnTo>
                    <a:pt x="1798" y="405"/>
                  </a:lnTo>
                  <a:lnTo>
                    <a:pt x="1798" y="409"/>
                  </a:lnTo>
                  <a:lnTo>
                    <a:pt x="1798" y="414"/>
                  </a:lnTo>
                  <a:lnTo>
                    <a:pt x="1798" y="419"/>
                  </a:lnTo>
                  <a:lnTo>
                    <a:pt x="1798" y="424"/>
                  </a:lnTo>
                  <a:lnTo>
                    <a:pt x="1798" y="428"/>
                  </a:lnTo>
                  <a:lnTo>
                    <a:pt x="1799" y="433"/>
                  </a:lnTo>
                  <a:lnTo>
                    <a:pt x="1799" y="438"/>
                  </a:lnTo>
                  <a:lnTo>
                    <a:pt x="1799" y="443"/>
                  </a:lnTo>
                  <a:lnTo>
                    <a:pt x="1799" y="448"/>
                  </a:lnTo>
                  <a:lnTo>
                    <a:pt x="1799" y="452"/>
                  </a:lnTo>
                  <a:lnTo>
                    <a:pt x="1799" y="457"/>
                  </a:lnTo>
                  <a:lnTo>
                    <a:pt x="1800" y="462"/>
                  </a:lnTo>
                  <a:lnTo>
                    <a:pt x="1800" y="467"/>
                  </a:lnTo>
                  <a:lnTo>
                    <a:pt x="1800" y="471"/>
                  </a:lnTo>
                  <a:lnTo>
                    <a:pt x="1801" y="476"/>
                  </a:lnTo>
                  <a:lnTo>
                    <a:pt x="1801" y="481"/>
                  </a:lnTo>
                  <a:lnTo>
                    <a:pt x="1801" y="486"/>
                  </a:lnTo>
                  <a:lnTo>
                    <a:pt x="1802" y="491"/>
                  </a:lnTo>
                  <a:lnTo>
                    <a:pt x="1802" y="495"/>
                  </a:lnTo>
                  <a:lnTo>
                    <a:pt x="1802" y="500"/>
                  </a:lnTo>
                  <a:lnTo>
                    <a:pt x="1802" y="501"/>
                  </a:lnTo>
                  <a:lnTo>
                    <a:pt x="1938" y="501"/>
                  </a:lnTo>
                  <a:lnTo>
                    <a:pt x="1940" y="496"/>
                  </a:lnTo>
                  <a:lnTo>
                    <a:pt x="1942" y="492"/>
                  </a:lnTo>
                  <a:lnTo>
                    <a:pt x="1944" y="487"/>
                  </a:lnTo>
                  <a:lnTo>
                    <a:pt x="1945" y="482"/>
                  </a:lnTo>
                  <a:lnTo>
                    <a:pt x="1948" y="477"/>
                  </a:lnTo>
                  <a:lnTo>
                    <a:pt x="1952" y="473"/>
                  </a:lnTo>
                  <a:lnTo>
                    <a:pt x="1956" y="468"/>
                  </a:lnTo>
                  <a:lnTo>
                    <a:pt x="1961" y="471"/>
                  </a:lnTo>
                  <a:lnTo>
                    <a:pt x="1966" y="475"/>
                  </a:lnTo>
                  <a:lnTo>
                    <a:pt x="1969" y="480"/>
                  </a:lnTo>
                  <a:lnTo>
                    <a:pt x="1970" y="485"/>
                  </a:lnTo>
                  <a:lnTo>
                    <a:pt x="1971" y="489"/>
                  </a:lnTo>
                  <a:lnTo>
                    <a:pt x="1973" y="494"/>
                  </a:lnTo>
                  <a:lnTo>
                    <a:pt x="1974" y="499"/>
                  </a:lnTo>
                  <a:lnTo>
                    <a:pt x="1974" y="501"/>
                  </a:lnTo>
                  <a:lnTo>
                    <a:pt x="2113" y="501"/>
                  </a:lnTo>
                  <a:lnTo>
                    <a:pt x="2114" y="498"/>
                  </a:lnTo>
                  <a:lnTo>
                    <a:pt x="2115" y="493"/>
                  </a:lnTo>
                  <a:lnTo>
                    <a:pt x="2116" y="489"/>
                  </a:lnTo>
                  <a:lnTo>
                    <a:pt x="2117" y="484"/>
                  </a:lnTo>
                  <a:lnTo>
                    <a:pt x="2118" y="479"/>
                  </a:lnTo>
                  <a:lnTo>
                    <a:pt x="2120" y="474"/>
                  </a:lnTo>
                  <a:lnTo>
                    <a:pt x="2121" y="470"/>
                  </a:lnTo>
                  <a:lnTo>
                    <a:pt x="2122" y="465"/>
                  </a:lnTo>
                  <a:lnTo>
                    <a:pt x="2123" y="460"/>
                  </a:lnTo>
                  <a:lnTo>
                    <a:pt x="2125" y="455"/>
                  </a:lnTo>
                  <a:lnTo>
                    <a:pt x="2126" y="451"/>
                  </a:lnTo>
                  <a:lnTo>
                    <a:pt x="2127" y="446"/>
                  </a:lnTo>
                  <a:lnTo>
                    <a:pt x="2129" y="441"/>
                  </a:lnTo>
                  <a:lnTo>
                    <a:pt x="2130" y="436"/>
                  </a:lnTo>
                  <a:lnTo>
                    <a:pt x="2132" y="432"/>
                  </a:lnTo>
                  <a:lnTo>
                    <a:pt x="2134" y="427"/>
                  </a:lnTo>
                  <a:lnTo>
                    <a:pt x="2135" y="422"/>
                  </a:lnTo>
                  <a:lnTo>
                    <a:pt x="2137" y="417"/>
                  </a:lnTo>
                  <a:lnTo>
                    <a:pt x="2138" y="413"/>
                  </a:lnTo>
                  <a:lnTo>
                    <a:pt x="2140" y="408"/>
                  </a:lnTo>
                  <a:lnTo>
                    <a:pt x="2142" y="403"/>
                  </a:lnTo>
                  <a:lnTo>
                    <a:pt x="2144" y="398"/>
                  </a:lnTo>
                  <a:lnTo>
                    <a:pt x="2146" y="394"/>
                  </a:lnTo>
                  <a:lnTo>
                    <a:pt x="2149" y="389"/>
                  </a:lnTo>
                  <a:lnTo>
                    <a:pt x="2151" y="384"/>
                  </a:lnTo>
                  <a:lnTo>
                    <a:pt x="2153" y="379"/>
                  </a:lnTo>
                  <a:lnTo>
                    <a:pt x="2156" y="375"/>
                  </a:lnTo>
                  <a:lnTo>
                    <a:pt x="2158" y="370"/>
                  </a:lnTo>
                  <a:lnTo>
                    <a:pt x="2161" y="365"/>
                  </a:lnTo>
                  <a:lnTo>
                    <a:pt x="2163" y="360"/>
                  </a:lnTo>
                  <a:lnTo>
                    <a:pt x="2165" y="356"/>
                  </a:lnTo>
                  <a:lnTo>
                    <a:pt x="2168" y="351"/>
                  </a:lnTo>
                  <a:lnTo>
                    <a:pt x="2169" y="346"/>
                  </a:lnTo>
                  <a:lnTo>
                    <a:pt x="2171" y="341"/>
                  </a:lnTo>
                  <a:lnTo>
                    <a:pt x="2173" y="337"/>
                  </a:lnTo>
                  <a:lnTo>
                    <a:pt x="2174" y="332"/>
                  </a:lnTo>
                  <a:lnTo>
                    <a:pt x="2176" y="327"/>
                  </a:lnTo>
                  <a:lnTo>
                    <a:pt x="2177" y="322"/>
                  </a:lnTo>
                  <a:lnTo>
                    <a:pt x="2179" y="317"/>
                  </a:lnTo>
                  <a:lnTo>
                    <a:pt x="2181" y="312"/>
                  </a:lnTo>
                  <a:lnTo>
                    <a:pt x="2186" y="314"/>
                  </a:lnTo>
                  <a:lnTo>
                    <a:pt x="2194" y="319"/>
                  </a:lnTo>
                  <a:lnTo>
                    <a:pt x="2210" y="321"/>
                  </a:lnTo>
                  <a:lnTo>
                    <a:pt x="2227" y="322"/>
                  </a:lnTo>
                  <a:lnTo>
                    <a:pt x="2240" y="324"/>
                  </a:lnTo>
                  <a:lnTo>
                    <a:pt x="2251" y="328"/>
                  </a:lnTo>
                  <a:lnTo>
                    <a:pt x="2261" y="332"/>
                  </a:lnTo>
                  <a:lnTo>
                    <a:pt x="2269" y="337"/>
                  </a:lnTo>
                  <a:lnTo>
                    <a:pt x="2276" y="341"/>
                  </a:lnTo>
                  <a:lnTo>
                    <a:pt x="2284" y="345"/>
                  </a:lnTo>
                  <a:lnTo>
                    <a:pt x="2291" y="350"/>
                  </a:lnTo>
                  <a:lnTo>
                    <a:pt x="2296" y="354"/>
                  </a:lnTo>
                  <a:lnTo>
                    <a:pt x="2302" y="359"/>
                  </a:lnTo>
                  <a:lnTo>
                    <a:pt x="2307" y="363"/>
                  </a:lnTo>
                  <a:lnTo>
                    <a:pt x="2315" y="367"/>
                  </a:lnTo>
                  <a:lnTo>
                    <a:pt x="2323" y="372"/>
                  </a:lnTo>
                  <a:lnTo>
                    <a:pt x="2332" y="376"/>
                  </a:lnTo>
                  <a:lnTo>
                    <a:pt x="2342" y="380"/>
                  </a:lnTo>
                  <a:lnTo>
                    <a:pt x="2350" y="384"/>
                  </a:lnTo>
                  <a:lnTo>
                    <a:pt x="2357" y="388"/>
                  </a:lnTo>
                  <a:lnTo>
                    <a:pt x="2365" y="393"/>
                  </a:lnTo>
                  <a:lnTo>
                    <a:pt x="2377" y="396"/>
                  </a:lnTo>
                  <a:lnTo>
                    <a:pt x="2387" y="400"/>
                  </a:lnTo>
                  <a:lnTo>
                    <a:pt x="2392" y="405"/>
                  </a:lnTo>
                  <a:lnTo>
                    <a:pt x="2395" y="409"/>
                  </a:lnTo>
                  <a:lnTo>
                    <a:pt x="2400" y="414"/>
                  </a:lnTo>
                  <a:lnTo>
                    <a:pt x="2405" y="418"/>
                  </a:lnTo>
                  <a:lnTo>
                    <a:pt x="2409" y="423"/>
                  </a:lnTo>
                  <a:lnTo>
                    <a:pt x="2413" y="428"/>
                  </a:lnTo>
                  <a:lnTo>
                    <a:pt x="2417" y="432"/>
                  </a:lnTo>
                  <a:lnTo>
                    <a:pt x="2421" y="437"/>
                  </a:lnTo>
                  <a:lnTo>
                    <a:pt x="2425" y="442"/>
                  </a:lnTo>
                  <a:lnTo>
                    <a:pt x="2430" y="446"/>
                  </a:lnTo>
                  <a:lnTo>
                    <a:pt x="2434" y="451"/>
                  </a:lnTo>
                  <a:lnTo>
                    <a:pt x="2437" y="456"/>
                  </a:lnTo>
                  <a:lnTo>
                    <a:pt x="2440" y="460"/>
                  </a:lnTo>
                  <a:lnTo>
                    <a:pt x="2444" y="465"/>
                  </a:lnTo>
                  <a:lnTo>
                    <a:pt x="2448" y="470"/>
                  </a:lnTo>
                  <a:lnTo>
                    <a:pt x="2453" y="474"/>
                  </a:lnTo>
                  <a:lnTo>
                    <a:pt x="2458" y="479"/>
                  </a:lnTo>
                  <a:lnTo>
                    <a:pt x="2462" y="476"/>
                  </a:lnTo>
                  <a:lnTo>
                    <a:pt x="2466" y="472"/>
                  </a:lnTo>
                  <a:lnTo>
                    <a:pt x="2469" y="467"/>
                  </a:lnTo>
                  <a:lnTo>
                    <a:pt x="2472" y="462"/>
                  </a:lnTo>
                  <a:lnTo>
                    <a:pt x="2474" y="457"/>
                  </a:lnTo>
                  <a:lnTo>
                    <a:pt x="2477" y="453"/>
                  </a:lnTo>
                  <a:lnTo>
                    <a:pt x="2479" y="448"/>
                  </a:lnTo>
                  <a:lnTo>
                    <a:pt x="2482" y="443"/>
                  </a:lnTo>
                  <a:lnTo>
                    <a:pt x="2485" y="439"/>
                  </a:lnTo>
                  <a:lnTo>
                    <a:pt x="2488" y="434"/>
                  </a:lnTo>
                  <a:lnTo>
                    <a:pt x="2491" y="429"/>
                  </a:lnTo>
                  <a:lnTo>
                    <a:pt x="2494" y="424"/>
                  </a:lnTo>
                  <a:lnTo>
                    <a:pt x="2497" y="420"/>
                  </a:lnTo>
                  <a:lnTo>
                    <a:pt x="2500" y="415"/>
                  </a:lnTo>
                  <a:lnTo>
                    <a:pt x="2504" y="410"/>
                  </a:lnTo>
                  <a:lnTo>
                    <a:pt x="2506" y="406"/>
                  </a:lnTo>
                  <a:lnTo>
                    <a:pt x="2509" y="401"/>
                  </a:lnTo>
                  <a:lnTo>
                    <a:pt x="2512" y="396"/>
                  </a:lnTo>
                  <a:lnTo>
                    <a:pt x="2514" y="392"/>
                  </a:lnTo>
                  <a:lnTo>
                    <a:pt x="2517" y="387"/>
                  </a:lnTo>
                  <a:lnTo>
                    <a:pt x="2520" y="382"/>
                  </a:lnTo>
                  <a:lnTo>
                    <a:pt x="2523" y="377"/>
                  </a:lnTo>
                  <a:lnTo>
                    <a:pt x="2525" y="373"/>
                  </a:lnTo>
                  <a:lnTo>
                    <a:pt x="2528" y="368"/>
                  </a:lnTo>
                  <a:lnTo>
                    <a:pt x="2531" y="363"/>
                  </a:lnTo>
                  <a:lnTo>
                    <a:pt x="2534" y="358"/>
                  </a:lnTo>
                  <a:lnTo>
                    <a:pt x="2536" y="354"/>
                  </a:lnTo>
                  <a:lnTo>
                    <a:pt x="2539" y="349"/>
                  </a:lnTo>
                  <a:lnTo>
                    <a:pt x="2541" y="344"/>
                  </a:lnTo>
                  <a:lnTo>
                    <a:pt x="2543" y="340"/>
                  </a:lnTo>
                  <a:lnTo>
                    <a:pt x="2545" y="335"/>
                  </a:lnTo>
                  <a:lnTo>
                    <a:pt x="2548" y="330"/>
                  </a:lnTo>
                  <a:lnTo>
                    <a:pt x="2551" y="325"/>
                  </a:lnTo>
                  <a:lnTo>
                    <a:pt x="2555" y="321"/>
                  </a:lnTo>
                  <a:lnTo>
                    <a:pt x="2560" y="322"/>
                  </a:lnTo>
                  <a:lnTo>
                    <a:pt x="2565" y="327"/>
                  </a:lnTo>
                  <a:lnTo>
                    <a:pt x="2570" y="332"/>
                  </a:lnTo>
                  <a:lnTo>
                    <a:pt x="2576" y="336"/>
                  </a:lnTo>
                  <a:lnTo>
                    <a:pt x="2581" y="341"/>
                  </a:lnTo>
                  <a:lnTo>
                    <a:pt x="2586" y="345"/>
                  </a:lnTo>
                  <a:lnTo>
                    <a:pt x="2592" y="350"/>
                  </a:lnTo>
                  <a:lnTo>
                    <a:pt x="2595" y="354"/>
                  </a:lnTo>
                  <a:lnTo>
                    <a:pt x="2598" y="359"/>
                  </a:lnTo>
                  <a:lnTo>
                    <a:pt x="2600" y="364"/>
                  </a:lnTo>
                  <a:lnTo>
                    <a:pt x="2603" y="369"/>
                  </a:lnTo>
                  <a:lnTo>
                    <a:pt x="2606" y="373"/>
                  </a:lnTo>
                  <a:lnTo>
                    <a:pt x="2608" y="378"/>
                  </a:lnTo>
                  <a:lnTo>
                    <a:pt x="2611" y="383"/>
                  </a:lnTo>
                  <a:lnTo>
                    <a:pt x="2613" y="388"/>
                  </a:lnTo>
                  <a:lnTo>
                    <a:pt x="2616" y="392"/>
                  </a:lnTo>
                  <a:lnTo>
                    <a:pt x="2618" y="397"/>
                  </a:lnTo>
                  <a:lnTo>
                    <a:pt x="2621" y="402"/>
                  </a:lnTo>
                  <a:lnTo>
                    <a:pt x="2622" y="406"/>
                  </a:lnTo>
                  <a:lnTo>
                    <a:pt x="2624" y="411"/>
                  </a:lnTo>
                  <a:lnTo>
                    <a:pt x="2625" y="416"/>
                  </a:lnTo>
                  <a:lnTo>
                    <a:pt x="2627" y="421"/>
                  </a:lnTo>
                  <a:lnTo>
                    <a:pt x="2628" y="426"/>
                  </a:lnTo>
                  <a:lnTo>
                    <a:pt x="2629" y="430"/>
                  </a:lnTo>
                  <a:lnTo>
                    <a:pt x="2631" y="435"/>
                  </a:lnTo>
                  <a:lnTo>
                    <a:pt x="2632" y="440"/>
                  </a:lnTo>
                  <a:lnTo>
                    <a:pt x="2634" y="445"/>
                  </a:lnTo>
                  <a:lnTo>
                    <a:pt x="2635" y="449"/>
                  </a:lnTo>
                  <a:lnTo>
                    <a:pt x="2636" y="454"/>
                  </a:lnTo>
                  <a:lnTo>
                    <a:pt x="2637" y="459"/>
                  </a:lnTo>
                  <a:lnTo>
                    <a:pt x="2638" y="464"/>
                  </a:lnTo>
                  <a:lnTo>
                    <a:pt x="2640" y="468"/>
                  </a:lnTo>
                  <a:lnTo>
                    <a:pt x="2641" y="473"/>
                  </a:lnTo>
                  <a:lnTo>
                    <a:pt x="2642" y="478"/>
                  </a:lnTo>
                  <a:lnTo>
                    <a:pt x="2643" y="483"/>
                  </a:lnTo>
                  <a:lnTo>
                    <a:pt x="2644" y="487"/>
                  </a:lnTo>
                  <a:lnTo>
                    <a:pt x="2645" y="492"/>
                  </a:lnTo>
                  <a:lnTo>
                    <a:pt x="2646" y="497"/>
                  </a:lnTo>
                  <a:lnTo>
                    <a:pt x="2648" y="501"/>
                  </a:lnTo>
                  <a:lnTo>
                    <a:pt x="2754" y="501"/>
                  </a:lnTo>
                  <a:lnTo>
                    <a:pt x="2754" y="499"/>
                  </a:lnTo>
                  <a:lnTo>
                    <a:pt x="2755" y="494"/>
                  </a:lnTo>
                  <a:lnTo>
                    <a:pt x="2756" y="489"/>
                  </a:lnTo>
                  <a:lnTo>
                    <a:pt x="2757" y="485"/>
                  </a:lnTo>
                  <a:lnTo>
                    <a:pt x="2758" y="480"/>
                  </a:lnTo>
                  <a:lnTo>
                    <a:pt x="2759" y="475"/>
                  </a:lnTo>
                  <a:lnTo>
                    <a:pt x="2760" y="470"/>
                  </a:lnTo>
                  <a:lnTo>
                    <a:pt x="2761" y="466"/>
                  </a:lnTo>
                  <a:lnTo>
                    <a:pt x="2762" y="461"/>
                  </a:lnTo>
                  <a:lnTo>
                    <a:pt x="2763" y="456"/>
                  </a:lnTo>
                  <a:lnTo>
                    <a:pt x="2764" y="451"/>
                  </a:lnTo>
                  <a:lnTo>
                    <a:pt x="2765" y="446"/>
                  </a:lnTo>
                  <a:lnTo>
                    <a:pt x="2766" y="442"/>
                  </a:lnTo>
                  <a:lnTo>
                    <a:pt x="2767" y="437"/>
                  </a:lnTo>
                  <a:lnTo>
                    <a:pt x="2768" y="432"/>
                  </a:lnTo>
                  <a:lnTo>
                    <a:pt x="2769" y="427"/>
                  </a:lnTo>
                  <a:lnTo>
                    <a:pt x="2770" y="423"/>
                  </a:lnTo>
                  <a:lnTo>
                    <a:pt x="2771" y="418"/>
                  </a:lnTo>
                  <a:lnTo>
                    <a:pt x="2771" y="413"/>
                  </a:lnTo>
                  <a:lnTo>
                    <a:pt x="2772" y="408"/>
                  </a:lnTo>
                  <a:lnTo>
                    <a:pt x="2773" y="404"/>
                  </a:lnTo>
                  <a:lnTo>
                    <a:pt x="2777" y="399"/>
                  </a:lnTo>
                  <a:lnTo>
                    <a:pt x="2783" y="394"/>
                  </a:lnTo>
                  <a:lnTo>
                    <a:pt x="2790" y="390"/>
                  </a:lnTo>
                  <a:lnTo>
                    <a:pt x="2804" y="387"/>
                  </a:lnTo>
                  <a:lnTo>
                    <a:pt x="2820" y="385"/>
                  </a:lnTo>
                  <a:lnTo>
                    <a:pt x="2827" y="381"/>
                  </a:lnTo>
                  <a:lnTo>
                    <a:pt x="2831" y="376"/>
                  </a:lnTo>
                  <a:lnTo>
                    <a:pt x="2835" y="372"/>
                  </a:lnTo>
                  <a:lnTo>
                    <a:pt x="2839" y="367"/>
                  </a:lnTo>
                  <a:lnTo>
                    <a:pt x="2844" y="362"/>
                  </a:lnTo>
                  <a:lnTo>
                    <a:pt x="2848" y="358"/>
                  </a:lnTo>
                  <a:lnTo>
                    <a:pt x="2852" y="353"/>
                  </a:lnTo>
                  <a:lnTo>
                    <a:pt x="2856" y="349"/>
                  </a:lnTo>
                  <a:lnTo>
                    <a:pt x="2860" y="344"/>
                  </a:lnTo>
                  <a:lnTo>
                    <a:pt x="2864" y="339"/>
                  </a:lnTo>
                  <a:lnTo>
                    <a:pt x="2868" y="335"/>
                  </a:lnTo>
                  <a:lnTo>
                    <a:pt x="2873" y="330"/>
                  </a:lnTo>
                  <a:lnTo>
                    <a:pt x="2878" y="325"/>
                  </a:lnTo>
                  <a:lnTo>
                    <a:pt x="2884" y="321"/>
                  </a:lnTo>
                  <a:lnTo>
                    <a:pt x="2890" y="316"/>
                  </a:lnTo>
                  <a:lnTo>
                    <a:pt x="2897" y="312"/>
                  </a:lnTo>
                  <a:lnTo>
                    <a:pt x="2903" y="308"/>
                  </a:lnTo>
                  <a:lnTo>
                    <a:pt x="2911" y="304"/>
                  </a:lnTo>
                  <a:lnTo>
                    <a:pt x="2928" y="302"/>
                  </a:lnTo>
                  <a:lnTo>
                    <a:pt x="2944" y="300"/>
                  </a:lnTo>
                  <a:lnTo>
                    <a:pt x="2961" y="298"/>
                  </a:lnTo>
                  <a:lnTo>
                    <a:pt x="2969" y="302"/>
                  </a:lnTo>
                  <a:lnTo>
                    <a:pt x="2970" y="307"/>
                  </a:lnTo>
                  <a:lnTo>
                    <a:pt x="2970" y="312"/>
                  </a:lnTo>
                  <a:lnTo>
                    <a:pt x="2971" y="316"/>
                  </a:lnTo>
                  <a:lnTo>
                    <a:pt x="2972" y="321"/>
                  </a:lnTo>
                  <a:lnTo>
                    <a:pt x="2972" y="326"/>
                  </a:lnTo>
                  <a:lnTo>
                    <a:pt x="2973" y="331"/>
                  </a:lnTo>
                  <a:lnTo>
                    <a:pt x="2974" y="336"/>
                  </a:lnTo>
                  <a:lnTo>
                    <a:pt x="2974" y="340"/>
                  </a:lnTo>
                  <a:lnTo>
                    <a:pt x="2975" y="345"/>
                  </a:lnTo>
                  <a:lnTo>
                    <a:pt x="2976" y="350"/>
                  </a:lnTo>
                  <a:lnTo>
                    <a:pt x="2977" y="355"/>
                  </a:lnTo>
                  <a:lnTo>
                    <a:pt x="2979" y="359"/>
                  </a:lnTo>
                  <a:lnTo>
                    <a:pt x="2980" y="364"/>
                  </a:lnTo>
                  <a:lnTo>
                    <a:pt x="2982" y="369"/>
                  </a:lnTo>
                  <a:lnTo>
                    <a:pt x="2983" y="374"/>
                  </a:lnTo>
                  <a:lnTo>
                    <a:pt x="2985" y="378"/>
                  </a:lnTo>
                  <a:lnTo>
                    <a:pt x="2986" y="383"/>
                  </a:lnTo>
                  <a:lnTo>
                    <a:pt x="2988" y="388"/>
                  </a:lnTo>
                  <a:lnTo>
                    <a:pt x="2989" y="393"/>
                  </a:lnTo>
                  <a:lnTo>
                    <a:pt x="2990" y="397"/>
                  </a:lnTo>
                  <a:lnTo>
                    <a:pt x="2993" y="402"/>
                  </a:lnTo>
                  <a:lnTo>
                    <a:pt x="2999" y="407"/>
                  </a:lnTo>
                  <a:lnTo>
                    <a:pt x="3005" y="411"/>
                  </a:lnTo>
                  <a:lnTo>
                    <a:pt x="3012" y="415"/>
                  </a:lnTo>
                  <a:lnTo>
                    <a:pt x="3020" y="420"/>
                  </a:lnTo>
                  <a:lnTo>
                    <a:pt x="3029" y="424"/>
                  </a:lnTo>
                  <a:lnTo>
                    <a:pt x="3039" y="428"/>
                  </a:lnTo>
                  <a:lnTo>
                    <a:pt x="3050" y="432"/>
                  </a:lnTo>
                  <a:lnTo>
                    <a:pt x="3062" y="435"/>
                  </a:lnTo>
                  <a:lnTo>
                    <a:pt x="3077" y="437"/>
                  </a:lnTo>
                  <a:lnTo>
                    <a:pt x="3093" y="440"/>
                  </a:lnTo>
                  <a:lnTo>
                    <a:pt x="3109" y="442"/>
                  </a:lnTo>
                  <a:lnTo>
                    <a:pt x="3123" y="445"/>
                  </a:lnTo>
                  <a:lnTo>
                    <a:pt x="3131" y="449"/>
                  </a:lnTo>
                  <a:lnTo>
                    <a:pt x="3137" y="453"/>
                  </a:lnTo>
                  <a:lnTo>
                    <a:pt x="3143" y="458"/>
                  </a:lnTo>
                  <a:lnTo>
                    <a:pt x="3150" y="462"/>
                  </a:lnTo>
                  <a:lnTo>
                    <a:pt x="3156" y="467"/>
                  </a:lnTo>
                  <a:lnTo>
                    <a:pt x="3163" y="471"/>
                  </a:lnTo>
                  <a:lnTo>
                    <a:pt x="3169" y="476"/>
                  </a:lnTo>
                  <a:lnTo>
                    <a:pt x="3176" y="480"/>
                  </a:lnTo>
                  <a:lnTo>
                    <a:pt x="3185" y="484"/>
                  </a:lnTo>
                  <a:lnTo>
                    <a:pt x="3193" y="488"/>
                  </a:lnTo>
                  <a:lnTo>
                    <a:pt x="3198" y="493"/>
                  </a:lnTo>
                  <a:lnTo>
                    <a:pt x="3201" y="498"/>
                  </a:lnTo>
                  <a:lnTo>
                    <a:pt x="3202" y="501"/>
                  </a:lnTo>
                  <a:lnTo>
                    <a:pt x="3219" y="501"/>
                  </a:lnTo>
                  <a:lnTo>
                    <a:pt x="3219" y="501"/>
                  </a:lnTo>
                  <a:lnTo>
                    <a:pt x="3220" y="496"/>
                  </a:lnTo>
                  <a:lnTo>
                    <a:pt x="3222" y="491"/>
                  </a:lnTo>
                  <a:lnTo>
                    <a:pt x="3224" y="487"/>
                  </a:lnTo>
                  <a:lnTo>
                    <a:pt x="3226" y="482"/>
                  </a:lnTo>
                  <a:lnTo>
                    <a:pt x="3227" y="477"/>
                  </a:lnTo>
                  <a:lnTo>
                    <a:pt x="3229" y="472"/>
                  </a:lnTo>
                  <a:lnTo>
                    <a:pt x="3231" y="468"/>
                  </a:lnTo>
                  <a:lnTo>
                    <a:pt x="3233" y="463"/>
                  </a:lnTo>
                  <a:lnTo>
                    <a:pt x="3235" y="458"/>
                  </a:lnTo>
                  <a:lnTo>
                    <a:pt x="3236" y="453"/>
                  </a:lnTo>
                  <a:lnTo>
                    <a:pt x="3238" y="449"/>
                  </a:lnTo>
                  <a:lnTo>
                    <a:pt x="3240" y="444"/>
                  </a:lnTo>
                  <a:lnTo>
                    <a:pt x="3242" y="439"/>
                  </a:lnTo>
                  <a:lnTo>
                    <a:pt x="3243" y="434"/>
                  </a:lnTo>
                  <a:lnTo>
                    <a:pt x="3245" y="430"/>
                  </a:lnTo>
                  <a:lnTo>
                    <a:pt x="3246" y="425"/>
                  </a:lnTo>
                  <a:lnTo>
                    <a:pt x="3248" y="420"/>
                  </a:lnTo>
                  <a:lnTo>
                    <a:pt x="3250" y="415"/>
                  </a:lnTo>
                  <a:lnTo>
                    <a:pt x="3263" y="412"/>
                  </a:lnTo>
                  <a:lnTo>
                    <a:pt x="3277" y="410"/>
                  </a:lnTo>
                  <a:lnTo>
                    <a:pt x="3290" y="406"/>
                  </a:lnTo>
                  <a:lnTo>
                    <a:pt x="3302" y="403"/>
                  </a:lnTo>
                  <a:lnTo>
                    <a:pt x="3312" y="399"/>
                  </a:lnTo>
                  <a:lnTo>
                    <a:pt x="3320" y="395"/>
                  </a:lnTo>
                  <a:lnTo>
                    <a:pt x="3327" y="390"/>
                  </a:lnTo>
                  <a:lnTo>
                    <a:pt x="3333" y="386"/>
                  </a:lnTo>
                  <a:lnTo>
                    <a:pt x="3339" y="381"/>
                  </a:lnTo>
                  <a:lnTo>
                    <a:pt x="3344" y="377"/>
                  </a:lnTo>
                  <a:lnTo>
                    <a:pt x="3349" y="372"/>
                  </a:lnTo>
                  <a:lnTo>
                    <a:pt x="3354" y="367"/>
                  </a:lnTo>
                  <a:lnTo>
                    <a:pt x="3359" y="363"/>
                  </a:lnTo>
                  <a:lnTo>
                    <a:pt x="3365" y="358"/>
                  </a:lnTo>
                  <a:lnTo>
                    <a:pt x="3371" y="354"/>
                  </a:lnTo>
                  <a:lnTo>
                    <a:pt x="3378" y="350"/>
                  </a:lnTo>
                  <a:lnTo>
                    <a:pt x="3387" y="345"/>
                  </a:lnTo>
                  <a:lnTo>
                    <a:pt x="3396" y="341"/>
                  </a:lnTo>
                  <a:lnTo>
                    <a:pt x="3404" y="337"/>
                  </a:lnTo>
                  <a:lnTo>
                    <a:pt x="3411" y="333"/>
                  </a:lnTo>
                  <a:lnTo>
                    <a:pt x="3417" y="328"/>
                  </a:lnTo>
                  <a:lnTo>
                    <a:pt x="3423" y="324"/>
                  </a:lnTo>
                  <a:lnTo>
                    <a:pt x="3429" y="319"/>
                  </a:lnTo>
                  <a:lnTo>
                    <a:pt x="3434" y="315"/>
                  </a:lnTo>
                  <a:lnTo>
                    <a:pt x="3438" y="310"/>
                  </a:lnTo>
                  <a:lnTo>
                    <a:pt x="3443" y="305"/>
                  </a:lnTo>
                  <a:lnTo>
                    <a:pt x="3447" y="301"/>
                  </a:lnTo>
                  <a:lnTo>
                    <a:pt x="3452" y="296"/>
                  </a:lnTo>
                  <a:lnTo>
                    <a:pt x="3463" y="298"/>
                  </a:lnTo>
                  <a:lnTo>
                    <a:pt x="3478" y="300"/>
                  </a:lnTo>
                  <a:lnTo>
                    <a:pt x="3495" y="301"/>
                  </a:lnTo>
                  <a:lnTo>
                    <a:pt x="3512" y="303"/>
                  </a:lnTo>
                  <a:lnTo>
                    <a:pt x="3529" y="304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79" y="386"/>
                  </a:lnTo>
                  <a:lnTo>
                    <a:pt x="196" y="387"/>
                  </a:lnTo>
                  <a:lnTo>
                    <a:pt x="214" y="386"/>
                  </a:lnTo>
                  <a:lnTo>
                    <a:pt x="231" y="386"/>
                  </a:lnTo>
                  <a:lnTo>
                    <a:pt x="247" y="388"/>
                  </a:lnTo>
                  <a:lnTo>
                    <a:pt x="263" y="390"/>
                  </a:lnTo>
                  <a:lnTo>
                    <a:pt x="279" y="392"/>
                  </a:lnTo>
                  <a:lnTo>
                    <a:pt x="288" y="388"/>
                  </a:lnTo>
                  <a:lnTo>
                    <a:pt x="298" y="384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39" y="375"/>
                  </a:lnTo>
                  <a:lnTo>
                    <a:pt x="350" y="371"/>
                  </a:lnTo>
                  <a:lnTo>
                    <a:pt x="359" y="366"/>
                  </a:lnTo>
                  <a:lnTo>
                    <a:pt x="366" y="362"/>
                  </a:lnTo>
                  <a:lnTo>
                    <a:pt x="372" y="357"/>
                  </a:lnTo>
                  <a:lnTo>
                    <a:pt x="385" y="354"/>
                  </a:lnTo>
                  <a:lnTo>
                    <a:pt x="400" y="357"/>
                  </a:lnTo>
                  <a:lnTo>
                    <a:pt x="416" y="359"/>
                  </a:lnTo>
                  <a:lnTo>
                    <a:pt x="420" y="355"/>
                  </a:lnTo>
                  <a:lnTo>
                    <a:pt x="423" y="350"/>
                  </a:lnTo>
                  <a:lnTo>
                    <a:pt x="425" y="345"/>
                  </a:lnTo>
                  <a:lnTo>
                    <a:pt x="428" y="340"/>
                  </a:lnTo>
                  <a:lnTo>
                    <a:pt x="431" y="335"/>
                  </a:lnTo>
                  <a:lnTo>
                    <a:pt x="433" y="331"/>
                  </a:lnTo>
                  <a:lnTo>
                    <a:pt x="436" y="326"/>
                  </a:lnTo>
                  <a:lnTo>
                    <a:pt x="439" y="321"/>
                  </a:lnTo>
                  <a:lnTo>
                    <a:pt x="441" y="316"/>
                  </a:lnTo>
                  <a:lnTo>
                    <a:pt x="444" y="311"/>
                  </a:lnTo>
                  <a:lnTo>
                    <a:pt x="447" y="306"/>
                  </a:lnTo>
                  <a:lnTo>
                    <a:pt x="450" y="301"/>
                  </a:lnTo>
                  <a:lnTo>
                    <a:pt x="455" y="297"/>
                  </a:lnTo>
                  <a:lnTo>
                    <a:pt x="466" y="293"/>
                  </a:lnTo>
                  <a:lnTo>
                    <a:pt x="476" y="296"/>
                  </a:lnTo>
                  <a:lnTo>
                    <a:pt x="483" y="300"/>
                  </a:lnTo>
                  <a:lnTo>
                    <a:pt x="487" y="305"/>
                  </a:lnTo>
                  <a:lnTo>
                    <a:pt x="490" y="310"/>
                  </a:lnTo>
                  <a:lnTo>
                    <a:pt x="494" y="314"/>
                  </a:lnTo>
                  <a:lnTo>
                    <a:pt x="500" y="319"/>
                  </a:lnTo>
                  <a:lnTo>
                    <a:pt x="507" y="324"/>
                  </a:lnTo>
                  <a:lnTo>
                    <a:pt x="515" y="328"/>
                  </a:lnTo>
                  <a:lnTo>
                    <a:pt x="521" y="332"/>
                  </a:lnTo>
                  <a:lnTo>
                    <a:pt x="527" y="337"/>
                  </a:lnTo>
                  <a:lnTo>
                    <a:pt x="533" y="342"/>
                  </a:lnTo>
                  <a:lnTo>
                    <a:pt x="538" y="346"/>
                  </a:lnTo>
                  <a:lnTo>
                    <a:pt x="544" y="351"/>
                  </a:lnTo>
                  <a:lnTo>
                    <a:pt x="556" y="354"/>
                  </a:lnTo>
                  <a:lnTo>
                    <a:pt x="574" y="355"/>
                  </a:lnTo>
                  <a:lnTo>
                    <a:pt x="590" y="357"/>
                  </a:lnTo>
                  <a:lnTo>
                    <a:pt x="599" y="361"/>
                  </a:lnTo>
                  <a:lnTo>
                    <a:pt x="606" y="365"/>
                  </a:lnTo>
                  <a:lnTo>
                    <a:pt x="613" y="370"/>
                  </a:lnTo>
                  <a:lnTo>
                    <a:pt x="621" y="374"/>
                  </a:lnTo>
                  <a:lnTo>
                    <a:pt x="628" y="379"/>
                  </a:lnTo>
                  <a:lnTo>
                    <a:pt x="635" y="383"/>
                  </a:lnTo>
                  <a:lnTo>
                    <a:pt x="642" y="388"/>
                  </a:lnTo>
                  <a:lnTo>
                    <a:pt x="650" y="392"/>
                  </a:lnTo>
                  <a:lnTo>
                    <a:pt x="657" y="397"/>
                  </a:lnTo>
                  <a:lnTo>
                    <a:pt x="664" y="401"/>
                  </a:lnTo>
                  <a:lnTo>
                    <a:pt x="668" y="406"/>
                  </a:lnTo>
                  <a:lnTo>
                    <a:pt x="672" y="411"/>
                  </a:lnTo>
                  <a:lnTo>
                    <a:pt x="677" y="415"/>
                  </a:lnTo>
                  <a:lnTo>
                    <a:pt x="682" y="420"/>
                  </a:lnTo>
                  <a:lnTo>
                    <a:pt x="688" y="425"/>
                  </a:lnTo>
                  <a:lnTo>
                    <a:pt x="693" y="430"/>
                  </a:lnTo>
                  <a:lnTo>
                    <a:pt x="699" y="434"/>
                  </a:lnTo>
                  <a:lnTo>
                    <a:pt x="705" y="439"/>
                  </a:lnTo>
                  <a:lnTo>
                    <a:pt x="712" y="443"/>
                  </a:lnTo>
                  <a:lnTo>
                    <a:pt x="719" y="448"/>
                  </a:lnTo>
                  <a:lnTo>
                    <a:pt x="724" y="452"/>
                  </a:lnTo>
                  <a:lnTo>
                    <a:pt x="727" y="457"/>
                  </a:lnTo>
                  <a:lnTo>
                    <a:pt x="730" y="462"/>
                  </a:lnTo>
                  <a:lnTo>
                    <a:pt x="733" y="467"/>
                  </a:lnTo>
                  <a:lnTo>
                    <a:pt x="736" y="472"/>
                  </a:lnTo>
                  <a:lnTo>
                    <a:pt x="739" y="476"/>
                  </a:lnTo>
                  <a:lnTo>
                    <a:pt x="742" y="481"/>
                  </a:lnTo>
                  <a:lnTo>
                    <a:pt x="746" y="486"/>
                  </a:lnTo>
                  <a:lnTo>
                    <a:pt x="750" y="491"/>
                  </a:lnTo>
                  <a:lnTo>
                    <a:pt x="754" y="496"/>
                  </a:lnTo>
                  <a:lnTo>
                    <a:pt x="758" y="500"/>
                  </a:lnTo>
                  <a:lnTo>
                    <a:pt x="759" y="501"/>
                  </a:lnTo>
                  <a:lnTo>
                    <a:pt x="1230" y="501"/>
                  </a:lnTo>
                  <a:lnTo>
                    <a:pt x="1232" y="500"/>
                  </a:lnTo>
                  <a:lnTo>
                    <a:pt x="1237" y="495"/>
                  </a:lnTo>
                  <a:lnTo>
                    <a:pt x="1243" y="490"/>
                  </a:lnTo>
                  <a:lnTo>
                    <a:pt x="1250" y="486"/>
                  </a:lnTo>
                  <a:lnTo>
                    <a:pt x="1257" y="481"/>
                  </a:lnTo>
                  <a:lnTo>
                    <a:pt x="1266" y="477"/>
                  </a:lnTo>
                  <a:lnTo>
                    <a:pt x="1279" y="474"/>
                  </a:lnTo>
                  <a:lnTo>
                    <a:pt x="1295" y="472"/>
                  </a:lnTo>
                  <a:lnTo>
                    <a:pt x="1312" y="470"/>
                  </a:lnTo>
                  <a:lnTo>
                    <a:pt x="1327" y="467"/>
                  </a:lnTo>
                  <a:lnTo>
                    <a:pt x="1342" y="464"/>
                  </a:lnTo>
                  <a:lnTo>
                    <a:pt x="1357" y="462"/>
                  </a:lnTo>
                  <a:lnTo>
                    <a:pt x="1372" y="459"/>
                  </a:lnTo>
                  <a:lnTo>
                    <a:pt x="1388" y="456"/>
                  </a:lnTo>
                  <a:lnTo>
                    <a:pt x="1403" y="457"/>
                  </a:lnTo>
                  <a:lnTo>
                    <a:pt x="1415" y="461"/>
                  </a:lnTo>
                  <a:lnTo>
                    <a:pt x="1425" y="465"/>
                  </a:lnTo>
                  <a:lnTo>
                    <a:pt x="1435" y="469"/>
                  </a:lnTo>
                  <a:lnTo>
                    <a:pt x="1445" y="474"/>
                  </a:lnTo>
                  <a:lnTo>
                    <a:pt x="1454" y="478"/>
                  </a:lnTo>
                  <a:lnTo>
                    <a:pt x="1467" y="475"/>
                  </a:lnTo>
                  <a:lnTo>
                    <a:pt x="1480" y="472"/>
                  </a:lnTo>
                  <a:lnTo>
                    <a:pt x="1493" y="468"/>
                  </a:lnTo>
                  <a:lnTo>
                    <a:pt x="1506" y="465"/>
                  </a:lnTo>
                  <a:lnTo>
                    <a:pt x="1520" y="462"/>
                  </a:lnTo>
                  <a:lnTo>
                    <a:pt x="1535" y="459"/>
                  </a:lnTo>
                  <a:lnTo>
                    <a:pt x="1549" y="460"/>
                  </a:lnTo>
                  <a:lnTo>
                    <a:pt x="1558" y="464"/>
                  </a:lnTo>
                  <a:lnTo>
                    <a:pt x="1563" y="463"/>
                  </a:lnTo>
                  <a:lnTo>
                    <a:pt x="1565" y="458"/>
                  </a:lnTo>
                  <a:lnTo>
                    <a:pt x="1568" y="453"/>
                  </a:lnTo>
                  <a:lnTo>
                    <a:pt x="1572" y="449"/>
                  </a:lnTo>
                  <a:lnTo>
                    <a:pt x="1581" y="445"/>
                  </a:lnTo>
                  <a:lnTo>
                    <a:pt x="1595" y="442"/>
                  </a:lnTo>
                  <a:lnTo>
                    <a:pt x="1607" y="438"/>
                  </a:lnTo>
                  <a:lnTo>
                    <a:pt x="1616" y="434"/>
                  </a:lnTo>
                  <a:lnTo>
                    <a:pt x="1633" y="436"/>
                  </a:lnTo>
                  <a:lnTo>
                    <a:pt x="1648" y="437"/>
                  </a:lnTo>
                  <a:lnTo>
                    <a:pt x="1650" y="432"/>
                  </a:lnTo>
                  <a:lnTo>
                    <a:pt x="1653" y="427"/>
                  </a:lnTo>
                  <a:lnTo>
                    <a:pt x="1655" y="422"/>
                  </a:lnTo>
                  <a:lnTo>
                    <a:pt x="1657" y="417"/>
                  </a:lnTo>
                  <a:lnTo>
                    <a:pt x="1660" y="413"/>
                  </a:lnTo>
                  <a:lnTo>
                    <a:pt x="1662" y="408"/>
                  </a:lnTo>
                  <a:lnTo>
                    <a:pt x="1665" y="403"/>
                  </a:lnTo>
                  <a:lnTo>
                    <a:pt x="1669" y="398"/>
                  </a:lnTo>
                  <a:lnTo>
                    <a:pt x="1674" y="393"/>
                  </a:lnTo>
                  <a:lnTo>
                    <a:pt x="1679" y="389"/>
                  </a:lnTo>
                  <a:lnTo>
                    <a:pt x="1686" y="384"/>
                  </a:lnTo>
                  <a:lnTo>
                    <a:pt x="1693" y="380"/>
                  </a:lnTo>
                  <a:lnTo>
                    <a:pt x="1701" y="375"/>
                  </a:lnTo>
                  <a:lnTo>
                    <a:pt x="1710" y="371"/>
                  </a:lnTo>
                  <a:lnTo>
                    <a:pt x="1720" y="367"/>
                  </a:lnTo>
                  <a:lnTo>
                    <a:pt x="1732" y="363"/>
                  </a:lnTo>
                  <a:lnTo>
                    <a:pt x="1744" y="360"/>
                  </a:lnTo>
                  <a:lnTo>
                    <a:pt x="1756" y="359"/>
                  </a:lnTo>
                  <a:lnTo>
                    <a:pt x="1764" y="363"/>
                  </a:lnTo>
                  <a:lnTo>
                    <a:pt x="1769" y="368"/>
                  </a:lnTo>
                  <a:lnTo>
                    <a:pt x="1775" y="373"/>
                  </a:lnTo>
                  <a:lnTo>
                    <a:pt x="1779" y="377"/>
                  </a:lnTo>
                  <a:lnTo>
                    <a:pt x="1782" y="382"/>
                  </a:lnTo>
                  <a:lnTo>
                    <a:pt x="1786" y="387"/>
                  </a:lnTo>
                  <a:lnTo>
                    <a:pt x="1788" y="392"/>
                  </a:lnTo>
                  <a:lnTo>
                    <a:pt x="1791" y="397"/>
                  </a:lnTo>
                  <a:lnTo>
                    <a:pt x="1793" y="402"/>
                  </a:lnTo>
                  <a:lnTo>
                    <a:pt x="1793" y="407"/>
                  </a:lnTo>
                  <a:lnTo>
                    <a:pt x="1793" y="411"/>
                  </a:lnTo>
                  <a:lnTo>
                    <a:pt x="1793" y="416"/>
                  </a:lnTo>
                  <a:lnTo>
                    <a:pt x="1793" y="421"/>
                  </a:lnTo>
                  <a:lnTo>
                    <a:pt x="1794" y="426"/>
                  </a:lnTo>
                  <a:lnTo>
                    <a:pt x="1794" y="431"/>
                  </a:lnTo>
                  <a:lnTo>
                    <a:pt x="1794" y="436"/>
                  </a:lnTo>
                  <a:lnTo>
                    <a:pt x="1794" y="441"/>
                  </a:lnTo>
                  <a:lnTo>
                    <a:pt x="1794" y="446"/>
                  </a:lnTo>
                  <a:lnTo>
                    <a:pt x="1794" y="450"/>
                  </a:lnTo>
                  <a:lnTo>
                    <a:pt x="1795" y="455"/>
                  </a:lnTo>
                  <a:lnTo>
                    <a:pt x="1795" y="460"/>
                  </a:lnTo>
                  <a:lnTo>
                    <a:pt x="1795" y="465"/>
                  </a:lnTo>
                  <a:lnTo>
                    <a:pt x="1796" y="470"/>
                  </a:lnTo>
                  <a:lnTo>
                    <a:pt x="1796" y="475"/>
                  </a:lnTo>
                  <a:lnTo>
                    <a:pt x="1797" y="480"/>
                  </a:lnTo>
                  <a:lnTo>
                    <a:pt x="1797" y="485"/>
                  </a:lnTo>
                  <a:lnTo>
                    <a:pt x="1797" y="489"/>
                  </a:lnTo>
                  <a:lnTo>
                    <a:pt x="1798" y="494"/>
                  </a:lnTo>
                  <a:lnTo>
                    <a:pt x="1798" y="499"/>
                  </a:lnTo>
                  <a:lnTo>
                    <a:pt x="1798" y="501"/>
                  </a:lnTo>
                  <a:lnTo>
                    <a:pt x="1950" y="501"/>
                  </a:lnTo>
                  <a:lnTo>
                    <a:pt x="1950" y="500"/>
                  </a:lnTo>
                  <a:lnTo>
                    <a:pt x="1953" y="495"/>
                  </a:lnTo>
                  <a:lnTo>
                    <a:pt x="1955" y="491"/>
                  </a:lnTo>
                  <a:lnTo>
                    <a:pt x="1958" y="490"/>
                  </a:lnTo>
                  <a:lnTo>
                    <a:pt x="1961" y="495"/>
                  </a:lnTo>
                  <a:lnTo>
                    <a:pt x="1963" y="500"/>
                  </a:lnTo>
                  <a:lnTo>
                    <a:pt x="1963" y="501"/>
                  </a:lnTo>
                  <a:lnTo>
                    <a:pt x="2134" y="501"/>
                  </a:lnTo>
                  <a:lnTo>
                    <a:pt x="2135" y="498"/>
                  </a:lnTo>
                  <a:lnTo>
                    <a:pt x="2136" y="493"/>
                  </a:lnTo>
                  <a:lnTo>
                    <a:pt x="2138" y="488"/>
                  </a:lnTo>
                  <a:lnTo>
                    <a:pt x="2139" y="483"/>
                  </a:lnTo>
                  <a:lnTo>
                    <a:pt x="2140" y="479"/>
                  </a:lnTo>
                  <a:lnTo>
                    <a:pt x="2142" y="474"/>
                  </a:lnTo>
                  <a:lnTo>
                    <a:pt x="2143" y="469"/>
                  </a:lnTo>
                  <a:lnTo>
                    <a:pt x="2144" y="464"/>
                  </a:lnTo>
                  <a:lnTo>
                    <a:pt x="2145" y="459"/>
                  </a:lnTo>
                  <a:lnTo>
                    <a:pt x="2147" y="454"/>
                  </a:lnTo>
                  <a:lnTo>
                    <a:pt x="2148" y="449"/>
                  </a:lnTo>
                  <a:lnTo>
                    <a:pt x="2150" y="445"/>
                  </a:lnTo>
                  <a:lnTo>
                    <a:pt x="2152" y="440"/>
                  </a:lnTo>
                  <a:lnTo>
                    <a:pt x="2154" y="435"/>
                  </a:lnTo>
                  <a:lnTo>
                    <a:pt x="2155" y="430"/>
                  </a:lnTo>
                  <a:lnTo>
                    <a:pt x="2157" y="425"/>
                  </a:lnTo>
                  <a:lnTo>
                    <a:pt x="2159" y="420"/>
                  </a:lnTo>
                  <a:lnTo>
                    <a:pt x="2161" y="415"/>
                  </a:lnTo>
                  <a:lnTo>
                    <a:pt x="2163" y="411"/>
                  </a:lnTo>
                  <a:lnTo>
                    <a:pt x="2165" y="406"/>
                  </a:lnTo>
                  <a:lnTo>
                    <a:pt x="2167" y="401"/>
                  </a:lnTo>
                  <a:lnTo>
                    <a:pt x="2170" y="396"/>
                  </a:lnTo>
                  <a:lnTo>
                    <a:pt x="2172" y="391"/>
                  </a:lnTo>
                  <a:lnTo>
                    <a:pt x="2174" y="386"/>
                  </a:lnTo>
                  <a:lnTo>
                    <a:pt x="2177" y="381"/>
                  </a:lnTo>
                  <a:lnTo>
                    <a:pt x="2179" y="377"/>
                  </a:lnTo>
                  <a:lnTo>
                    <a:pt x="2182" y="372"/>
                  </a:lnTo>
                  <a:lnTo>
                    <a:pt x="2184" y="367"/>
                  </a:lnTo>
                  <a:lnTo>
                    <a:pt x="2187" y="362"/>
                  </a:lnTo>
                  <a:lnTo>
                    <a:pt x="2189" y="357"/>
                  </a:lnTo>
                  <a:lnTo>
                    <a:pt x="2192" y="352"/>
                  </a:lnTo>
                  <a:lnTo>
                    <a:pt x="2196" y="348"/>
                  </a:lnTo>
                  <a:lnTo>
                    <a:pt x="2201" y="343"/>
                  </a:lnTo>
                  <a:lnTo>
                    <a:pt x="2210" y="339"/>
                  </a:lnTo>
                  <a:lnTo>
                    <a:pt x="2222" y="335"/>
                  </a:lnTo>
                  <a:lnTo>
                    <a:pt x="2237" y="333"/>
                  </a:lnTo>
                  <a:lnTo>
                    <a:pt x="2250" y="337"/>
                  </a:lnTo>
                  <a:lnTo>
                    <a:pt x="2260" y="340"/>
                  </a:lnTo>
                  <a:lnTo>
                    <a:pt x="2269" y="345"/>
                  </a:lnTo>
                  <a:lnTo>
                    <a:pt x="2276" y="349"/>
                  </a:lnTo>
                  <a:lnTo>
                    <a:pt x="2282" y="354"/>
                  </a:lnTo>
                  <a:lnTo>
                    <a:pt x="2285" y="359"/>
                  </a:lnTo>
                  <a:lnTo>
                    <a:pt x="2290" y="363"/>
                  </a:lnTo>
                  <a:lnTo>
                    <a:pt x="2295" y="368"/>
                  </a:lnTo>
                  <a:lnTo>
                    <a:pt x="2302" y="373"/>
                  </a:lnTo>
                  <a:lnTo>
                    <a:pt x="2310" y="377"/>
                  </a:lnTo>
                  <a:lnTo>
                    <a:pt x="2320" y="381"/>
                  </a:lnTo>
                  <a:lnTo>
                    <a:pt x="2332" y="385"/>
                  </a:lnTo>
                  <a:lnTo>
                    <a:pt x="2343" y="389"/>
                  </a:lnTo>
                  <a:lnTo>
                    <a:pt x="2351" y="393"/>
                  </a:lnTo>
                  <a:lnTo>
                    <a:pt x="2358" y="398"/>
                  </a:lnTo>
                  <a:lnTo>
                    <a:pt x="2366" y="402"/>
                  </a:lnTo>
                  <a:lnTo>
                    <a:pt x="2372" y="407"/>
                  </a:lnTo>
                  <a:lnTo>
                    <a:pt x="2378" y="411"/>
                  </a:lnTo>
                  <a:lnTo>
                    <a:pt x="2385" y="416"/>
                  </a:lnTo>
                  <a:lnTo>
                    <a:pt x="2389" y="420"/>
                  </a:lnTo>
                  <a:lnTo>
                    <a:pt x="2394" y="425"/>
                  </a:lnTo>
                  <a:lnTo>
                    <a:pt x="2399" y="430"/>
                  </a:lnTo>
                  <a:lnTo>
                    <a:pt x="2405" y="434"/>
                  </a:lnTo>
                  <a:lnTo>
                    <a:pt x="2409" y="439"/>
                  </a:lnTo>
                  <a:lnTo>
                    <a:pt x="2413" y="444"/>
                  </a:lnTo>
                  <a:lnTo>
                    <a:pt x="2418" y="449"/>
                  </a:lnTo>
                  <a:lnTo>
                    <a:pt x="2421" y="453"/>
                  </a:lnTo>
                  <a:lnTo>
                    <a:pt x="2424" y="458"/>
                  </a:lnTo>
                  <a:lnTo>
                    <a:pt x="2426" y="463"/>
                  </a:lnTo>
                  <a:lnTo>
                    <a:pt x="2429" y="468"/>
                  </a:lnTo>
                  <a:lnTo>
                    <a:pt x="2433" y="473"/>
                  </a:lnTo>
                  <a:lnTo>
                    <a:pt x="2436" y="478"/>
                  </a:lnTo>
                  <a:lnTo>
                    <a:pt x="2441" y="482"/>
                  </a:lnTo>
                  <a:lnTo>
                    <a:pt x="2446" y="487"/>
                  </a:lnTo>
                  <a:lnTo>
                    <a:pt x="2453" y="491"/>
                  </a:lnTo>
                  <a:lnTo>
                    <a:pt x="2460" y="495"/>
                  </a:lnTo>
                  <a:lnTo>
                    <a:pt x="2465" y="491"/>
                  </a:lnTo>
                  <a:lnTo>
                    <a:pt x="2469" y="486"/>
                  </a:lnTo>
                  <a:lnTo>
                    <a:pt x="2473" y="481"/>
                  </a:lnTo>
                  <a:lnTo>
                    <a:pt x="2476" y="476"/>
                  </a:lnTo>
                  <a:lnTo>
                    <a:pt x="2479" y="471"/>
                  </a:lnTo>
                  <a:lnTo>
                    <a:pt x="2481" y="467"/>
                  </a:lnTo>
                  <a:lnTo>
                    <a:pt x="2483" y="462"/>
                  </a:lnTo>
                  <a:lnTo>
                    <a:pt x="2485" y="457"/>
                  </a:lnTo>
                  <a:lnTo>
                    <a:pt x="2487" y="452"/>
                  </a:lnTo>
                  <a:lnTo>
                    <a:pt x="2490" y="447"/>
                  </a:lnTo>
                  <a:lnTo>
                    <a:pt x="2493" y="442"/>
                  </a:lnTo>
                  <a:lnTo>
                    <a:pt x="2496" y="438"/>
                  </a:lnTo>
                  <a:lnTo>
                    <a:pt x="2500" y="433"/>
                  </a:lnTo>
                  <a:lnTo>
                    <a:pt x="2504" y="428"/>
                  </a:lnTo>
                  <a:lnTo>
                    <a:pt x="2507" y="423"/>
                  </a:lnTo>
                  <a:lnTo>
                    <a:pt x="2510" y="418"/>
                  </a:lnTo>
                  <a:lnTo>
                    <a:pt x="2513" y="414"/>
                  </a:lnTo>
                  <a:lnTo>
                    <a:pt x="2515" y="409"/>
                  </a:lnTo>
                  <a:lnTo>
                    <a:pt x="2517" y="404"/>
                  </a:lnTo>
                  <a:lnTo>
                    <a:pt x="2520" y="399"/>
                  </a:lnTo>
                  <a:lnTo>
                    <a:pt x="2523" y="394"/>
                  </a:lnTo>
                  <a:lnTo>
                    <a:pt x="2525" y="389"/>
                  </a:lnTo>
                  <a:lnTo>
                    <a:pt x="2528" y="385"/>
                  </a:lnTo>
                  <a:lnTo>
                    <a:pt x="2531" y="380"/>
                  </a:lnTo>
                  <a:lnTo>
                    <a:pt x="2534" y="375"/>
                  </a:lnTo>
                  <a:lnTo>
                    <a:pt x="2537" y="370"/>
                  </a:lnTo>
                  <a:lnTo>
                    <a:pt x="2540" y="365"/>
                  </a:lnTo>
                  <a:lnTo>
                    <a:pt x="2543" y="360"/>
                  </a:lnTo>
                  <a:lnTo>
                    <a:pt x="2545" y="356"/>
                  </a:lnTo>
                  <a:lnTo>
                    <a:pt x="2548" y="351"/>
                  </a:lnTo>
                  <a:lnTo>
                    <a:pt x="2550" y="346"/>
                  </a:lnTo>
                  <a:lnTo>
                    <a:pt x="2553" y="341"/>
                  </a:lnTo>
                  <a:lnTo>
                    <a:pt x="2556" y="336"/>
                  </a:lnTo>
                  <a:lnTo>
                    <a:pt x="2561" y="341"/>
                  </a:lnTo>
                  <a:lnTo>
                    <a:pt x="2567" y="346"/>
                  </a:lnTo>
                  <a:lnTo>
                    <a:pt x="2572" y="350"/>
                  </a:lnTo>
                  <a:lnTo>
                    <a:pt x="2576" y="355"/>
                  </a:lnTo>
                  <a:lnTo>
                    <a:pt x="2579" y="360"/>
                  </a:lnTo>
                  <a:lnTo>
                    <a:pt x="2581" y="365"/>
                  </a:lnTo>
                  <a:lnTo>
                    <a:pt x="2584" y="370"/>
                  </a:lnTo>
                  <a:lnTo>
                    <a:pt x="2587" y="374"/>
                  </a:lnTo>
                  <a:lnTo>
                    <a:pt x="2590" y="379"/>
                  </a:lnTo>
                  <a:lnTo>
                    <a:pt x="2593" y="384"/>
                  </a:lnTo>
                  <a:lnTo>
                    <a:pt x="2596" y="389"/>
                  </a:lnTo>
                  <a:lnTo>
                    <a:pt x="2598" y="394"/>
                  </a:lnTo>
                  <a:lnTo>
                    <a:pt x="2601" y="398"/>
                  </a:lnTo>
                  <a:lnTo>
                    <a:pt x="2603" y="403"/>
                  </a:lnTo>
                  <a:lnTo>
                    <a:pt x="2605" y="408"/>
                  </a:lnTo>
                  <a:lnTo>
                    <a:pt x="2607" y="413"/>
                  </a:lnTo>
                  <a:lnTo>
                    <a:pt x="2608" y="418"/>
                  </a:lnTo>
                  <a:lnTo>
                    <a:pt x="2610" y="423"/>
                  </a:lnTo>
                  <a:lnTo>
                    <a:pt x="2611" y="428"/>
                  </a:lnTo>
                  <a:lnTo>
                    <a:pt x="2613" y="432"/>
                  </a:lnTo>
                  <a:lnTo>
                    <a:pt x="2615" y="437"/>
                  </a:lnTo>
                  <a:lnTo>
                    <a:pt x="2616" y="442"/>
                  </a:lnTo>
                  <a:lnTo>
                    <a:pt x="2618" y="447"/>
                  </a:lnTo>
                  <a:lnTo>
                    <a:pt x="2619" y="452"/>
                  </a:lnTo>
                  <a:lnTo>
                    <a:pt x="2620" y="457"/>
                  </a:lnTo>
                  <a:lnTo>
                    <a:pt x="2622" y="462"/>
                  </a:lnTo>
                  <a:lnTo>
                    <a:pt x="2623" y="467"/>
                  </a:lnTo>
                  <a:lnTo>
                    <a:pt x="2624" y="472"/>
                  </a:lnTo>
                  <a:lnTo>
                    <a:pt x="2625" y="476"/>
                  </a:lnTo>
                  <a:lnTo>
                    <a:pt x="2626" y="481"/>
                  </a:lnTo>
                  <a:lnTo>
                    <a:pt x="2627" y="486"/>
                  </a:lnTo>
                  <a:lnTo>
                    <a:pt x="2629" y="491"/>
                  </a:lnTo>
                  <a:lnTo>
                    <a:pt x="2630" y="496"/>
                  </a:lnTo>
                  <a:lnTo>
                    <a:pt x="2631" y="501"/>
                  </a:lnTo>
                  <a:lnTo>
                    <a:pt x="2631" y="501"/>
                  </a:lnTo>
                  <a:lnTo>
                    <a:pt x="2767" y="501"/>
                  </a:lnTo>
                  <a:lnTo>
                    <a:pt x="2768" y="498"/>
                  </a:lnTo>
                  <a:lnTo>
                    <a:pt x="2769" y="493"/>
                  </a:lnTo>
                  <a:lnTo>
                    <a:pt x="2770" y="489"/>
                  </a:lnTo>
                  <a:lnTo>
                    <a:pt x="2771" y="484"/>
                  </a:lnTo>
                  <a:lnTo>
                    <a:pt x="2772" y="479"/>
                  </a:lnTo>
                  <a:lnTo>
                    <a:pt x="2773" y="474"/>
                  </a:lnTo>
                  <a:lnTo>
                    <a:pt x="2774" y="469"/>
                  </a:lnTo>
                  <a:lnTo>
                    <a:pt x="2775" y="464"/>
                  </a:lnTo>
                  <a:lnTo>
                    <a:pt x="2776" y="459"/>
                  </a:lnTo>
                  <a:lnTo>
                    <a:pt x="2777" y="455"/>
                  </a:lnTo>
                  <a:lnTo>
                    <a:pt x="2778" y="450"/>
                  </a:lnTo>
                  <a:lnTo>
                    <a:pt x="2779" y="445"/>
                  </a:lnTo>
                  <a:lnTo>
                    <a:pt x="2780" y="440"/>
                  </a:lnTo>
                  <a:lnTo>
                    <a:pt x="2781" y="435"/>
                  </a:lnTo>
                  <a:lnTo>
                    <a:pt x="2782" y="430"/>
                  </a:lnTo>
                  <a:lnTo>
                    <a:pt x="2783" y="425"/>
                  </a:lnTo>
                  <a:lnTo>
                    <a:pt x="2784" y="420"/>
                  </a:lnTo>
                  <a:lnTo>
                    <a:pt x="2785" y="415"/>
                  </a:lnTo>
                  <a:lnTo>
                    <a:pt x="2785" y="411"/>
                  </a:lnTo>
                  <a:lnTo>
                    <a:pt x="2786" y="406"/>
                  </a:lnTo>
                  <a:lnTo>
                    <a:pt x="2788" y="401"/>
                  </a:lnTo>
                  <a:lnTo>
                    <a:pt x="2798" y="397"/>
                  </a:lnTo>
                  <a:lnTo>
                    <a:pt x="2814" y="395"/>
                  </a:lnTo>
                  <a:lnTo>
                    <a:pt x="2825" y="392"/>
                  </a:lnTo>
                  <a:lnTo>
                    <a:pt x="2830" y="387"/>
                  </a:lnTo>
                  <a:lnTo>
                    <a:pt x="2834" y="382"/>
                  </a:lnTo>
                  <a:lnTo>
                    <a:pt x="2838" y="377"/>
                  </a:lnTo>
                  <a:lnTo>
                    <a:pt x="2843" y="373"/>
                  </a:lnTo>
                  <a:lnTo>
                    <a:pt x="2848" y="368"/>
                  </a:lnTo>
                  <a:lnTo>
                    <a:pt x="2853" y="363"/>
                  </a:lnTo>
                  <a:lnTo>
                    <a:pt x="2856" y="358"/>
                  </a:lnTo>
                  <a:lnTo>
                    <a:pt x="2860" y="354"/>
                  </a:lnTo>
                  <a:lnTo>
                    <a:pt x="2863" y="349"/>
                  </a:lnTo>
                  <a:lnTo>
                    <a:pt x="2868" y="344"/>
                  </a:lnTo>
                  <a:lnTo>
                    <a:pt x="2872" y="339"/>
                  </a:lnTo>
                  <a:lnTo>
                    <a:pt x="2877" y="335"/>
                  </a:lnTo>
                  <a:lnTo>
                    <a:pt x="2883" y="330"/>
                  </a:lnTo>
                  <a:lnTo>
                    <a:pt x="2888" y="325"/>
                  </a:lnTo>
                  <a:lnTo>
                    <a:pt x="2896" y="321"/>
                  </a:lnTo>
                  <a:lnTo>
                    <a:pt x="2904" y="316"/>
                  </a:lnTo>
                  <a:lnTo>
                    <a:pt x="2914" y="314"/>
                  </a:lnTo>
                  <a:lnTo>
                    <a:pt x="2930" y="316"/>
                  </a:lnTo>
                  <a:lnTo>
                    <a:pt x="2942" y="320"/>
                  </a:lnTo>
                  <a:lnTo>
                    <a:pt x="2950" y="324"/>
                  </a:lnTo>
                  <a:lnTo>
                    <a:pt x="2953" y="329"/>
                  </a:lnTo>
                  <a:lnTo>
                    <a:pt x="2955" y="334"/>
                  </a:lnTo>
                  <a:lnTo>
                    <a:pt x="2957" y="338"/>
                  </a:lnTo>
                  <a:lnTo>
                    <a:pt x="2959" y="343"/>
                  </a:lnTo>
                  <a:lnTo>
                    <a:pt x="2962" y="348"/>
                  </a:lnTo>
                  <a:lnTo>
                    <a:pt x="2963" y="353"/>
                  </a:lnTo>
                  <a:lnTo>
                    <a:pt x="2965" y="358"/>
                  </a:lnTo>
                  <a:lnTo>
                    <a:pt x="2966" y="363"/>
                  </a:lnTo>
                  <a:lnTo>
                    <a:pt x="2968" y="368"/>
                  </a:lnTo>
                  <a:lnTo>
                    <a:pt x="2969" y="373"/>
                  </a:lnTo>
                  <a:lnTo>
                    <a:pt x="2971" y="377"/>
                  </a:lnTo>
                  <a:lnTo>
                    <a:pt x="2972" y="382"/>
                  </a:lnTo>
                  <a:lnTo>
                    <a:pt x="2974" y="387"/>
                  </a:lnTo>
                  <a:lnTo>
                    <a:pt x="2975" y="392"/>
                  </a:lnTo>
                  <a:lnTo>
                    <a:pt x="2977" y="397"/>
                  </a:lnTo>
                  <a:lnTo>
                    <a:pt x="2979" y="402"/>
                  </a:lnTo>
                  <a:lnTo>
                    <a:pt x="2984" y="406"/>
                  </a:lnTo>
                  <a:lnTo>
                    <a:pt x="2989" y="411"/>
                  </a:lnTo>
                  <a:lnTo>
                    <a:pt x="2995" y="416"/>
                  </a:lnTo>
                  <a:lnTo>
                    <a:pt x="3002" y="420"/>
                  </a:lnTo>
                  <a:lnTo>
                    <a:pt x="3010" y="425"/>
                  </a:lnTo>
                  <a:lnTo>
                    <a:pt x="3019" y="429"/>
                  </a:lnTo>
                  <a:lnTo>
                    <a:pt x="3030" y="433"/>
                  </a:lnTo>
                  <a:lnTo>
                    <a:pt x="3042" y="436"/>
                  </a:lnTo>
                  <a:lnTo>
                    <a:pt x="3055" y="440"/>
                  </a:lnTo>
                  <a:lnTo>
                    <a:pt x="3069" y="443"/>
                  </a:lnTo>
                  <a:lnTo>
                    <a:pt x="3085" y="445"/>
                  </a:lnTo>
                  <a:lnTo>
                    <a:pt x="3101" y="447"/>
                  </a:lnTo>
                  <a:lnTo>
                    <a:pt x="3118" y="450"/>
                  </a:lnTo>
                  <a:lnTo>
                    <a:pt x="3127" y="454"/>
                  </a:lnTo>
                  <a:lnTo>
                    <a:pt x="3133" y="458"/>
                  </a:lnTo>
                  <a:lnTo>
                    <a:pt x="3140" y="463"/>
                  </a:lnTo>
                  <a:lnTo>
                    <a:pt x="3146" y="467"/>
                  </a:lnTo>
                  <a:lnTo>
                    <a:pt x="3153" y="472"/>
                  </a:lnTo>
                  <a:lnTo>
                    <a:pt x="3159" y="476"/>
                  </a:lnTo>
                  <a:lnTo>
                    <a:pt x="3166" y="481"/>
                  </a:lnTo>
                  <a:lnTo>
                    <a:pt x="3173" y="486"/>
                  </a:lnTo>
                  <a:lnTo>
                    <a:pt x="3180" y="490"/>
                  </a:lnTo>
                  <a:lnTo>
                    <a:pt x="3188" y="494"/>
                  </a:lnTo>
                  <a:lnTo>
                    <a:pt x="3194" y="499"/>
                  </a:lnTo>
                  <a:lnTo>
                    <a:pt x="3196" y="501"/>
                  </a:lnTo>
                  <a:lnTo>
                    <a:pt x="3229" y="501"/>
                  </a:lnTo>
                  <a:lnTo>
                    <a:pt x="3229" y="501"/>
                  </a:lnTo>
                  <a:lnTo>
                    <a:pt x="3231" y="496"/>
                  </a:lnTo>
                  <a:lnTo>
                    <a:pt x="3232" y="491"/>
                  </a:lnTo>
                  <a:lnTo>
                    <a:pt x="3234" y="486"/>
                  </a:lnTo>
                  <a:lnTo>
                    <a:pt x="3236" y="481"/>
                  </a:lnTo>
                  <a:lnTo>
                    <a:pt x="3238" y="476"/>
                  </a:lnTo>
                  <a:lnTo>
                    <a:pt x="3240" y="472"/>
                  </a:lnTo>
                  <a:lnTo>
                    <a:pt x="3242" y="467"/>
                  </a:lnTo>
                  <a:lnTo>
                    <a:pt x="3243" y="462"/>
                  </a:lnTo>
                  <a:lnTo>
                    <a:pt x="3245" y="457"/>
                  </a:lnTo>
                  <a:lnTo>
                    <a:pt x="3247" y="452"/>
                  </a:lnTo>
                  <a:lnTo>
                    <a:pt x="3249" y="447"/>
                  </a:lnTo>
                  <a:lnTo>
                    <a:pt x="3250" y="442"/>
                  </a:lnTo>
                  <a:lnTo>
                    <a:pt x="3267" y="443"/>
                  </a:lnTo>
                  <a:lnTo>
                    <a:pt x="3285" y="444"/>
                  </a:lnTo>
                  <a:lnTo>
                    <a:pt x="3302" y="445"/>
                  </a:lnTo>
                  <a:lnTo>
                    <a:pt x="3319" y="448"/>
                  </a:lnTo>
                  <a:lnTo>
                    <a:pt x="3334" y="450"/>
                  </a:lnTo>
                  <a:lnTo>
                    <a:pt x="3350" y="452"/>
                  </a:lnTo>
                  <a:lnTo>
                    <a:pt x="3362" y="449"/>
                  </a:lnTo>
                  <a:lnTo>
                    <a:pt x="3368" y="444"/>
                  </a:lnTo>
                  <a:lnTo>
                    <a:pt x="3375" y="440"/>
                  </a:lnTo>
                  <a:lnTo>
                    <a:pt x="3381" y="435"/>
                  </a:lnTo>
                  <a:lnTo>
                    <a:pt x="3387" y="430"/>
                  </a:lnTo>
                  <a:lnTo>
                    <a:pt x="3393" y="426"/>
                  </a:lnTo>
                  <a:lnTo>
                    <a:pt x="3399" y="421"/>
                  </a:lnTo>
                  <a:lnTo>
                    <a:pt x="3405" y="417"/>
                  </a:lnTo>
                  <a:lnTo>
                    <a:pt x="3411" y="412"/>
                  </a:lnTo>
                  <a:lnTo>
                    <a:pt x="3417" y="407"/>
                  </a:lnTo>
                  <a:lnTo>
                    <a:pt x="3424" y="403"/>
                  </a:lnTo>
                  <a:lnTo>
                    <a:pt x="3430" y="398"/>
                  </a:lnTo>
                  <a:lnTo>
                    <a:pt x="3436" y="394"/>
                  </a:lnTo>
                  <a:lnTo>
                    <a:pt x="3442" y="389"/>
                  </a:lnTo>
                  <a:lnTo>
                    <a:pt x="3448" y="384"/>
                  </a:lnTo>
                  <a:lnTo>
                    <a:pt x="3454" y="380"/>
                  </a:lnTo>
                  <a:lnTo>
                    <a:pt x="3455" y="375"/>
                  </a:lnTo>
                  <a:lnTo>
                    <a:pt x="3457" y="370"/>
                  </a:lnTo>
                  <a:lnTo>
                    <a:pt x="3458" y="365"/>
                  </a:lnTo>
                  <a:lnTo>
                    <a:pt x="3459" y="360"/>
                  </a:lnTo>
                  <a:lnTo>
                    <a:pt x="3460" y="355"/>
                  </a:lnTo>
                  <a:lnTo>
                    <a:pt x="3461" y="351"/>
                  </a:lnTo>
                  <a:lnTo>
                    <a:pt x="3463" y="346"/>
                  </a:lnTo>
                  <a:lnTo>
                    <a:pt x="3466" y="341"/>
                  </a:lnTo>
                  <a:lnTo>
                    <a:pt x="3470" y="336"/>
                  </a:lnTo>
                  <a:lnTo>
                    <a:pt x="3474" y="331"/>
                  </a:lnTo>
                  <a:lnTo>
                    <a:pt x="3481" y="327"/>
                  </a:lnTo>
                  <a:lnTo>
                    <a:pt x="3494" y="324"/>
                  </a:lnTo>
                  <a:lnTo>
                    <a:pt x="3511" y="322"/>
                  </a:lnTo>
                  <a:lnTo>
                    <a:pt x="3529" y="32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B0E0D461-30B2-F936-1E36-F52DD14AF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247 w 3743"/>
                <a:gd name="T1" fmla="*/ 388 h 501"/>
                <a:gd name="T2" fmla="*/ 420 w 3743"/>
                <a:gd name="T3" fmla="*/ 355 h 501"/>
                <a:gd name="T4" fmla="*/ 483 w 3743"/>
                <a:gd name="T5" fmla="*/ 300 h 501"/>
                <a:gd name="T6" fmla="*/ 599 w 3743"/>
                <a:gd name="T7" fmla="*/ 361 h 501"/>
                <a:gd name="T8" fmla="*/ 693 w 3743"/>
                <a:gd name="T9" fmla="*/ 430 h 501"/>
                <a:gd name="T10" fmla="*/ 758 w 3743"/>
                <a:gd name="T11" fmla="*/ 500 h 501"/>
                <a:gd name="T12" fmla="*/ 1372 w 3743"/>
                <a:gd name="T13" fmla="*/ 459 h 501"/>
                <a:gd name="T14" fmla="*/ 1558 w 3743"/>
                <a:gd name="T15" fmla="*/ 464 h 501"/>
                <a:gd name="T16" fmla="*/ 1660 w 3743"/>
                <a:gd name="T17" fmla="*/ 413 h 501"/>
                <a:gd name="T18" fmla="*/ 1769 w 3743"/>
                <a:gd name="T19" fmla="*/ 368 h 501"/>
                <a:gd name="T20" fmla="*/ 1794 w 3743"/>
                <a:gd name="T21" fmla="*/ 441 h 501"/>
                <a:gd name="T22" fmla="*/ 1950 w 3743"/>
                <a:gd name="T23" fmla="*/ 500 h 501"/>
                <a:gd name="T24" fmla="*/ 2144 w 3743"/>
                <a:gd name="T25" fmla="*/ 464 h 501"/>
                <a:gd name="T26" fmla="*/ 2172 w 3743"/>
                <a:gd name="T27" fmla="*/ 391 h 501"/>
                <a:gd name="T28" fmla="*/ 2260 w 3743"/>
                <a:gd name="T29" fmla="*/ 340 h 501"/>
                <a:gd name="T30" fmla="*/ 2372 w 3743"/>
                <a:gd name="T31" fmla="*/ 407 h 501"/>
                <a:gd name="T32" fmla="*/ 2436 w 3743"/>
                <a:gd name="T33" fmla="*/ 478 h 501"/>
                <a:gd name="T34" fmla="*/ 2493 w 3743"/>
                <a:gd name="T35" fmla="*/ 442 h 501"/>
                <a:gd name="T36" fmla="*/ 2537 w 3743"/>
                <a:gd name="T37" fmla="*/ 370 h 501"/>
                <a:gd name="T38" fmla="*/ 2587 w 3743"/>
                <a:gd name="T39" fmla="*/ 374 h 501"/>
                <a:gd name="T40" fmla="*/ 2618 w 3743"/>
                <a:gd name="T41" fmla="*/ 447 h 501"/>
                <a:gd name="T42" fmla="*/ 2769 w 3743"/>
                <a:gd name="T43" fmla="*/ 493 h 501"/>
                <a:gd name="T44" fmla="*/ 2784 w 3743"/>
                <a:gd name="T45" fmla="*/ 420 h 501"/>
                <a:gd name="T46" fmla="*/ 2860 w 3743"/>
                <a:gd name="T47" fmla="*/ 354 h 501"/>
                <a:gd name="T48" fmla="*/ 2957 w 3743"/>
                <a:gd name="T49" fmla="*/ 338 h 501"/>
                <a:gd name="T50" fmla="*/ 2989 w 3743"/>
                <a:gd name="T51" fmla="*/ 411 h 501"/>
                <a:gd name="T52" fmla="*/ 3146 w 3743"/>
                <a:gd name="T53" fmla="*/ 467 h 501"/>
                <a:gd name="T54" fmla="*/ 3238 w 3743"/>
                <a:gd name="T55" fmla="*/ 476 h 501"/>
                <a:gd name="T56" fmla="*/ 3368 w 3743"/>
                <a:gd name="T57" fmla="*/ 444 h 501"/>
                <a:gd name="T58" fmla="*/ 3455 w 3743"/>
                <a:gd name="T59" fmla="*/ 375 h 501"/>
                <a:gd name="T60" fmla="*/ 3529 w 3743"/>
                <a:gd name="T61" fmla="*/ 250 h 501"/>
                <a:gd name="T62" fmla="*/ 160 w 3743"/>
                <a:gd name="T63" fmla="*/ 200 h 501"/>
                <a:gd name="T64" fmla="*/ 204 w 3743"/>
                <a:gd name="T65" fmla="*/ 422 h 501"/>
                <a:gd name="T66" fmla="*/ 372 w 3743"/>
                <a:gd name="T67" fmla="*/ 398 h 501"/>
                <a:gd name="T68" fmla="*/ 454 w 3743"/>
                <a:gd name="T69" fmla="*/ 340 h 501"/>
                <a:gd name="T70" fmla="*/ 538 w 3743"/>
                <a:gd name="T71" fmla="*/ 358 h 501"/>
                <a:gd name="T72" fmla="*/ 666 w 3743"/>
                <a:gd name="T73" fmla="*/ 426 h 501"/>
                <a:gd name="T74" fmla="*/ 731 w 3743"/>
                <a:gd name="T75" fmla="*/ 501 h 501"/>
                <a:gd name="T76" fmla="*/ 1445 w 3743"/>
                <a:gd name="T77" fmla="*/ 483 h 501"/>
                <a:gd name="T78" fmla="*/ 1599 w 3743"/>
                <a:gd name="T79" fmla="*/ 453 h 501"/>
                <a:gd name="T80" fmla="*/ 1686 w 3743"/>
                <a:gd name="T81" fmla="*/ 393 h 501"/>
                <a:gd name="T82" fmla="*/ 1788 w 3743"/>
                <a:gd name="T83" fmla="*/ 405 h 501"/>
                <a:gd name="T84" fmla="*/ 1792 w 3743"/>
                <a:gd name="T85" fmla="*/ 484 h 501"/>
                <a:gd name="T86" fmla="*/ 2169 w 3743"/>
                <a:gd name="T87" fmla="*/ 453 h 501"/>
                <a:gd name="T88" fmla="*/ 2205 w 3743"/>
                <a:gd name="T89" fmla="*/ 374 h 501"/>
                <a:gd name="T90" fmla="*/ 2298 w 3743"/>
                <a:gd name="T91" fmla="*/ 385 h 501"/>
                <a:gd name="T92" fmla="*/ 2408 w 3743"/>
                <a:gd name="T93" fmla="*/ 456 h 501"/>
                <a:gd name="T94" fmla="*/ 2489 w 3743"/>
                <a:gd name="T95" fmla="*/ 478 h 501"/>
                <a:gd name="T96" fmla="*/ 2529 w 3743"/>
                <a:gd name="T97" fmla="*/ 400 h 501"/>
                <a:gd name="T98" fmla="*/ 2577 w 3743"/>
                <a:gd name="T99" fmla="*/ 388 h 501"/>
                <a:gd name="T100" fmla="*/ 2606 w 3743"/>
                <a:gd name="T101" fmla="*/ 467 h 501"/>
                <a:gd name="T102" fmla="*/ 2788 w 3743"/>
                <a:gd name="T103" fmla="*/ 465 h 501"/>
                <a:gd name="T104" fmla="*/ 2837 w 3743"/>
                <a:gd name="T105" fmla="*/ 388 h 501"/>
                <a:gd name="T106" fmla="*/ 2932 w 3743"/>
                <a:gd name="T107" fmla="*/ 332 h 501"/>
                <a:gd name="T108" fmla="*/ 2972 w 3743"/>
                <a:gd name="T109" fmla="*/ 410 h 501"/>
                <a:gd name="T110" fmla="*/ 3140 w 3743"/>
                <a:gd name="T111" fmla="*/ 471 h 501"/>
                <a:gd name="T112" fmla="*/ 3268 w 3743"/>
                <a:gd name="T113" fmla="*/ 471 h 501"/>
                <a:gd name="T114" fmla="*/ 3460 w 3743"/>
                <a:gd name="T115" fmla="*/ 444 h 501"/>
                <a:gd name="T116" fmla="*/ 3480 w 3743"/>
                <a:gd name="T117" fmla="*/ 364 h 501"/>
                <a:gd name="T118" fmla="*/ 3743 w 3743"/>
                <a:gd name="T11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79" y="386"/>
                  </a:lnTo>
                  <a:lnTo>
                    <a:pt x="196" y="387"/>
                  </a:lnTo>
                  <a:lnTo>
                    <a:pt x="214" y="386"/>
                  </a:lnTo>
                  <a:lnTo>
                    <a:pt x="231" y="386"/>
                  </a:lnTo>
                  <a:lnTo>
                    <a:pt x="247" y="388"/>
                  </a:lnTo>
                  <a:lnTo>
                    <a:pt x="263" y="390"/>
                  </a:lnTo>
                  <a:lnTo>
                    <a:pt x="279" y="392"/>
                  </a:lnTo>
                  <a:lnTo>
                    <a:pt x="288" y="388"/>
                  </a:lnTo>
                  <a:lnTo>
                    <a:pt x="298" y="384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39" y="375"/>
                  </a:lnTo>
                  <a:lnTo>
                    <a:pt x="350" y="371"/>
                  </a:lnTo>
                  <a:lnTo>
                    <a:pt x="359" y="366"/>
                  </a:lnTo>
                  <a:lnTo>
                    <a:pt x="366" y="362"/>
                  </a:lnTo>
                  <a:lnTo>
                    <a:pt x="372" y="357"/>
                  </a:lnTo>
                  <a:lnTo>
                    <a:pt x="385" y="354"/>
                  </a:lnTo>
                  <a:lnTo>
                    <a:pt x="400" y="357"/>
                  </a:lnTo>
                  <a:lnTo>
                    <a:pt x="416" y="359"/>
                  </a:lnTo>
                  <a:lnTo>
                    <a:pt x="420" y="355"/>
                  </a:lnTo>
                  <a:lnTo>
                    <a:pt x="423" y="350"/>
                  </a:lnTo>
                  <a:lnTo>
                    <a:pt x="425" y="345"/>
                  </a:lnTo>
                  <a:lnTo>
                    <a:pt x="428" y="340"/>
                  </a:lnTo>
                  <a:lnTo>
                    <a:pt x="431" y="335"/>
                  </a:lnTo>
                  <a:lnTo>
                    <a:pt x="433" y="331"/>
                  </a:lnTo>
                  <a:lnTo>
                    <a:pt x="436" y="326"/>
                  </a:lnTo>
                  <a:lnTo>
                    <a:pt x="439" y="321"/>
                  </a:lnTo>
                  <a:lnTo>
                    <a:pt x="441" y="316"/>
                  </a:lnTo>
                  <a:lnTo>
                    <a:pt x="444" y="311"/>
                  </a:lnTo>
                  <a:lnTo>
                    <a:pt x="447" y="306"/>
                  </a:lnTo>
                  <a:lnTo>
                    <a:pt x="450" y="301"/>
                  </a:lnTo>
                  <a:lnTo>
                    <a:pt x="455" y="297"/>
                  </a:lnTo>
                  <a:lnTo>
                    <a:pt x="466" y="293"/>
                  </a:lnTo>
                  <a:lnTo>
                    <a:pt x="476" y="296"/>
                  </a:lnTo>
                  <a:lnTo>
                    <a:pt x="483" y="300"/>
                  </a:lnTo>
                  <a:lnTo>
                    <a:pt x="487" y="305"/>
                  </a:lnTo>
                  <a:lnTo>
                    <a:pt x="490" y="310"/>
                  </a:lnTo>
                  <a:lnTo>
                    <a:pt x="494" y="314"/>
                  </a:lnTo>
                  <a:lnTo>
                    <a:pt x="500" y="319"/>
                  </a:lnTo>
                  <a:lnTo>
                    <a:pt x="507" y="324"/>
                  </a:lnTo>
                  <a:lnTo>
                    <a:pt x="515" y="328"/>
                  </a:lnTo>
                  <a:lnTo>
                    <a:pt x="521" y="332"/>
                  </a:lnTo>
                  <a:lnTo>
                    <a:pt x="527" y="337"/>
                  </a:lnTo>
                  <a:lnTo>
                    <a:pt x="533" y="342"/>
                  </a:lnTo>
                  <a:lnTo>
                    <a:pt x="538" y="346"/>
                  </a:lnTo>
                  <a:lnTo>
                    <a:pt x="544" y="351"/>
                  </a:lnTo>
                  <a:lnTo>
                    <a:pt x="556" y="354"/>
                  </a:lnTo>
                  <a:lnTo>
                    <a:pt x="574" y="355"/>
                  </a:lnTo>
                  <a:lnTo>
                    <a:pt x="590" y="357"/>
                  </a:lnTo>
                  <a:lnTo>
                    <a:pt x="599" y="361"/>
                  </a:lnTo>
                  <a:lnTo>
                    <a:pt x="606" y="365"/>
                  </a:lnTo>
                  <a:lnTo>
                    <a:pt x="613" y="370"/>
                  </a:lnTo>
                  <a:lnTo>
                    <a:pt x="621" y="374"/>
                  </a:lnTo>
                  <a:lnTo>
                    <a:pt x="628" y="379"/>
                  </a:lnTo>
                  <a:lnTo>
                    <a:pt x="635" y="383"/>
                  </a:lnTo>
                  <a:lnTo>
                    <a:pt x="642" y="388"/>
                  </a:lnTo>
                  <a:lnTo>
                    <a:pt x="650" y="392"/>
                  </a:lnTo>
                  <a:lnTo>
                    <a:pt x="657" y="397"/>
                  </a:lnTo>
                  <a:lnTo>
                    <a:pt x="664" y="401"/>
                  </a:lnTo>
                  <a:lnTo>
                    <a:pt x="668" y="406"/>
                  </a:lnTo>
                  <a:lnTo>
                    <a:pt x="672" y="411"/>
                  </a:lnTo>
                  <a:lnTo>
                    <a:pt x="677" y="415"/>
                  </a:lnTo>
                  <a:lnTo>
                    <a:pt x="682" y="420"/>
                  </a:lnTo>
                  <a:lnTo>
                    <a:pt x="688" y="425"/>
                  </a:lnTo>
                  <a:lnTo>
                    <a:pt x="693" y="430"/>
                  </a:lnTo>
                  <a:lnTo>
                    <a:pt x="699" y="434"/>
                  </a:lnTo>
                  <a:lnTo>
                    <a:pt x="705" y="439"/>
                  </a:lnTo>
                  <a:lnTo>
                    <a:pt x="712" y="443"/>
                  </a:lnTo>
                  <a:lnTo>
                    <a:pt x="719" y="448"/>
                  </a:lnTo>
                  <a:lnTo>
                    <a:pt x="724" y="452"/>
                  </a:lnTo>
                  <a:lnTo>
                    <a:pt x="727" y="457"/>
                  </a:lnTo>
                  <a:lnTo>
                    <a:pt x="730" y="462"/>
                  </a:lnTo>
                  <a:lnTo>
                    <a:pt x="733" y="467"/>
                  </a:lnTo>
                  <a:lnTo>
                    <a:pt x="736" y="472"/>
                  </a:lnTo>
                  <a:lnTo>
                    <a:pt x="739" y="476"/>
                  </a:lnTo>
                  <a:lnTo>
                    <a:pt x="742" y="481"/>
                  </a:lnTo>
                  <a:lnTo>
                    <a:pt x="746" y="486"/>
                  </a:lnTo>
                  <a:lnTo>
                    <a:pt x="750" y="491"/>
                  </a:lnTo>
                  <a:lnTo>
                    <a:pt x="754" y="496"/>
                  </a:lnTo>
                  <a:lnTo>
                    <a:pt x="758" y="500"/>
                  </a:lnTo>
                  <a:lnTo>
                    <a:pt x="759" y="501"/>
                  </a:lnTo>
                  <a:lnTo>
                    <a:pt x="1230" y="501"/>
                  </a:lnTo>
                  <a:lnTo>
                    <a:pt x="1232" y="500"/>
                  </a:lnTo>
                  <a:lnTo>
                    <a:pt x="1237" y="495"/>
                  </a:lnTo>
                  <a:lnTo>
                    <a:pt x="1243" y="490"/>
                  </a:lnTo>
                  <a:lnTo>
                    <a:pt x="1250" y="486"/>
                  </a:lnTo>
                  <a:lnTo>
                    <a:pt x="1257" y="481"/>
                  </a:lnTo>
                  <a:lnTo>
                    <a:pt x="1266" y="477"/>
                  </a:lnTo>
                  <a:lnTo>
                    <a:pt x="1279" y="474"/>
                  </a:lnTo>
                  <a:lnTo>
                    <a:pt x="1295" y="472"/>
                  </a:lnTo>
                  <a:lnTo>
                    <a:pt x="1312" y="470"/>
                  </a:lnTo>
                  <a:lnTo>
                    <a:pt x="1327" y="467"/>
                  </a:lnTo>
                  <a:lnTo>
                    <a:pt x="1342" y="464"/>
                  </a:lnTo>
                  <a:lnTo>
                    <a:pt x="1357" y="462"/>
                  </a:lnTo>
                  <a:lnTo>
                    <a:pt x="1372" y="459"/>
                  </a:lnTo>
                  <a:lnTo>
                    <a:pt x="1388" y="456"/>
                  </a:lnTo>
                  <a:lnTo>
                    <a:pt x="1403" y="457"/>
                  </a:lnTo>
                  <a:lnTo>
                    <a:pt x="1415" y="461"/>
                  </a:lnTo>
                  <a:lnTo>
                    <a:pt x="1425" y="465"/>
                  </a:lnTo>
                  <a:lnTo>
                    <a:pt x="1435" y="469"/>
                  </a:lnTo>
                  <a:lnTo>
                    <a:pt x="1445" y="474"/>
                  </a:lnTo>
                  <a:lnTo>
                    <a:pt x="1454" y="478"/>
                  </a:lnTo>
                  <a:lnTo>
                    <a:pt x="1467" y="475"/>
                  </a:lnTo>
                  <a:lnTo>
                    <a:pt x="1480" y="472"/>
                  </a:lnTo>
                  <a:lnTo>
                    <a:pt x="1493" y="468"/>
                  </a:lnTo>
                  <a:lnTo>
                    <a:pt x="1506" y="465"/>
                  </a:lnTo>
                  <a:lnTo>
                    <a:pt x="1520" y="462"/>
                  </a:lnTo>
                  <a:lnTo>
                    <a:pt x="1535" y="459"/>
                  </a:lnTo>
                  <a:lnTo>
                    <a:pt x="1549" y="460"/>
                  </a:lnTo>
                  <a:lnTo>
                    <a:pt x="1558" y="464"/>
                  </a:lnTo>
                  <a:lnTo>
                    <a:pt x="1563" y="463"/>
                  </a:lnTo>
                  <a:lnTo>
                    <a:pt x="1565" y="458"/>
                  </a:lnTo>
                  <a:lnTo>
                    <a:pt x="1568" y="453"/>
                  </a:lnTo>
                  <a:lnTo>
                    <a:pt x="1572" y="449"/>
                  </a:lnTo>
                  <a:lnTo>
                    <a:pt x="1581" y="445"/>
                  </a:lnTo>
                  <a:lnTo>
                    <a:pt x="1595" y="442"/>
                  </a:lnTo>
                  <a:lnTo>
                    <a:pt x="1607" y="438"/>
                  </a:lnTo>
                  <a:lnTo>
                    <a:pt x="1616" y="434"/>
                  </a:lnTo>
                  <a:lnTo>
                    <a:pt x="1633" y="436"/>
                  </a:lnTo>
                  <a:lnTo>
                    <a:pt x="1648" y="437"/>
                  </a:lnTo>
                  <a:lnTo>
                    <a:pt x="1650" y="432"/>
                  </a:lnTo>
                  <a:lnTo>
                    <a:pt x="1653" y="427"/>
                  </a:lnTo>
                  <a:lnTo>
                    <a:pt x="1655" y="422"/>
                  </a:lnTo>
                  <a:lnTo>
                    <a:pt x="1657" y="417"/>
                  </a:lnTo>
                  <a:lnTo>
                    <a:pt x="1660" y="413"/>
                  </a:lnTo>
                  <a:lnTo>
                    <a:pt x="1662" y="408"/>
                  </a:lnTo>
                  <a:lnTo>
                    <a:pt x="1665" y="403"/>
                  </a:lnTo>
                  <a:lnTo>
                    <a:pt x="1669" y="398"/>
                  </a:lnTo>
                  <a:lnTo>
                    <a:pt x="1674" y="393"/>
                  </a:lnTo>
                  <a:lnTo>
                    <a:pt x="1679" y="389"/>
                  </a:lnTo>
                  <a:lnTo>
                    <a:pt x="1686" y="384"/>
                  </a:lnTo>
                  <a:lnTo>
                    <a:pt x="1693" y="380"/>
                  </a:lnTo>
                  <a:lnTo>
                    <a:pt x="1701" y="375"/>
                  </a:lnTo>
                  <a:lnTo>
                    <a:pt x="1710" y="371"/>
                  </a:lnTo>
                  <a:lnTo>
                    <a:pt x="1720" y="367"/>
                  </a:lnTo>
                  <a:lnTo>
                    <a:pt x="1732" y="363"/>
                  </a:lnTo>
                  <a:lnTo>
                    <a:pt x="1744" y="360"/>
                  </a:lnTo>
                  <a:lnTo>
                    <a:pt x="1756" y="359"/>
                  </a:lnTo>
                  <a:lnTo>
                    <a:pt x="1764" y="363"/>
                  </a:lnTo>
                  <a:lnTo>
                    <a:pt x="1769" y="368"/>
                  </a:lnTo>
                  <a:lnTo>
                    <a:pt x="1775" y="373"/>
                  </a:lnTo>
                  <a:lnTo>
                    <a:pt x="1779" y="377"/>
                  </a:lnTo>
                  <a:lnTo>
                    <a:pt x="1782" y="382"/>
                  </a:lnTo>
                  <a:lnTo>
                    <a:pt x="1786" y="387"/>
                  </a:lnTo>
                  <a:lnTo>
                    <a:pt x="1788" y="392"/>
                  </a:lnTo>
                  <a:lnTo>
                    <a:pt x="1791" y="397"/>
                  </a:lnTo>
                  <a:lnTo>
                    <a:pt x="1793" y="402"/>
                  </a:lnTo>
                  <a:lnTo>
                    <a:pt x="1793" y="407"/>
                  </a:lnTo>
                  <a:lnTo>
                    <a:pt x="1793" y="411"/>
                  </a:lnTo>
                  <a:lnTo>
                    <a:pt x="1793" y="416"/>
                  </a:lnTo>
                  <a:lnTo>
                    <a:pt x="1793" y="421"/>
                  </a:lnTo>
                  <a:lnTo>
                    <a:pt x="1794" y="426"/>
                  </a:lnTo>
                  <a:lnTo>
                    <a:pt x="1794" y="431"/>
                  </a:lnTo>
                  <a:lnTo>
                    <a:pt x="1794" y="436"/>
                  </a:lnTo>
                  <a:lnTo>
                    <a:pt x="1794" y="441"/>
                  </a:lnTo>
                  <a:lnTo>
                    <a:pt x="1794" y="446"/>
                  </a:lnTo>
                  <a:lnTo>
                    <a:pt x="1794" y="450"/>
                  </a:lnTo>
                  <a:lnTo>
                    <a:pt x="1795" y="455"/>
                  </a:lnTo>
                  <a:lnTo>
                    <a:pt x="1795" y="460"/>
                  </a:lnTo>
                  <a:lnTo>
                    <a:pt x="1795" y="465"/>
                  </a:lnTo>
                  <a:lnTo>
                    <a:pt x="1796" y="470"/>
                  </a:lnTo>
                  <a:lnTo>
                    <a:pt x="1796" y="475"/>
                  </a:lnTo>
                  <a:lnTo>
                    <a:pt x="1797" y="480"/>
                  </a:lnTo>
                  <a:lnTo>
                    <a:pt x="1797" y="485"/>
                  </a:lnTo>
                  <a:lnTo>
                    <a:pt x="1797" y="489"/>
                  </a:lnTo>
                  <a:lnTo>
                    <a:pt x="1798" y="494"/>
                  </a:lnTo>
                  <a:lnTo>
                    <a:pt x="1798" y="499"/>
                  </a:lnTo>
                  <a:lnTo>
                    <a:pt x="1798" y="501"/>
                  </a:lnTo>
                  <a:lnTo>
                    <a:pt x="1950" y="501"/>
                  </a:lnTo>
                  <a:lnTo>
                    <a:pt x="1950" y="500"/>
                  </a:lnTo>
                  <a:lnTo>
                    <a:pt x="1953" y="495"/>
                  </a:lnTo>
                  <a:lnTo>
                    <a:pt x="1955" y="491"/>
                  </a:lnTo>
                  <a:lnTo>
                    <a:pt x="1958" y="490"/>
                  </a:lnTo>
                  <a:lnTo>
                    <a:pt x="1961" y="495"/>
                  </a:lnTo>
                  <a:lnTo>
                    <a:pt x="1963" y="500"/>
                  </a:lnTo>
                  <a:lnTo>
                    <a:pt x="1963" y="501"/>
                  </a:lnTo>
                  <a:lnTo>
                    <a:pt x="2134" y="501"/>
                  </a:lnTo>
                  <a:lnTo>
                    <a:pt x="2135" y="498"/>
                  </a:lnTo>
                  <a:lnTo>
                    <a:pt x="2136" y="493"/>
                  </a:lnTo>
                  <a:lnTo>
                    <a:pt x="2138" y="488"/>
                  </a:lnTo>
                  <a:lnTo>
                    <a:pt x="2139" y="483"/>
                  </a:lnTo>
                  <a:lnTo>
                    <a:pt x="2140" y="479"/>
                  </a:lnTo>
                  <a:lnTo>
                    <a:pt x="2142" y="474"/>
                  </a:lnTo>
                  <a:lnTo>
                    <a:pt x="2143" y="469"/>
                  </a:lnTo>
                  <a:lnTo>
                    <a:pt x="2144" y="464"/>
                  </a:lnTo>
                  <a:lnTo>
                    <a:pt x="2145" y="459"/>
                  </a:lnTo>
                  <a:lnTo>
                    <a:pt x="2147" y="454"/>
                  </a:lnTo>
                  <a:lnTo>
                    <a:pt x="2148" y="449"/>
                  </a:lnTo>
                  <a:lnTo>
                    <a:pt x="2150" y="445"/>
                  </a:lnTo>
                  <a:lnTo>
                    <a:pt x="2152" y="440"/>
                  </a:lnTo>
                  <a:lnTo>
                    <a:pt x="2154" y="435"/>
                  </a:lnTo>
                  <a:lnTo>
                    <a:pt x="2155" y="430"/>
                  </a:lnTo>
                  <a:lnTo>
                    <a:pt x="2157" y="425"/>
                  </a:lnTo>
                  <a:lnTo>
                    <a:pt x="2159" y="420"/>
                  </a:lnTo>
                  <a:lnTo>
                    <a:pt x="2161" y="415"/>
                  </a:lnTo>
                  <a:lnTo>
                    <a:pt x="2163" y="411"/>
                  </a:lnTo>
                  <a:lnTo>
                    <a:pt x="2165" y="406"/>
                  </a:lnTo>
                  <a:lnTo>
                    <a:pt x="2167" y="401"/>
                  </a:lnTo>
                  <a:lnTo>
                    <a:pt x="2170" y="396"/>
                  </a:lnTo>
                  <a:lnTo>
                    <a:pt x="2172" y="391"/>
                  </a:lnTo>
                  <a:lnTo>
                    <a:pt x="2174" y="386"/>
                  </a:lnTo>
                  <a:lnTo>
                    <a:pt x="2177" y="381"/>
                  </a:lnTo>
                  <a:lnTo>
                    <a:pt x="2179" y="377"/>
                  </a:lnTo>
                  <a:lnTo>
                    <a:pt x="2182" y="372"/>
                  </a:lnTo>
                  <a:lnTo>
                    <a:pt x="2184" y="367"/>
                  </a:lnTo>
                  <a:lnTo>
                    <a:pt x="2187" y="362"/>
                  </a:lnTo>
                  <a:lnTo>
                    <a:pt x="2189" y="357"/>
                  </a:lnTo>
                  <a:lnTo>
                    <a:pt x="2192" y="352"/>
                  </a:lnTo>
                  <a:lnTo>
                    <a:pt x="2196" y="348"/>
                  </a:lnTo>
                  <a:lnTo>
                    <a:pt x="2201" y="343"/>
                  </a:lnTo>
                  <a:lnTo>
                    <a:pt x="2210" y="339"/>
                  </a:lnTo>
                  <a:lnTo>
                    <a:pt x="2222" y="335"/>
                  </a:lnTo>
                  <a:lnTo>
                    <a:pt x="2237" y="333"/>
                  </a:lnTo>
                  <a:lnTo>
                    <a:pt x="2250" y="337"/>
                  </a:lnTo>
                  <a:lnTo>
                    <a:pt x="2260" y="340"/>
                  </a:lnTo>
                  <a:lnTo>
                    <a:pt x="2269" y="345"/>
                  </a:lnTo>
                  <a:lnTo>
                    <a:pt x="2276" y="349"/>
                  </a:lnTo>
                  <a:lnTo>
                    <a:pt x="2282" y="354"/>
                  </a:lnTo>
                  <a:lnTo>
                    <a:pt x="2285" y="359"/>
                  </a:lnTo>
                  <a:lnTo>
                    <a:pt x="2290" y="363"/>
                  </a:lnTo>
                  <a:lnTo>
                    <a:pt x="2295" y="368"/>
                  </a:lnTo>
                  <a:lnTo>
                    <a:pt x="2302" y="373"/>
                  </a:lnTo>
                  <a:lnTo>
                    <a:pt x="2310" y="377"/>
                  </a:lnTo>
                  <a:lnTo>
                    <a:pt x="2320" y="381"/>
                  </a:lnTo>
                  <a:lnTo>
                    <a:pt x="2332" y="385"/>
                  </a:lnTo>
                  <a:lnTo>
                    <a:pt x="2343" y="389"/>
                  </a:lnTo>
                  <a:lnTo>
                    <a:pt x="2351" y="393"/>
                  </a:lnTo>
                  <a:lnTo>
                    <a:pt x="2358" y="398"/>
                  </a:lnTo>
                  <a:lnTo>
                    <a:pt x="2366" y="402"/>
                  </a:lnTo>
                  <a:lnTo>
                    <a:pt x="2372" y="407"/>
                  </a:lnTo>
                  <a:lnTo>
                    <a:pt x="2378" y="411"/>
                  </a:lnTo>
                  <a:lnTo>
                    <a:pt x="2385" y="416"/>
                  </a:lnTo>
                  <a:lnTo>
                    <a:pt x="2389" y="420"/>
                  </a:lnTo>
                  <a:lnTo>
                    <a:pt x="2394" y="425"/>
                  </a:lnTo>
                  <a:lnTo>
                    <a:pt x="2399" y="430"/>
                  </a:lnTo>
                  <a:lnTo>
                    <a:pt x="2405" y="434"/>
                  </a:lnTo>
                  <a:lnTo>
                    <a:pt x="2409" y="439"/>
                  </a:lnTo>
                  <a:lnTo>
                    <a:pt x="2413" y="444"/>
                  </a:lnTo>
                  <a:lnTo>
                    <a:pt x="2418" y="449"/>
                  </a:lnTo>
                  <a:lnTo>
                    <a:pt x="2421" y="453"/>
                  </a:lnTo>
                  <a:lnTo>
                    <a:pt x="2424" y="458"/>
                  </a:lnTo>
                  <a:lnTo>
                    <a:pt x="2426" y="463"/>
                  </a:lnTo>
                  <a:lnTo>
                    <a:pt x="2429" y="468"/>
                  </a:lnTo>
                  <a:lnTo>
                    <a:pt x="2433" y="473"/>
                  </a:lnTo>
                  <a:lnTo>
                    <a:pt x="2436" y="478"/>
                  </a:lnTo>
                  <a:lnTo>
                    <a:pt x="2441" y="482"/>
                  </a:lnTo>
                  <a:lnTo>
                    <a:pt x="2446" y="487"/>
                  </a:lnTo>
                  <a:lnTo>
                    <a:pt x="2453" y="491"/>
                  </a:lnTo>
                  <a:lnTo>
                    <a:pt x="2460" y="495"/>
                  </a:lnTo>
                  <a:lnTo>
                    <a:pt x="2465" y="491"/>
                  </a:lnTo>
                  <a:lnTo>
                    <a:pt x="2469" y="486"/>
                  </a:lnTo>
                  <a:lnTo>
                    <a:pt x="2473" y="481"/>
                  </a:lnTo>
                  <a:lnTo>
                    <a:pt x="2476" y="476"/>
                  </a:lnTo>
                  <a:lnTo>
                    <a:pt x="2479" y="471"/>
                  </a:lnTo>
                  <a:lnTo>
                    <a:pt x="2481" y="467"/>
                  </a:lnTo>
                  <a:lnTo>
                    <a:pt x="2483" y="462"/>
                  </a:lnTo>
                  <a:lnTo>
                    <a:pt x="2485" y="457"/>
                  </a:lnTo>
                  <a:lnTo>
                    <a:pt x="2487" y="452"/>
                  </a:lnTo>
                  <a:lnTo>
                    <a:pt x="2490" y="447"/>
                  </a:lnTo>
                  <a:lnTo>
                    <a:pt x="2493" y="442"/>
                  </a:lnTo>
                  <a:lnTo>
                    <a:pt x="2496" y="438"/>
                  </a:lnTo>
                  <a:lnTo>
                    <a:pt x="2500" y="433"/>
                  </a:lnTo>
                  <a:lnTo>
                    <a:pt x="2504" y="428"/>
                  </a:lnTo>
                  <a:lnTo>
                    <a:pt x="2507" y="423"/>
                  </a:lnTo>
                  <a:lnTo>
                    <a:pt x="2510" y="418"/>
                  </a:lnTo>
                  <a:lnTo>
                    <a:pt x="2513" y="414"/>
                  </a:lnTo>
                  <a:lnTo>
                    <a:pt x="2515" y="409"/>
                  </a:lnTo>
                  <a:lnTo>
                    <a:pt x="2517" y="404"/>
                  </a:lnTo>
                  <a:lnTo>
                    <a:pt x="2520" y="399"/>
                  </a:lnTo>
                  <a:lnTo>
                    <a:pt x="2523" y="394"/>
                  </a:lnTo>
                  <a:lnTo>
                    <a:pt x="2525" y="389"/>
                  </a:lnTo>
                  <a:lnTo>
                    <a:pt x="2528" y="385"/>
                  </a:lnTo>
                  <a:lnTo>
                    <a:pt x="2531" y="380"/>
                  </a:lnTo>
                  <a:lnTo>
                    <a:pt x="2534" y="375"/>
                  </a:lnTo>
                  <a:lnTo>
                    <a:pt x="2537" y="370"/>
                  </a:lnTo>
                  <a:lnTo>
                    <a:pt x="2540" y="365"/>
                  </a:lnTo>
                  <a:lnTo>
                    <a:pt x="2543" y="360"/>
                  </a:lnTo>
                  <a:lnTo>
                    <a:pt x="2545" y="356"/>
                  </a:lnTo>
                  <a:lnTo>
                    <a:pt x="2548" y="351"/>
                  </a:lnTo>
                  <a:lnTo>
                    <a:pt x="2550" y="346"/>
                  </a:lnTo>
                  <a:lnTo>
                    <a:pt x="2553" y="341"/>
                  </a:lnTo>
                  <a:lnTo>
                    <a:pt x="2556" y="336"/>
                  </a:lnTo>
                  <a:lnTo>
                    <a:pt x="2561" y="341"/>
                  </a:lnTo>
                  <a:lnTo>
                    <a:pt x="2567" y="346"/>
                  </a:lnTo>
                  <a:lnTo>
                    <a:pt x="2572" y="350"/>
                  </a:lnTo>
                  <a:lnTo>
                    <a:pt x="2576" y="355"/>
                  </a:lnTo>
                  <a:lnTo>
                    <a:pt x="2579" y="360"/>
                  </a:lnTo>
                  <a:lnTo>
                    <a:pt x="2581" y="365"/>
                  </a:lnTo>
                  <a:lnTo>
                    <a:pt x="2584" y="370"/>
                  </a:lnTo>
                  <a:lnTo>
                    <a:pt x="2587" y="374"/>
                  </a:lnTo>
                  <a:lnTo>
                    <a:pt x="2590" y="379"/>
                  </a:lnTo>
                  <a:lnTo>
                    <a:pt x="2593" y="384"/>
                  </a:lnTo>
                  <a:lnTo>
                    <a:pt x="2596" y="389"/>
                  </a:lnTo>
                  <a:lnTo>
                    <a:pt x="2598" y="394"/>
                  </a:lnTo>
                  <a:lnTo>
                    <a:pt x="2601" y="398"/>
                  </a:lnTo>
                  <a:lnTo>
                    <a:pt x="2603" y="403"/>
                  </a:lnTo>
                  <a:lnTo>
                    <a:pt x="2605" y="408"/>
                  </a:lnTo>
                  <a:lnTo>
                    <a:pt x="2607" y="413"/>
                  </a:lnTo>
                  <a:lnTo>
                    <a:pt x="2608" y="418"/>
                  </a:lnTo>
                  <a:lnTo>
                    <a:pt x="2610" y="423"/>
                  </a:lnTo>
                  <a:lnTo>
                    <a:pt x="2611" y="428"/>
                  </a:lnTo>
                  <a:lnTo>
                    <a:pt x="2613" y="432"/>
                  </a:lnTo>
                  <a:lnTo>
                    <a:pt x="2615" y="437"/>
                  </a:lnTo>
                  <a:lnTo>
                    <a:pt x="2616" y="442"/>
                  </a:lnTo>
                  <a:lnTo>
                    <a:pt x="2618" y="447"/>
                  </a:lnTo>
                  <a:lnTo>
                    <a:pt x="2619" y="452"/>
                  </a:lnTo>
                  <a:lnTo>
                    <a:pt x="2620" y="457"/>
                  </a:lnTo>
                  <a:lnTo>
                    <a:pt x="2622" y="462"/>
                  </a:lnTo>
                  <a:lnTo>
                    <a:pt x="2623" y="467"/>
                  </a:lnTo>
                  <a:lnTo>
                    <a:pt x="2624" y="472"/>
                  </a:lnTo>
                  <a:lnTo>
                    <a:pt x="2625" y="476"/>
                  </a:lnTo>
                  <a:lnTo>
                    <a:pt x="2626" y="481"/>
                  </a:lnTo>
                  <a:lnTo>
                    <a:pt x="2627" y="486"/>
                  </a:lnTo>
                  <a:lnTo>
                    <a:pt x="2629" y="491"/>
                  </a:lnTo>
                  <a:lnTo>
                    <a:pt x="2630" y="496"/>
                  </a:lnTo>
                  <a:lnTo>
                    <a:pt x="2631" y="501"/>
                  </a:lnTo>
                  <a:lnTo>
                    <a:pt x="2631" y="501"/>
                  </a:lnTo>
                  <a:lnTo>
                    <a:pt x="2767" y="501"/>
                  </a:lnTo>
                  <a:lnTo>
                    <a:pt x="2768" y="498"/>
                  </a:lnTo>
                  <a:lnTo>
                    <a:pt x="2769" y="493"/>
                  </a:lnTo>
                  <a:lnTo>
                    <a:pt x="2770" y="489"/>
                  </a:lnTo>
                  <a:lnTo>
                    <a:pt x="2771" y="484"/>
                  </a:lnTo>
                  <a:lnTo>
                    <a:pt x="2772" y="479"/>
                  </a:lnTo>
                  <a:lnTo>
                    <a:pt x="2773" y="474"/>
                  </a:lnTo>
                  <a:lnTo>
                    <a:pt x="2774" y="469"/>
                  </a:lnTo>
                  <a:lnTo>
                    <a:pt x="2775" y="464"/>
                  </a:lnTo>
                  <a:lnTo>
                    <a:pt x="2776" y="459"/>
                  </a:lnTo>
                  <a:lnTo>
                    <a:pt x="2777" y="455"/>
                  </a:lnTo>
                  <a:lnTo>
                    <a:pt x="2778" y="450"/>
                  </a:lnTo>
                  <a:lnTo>
                    <a:pt x="2779" y="445"/>
                  </a:lnTo>
                  <a:lnTo>
                    <a:pt x="2780" y="440"/>
                  </a:lnTo>
                  <a:lnTo>
                    <a:pt x="2781" y="435"/>
                  </a:lnTo>
                  <a:lnTo>
                    <a:pt x="2782" y="430"/>
                  </a:lnTo>
                  <a:lnTo>
                    <a:pt x="2783" y="425"/>
                  </a:lnTo>
                  <a:lnTo>
                    <a:pt x="2784" y="420"/>
                  </a:lnTo>
                  <a:lnTo>
                    <a:pt x="2785" y="415"/>
                  </a:lnTo>
                  <a:lnTo>
                    <a:pt x="2785" y="411"/>
                  </a:lnTo>
                  <a:lnTo>
                    <a:pt x="2786" y="406"/>
                  </a:lnTo>
                  <a:lnTo>
                    <a:pt x="2788" y="401"/>
                  </a:lnTo>
                  <a:lnTo>
                    <a:pt x="2798" y="397"/>
                  </a:lnTo>
                  <a:lnTo>
                    <a:pt x="2814" y="395"/>
                  </a:lnTo>
                  <a:lnTo>
                    <a:pt x="2825" y="392"/>
                  </a:lnTo>
                  <a:lnTo>
                    <a:pt x="2830" y="387"/>
                  </a:lnTo>
                  <a:lnTo>
                    <a:pt x="2834" y="382"/>
                  </a:lnTo>
                  <a:lnTo>
                    <a:pt x="2838" y="377"/>
                  </a:lnTo>
                  <a:lnTo>
                    <a:pt x="2843" y="373"/>
                  </a:lnTo>
                  <a:lnTo>
                    <a:pt x="2848" y="368"/>
                  </a:lnTo>
                  <a:lnTo>
                    <a:pt x="2853" y="363"/>
                  </a:lnTo>
                  <a:lnTo>
                    <a:pt x="2856" y="358"/>
                  </a:lnTo>
                  <a:lnTo>
                    <a:pt x="2860" y="354"/>
                  </a:lnTo>
                  <a:lnTo>
                    <a:pt x="2863" y="349"/>
                  </a:lnTo>
                  <a:lnTo>
                    <a:pt x="2868" y="344"/>
                  </a:lnTo>
                  <a:lnTo>
                    <a:pt x="2872" y="339"/>
                  </a:lnTo>
                  <a:lnTo>
                    <a:pt x="2877" y="335"/>
                  </a:lnTo>
                  <a:lnTo>
                    <a:pt x="2883" y="330"/>
                  </a:lnTo>
                  <a:lnTo>
                    <a:pt x="2888" y="325"/>
                  </a:lnTo>
                  <a:lnTo>
                    <a:pt x="2896" y="321"/>
                  </a:lnTo>
                  <a:lnTo>
                    <a:pt x="2904" y="316"/>
                  </a:lnTo>
                  <a:lnTo>
                    <a:pt x="2914" y="314"/>
                  </a:lnTo>
                  <a:lnTo>
                    <a:pt x="2930" y="316"/>
                  </a:lnTo>
                  <a:lnTo>
                    <a:pt x="2942" y="320"/>
                  </a:lnTo>
                  <a:lnTo>
                    <a:pt x="2950" y="324"/>
                  </a:lnTo>
                  <a:lnTo>
                    <a:pt x="2953" y="329"/>
                  </a:lnTo>
                  <a:lnTo>
                    <a:pt x="2955" y="334"/>
                  </a:lnTo>
                  <a:lnTo>
                    <a:pt x="2957" y="338"/>
                  </a:lnTo>
                  <a:lnTo>
                    <a:pt x="2959" y="343"/>
                  </a:lnTo>
                  <a:lnTo>
                    <a:pt x="2962" y="348"/>
                  </a:lnTo>
                  <a:lnTo>
                    <a:pt x="2963" y="353"/>
                  </a:lnTo>
                  <a:lnTo>
                    <a:pt x="2965" y="358"/>
                  </a:lnTo>
                  <a:lnTo>
                    <a:pt x="2966" y="363"/>
                  </a:lnTo>
                  <a:lnTo>
                    <a:pt x="2968" y="368"/>
                  </a:lnTo>
                  <a:lnTo>
                    <a:pt x="2969" y="373"/>
                  </a:lnTo>
                  <a:lnTo>
                    <a:pt x="2971" y="377"/>
                  </a:lnTo>
                  <a:lnTo>
                    <a:pt x="2972" y="382"/>
                  </a:lnTo>
                  <a:lnTo>
                    <a:pt x="2974" y="387"/>
                  </a:lnTo>
                  <a:lnTo>
                    <a:pt x="2975" y="392"/>
                  </a:lnTo>
                  <a:lnTo>
                    <a:pt x="2977" y="397"/>
                  </a:lnTo>
                  <a:lnTo>
                    <a:pt x="2979" y="402"/>
                  </a:lnTo>
                  <a:lnTo>
                    <a:pt x="2984" y="406"/>
                  </a:lnTo>
                  <a:lnTo>
                    <a:pt x="2989" y="411"/>
                  </a:lnTo>
                  <a:lnTo>
                    <a:pt x="2995" y="416"/>
                  </a:lnTo>
                  <a:lnTo>
                    <a:pt x="3002" y="420"/>
                  </a:lnTo>
                  <a:lnTo>
                    <a:pt x="3010" y="425"/>
                  </a:lnTo>
                  <a:lnTo>
                    <a:pt x="3019" y="429"/>
                  </a:lnTo>
                  <a:lnTo>
                    <a:pt x="3030" y="433"/>
                  </a:lnTo>
                  <a:lnTo>
                    <a:pt x="3042" y="436"/>
                  </a:lnTo>
                  <a:lnTo>
                    <a:pt x="3055" y="440"/>
                  </a:lnTo>
                  <a:lnTo>
                    <a:pt x="3069" y="443"/>
                  </a:lnTo>
                  <a:lnTo>
                    <a:pt x="3085" y="445"/>
                  </a:lnTo>
                  <a:lnTo>
                    <a:pt x="3101" y="447"/>
                  </a:lnTo>
                  <a:lnTo>
                    <a:pt x="3118" y="450"/>
                  </a:lnTo>
                  <a:lnTo>
                    <a:pt x="3127" y="454"/>
                  </a:lnTo>
                  <a:lnTo>
                    <a:pt x="3133" y="458"/>
                  </a:lnTo>
                  <a:lnTo>
                    <a:pt x="3140" y="463"/>
                  </a:lnTo>
                  <a:lnTo>
                    <a:pt x="3146" y="467"/>
                  </a:lnTo>
                  <a:lnTo>
                    <a:pt x="3153" y="472"/>
                  </a:lnTo>
                  <a:lnTo>
                    <a:pt x="3159" y="476"/>
                  </a:lnTo>
                  <a:lnTo>
                    <a:pt x="3166" y="481"/>
                  </a:lnTo>
                  <a:lnTo>
                    <a:pt x="3173" y="486"/>
                  </a:lnTo>
                  <a:lnTo>
                    <a:pt x="3180" y="490"/>
                  </a:lnTo>
                  <a:lnTo>
                    <a:pt x="3188" y="494"/>
                  </a:lnTo>
                  <a:lnTo>
                    <a:pt x="3194" y="499"/>
                  </a:lnTo>
                  <a:lnTo>
                    <a:pt x="3196" y="501"/>
                  </a:lnTo>
                  <a:lnTo>
                    <a:pt x="3229" y="501"/>
                  </a:lnTo>
                  <a:lnTo>
                    <a:pt x="3229" y="501"/>
                  </a:lnTo>
                  <a:lnTo>
                    <a:pt x="3231" y="496"/>
                  </a:lnTo>
                  <a:lnTo>
                    <a:pt x="3232" y="491"/>
                  </a:lnTo>
                  <a:lnTo>
                    <a:pt x="3234" y="486"/>
                  </a:lnTo>
                  <a:lnTo>
                    <a:pt x="3236" y="481"/>
                  </a:lnTo>
                  <a:lnTo>
                    <a:pt x="3238" y="476"/>
                  </a:lnTo>
                  <a:lnTo>
                    <a:pt x="3240" y="472"/>
                  </a:lnTo>
                  <a:lnTo>
                    <a:pt x="3242" y="467"/>
                  </a:lnTo>
                  <a:lnTo>
                    <a:pt x="3243" y="462"/>
                  </a:lnTo>
                  <a:lnTo>
                    <a:pt x="3245" y="457"/>
                  </a:lnTo>
                  <a:lnTo>
                    <a:pt x="3247" y="452"/>
                  </a:lnTo>
                  <a:lnTo>
                    <a:pt x="3249" y="447"/>
                  </a:lnTo>
                  <a:lnTo>
                    <a:pt x="3250" y="442"/>
                  </a:lnTo>
                  <a:lnTo>
                    <a:pt x="3267" y="443"/>
                  </a:lnTo>
                  <a:lnTo>
                    <a:pt x="3285" y="444"/>
                  </a:lnTo>
                  <a:lnTo>
                    <a:pt x="3302" y="445"/>
                  </a:lnTo>
                  <a:lnTo>
                    <a:pt x="3319" y="448"/>
                  </a:lnTo>
                  <a:lnTo>
                    <a:pt x="3334" y="450"/>
                  </a:lnTo>
                  <a:lnTo>
                    <a:pt x="3350" y="452"/>
                  </a:lnTo>
                  <a:lnTo>
                    <a:pt x="3362" y="449"/>
                  </a:lnTo>
                  <a:lnTo>
                    <a:pt x="3368" y="444"/>
                  </a:lnTo>
                  <a:lnTo>
                    <a:pt x="3375" y="440"/>
                  </a:lnTo>
                  <a:lnTo>
                    <a:pt x="3381" y="435"/>
                  </a:lnTo>
                  <a:lnTo>
                    <a:pt x="3387" y="430"/>
                  </a:lnTo>
                  <a:lnTo>
                    <a:pt x="3393" y="426"/>
                  </a:lnTo>
                  <a:lnTo>
                    <a:pt x="3399" y="421"/>
                  </a:lnTo>
                  <a:lnTo>
                    <a:pt x="3405" y="417"/>
                  </a:lnTo>
                  <a:lnTo>
                    <a:pt x="3411" y="412"/>
                  </a:lnTo>
                  <a:lnTo>
                    <a:pt x="3417" y="407"/>
                  </a:lnTo>
                  <a:lnTo>
                    <a:pt x="3424" y="403"/>
                  </a:lnTo>
                  <a:lnTo>
                    <a:pt x="3430" y="398"/>
                  </a:lnTo>
                  <a:lnTo>
                    <a:pt x="3436" y="394"/>
                  </a:lnTo>
                  <a:lnTo>
                    <a:pt x="3442" y="389"/>
                  </a:lnTo>
                  <a:lnTo>
                    <a:pt x="3448" y="384"/>
                  </a:lnTo>
                  <a:lnTo>
                    <a:pt x="3454" y="380"/>
                  </a:lnTo>
                  <a:lnTo>
                    <a:pt x="3455" y="375"/>
                  </a:lnTo>
                  <a:lnTo>
                    <a:pt x="3457" y="370"/>
                  </a:lnTo>
                  <a:lnTo>
                    <a:pt x="3458" y="365"/>
                  </a:lnTo>
                  <a:lnTo>
                    <a:pt x="3459" y="360"/>
                  </a:lnTo>
                  <a:lnTo>
                    <a:pt x="3460" y="355"/>
                  </a:lnTo>
                  <a:lnTo>
                    <a:pt x="3461" y="351"/>
                  </a:lnTo>
                  <a:lnTo>
                    <a:pt x="3463" y="346"/>
                  </a:lnTo>
                  <a:lnTo>
                    <a:pt x="3466" y="341"/>
                  </a:lnTo>
                  <a:lnTo>
                    <a:pt x="3470" y="336"/>
                  </a:lnTo>
                  <a:lnTo>
                    <a:pt x="3474" y="331"/>
                  </a:lnTo>
                  <a:lnTo>
                    <a:pt x="3481" y="327"/>
                  </a:lnTo>
                  <a:lnTo>
                    <a:pt x="3494" y="324"/>
                  </a:lnTo>
                  <a:lnTo>
                    <a:pt x="3511" y="322"/>
                  </a:lnTo>
                  <a:lnTo>
                    <a:pt x="3529" y="32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468"/>
                  </a:lnTo>
                  <a:lnTo>
                    <a:pt x="165" y="463"/>
                  </a:lnTo>
                  <a:lnTo>
                    <a:pt x="170" y="458"/>
                  </a:lnTo>
                  <a:lnTo>
                    <a:pt x="175" y="453"/>
                  </a:lnTo>
                  <a:lnTo>
                    <a:pt x="180" y="448"/>
                  </a:lnTo>
                  <a:lnTo>
                    <a:pt x="185" y="443"/>
                  </a:lnTo>
                  <a:lnTo>
                    <a:pt x="190" y="438"/>
                  </a:lnTo>
                  <a:lnTo>
                    <a:pt x="194" y="433"/>
                  </a:lnTo>
                  <a:lnTo>
                    <a:pt x="199" y="428"/>
                  </a:lnTo>
                  <a:lnTo>
                    <a:pt x="204" y="422"/>
                  </a:lnTo>
                  <a:lnTo>
                    <a:pt x="209" y="417"/>
                  </a:lnTo>
                  <a:lnTo>
                    <a:pt x="214" y="412"/>
                  </a:lnTo>
                  <a:lnTo>
                    <a:pt x="219" y="407"/>
                  </a:lnTo>
                  <a:lnTo>
                    <a:pt x="223" y="402"/>
                  </a:lnTo>
                  <a:lnTo>
                    <a:pt x="237" y="402"/>
                  </a:lnTo>
                  <a:lnTo>
                    <a:pt x="246" y="407"/>
                  </a:lnTo>
                  <a:lnTo>
                    <a:pt x="259" y="411"/>
                  </a:lnTo>
                  <a:lnTo>
                    <a:pt x="276" y="413"/>
                  </a:lnTo>
                  <a:lnTo>
                    <a:pt x="285" y="409"/>
                  </a:lnTo>
                  <a:lnTo>
                    <a:pt x="291" y="404"/>
                  </a:lnTo>
                  <a:lnTo>
                    <a:pt x="298" y="399"/>
                  </a:lnTo>
                  <a:lnTo>
                    <a:pt x="313" y="396"/>
                  </a:lnTo>
                  <a:lnTo>
                    <a:pt x="333" y="396"/>
                  </a:lnTo>
                  <a:lnTo>
                    <a:pt x="353" y="397"/>
                  </a:lnTo>
                  <a:lnTo>
                    <a:pt x="372" y="398"/>
                  </a:lnTo>
                  <a:lnTo>
                    <a:pt x="390" y="400"/>
                  </a:lnTo>
                  <a:lnTo>
                    <a:pt x="407" y="402"/>
                  </a:lnTo>
                  <a:lnTo>
                    <a:pt x="418" y="402"/>
                  </a:lnTo>
                  <a:lnTo>
                    <a:pt x="421" y="397"/>
                  </a:lnTo>
                  <a:lnTo>
                    <a:pt x="424" y="392"/>
                  </a:lnTo>
                  <a:lnTo>
                    <a:pt x="427" y="387"/>
                  </a:lnTo>
                  <a:lnTo>
                    <a:pt x="430" y="381"/>
                  </a:lnTo>
                  <a:lnTo>
                    <a:pt x="433" y="376"/>
                  </a:lnTo>
                  <a:lnTo>
                    <a:pt x="436" y="371"/>
                  </a:lnTo>
                  <a:lnTo>
                    <a:pt x="439" y="366"/>
                  </a:lnTo>
                  <a:lnTo>
                    <a:pt x="442" y="360"/>
                  </a:lnTo>
                  <a:lnTo>
                    <a:pt x="445" y="355"/>
                  </a:lnTo>
                  <a:lnTo>
                    <a:pt x="448" y="350"/>
                  </a:lnTo>
                  <a:lnTo>
                    <a:pt x="451" y="345"/>
                  </a:lnTo>
                  <a:lnTo>
                    <a:pt x="454" y="340"/>
                  </a:lnTo>
                  <a:lnTo>
                    <a:pt x="457" y="334"/>
                  </a:lnTo>
                  <a:lnTo>
                    <a:pt x="460" y="329"/>
                  </a:lnTo>
                  <a:lnTo>
                    <a:pt x="463" y="324"/>
                  </a:lnTo>
                  <a:lnTo>
                    <a:pt x="466" y="318"/>
                  </a:lnTo>
                  <a:lnTo>
                    <a:pt x="469" y="313"/>
                  </a:lnTo>
                  <a:lnTo>
                    <a:pt x="474" y="315"/>
                  </a:lnTo>
                  <a:lnTo>
                    <a:pt x="479" y="320"/>
                  </a:lnTo>
                  <a:lnTo>
                    <a:pt x="485" y="325"/>
                  </a:lnTo>
                  <a:lnTo>
                    <a:pt x="492" y="330"/>
                  </a:lnTo>
                  <a:lnTo>
                    <a:pt x="503" y="334"/>
                  </a:lnTo>
                  <a:lnTo>
                    <a:pt x="516" y="338"/>
                  </a:lnTo>
                  <a:lnTo>
                    <a:pt x="523" y="343"/>
                  </a:lnTo>
                  <a:lnTo>
                    <a:pt x="529" y="348"/>
                  </a:lnTo>
                  <a:lnTo>
                    <a:pt x="534" y="353"/>
                  </a:lnTo>
                  <a:lnTo>
                    <a:pt x="538" y="358"/>
                  </a:lnTo>
                  <a:lnTo>
                    <a:pt x="543" y="363"/>
                  </a:lnTo>
                  <a:lnTo>
                    <a:pt x="554" y="367"/>
                  </a:lnTo>
                  <a:lnTo>
                    <a:pt x="572" y="369"/>
                  </a:lnTo>
                  <a:lnTo>
                    <a:pt x="588" y="372"/>
                  </a:lnTo>
                  <a:lnTo>
                    <a:pt x="598" y="377"/>
                  </a:lnTo>
                  <a:lnTo>
                    <a:pt x="606" y="382"/>
                  </a:lnTo>
                  <a:lnTo>
                    <a:pt x="614" y="387"/>
                  </a:lnTo>
                  <a:lnTo>
                    <a:pt x="621" y="392"/>
                  </a:lnTo>
                  <a:lnTo>
                    <a:pt x="629" y="396"/>
                  </a:lnTo>
                  <a:lnTo>
                    <a:pt x="637" y="401"/>
                  </a:lnTo>
                  <a:lnTo>
                    <a:pt x="642" y="406"/>
                  </a:lnTo>
                  <a:lnTo>
                    <a:pt x="648" y="411"/>
                  </a:lnTo>
                  <a:lnTo>
                    <a:pt x="653" y="416"/>
                  </a:lnTo>
                  <a:lnTo>
                    <a:pt x="660" y="421"/>
                  </a:lnTo>
                  <a:lnTo>
                    <a:pt x="666" y="426"/>
                  </a:lnTo>
                  <a:lnTo>
                    <a:pt x="672" y="432"/>
                  </a:lnTo>
                  <a:lnTo>
                    <a:pt x="677" y="436"/>
                  </a:lnTo>
                  <a:lnTo>
                    <a:pt x="684" y="442"/>
                  </a:lnTo>
                  <a:lnTo>
                    <a:pt x="690" y="447"/>
                  </a:lnTo>
                  <a:lnTo>
                    <a:pt x="697" y="451"/>
                  </a:lnTo>
                  <a:lnTo>
                    <a:pt x="700" y="457"/>
                  </a:lnTo>
                  <a:lnTo>
                    <a:pt x="704" y="462"/>
                  </a:lnTo>
                  <a:lnTo>
                    <a:pt x="707" y="467"/>
                  </a:lnTo>
                  <a:lnTo>
                    <a:pt x="711" y="472"/>
                  </a:lnTo>
                  <a:lnTo>
                    <a:pt x="715" y="477"/>
                  </a:lnTo>
                  <a:lnTo>
                    <a:pt x="718" y="483"/>
                  </a:lnTo>
                  <a:lnTo>
                    <a:pt x="722" y="488"/>
                  </a:lnTo>
                  <a:lnTo>
                    <a:pt x="725" y="493"/>
                  </a:lnTo>
                  <a:lnTo>
                    <a:pt x="729" y="498"/>
                  </a:lnTo>
                  <a:lnTo>
                    <a:pt x="731" y="501"/>
                  </a:lnTo>
                  <a:lnTo>
                    <a:pt x="1268" y="501"/>
                  </a:lnTo>
                  <a:lnTo>
                    <a:pt x="1270" y="499"/>
                  </a:lnTo>
                  <a:lnTo>
                    <a:pt x="1277" y="494"/>
                  </a:lnTo>
                  <a:lnTo>
                    <a:pt x="1285" y="489"/>
                  </a:lnTo>
                  <a:lnTo>
                    <a:pt x="1297" y="485"/>
                  </a:lnTo>
                  <a:lnTo>
                    <a:pt x="1312" y="481"/>
                  </a:lnTo>
                  <a:lnTo>
                    <a:pt x="1328" y="478"/>
                  </a:lnTo>
                  <a:lnTo>
                    <a:pt x="1344" y="476"/>
                  </a:lnTo>
                  <a:lnTo>
                    <a:pt x="1361" y="473"/>
                  </a:lnTo>
                  <a:lnTo>
                    <a:pt x="1377" y="470"/>
                  </a:lnTo>
                  <a:lnTo>
                    <a:pt x="1394" y="468"/>
                  </a:lnTo>
                  <a:lnTo>
                    <a:pt x="1410" y="470"/>
                  </a:lnTo>
                  <a:lnTo>
                    <a:pt x="1423" y="474"/>
                  </a:lnTo>
                  <a:lnTo>
                    <a:pt x="1435" y="479"/>
                  </a:lnTo>
                  <a:lnTo>
                    <a:pt x="1445" y="483"/>
                  </a:lnTo>
                  <a:lnTo>
                    <a:pt x="1455" y="488"/>
                  </a:lnTo>
                  <a:lnTo>
                    <a:pt x="1469" y="484"/>
                  </a:lnTo>
                  <a:lnTo>
                    <a:pt x="1483" y="480"/>
                  </a:lnTo>
                  <a:lnTo>
                    <a:pt x="1498" y="477"/>
                  </a:lnTo>
                  <a:lnTo>
                    <a:pt x="1512" y="473"/>
                  </a:lnTo>
                  <a:lnTo>
                    <a:pt x="1528" y="470"/>
                  </a:lnTo>
                  <a:lnTo>
                    <a:pt x="1545" y="472"/>
                  </a:lnTo>
                  <a:lnTo>
                    <a:pt x="1556" y="476"/>
                  </a:lnTo>
                  <a:lnTo>
                    <a:pt x="1563" y="477"/>
                  </a:lnTo>
                  <a:lnTo>
                    <a:pt x="1566" y="472"/>
                  </a:lnTo>
                  <a:lnTo>
                    <a:pt x="1570" y="467"/>
                  </a:lnTo>
                  <a:lnTo>
                    <a:pt x="1573" y="462"/>
                  </a:lnTo>
                  <a:lnTo>
                    <a:pt x="1578" y="456"/>
                  </a:lnTo>
                  <a:lnTo>
                    <a:pt x="1582" y="451"/>
                  </a:lnTo>
                  <a:lnTo>
                    <a:pt x="1599" y="453"/>
                  </a:lnTo>
                  <a:lnTo>
                    <a:pt x="1618" y="455"/>
                  </a:lnTo>
                  <a:lnTo>
                    <a:pt x="1636" y="456"/>
                  </a:lnTo>
                  <a:lnTo>
                    <a:pt x="1648" y="455"/>
                  </a:lnTo>
                  <a:lnTo>
                    <a:pt x="1651" y="450"/>
                  </a:lnTo>
                  <a:lnTo>
                    <a:pt x="1653" y="445"/>
                  </a:lnTo>
                  <a:lnTo>
                    <a:pt x="1656" y="440"/>
                  </a:lnTo>
                  <a:lnTo>
                    <a:pt x="1659" y="435"/>
                  </a:lnTo>
                  <a:lnTo>
                    <a:pt x="1661" y="429"/>
                  </a:lnTo>
                  <a:lnTo>
                    <a:pt x="1664" y="424"/>
                  </a:lnTo>
                  <a:lnTo>
                    <a:pt x="1667" y="419"/>
                  </a:lnTo>
                  <a:lnTo>
                    <a:pt x="1670" y="414"/>
                  </a:lnTo>
                  <a:lnTo>
                    <a:pt x="1672" y="408"/>
                  </a:lnTo>
                  <a:lnTo>
                    <a:pt x="1675" y="403"/>
                  </a:lnTo>
                  <a:lnTo>
                    <a:pt x="1679" y="398"/>
                  </a:lnTo>
                  <a:lnTo>
                    <a:pt x="1686" y="393"/>
                  </a:lnTo>
                  <a:lnTo>
                    <a:pt x="1692" y="388"/>
                  </a:lnTo>
                  <a:lnTo>
                    <a:pt x="1700" y="383"/>
                  </a:lnTo>
                  <a:lnTo>
                    <a:pt x="1709" y="379"/>
                  </a:lnTo>
                  <a:lnTo>
                    <a:pt x="1719" y="374"/>
                  </a:lnTo>
                  <a:lnTo>
                    <a:pt x="1730" y="370"/>
                  </a:lnTo>
                  <a:lnTo>
                    <a:pt x="1743" y="366"/>
                  </a:lnTo>
                  <a:lnTo>
                    <a:pt x="1756" y="364"/>
                  </a:lnTo>
                  <a:lnTo>
                    <a:pt x="1763" y="369"/>
                  </a:lnTo>
                  <a:lnTo>
                    <a:pt x="1768" y="374"/>
                  </a:lnTo>
                  <a:lnTo>
                    <a:pt x="1774" y="379"/>
                  </a:lnTo>
                  <a:lnTo>
                    <a:pt x="1778" y="384"/>
                  </a:lnTo>
                  <a:lnTo>
                    <a:pt x="1781" y="389"/>
                  </a:lnTo>
                  <a:lnTo>
                    <a:pt x="1784" y="395"/>
                  </a:lnTo>
                  <a:lnTo>
                    <a:pt x="1787" y="400"/>
                  </a:lnTo>
                  <a:lnTo>
                    <a:pt x="1788" y="405"/>
                  </a:lnTo>
                  <a:lnTo>
                    <a:pt x="1788" y="410"/>
                  </a:lnTo>
                  <a:lnTo>
                    <a:pt x="1789" y="416"/>
                  </a:lnTo>
                  <a:lnTo>
                    <a:pt x="1789" y="421"/>
                  </a:lnTo>
                  <a:lnTo>
                    <a:pt x="1789" y="426"/>
                  </a:lnTo>
                  <a:lnTo>
                    <a:pt x="1789" y="432"/>
                  </a:lnTo>
                  <a:lnTo>
                    <a:pt x="1789" y="437"/>
                  </a:lnTo>
                  <a:lnTo>
                    <a:pt x="1789" y="442"/>
                  </a:lnTo>
                  <a:lnTo>
                    <a:pt x="1789" y="447"/>
                  </a:lnTo>
                  <a:lnTo>
                    <a:pt x="1790" y="453"/>
                  </a:lnTo>
                  <a:lnTo>
                    <a:pt x="1790" y="458"/>
                  </a:lnTo>
                  <a:lnTo>
                    <a:pt x="1791" y="463"/>
                  </a:lnTo>
                  <a:lnTo>
                    <a:pt x="1791" y="468"/>
                  </a:lnTo>
                  <a:lnTo>
                    <a:pt x="1792" y="474"/>
                  </a:lnTo>
                  <a:lnTo>
                    <a:pt x="1792" y="479"/>
                  </a:lnTo>
                  <a:lnTo>
                    <a:pt x="1792" y="484"/>
                  </a:lnTo>
                  <a:lnTo>
                    <a:pt x="1793" y="490"/>
                  </a:lnTo>
                  <a:lnTo>
                    <a:pt x="1793" y="495"/>
                  </a:lnTo>
                  <a:lnTo>
                    <a:pt x="1794" y="500"/>
                  </a:lnTo>
                  <a:lnTo>
                    <a:pt x="1794" y="501"/>
                  </a:lnTo>
                  <a:lnTo>
                    <a:pt x="2156" y="501"/>
                  </a:lnTo>
                  <a:lnTo>
                    <a:pt x="2156" y="500"/>
                  </a:lnTo>
                  <a:lnTo>
                    <a:pt x="2158" y="495"/>
                  </a:lnTo>
                  <a:lnTo>
                    <a:pt x="2159" y="489"/>
                  </a:lnTo>
                  <a:lnTo>
                    <a:pt x="2161" y="484"/>
                  </a:lnTo>
                  <a:lnTo>
                    <a:pt x="2162" y="479"/>
                  </a:lnTo>
                  <a:lnTo>
                    <a:pt x="2163" y="474"/>
                  </a:lnTo>
                  <a:lnTo>
                    <a:pt x="2165" y="468"/>
                  </a:lnTo>
                  <a:lnTo>
                    <a:pt x="2166" y="463"/>
                  </a:lnTo>
                  <a:lnTo>
                    <a:pt x="2167" y="458"/>
                  </a:lnTo>
                  <a:lnTo>
                    <a:pt x="2169" y="453"/>
                  </a:lnTo>
                  <a:lnTo>
                    <a:pt x="2171" y="447"/>
                  </a:lnTo>
                  <a:lnTo>
                    <a:pt x="2173" y="442"/>
                  </a:lnTo>
                  <a:lnTo>
                    <a:pt x="2175" y="437"/>
                  </a:lnTo>
                  <a:lnTo>
                    <a:pt x="2178" y="432"/>
                  </a:lnTo>
                  <a:lnTo>
                    <a:pt x="2180" y="426"/>
                  </a:lnTo>
                  <a:lnTo>
                    <a:pt x="2182" y="421"/>
                  </a:lnTo>
                  <a:lnTo>
                    <a:pt x="2185" y="416"/>
                  </a:lnTo>
                  <a:lnTo>
                    <a:pt x="2187" y="411"/>
                  </a:lnTo>
                  <a:lnTo>
                    <a:pt x="2189" y="405"/>
                  </a:lnTo>
                  <a:lnTo>
                    <a:pt x="2192" y="400"/>
                  </a:lnTo>
                  <a:lnTo>
                    <a:pt x="2195" y="395"/>
                  </a:lnTo>
                  <a:lnTo>
                    <a:pt x="2197" y="390"/>
                  </a:lnTo>
                  <a:lnTo>
                    <a:pt x="2200" y="384"/>
                  </a:lnTo>
                  <a:lnTo>
                    <a:pt x="2203" y="379"/>
                  </a:lnTo>
                  <a:lnTo>
                    <a:pt x="2205" y="374"/>
                  </a:lnTo>
                  <a:lnTo>
                    <a:pt x="2208" y="369"/>
                  </a:lnTo>
                  <a:lnTo>
                    <a:pt x="2211" y="364"/>
                  </a:lnTo>
                  <a:lnTo>
                    <a:pt x="2213" y="358"/>
                  </a:lnTo>
                  <a:lnTo>
                    <a:pt x="2216" y="353"/>
                  </a:lnTo>
                  <a:lnTo>
                    <a:pt x="2222" y="348"/>
                  </a:lnTo>
                  <a:lnTo>
                    <a:pt x="2233" y="344"/>
                  </a:lnTo>
                  <a:lnTo>
                    <a:pt x="2249" y="345"/>
                  </a:lnTo>
                  <a:lnTo>
                    <a:pt x="2262" y="349"/>
                  </a:lnTo>
                  <a:lnTo>
                    <a:pt x="2266" y="354"/>
                  </a:lnTo>
                  <a:lnTo>
                    <a:pt x="2269" y="360"/>
                  </a:lnTo>
                  <a:lnTo>
                    <a:pt x="2273" y="365"/>
                  </a:lnTo>
                  <a:lnTo>
                    <a:pt x="2277" y="370"/>
                  </a:lnTo>
                  <a:lnTo>
                    <a:pt x="2282" y="375"/>
                  </a:lnTo>
                  <a:lnTo>
                    <a:pt x="2289" y="380"/>
                  </a:lnTo>
                  <a:lnTo>
                    <a:pt x="2298" y="385"/>
                  </a:lnTo>
                  <a:lnTo>
                    <a:pt x="2310" y="389"/>
                  </a:lnTo>
                  <a:lnTo>
                    <a:pt x="2324" y="392"/>
                  </a:lnTo>
                  <a:lnTo>
                    <a:pt x="2340" y="396"/>
                  </a:lnTo>
                  <a:lnTo>
                    <a:pt x="2349" y="400"/>
                  </a:lnTo>
                  <a:lnTo>
                    <a:pt x="2352" y="406"/>
                  </a:lnTo>
                  <a:lnTo>
                    <a:pt x="2355" y="411"/>
                  </a:lnTo>
                  <a:lnTo>
                    <a:pt x="2359" y="416"/>
                  </a:lnTo>
                  <a:lnTo>
                    <a:pt x="2362" y="421"/>
                  </a:lnTo>
                  <a:lnTo>
                    <a:pt x="2369" y="426"/>
                  </a:lnTo>
                  <a:lnTo>
                    <a:pt x="2376" y="431"/>
                  </a:lnTo>
                  <a:lnTo>
                    <a:pt x="2384" y="436"/>
                  </a:lnTo>
                  <a:lnTo>
                    <a:pt x="2391" y="441"/>
                  </a:lnTo>
                  <a:lnTo>
                    <a:pt x="2398" y="446"/>
                  </a:lnTo>
                  <a:lnTo>
                    <a:pt x="2405" y="451"/>
                  </a:lnTo>
                  <a:lnTo>
                    <a:pt x="2408" y="456"/>
                  </a:lnTo>
                  <a:lnTo>
                    <a:pt x="2410" y="461"/>
                  </a:lnTo>
                  <a:lnTo>
                    <a:pt x="2412" y="466"/>
                  </a:lnTo>
                  <a:lnTo>
                    <a:pt x="2414" y="472"/>
                  </a:lnTo>
                  <a:lnTo>
                    <a:pt x="2415" y="477"/>
                  </a:lnTo>
                  <a:lnTo>
                    <a:pt x="2419" y="482"/>
                  </a:lnTo>
                  <a:lnTo>
                    <a:pt x="2423" y="487"/>
                  </a:lnTo>
                  <a:lnTo>
                    <a:pt x="2427" y="493"/>
                  </a:lnTo>
                  <a:lnTo>
                    <a:pt x="2432" y="498"/>
                  </a:lnTo>
                  <a:lnTo>
                    <a:pt x="2436" y="501"/>
                  </a:lnTo>
                  <a:lnTo>
                    <a:pt x="2475" y="501"/>
                  </a:lnTo>
                  <a:lnTo>
                    <a:pt x="2476" y="499"/>
                  </a:lnTo>
                  <a:lnTo>
                    <a:pt x="2480" y="494"/>
                  </a:lnTo>
                  <a:lnTo>
                    <a:pt x="2483" y="489"/>
                  </a:lnTo>
                  <a:lnTo>
                    <a:pt x="2486" y="484"/>
                  </a:lnTo>
                  <a:lnTo>
                    <a:pt x="2489" y="478"/>
                  </a:lnTo>
                  <a:lnTo>
                    <a:pt x="2491" y="473"/>
                  </a:lnTo>
                  <a:lnTo>
                    <a:pt x="2493" y="468"/>
                  </a:lnTo>
                  <a:lnTo>
                    <a:pt x="2495" y="463"/>
                  </a:lnTo>
                  <a:lnTo>
                    <a:pt x="2497" y="457"/>
                  </a:lnTo>
                  <a:lnTo>
                    <a:pt x="2499" y="452"/>
                  </a:lnTo>
                  <a:lnTo>
                    <a:pt x="2503" y="447"/>
                  </a:lnTo>
                  <a:lnTo>
                    <a:pt x="2507" y="442"/>
                  </a:lnTo>
                  <a:lnTo>
                    <a:pt x="2512" y="437"/>
                  </a:lnTo>
                  <a:lnTo>
                    <a:pt x="2515" y="432"/>
                  </a:lnTo>
                  <a:lnTo>
                    <a:pt x="2518" y="426"/>
                  </a:lnTo>
                  <a:lnTo>
                    <a:pt x="2521" y="421"/>
                  </a:lnTo>
                  <a:lnTo>
                    <a:pt x="2524" y="416"/>
                  </a:lnTo>
                  <a:lnTo>
                    <a:pt x="2525" y="411"/>
                  </a:lnTo>
                  <a:lnTo>
                    <a:pt x="2527" y="405"/>
                  </a:lnTo>
                  <a:lnTo>
                    <a:pt x="2529" y="400"/>
                  </a:lnTo>
                  <a:lnTo>
                    <a:pt x="2532" y="395"/>
                  </a:lnTo>
                  <a:lnTo>
                    <a:pt x="2535" y="390"/>
                  </a:lnTo>
                  <a:lnTo>
                    <a:pt x="2540" y="385"/>
                  </a:lnTo>
                  <a:lnTo>
                    <a:pt x="2544" y="379"/>
                  </a:lnTo>
                  <a:lnTo>
                    <a:pt x="2547" y="374"/>
                  </a:lnTo>
                  <a:lnTo>
                    <a:pt x="2549" y="369"/>
                  </a:lnTo>
                  <a:lnTo>
                    <a:pt x="2552" y="363"/>
                  </a:lnTo>
                  <a:lnTo>
                    <a:pt x="2554" y="358"/>
                  </a:lnTo>
                  <a:lnTo>
                    <a:pt x="2557" y="357"/>
                  </a:lnTo>
                  <a:lnTo>
                    <a:pt x="2560" y="362"/>
                  </a:lnTo>
                  <a:lnTo>
                    <a:pt x="2564" y="367"/>
                  </a:lnTo>
                  <a:lnTo>
                    <a:pt x="2567" y="373"/>
                  </a:lnTo>
                  <a:lnTo>
                    <a:pt x="2570" y="378"/>
                  </a:lnTo>
                  <a:lnTo>
                    <a:pt x="2574" y="383"/>
                  </a:lnTo>
                  <a:lnTo>
                    <a:pt x="2577" y="388"/>
                  </a:lnTo>
                  <a:lnTo>
                    <a:pt x="2580" y="394"/>
                  </a:lnTo>
                  <a:lnTo>
                    <a:pt x="2583" y="399"/>
                  </a:lnTo>
                  <a:lnTo>
                    <a:pt x="2585" y="404"/>
                  </a:lnTo>
                  <a:lnTo>
                    <a:pt x="2587" y="409"/>
                  </a:lnTo>
                  <a:lnTo>
                    <a:pt x="2589" y="415"/>
                  </a:lnTo>
                  <a:lnTo>
                    <a:pt x="2591" y="420"/>
                  </a:lnTo>
                  <a:lnTo>
                    <a:pt x="2593" y="425"/>
                  </a:lnTo>
                  <a:lnTo>
                    <a:pt x="2595" y="430"/>
                  </a:lnTo>
                  <a:lnTo>
                    <a:pt x="2597" y="436"/>
                  </a:lnTo>
                  <a:lnTo>
                    <a:pt x="2599" y="441"/>
                  </a:lnTo>
                  <a:lnTo>
                    <a:pt x="2601" y="446"/>
                  </a:lnTo>
                  <a:lnTo>
                    <a:pt x="2602" y="451"/>
                  </a:lnTo>
                  <a:lnTo>
                    <a:pt x="2604" y="457"/>
                  </a:lnTo>
                  <a:lnTo>
                    <a:pt x="2605" y="462"/>
                  </a:lnTo>
                  <a:lnTo>
                    <a:pt x="2606" y="467"/>
                  </a:lnTo>
                  <a:lnTo>
                    <a:pt x="2608" y="472"/>
                  </a:lnTo>
                  <a:lnTo>
                    <a:pt x="2609" y="478"/>
                  </a:lnTo>
                  <a:lnTo>
                    <a:pt x="2610" y="483"/>
                  </a:lnTo>
                  <a:lnTo>
                    <a:pt x="2611" y="488"/>
                  </a:lnTo>
                  <a:lnTo>
                    <a:pt x="2613" y="493"/>
                  </a:lnTo>
                  <a:lnTo>
                    <a:pt x="2614" y="499"/>
                  </a:lnTo>
                  <a:lnTo>
                    <a:pt x="2615" y="501"/>
                  </a:lnTo>
                  <a:lnTo>
                    <a:pt x="2781" y="501"/>
                  </a:lnTo>
                  <a:lnTo>
                    <a:pt x="2782" y="497"/>
                  </a:lnTo>
                  <a:lnTo>
                    <a:pt x="2783" y="491"/>
                  </a:lnTo>
                  <a:lnTo>
                    <a:pt x="2784" y="486"/>
                  </a:lnTo>
                  <a:lnTo>
                    <a:pt x="2785" y="481"/>
                  </a:lnTo>
                  <a:lnTo>
                    <a:pt x="2786" y="476"/>
                  </a:lnTo>
                  <a:lnTo>
                    <a:pt x="2787" y="470"/>
                  </a:lnTo>
                  <a:lnTo>
                    <a:pt x="2788" y="465"/>
                  </a:lnTo>
                  <a:lnTo>
                    <a:pt x="2789" y="460"/>
                  </a:lnTo>
                  <a:lnTo>
                    <a:pt x="2791" y="455"/>
                  </a:lnTo>
                  <a:lnTo>
                    <a:pt x="2792" y="449"/>
                  </a:lnTo>
                  <a:lnTo>
                    <a:pt x="2794" y="444"/>
                  </a:lnTo>
                  <a:lnTo>
                    <a:pt x="2795" y="439"/>
                  </a:lnTo>
                  <a:lnTo>
                    <a:pt x="2797" y="434"/>
                  </a:lnTo>
                  <a:lnTo>
                    <a:pt x="2799" y="428"/>
                  </a:lnTo>
                  <a:lnTo>
                    <a:pt x="2801" y="423"/>
                  </a:lnTo>
                  <a:lnTo>
                    <a:pt x="2804" y="418"/>
                  </a:lnTo>
                  <a:lnTo>
                    <a:pt x="2809" y="413"/>
                  </a:lnTo>
                  <a:lnTo>
                    <a:pt x="2816" y="408"/>
                  </a:lnTo>
                  <a:lnTo>
                    <a:pt x="2824" y="403"/>
                  </a:lnTo>
                  <a:lnTo>
                    <a:pt x="2827" y="398"/>
                  </a:lnTo>
                  <a:lnTo>
                    <a:pt x="2832" y="393"/>
                  </a:lnTo>
                  <a:lnTo>
                    <a:pt x="2837" y="388"/>
                  </a:lnTo>
                  <a:lnTo>
                    <a:pt x="2843" y="383"/>
                  </a:lnTo>
                  <a:lnTo>
                    <a:pt x="2849" y="377"/>
                  </a:lnTo>
                  <a:lnTo>
                    <a:pt x="2855" y="373"/>
                  </a:lnTo>
                  <a:lnTo>
                    <a:pt x="2859" y="367"/>
                  </a:lnTo>
                  <a:lnTo>
                    <a:pt x="2863" y="362"/>
                  </a:lnTo>
                  <a:lnTo>
                    <a:pt x="2866" y="357"/>
                  </a:lnTo>
                  <a:lnTo>
                    <a:pt x="2869" y="352"/>
                  </a:lnTo>
                  <a:lnTo>
                    <a:pt x="2873" y="347"/>
                  </a:lnTo>
                  <a:lnTo>
                    <a:pt x="2879" y="341"/>
                  </a:lnTo>
                  <a:lnTo>
                    <a:pt x="2884" y="336"/>
                  </a:lnTo>
                  <a:lnTo>
                    <a:pt x="2891" y="332"/>
                  </a:lnTo>
                  <a:lnTo>
                    <a:pt x="2901" y="327"/>
                  </a:lnTo>
                  <a:lnTo>
                    <a:pt x="2910" y="323"/>
                  </a:lnTo>
                  <a:lnTo>
                    <a:pt x="2923" y="327"/>
                  </a:lnTo>
                  <a:lnTo>
                    <a:pt x="2932" y="332"/>
                  </a:lnTo>
                  <a:lnTo>
                    <a:pt x="2938" y="337"/>
                  </a:lnTo>
                  <a:lnTo>
                    <a:pt x="2943" y="342"/>
                  </a:lnTo>
                  <a:lnTo>
                    <a:pt x="2946" y="347"/>
                  </a:lnTo>
                  <a:lnTo>
                    <a:pt x="2949" y="352"/>
                  </a:lnTo>
                  <a:lnTo>
                    <a:pt x="2951" y="358"/>
                  </a:lnTo>
                  <a:lnTo>
                    <a:pt x="2953" y="363"/>
                  </a:lnTo>
                  <a:lnTo>
                    <a:pt x="2954" y="368"/>
                  </a:lnTo>
                  <a:lnTo>
                    <a:pt x="2956" y="373"/>
                  </a:lnTo>
                  <a:lnTo>
                    <a:pt x="2958" y="379"/>
                  </a:lnTo>
                  <a:lnTo>
                    <a:pt x="2959" y="384"/>
                  </a:lnTo>
                  <a:lnTo>
                    <a:pt x="2961" y="389"/>
                  </a:lnTo>
                  <a:lnTo>
                    <a:pt x="2963" y="394"/>
                  </a:lnTo>
                  <a:lnTo>
                    <a:pt x="2964" y="400"/>
                  </a:lnTo>
                  <a:lnTo>
                    <a:pt x="2968" y="405"/>
                  </a:lnTo>
                  <a:lnTo>
                    <a:pt x="2972" y="410"/>
                  </a:lnTo>
                  <a:lnTo>
                    <a:pt x="2978" y="415"/>
                  </a:lnTo>
                  <a:lnTo>
                    <a:pt x="2983" y="420"/>
                  </a:lnTo>
                  <a:lnTo>
                    <a:pt x="2991" y="425"/>
                  </a:lnTo>
                  <a:lnTo>
                    <a:pt x="2999" y="430"/>
                  </a:lnTo>
                  <a:lnTo>
                    <a:pt x="3009" y="434"/>
                  </a:lnTo>
                  <a:lnTo>
                    <a:pt x="3021" y="439"/>
                  </a:lnTo>
                  <a:lnTo>
                    <a:pt x="3035" y="443"/>
                  </a:lnTo>
                  <a:lnTo>
                    <a:pt x="3050" y="446"/>
                  </a:lnTo>
                  <a:lnTo>
                    <a:pt x="3066" y="449"/>
                  </a:lnTo>
                  <a:lnTo>
                    <a:pt x="3083" y="451"/>
                  </a:lnTo>
                  <a:lnTo>
                    <a:pt x="3098" y="455"/>
                  </a:lnTo>
                  <a:lnTo>
                    <a:pt x="3115" y="457"/>
                  </a:lnTo>
                  <a:lnTo>
                    <a:pt x="3127" y="461"/>
                  </a:lnTo>
                  <a:lnTo>
                    <a:pt x="3133" y="466"/>
                  </a:lnTo>
                  <a:lnTo>
                    <a:pt x="3140" y="471"/>
                  </a:lnTo>
                  <a:lnTo>
                    <a:pt x="3147" y="476"/>
                  </a:lnTo>
                  <a:lnTo>
                    <a:pt x="3155" y="481"/>
                  </a:lnTo>
                  <a:lnTo>
                    <a:pt x="3162" y="486"/>
                  </a:lnTo>
                  <a:lnTo>
                    <a:pt x="3170" y="491"/>
                  </a:lnTo>
                  <a:lnTo>
                    <a:pt x="3177" y="496"/>
                  </a:lnTo>
                  <a:lnTo>
                    <a:pt x="3185" y="501"/>
                  </a:lnTo>
                  <a:lnTo>
                    <a:pt x="3185" y="501"/>
                  </a:lnTo>
                  <a:lnTo>
                    <a:pt x="3239" y="501"/>
                  </a:lnTo>
                  <a:lnTo>
                    <a:pt x="3241" y="496"/>
                  </a:lnTo>
                  <a:lnTo>
                    <a:pt x="3243" y="491"/>
                  </a:lnTo>
                  <a:lnTo>
                    <a:pt x="3244" y="485"/>
                  </a:lnTo>
                  <a:lnTo>
                    <a:pt x="3246" y="480"/>
                  </a:lnTo>
                  <a:lnTo>
                    <a:pt x="3248" y="475"/>
                  </a:lnTo>
                  <a:lnTo>
                    <a:pt x="3250" y="470"/>
                  </a:lnTo>
                  <a:lnTo>
                    <a:pt x="3268" y="471"/>
                  </a:lnTo>
                  <a:lnTo>
                    <a:pt x="3287" y="473"/>
                  </a:lnTo>
                  <a:lnTo>
                    <a:pt x="3305" y="475"/>
                  </a:lnTo>
                  <a:lnTo>
                    <a:pt x="3323" y="477"/>
                  </a:lnTo>
                  <a:lnTo>
                    <a:pt x="3342" y="479"/>
                  </a:lnTo>
                  <a:lnTo>
                    <a:pt x="3361" y="480"/>
                  </a:lnTo>
                  <a:lnTo>
                    <a:pt x="3380" y="479"/>
                  </a:lnTo>
                  <a:lnTo>
                    <a:pt x="3399" y="477"/>
                  </a:lnTo>
                  <a:lnTo>
                    <a:pt x="3418" y="476"/>
                  </a:lnTo>
                  <a:lnTo>
                    <a:pt x="3435" y="473"/>
                  </a:lnTo>
                  <a:lnTo>
                    <a:pt x="3450" y="469"/>
                  </a:lnTo>
                  <a:lnTo>
                    <a:pt x="3455" y="465"/>
                  </a:lnTo>
                  <a:lnTo>
                    <a:pt x="3456" y="459"/>
                  </a:lnTo>
                  <a:lnTo>
                    <a:pt x="3458" y="454"/>
                  </a:lnTo>
                  <a:lnTo>
                    <a:pt x="3459" y="449"/>
                  </a:lnTo>
                  <a:lnTo>
                    <a:pt x="3460" y="444"/>
                  </a:lnTo>
                  <a:lnTo>
                    <a:pt x="3461" y="438"/>
                  </a:lnTo>
                  <a:lnTo>
                    <a:pt x="3462" y="433"/>
                  </a:lnTo>
                  <a:lnTo>
                    <a:pt x="3464" y="428"/>
                  </a:lnTo>
                  <a:lnTo>
                    <a:pt x="3465" y="422"/>
                  </a:lnTo>
                  <a:lnTo>
                    <a:pt x="3466" y="417"/>
                  </a:lnTo>
                  <a:lnTo>
                    <a:pt x="3467" y="412"/>
                  </a:lnTo>
                  <a:lnTo>
                    <a:pt x="3469" y="407"/>
                  </a:lnTo>
                  <a:lnTo>
                    <a:pt x="3470" y="401"/>
                  </a:lnTo>
                  <a:lnTo>
                    <a:pt x="3471" y="396"/>
                  </a:lnTo>
                  <a:lnTo>
                    <a:pt x="3472" y="391"/>
                  </a:lnTo>
                  <a:lnTo>
                    <a:pt x="3474" y="386"/>
                  </a:lnTo>
                  <a:lnTo>
                    <a:pt x="3475" y="380"/>
                  </a:lnTo>
                  <a:lnTo>
                    <a:pt x="3477" y="375"/>
                  </a:lnTo>
                  <a:lnTo>
                    <a:pt x="3478" y="370"/>
                  </a:lnTo>
                  <a:lnTo>
                    <a:pt x="3480" y="364"/>
                  </a:lnTo>
                  <a:lnTo>
                    <a:pt x="3482" y="359"/>
                  </a:lnTo>
                  <a:lnTo>
                    <a:pt x="3483" y="354"/>
                  </a:lnTo>
                  <a:lnTo>
                    <a:pt x="3487" y="349"/>
                  </a:lnTo>
                  <a:lnTo>
                    <a:pt x="3499" y="345"/>
                  </a:lnTo>
                  <a:lnTo>
                    <a:pt x="3513" y="341"/>
                  </a:lnTo>
                  <a:lnTo>
                    <a:pt x="3529" y="338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9AC7C6B0-06DC-730F-892E-5C74B6C45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70 w 3743"/>
                <a:gd name="T1" fmla="*/ 458 h 501"/>
                <a:gd name="T2" fmla="*/ 246 w 3743"/>
                <a:gd name="T3" fmla="*/ 407 h 501"/>
                <a:gd name="T4" fmla="*/ 421 w 3743"/>
                <a:gd name="T5" fmla="*/ 397 h 501"/>
                <a:gd name="T6" fmla="*/ 460 w 3743"/>
                <a:gd name="T7" fmla="*/ 329 h 501"/>
                <a:gd name="T8" fmla="*/ 538 w 3743"/>
                <a:gd name="T9" fmla="*/ 358 h 501"/>
                <a:gd name="T10" fmla="*/ 653 w 3743"/>
                <a:gd name="T11" fmla="*/ 416 h 501"/>
                <a:gd name="T12" fmla="*/ 718 w 3743"/>
                <a:gd name="T13" fmla="*/ 483 h 501"/>
                <a:gd name="T14" fmla="*/ 1361 w 3743"/>
                <a:gd name="T15" fmla="*/ 473 h 501"/>
                <a:gd name="T16" fmla="*/ 1545 w 3743"/>
                <a:gd name="T17" fmla="*/ 472 h 501"/>
                <a:gd name="T18" fmla="*/ 1653 w 3743"/>
                <a:gd name="T19" fmla="*/ 445 h 501"/>
                <a:gd name="T20" fmla="*/ 1709 w 3743"/>
                <a:gd name="T21" fmla="*/ 379 h 501"/>
                <a:gd name="T22" fmla="*/ 1788 w 3743"/>
                <a:gd name="T23" fmla="*/ 410 h 501"/>
                <a:gd name="T24" fmla="*/ 1792 w 3743"/>
                <a:gd name="T25" fmla="*/ 479 h 501"/>
                <a:gd name="T26" fmla="*/ 2165 w 3743"/>
                <a:gd name="T27" fmla="*/ 468 h 501"/>
                <a:gd name="T28" fmla="*/ 2192 w 3743"/>
                <a:gd name="T29" fmla="*/ 400 h 501"/>
                <a:gd name="T30" fmla="*/ 2262 w 3743"/>
                <a:gd name="T31" fmla="*/ 349 h 501"/>
                <a:gd name="T32" fmla="*/ 2355 w 3743"/>
                <a:gd name="T33" fmla="*/ 411 h 501"/>
                <a:gd name="T34" fmla="*/ 2415 w 3743"/>
                <a:gd name="T35" fmla="*/ 477 h 501"/>
                <a:gd name="T36" fmla="*/ 2493 w 3743"/>
                <a:gd name="T37" fmla="*/ 468 h 501"/>
                <a:gd name="T38" fmla="*/ 2529 w 3743"/>
                <a:gd name="T39" fmla="*/ 400 h 501"/>
                <a:gd name="T40" fmla="*/ 2570 w 3743"/>
                <a:gd name="T41" fmla="*/ 378 h 501"/>
                <a:gd name="T42" fmla="*/ 2601 w 3743"/>
                <a:gd name="T43" fmla="*/ 446 h 501"/>
                <a:gd name="T44" fmla="*/ 2782 w 3743"/>
                <a:gd name="T45" fmla="*/ 497 h 501"/>
                <a:gd name="T46" fmla="*/ 2799 w 3743"/>
                <a:gd name="T47" fmla="*/ 428 h 501"/>
                <a:gd name="T48" fmla="*/ 2863 w 3743"/>
                <a:gd name="T49" fmla="*/ 362 h 501"/>
                <a:gd name="T50" fmla="*/ 2946 w 3743"/>
                <a:gd name="T51" fmla="*/ 347 h 501"/>
                <a:gd name="T52" fmla="*/ 2978 w 3743"/>
                <a:gd name="T53" fmla="*/ 415 h 501"/>
                <a:gd name="T54" fmla="*/ 3133 w 3743"/>
                <a:gd name="T55" fmla="*/ 466 h 501"/>
                <a:gd name="T56" fmla="*/ 3246 w 3743"/>
                <a:gd name="T57" fmla="*/ 480 h 501"/>
                <a:gd name="T58" fmla="*/ 3450 w 3743"/>
                <a:gd name="T59" fmla="*/ 469 h 501"/>
                <a:gd name="T60" fmla="*/ 3470 w 3743"/>
                <a:gd name="T61" fmla="*/ 401 h 501"/>
                <a:gd name="T62" fmla="*/ 3529 w 3743"/>
                <a:gd name="T63" fmla="*/ 338 h 501"/>
                <a:gd name="T64" fmla="*/ 160 w 3743"/>
                <a:gd name="T65" fmla="*/ 0 h 501"/>
                <a:gd name="T66" fmla="*/ 214 w 3743"/>
                <a:gd name="T67" fmla="*/ 501 h 501"/>
                <a:gd name="T68" fmla="*/ 315 w 3743"/>
                <a:gd name="T69" fmla="*/ 438 h 501"/>
                <a:gd name="T70" fmla="*/ 443 w 3743"/>
                <a:gd name="T71" fmla="*/ 408 h 501"/>
                <a:gd name="T72" fmla="*/ 520 w 3743"/>
                <a:gd name="T73" fmla="*/ 350 h 501"/>
                <a:gd name="T74" fmla="*/ 622 w 3743"/>
                <a:gd name="T75" fmla="*/ 416 h 501"/>
                <a:gd name="T76" fmla="*/ 694 w 3743"/>
                <a:gd name="T77" fmla="*/ 487 h 501"/>
                <a:gd name="T78" fmla="*/ 1435 w 3743"/>
                <a:gd name="T79" fmla="*/ 488 h 501"/>
                <a:gd name="T80" fmla="*/ 1606 w 3743"/>
                <a:gd name="T81" fmla="*/ 476 h 501"/>
                <a:gd name="T82" fmla="*/ 1679 w 3743"/>
                <a:gd name="T83" fmla="*/ 416 h 501"/>
                <a:gd name="T84" fmla="*/ 1775 w 3743"/>
                <a:gd name="T85" fmla="*/ 388 h 501"/>
                <a:gd name="T86" fmla="*/ 1786 w 3743"/>
                <a:gd name="T87" fmla="*/ 462 h 501"/>
                <a:gd name="T88" fmla="*/ 2184 w 3743"/>
                <a:gd name="T89" fmla="*/ 477 h 501"/>
                <a:gd name="T90" fmla="*/ 2215 w 3743"/>
                <a:gd name="T91" fmla="*/ 403 h 501"/>
                <a:gd name="T92" fmla="*/ 2283 w 3743"/>
                <a:gd name="T93" fmla="*/ 395 h 501"/>
                <a:gd name="T94" fmla="*/ 2380 w 3743"/>
                <a:gd name="T95" fmla="*/ 462 h 501"/>
                <a:gd name="T96" fmla="*/ 2509 w 3743"/>
                <a:gd name="T97" fmla="*/ 476 h 501"/>
                <a:gd name="T98" fmla="*/ 2542 w 3743"/>
                <a:gd name="T99" fmla="*/ 403 h 501"/>
                <a:gd name="T100" fmla="*/ 2580 w 3743"/>
                <a:gd name="T101" fmla="*/ 439 h 501"/>
                <a:gd name="T102" fmla="*/ 2795 w 3743"/>
                <a:gd name="T103" fmla="*/ 496 h 501"/>
                <a:gd name="T104" fmla="*/ 2824 w 3743"/>
                <a:gd name="T105" fmla="*/ 423 h 501"/>
                <a:gd name="T106" fmla="*/ 2877 w 3743"/>
                <a:gd name="T107" fmla="*/ 351 h 501"/>
                <a:gd name="T108" fmla="*/ 2946 w 3743"/>
                <a:gd name="T109" fmla="*/ 383 h 501"/>
                <a:gd name="T110" fmla="*/ 3033 w 3743"/>
                <a:gd name="T111" fmla="*/ 450 h 501"/>
                <a:gd name="T112" fmla="*/ 3249 w 3743"/>
                <a:gd name="T113" fmla="*/ 501 h 501"/>
                <a:gd name="T114" fmla="*/ 3477 w 3743"/>
                <a:gd name="T115" fmla="*/ 459 h 501"/>
                <a:gd name="T116" fmla="*/ 3498 w 3743"/>
                <a:gd name="T117" fmla="*/ 386 h 501"/>
                <a:gd name="T118" fmla="*/ 3529 w 3743"/>
                <a:gd name="T11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468"/>
                  </a:lnTo>
                  <a:lnTo>
                    <a:pt x="165" y="463"/>
                  </a:lnTo>
                  <a:lnTo>
                    <a:pt x="170" y="458"/>
                  </a:lnTo>
                  <a:lnTo>
                    <a:pt x="175" y="453"/>
                  </a:lnTo>
                  <a:lnTo>
                    <a:pt x="180" y="448"/>
                  </a:lnTo>
                  <a:lnTo>
                    <a:pt x="185" y="443"/>
                  </a:lnTo>
                  <a:lnTo>
                    <a:pt x="190" y="438"/>
                  </a:lnTo>
                  <a:lnTo>
                    <a:pt x="194" y="433"/>
                  </a:lnTo>
                  <a:lnTo>
                    <a:pt x="199" y="428"/>
                  </a:lnTo>
                  <a:lnTo>
                    <a:pt x="204" y="422"/>
                  </a:lnTo>
                  <a:lnTo>
                    <a:pt x="209" y="417"/>
                  </a:lnTo>
                  <a:lnTo>
                    <a:pt x="214" y="412"/>
                  </a:lnTo>
                  <a:lnTo>
                    <a:pt x="219" y="407"/>
                  </a:lnTo>
                  <a:lnTo>
                    <a:pt x="223" y="402"/>
                  </a:lnTo>
                  <a:lnTo>
                    <a:pt x="237" y="402"/>
                  </a:lnTo>
                  <a:lnTo>
                    <a:pt x="246" y="407"/>
                  </a:lnTo>
                  <a:lnTo>
                    <a:pt x="259" y="411"/>
                  </a:lnTo>
                  <a:lnTo>
                    <a:pt x="276" y="413"/>
                  </a:lnTo>
                  <a:lnTo>
                    <a:pt x="285" y="409"/>
                  </a:lnTo>
                  <a:lnTo>
                    <a:pt x="291" y="404"/>
                  </a:lnTo>
                  <a:lnTo>
                    <a:pt x="298" y="399"/>
                  </a:lnTo>
                  <a:lnTo>
                    <a:pt x="313" y="396"/>
                  </a:lnTo>
                  <a:lnTo>
                    <a:pt x="333" y="396"/>
                  </a:lnTo>
                  <a:lnTo>
                    <a:pt x="353" y="397"/>
                  </a:lnTo>
                  <a:lnTo>
                    <a:pt x="372" y="398"/>
                  </a:lnTo>
                  <a:lnTo>
                    <a:pt x="390" y="400"/>
                  </a:lnTo>
                  <a:lnTo>
                    <a:pt x="407" y="402"/>
                  </a:lnTo>
                  <a:lnTo>
                    <a:pt x="418" y="402"/>
                  </a:lnTo>
                  <a:lnTo>
                    <a:pt x="421" y="397"/>
                  </a:lnTo>
                  <a:lnTo>
                    <a:pt x="424" y="392"/>
                  </a:lnTo>
                  <a:lnTo>
                    <a:pt x="427" y="387"/>
                  </a:lnTo>
                  <a:lnTo>
                    <a:pt x="430" y="381"/>
                  </a:lnTo>
                  <a:lnTo>
                    <a:pt x="433" y="376"/>
                  </a:lnTo>
                  <a:lnTo>
                    <a:pt x="436" y="371"/>
                  </a:lnTo>
                  <a:lnTo>
                    <a:pt x="439" y="366"/>
                  </a:lnTo>
                  <a:lnTo>
                    <a:pt x="442" y="360"/>
                  </a:lnTo>
                  <a:lnTo>
                    <a:pt x="445" y="355"/>
                  </a:lnTo>
                  <a:lnTo>
                    <a:pt x="448" y="350"/>
                  </a:lnTo>
                  <a:lnTo>
                    <a:pt x="451" y="345"/>
                  </a:lnTo>
                  <a:lnTo>
                    <a:pt x="454" y="340"/>
                  </a:lnTo>
                  <a:lnTo>
                    <a:pt x="457" y="334"/>
                  </a:lnTo>
                  <a:lnTo>
                    <a:pt x="460" y="329"/>
                  </a:lnTo>
                  <a:lnTo>
                    <a:pt x="463" y="324"/>
                  </a:lnTo>
                  <a:lnTo>
                    <a:pt x="466" y="318"/>
                  </a:lnTo>
                  <a:lnTo>
                    <a:pt x="469" y="313"/>
                  </a:lnTo>
                  <a:lnTo>
                    <a:pt x="474" y="315"/>
                  </a:lnTo>
                  <a:lnTo>
                    <a:pt x="479" y="320"/>
                  </a:lnTo>
                  <a:lnTo>
                    <a:pt x="485" y="325"/>
                  </a:lnTo>
                  <a:lnTo>
                    <a:pt x="492" y="330"/>
                  </a:lnTo>
                  <a:lnTo>
                    <a:pt x="503" y="334"/>
                  </a:lnTo>
                  <a:lnTo>
                    <a:pt x="516" y="338"/>
                  </a:lnTo>
                  <a:lnTo>
                    <a:pt x="523" y="343"/>
                  </a:lnTo>
                  <a:lnTo>
                    <a:pt x="529" y="348"/>
                  </a:lnTo>
                  <a:lnTo>
                    <a:pt x="534" y="353"/>
                  </a:lnTo>
                  <a:lnTo>
                    <a:pt x="538" y="358"/>
                  </a:lnTo>
                  <a:lnTo>
                    <a:pt x="543" y="363"/>
                  </a:lnTo>
                  <a:lnTo>
                    <a:pt x="554" y="367"/>
                  </a:lnTo>
                  <a:lnTo>
                    <a:pt x="572" y="369"/>
                  </a:lnTo>
                  <a:lnTo>
                    <a:pt x="588" y="372"/>
                  </a:lnTo>
                  <a:lnTo>
                    <a:pt x="598" y="377"/>
                  </a:lnTo>
                  <a:lnTo>
                    <a:pt x="606" y="382"/>
                  </a:lnTo>
                  <a:lnTo>
                    <a:pt x="614" y="387"/>
                  </a:lnTo>
                  <a:lnTo>
                    <a:pt x="621" y="392"/>
                  </a:lnTo>
                  <a:lnTo>
                    <a:pt x="629" y="396"/>
                  </a:lnTo>
                  <a:lnTo>
                    <a:pt x="637" y="401"/>
                  </a:lnTo>
                  <a:lnTo>
                    <a:pt x="642" y="406"/>
                  </a:lnTo>
                  <a:lnTo>
                    <a:pt x="648" y="411"/>
                  </a:lnTo>
                  <a:lnTo>
                    <a:pt x="653" y="416"/>
                  </a:lnTo>
                  <a:lnTo>
                    <a:pt x="660" y="421"/>
                  </a:lnTo>
                  <a:lnTo>
                    <a:pt x="666" y="426"/>
                  </a:lnTo>
                  <a:lnTo>
                    <a:pt x="672" y="432"/>
                  </a:lnTo>
                  <a:lnTo>
                    <a:pt x="677" y="436"/>
                  </a:lnTo>
                  <a:lnTo>
                    <a:pt x="684" y="442"/>
                  </a:lnTo>
                  <a:lnTo>
                    <a:pt x="690" y="447"/>
                  </a:lnTo>
                  <a:lnTo>
                    <a:pt x="697" y="451"/>
                  </a:lnTo>
                  <a:lnTo>
                    <a:pt x="700" y="457"/>
                  </a:lnTo>
                  <a:lnTo>
                    <a:pt x="704" y="462"/>
                  </a:lnTo>
                  <a:lnTo>
                    <a:pt x="707" y="467"/>
                  </a:lnTo>
                  <a:lnTo>
                    <a:pt x="711" y="472"/>
                  </a:lnTo>
                  <a:lnTo>
                    <a:pt x="715" y="477"/>
                  </a:lnTo>
                  <a:lnTo>
                    <a:pt x="718" y="483"/>
                  </a:lnTo>
                  <a:lnTo>
                    <a:pt x="722" y="488"/>
                  </a:lnTo>
                  <a:lnTo>
                    <a:pt x="725" y="493"/>
                  </a:lnTo>
                  <a:lnTo>
                    <a:pt x="729" y="498"/>
                  </a:lnTo>
                  <a:lnTo>
                    <a:pt x="731" y="501"/>
                  </a:lnTo>
                  <a:lnTo>
                    <a:pt x="1268" y="501"/>
                  </a:lnTo>
                  <a:lnTo>
                    <a:pt x="1270" y="499"/>
                  </a:lnTo>
                  <a:lnTo>
                    <a:pt x="1277" y="494"/>
                  </a:lnTo>
                  <a:lnTo>
                    <a:pt x="1285" y="489"/>
                  </a:lnTo>
                  <a:lnTo>
                    <a:pt x="1297" y="485"/>
                  </a:lnTo>
                  <a:lnTo>
                    <a:pt x="1312" y="481"/>
                  </a:lnTo>
                  <a:lnTo>
                    <a:pt x="1328" y="478"/>
                  </a:lnTo>
                  <a:lnTo>
                    <a:pt x="1344" y="476"/>
                  </a:lnTo>
                  <a:lnTo>
                    <a:pt x="1361" y="473"/>
                  </a:lnTo>
                  <a:lnTo>
                    <a:pt x="1377" y="470"/>
                  </a:lnTo>
                  <a:lnTo>
                    <a:pt x="1394" y="468"/>
                  </a:lnTo>
                  <a:lnTo>
                    <a:pt x="1410" y="470"/>
                  </a:lnTo>
                  <a:lnTo>
                    <a:pt x="1423" y="474"/>
                  </a:lnTo>
                  <a:lnTo>
                    <a:pt x="1435" y="479"/>
                  </a:lnTo>
                  <a:lnTo>
                    <a:pt x="1445" y="483"/>
                  </a:lnTo>
                  <a:lnTo>
                    <a:pt x="1455" y="488"/>
                  </a:lnTo>
                  <a:lnTo>
                    <a:pt x="1469" y="484"/>
                  </a:lnTo>
                  <a:lnTo>
                    <a:pt x="1483" y="480"/>
                  </a:lnTo>
                  <a:lnTo>
                    <a:pt x="1498" y="477"/>
                  </a:lnTo>
                  <a:lnTo>
                    <a:pt x="1512" y="473"/>
                  </a:lnTo>
                  <a:lnTo>
                    <a:pt x="1528" y="470"/>
                  </a:lnTo>
                  <a:lnTo>
                    <a:pt x="1545" y="472"/>
                  </a:lnTo>
                  <a:lnTo>
                    <a:pt x="1556" y="476"/>
                  </a:lnTo>
                  <a:lnTo>
                    <a:pt x="1563" y="477"/>
                  </a:lnTo>
                  <a:lnTo>
                    <a:pt x="1566" y="472"/>
                  </a:lnTo>
                  <a:lnTo>
                    <a:pt x="1570" y="467"/>
                  </a:lnTo>
                  <a:lnTo>
                    <a:pt x="1573" y="462"/>
                  </a:lnTo>
                  <a:lnTo>
                    <a:pt x="1578" y="456"/>
                  </a:lnTo>
                  <a:lnTo>
                    <a:pt x="1582" y="451"/>
                  </a:lnTo>
                  <a:lnTo>
                    <a:pt x="1599" y="453"/>
                  </a:lnTo>
                  <a:lnTo>
                    <a:pt x="1618" y="455"/>
                  </a:lnTo>
                  <a:lnTo>
                    <a:pt x="1636" y="456"/>
                  </a:lnTo>
                  <a:lnTo>
                    <a:pt x="1648" y="455"/>
                  </a:lnTo>
                  <a:lnTo>
                    <a:pt x="1651" y="450"/>
                  </a:lnTo>
                  <a:lnTo>
                    <a:pt x="1653" y="445"/>
                  </a:lnTo>
                  <a:lnTo>
                    <a:pt x="1656" y="440"/>
                  </a:lnTo>
                  <a:lnTo>
                    <a:pt x="1659" y="435"/>
                  </a:lnTo>
                  <a:lnTo>
                    <a:pt x="1661" y="429"/>
                  </a:lnTo>
                  <a:lnTo>
                    <a:pt x="1664" y="424"/>
                  </a:lnTo>
                  <a:lnTo>
                    <a:pt x="1667" y="419"/>
                  </a:lnTo>
                  <a:lnTo>
                    <a:pt x="1670" y="414"/>
                  </a:lnTo>
                  <a:lnTo>
                    <a:pt x="1672" y="408"/>
                  </a:lnTo>
                  <a:lnTo>
                    <a:pt x="1675" y="403"/>
                  </a:lnTo>
                  <a:lnTo>
                    <a:pt x="1679" y="398"/>
                  </a:lnTo>
                  <a:lnTo>
                    <a:pt x="1686" y="393"/>
                  </a:lnTo>
                  <a:lnTo>
                    <a:pt x="1692" y="388"/>
                  </a:lnTo>
                  <a:lnTo>
                    <a:pt x="1700" y="383"/>
                  </a:lnTo>
                  <a:lnTo>
                    <a:pt x="1709" y="379"/>
                  </a:lnTo>
                  <a:lnTo>
                    <a:pt x="1719" y="374"/>
                  </a:lnTo>
                  <a:lnTo>
                    <a:pt x="1730" y="370"/>
                  </a:lnTo>
                  <a:lnTo>
                    <a:pt x="1743" y="366"/>
                  </a:lnTo>
                  <a:lnTo>
                    <a:pt x="1756" y="364"/>
                  </a:lnTo>
                  <a:lnTo>
                    <a:pt x="1763" y="369"/>
                  </a:lnTo>
                  <a:lnTo>
                    <a:pt x="1768" y="374"/>
                  </a:lnTo>
                  <a:lnTo>
                    <a:pt x="1774" y="379"/>
                  </a:lnTo>
                  <a:lnTo>
                    <a:pt x="1778" y="384"/>
                  </a:lnTo>
                  <a:lnTo>
                    <a:pt x="1781" y="389"/>
                  </a:lnTo>
                  <a:lnTo>
                    <a:pt x="1784" y="395"/>
                  </a:lnTo>
                  <a:lnTo>
                    <a:pt x="1787" y="400"/>
                  </a:lnTo>
                  <a:lnTo>
                    <a:pt x="1788" y="405"/>
                  </a:lnTo>
                  <a:lnTo>
                    <a:pt x="1788" y="410"/>
                  </a:lnTo>
                  <a:lnTo>
                    <a:pt x="1789" y="416"/>
                  </a:lnTo>
                  <a:lnTo>
                    <a:pt x="1789" y="421"/>
                  </a:lnTo>
                  <a:lnTo>
                    <a:pt x="1789" y="426"/>
                  </a:lnTo>
                  <a:lnTo>
                    <a:pt x="1789" y="432"/>
                  </a:lnTo>
                  <a:lnTo>
                    <a:pt x="1789" y="437"/>
                  </a:lnTo>
                  <a:lnTo>
                    <a:pt x="1789" y="442"/>
                  </a:lnTo>
                  <a:lnTo>
                    <a:pt x="1789" y="447"/>
                  </a:lnTo>
                  <a:lnTo>
                    <a:pt x="1790" y="453"/>
                  </a:lnTo>
                  <a:lnTo>
                    <a:pt x="1790" y="458"/>
                  </a:lnTo>
                  <a:lnTo>
                    <a:pt x="1791" y="463"/>
                  </a:lnTo>
                  <a:lnTo>
                    <a:pt x="1791" y="468"/>
                  </a:lnTo>
                  <a:lnTo>
                    <a:pt x="1792" y="474"/>
                  </a:lnTo>
                  <a:lnTo>
                    <a:pt x="1792" y="479"/>
                  </a:lnTo>
                  <a:lnTo>
                    <a:pt x="1792" y="484"/>
                  </a:lnTo>
                  <a:lnTo>
                    <a:pt x="1793" y="490"/>
                  </a:lnTo>
                  <a:lnTo>
                    <a:pt x="1793" y="495"/>
                  </a:lnTo>
                  <a:lnTo>
                    <a:pt x="1794" y="500"/>
                  </a:lnTo>
                  <a:lnTo>
                    <a:pt x="1794" y="501"/>
                  </a:lnTo>
                  <a:lnTo>
                    <a:pt x="2156" y="501"/>
                  </a:lnTo>
                  <a:lnTo>
                    <a:pt x="2156" y="500"/>
                  </a:lnTo>
                  <a:lnTo>
                    <a:pt x="2158" y="495"/>
                  </a:lnTo>
                  <a:lnTo>
                    <a:pt x="2159" y="489"/>
                  </a:lnTo>
                  <a:lnTo>
                    <a:pt x="2161" y="484"/>
                  </a:lnTo>
                  <a:lnTo>
                    <a:pt x="2162" y="479"/>
                  </a:lnTo>
                  <a:lnTo>
                    <a:pt x="2163" y="474"/>
                  </a:lnTo>
                  <a:lnTo>
                    <a:pt x="2165" y="468"/>
                  </a:lnTo>
                  <a:lnTo>
                    <a:pt x="2166" y="463"/>
                  </a:lnTo>
                  <a:lnTo>
                    <a:pt x="2167" y="458"/>
                  </a:lnTo>
                  <a:lnTo>
                    <a:pt x="2169" y="453"/>
                  </a:lnTo>
                  <a:lnTo>
                    <a:pt x="2171" y="447"/>
                  </a:lnTo>
                  <a:lnTo>
                    <a:pt x="2173" y="442"/>
                  </a:lnTo>
                  <a:lnTo>
                    <a:pt x="2175" y="437"/>
                  </a:lnTo>
                  <a:lnTo>
                    <a:pt x="2178" y="432"/>
                  </a:lnTo>
                  <a:lnTo>
                    <a:pt x="2180" y="426"/>
                  </a:lnTo>
                  <a:lnTo>
                    <a:pt x="2182" y="421"/>
                  </a:lnTo>
                  <a:lnTo>
                    <a:pt x="2185" y="416"/>
                  </a:lnTo>
                  <a:lnTo>
                    <a:pt x="2187" y="411"/>
                  </a:lnTo>
                  <a:lnTo>
                    <a:pt x="2189" y="405"/>
                  </a:lnTo>
                  <a:lnTo>
                    <a:pt x="2192" y="400"/>
                  </a:lnTo>
                  <a:lnTo>
                    <a:pt x="2195" y="395"/>
                  </a:lnTo>
                  <a:lnTo>
                    <a:pt x="2197" y="390"/>
                  </a:lnTo>
                  <a:lnTo>
                    <a:pt x="2200" y="384"/>
                  </a:lnTo>
                  <a:lnTo>
                    <a:pt x="2203" y="379"/>
                  </a:lnTo>
                  <a:lnTo>
                    <a:pt x="2205" y="374"/>
                  </a:lnTo>
                  <a:lnTo>
                    <a:pt x="2208" y="369"/>
                  </a:lnTo>
                  <a:lnTo>
                    <a:pt x="2211" y="364"/>
                  </a:lnTo>
                  <a:lnTo>
                    <a:pt x="2213" y="358"/>
                  </a:lnTo>
                  <a:lnTo>
                    <a:pt x="2216" y="353"/>
                  </a:lnTo>
                  <a:lnTo>
                    <a:pt x="2222" y="348"/>
                  </a:lnTo>
                  <a:lnTo>
                    <a:pt x="2233" y="344"/>
                  </a:lnTo>
                  <a:lnTo>
                    <a:pt x="2249" y="345"/>
                  </a:lnTo>
                  <a:lnTo>
                    <a:pt x="2262" y="349"/>
                  </a:lnTo>
                  <a:lnTo>
                    <a:pt x="2266" y="354"/>
                  </a:lnTo>
                  <a:lnTo>
                    <a:pt x="2269" y="360"/>
                  </a:lnTo>
                  <a:lnTo>
                    <a:pt x="2273" y="365"/>
                  </a:lnTo>
                  <a:lnTo>
                    <a:pt x="2277" y="370"/>
                  </a:lnTo>
                  <a:lnTo>
                    <a:pt x="2282" y="375"/>
                  </a:lnTo>
                  <a:lnTo>
                    <a:pt x="2289" y="380"/>
                  </a:lnTo>
                  <a:lnTo>
                    <a:pt x="2298" y="385"/>
                  </a:lnTo>
                  <a:lnTo>
                    <a:pt x="2310" y="389"/>
                  </a:lnTo>
                  <a:lnTo>
                    <a:pt x="2324" y="392"/>
                  </a:lnTo>
                  <a:lnTo>
                    <a:pt x="2340" y="396"/>
                  </a:lnTo>
                  <a:lnTo>
                    <a:pt x="2349" y="400"/>
                  </a:lnTo>
                  <a:lnTo>
                    <a:pt x="2352" y="406"/>
                  </a:lnTo>
                  <a:lnTo>
                    <a:pt x="2355" y="411"/>
                  </a:lnTo>
                  <a:lnTo>
                    <a:pt x="2359" y="416"/>
                  </a:lnTo>
                  <a:lnTo>
                    <a:pt x="2362" y="421"/>
                  </a:lnTo>
                  <a:lnTo>
                    <a:pt x="2369" y="426"/>
                  </a:lnTo>
                  <a:lnTo>
                    <a:pt x="2376" y="431"/>
                  </a:lnTo>
                  <a:lnTo>
                    <a:pt x="2384" y="436"/>
                  </a:lnTo>
                  <a:lnTo>
                    <a:pt x="2391" y="441"/>
                  </a:lnTo>
                  <a:lnTo>
                    <a:pt x="2398" y="446"/>
                  </a:lnTo>
                  <a:lnTo>
                    <a:pt x="2405" y="451"/>
                  </a:lnTo>
                  <a:lnTo>
                    <a:pt x="2408" y="456"/>
                  </a:lnTo>
                  <a:lnTo>
                    <a:pt x="2410" y="461"/>
                  </a:lnTo>
                  <a:lnTo>
                    <a:pt x="2412" y="466"/>
                  </a:lnTo>
                  <a:lnTo>
                    <a:pt x="2414" y="472"/>
                  </a:lnTo>
                  <a:lnTo>
                    <a:pt x="2415" y="477"/>
                  </a:lnTo>
                  <a:lnTo>
                    <a:pt x="2419" y="482"/>
                  </a:lnTo>
                  <a:lnTo>
                    <a:pt x="2423" y="487"/>
                  </a:lnTo>
                  <a:lnTo>
                    <a:pt x="2427" y="493"/>
                  </a:lnTo>
                  <a:lnTo>
                    <a:pt x="2432" y="498"/>
                  </a:lnTo>
                  <a:lnTo>
                    <a:pt x="2436" y="501"/>
                  </a:lnTo>
                  <a:lnTo>
                    <a:pt x="2475" y="501"/>
                  </a:lnTo>
                  <a:lnTo>
                    <a:pt x="2476" y="499"/>
                  </a:lnTo>
                  <a:lnTo>
                    <a:pt x="2480" y="494"/>
                  </a:lnTo>
                  <a:lnTo>
                    <a:pt x="2483" y="489"/>
                  </a:lnTo>
                  <a:lnTo>
                    <a:pt x="2486" y="484"/>
                  </a:lnTo>
                  <a:lnTo>
                    <a:pt x="2489" y="478"/>
                  </a:lnTo>
                  <a:lnTo>
                    <a:pt x="2491" y="473"/>
                  </a:lnTo>
                  <a:lnTo>
                    <a:pt x="2493" y="468"/>
                  </a:lnTo>
                  <a:lnTo>
                    <a:pt x="2495" y="463"/>
                  </a:lnTo>
                  <a:lnTo>
                    <a:pt x="2497" y="457"/>
                  </a:lnTo>
                  <a:lnTo>
                    <a:pt x="2499" y="452"/>
                  </a:lnTo>
                  <a:lnTo>
                    <a:pt x="2503" y="447"/>
                  </a:lnTo>
                  <a:lnTo>
                    <a:pt x="2507" y="442"/>
                  </a:lnTo>
                  <a:lnTo>
                    <a:pt x="2512" y="437"/>
                  </a:lnTo>
                  <a:lnTo>
                    <a:pt x="2515" y="432"/>
                  </a:lnTo>
                  <a:lnTo>
                    <a:pt x="2518" y="426"/>
                  </a:lnTo>
                  <a:lnTo>
                    <a:pt x="2521" y="421"/>
                  </a:lnTo>
                  <a:lnTo>
                    <a:pt x="2524" y="416"/>
                  </a:lnTo>
                  <a:lnTo>
                    <a:pt x="2525" y="411"/>
                  </a:lnTo>
                  <a:lnTo>
                    <a:pt x="2527" y="405"/>
                  </a:lnTo>
                  <a:lnTo>
                    <a:pt x="2529" y="400"/>
                  </a:lnTo>
                  <a:lnTo>
                    <a:pt x="2532" y="395"/>
                  </a:lnTo>
                  <a:lnTo>
                    <a:pt x="2535" y="390"/>
                  </a:lnTo>
                  <a:lnTo>
                    <a:pt x="2540" y="385"/>
                  </a:lnTo>
                  <a:lnTo>
                    <a:pt x="2544" y="379"/>
                  </a:lnTo>
                  <a:lnTo>
                    <a:pt x="2547" y="374"/>
                  </a:lnTo>
                  <a:lnTo>
                    <a:pt x="2549" y="369"/>
                  </a:lnTo>
                  <a:lnTo>
                    <a:pt x="2552" y="363"/>
                  </a:lnTo>
                  <a:lnTo>
                    <a:pt x="2554" y="358"/>
                  </a:lnTo>
                  <a:lnTo>
                    <a:pt x="2557" y="357"/>
                  </a:lnTo>
                  <a:lnTo>
                    <a:pt x="2560" y="362"/>
                  </a:lnTo>
                  <a:lnTo>
                    <a:pt x="2564" y="367"/>
                  </a:lnTo>
                  <a:lnTo>
                    <a:pt x="2567" y="373"/>
                  </a:lnTo>
                  <a:lnTo>
                    <a:pt x="2570" y="378"/>
                  </a:lnTo>
                  <a:lnTo>
                    <a:pt x="2574" y="383"/>
                  </a:lnTo>
                  <a:lnTo>
                    <a:pt x="2577" y="388"/>
                  </a:lnTo>
                  <a:lnTo>
                    <a:pt x="2580" y="394"/>
                  </a:lnTo>
                  <a:lnTo>
                    <a:pt x="2583" y="399"/>
                  </a:lnTo>
                  <a:lnTo>
                    <a:pt x="2585" y="404"/>
                  </a:lnTo>
                  <a:lnTo>
                    <a:pt x="2587" y="409"/>
                  </a:lnTo>
                  <a:lnTo>
                    <a:pt x="2589" y="415"/>
                  </a:lnTo>
                  <a:lnTo>
                    <a:pt x="2591" y="420"/>
                  </a:lnTo>
                  <a:lnTo>
                    <a:pt x="2593" y="425"/>
                  </a:lnTo>
                  <a:lnTo>
                    <a:pt x="2595" y="430"/>
                  </a:lnTo>
                  <a:lnTo>
                    <a:pt x="2597" y="436"/>
                  </a:lnTo>
                  <a:lnTo>
                    <a:pt x="2599" y="441"/>
                  </a:lnTo>
                  <a:lnTo>
                    <a:pt x="2601" y="446"/>
                  </a:lnTo>
                  <a:lnTo>
                    <a:pt x="2602" y="451"/>
                  </a:lnTo>
                  <a:lnTo>
                    <a:pt x="2604" y="457"/>
                  </a:lnTo>
                  <a:lnTo>
                    <a:pt x="2605" y="462"/>
                  </a:lnTo>
                  <a:lnTo>
                    <a:pt x="2606" y="467"/>
                  </a:lnTo>
                  <a:lnTo>
                    <a:pt x="2608" y="472"/>
                  </a:lnTo>
                  <a:lnTo>
                    <a:pt x="2609" y="478"/>
                  </a:lnTo>
                  <a:lnTo>
                    <a:pt x="2610" y="483"/>
                  </a:lnTo>
                  <a:lnTo>
                    <a:pt x="2611" y="488"/>
                  </a:lnTo>
                  <a:lnTo>
                    <a:pt x="2613" y="493"/>
                  </a:lnTo>
                  <a:lnTo>
                    <a:pt x="2614" y="499"/>
                  </a:lnTo>
                  <a:lnTo>
                    <a:pt x="2615" y="501"/>
                  </a:lnTo>
                  <a:lnTo>
                    <a:pt x="2781" y="501"/>
                  </a:lnTo>
                  <a:lnTo>
                    <a:pt x="2782" y="497"/>
                  </a:lnTo>
                  <a:lnTo>
                    <a:pt x="2783" y="491"/>
                  </a:lnTo>
                  <a:lnTo>
                    <a:pt x="2784" y="486"/>
                  </a:lnTo>
                  <a:lnTo>
                    <a:pt x="2785" y="481"/>
                  </a:lnTo>
                  <a:lnTo>
                    <a:pt x="2786" y="476"/>
                  </a:lnTo>
                  <a:lnTo>
                    <a:pt x="2787" y="470"/>
                  </a:lnTo>
                  <a:lnTo>
                    <a:pt x="2788" y="465"/>
                  </a:lnTo>
                  <a:lnTo>
                    <a:pt x="2789" y="460"/>
                  </a:lnTo>
                  <a:lnTo>
                    <a:pt x="2791" y="455"/>
                  </a:lnTo>
                  <a:lnTo>
                    <a:pt x="2792" y="449"/>
                  </a:lnTo>
                  <a:lnTo>
                    <a:pt x="2794" y="444"/>
                  </a:lnTo>
                  <a:lnTo>
                    <a:pt x="2795" y="439"/>
                  </a:lnTo>
                  <a:lnTo>
                    <a:pt x="2797" y="434"/>
                  </a:lnTo>
                  <a:lnTo>
                    <a:pt x="2799" y="428"/>
                  </a:lnTo>
                  <a:lnTo>
                    <a:pt x="2801" y="423"/>
                  </a:lnTo>
                  <a:lnTo>
                    <a:pt x="2804" y="418"/>
                  </a:lnTo>
                  <a:lnTo>
                    <a:pt x="2809" y="413"/>
                  </a:lnTo>
                  <a:lnTo>
                    <a:pt x="2816" y="408"/>
                  </a:lnTo>
                  <a:lnTo>
                    <a:pt x="2824" y="403"/>
                  </a:lnTo>
                  <a:lnTo>
                    <a:pt x="2827" y="398"/>
                  </a:lnTo>
                  <a:lnTo>
                    <a:pt x="2832" y="393"/>
                  </a:lnTo>
                  <a:lnTo>
                    <a:pt x="2837" y="388"/>
                  </a:lnTo>
                  <a:lnTo>
                    <a:pt x="2843" y="383"/>
                  </a:lnTo>
                  <a:lnTo>
                    <a:pt x="2849" y="377"/>
                  </a:lnTo>
                  <a:lnTo>
                    <a:pt x="2855" y="373"/>
                  </a:lnTo>
                  <a:lnTo>
                    <a:pt x="2859" y="367"/>
                  </a:lnTo>
                  <a:lnTo>
                    <a:pt x="2863" y="362"/>
                  </a:lnTo>
                  <a:lnTo>
                    <a:pt x="2866" y="357"/>
                  </a:lnTo>
                  <a:lnTo>
                    <a:pt x="2869" y="352"/>
                  </a:lnTo>
                  <a:lnTo>
                    <a:pt x="2873" y="347"/>
                  </a:lnTo>
                  <a:lnTo>
                    <a:pt x="2879" y="341"/>
                  </a:lnTo>
                  <a:lnTo>
                    <a:pt x="2884" y="336"/>
                  </a:lnTo>
                  <a:lnTo>
                    <a:pt x="2891" y="332"/>
                  </a:lnTo>
                  <a:lnTo>
                    <a:pt x="2901" y="327"/>
                  </a:lnTo>
                  <a:lnTo>
                    <a:pt x="2910" y="323"/>
                  </a:lnTo>
                  <a:lnTo>
                    <a:pt x="2923" y="327"/>
                  </a:lnTo>
                  <a:lnTo>
                    <a:pt x="2932" y="332"/>
                  </a:lnTo>
                  <a:lnTo>
                    <a:pt x="2938" y="337"/>
                  </a:lnTo>
                  <a:lnTo>
                    <a:pt x="2943" y="342"/>
                  </a:lnTo>
                  <a:lnTo>
                    <a:pt x="2946" y="347"/>
                  </a:lnTo>
                  <a:lnTo>
                    <a:pt x="2949" y="352"/>
                  </a:lnTo>
                  <a:lnTo>
                    <a:pt x="2951" y="358"/>
                  </a:lnTo>
                  <a:lnTo>
                    <a:pt x="2953" y="363"/>
                  </a:lnTo>
                  <a:lnTo>
                    <a:pt x="2954" y="368"/>
                  </a:lnTo>
                  <a:lnTo>
                    <a:pt x="2956" y="373"/>
                  </a:lnTo>
                  <a:lnTo>
                    <a:pt x="2958" y="379"/>
                  </a:lnTo>
                  <a:lnTo>
                    <a:pt x="2959" y="384"/>
                  </a:lnTo>
                  <a:lnTo>
                    <a:pt x="2961" y="389"/>
                  </a:lnTo>
                  <a:lnTo>
                    <a:pt x="2963" y="394"/>
                  </a:lnTo>
                  <a:lnTo>
                    <a:pt x="2964" y="400"/>
                  </a:lnTo>
                  <a:lnTo>
                    <a:pt x="2968" y="405"/>
                  </a:lnTo>
                  <a:lnTo>
                    <a:pt x="2972" y="410"/>
                  </a:lnTo>
                  <a:lnTo>
                    <a:pt x="2978" y="415"/>
                  </a:lnTo>
                  <a:lnTo>
                    <a:pt x="2983" y="420"/>
                  </a:lnTo>
                  <a:lnTo>
                    <a:pt x="2991" y="425"/>
                  </a:lnTo>
                  <a:lnTo>
                    <a:pt x="2999" y="430"/>
                  </a:lnTo>
                  <a:lnTo>
                    <a:pt x="3009" y="434"/>
                  </a:lnTo>
                  <a:lnTo>
                    <a:pt x="3021" y="439"/>
                  </a:lnTo>
                  <a:lnTo>
                    <a:pt x="3035" y="443"/>
                  </a:lnTo>
                  <a:lnTo>
                    <a:pt x="3050" y="446"/>
                  </a:lnTo>
                  <a:lnTo>
                    <a:pt x="3066" y="449"/>
                  </a:lnTo>
                  <a:lnTo>
                    <a:pt x="3083" y="451"/>
                  </a:lnTo>
                  <a:lnTo>
                    <a:pt x="3098" y="455"/>
                  </a:lnTo>
                  <a:lnTo>
                    <a:pt x="3115" y="457"/>
                  </a:lnTo>
                  <a:lnTo>
                    <a:pt x="3127" y="461"/>
                  </a:lnTo>
                  <a:lnTo>
                    <a:pt x="3133" y="466"/>
                  </a:lnTo>
                  <a:lnTo>
                    <a:pt x="3140" y="471"/>
                  </a:lnTo>
                  <a:lnTo>
                    <a:pt x="3147" y="476"/>
                  </a:lnTo>
                  <a:lnTo>
                    <a:pt x="3155" y="481"/>
                  </a:lnTo>
                  <a:lnTo>
                    <a:pt x="3162" y="486"/>
                  </a:lnTo>
                  <a:lnTo>
                    <a:pt x="3170" y="491"/>
                  </a:lnTo>
                  <a:lnTo>
                    <a:pt x="3177" y="496"/>
                  </a:lnTo>
                  <a:lnTo>
                    <a:pt x="3185" y="501"/>
                  </a:lnTo>
                  <a:lnTo>
                    <a:pt x="3185" y="501"/>
                  </a:lnTo>
                  <a:lnTo>
                    <a:pt x="3239" y="501"/>
                  </a:lnTo>
                  <a:lnTo>
                    <a:pt x="3241" y="496"/>
                  </a:lnTo>
                  <a:lnTo>
                    <a:pt x="3243" y="491"/>
                  </a:lnTo>
                  <a:lnTo>
                    <a:pt x="3244" y="485"/>
                  </a:lnTo>
                  <a:lnTo>
                    <a:pt x="3246" y="480"/>
                  </a:lnTo>
                  <a:lnTo>
                    <a:pt x="3248" y="475"/>
                  </a:lnTo>
                  <a:lnTo>
                    <a:pt x="3250" y="470"/>
                  </a:lnTo>
                  <a:lnTo>
                    <a:pt x="3268" y="471"/>
                  </a:lnTo>
                  <a:lnTo>
                    <a:pt x="3287" y="473"/>
                  </a:lnTo>
                  <a:lnTo>
                    <a:pt x="3305" y="475"/>
                  </a:lnTo>
                  <a:lnTo>
                    <a:pt x="3323" y="477"/>
                  </a:lnTo>
                  <a:lnTo>
                    <a:pt x="3342" y="479"/>
                  </a:lnTo>
                  <a:lnTo>
                    <a:pt x="3361" y="480"/>
                  </a:lnTo>
                  <a:lnTo>
                    <a:pt x="3380" y="479"/>
                  </a:lnTo>
                  <a:lnTo>
                    <a:pt x="3399" y="477"/>
                  </a:lnTo>
                  <a:lnTo>
                    <a:pt x="3418" y="476"/>
                  </a:lnTo>
                  <a:lnTo>
                    <a:pt x="3435" y="473"/>
                  </a:lnTo>
                  <a:lnTo>
                    <a:pt x="3450" y="469"/>
                  </a:lnTo>
                  <a:lnTo>
                    <a:pt x="3455" y="465"/>
                  </a:lnTo>
                  <a:lnTo>
                    <a:pt x="3456" y="459"/>
                  </a:lnTo>
                  <a:lnTo>
                    <a:pt x="3458" y="454"/>
                  </a:lnTo>
                  <a:lnTo>
                    <a:pt x="3459" y="449"/>
                  </a:lnTo>
                  <a:lnTo>
                    <a:pt x="3460" y="444"/>
                  </a:lnTo>
                  <a:lnTo>
                    <a:pt x="3461" y="438"/>
                  </a:lnTo>
                  <a:lnTo>
                    <a:pt x="3462" y="433"/>
                  </a:lnTo>
                  <a:lnTo>
                    <a:pt x="3464" y="428"/>
                  </a:lnTo>
                  <a:lnTo>
                    <a:pt x="3465" y="422"/>
                  </a:lnTo>
                  <a:lnTo>
                    <a:pt x="3466" y="417"/>
                  </a:lnTo>
                  <a:lnTo>
                    <a:pt x="3467" y="412"/>
                  </a:lnTo>
                  <a:lnTo>
                    <a:pt x="3469" y="407"/>
                  </a:lnTo>
                  <a:lnTo>
                    <a:pt x="3470" y="401"/>
                  </a:lnTo>
                  <a:lnTo>
                    <a:pt x="3471" y="396"/>
                  </a:lnTo>
                  <a:lnTo>
                    <a:pt x="3472" y="391"/>
                  </a:lnTo>
                  <a:lnTo>
                    <a:pt x="3474" y="386"/>
                  </a:lnTo>
                  <a:lnTo>
                    <a:pt x="3475" y="380"/>
                  </a:lnTo>
                  <a:lnTo>
                    <a:pt x="3477" y="375"/>
                  </a:lnTo>
                  <a:lnTo>
                    <a:pt x="3478" y="370"/>
                  </a:lnTo>
                  <a:lnTo>
                    <a:pt x="3480" y="364"/>
                  </a:lnTo>
                  <a:lnTo>
                    <a:pt x="3482" y="359"/>
                  </a:lnTo>
                  <a:lnTo>
                    <a:pt x="3483" y="354"/>
                  </a:lnTo>
                  <a:lnTo>
                    <a:pt x="3487" y="349"/>
                  </a:lnTo>
                  <a:lnTo>
                    <a:pt x="3499" y="345"/>
                  </a:lnTo>
                  <a:lnTo>
                    <a:pt x="3513" y="341"/>
                  </a:lnTo>
                  <a:lnTo>
                    <a:pt x="3529" y="338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214" y="501"/>
                  </a:lnTo>
                  <a:lnTo>
                    <a:pt x="214" y="501"/>
                  </a:lnTo>
                  <a:lnTo>
                    <a:pt x="219" y="495"/>
                  </a:lnTo>
                  <a:lnTo>
                    <a:pt x="223" y="490"/>
                  </a:lnTo>
                  <a:lnTo>
                    <a:pt x="227" y="484"/>
                  </a:lnTo>
                  <a:lnTo>
                    <a:pt x="231" y="479"/>
                  </a:lnTo>
                  <a:lnTo>
                    <a:pt x="236" y="473"/>
                  </a:lnTo>
                  <a:lnTo>
                    <a:pt x="241" y="468"/>
                  </a:lnTo>
                  <a:lnTo>
                    <a:pt x="247" y="462"/>
                  </a:lnTo>
                  <a:lnTo>
                    <a:pt x="254" y="457"/>
                  </a:lnTo>
                  <a:lnTo>
                    <a:pt x="259" y="451"/>
                  </a:lnTo>
                  <a:lnTo>
                    <a:pt x="267" y="446"/>
                  </a:lnTo>
                  <a:lnTo>
                    <a:pt x="278" y="441"/>
                  </a:lnTo>
                  <a:lnTo>
                    <a:pt x="296" y="439"/>
                  </a:lnTo>
                  <a:lnTo>
                    <a:pt x="315" y="438"/>
                  </a:lnTo>
                  <a:lnTo>
                    <a:pt x="334" y="440"/>
                  </a:lnTo>
                  <a:lnTo>
                    <a:pt x="353" y="443"/>
                  </a:lnTo>
                  <a:lnTo>
                    <a:pt x="372" y="445"/>
                  </a:lnTo>
                  <a:lnTo>
                    <a:pt x="391" y="448"/>
                  </a:lnTo>
                  <a:lnTo>
                    <a:pt x="411" y="450"/>
                  </a:lnTo>
                  <a:lnTo>
                    <a:pt x="420" y="447"/>
                  </a:lnTo>
                  <a:lnTo>
                    <a:pt x="424" y="442"/>
                  </a:lnTo>
                  <a:lnTo>
                    <a:pt x="428" y="436"/>
                  </a:lnTo>
                  <a:lnTo>
                    <a:pt x="431" y="430"/>
                  </a:lnTo>
                  <a:lnTo>
                    <a:pt x="434" y="425"/>
                  </a:lnTo>
                  <a:lnTo>
                    <a:pt x="436" y="419"/>
                  </a:lnTo>
                  <a:lnTo>
                    <a:pt x="440" y="414"/>
                  </a:lnTo>
                  <a:lnTo>
                    <a:pt x="443" y="408"/>
                  </a:lnTo>
                  <a:lnTo>
                    <a:pt x="447" y="402"/>
                  </a:lnTo>
                  <a:lnTo>
                    <a:pt x="450" y="397"/>
                  </a:lnTo>
                  <a:lnTo>
                    <a:pt x="454" y="391"/>
                  </a:lnTo>
                  <a:lnTo>
                    <a:pt x="457" y="386"/>
                  </a:lnTo>
                  <a:lnTo>
                    <a:pt x="461" y="380"/>
                  </a:lnTo>
                  <a:lnTo>
                    <a:pt x="464" y="375"/>
                  </a:lnTo>
                  <a:lnTo>
                    <a:pt x="467" y="369"/>
                  </a:lnTo>
                  <a:lnTo>
                    <a:pt x="471" y="363"/>
                  </a:lnTo>
                  <a:lnTo>
                    <a:pt x="474" y="358"/>
                  </a:lnTo>
                  <a:lnTo>
                    <a:pt x="478" y="352"/>
                  </a:lnTo>
                  <a:lnTo>
                    <a:pt x="488" y="348"/>
                  </a:lnTo>
                  <a:lnTo>
                    <a:pt x="509" y="346"/>
                  </a:lnTo>
                  <a:lnTo>
                    <a:pt x="520" y="350"/>
                  </a:lnTo>
                  <a:lnTo>
                    <a:pt x="523" y="356"/>
                  </a:lnTo>
                  <a:lnTo>
                    <a:pt x="527" y="362"/>
                  </a:lnTo>
                  <a:lnTo>
                    <a:pt x="531" y="367"/>
                  </a:lnTo>
                  <a:lnTo>
                    <a:pt x="535" y="373"/>
                  </a:lnTo>
                  <a:lnTo>
                    <a:pt x="544" y="378"/>
                  </a:lnTo>
                  <a:lnTo>
                    <a:pt x="560" y="381"/>
                  </a:lnTo>
                  <a:lnTo>
                    <a:pt x="576" y="385"/>
                  </a:lnTo>
                  <a:lnTo>
                    <a:pt x="590" y="389"/>
                  </a:lnTo>
                  <a:lnTo>
                    <a:pt x="599" y="394"/>
                  </a:lnTo>
                  <a:lnTo>
                    <a:pt x="608" y="400"/>
                  </a:lnTo>
                  <a:lnTo>
                    <a:pt x="613" y="405"/>
                  </a:lnTo>
                  <a:lnTo>
                    <a:pt x="617" y="411"/>
                  </a:lnTo>
                  <a:lnTo>
                    <a:pt x="622" y="416"/>
                  </a:lnTo>
                  <a:lnTo>
                    <a:pt x="627" y="422"/>
                  </a:lnTo>
                  <a:lnTo>
                    <a:pt x="633" y="427"/>
                  </a:lnTo>
                  <a:lnTo>
                    <a:pt x="640" y="432"/>
                  </a:lnTo>
                  <a:lnTo>
                    <a:pt x="648" y="438"/>
                  </a:lnTo>
                  <a:lnTo>
                    <a:pt x="656" y="443"/>
                  </a:lnTo>
                  <a:lnTo>
                    <a:pt x="665" y="448"/>
                  </a:lnTo>
                  <a:lnTo>
                    <a:pt x="670" y="453"/>
                  </a:lnTo>
                  <a:lnTo>
                    <a:pt x="674" y="459"/>
                  </a:lnTo>
                  <a:lnTo>
                    <a:pt x="678" y="465"/>
                  </a:lnTo>
                  <a:lnTo>
                    <a:pt x="682" y="470"/>
                  </a:lnTo>
                  <a:lnTo>
                    <a:pt x="686" y="476"/>
                  </a:lnTo>
                  <a:lnTo>
                    <a:pt x="690" y="481"/>
                  </a:lnTo>
                  <a:lnTo>
                    <a:pt x="694" y="487"/>
                  </a:lnTo>
                  <a:lnTo>
                    <a:pt x="698" y="493"/>
                  </a:lnTo>
                  <a:lnTo>
                    <a:pt x="701" y="498"/>
                  </a:lnTo>
                  <a:lnTo>
                    <a:pt x="704" y="501"/>
                  </a:lnTo>
                  <a:lnTo>
                    <a:pt x="1293" y="501"/>
                  </a:lnTo>
                  <a:lnTo>
                    <a:pt x="1302" y="496"/>
                  </a:lnTo>
                  <a:lnTo>
                    <a:pt x="1316" y="492"/>
                  </a:lnTo>
                  <a:lnTo>
                    <a:pt x="1334" y="489"/>
                  </a:lnTo>
                  <a:lnTo>
                    <a:pt x="1351" y="486"/>
                  </a:lnTo>
                  <a:lnTo>
                    <a:pt x="1369" y="483"/>
                  </a:lnTo>
                  <a:lnTo>
                    <a:pt x="1386" y="479"/>
                  </a:lnTo>
                  <a:lnTo>
                    <a:pt x="1405" y="481"/>
                  </a:lnTo>
                  <a:lnTo>
                    <a:pt x="1421" y="484"/>
                  </a:lnTo>
                  <a:lnTo>
                    <a:pt x="1435" y="488"/>
                  </a:lnTo>
                  <a:lnTo>
                    <a:pt x="1446" y="493"/>
                  </a:lnTo>
                  <a:lnTo>
                    <a:pt x="1457" y="496"/>
                  </a:lnTo>
                  <a:lnTo>
                    <a:pt x="1473" y="492"/>
                  </a:lnTo>
                  <a:lnTo>
                    <a:pt x="1488" y="489"/>
                  </a:lnTo>
                  <a:lnTo>
                    <a:pt x="1504" y="485"/>
                  </a:lnTo>
                  <a:lnTo>
                    <a:pt x="1519" y="481"/>
                  </a:lnTo>
                  <a:lnTo>
                    <a:pt x="1539" y="482"/>
                  </a:lnTo>
                  <a:lnTo>
                    <a:pt x="1551" y="487"/>
                  </a:lnTo>
                  <a:lnTo>
                    <a:pt x="1560" y="492"/>
                  </a:lnTo>
                  <a:lnTo>
                    <a:pt x="1568" y="487"/>
                  </a:lnTo>
                  <a:lnTo>
                    <a:pt x="1576" y="482"/>
                  </a:lnTo>
                  <a:lnTo>
                    <a:pt x="1585" y="477"/>
                  </a:lnTo>
                  <a:lnTo>
                    <a:pt x="1606" y="476"/>
                  </a:lnTo>
                  <a:lnTo>
                    <a:pt x="1627" y="476"/>
                  </a:lnTo>
                  <a:lnTo>
                    <a:pt x="1647" y="478"/>
                  </a:lnTo>
                  <a:lnTo>
                    <a:pt x="1650" y="472"/>
                  </a:lnTo>
                  <a:lnTo>
                    <a:pt x="1653" y="466"/>
                  </a:lnTo>
                  <a:lnTo>
                    <a:pt x="1656" y="461"/>
                  </a:lnTo>
                  <a:lnTo>
                    <a:pt x="1659" y="455"/>
                  </a:lnTo>
                  <a:lnTo>
                    <a:pt x="1661" y="449"/>
                  </a:lnTo>
                  <a:lnTo>
                    <a:pt x="1664" y="444"/>
                  </a:lnTo>
                  <a:lnTo>
                    <a:pt x="1667" y="438"/>
                  </a:lnTo>
                  <a:lnTo>
                    <a:pt x="1670" y="433"/>
                  </a:lnTo>
                  <a:lnTo>
                    <a:pt x="1673" y="427"/>
                  </a:lnTo>
                  <a:lnTo>
                    <a:pt x="1676" y="421"/>
                  </a:lnTo>
                  <a:lnTo>
                    <a:pt x="1679" y="416"/>
                  </a:lnTo>
                  <a:lnTo>
                    <a:pt x="1682" y="410"/>
                  </a:lnTo>
                  <a:lnTo>
                    <a:pt x="1685" y="405"/>
                  </a:lnTo>
                  <a:lnTo>
                    <a:pt x="1689" y="399"/>
                  </a:lnTo>
                  <a:lnTo>
                    <a:pt x="1696" y="394"/>
                  </a:lnTo>
                  <a:lnTo>
                    <a:pt x="1704" y="389"/>
                  </a:lnTo>
                  <a:lnTo>
                    <a:pt x="1713" y="383"/>
                  </a:lnTo>
                  <a:lnTo>
                    <a:pt x="1724" y="378"/>
                  </a:lnTo>
                  <a:lnTo>
                    <a:pt x="1735" y="374"/>
                  </a:lnTo>
                  <a:lnTo>
                    <a:pt x="1749" y="369"/>
                  </a:lnTo>
                  <a:lnTo>
                    <a:pt x="1758" y="372"/>
                  </a:lnTo>
                  <a:lnTo>
                    <a:pt x="1765" y="377"/>
                  </a:lnTo>
                  <a:lnTo>
                    <a:pt x="1770" y="383"/>
                  </a:lnTo>
                  <a:lnTo>
                    <a:pt x="1775" y="388"/>
                  </a:lnTo>
                  <a:lnTo>
                    <a:pt x="1779" y="394"/>
                  </a:lnTo>
                  <a:lnTo>
                    <a:pt x="1782" y="399"/>
                  </a:lnTo>
                  <a:lnTo>
                    <a:pt x="1783" y="405"/>
                  </a:lnTo>
                  <a:lnTo>
                    <a:pt x="1784" y="411"/>
                  </a:lnTo>
                  <a:lnTo>
                    <a:pt x="1784" y="416"/>
                  </a:lnTo>
                  <a:lnTo>
                    <a:pt x="1784" y="422"/>
                  </a:lnTo>
                  <a:lnTo>
                    <a:pt x="1784" y="428"/>
                  </a:lnTo>
                  <a:lnTo>
                    <a:pt x="1784" y="433"/>
                  </a:lnTo>
                  <a:lnTo>
                    <a:pt x="1784" y="439"/>
                  </a:lnTo>
                  <a:lnTo>
                    <a:pt x="1785" y="445"/>
                  </a:lnTo>
                  <a:lnTo>
                    <a:pt x="1785" y="450"/>
                  </a:lnTo>
                  <a:lnTo>
                    <a:pt x="1785" y="456"/>
                  </a:lnTo>
                  <a:lnTo>
                    <a:pt x="1786" y="462"/>
                  </a:lnTo>
                  <a:lnTo>
                    <a:pt x="1786" y="467"/>
                  </a:lnTo>
                  <a:lnTo>
                    <a:pt x="1787" y="473"/>
                  </a:lnTo>
                  <a:lnTo>
                    <a:pt x="1788" y="478"/>
                  </a:lnTo>
                  <a:lnTo>
                    <a:pt x="1788" y="484"/>
                  </a:lnTo>
                  <a:lnTo>
                    <a:pt x="1789" y="490"/>
                  </a:lnTo>
                  <a:lnTo>
                    <a:pt x="1789" y="495"/>
                  </a:lnTo>
                  <a:lnTo>
                    <a:pt x="1790" y="501"/>
                  </a:lnTo>
                  <a:lnTo>
                    <a:pt x="2178" y="501"/>
                  </a:lnTo>
                  <a:lnTo>
                    <a:pt x="2178" y="499"/>
                  </a:lnTo>
                  <a:lnTo>
                    <a:pt x="2180" y="494"/>
                  </a:lnTo>
                  <a:lnTo>
                    <a:pt x="2181" y="488"/>
                  </a:lnTo>
                  <a:lnTo>
                    <a:pt x="2183" y="482"/>
                  </a:lnTo>
                  <a:lnTo>
                    <a:pt x="2184" y="477"/>
                  </a:lnTo>
                  <a:lnTo>
                    <a:pt x="2186" y="471"/>
                  </a:lnTo>
                  <a:lnTo>
                    <a:pt x="2187" y="465"/>
                  </a:lnTo>
                  <a:lnTo>
                    <a:pt x="2189" y="460"/>
                  </a:lnTo>
                  <a:lnTo>
                    <a:pt x="2190" y="454"/>
                  </a:lnTo>
                  <a:lnTo>
                    <a:pt x="2192" y="448"/>
                  </a:lnTo>
                  <a:lnTo>
                    <a:pt x="2195" y="443"/>
                  </a:lnTo>
                  <a:lnTo>
                    <a:pt x="2198" y="437"/>
                  </a:lnTo>
                  <a:lnTo>
                    <a:pt x="2201" y="432"/>
                  </a:lnTo>
                  <a:lnTo>
                    <a:pt x="2204" y="426"/>
                  </a:lnTo>
                  <a:lnTo>
                    <a:pt x="2206" y="420"/>
                  </a:lnTo>
                  <a:lnTo>
                    <a:pt x="2209" y="415"/>
                  </a:lnTo>
                  <a:lnTo>
                    <a:pt x="2212" y="409"/>
                  </a:lnTo>
                  <a:lnTo>
                    <a:pt x="2215" y="403"/>
                  </a:lnTo>
                  <a:lnTo>
                    <a:pt x="2218" y="398"/>
                  </a:lnTo>
                  <a:lnTo>
                    <a:pt x="2221" y="392"/>
                  </a:lnTo>
                  <a:lnTo>
                    <a:pt x="2224" y="387"/>
                  </a:lnTo>
                  <a:lnTo>
                    <a:pt x="2226" y="381"/>
                  </a:lnTo>
                  <a:lnTo>
                    <a:pt x="2229" y="375"/>
                  </a:lnTo>
                  <a:lnTo>
                    <a:pt x="2232" y="369"/>
                  </a:lnTo>
                  <a:lnTo>
                    <a:pt x="2235" y="364"/>
                  </a:lnTo>
                  <a:lnTo>
                    <a:pt x="2245" y="369"/>
                  </a:lnTo>
                  <a:lnTo>
                    <a:pt x="2255" y="374"/>
                  </a:lnTo>
                  <a:lnTo>
                    <a:pt x="2260" y="380"/>
                  </a:lnTo>
                  <a:lnTo>
                    <a:pt x="2265" y="385"/>
                  </a:lnTo>
                  <a:lnTo>
                    <a:pt x="2272" y="390"/>
                  </a:lnTo>
                  <a:lnTo>
                    <a:pt x="2283" y="395"/>
                  </a:lnTo>
                  <a:lnTo>
                    <a:pt x="2298" y="399"/>
                  </a:lnTo>
                  <a:lnTo>
                    <a:pt x="2312" y="403"/>
                  </a:lnTo>
                  <a:lnTo>
                    <a:pt x="2322" y="408"/>
                  </a:lnTo>
                  <a:lnTo>
                    <a:pt x="2331" y="413"/>
                  </a:lnTo>
                  <a:lnTo>
                    <a:pt x="2337" y="419"/>
                  </a:lnTo>
                  <a:lnTo>
                    <a:pt x="2342" y="424"/>
                  </a:lnTo>
                  <a:lnTo>
                    <a:pt x="2346" y="430"/>
                  </a:lnTo>
                  <a:lnTo>
                    <a:pt x="2351" y="435"/>
                  </a:lnTo>
                  <a:lnTo>
                    <a:pt x="2357" y="440"/>
                  </a:lnTo>
                  <a:lnTo>
                    <a:pt x="2366" y="446"/>
                  </a:lnTo>
                  <a:lnTo>
                    <a:pt x="2374" y="451"/>
                  </a:lnTo>
                  <a:lnTo>
                    <a:pt x="2377" y="457"/>
                  </a:lnTo>
                  <a:lnTo>
                    <a:pt x="2380" y="462"/>
                  </a:lnTo>
                  <a:lnTo>
                    <a:pt x="2383" y="468"/>
                  </a:lnTo>
                  <a:lnTo>
                    <a:pt x="2387" y="473"/>
                  </a:lnTo>
                  <a:lnTo>
                    <a:pt x="2390" y="479"/>
                  </a:lnTo>
                  <a:lnTo>
                    <a:pt x="2393" y="485"/>
                  </a:lnTo>
                  <a:lnTo>
                    <a:pt x="2396" y="490"/>
                  </a:lnTo>
                  <a:lnTo>
                    <a:pt x="2399" y="496"/>
                  </a:lnTo>
                  <a:lnTo>
                    <a:pt x="2402" y="501"/>
                  </a:lnTo>
                  <a:lnTo>
                    <a:pt x="2497" y="501"/>
                  </a:lnTo>
                  <a:lnTo>
                    <a:pt x="2498" y="499"/>
                  </a:lnTo>
                  <a:lnTo>
                    <a:pt x="2501" y="493"/>
                  </a:lnTo>
                  <a:lnTo>
                    <a:pt x="2504" y="487"/>
                  </a:lnTo>
                  <a:lnTo>
                    <a:pt x="2506" y="482"/>
                  </a:lnTo>
                  <a:lnTo>
                    <a:pt x="2509" y="476"/>
                  </a:lnTo>
                  <a:lnTo>
                    <a:pt x="2511" y="470"/>
                  </a:lnTo>
                  <a:lnTo>
                    <a:pt x="2514" y="465"/>
                  </a:lnTo>
                  <a:lnTo>
                    <a:pt x="2516" y="459"/>
                  </a:lnTo>
                  <a:lnTo>
                    <a:pt x="2519" y="453"/>
                  </a:lnTo>
                  <a:lnTo>
                    <a:pt x="2522" y="448"/>
                  </a:lnTo>
                  <a:lnTo>
                    <a:pt x="2525" y="442"/>
                  </a:lnTo>
                  <a:lnTo>
                    <a:pt x="2528" y="437"/>
                  </a:lnTo>
                  <a:lnTo>
                    <a:pt x="2530" y="431"/>
                  </a:lnTo>
                  <a:lnTo>
                    <a:pt x="2532" y="425"/>
                  </a:lnTo>
                  <a:lnTo>
                    <a:pt x="2535" y="420"/>
                  </a:lnTo>
                  <a:lnTo>
                    <a:pt x="2537" y="414"/>
                  </a:lnTo>
                  <a:lnTo>
                    <a:pt x="2540" y="409"/>
                  </a:lnTo>
                  <a:lnTo>
                    <a:pt x="2542" y="403"/>
                  </a:lnTo>
                  <a:lnTo>
                    <a:pt x="2547" y="397"/>
                  </a:lnTo>
                  <a:lnTo>
                    <a:pt x="2551" y="392"/>
                  </a:lnTo>
                  <a:lnTo>
                    <a:pt x="2555" y="386"/>
                  </a:lnTo>
                  <a:lnTo>
                    <a:pt x="2558" y="388"/>
                  </a:lnTo>
                  <a:lnTo>
                    <a:pt x="2562" y="394"/>
                  </a:lnTo>
                  <a:lnTo>
                    <a:pt x="2565" y="400"/>
                  </a:lnTo>
                  <a:lnTo>
                    <a:pt x="2567" y="405"/>
                  </a:lnTo>
                  <a:lnTo>
                    <a:pt x="2570" y="411"/>
                  </a:lnTo>
                  <a:lnTo>
                    <a:pt x="2572" y="417"/>
                  </a:lnTo>
                  <a:lnTo>
                    <a:pt x="2574" y="422"/>
                  </a:lnTo>
                  <a:lnTo>
                    <a:pt x="2576" y="428"/>
                  </a:lnTo>
                  <a:lnTo>
                    <a:pt x="2578" y="434"/>
                  </a:lnTo>
                  <a:lnTo>
                    <a:pt x="2580" y="439"/>
                  </a:lnTo>
                  <a:lnTo>
                    <a:pt x="2583" y="445"/>
                  </a:lnTo>
                  <a:lnTo>
                    <a:pt x="2585" y="451"/>
                  </a:lnTo>
                  <a:lnTo>
                    <a:pt x="2587" y="456"/>
                  </a:lnTo>
                  <a:lnTo>
                    <a:pt x="2588" y="462"/>
                  </a:lnTo>
                  <a:lnTo>
                    <a:pt x="2590" y="468"/>
                  </a:lnTo>
                  <a:lnTo>
                    <a:pt x="2591" y="473"/>
                  </a:lnTo>
                  <a:lnTo>
                    <a:pt x="2592" y="479"/>
                  </a:lnTo>
                  <a:lnTo>
                    <a:pt x="2594" y="485"/>
                  </a:lnTo>
                  <a:lnTo>
                    <a:pt x="2595" y="490"/>
                  </a:lnTo>
                  <a:lnTo>
                    <a:pt x="2597" y="496"/>
                  </a:lnTo>
                  <a:lnTo>
                    <a:pt x="2598" y="501"/>
                  </a:lnTo>
                  <a:lnTo>
                    <a:pt x="2794" y="501"/>
                  </a:lnTo>
                  <a:lnTo>
                    <a:pt x="2795" y="496"/>
                  </a:lnTo>
                  <a:lnTo>
                    <a:pt x="2796" y="491"/>
                  </a:lnTo>
                  <a:lnTo>
                    <a:pt x="2798" y="485"/>
                  </a:lnTo>
                  <a:lnTo>
                    <a:pt x="2799" y="479"/>
                  </a:lnTo>
                  <a:lnTo>
                    <a:pt x="2800" y="474"/>
                  </a:lnTo>
                  <a:lnTo>
                    <a:pt x="2801" y="468"/>
                  </a:lnTo>
                  <a:lnTo>
                    <a:pt x="2802" y="462"/>
                  </a:lnTo>
                  <a:lnTo>
                    <a:pt x="2804" y="457"/>
                  </a:lnTo>
                  <a:lnTo>
                    <a:pt x="2805" y="451"/>
                  </a:lnTo>
                  <a:lnTo>
                    <a:pt x="2808" y="445"/>
                  </a:lnTo>
                  <a:lnTo>
                    <a:pt x="2811" y="440"/>
                  </a:lnTo>
                  <a:lnTo>
                    <a:pt x="2814" y="434"/>
                  </a:lnTo>
                  <a:lnTo>
                    <a:pt x="2819" y="429"/>
                  </a:lnTo>
                  <a:lnTo>
                    <a:pt x="2824" y="423"/>
                  </a:lnTo>
                  <a:lnTo>
                    <a:pt x="2826" y="418"/>
                  </a:lnTo>
                  <a:lnTo>
                    <a:pt x="2828" y="412"/>
                  </a:lnTo>
                  <a:lnTo>
                    <a:pt x="2830" y="406"/>
                  </a:lnTo>
                  <a:lnTo>
                    <a:pt x="2833" y="401"/>
                  </a:lnTo>
                  <a:lnTo>
                    <a:pt x="2839" y="395"/>
                  </a:lnTo>
                  <a:lnTo>
                    <a:pt x="2845" y="390"/>
                  </a:lnTo>
                  <a:lnTo>
                    <a:pt x="2854" y="385"/>
                  </a:lnTo>
                  <a:lnTo>
                    <a:pt x="2860" y="379"/>
                  </a:lnTo>
                  <a:lnTo>
                    <a:pt x="2865" y="374"/>
                  </a:lnTo>
                  <a:lnTo>
                    <a:pt x="2869" y="368"/>
                  </a:lnTo>
                  <a:lnTo>
                    <a:pt x="2872" y="363"/>
                  </a:lnTo>
                  <a:lnTo>
                    <a:pt x="2875" y="357"/>
                  </a:lnTo>
                  <a:lnTo>
                    <a:pt x="2877" y="351"/>
                  </a:lnTo>
                  <a:lnTo>
                    <a:pt x="2882" y="346"/>
                  </a:lnTo>
                  <a:lnTo>
                    <a:pt x="2889" y="341"/>
                  </a:lnTo>
                  <a:lnTo>
                    <a:pt x="2901" y="336"/>
                  </a:lnTo>
                  <a:lnTo>
                    <a:pt x="2911" y="333"/>
                  </a:lnTo>
                  <a:lnTo>
                    <a:pt x="2921" y="338"/>
                  </a:lnTo>
                  <a:lnTo>
                    <a:pt x="2928" y="344"/>
                  </a:lnTo>
                  <a:lnTo>
                    <a:pt x="2934" y="349"/>
                  </a:lnTo>
                  <a:lnTo>
                    <a:pt x="2937" y="355"/>
                  </a:lnTo>
                  <a:lnTo>
                    <a:pt x="2938" y="360"/>
                  </a:lnTo>
                  <a:lnTo>
                    <a:pt x="2940" y="366"/>
                  </a:lnTo>
                  <a:lnTo>
                    <a:pt x="2942" y="372"/>
                  </a:lnTo>
                  <a:lnTo>
                    <a:pt x="2944" y="377"/>
                  </a:lnTo>
                  <a:lnTo>
                    <a:pt x="2946" y="383"/>
                  </a:lnTo>
                  <a:lnTo>
                    <a:pt x="2947" y="389"/>
                  </a:lnTo>
                  <a:lnTo>
                    <a:pt x="2949" y="394"/>
                  </a:lnTo>
                  <a:lnTo>
                    <a:pt x="2951" y="400"/>
                  </a:lnTo>
                  <a:lnTo>
                    <a:pt x="2954" y="406"/>
                  </a:lnTo>
                  <a:lnTo>
                    <a:pt x="2958" y="411"/>
                  </a:lnTo>
                  <a:lnTo>
                    <a:pt x="2962" y="417"/>
                  </a:lnTo>
                  <a:lnTo>
                    <a:pt x="2967" y="422"/>
                  </a:lnTo>
                  <a:lnTo>
                    <a:pt x="2973" y="428"/>
                  </a:lnTo>
                  <a:lnTo>
                    <a:pt x="2981" y="433"/>
                  </a:lnTo>
                  <a:lnTo>
                    <a:pt x="2991" y="438"/>
                  </a:lnTo>
                  <a:lnTo>
                    <a:pt x="3003" y="443"/>
                  </a:lnTo>
                  <a:lnTo>
                    <a:pt x="3017" y="447"/>
                  </a:lnTo>
                  <a:lnTo>
                    <a:pt x="3033" y="450"/>
                  </a:lnTo>
                  <a:lnTo>
                    <a:pt x="3047" y="455"/>
                  </a:lnTo>
                  <a:lnTo>
                    <a:pt x="3060" y="459"/>
                  </a:lnTo>
                  <a:lnTo>
                    <a:pt x="3077" y="462"/>
                  </a:lnTo>
                  <a:lnTo>
                    <a:pt x="3096" y="465"/>
                  </a:lnTo>
                  <a:lnTo>
                    <a:pt x="3117" y="466"/>
                  </a:lnTo>
                  <a:lnTo>
                    <a:pt x="3128" y="470"/>
                  </a:lnTo>
                  <a:lnTo>
                    <a:pt x="3135" y="475"/>
                  </a:lnTo>
                  <a:lnTo>
                    <a:pt x="3143" y="481"/>
                  </a:lnTo>
                  <a:lnTo>
                    <a:pt x="3151" y="486"/>
                  </a:lnTo>
                  <a:lnTo>
                    <a:pt x="3159" y="491"/>
                  </a:lnTo>
                  <a:lnTo>
                    <a:pt x="3167" y="496"/>
                  </a:lnTo>
                  <a:lnTo>
                    <a:pt x="3174" y="501"/>
                  </a:lnTo>
                  <a:lnTo>
                    <a:pt x="3249" y="501"/>
                  </a:lnTo>
                  <a:lnTo>
                    <a:pt x="3249" y="501"/>
                  </a:lnTo>
                  <a:lnTo>
                    <a:pt x="3257" y="498"/>
                  </a:lnTo>
                  <a:lnTo>
                    <a:pt x="3277" y="500"/>
                  </a:lnTo>
                  <a:lnTo>
                    <a:pt x="3290" y="501"/>
                  </a:lnTo>
                  <a:lnTo>
                    <a:pt x="3466" y="501"/>
                  </a:lnTo>
                  <a:lnTo>
                    <a:pt x="3467" y="499"/>
                  </a:lnTo>
                  <a:lnTo>
                    <a:pt x="3468" y="493"/>
                  </a:lnTo>
                  <a:lnTo>
                    <a:pt x="3470" y="487"/>
                  </a:lnTo>
                  <a:lnTo>
                    <a:pt x="3471" y="482"/>
                  </a:lnTo>
                  <a:lnTo>
                    <a:pt x="3472" y="476"/>
                  </a:lnTo>
                  <a:lnTo>
                    <a:pt x="3474" y="470"/>
                  </a:lnTo>
                  <a:lnTo>
                    <a:pt x="3475" y="465"/>
                  </a:lnTo>
                  <a:lnTo>
                    <a:pt x="3477" y="459"/>
                  </a:lnTo>
                  <a:lnTo>
                    <a:pt x="3479" y="453"/>
                  </a:lnTo>
                  <a:lnTo>
                    <a:pt x="3480" y="448"/>
                  </a:lnTo>
                  <a:lnTo>
                    <a:pt x="3481" y="442"/>
                  </a:lnTo>
                  <a:lnTo>
                    <a:pt x="3483" y="436"/>
                  </a:lnTo>
                  <a:lnTo>
                    <a:pt x="3484" y="431"/>
                  </a:lnTo>
                  <a:lnTo>
                    <a:pt x="3485" y="425"/>
                  </a:lnTo>
                  <a:lnTo>
                    <a:pt x="3487" y="419"/>
                  </a:lnTo>
                  <a:lnTo>
                    <a:pt x="3488" y="414"/>
                  </a:lnTo>
                  <a:lnTo>
                    <a:pt x="3489" y="408"/>
                  </a:lnTo>
                  <a:lnTo>
                    <a:pt x="3491" y="402"/>
                  </a:lnTo>
                  <a:lnTo>
                    <a:pt x="3493" y="397"/>
                  </a:lnTo>
                  <a:lnTo>
                    <a:pt x="3495" y="391"/>
                  </a:lnTo>
                  <a:lnTo>
                    <a:pt x="3498" y="386"/>
                  </a:lnTo>
                  <a:lnTo>
                    <a:pt x="3502" y="380"/>
                  </a:lnTo>
                  <a:lnTo>
                    <a:pt x="3506" y="374"/>
                  </a:lnTo>
                  <a:lnTo>
                    <a:pt x="3512" y="369"/>
                  </a:lnTo>
                  <a:lnTo>
                    <a:pt x="3520" y="364"/>
                  </a:lnTo>
                  <a:lnTo>
                    <a:pt x="3529" y="359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B5B5350D-EDA7-D0B7-4A02-DFB9EDA42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501 h 501"/>
                <a:gd name="T2" fmla="*/ 254 w 3743"/>
                <a:gd name="T3" fmla="*/ 457 h 501"/>
                <a:gd name="T4" fmla="*/ 420 w 3743"/>
                <a:gd name="T5" fmla="*/ 447 h 501"/>
                <a:gd name="T6" fmla="*/ 457 w 3743"/>
                <a:gd name="T7" fmla="*/ 386 h 501"/>
                <a:gd name="T8" fmla="*/ 527 w 3743"/>
                <a:gd name="T9" fmla="*/ 362 h 501"/>
                <a:gd name="T10" fmla="*/ 622 w 3743"/>
                <a:gd name="T11" fmla="*/ 416 h 501"/>
                <a:gd name="T12" fmla="*/ 686 w 3743"/>
                <a:gd name="T13" fmla="*/ 476 h 501"/>
                <a:gd name="T14" fmla="*/ 1369 w 3743"/>
                <a:gd name="T15" fmla="*/ 483 h 501"/>
                <a:gd name="T16" fmla="*/ 1539 w 3743"/>
                <a:gd name="T17" fmla="*/ 482 h 501"/>
                <a:gd name="T18" fmla="*/ 1656 w 3743"/>
                <a:gd name="T19" fmla="*/ 461 h 501"/>
                <a:gd name="T20" fmla="*/ 1689 w 3743"/>
                <a:gd name="T21" fmla="*/ 399 h 501"/>
                <a:gd name="T22" fmla="*/ 1779 w 3743"/>
                <a:gd name="T23" fmla="*/ 394 h 501"/>
                <a:gd name="T24" fmla="*/ 1785 w 3743"/>
                <a:gd name="T25" fmla="*/ 456 h 501"/>
                <a:gd name="T26" fmla="*/ 2180 w 3743"/>
                <a:gd name="T27" fmla="*/ 494 h 501"/>
                <a:gd name="T28" fmla="*/ 2201 w 3743"/>
                <a:gd name="T29" fmla="*/ 432 h 501"/>
                <a:gd name="T30" fmla="*/ 2232 w 3743"/>
                <a:gd name="T31" fmla="*/ 369 h 501"/>
                <a:gd name="T32" fmla="*/ 2331 w 3743"/>
                <a:gd name="T33" fmla="*/ 413 h 501"/>
                <a:gd name="T34" fmla="*/ 2387 w 3743"/>
                <a:gd name="T35" fmla="*/ 473 h 501"/>
                <a:gd name="T36" fmla="*/ 2509 w 3743"/>
                <a:gd name="T37" fmla="*/ 476 h 501"/>
                <a:gd name="T38" fmla="*/ 2537 w 3743"/>
                <a:gd name="T39" fmla="*/ 414 h 501"/>
                <a:gd name="T40" fmla="*/ 2572 w 3743"/>
                <a:gd name="T41" fmla="*/ 417 h 501"/>
                <a:gd name="T42" fmla="*/ 2592 w 3743"/>
                <a:gd name="T43" fmla="*/ 479 h 501"/>
                <a:gd name="T44" fmla="*/ 2801 w 3743"/>
                <a:gd name="T45" fmla="*/ 468 h 501"/>
                <a:gd name="T46" fmla="*/ 2830 w 3743"/>
                <a:gd name="T47" fmla="*/ 406 h 501"/>
                <a:gd name="T48" fmla="*/ 2882 w 3743"/>
                <a:gd name="T49" fmla="*/ 346 h 501"/>
                <a:gd name="T50" fmla="*/ 2944 w 3743"/>
                <a:gd name="T51" fmla="*/ 377 h 501"/>
                <a:gd name="T52" fmla="*/ 2991 w 3743"/>
                <a:gd name="T53" fmla="*/ 438 h 501"/>
                <a:gd name="T54" fmla="*/ 3143 w 3743"/>
                <a:gd name="T55" fmla="*/ 481 h 501"/>
                <a:gd name="T56" fmla="*/ 3467 w 3743"/>
                <a:gd name="T57" fmla="*/ 499 h 501"/>
                <a:gd name="T58" fmla="*/ 3483 w 3743"/>
                <a:gd name="T59" fmla="*/ 436 h 501"/>
                <a:gd name="T60" fmla="*/ 3506 w 3743"/>
                <a:gd name="T61" fmla="*/ 374 h 501"/>
                <a:gd name="T62" fmla="*/ 3529 w 3743"/>
                <a:gd name="T63" fmla="*/ 0 h 501"/>
                <a:gd name="T64" fmla="*/ 160 w 3743"/>
                <a:gd name="T65" fmla="*/ 250 h 501"/>
                <a:gd name="T66" fmla="*/ 306 w 3743"/>
                <a:gd name="T67" fmla="*/ 495 h 501"/>
                <a:gd name="T68" fmla="*/ 448 w 3743"/>
                <a:gd name="T69" fmla="*/ 465 h 501"/>
                <a:gd name="T70" fmla="*/ 488 w 3743"/>
                <a:gd name="T71" fmla="*/ 402 h 501"/>
                <a:gd name="T72" fmla="*/ 595 w 3743"/>
                <a:gd name="T73" fmla="*/ 421 h 501"/>
                <a:gd name="T74" fmla="*/ 663 w 3743"/>
                <a:gd name="T75" fmla="*/ 483 h 501"/>
                <a:gd name="T76" fmla="*/ 1427 w 3743"/>
                <a:gd name="T77" fmla="*/ 495 h 501"/>
                <a:gd name="T78" fmla="*/ 1612 w 3743"/>
                <a:gd name="T79" fmla="*/ 499 h 501"/>
                <a:gd name="T80" fmla="*/ 1675 w 3743"/>
                <a:gd name="T81" fmla="*/ 444 h 501"/>
                <a:gd name="T82" fmla="*/ 1730 w 3743"/>
                <a:gd name="T83" fmla="*/ 382 h 501"/>
                <a:gd name="T84" fmla="*/ 1780 w 3743"/>
                <a:gd name="T85" fmla="*/ 426 h 501"/>
                <a:gd name="T86" fmla="*/ 1784 w 3743"/>
                <a:gd name="T87" fmla="*/ 491 h 501"/>
                <a:gd name="T88" fmla="*/ 2213 w 3743"/>
                <a:gd name="T89" fmla="*/ 458 h 501"/>
                <a:gd name="T90" fmla="*/ 2268 w 3743"/>
                <a:gd name="T91" fmla="*/ 429 h 501"/>
                <a:gd name="T92" fmla="*/ 2356 w 3743"/>
                <a:gd name="T93" fmla="*/ 489 h 501"/>
                <a:gd name="T94" fmla="*/ 2538 w 3743"/>
                <a:gd name="T95" fmla="*/ 462 h 501"/>
                <a:gd name="T96" fmla="*/ 2565 w 3743"/>
                <a:gd name="T97" fmla="*/ 447 h 501"/>
                <a:gd name="T98" fmla="*/ 2808 w 3743"/>
                <a:gd name="T99" fmla="*/ 501 h 501"/>
                <a:gd name="T100" fmla="*/ 2827 w 3743"/>
                <a:gd name="T101" fmla="*/ 438 h 501"/>
                <a:gd name="T102" fmla="*/ 2877 w 3743"/>
                <a:gd name="T103" fmla="*/ 376 h 501"/>
                <a:gd name="T104" fmla="*/ 2928 w 3743"/>
                <a:gd name="T105" fmla="*/ 369 h 501"/>
                <a:gd name="T106" fmla="*/ 2957 w 3743"/>
                <a:gd name="T107" fmla="*/ 433 h 501"/>
                <a:gd name="T108" fmla="*/ 3112 w 3743"/>
                <a:gd name="T109" fmla="*/ 474 h 501"/>
                <a:gd name="T110" fmla="*/ 3491 w 3743"/>
                <a:gd name="T111" fmla="*/ 481 h 501"/>
                <a:gd name="T112" fmla="*/ 3510 w 3743"/>
                <a:gd name="T113" fmla="*/ 417 h 501"/>
                <a:gd name="T114" fmla="*/ 3529 w 3743"/>
                <a:gd name="T115" fmla="*/ 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214" y="501"/>
                  </a:lnTo>
                  <a:lnTo>
                    <a:pt x="214" y="501"/>
                  </a:lnTo>
                  <a:lnTo>
                    <a:pt x="219" y="495"/>
                  </a:lnTo>
                  <a:lnTo>
                    <a:pt x="223" y="490"/>
                  </a:lnTo>
                  <a:lnTo>
                    <a:pt x="227" y="484"/>
                  </a:lnTo>
                  <a:lnTo>
                    <a:pt x="231" y="479"/>
                  </a:lnTo>
                  <a:lnTo>
                    <a:pt x="236" y="473"/>
                  </a:lnTo>
                  <a:lnTo>
                    <a:pt x="241" y="468"/>
                  </a:lnTo>
                  <a:lnTo>
                    <a:pt x="247" y="462"/>
                  </a:lnTo>
                  <a:lnTo>
                    <a:pt x="254" y="457"/>
                  </a:lnTo>
                  <a:lnTo>
                    <a:pt x="259" y="451"/>
                  </a:lnTo>
                  <a:lnTo>
                    <a:pt x="267" y="446"/>
                  </a:lnTo>
                  <a:lnTo>
                    <a:pt x="278" y="441"/>
                  </a:lnTo>
                  <a:lnTo>
                    <a:pt x="296" y="439"/>
                  </a:lnTo>
                  <a:lnTo>
                    <a:pt x="315" y="438"/>
                  </a:lnTo>
                  <a:lnTo>
                    <a:pt x="334" y="440"/>
                  </a:lnTo>
                  <a:lnTo>
                    <a:pt x="353" y="443"/>
                  </a:lnTo>
                  <a:lnTo>
                    <a:pt x="372" y="445"/>
                  </a:lnTo>
                  <a:lnTo>
                    <a:pt x="391" y="448"/>
                  </a:lnTo>
                  <a:lnTo>
                    <a:pt x="411" y="450"/>
                  </a:lnTo>
                  <a:lnTo>
                    <a:pt x="420" y="447"/>
                  </a:lnTo>
                  <a:lnTo>
                    <a:pt x="424" y="442"/>
                  </a:lnTo>
                  <a:lnTo>
                    <a:pt x="428" y="436"/>
                  </a:lnTo>
                  <a:lnTo>
                    <a:pt x="431" y="430"/>
                  </a:lnTo>
                  <a:lnTo>
                    <a:pt x="434" y="425"/>
                  </a:lnTo>
                  <a:lnTo>
                    <a:pt x="436" y="419"/>
                  </a:lnTo>
                  <a:lnTo>
                    <a:pt x="440" y="414"/>
                  </a:lnTo>
                  <a:lnTo>
                    <a:pt x="443" y="408"/>
                  </a:lnTo>
                  <a:lnTo>
                    <a:pt x="447" y="402"/>
                  </a:lnTo>
                  <a:lnTo>
                    <a:pt x="450" y="397"/>
                  </a:lnTo>
                  <a:lnTo>
                    <a:pt x="454" y="391"/>
                  </a:lnTo>
                  <a:lnTo>
                    <a:pt x="457" y="386"/>
                  </a:lnTo>
                  <a:lnTo>
                    <a:pt x="461" y="380"/>
                  </a:lnTo>
                  <a:lnTo>
                    <a:pt x="464" y="375"/>
                  </a:lnTo>
                  <a:lnTo>
                    <a:pt x="467" y="369"/>
                  </a:lnTo>
                  <a:lnTo>
                    <a:pt x="471" y="363"/>
                  </a:lnTo>
                  <a:lnTo>
                    <a:pt x="474" y="358"/>
                  </a:lnTo>
                  <a:lnTo>
                    <a:pt x="478" y="352"/>
                  </a:lnTo>
                  <a:lnTo>
                    <a:pt x="488" y="348"/>
                  </a:lnTo>
                  <a:lnTo>
                    <a:pt x="509" y="346"/>
                  </a:lnTo>
                  <a:lnTo>
                    <a:pt x="520" y="350"/>
                  </a:lnTo>
                  <a:lnTo>
                    <a:pt x="523" y="356"/>
                  </a:lnTo>
                  <a:lnTo>
                    <a:pt x="527" y="362"/>
                  </a:lnTo>
                  <a:lnTo>
                    <a:pt x="531" y="367"/>
                  </a:lnTo>
                  <a:lnTo>
                    <a:pt x="535" y="373"/>
                  </a:lnTo>
                  <a:lnTo>
                    <a:pt x="544" y="378"/>
                  </a:lnTo>
                  <a:lnTo>
                    <a:pt x="560" y="381"/>
                  </a:lnTo>
                  <a:lnTo>
                    <a:pt x="576" y="385"/>
                  </a:lnTo>
                  <a:lnTo>
                    <a:pt x="590" y="389"/>
                  </a:lnTo>
                  <a:lnTo>
                    <a:pt x="599" y="394"/>
                  </a:lnTo>
                  <a:lnTo>
                    <a:pt x="608" y="400"/>
                  </a:lnTo>
                  <a:lnTo>
                    <a:pt x="613" y="405"/>
                  </a:lnTo>
                  <a:lnTo>
                    <a:pt x="617" y="411"/>
                  </a:lnTo>
                  <a:lnTo>
                    <a:pt x="622" y="416"/>
                  </a:lnTo>
                  <a:lnTo>
                    <a:pt x="627" y="422"/>
                  </a:lnTo>
                  <a:lnTo>
                    <a:pt x="633" y="427"/>
                  </a:lnTo>
                  <a:lnTo>
                    <a:pt x="640" y="432"/>
                  </a:lnTo>
                  <a:lnTo>
                    <a:pt x="648" y="438"/>
                  </a:lnTo>
                  <a:lnTo>
                    <a:pt x="656" y="443"/>
                  </a:lnTo>
                  <a:lnTo>
                    <a:pt x="665" y="448"/>
                  </a:lnTo>
                  <a:lnTo>
                    <a:pt x="670" y="453"/>
                  </a:lnTo>
                  <a:lnTo>
                    <a:pt x="674" y="459"/>
                  </a:lnTo>
                  <a:lnTo>
                    <a:pt x="678" y="465"/>
                  </a:lnTo>
                  <a:lnTo>
                    <a:pt x="682" y="470"/>
                  </a:lnTo>
                  <a:lnTo>
                    <a:pt x="686" y="476"/>
                  </a:lnTo>
                  <a:lnTo>
                    <a:pt x="690" y="481"/>
                  </a:lnTo>
                  <a:lnTo>
                    <a:pt x="694" y="487"/>
                  </a:lnTo>
                  <a:lnTo>
                    <a:pt x="698" y="493"/>
                  </a:lnTo>
                  <a:lnTo>
                    <a:pt x="701" y="498"/>
                  </a:lnTo>
                  <a:lnTo>
                    <a:pt x="704" y="501"/>
                  </a:lnTo>
                  <a:lnTo>
                    <a:pt x="1293" y="501"/>
                  </a:lnTo>
                  <a:lnTo>
                    <a:pt x="1302" y="496"/>
                  </a:lnTo>
                  <a:lnTo>
                    <a:pt x="1316" y="492"/>
                  </a:lnTo>
                  <a:lnTo>
                    <a:pt x="1334" y="489"/>
                  </a:lnTo>
                  <a:lnTo>
                    <a:pt x="1351" y="486"/>
                  </a:lnTo>
                  <a:lnTo>
                    <a:pt x="1369" y="483"/>
                  </a:lnTo>
                  <a:lnTo>
                    <a:pt x="1386" y="479"/>
                  </a:lnTo>
                  <a:lnTo>
                    <a:pt x="1405" y="481"/>
                  </a:lnTo>
                  <a:lnTo>
                    <a:pt x="1421" y="484"/>
                  </a:lnTo>
                  <a:lnTo>
                    <a:pt x="1435" y="488"/>
                  </a:lnTo>
                  <a:lnTo>
                    <a:pt x="1446" y="493"/>
                  </a:lnTo>
                  <a:lnTo>
                    <a:pt x="1457" y="496"/>
                  </a:lnTo>
                  <a:lnTo>
                    <a:pt x="1473" y="492"/>
                  </a:lnTo>
                  <a:lnTo>
                    <a:pt x="1488" y="489"/>
                  </a:lnTo>
                  <a:lnTo>
                    <a:pt x="1504" y="485"/>
                  </a:lnTo>
                  <a:lnTo>
                    <a:pt x="1519" y="481"/>
                  </a:lnTo>
                  <a:lnTo>
                    <a:pt x="1539" y="482"/>
                  </a:lnTo>
                  <a:lnTo>
                    <a:pt x="1551" y="487"/>
                  </a:lnTo>
                  <a:lnTo>
                    <a:pt x="1560" y="492"/>
                  </a:lnTo>
                  <a:lnTo>
                    <a:pt x="1568" y="487"/>
                  </a:lnTo>
                  <a:lnTo>
                    <a:pt x="1576" y="482"/>
                  </a:lnTo>
                  <a:lnTo>
                    <a:pt x="1585" y="477"/>
                  </a:lnTo>
                  <a:lnTo>
                    <a:pt x="1606" y="476"/>
                  </a:lnTo>
                  <a:lnTo>
                    <a:pt x="1627" y="476"/>
                  </a:lnTo>
                  <a:lnTo>
                    <a:pt x="1647" y="478"/>
                  </a:lnTo>
                  <a:lnTo>
                    <a:pt x="1650" y="472"/>
                  </a:lnTo>
                  <a:lnTo>
                    <a:pt x="1653" y="466"/>
                  </a:lnTo>
                  <a:lnTo>
                    <a:pt x="1656" y="461"/>
                  </a:lnTo>
                  <a:lnTo>
                    <a:pt x="1659" y="455"/>
                  </a:lnTo>
                  <a:lnTo>
                    <a:pt x="1661" y="449"/>
                  </a:lnTo>
                  <a:lnTo>
                    <a:pt x="1664" y="444"/>
                  </a:lnTo>
                  <a:lnTo>
                    <a:pt x="1667" y="438"/>
                  </a:lnTo>
                  <a:lnTo>
                    <a:pt x="1670" y="433"/>
                  </a:lnTo>
                  <a:lnTo>
                    <a:pt x="1673" y="427"/>
                  </a:lnTo>
                  <a:lnTo>
                    <a:pt x="1676" y="421"/>
                  </a:lnTo>
                  <a:lnTo>
                    <a:pt x="1679" y="416"/>
                  </a:lnTo>
                  <a:lnTo>
                    <a:pt x="1682" y="410"/>
                  </a:lnTo>
                  <a:lnTo>
                    <a:pt x="1685" y="405"/>
                  </a:lnTo>
                  <a:lnTo>
                    <a:pt x="1689" y="399"/>
                  </a:lnTo>
                  <a:lnTo>
                    <a:pt x="1696" y="394"/>
                  </a:lnTo>
                  <a:lnTo>
                    <a:pt x="1704" y="389"/>
                  </a:lnTo>
                  <a:lnTo>
                    <a:pt x="1713" y="383"/>
                  </a:lnTo>
                  <a:lnTo>
                    <a:pt x="1724" y="378"/>
                  </a:lnTo>
                  <a:lnTo>
                    <a:pt x="1735" y="374"/>
                  </a:lnTo>
                  <a:lnTo>
                    <a:pt x="1749" y="369"/>
                  </a:lnTo>
                  <a:lnTo>
                    <a:pt x="1758" y="372"/>
                  </a:lnTo>
                  <a:lnTo>
                    <a:pt x="1765" y="377"/>
                  </a:lnTo>
                  <a:lnTo>
                    <a:pt x="1770" y="383"/>
                  </a:lnTo>
                  <a:lnTo>
                    <a:pt x="1775" y="388"/>
                  </a:lnTo>
                  <a:lnTo>
                    <a:pt x="1779" y="394"/>
                  </a:lnTo>
                  <a:lnTo>
                    <a:pt x="1782" y="399"/>
                  </a:lnTo>
                  <a:lnTo>
                    <a:pt x="1783" y="405"/>
                  </a:lnTo>
                  <a:lnTo>
                    <a:pt x="1784" y="411"/>
                  </a:lnTo>
                  <a:lnTo>
                    <a:pt x="1784" y="416"/>
                  </a:lnTo>
                  <a:lnTo>
                    <a:pt x="1784" y="422"/>
                  </a:lnTo>
                  <a:lnTo>
                    <a:pt x="1784" y="428"/>
                  </a:lnTo>
                  <a:lnTo>
                    <a:pt x="1784" y="433"/>
                  </a:lnTo>
                  <a:lnTo>
                    <a:pt x="1784" y="439"/>
                  </a:lnTo>
                  <a:lnTo>
                    <a:pt x="1785" y="445"/>
                  </a:lnTo>
                  <a:lnTo>
                    <a:pt x="1785" y="450"/>
                  </a:lnTo>
                  <a:lnTo>
                    <a:pt x="1785" y="456"/>
                  </a:lnTo>
                  <a:lnTo>
                    <a:pt x="1786" y="462"/>
                  </a:lnTo>
                  <a:lnTo>
                    <a:pt x="1786" y="467"/>
                  </a:lnTo>
                  <a:lnTo>
                    <a:pt x="1787" y="473"/>
                  </a:lnTo>
                  <a:lnTo>
                    <a:pt x="1788" y="478"/>
                  </a:lnTo>
                  <a:lnTo>
                    <a:pt x="1788" y="484"/>
                  </a:lnTo>
                  <a:lnTo>
                    <a:pt x="1789" y="490"/>
                  </a:lnTo>
                  <a:lnTo>
                    <a:pt x="1789" y="495"/>
                  </a:lnTo>
                  <a:lnTo>
                    <a:pt x="1790" y="501"/>
                  </a:lnTo>
                  <a:lnTo>
                    <a:pt x="2178" y="501"/>
                  </a:lnTo>
                  <a:lnTo>
                    <a:pt x="2178" y="499"/>
                  </a:lnTo>
                  <a:lnTo>
                    <a:pt x="2180" y="494"/>
                  </a:lnTo>
                  <a:lnTo>
                    <a:pt x="2181" y="488"/>
                  </a:lnTo>
                  <a:lnTo>
                    <a:pt x="2183" y="482"/>
                  </a:lnTo>
                  <a:lnTo>
                    <a:pt x="2184" y="477"/>
                  </a:lnTo>
                  <a:lnTo>
                    <a:pt x="2186" y="471"/>
                  </a:lnTo>
                  <a:lnTo>
                    <a:pt x="2187" y="465"/>
                  </a:lnTo>
                  <a:lnTo>
                    <a:pt x="2189" y="460"/>
                  </a:lnTo>
                  <a:lnTo>
                    <a:pt x="2190" y="454"/>
                  </a:lnTo>
                  <a:lnTo>
                    <a:pt x="2192" y="448"/>
                  </a:lnTo>
                  <a:lnTo>
                    <a:pt x="2195" y="443"/>
                  </a:lnTo>
                  <a:lnTo>
                    <a:pt x="2198" y="437"/>
                  </a:lnTo>
                  <a:lnTo>
                    <a:pt x="2201" y="432"/>
                  </a:lnTo>
                  <a:lnTo>
                    <a:pt x="2204" y="426"/>
                  </a:lnTo>
                  <a:lnTo>
                    <a:pt x="2206" y="420"/>
                  </a:lnTo>
                  <a:lnTo>
                    <a:pt x="2209" y="415"/>
                  </a:lnTo>
                  <a:lnTo>
                    <a:pt x="2212" y="409"/>
                  </a:lnTo>
                  <a:lnTo>
                    <a:pt x="2215" y="403"/>
                  </a:lnTo>
                  <a:lnTo>
                    <a:pt x="2218" y="398"/>
                  </a:lnTo>
                  <a:lnTo>
                    <a:pt x="2221" y="392"/>
                  </a:lnTo>
                  <a:lnTo>
                    <a:pt x="2224" y="387"/>
                  </a:lnTo>
                  <a:lnTo>
                    <a:pt x="2226" y="381"/>
                  </a:lnTo>
                  <a:lnTo>
                    <a:pt x="2229" y="375"/>
                  </a:lnTo>
                  <a:lnTo>
                    <a:pt x="2232" y="369"/>
                  </a:lnTo>
                  <a:lnTo>
                    <a:pt x="2235" y="364"/>
                  </a:lnTo>
                  <a:lnTo>
                    <a:pt x="2245" y="369"/>
                  </a:lnTo>
                  <a:lnTo>
                    <a:pt x="2255" y="374"/>
                  </a:lnTo>
                  <a:lnTo>
                    <a:pt x="2260" y="380"/>
                  </a:lnTo>
                  <a:lnTo>
                    <a:pt x="2265" y="385"/>
                  </a:lnTo>
                  <a:lnTo>
                    <a:pt x="2272" y="390"/>
                  </a:lnTo>
                  <a:lnTo>
                    <a:pt x="2283" y="395"/>
                  </a:lnTo>
                  <a:lnTo>
                    <a:pt x="2298" y="399"/>
                  </a:lnTo>
                  <a:lnTo>
                    <a:pt x="2312" y="403"/>
                  </a:lnTo>
                  <a:lnTo>
                    <a:pt x="2322" y="408"/>
                  </a:lnTo>
                  <a:lnTo>
                    <a:pt x="2331" y="413"/>
                  </a:lnTo>
                  <a:lnTo>
                    <a:pt x="2337" y="419"/>
                  </a:lnTo>
                  <a:lnTo>
                    <a:pt x="2342" y="424"/>
                  </a:lnTo>
                  <a:lnTo>
                    <a:pt x="2346" y="430"/>
                  </a:lnTo>
                  <a:lnTo>
                    <a:pt x="2351" y="435"/>
                  </a:lnTo>
                  <a:lnTo>
                    <a:pt x="2357" y="440"/>
                  </a:lnTo>
                  <a:lnTo>
                    <a:pt x="2366" y="446"/>
                  </a:lnTo>
                  <a:lnTo>
                    <a:pt x="2374" y="451"/>
                  </a:lnTo>
                  <a:lnTo>
                    <a:pt x="2377" y="457"/>
                  </a:lnTo>
                  <a:lnTo>
                    <a:pt x="2380" y="462"/>
                  </a:lnTo>
                  <a:lnTo>
                    <a:pt x="2383" y="468"/>
                  </a:lnTo>
                  <a:lnTo>
                    <a:pt x="2387" y="473"/>
                  </a:lnTo>
                  <a:lnTo>
                    <a:pt x="2390" y="479"/>
                  </a:lnTo>
                  <a:lnTo>
                    <a:pt x="2393" y="485"/>
                  </a:lnTo>
                  <a:lnTo>
                    <a:pt x="2396" y="490"/>
                  </a:lnTo>
                  <a:lnTo>
                    <a:pt x="2399" y="496"/>
                  </a:lnTo>
                  <a:lnTo>
                    <a:pt x="2402" y="501"/>
                  </a:lnTo>
                  <a:lnTo>
                    <a:pt x="2497" y="501"/>
                  </a:lnTo>
                  <a:lnTo>
                    <a:pt x="2498" y="499"/>
                  </a:lnTo>
                  <a:lnTo>
                    <a:pt x="2501" y="493"/>
                  </a:lnTo>
                  <a:lnTo>
                    <a:pt x="2504" y="487"/>
                  </a:lnTo>
                  <a:lnTo>
                    <a:pt x="2506" y="482"/>
                  </a:lnTo>
                  <a:lnTo>
                    <a:pt x="2509" y="476"/>
                  </a:lnTo>
                  <a:lnTo>
                    <a:pt x="2511" y="470"/>
                  </a:lnTo>
                  <a:lnTo>
                    <a:pt x="2514" y="465"/>
                  </a:lnTo>
                  <a:lnTo>
                    <a:pt x="2516" y="459"/>
                  </a:lnTo>
                  <a:lnTo>
                    <a:pt x="2519" y="453"/>
                  </a:lnTo>
                  <a:lnTo>
                    <a:pt x="2522" y="448"/>
                  </a:lnTo>
                  <a:lnTo>
                    <a:pt x="2525" y="442"/>
                  </a:lnTo>
                  <a:lnTo>
                    <a:pt x="2528" y="437"/>
                  </a:lnTo>
                  <a:lnTo>
                    <a:pt x="2530" y="431"/>
                  </a:lnTo>
                  <a:lnTo>
                    <a:pt x="2532" y="425"/>
                  </a:lnTo>
                  <a:lnTo>
                    <a:pt x="2535" y="420"/>
                  </a:lnTo>
                  <a:lnTo>
                    <a:pt x="2537" y="414"/>
                  </a:lnTo>
                  <a:lnTo>
                    <a:pt x="2540" y="409"/>
                  </a:lnTo>
                  <a:lnTo>
                    <a:pt x="2542" y="403"/>
                  </a:lnTo>
                  <a:lnTo>
                    <a:pt x="2547" y="397"/>
                  </a:lnTo>
                  <a:lnTo>
                    <a:pt x="2551" y="392"/>
                  </a:lnTo>
                  <a:lnTo>
                    <a:pt x="2555" y="386"/>
                  </a:lnTo>
                  <a:lnTo>
                    <a:pt x="2558" y="388"/>
                  </a:lnTo>
                  <a:lnTo>
                    <a:pt x="2562" y="394"/>
                  </a:lnTo>
                  <a:lnTo>
                    <a:pt x="2565" y="400"/>
                  </a:lnTo>
                  <a:lnTo>
                    <a:pt x="2567" y="405"/>
                  </a:lnTo>
                  <a:lnTo>
                    <a:pt x="2570" y="411"/>
                  </a:lnTo>
                  <a:lnTo>
                    <a:pt x="2572" y="417"/>
                  </a:lnTo>
                  <a:lnTo>
                    <a:pt x="2574" y="422"/>
                  </a:lnTo>
                  <a:lnTo>
                    <a:pt x="2576" y="428"/>
                  </a:lnTo>
                  <a:lnTo>
                    <a:pt x="2578" y="434"/>
                  </a:lnTo>
                  <a:lnTo>
                    <a:pt x="2580" y="439"/>
                  </a:lnTo>
                  <a:lnTo>
                    <a:pt x="2583" y="445"/>
                  </a:lnTo>
                  <a:lnTo>
                    <a:pt x="2585" y="451"/>
                  </a:lnTo>
                  <a:lnTo>
                    <a:pt x="2587" y="456"/>
                  </a:lnTo>
                  <a:lnTo>
                    <a:pt x="2588" y="462"/>
                  </a:lnTo>
                  <a:lnTo>
                    <a:pt x="2590" y="468"/>
                  </a:lnTo>
                  <a:lnTo>
                    <a:pt x="2591" y="473"/>
                  </a:lnTo>
                  <a:lnTo>
                    <a:pt x="2592" y="479"/>
                  </a:lnTo>
                  <a:lnTo>
                    <a:pt x="2594" y="485"/>
                  </a:lnTo>
                  <a:lnTo>
                    <a:pt x="2595" y="490"/>
                  </a:lnTo>
                  <a:lnTo>
                    <a:pt x="2597" y="496"/>
                  </a:lnTo>
                  <a:lnTo>
                    <a:pt x="2598" y="501"/>
                  </a:lnTo>
                  <a:lnTo>
                    <a:pt x="2794" y="501"/>
                  </a:lnTo>
                  <a:lnTo>
                    <a:pt x="2795" y="496"/>
                  </a:lnTo>
                  <a:lnTo>
                    <a:pt x="2796" y="491"/>
                  </a:lnTo>
                  <a:lnTo>
                    <a:pt x="2798" y="485"/>
                  </a:lnTo>
                  <a:lnTo>
                    <a:pt x="2799" y="479"/>
                  </a:lnTo>
                  <a:lnTo>
                    <a:pt x="2800" y="474"/>
                  </a:lnTo>
                  <a:lnTo>
                    <a:pt x="2801" y="468"/>
                  </a:lnTo>
                  <a:lnTo>
                    <a:pt x="2802" y="462"/>
                  </a:lnTo>
                  <a:lnTo>
                    <a:pt x="2804" y="457"/>
                  </a:lnTo>
                  <a:lnTo>
                    <a:pt x="2805" y="451"/>
                  </a:lnTo>
                  <a:lnTo>
                    <a:pt x="2808" y="445"/>
                  </a:lnTo>
                  <a:lnTo>
                    <a:pt x="2811" y="440"/>
                  </a:lnTo>
                  <a:lnTo>
                    <a:pt x="2814" y="434"/>
                  </a:lnTo>
                  <a:lnTo>
                    <a:pt x="2819" y="429"/>
                  </a:lnTo>
                  <a:lnTo>
                    <a:pt x="2824" y="423"/>
                  </a:lnTo>
                  <a:lnTo>
                    <a:pt x="2826" y="418"/>
                  </a:lnTo>
                  <a:lnTo>
                    <a:pt x="2828" y="412"/>
                  </a:lnTo>
                  <a:lnTo>
                    <a:pt x="2830" y="406"/>
                  </a:lnTo>
                  <a:lnTo>
                    <a:pt x="2833" y="401"/>
                  </a:lnTo>
                  <a:lnTo>
                    <a:pt x="2839" y="395"/>
                  </a:lnTo>
                  <a:lnTo>
                    <a:pt x="2845" y="390"/>
                  </a:lnTo>
                  <a:lnTo>
                    <a:pt x="2854" y="385"/>
                  </a:lnTo>
                  <a:lnTo>
                    <a:pt x="2860" y="379"/>
                  </a:lnTo>
                  <a:lnTo>
                    <a:pt x="2865" y="374"/>
                  </a:lnTo>
                  <a:lnTo>
                    <a:pt x="2869" y="368"/>
                  </a:lnTo>
                  <a:lnTo>
                    <a:pt x="2872" y="363"/>
                  </a:lnTo>
                  <a:lnTo>
                    <a:pt x="2875" y="357"/>
                  </a:lnTo>
                  <a:lnTo>
                    <a:pt x="2877" y="351"/>
                  </a:lnTo>
                  <a:lnTo>
                    <a:pt x="2882" y="346"/>
                  </a:lnTo>
                  <a:lnTo>
                    <a:pt x="2889" y="341"/>
                  </a:lnTo>
                  <a:lnTo>
                    <a:pt x="2901" y="336"/>
                  </a:lnTo>
                  <a:lnTo>
                    <a:pt x="2911" y="333"/>
                  </a:lnTo>
                  <a:lnTo>
                    <a:pt x="2921" y="338"/>
                  </a:lnTo>
                  <a:lnTo>
                    <a:pt x="2928" y="344"/>
                  </a:lnTo>
                  <a:lnTo>
                    <a:pt x="2934" y="349"/>
                  </a:lnTo>
                  <a:lnTo>
                    <a:pt x="2937" y="355"/>
                  </a:lnTo>
                  <a:lnTo>
                    <a:pt x="2938" y="360"/>
                  </a:lnTo>
                  <a:lnTo>
                    <a:pt x="2940" y="366"/>
                  </a:lnTo>
                  <a:lnTo>
                    <a:pt x="2942" y="372"/>
                  </a:lnTo>
                  <a:lnTo>
                    <a:pt x="2944" y="377"/>
                  </a:lnTo>
                  <a:lnTo>
                    <a:pt x="2946" y="383"/>
                  </a:lnTo>
                  <a:lnTo>
                    <a:pt x="2947" y="389"/>
                  </a:lnTo>
                  <a:lnTo>
                    <a:pt x="2949" y="394"/>
                  </a:lnTo>
                  <a:lnTo>
                    <a:pt x="2951" y="400"/>
                  </a:lnTo>
                  <a:lnTo>
                    <a:pt x="2954" y="406"/>
                  </a:lnTo>
                  <a:lnTo>
                    <a:pt x="2958" y="411"/>
                  </a:lnTo>
                  <a:lnTo>
                    <a:pt x="2962" y="417"/>
                  </a:lnTo>
                  <a:lnTo>
                    <a:pt x="2967" y="422"/>
                  </a:lnTo>
                  <a:lnTo>
                    <a:pt x="2973" y="428"/>
                  </a:lnTo>
                  <a:lnTo>
                    <a:pt x="2981" y="433"/>
                  </a:lnTo>
                  <a:lnTo>
                    <a:pt x="2991" y="438"/>
                  </a:lnTo>
                  <a:lnTo>
                    <a:pt x="3003" y="443"/>
                  </a:lnTo>
                  <a:lnTo>
                    <a:pt x="3017" y="447"/>
                  </a:lnTo>
                  <a:lnTo>
                    <a:pt x="3033" y="450"/>
                  </a:lnTo>
                  <a:lnTo>
                    <a:pt x="3047" y="455"/>
                  </a:lnTo>
                  <a:lnTo>
                    <a:pt x="3060" y="459"/>
                  </a:lnTo>
                  <a:lnTo>
                    <a:pt x="3077" y="462"/>
                  </a:lnTo>
                  <a:lnTo>
                    <a:pt x="3096" y="465"/>
                  </a:lnTo>
                  <a:lnTo>
                    <a:pt x="3117" y="466"/>
                  </a:lnTo>
                  <a:lnTo>
                    <a:pt x="3128" y="470"/>
                  </a:lnTo>
                  <a:lnTo>
                    <a:pt x="3135" y="475"/>
                  </a:lnTo>
                  <a:lnTo>
                    <a:pt x="3143" y="481"/>
                  </a:lnTo>
                  <a:lnTo>
                    <a:pt x="3151" y="486"/>
                  </a:lnTo>
                  <a:lnTo>
                    <a:pt x="3159" y="491"/>
                  </a:lnTo>
                  <a:lnTo>
                    <a:pt x="3167" y="496"/>
                  </a:lnTo>
                  <a:lnTo>
                    <a:pt x="3174" y="501"/>
                  </a:lnTo>
                  <a:lnTo>
                    <a:pt x="3249" y="501"/>
                  </a:lnTo>
                  <a:lnTo>
                    <a:pt x="3249" y="501"/>
                  </a:lnTo>
                  <a:lnTo>
                    <a:pt x="3257" y="498"/>
                  </a:lnTo>
                  <a:lnTo>
                    <a:pt x="3277" y="500"/>
                  </a:lnTo>
                  <a:lnTo>
                    <a:pt x="3290" y="501"/>
                  </a:lnTo>
                  <a:lnTo>
                    <a:pt x="3466" y="501"/>
                  </a:lnTo>
                  <a:lnTo>
                    <a:pt x="3467" y="499"/>
                  </a:lnTo>
                  <a:lnTo>
                    <a:pt x="3468" y="493"/>
                  </a:lnTo>
                  <a:lnTo>
                    <a:pt x="3470" y="487"/>
                  </a:lnTo>
                  <a:lnTo>
                    <a:pt x="3471" y="482"/>
                  </a:lnTo>
                  <a:lnTo>
                    <a:pt x="3472" y="476"/>
                  </a:lnTo>
                  <a:lnTo>
                    <a:pt x="3474" y="470"/>
                  </a:lnTo>
                  <a:lnTo>
                    <a:pt x="3475" y="465"/>
                  </a:lnTo>
                  <a:lnTo>
                    <a:pt x="3477" y="459"/>
                  </a:lnTo>
                  <a:lnTo>
                    <a:pt x="3479" y="453"/>
                  </a:lnTo>
                  <a:lnTo>
                    <a:pt x="3480" y="448"/>
                  </a:lnTo>
                  <a:lnTo>
                    <a:pt x="3481" y="442"/>
                  </a:lnTo>
                  <a:lnTo>
                    <a:pt x="3483" y="436"/>
                  </a:lnTo>
                  <a:lnTo>
                    <a:pt x="3484" y="431"/>
                  </a:lnTo>
                  <a:lnTo>
                    <a:pt x="3485" y="425"/>
                  </a:lnTo>
                  <a:lnTo>
                    <a:pt x="3487" y="419"/>
                  </a:lnTo>
                  <a:lnTo>
                    <a:pt x="3488" y="414"/>
                  </a:lnTo>
                  <a:lnTo>
                    <a:pt x="3489" y="408"/>
                  </a:lnTo>
                  <a:lnTo>
                    <a:pt x="3491" y="402"/>
                  </a:lnTo>
                  <a:lnTo>
                    <a:pt x="3493" y="397"/>
                  </a:lnTo>
                  <a:lnTo>
                    <a:pt x="3495" y="391"/>
                  </a:lnTo>
                  <a:lnTo>
                    <a:pt x="3498" y="386"/>
                  </a:lnTo>
                  <a:lnTo>
                    <a:pt x="3502" y="380"/>
                  </a:lnTo>
                  <a:lnTo>
                    <a:pt x="3506" y="374"/>
                  </a:lnTo>
                  <a:lnTo>
                    <a:pt x="3512" y="369"/>
                  </a:lnTo>
                  <a:lnTo>
                    <a:pt x="3520" y="364"/>
                  </a:lnTo>
                  <a:lnTo>
                    <a:pt x="3529" y="359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269" y="501"/>
                  </a:lnTo>
                  <a:lnTo>
                    <a:pt x="271" y="499"/>
                  </a:lnTo>
                  <a:lnTo>
                    <a:pt x="275" y="493"/>
                  </a:lnTo>
                  <a:lnTo>
                    <a:pt x="287" y="492"/>
                  </a:lnTo>
                  <a:lnTo>
                    <a:pt x="306" y="495"/>
                  </a:lnTo>
                  <a:lnTo>
                    <a:pt x="325" y="498"/>
                  </a:lnTo>
                  <a:lnTo>
                    <a:pt x="344" y="501"/>
                  </a:lnTo>
                  <a:lnTo>
                    <a:pt x="347" y="501"/>
                  </a:lnTo>
                  <a:lnTo>
                    <a:pt x="434" y="501"/>
                  </a:lnTo>
                  <a:lnTo>
                    <a:pt x="434" y="500"/>
                  </a:lnTo>
                  <a:lnTo>
                    <a:pt x="437" y="495"/>
                  </a:lnTo>
                  <a:lnTo>
                    <a:pt x="439" y="489"/>
                  </a:lnTo>
                  <a:lnTo>
                    <a:pt x="441" y="483"/>
                  </a:lnTo>
                  <a:lnTo>
                    <a:pt x="444" y="477"/>
                  </a:lnTo>
                  <a:lnTo>
                    <a:pt x="446" y="471"/>
                  </a:lnTo>
                  <a:lnTo>
                    <a:pt x="448" y="465"/>
                  </a:lnTo>
                  <a:lnTo>
                    <a:pt x="450" y="460"/>
                  </a:lnTo>
                  <a:lnTo>
                    <a:pt x="453" y="454"/>
                  </a:lnTo>
                  <a:lnTo>
                    <a:pt x="456" y="448"/>
                  </a:lnTo>
                  <a:lnTo>
                    <a:pt x="459" y="442"/>
                  </a:lnTo>
                  <a:lnTo>
                    <a:pt x="463" y="436"/>
                  </a:lnTo>
                  <a:lnTo>
                    <a:pt x="466" y="431"/>
                  </a:lnTo>
                  <a:lnTo>
                    <a:pt x="470" y="425"/>
                  </a:lnTo>
                  <a:lnTo>
                    <a:pt x="474" y="419"/>
                  </a:lnTo>
                  <a:lnTo>
                    <a:pt x="477" y="413"/>
                  </a:lnTo>
                  <a:lnTo>
                    <a:pt x="481" y="407"/>
                  </a:lnTo>
                  <a:lnTo>
                    <a:pt x="488" y="402"/>
                  </a:lnTo>
                  <a:lnTo>
                    <a:pt x="496" y="396"/>
                  </a:lnTo>
                  <a:lnTo>
                    <a:pt x="503" y="391"/>
                  </a:lnTo>
                  <a:lnTo>
                    <a:pt x="511" y="386"/>
                  </a:lnTo>
                  <a:lnTo>
                    <a:pt x="522" y="388"/>
                  </a:lnTo>
                  <a:lnTo>
                    <a:pt x="539" y="391"/>
                  </a:lnTo>
                  <a:lnTo>
                    <a:pt x="557" y="394"/>
                  </a:lnTo>
                  <a:lnTo>
                    <a:pt x="571" y="399"/>
                  </a:lnTo>
                  <a:lnTo>
                    <a:pt x="580" y="404"/>
                  </a:lnTo>
                  <a:lnTo>
                    <a:pt x="585" y="410"/>
                  </a:lnTo>
                  <a:lnTo>
                    <a:pt x="590" y="415"/>
                  </a:lnTo>
                  <a:lnTo>
                    <a:pt x="595" y="421"/>
                  </a:lnTo>
                  <a:lnTo>
                    <a:pt x="599" y="427"/>
                  </a:lnTo>
                  <a:lnTo>
                    <a:pt x="604" y="433"/>
                  </a:lnTo>
                  <a:lnTo>
                    <a:pt x="609" y="438"/>
                  </a:lnTo>
                  <a:lnTo>
                    <a:pt x="615" y="444"/>
                  </a:lnTo>
                  <a:lnTo>
                    <a:pt x="622" y="449"/>
                  </a:lnTo>
                  <a:lnTo>
                    <a:pt x="628" y="455"/>
                  </a:lnTo>
                  <a:lnTo>
                    <a:pt x="635" y="461"/>
                  </a:lnTo>
                  <a:lnTo>
                    <a:pt x="642" y="466"/>
                  </a:lnTo>
                  <a:lnTo>
                    <a:pt x="649" y="472"/>
                  </a:lnTo>
                  <a:lnTo>
                    <a:pt x="656" y="477"/>
                  </a:lnTo>
                  <a:lnTo>
                    <a:pt x="663" y="483"/>
                  </a:lnTo>
                  <a:lnTo>
                    <a:pt x="667" y="489"/>
                  </a:lnTo>
                  <a:lnTo>
                    <a:pt x="671" y="494"/>
                  </a:lnTo>
                  <a:lnTo>
                    <a:pt x="675" y="500"/>
                  </a:lnTo>
                  <a:lnTo>
                    <a:pt x="676" y="501"/>
                  </a:lnTo>
                  <a:lnTo>
                    <a:pt x="1332" y="501"/>
                  </a:lnTo>
                  <a:lnTo>
                    <a:pt x="1334" y="500"/>
                  </a:lnTo>
                  <a:lnTo>
                    <a:pt x="1352" y="497"/>
                  </a:lnTo>
                  <a:lnTo>
                    <a:pt x="1370" y="494"/>
                  </a:lnTo>
                  <a:lnTo>
                    <a:pt x="1388" y="490"/>
                  </a:lnTo>
                  <a:lnTo>
                    <a:pt x="1408" y="492"/>
                  </a:lnTo>
                  <a:lnTo>
                    <a:pt x="1427" y="495"/>
                  </a:lnTo>
                  <a:lnTo>
                    <a:pt x="1440" y="500"/>
                  </a:lnTo>
                  <a:lnTo>
                    <a:pt x="1442" y="501"/>
                  </a:lnTo>
                  <a:lnTo>
                    <a:pt x="1476" y="501"/>
                  </a:lnTo>
                  <a:lnTo>
                    <a:pt x="1481" y="500"/>
                  </a:lnTo>
                  <a:lnTo>
                    <a:pt x="1497" y="496"/>
                  </a:lnTo>
                  <a:lnTo>
                    <a:pt x="1513" y="492"/>
                  </a:lnTo>
                  <a:lnTo>
                    <a:pt x="1531" y="491"/>
                  </a:lnTo>
                  <a:lnTo>
                    <a:pt x="1544" y="496"/>
                  </a:lnTo>
                  <a:lnTo>
                    <a:pt x="1554" y="501"/>
                  </a:lnTo>
                  <a:lnTo>
                    <a:pt x="1601" y="501"/>
                  </a:lnTo>
                  <a:lnTo>
                    <a:pt x="1612" y="499"/>
                  </a:lnTo>
                  <a:lnTo>
                    <a:pt x="1631" y="497"/>
                  </a:lnTo>
                  <a:lnTo>
                    <a:pt x="1648" y="497"/>
                  </a:lnTo>
                  <a:lnTo>
                    <a:pt x="1651" y="491"/>
                  </a:lnTo>
                  <a:lnTo>
                    <a:pt x="1654" y="485"/>
                  </a:lnTo>
                  <a:lnTo>
                    <a:pt x="1657" y="479"/>
                  </a:lnTo>
                  <a:lnTo>
                    <a:pt x="1660" y="473"/>
                  </a:lnTo>
                  <a:lnTo>
                    <a:pt x="1663" y="467"/>
                  </a:lnTo>
                  <a:lnTo>
                    <a:pt x="1666" y="462"/>
                  </a:lnTo>
                  <a:lnTo>
                    <a:pt x="1669" y="456"/>
                  </a:lnTo>
                  <a:lnTo>
                    <a:pt x="1672" y="450"/>
                  </a:lnTo>
                  <a:lnTo>
                    <a:pt x="1675" y="444"/>
                  </a:lnTo>
                  <a:lnTo>
                    <a:pt x="1678" y="438"/>
                  </a:lnTo>
                  <a:lnTo>
                    <a:pt x="1681" y="432"/>
                  </a:lnTo>
                  <a:lnTo>
                    <a:pt x="1684" y="427"/>
                  </a:lnTo>
                  <a:lnTo>
                    <a:pt x="1687" y="421"/>
                  </a:lnTo>
                  <a:lnTo>
                    <a:pt x="1690" y="415"/>
                  </a:lnTo>
                  <a:lnTo>
                    <a:pt x="1693" y="409"/>
                  </a:lnTo>
                  <a:lnTo>
                    <a:pt x="1696" y="403"/>
                  </a:lnTo>
                  <a:lnTo>
                    <a:pt x="1701" y="398"/>
                  </a:lnTo>
                  <a:lnTo>
                    <a:pt x="1710" y="392"/>
                  </a:lnTo>
                  <a:lnTo>
                    <a:pt x="1719" y="387"/>
                  </a:lnTo>
                  <a:lnTo>
                    <a:pt x="1730" y="382"/>
                  </a:lnTo>
                  <a:lnTo>
                    <a:pt x="1742" y="377"/>
                  </a:lnTo>
                  <a:lnTo>
                    <a:pt x="1755" y="374"/>
                  </a:lnTo>
                  <a:lnTo>
                    <a:pt x="1761" y="380"/>
                  </a:lnTo>
                  <a:lnTo>
                    <a:pt x="1767" y="386"/>
                  </a:lnTo>
                  <a:lnTo>
                    <a:pt x="1771" y="391"/>
                  </a:lnTo>
                  <a:lnTo>
                    <a:pt x="1776" y="397"/>
                  </a:lnTo>
                  <a:lnTo>
                    <a:pt x="1779" y="403"/>
                  </a:lnTo>
                  <a:lnTo>
                    <a:pt x="1779" y="409"/>
                  </a:lnTo>
                  <a:lnTo>
                    <a:pt x="1779" y="414"/>
                  </a:lnTo>
                  <a:lnTo>
                    <a:pt x="1779" y="420"/>
                  </a:lnTo>
                  <a:lnTo>
                    <a:pt x="1780" y="426"/>
                  </a:lnTo>
                  <a:lnTo>
                    <a:pt x="1780" y="432"/>
                  </a:lnTo>
                  <a:lnTo>
                    <a:pt x="1780" y="438"/>
                  </a:lnTo>
                  <a:lnTo>
                    <a:pt x="1780" y="444"/>
                  </a:lnTo>
                  <a:lnTo>
                    <a:pt x="1781" y="450"/>
                  </a:lnTo>
                  <a:lnTo>
                    <a:pt x="1781" y="455"/>
                  </a:lnTo>
                  <a:lnTo>
                    <a:pt x="1782" y="461"/>
                  </a:lnTo>
                  <a:lnTo>
                    <a:pt x="1782" y="467"/>
                  </a:lnTo>
                  <a:lnTo>
                    <a:pt x="1783" y="473"/>
                  </a:lnTo>
                  <a:lnTo>
                    <a:pt x="1783" y="479"/>
                  </a:lnTo>
                  <a:lnTo>
                    <a:pt x="1784" y="485"/>
                  </a:lnTo>
                  <a:lnTo>
                    <a:pt x="1784" y="491"/>
                  </a:lnTo>
                  <a:lnTo>
                    <a:pt x="1785" y="496"/>
                  </a:lnTo>
                  <a:lnTo>
                    <a:pt x="1785" y="501"/>
                  </a:lnTo>
                  <a:lnTo>
                    <a:pt x="2199" y="501"/>
                  </a:lnTo>
                  <a:lnTo>
                    <a:pt x="2200" y="499"/>
                  </a:lnTo>
                  <a:lnTo>
                    <a:pt x="2202" y="493"/>
                  </a:lnTo>
                  <a:lnTo>
                    <a:pt x="2203" y="487"/>
                  </a:lnTo>
                  <a:lnTo>
                    <a:pt x="2205" y="481"/>
                  </a:lnTo>
                  <a:lnTo>
                    <a:pt x="2207" y="475"/>
                  </a:lnTo>
                  <a:lnTo>
                    <a:pt x="2209" y="470"/>
                  </a:lnTo>
                  <a:lnTo>
                    <a:pt x="2211" y="464"/>
                  </a:lnTo>
                  <a:lnTo>
                    <a:pt x="2213" y="458"/>
                  </a:lnTo>
                  <a:lnTo>
                    <a:pt x="2215" y="452"/>
                  </a:lnTo>
                  <a:lnTo>
                    <a:pt x="2218" y="446"/>
                  </a:lnTo>
                  <a:lnTo>
                    <a:pt x="2221" y="440"/>
                  </a:lnTo>
                  <a:lnTo>
                    <a:pt x="2224" y="435"/>
                  </a:lnTo>
                  <a:lnTo>
                    <a:pt x="2227" y="429"/>
                  </a:lnTo>
                  <a:lnTo>
                    <a:pt x="2230" y="423"/>
                  </a:lnTo>
                  <a:lnTo>
                    <a:pt x="2232" y="417"/>
                  </a:lnTo>
                  <a:lnTo>
                    <a:pt x="2237" y="413"/>
                  </a:lnTo>
                  <a:lnTo>
                    <a:pt x="2247" y="419"/>
                  </a:lnTo>
                  <a:lnTo>
                    <a:pt x="2258" y="424"/>
                  </a:lnTo>
                  <a:lnTo>
                    <a:pt x="2268" y="429"/>
                  </a:lnTo>
                  <a:lnTo>
                    <a:pt x="2278" y="434"/>
                  </a:lnTo>
                  <a:lnTo>
                    <a:pt x="2288" y="439"/>
                  </a:lnTo>
                  <a:lnTo>
                    <a:pt x="2297" y="445"/>
                  </a:lnTo>
                  <a:lnTo>
                    <a:pt x="2306" y="450"/>
                  </a:lnTo>
                  <a:lnTo>
                    <a:pt x="2313" y="455"/>
                  </a:lnTo>
                  <a:lnTo>
                    <a:pt x="2321" y="461"/>
                  </a:lnTo>
                  <a:lnTo>
                    <a:pt x="2328" y="467"/>
                  </a:lnTo>
                  <a:lnTo>
                    <a:pt x="2335" y="472"/>
                  </a:lnTo>
                  <a:lnTo>
                    <a:pt x="2342" y="478"/>
                  </a:lnTo>
                  <a:lnTo>
                    <a:pt x="2349" y="483"/>
                  </a:lnTo>
                  <a:lnTo>
                    <a:pt x="2356" y="489"/>
                  </a:lnTo>
                  <a:lnTo>
                    <a:pt x="2363" y="494"/>
                  </a:lnTo>
                  <a:lnTo>
                    <a:pt x="2367" y="500"/>
                  </a:lnTo>
                  <a:lnTo>
                    <a:pt x="2367" y="501"/>
                  </a:lnTo>
                  <a:lnTo>
                    <a:pt x="2520" y="501"/>
                  </a:lnTo>
                  <a:lnTo>
                    <a:pt x="2522" y="497"/>
                  </a:lnTo>
                  <a:lnTo>
                    <a:pt x="2524" y="491"/>
                  </a:lnTo>
                  <a:lnTo>
                    <a:pt x="2527" y="485"/>
                  </a:lnTo>
                  <a:lnTo>
                    <a:pt x="2530" y="479"/>
                  </a:lnTo>
                  <a:lnTo>
                    <a:pt x="2532" y="474"/>
                  </a:lnTo>
                  <a:lnTo>
                    <a:pt x="2535" y="468"/>
                  </a:lnTo>
                  <a:lnTo>
                    <a:pt x="2538" y="462"/>
                  </a:lnTo>
                  <a:lnTo>
                    <a:pt x="2540" y="456"/>
                  </a:lnTo>
                  <a:lnTo>
                    <a:pt x="2543" y="450"/>
                  </a:lnTo>
                  <a:lnTo>
                    <a:pt x="2545" y="445"/>
                  </a:lnTo>
                  <a:lnTo>
                    <a:pt x="2548" y="439"/>
                  </a:lnTo>
                  <a:lnTo>
                    <a:pt x="2551" y="433"/>
                  </a:lnTo>
                  <a:lnTo>
                    <a:pt x="2554" y="427"/>
                  </a:lnTo>
                  <a:lnTo>
                    <a:pt x="2556" y="423"/>
                  </a:lnTo>
                  <a:lnTo>
                    <a:pt x="2558" y="429"/>
                  </a:lnTo>
                  <a:lnTo>
                    <a:pt x="2561" y="435"/>
                  </a:lnTo>
                  <a:lnTo>
                    <a:pt x="2563" y="441"/>
                  </a:lnTo>
                  <a:lnTo>
                    <a:pt x="2565" y="447"/>
                  </a:lnTo>
                  <a:lnTo>
                    <a:pt x="2567" y="453"/>
                  </a:lnTo>
                  <a:lnTo>
                    <a:pt x="2569" y="459"/>
                  </a:lnTo>
                  <a:lnTo>
                    <a:pt x="2571" y="464"/>
                  </a:lnTo>
                  <a:lnTo>
                    <a:pt x="2573" y="470"/>
                  </a:lnTo>
                  <a:lnTo>
                    <a:pt x="2575" y="476"/>
                  </a:lnTo>
                  <a:lnTo>
                    <a:pt x="2577" y="482"/>
                  </a:lnTo>
                  <a:lnTo>
                    <a:pt x="2579" y="488"/>
                  </a:lnTo>
                  <a:lnTo>
                    <a:pt x="2580" y="494"/>
                  </a:lnTo>
                  <a:lnTo>
                    <a:pt x="2582" y="500"/>
                  </a:lnTo>
                  <a:lnTo>
                    <a:pt x="2582" y="501"/>
                  </a:lnTo>
                  <a:lnTo>
                    <a:pt x="2808" y="501"/>
                  </a:lnTo>
                  <a:lnTo>
                    <a:pt x="2809" y="496"/>
                  </a:lnTo>
                  <a:lnTo>
                    <a:pt x="2810" y="491"/>
                  </a:lnTo>
                  <a:lnTo>
                    <a:pt x="2811" y="485"/>
                  </a:lnTo>
                  <a:lnTo>
                    <a:pt x="2813" y="479"/>
                  </a:lnTo>
                  <a:lnTo>
                    <a:pt x="2814" y="473"/>
                  </a:lnTo>
                  <a:lnTo>
                    <a:pt x="2815" y="467"/>
                  </a:lnTo>
                  <a:lnTo>
                    <a:pt x="2816" y="461"/>
                  </a:lnTo>
                  <a:lnTo>
                    <a:pt x="2817" y="455"/>
                  </a:lnTo>
                  <a:lnTo>
                    <a:pt x="2819" y="450"/>
                  </a:lnTo>
                  <a:lnTo>
                    <a:pt x="2823" y="444"/>
                  </a:lnTo>
                  <a:lnTo>
                    <a:pt x="2827" y="438"/>
                  </a:lnTo>
                  <a:lnTo>
                    <a:pt x="2831" y="432"/>
                  </a:lnTo>
                  <a:lnTo>
                    <a:pt x="2834" y="426"/>
                  </a:lnTo>
                  <a:lnTo>
                    <a:pt x="2836" y="421"/>
                  </a:lnTo>
                  <a:lnTo>
                    <a:pt x="2838" y="415"/>
                  </a:lnTo>
                  <a:lnTo>
                    <a:pt x="2840" y="409"/>
                  </a:lnTo>
                  <a:lnTo>
                    <a:pt x="2842" y="403"/>
                  </a:lnTo>
                  <a:lnTo>
                    <a:pt x="2850" y="398"/>
                  </a:lnTo>
                  <a:lnTo>
                    <a:pt x="2860" y="393"/>
                  </a:lnTo>
                  <a:lnTo>
                    <a:pt x="2867" y="387"/>
                  </a:lnTo>
                  <a:lnTo>
                    <a:pt x="2872" y="381"/>
                  </a:lnTo>
                  <a:lnTo>
                    <a:pt x="2877" y="376"/>
                  </a:lnTo>
                  <a:lnTo>
                    <a:pt x="2879" y="370"/>
                  </a:lnTo>
                  <a:lnTo>
                    <a:pt x="2881" y="364"/>
                  </a:lnTo>
                  <a:lnTo>
                    <a:pt x="2883" y="358"/>
                  </a:lnTo>
                  <a:lnTo>
                    <a:pt x="2885" y="352"/>
                  </a:lnTo>
                  <a:lnTo>
                    <a:pt x="2893" y="347"/>
                  </a:lnTo>
                  <a:lnTo>
                    <a:pt x="2906" y="342"/>
                  </a:lnTo>
                  <a:lnTo>
                    <a:pt x="2915" y="346"/>
                  </a:lnTo>
                  <a:lnTo>
                    <a:pt x="2922" y="352"/>
                  </a:lnTo>
                  <a:lnTo>
                    <a:pt x="2924" y="357"/>
                  </a:lnTo>
                  <a:lnTo>
                    <a:pt x="2926" y="363"/>
                  </a:lnTo>
                  <a:lnTo>
                    <a:pt x="2928" y="369"/>
                  </a:lnTo>
                  <a:lnTo>
                    <a:pt x="2929" y="375"/>
                  </a:lnTo>
                  <a:lnTo>
                    <a:pt x="2931" y="381"/>
                  </a:lnTo>
                  <a:lnTo>
                    <a:pt x="2933" y="387"/>
                  </a:lnTo>
                  <a:lnTo>
                    <a:pt x="2935" y="392"/>
                  </a:lnTo>
                  <a:lnTo>
                    <a:pt x="2937" y="398"/>
                  </a:lnTo>
                  <a:lnTo>
                    <a:pt x="2939" y="404"/>
                  </a:lnTo>
                  <a:lnTo>
                    <a:pt x="2941" y="410"/>
                  </a:lnTo>
                  <a:lnTo>
                    <a:pt x="2945" y="416"/>
                  </a:lnTo>
                  <a:lnTo>
                    <a:pt x="2948" y="421"/>
                  </a:lnTo>
                  <a:lnTo>
                    <a:pt x="2951" y="427"/>
                  </a:lnTo>
                  <a:lnTo>
                    <a:pt x="2957" y="433"/>
                  </a:lnTo>
                  <a:lnTo>
                    <a:pt x="2964" y="438"/>
                  </a:lnTo>
                  <a:lnTo>
                    <a:pt x="2973" y="444"/>
                  </a:lnTo>
                  <a:lnTo>
                    <a:pt x="2985" y="449"/>
                  </a:lnTo>
                  <a:lnTo>
                    <a:pt x="2998" y="453"/>
                  </a:lnTo>
                  <a:lnTo>
                    <a:pt x="3011" y="458"/>
                  </a:lnTo>
                  <a:lnTo>
                    <a:pt x="3025" y="463"/>
                  </a:lnTo>
                  <a:lnTo>
                    <a:pt x="3038" y="467"/>
                  </a:lnTo>
                  <a:lnTo>
                    <a:pt x="3052" y="472"/>
                  </a:lnTo>
                  <a:lnTo>
                    <a:pt x="3069" y="476"/>
                  </a:lnTo>
                  <a:lnTo>
                    <a:pt x="3090" y="475"/>
                  </a:lnTo>
                  <a:lnTo>
                    <a:pt x="3112" y="474"/>
                  </a:lnTo>
                  <a:lnTo>
                    <a:pt x="3127" y="477"/>
                  </a:lnTo>
                  <a:lnTo>
                    <a:pt x="3134" y="482"/>
                  </a:lnTo>
                  <a:lnTo>
                    <a:pt x="3142" y="488"/>
                  </a:lnTo>
                  <a:lnTo>
                    <a:pt x="3150" y="493"/>
                  </a:lnTo>
                  <a:lnTo>
                    <a:pt x="3159" y="499"/>
                  </a:lnTo>
                  <a:lnTo>
                    <a:pt x="3162" y="501"/>
                  </a:lnTo>
                  <a:lnTo>
                    <a:pt x="3485" y="501"/>
                  </a:lnTo>
                  <a:lnTo>
                    <a:pt x="3486" y="499"/>
                  </a:lnTo>
                  <a:lnTo>
                    <a:pt x="3487" y="493"/>
                  </a:lnTo>
                  <a:lnTo>
                    <a:pt x="3489" y="487"/>
                  </a:lnTo>
                  <a:lnTo>
                    <a:pt x="3491" y="481"/>
                  </a:lnTo>
                  <a:lnTo>
                    <a:pt x="3493" y="476"/>
                  </a:lnTo>
                  <a:lnTo>
                    <a:pt x="3494" y="470"/>
                  </a:lnTo>
                  <a:lnTo>
                    <a:pt x="3496" y="464"/>
                  </a:lnTo>
                  <a:lnTo>
                    <a:pt x="3498" y="458"/>
                  </a:lnTo>
                  <a:lnTo>
                    <a:pt x="3500" y="452"/>
                  </a:lnTo>
                  <a:lnTo>
                    <a:pt x="3501" y="446"/>
                  </a:lnTo>
                  <a:lnTo>
                    <a:pt x="3503" y="440"/>
                  </a:lnTo>
                  <a:lnTo>
                    <a:pt x="3504" y="435"/>
                  </a:lnTo>
                  <a:lnTo>
                    <a:pt x="3506" y="429"/>
                  </a:lnTo>
                  <a:lnTo>
                    <a:pt x="3507" y="423"/>
                  </a:lnTo>
                  <a:lnTo>
                    <a:pt x="3510" y="417"/>
                  </a:lnTo>
                  <a:lnTo>
                    <a:pt x="3513" y="411"/>
                  </a:lnTo>
                  <a:lnTo>
                    <a:pt x="3516" y="406"/>
                  </a:lnTo>
                  <a:lnTo>
                    <a:pt x="3520" y="400"/>
                  </a:lnTo>
                  <a:lnTo>
                    <a:pt x="3529" y="394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7E41353C-C9C2-6AE5-4461-E974AED98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351 h 501"/>
                <a:gd name="T2" fmla="*/ 287 w 3743"/>
                <a:gd name="T3" fmla="*/ 492 h 501"/>
                <a:gd name="T4" fmla="*/ 439 w 3743"/>
                <a:gd name="T5" fmla="*/ 489 h 501"/>
                <a:gd name="T6" fmla="*/ 459 w 3743"/>
                <a:gd name="T7" fmla="*/ 442 h 501"/>
                <a:gd name="T8" fmla="*/ 496 w 3743"/>
                <a:gd name="T9" fmla="*/ 396 h 501"/>
                <a:gd name="T10" fmla="*/ 585 w 3743"/>
                <a:gd name="T11" fmla="*/ 410 h 501"/>
                <a:gd name="T12" fmla="*/ 628 w 3743"/>
                <a:gd name="T13" fmla="*/ 455 h 501"/>
                <a:gd name="T14" fmla="*/ 675 w 3743"/>
                <a:gd name="T15" fmla="*/ 500 h 501"/>
                <a:gd name="T16" fmla="*/ 1427 w 3743"/>
                <a:gd name="T17" fmla="*/ 495 h 501"/>
                <a:gd name="T18" fmla="*/ 1544 w 3743"/>
                <a:gd name="T19" fmla="*/ 496 h 501"/>
                <a:gd name="T20" fmla="*/ 1657 w 3743"/>
                <a:gd name="T21" fmla="*/ 479 h 501"/>
                <a:gd name="T22" fmla="*/ 1681 w 3743"/>
                <a:gd name="T23" fmla="*/ 432 h 501"/>
                <a:gd name="T24" fmla="*/ 1719 w 3743"/>
                <a:gd name="T25" fmla="*/ 387 h 501"/>
                <a:gd name="T26" fmla="*/ 1779 w 3743"/>
                <a:gd name="T27" fmla="*/ 403 h 501"/>
                <a:gd name="T28" fmla="*/ 1781 w 3743"/>
                <a:gd name="T29" fmla="*/ 450 h 501"/>
                <a:gd name="T30" fmla="*/ 1785 w 3743"/>
                <a:gd name="T31" fmla="*/ 496 h 501"/>
                <a:gd name="T32" fmla="*/ 2209 w 3743"/>
                <a:gd name="T33" fmla="*/ 470 h 501"/>
                <a:gd name="T34" fmla="*/ 2230 w 3743"/>
                <a:gd name="T35" fmla="*/ 423 h 501"/>
                <a:gd name="T36" fmla="*/ 2297 w 3743"/>
                <a:gd name="T37" fmla="*/ 445 h 501"/>
                <a:gd name="T38" fmla="*/ 2356 w 3743"/>
                <a:gd name="T39" fmla="*/ 489 h 501"/>
                <a:gd name="T40" fmla="*/ 2530 w 3743"/>
                <a:gd name="T41" fmla="*/ 479 h 501"/>
                <a:gd name="T42" fmla="*/ 2551 w 3743"/>
                <a:gd name="T43" fmla="*/ 433 h 501"/>
                <a:gd name="T44" fmla="*/ 2569 w 3743"/>
                <a:gd name="T45" fmla="*/ 459 h 501"/>
                <a:gd name="T46" fmla="*/ 2582 w 3743"/>
                <a:gd name="T47" fmla="*/ 501 h 501"/>
                <a:gd name="T48" fmla="*/ 2816 w 3743"/>
                <a:gd name="T49" fmla="*/ 461 h 501"/>
                <a:gd name="T50" fmla="*/ 2838 w 3743"/>
                <a:gd name="T51" fmla="*/ 415 h 501"/>
                <a:gd name="T52" fmla="*/ 2879 w 3743"/>
                <a:gd name="T53" fmla="*/ 370 h 501"/>
                <a:gd name="T54" fmla="*/ 2924 w 3743"/>
                <a:gd name="T55" fmla="*/ 357 h 501"/>
                <a:gd name="T56" fmla="*/ 2939 w 3743"/>
                <a:gd name="T57" fmla="*/ 404 h 501"/>
                <a:gd name="T58" fmla="*/ 2985 w 3743"/>
                <a:gd name="T59" fmla="*/ 449 h 501"/>
                <a:gd name="T60" fmla="*/ 3112 w 3743"/>
                <a:gd name="T61" fmla="*/ 474 h 501"/>
                <a:gd name="T62" fmla="*/ 3486 w 3743"/>
                <a:gd name="T63" fmla="*/ 499 h 501"/>
                <a:gd name="T64" fmla="*/ 3500 w 3743"/>
                <a:gd name="T65" fmla="*/ 452 h 501"/>
                <a:gd name="T66" fmla="*/ 3516 w 3743"/>
                <a:gd name="T67" fmla="*/ 406 h 501"/>
                <a:gd name="T68" fmla="*/ 3529 w 3743"/>
                <a:gd name="T69" fmla="*/ 100 h 501"/>
                <a:gd name="T70" fmla="*/ 160 w 3743"/>
                <a:gd name="T71" fmla="*/ 0 h 501"/>
                <a:gd name="T72" fmla="*/ 160 w 3743"/>
                <a:gd name="T73" fmla="*/ 401 h 501"/>
                <a:gd name="T74" fmla="*/ 478 w 3743"/>
                <a:gd name="T75" fmla="*/ 479 h 501"/>
                <a:gd name="T76" fmla="*/ 524 w 3743"/>
                <a:gd name="T77" fmla="*/ 431 h 501"/>
                <a:gd name="T78" fmla="*/ 575 w 3743"/>
                <a:gd name="T79" fmla="*/ 446 h 501"/>
                <a:gd name="T80" fmla="*/ 627 w 3743"/>
                <a:gd name="T81" fmla="*/ 494 h 501"/>
                <a:gd name="T82" fmla="*/ 1663 w 3743"/>
                <a:gd name="T83" fmla="*/ 491 h 501"/>
                <a:gd name="T84" fmla="*/ 1687 w 3743"/>
                <a:gd name="T85" fmla="*/ 441 h 501"/>
                <a:gd name="T86" fmla="*/ 1723 w 3743"/>
                <a:gd name="T87" fmla="*/ 392 h 501"/>
                <a:gd name="T88" fmla="*/ 1774 w 3743"/>
                <a:gd name="T89" fmla="*/ 413 h 501"/>
                <a:gd name="T90" fmla="*/ 1778 w 3743"/>
                <a:gd name="T91" fmla="*/ 463 h 501"/>
                <a:gd name="T92" fmla="*/ 2221 w 3743"/>
                <a:gd name="T93" fmla="*/ 501 h 501"/>
                <a:gd name="T94" fmla="*/ 2249 w 3743"/>
                <a:gd name="T95" fmla="*/ 471 h 501"/>
                <a:gd name="T96" fmla="*/ 2543 w 3743"/>
                <a:gd name="T97" fmla="*/ 501 h 501"/>
                <a:gd name="T98" fmla="*/ 2566 w 3743"/>
                <a:gd name="T99" fmla="*/ 499 h 501"/>
                <a:gd name="T100" fmla="*/ 2835 w 3743"/>
                <a:gd name="T101" fmla="*/ 466 h 501"/>
                <a:gd name="T102" fmla="*/ 2863 w 3743"/>
                <a:gd name="T103" fmla="*/ 416 h 501"/>
                <a:gd name="T104" fmla="*/ 2898 w 3743"/>
                <a:gd name="T105" fmla="*/ 367 h 501"/>
                <a:gd name="T106" fmla="*/ 2920 w 3743"/>
                <a:gd name="T107" fmla="*/ 387 h 501"/>
                <a:gd name="T108" fmla="*/ 2937 w 3743"/>
                <a:gd name="T109" fmla="*/ 437 h 501"/>
                <a:gd name="T110" fmla="*/ 3029 w 3743"/>
                <a:gd name="T111" fmla="*/ 480 h 501"/>
                <a:gd name="T112" fmla="*/ 3148 w 3743"/>
                <a:gd name="T113" fmla="*/ 500 h 501"/>
                <a:gd name="T114" fmla="*/ 3516 w 3743"/>
                <a:gd name="T115" fmla="*/ 465 h 501"/>
                <a:gd name="T116" fmla="*/ 3529 w 3743"/>
                <a:gd name="T117" fmla="*/ 301 h 501"/>
                <a:gd name="T118" fmla="*/ 3743 w 3743"/>
                <a:gd name="T11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269" y="501"/>
                  </a:lnTo>
                  <a:lnTo>
                    <a:pt x="271" y="499"/>
                  </a:lnTo>
                  <a:lnTo>
                    <a:pt x="275" y="493"/>
                  </a:lnTo>
                  <a:lnTo>
                    <a:pt x="287" y="492"/>
                  </a:lnTo>
                  <a:lnTo>
                    <a:pt x="306" y="495"/>
                  </a:lnTo>
                  <a:lnTo>
                    <a:pt x="325" y="498"/>
                  </a:lnTo>
                  <a:lnTo>
                    <a:pt x="344" y="501"/>
                  </a:lnTo>
                  <a:lnTo>
                    <a:pt x="347" y="501"/>
                  </a:lnTo>
                  <a:lnTo>
                    <a:pt x="434" y="501"/>
                  </a:lnTo>
                  <a:lnTo>
                    <a:pt x="434" y="500"/>
                  </a:lnTo>
                  <a:lnTo>
                    <a:pt x="437" y="495"/>
                  </a:lnTo>
                  <a:lnTo>
                    <a:pt x="439" y="489"/>
                  </a:lnTo>
                  <a:lnTo>
                    <a:pt x="441" y="483"/>
                  </a:lnTo>
                  <a:lnTo>
                    <a:pt x="444" y="477"/>
                  </a:lnTo>
                  <a:lnTo>
                    <a:pt x="446" y="471"/>
                  </a:lnTo>
                  <a:lnTo>
                    <a:pt x="448" y="465"/>
                  </a:lnTo>
                  <a:lnTo>
                    <a:pt x="450" y="460"/>
                  </a:lnTo>
                  <a:lnTo>
                    <a:pt x="453" y="454"/>
                  </a:lnTo>
                  <a:lnTo>
                    <a:pt x="456" y="448"/>
                  </a:lnTo>
                  <a:lnTo>
                    <a:pt x="459" y="442"/>
                  </a:lnTo>
                  <a:lnTo>
                    <a:pt x="463" y="436"/>
                  </a:lnTo>
                  <a:lnTo>
                    <a:pt x="466" y="431"/>
                  </a:lnTo>
                  <a:lnTo>
                    <a:pt x="470" y="425"/>
                  </a:lnTo>
                  <a:lnTo>
                    <a:pt x="474" y="419"/>
                  </a:lnTo>
                  <a:lnTo>
                    <a:pt x="477" y="413"/>
                  </a:lnTo>
                  <a:lnTo>
                    <a:pt x="481" y="407"/>
                  </a:lnTo>
                  <a:lnTo>
                    <a:pt x="488" y="402"/>
                  </a:lnTo>
                  <a:lnTo>
                    <a:pt x="496" y="396"/>
                  </a:lnTo>
                  <a:lnTo>
                    <a:pt x="503" y="391"/>
                  </a:lnTo>
                  <a:lnTo>
                    <a:pt x="511" y="386"/>
                  </a:lnTo>
                  <a:lnTo>
                    <a:pt x="522" y="388"/>
                  </a:lnTo>
                  <a:lnTo>
                    <a:pt x="539" y="391"/>
                  </a:lnTo>
                  <a:lnTo>
                    <a:pt x="557" y="394"/>
                  </a:lnTo>
                  <a:lnTo>
                    <a:pt x="571" y="399"/>
                  </a:lnTo>
                  <a:lnTo>
                    <a:pt x="580" y="404"/>
                  </a:lnTo>
                  <a:lnTo>
                    <a:pt x="585" y="410"/>
                  </a:lnTo>
                  <a:lnTo>
                    <a:pt x="590" y="415"/>
                  </a:lnTo>
                  <a:lnTo>
                    <a:pt x="595" y="421"/>
                  </a:lnTo>
                  <a:lnTo>
                    <a:pt x="599" y="427"/>
                  </a:lnTo>
                  <a:lnTo>
                    <a:pt x="604" y="433"/>
                  </a:lnTo>
                  <a:lnTo>
                    <a:pt x="609" y="438"/>
                  </a:lnTo>
                  <a:lnTo>
                    <a:pt x="615" y="444"/>
                  </a:lnTo>
                  <a:lnTo>
                    <a:pt x="622" y="449"/>
                  </a:lnTo>
                  <a:lnTo>
                    <a:pt x="628" y="455"/>
                  </a:lnTo>
                  <a:lnTo>
                    <a:pt x="635" y="461"/>
                  </a:lnTo>
                  <a:lnTo>
                    <a:pt x="642" y="466"/>
                  </a:lnTo>
                  <a:lnTo>
                    <a:pt x="649" y="472"/>
                  </a:lnTo>
                  <a:lnTo>
                    <a:pt x="656" y="477"/>
                  </a:lnTo>
                  <a:lnTo>
                    <a:pt x="663" y="483"/>
                  </a:lnTo>
                  <a:lnTo>
                    <a:pt x="667" y="489"/>
                  </a:lnTo>
                  <a:lnTo>
                    <a:pt x="671" y="494"/>
                  </a:lnTo>
                  <a:lnTo>
                    <a:pt x="675" y="500"/>
                  </a:lnTo>
                  <a:lnTo>
                    <a:pt x="676" y="501"/>
                  </a:lnTo>
                  <a:lnTo>
                    <a:pt x="1332" y="501"/>
                  </a:lnTo>
                  <a:lnTo>
                    <a:pt x="1334" y="500"/>
                  </a:lnTo>
                  <a:lnTo>
                    <a:pt x="1352" y="497"/>
                  </a:lnTo>
                  <a:lnTo>
                    <a:pt x="1370" y="494"/>
                  </a:lnTo>
                  <a:lnTo>
                    <a:pt x="1388" y="490"/>
                  </a:lnTo>
                  <a:lnTo>
                    <a:pt x="1408" y="492"/>
                  </a:lnTo>
                  <a:lnTo>
                    <a:pt x="1427" y="495"/>
                  </a:lnTo>
                  <a:lnTo>
                    <a:pt x="1440" y="500"/>
                  </a:lnTo>
                  <a:lnTo>
                    <a:pt x="1442" y="501"/>
                  </a:lnTo>
                  <a:lnTo>
                    <a:pt x="1476" y="501"/>
                  </a:lnTo>
                  <a:lnTo>
                    <a:pt x="1481" y="500"/>
                  </a:lnTo>
                  <a:lnTo>
                    <a:pt x="1497" y="496"/>
                  </a:lnTo>
                  <a:lnTo>
                    <a:pt x="1513" y="492"/>
                  </a:lnTo>
                  <a:lnTo>
                    <a:pt x="1531" y="491"/>
                  </a:lnTo>
                  <a:lnTo>
                    <a:pt x="1544" y="496"/>
                  </a:lnTo>
                  <a:lnTo>
                    <a:pt x="1554" y="501"/>
                  </a:lnTo>
                  <a:lnTo>
                    <a:pt x="1601" y="501"/>
                  </a:lnTo>
                  <a:lnTo>
                    <a:pt x="1612" y="499"/>
                  </a:lnTo>
                  <a:lnTo>
                    <a:pt x="1631" y="497"/>
                  </a:lnTo>
                  <a:lnTo>
                    <a:pt x="1648" y="497"/>
                  </a:lnTo>
                  <a:lnTo>
                    <a:pt x="1651" y="491"/>
                  </a:lnTo>
                  <a:lnTo>
                    <a:pt x="1654" y="485"/>
                  </a:lnTo>
                  <a:lnTo>
                    <a:pt x="1657" y="479"/>
                  </a:lnTo>
                  <a:lnTo>
                    <a:pt x="1660" y="473"/>
                  </a:lnTo>
                  <a:lnTo>
                    <a:pt x="1663" y="467"/>
                  </a:lnTo>
                  <a:lnTo>
                    <a:pt x="1666" y="462"/>
                  </a:lnTo>
                  <a:lnTo>
                    <a:pt x="1669" y="456"/>
                  </a:lnTo>
                  <a:lnTo>
                    <a:pt x="1672" y="450"/>
                  </a:lnTo>
                  <a:lnTo>
                    <a:pt x="1675" y="444"/>
                  </a:lnTo>
                  <a:lnTo>
                    <a:pt x="1678" y="438"/>
                  </a:lnTo>
                  <a:lnTo>
                    <a:pt x="1681" y="432"/>
                  </a:lnTo>
                  <a:lnTo>
                    <a:pt x="1684" y="427"/>
                  </a:lnTo>
                  <a:lnTo>
                    <a:pt x="1687" y="421"/>
                  </a:lnTo>
                  <a:lnTo>
                    <a:pt x="1690" y="415"/>
                  </a:lnTo>
                  <a:lnTo>
                    <a:pt x="1693" y="409"/>
                  </a:lnTo>
                  <a:lnTo>
                    <a:pt x="1696" y="403"/>
                  </a:lnTo>
                  <a:lnTo>
                    <a:pt x="1701" y="398"/>
                  </a:lnTo>
                  <a:lnTo>
                    <a:pt x="1710" y="392"/>
                  </a:lnTo>
                  <a:lnTo>
                    <a:pt x="1719" y="387"/>
                  </a:lnTo>
                  <a:lnTo>
                    <a:pt x="1730" y="382"/>
                  </a:lnTo>
                  <a:lnTo>
                    <a:pt x="1742" y="377"/>
                  </a:lnTo>
                  <a:lnTo>
                    <a:pt x="1755" y="374"/>
                  </a:lnTo>
                  <a:lnTo>
                    <a:pt x="1761" y="380"/>
                  </a:lnTo>
                  <a:lnTo>
                    <a:pt x="1767" y="386"/>
                  </a:lnTo>
                  <a:lnTo>
                    <a:pt x="1771" y="391"/>
                  </a:lnTo>
                  <a:lnTo>
                    <a:pt x="1776" y="397"/>
                  </a:lnTo>
                  <a:lnTo>
                    <a:pt x="1779" y="403"/>
                  </a:lnTo>
                  <a:lnTo>
                    <a:pt x="1779" y="409"/>
                  </a:lnTo>
                  <a:lnTo>
                    <a:pt x="1779" y="414"/>
                  </a:lnTo>
                  <a:lnTo>
                    <a:pt x="1779" y="420"/>
                  </a:lnTo>
                  <a:lnTo>
                    <a:pt x="1780" y="426"/>
                  </a:lnTo>
                  <a:lnTo>
                    <a:pt x="1780" y="432"/>
                  </a:lnTo>
                  <a:lnTo>
                    <a:pt x="1780" y="438"/>
                  </a:lnTo>
                  <a:lnTo>
                    <a:pt x="1780" y="444"/>
                  </a:lnTo>
                  <a:lnTo>
                    <a:pt x="1781" y="450"/>
                  </a:lnTo>
                  <a:lnTo>
                    <a:pt x="1781" y="455"/>
                  </a:lnTo>
                  <a:lnTo>
                    <a:pt x="1782" y="461"/>
                  </a:lnTo>
                  <a:lnTo>
                    <a:pt x="1782" y="467"/>
                  </a:lnTo>
                  <a:lnTo>
                    <a:pt x="1783" y="473"/>
                  </a:lnTo>
                  <a:lnTo>
                    <a:pt x="1783" y="479"/>
                  </a:lnTo>
                  <a:lnTo>
                    <a:pt x="1784" y="485"/>
                  </a:lnTo>
                  <a:lnTo>
                    <a:pt x="1784" y="491"/>
                  </a:lnTo>
                  <a:lnTo>
                    <a:pt x="1785" y="496"/>
                  </a:lnTo>
                  <a:lnTo>
                    <a:pt x="1785" y="501"/>
                  </a:lnTo>
                  <a:lnTo>
                    <a:pt x="2199" y="501"/>
                  </a:lnTo>
                  <a:lnTo>
                    <a:pt x="2200" y="499"/>
                  </a:lnTo>
                  <a:lnTo>
                    <a:pt x="2202" y="493"/>
                  </a:lnTo>
                  <a:lnTo>
                    <a:pt x="2203" y="487"/>
                  </a:lnTo>
                  <a:lnTo>
                    <a:pt x="2205" y="481"/>
                  </a:lnTo>
                  <a:lnTo>
                    <a:pt x="2207" y="475"/>
                  </a:lnTo>
                  <a:lnTo>
                    <a:pt x="2209" y="470"/>
                  </a:lnTo>
                  <a:lnTo>
                    <a:pt x="2211" y="464"/>
                  </a:lnTo>
                  <a:lnTo>
                    <a:pt x="2213" y="458"/>
                  </a:lnTo>
                  <a:lnTo>
                    <a:pt x="2215" y="452"/>
                  </a:lnTo>
                  <a:lnTo>
                    <a:pt x="2218" y="446"/>
                  </a:lnTo>
                  <a:lnTo>
                    <a:pt x="2221" y="440"/>
                  </a:lnTo>
                  <a:lnTo>
                    <a:pt x="2224" y="435"/>
                  </a:lnTo>
                  <a:lnTo>
                    <a:pt x="2227" y="429"/>
                  </a:lnTo>
                  <a:lnTo>
                    <a:pt x="2230" y="423"/>
                  </a:lnTo>
                  <a:lnTo>
                    <a:pt x="2232" y="417"/>
                  </a:lnTo>
                  <a:lnTo>
                    <a:pt x="2237" y="413"/>
                  </a:lnTo>
                  <a:lnTo>
                    <a:pt x="2247" y="419"/>
                  </a:lnTo>
                  <a:lnTo>
                    <a:pt x="2258" y="424"/>
                  </a:lnTo>
                  <a:lnTo>
                    <a:pt x="2268" y="429"/>
                  </a:lnTo>
                  <a:lnTo>
                    <a:pt x="2278" y="434"/>
                  </a:lnTo>
                  <a:lnTo>
                    <a:pt x="2288" y="439"/>
                  </a:lnTo>
                  <a:lnTo>
                    <a:pt x="2297" y="445"/>
                  </a:lnTo>
                  <a:lnTo>
                    <a:pt x="2306" y="450"/>
                  </a:lnTo>
                  <a:lnTo>
                    <a:pt x="2313" y="455"/>
                  </a:lnTo>
                  <a:lnTo>
                    <a:pt x="2321" y="461"/>
                  </a:lnTo>
                  <a:lnTo>
                    <a:pt x="2328" y="467"/>
                  </a:lnTo>
                  <a:lnTo>
                    <a:pt x="2335" y="472"/>
                  </a:lnTo>
                  <a:lnTo>
                    <a:pt x="2342" y="478"/>
                  </a:lnTo>
                  <a:lnTo>
                    <a:pt x="2349" y="483"/>
                  </a:lnTo>
                  <a:lnTo>
                    <a:pt x="2356" y="489"/>
                  </a:lnTo>
                  <a:lnTo>
                    <a:pt x="2363" y="494"/>
                  </a:lnTo>
                  <a:lnTo>
                    <a:pt x="2367" y="500"/>
                  </a:lnTo>
                  <a:lnTo>
                    <a:pt x="2367" y="501"/>
                  </a:lnTo>
                  <a:lnTo>
                    <a:pt x="2520" y="501"/>
                  </a:lnTo>
                  <a:lnTo>
                    <a:pt x="2522" y="497"/>
                  </a:lnTo>
                  <a:lnTo>
                    <a:pt x="2524" y="491"/>
                  </a:lnTo>
                  <a:lnTo>
                    <a:pt x="2527" y="485"/>
                  </a:lnTo>
                  <a:lnTo>
                    <a:pt x="2530" y="479"/>
                  </a:lnTo>
                  <a:lnTo>
                    <a:pt x="2532" y="474"/>
                  </a:lnTo>
                  <a:lnTo>
                    <a:pt x="2535" y="468"/>
                  </a:lnTo>
                  <a:lnTo>
                    <a:pt x="2538" y="462"/>
                  </a:lnTo>
                  <a:lnTo>
                    <a:pt x="2540" y="456"/>
                  </a:lnTo>
                  <a:lnTo>
                    <a:pt x="2543" y="450"/>
                  </a:lnTo>
                  <a:lnTo>
                    <a:pt x="2545" y="445"/>
                  </a:lnTo>
                  <a:lnTo>
                    <a:pt x="2548" y="439"/>
                  </a:lnTo>
                  <a:lnTo>
                    <a:pt x="2551" y="433"/>
                  </a:lnTo>
                  <a:lnTo>
                    <a:pt x="2554" y="427"/>
                  </a:lnTo>
                  <a:lnTo>
                    <a:pt x="2556" y="423"/>
                  </a:lnTo>
                  <a:lnTo>
                    <a:pt x="2558" y="429"/>
                  </a:lnTo>
                  <a:lnTo>
                    <a:pt x="2561" y="435"/>
                  </a:lnTo>
                  <a:lnTo>
                    <a:pt x="2563" y="441"/>
                  </a:lnTo>
                  <a:lnTo>
                    <a:pt x="2565" y="447"/>
                  </a:lnTo>
                  <a:lnTo>
                    <a:pt x="2567" y="453"/>
                  </a:lnTo>
                  <a:lnTo>
                    <a:pt x="2569" y="459"/>
                  </a:lnTo>
                  <a:lnTo>
                    <a:pt x="2571" y="464"/>
                  </a:lnTo>
                  <a:lnTo>
                    <a:pt x="2573" y="470"/>
                  </a:lnTo>
                  <a:lnTo>
                    <a:pt x="2575" y="476"/>
                  </a:lnTo>
                  <a:lnTo>
                    <a:pt x="2577" y="482"/>
                  </a:lnTo>
                  <a:lnTo>
                    <a:pt x="2579" y="488"/>
                  </a:lnTo>
                  <a:lnTo>
                    <a:pt x="2580" y="494"/>
                  </a:lnTo>
                  <a:lnTo>
                    <a:pt x="2582" y="500"/>
                  </a:lnTo>
                  <a:lnTo>
                    <a:pt x="2582" y="501"/>
                  </a:lnTo>
                  <a:lnTo>
                    <a:pt x="2808" y="501"/>
                  </a:lnTo>
                  <a:lnTo>
                    <a:pt x="2809" y="496"/>
                  </a:lnTo>
                  <a:lnTo>
                    <a:pt x="2810" y="491"/>
                  </a:lnTo>
                  <a:lnTo>
                    <a:pt x="2811" y="485"/>
                  </a:lnTo>
                  <a:lnTo>
                    <a:pt x="2813" y="479"/>
                  </a:lnTo>
                  <a:lnTo>
                    <a:pt x="2814" y="473"/>
                  </a:lnTo>
                  <a:lnTo>
                    <a:pt x="2815" y="467"/>
                  </a:lnTo>
                  <a:lnTo>
                    <a:pt x="2816" y="461"/>
                  </a:lnTo>
                  <a:lnTo>
                    <a:pt x="2817" y="455"/>
                  </a:lnTo>
                  <a:lnTo>
                    <a:pt x="2819" y="450"/>
                  </a:lnTo>
                  <a:lnTo>
                    <a:pt x="2823" y="444"/>
                  </a:lnTo>
                  <a:lnTo>
                    <a:pt x="2827" y="438"/>
                  </a:lnTo>
                  <a:lnTo>
                    <a:pt x="2831" y="432"/>
                  </a:lnTo>
                  <a:lnTo>
                    <a:pt x="2834" y="426"/>
                  </a:lnTo>
                  <a:lnTo>
                    <a:pt x="2836" y="421"/>
                  </a:lnTo>
                  <a:lnTo>
                    <a:pt x="2838" y="415"/>
                  </a:lnTo>
                  <a:lnTo>
                    <a:pt x="2840" y="409"/>
                  </a:lnTo>
                  <a:lnTo>
                    <a:pt x="2842" y="403"/>
                  </a:lnTo>
                  <a:lnTo>
                    <a:pt x="2850" y="398"/>
                  </a:lnTo>
                  <a:lnTo>
                    <a:pt x="2860" y="393"/>
                  </a:lnTo>
                  <a:lnTo>
                    <a:pt x="2867" y="387"/>
                  </a:lnTo>
                  <a:lnTo>
                    <a:pt x="2872" y="381"/>
                  </a:lnTo>
                  <a:lnTo>
                    <a:pt x="2877" y="376"/>
                  </a:lnTo>
                  <a:lnTo>
                    <a:pt x="2879" y="370"/>
                  </a:lnTo>
                  <a:lnTo>
                    <a:pt x="2881" y="364"/>
                  </a:lnTo>
                  <a:lnTo>
                    <a:pt x="2883" y="358"/>
                  </a:lnTo>
                  <a:lnTo>
                    <a:pt x="2885" y="352"/>
                  </a:lnTo>
                  <a:lnTo>
                    <a:pt x="2893" y="347"/>
                  </a:lnTo>
                  <a:lnTo>
                    <a:pt x="2906" y="342"/>
                  </a:lnTo>
                  <a:lnTo>
                    <a:pt x="2915" y="346"/>
                  </a:lnTo>
                  <a:lnTo>
                    <a:pt x="2922" y="352"/>
                  </a:lnTo>
                  <a:lnTo>
                    <a:pt x="2924" y="357"/>
                  </a:lnTo>
                  <a:lnTo>
                    <a:pt x="2926" y="363"/>
                  </a:lnTo>
                  <a:lnTo>
                    <a:pt x="2928" y="369"/>
                  </a:lnTo>
                  <a:lnTo>
                    <a:pt x="2929" y="375"/>
                  </a:lnTo>
                  <a:lnTo>
                    <a:pt x="2931" y="381"/>
                  </a:lnTo>
                  <a:lnTo>
                    <a:pt x="2933" y="387"/>
                  </a:lnTo>
                  <a:lnTo>
                    <a:pt x="2935" y="392"/>
                  </a:lnTo>
                  <a:lnTo>
                    <a:pt x="2937" y="398"/>
                  </a:lnTo>
                  <a:lnTo>
                    <a:pt x="2939" y="404"/>
                  </a:lnTo>
                  <a:lnTo>
                    <a:pt x="2941" y="410"/>
                  </a:lnTo>
                  <a:lnTo>
                    <a:pt x="2945" y="416"/>
                  </a:lnTo>
                  <a:lnTo>
                    <a:pt x="2948" y="421"/>
                  </a:lnTo>
                  <a:lnTo>
                    <a:pt x="2951" y="427"/>
                  </a:lnTo>
                  <a:lnTo>
                    <a:pt x="2957" y="433"/>
                  </a:lnTo>
                  <a:lnTo>
                    <a:pt x="2964" y="438"/>
                  </a:lnTo>
                  <a:lnTo>
                    <a:pt x="2973" y="444"/>
                  </a:lnTo>
                  <a:lnTo>
                    <a:pt x="2985" y="449"/>
                  </a:lnTo>
                  <a:lnTo>
                    <a:pt x="2998" y="453"/>
                  </a:lnTo>
                  <a:lnTo>
                    <a:pt x="3011" y="458"/>
                  </a:lnTo>
                  <a:lnTo>
                    <a:pt x="3025" y="463"/>
                  </a:lnTo>
                  <a:lnTo>
                    <a:pt x="3038" y="467"/>
                  </a:lnTo>
                  <a:lnTo>
                    <a:pt x="3052" y="472"/>
                  </a:lnTo>
                  <a:lnTo>
                    <a:pt x="3069" y="476"/>
                  </a:lnTo>
                  <a:lnTo>
                    <a:pt x="3090" y="475"/>
                  </a:lnTo>
                  <a:lnTo>
                    <a:pt x="3112" y="474"/>
                  </a:lnTo>
                  <a:lnTo>
                    <a:pt x="3127" y="477"/>
                  </a:lnTo>
                  <a:lnTo>
                    <a:pt x="3134" y="482"/>
                  </a:lnTo>
                  <a:lnTo>
                    <a:pt x="3142" y="488"/>
                  </a:lnTo>
                  <a:lnTo>
                    <a:pt x="3150" y="493"/>
                  </a:lnTo>
                  <a:lnTo>
                    <a:pt x="3159" y="499"/>
                  </a:lnTo>
                  <a:lnTo>
                    <a:pt x="3162" y="501"/>
                  </a:lnTo>
                  <a:lnTo>
                    <a:pt x="3485" y="501"/>
                  </a:lnTo>
                  <a:lnTo>
                    <a:pt x="3486" y="499"/>
                  </a:lnTo>
                  <a:lnTo>
                    <a:pt x="3487" y="493"/>
                  </a:lnTo>
                  <a:lnTo>
                    <a:pt x="3489" y="487"/>
                  </a:lnTo>
                  <a:lnTo>
                    <a:pt x="3491" y="481"/>
                  </a:lnTo>
                  <a:lnTo>
                    <a:pt x="3493" y="476"/>
                  </a:lnTo>
                  <a:lnTo>
                    <a:pt x="3494" y="470"/>
                  </a:lnTo>
                  <a:lnTo>
                    <a:pt x="3496" y="464"/>
                  </a:lnTo>
                  <a:lnTo>
                    <a:pt x="3498" y="458"/>
                  </a:lnTo>
                  <a:lnTo>
                    <a:pt x="3500" y="452"/>
                  </a:lnTo>
                  <a:lnTo>
                    <a:pt x="3501" y="446"/>
                  </a:lnTo>
                  <a:lnTo>
                    <a:pt x="3503" y="440"/>
                  </a:lnTo>
                  <a:lnTo>
                    <a:pt x="3504" y="435"/>
                  </a:lnTo>
                  <a:lnTo>
                    <a:pt x="3506" y="429"/>
                  </a:lnTo>
                  <a:lnTo>
                    <a:pt x="3507" y="423"/>
                  </a:lnTo>
                  <a:lnTo>
                    <a:pt x="3510" y="417"/>
                  </a:lnTo>
                  <a:lnTo>
                    <a:pt x="3513" y="411"/>
                  </a:lnTo>
                  <a:lnTo>
                    <a:pt x="3516" y="406"/>
                  </a:lnTo>
                  <a:lnTo>
                    <a:pt x="3520" y="400"/>
                  </a:lnTo>
                  <a:lnTo>
                    <a:pt x="3529" y="394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469" y="501"/>
                  </a:lnTo>
                  <a:lnTo>
                    <a:pt x="470" y="498"/>
                  </a:lnTo>
                  <a:lnTo>
                    <a:pt x="472" y="492"/>
                  </a:lnTo>
                  <a:lnTo>
                    <a:pt x="475" y="485"/>
                  </a:lnTo>
                  <a:lnTo>
                    <a:pt x="478" y="479"/>
                  </a:lnTo>
                  <a:lnTo>
                    <a:pt x="481" y="473"/>
                  </a:lnTo>
                  <a:lnTo>
                    <a:pt x="485" y="467"/>
                  </a:lnTo>
                  <a:lnTo>
                    <a:pt x="491" y="461"/>
                  </a:lnTo>
                  <a:lnTo>
                    <a:pt x="497" y="455"/>
                  </a:lnTo>
                  <a:lnTo>
                    <a:pt x="503" y="449"/>
                  </a:lnTo>
                  <a:lnTo>
                    <a:pt x="510" y="443"/>
                  </a:lnTo>
                  <a:lnTo>
                    <a:pt x="517" y="436"/>
                  </a:lnTo>
                  <a:lnTo>
                    <a:pt x="524" y="431"/>
                  </a:lnTo>
                  <a:lnTo>
                    <a:pt x="532" y="425"/>
                  </a:lnTo>
                  <a:lnTo>
                    <a:pt x="540" y="419"/>
                  </a:lnTo>
                  <a:lnTo>
                    <a:pt x="547" y="415"/>
                  </a:lnTo>
                  <a:lnTo>
                    <a:pt x="552" y="421"/>
                  </a:lnTo>
                  <a:lnTo>
                    <a:pt x="558" y="427"/>
                  </a:lnTo>
                  <a:lnTo>
                    <a:pt x="563" y="433"/>
                  </a:lnTo>
                  <a:lnTo>
                    <a:pt x="569" y="439"/>
                  </a:lnTo>
                  <a:lnTo>
                    <a:pt x="575" y="446"/>
                  </a:lnTo>
                  <a:lnTo>
                    <a:pt x="580" y="452"/>
                  </a:lnTo>
                  <a:lnTo>
                    <a:pt x="586" y="458"/>
                  </a:lnTo>
                  <a:lnTo>
                    <a:pt x="593" y="464"/>
                  </a:lnTo>
                  <a:lnTo>
                    <a:pt x="599" y="470"/>
                  </a:lnTo>
                  <a:lnTo>
                    <a:pt x="606" y="476"/>
                  </a:lnTo>
                  <a:lnTo>
                    <a:pt x="612" y="482"/>
                  </a:lnTo>
                  <a:lnTo>
                    <a:pt x="619" y="488"/>
                  </a:lnTo>
                  <a:lnTo>
                    <a:pt x="627" y="494"/>
                  </a:lnTo>
                  <a:lnTo>
                    <a:pt x="634" y="500"/>
                  </a:lnTo>
                  <a:lnTo>
                    <a:pt x="636" y="501"/>
                  </a:lnTo>
                  <a:lnTo>
                    <a:pt x="1527" y="501"/>
                  </a:lnTo>
                  <a:lnTo>
                    <a:pt x="1529" y="501"/>
                  </a:lnTo>
                  <a:lnTo>
                    <a:pt x="1529" y="501"/>
                  </a:lnTo>
                  <a:lnTo>
                    <a:pt x="1657" y="501"/>
                  </a:lnTo>
                  <a:lnTo>
                    <a:pt x="1659" y="497"/>
                  </a:lnTo>
                  <a:lnTo>
                    <a:pt x="1663" y="491"/>
                  </a:lnTo>
                  <a:lnTo>
                    <a:pt x="1667" y="484"/>
                  </a:lnTo>
                  <a:lnTo>
                    <a:pt x="1670" y="478"/>
                  </a:lnTo>
                  <a:lnTo>
                    <a:pt x="1673" y="472"/>
                  </a:lnTo>
                  <a:lnTo>
                    <a:pt x="1676" y="466"/>
                  </a:lnTo>
                  <a:lnTo>
                    <a:pt x="1678" y="459"/>
                  </a:lnTo>
                  <a:lnTo>
                    <a:pt x="1681" y="453"/>
                  </a:lnTo>
                  <a:lnTo>
                    <a:pt x="1684" y="447"/>
                  </a:lnTo>
                  <a:lnTo>
                    <a:pt x="1687" y="441"/>
                  </a:lnTo>
                  <a:lnTo>
                    <a:pt x="1690" y="434"/>
                  </a:lnTo>
                  <a:lnTo>
                    <a:pt x="1693" y="428"/>
                  </a:lnTo>
                  <a:lnTo>
                    <a:pt x="1697" y="422"/>
                  </a:lnTo>
                  <a:lnTo>
                    <a:pt x="1700" y="416"/>
                  </a:lnTo>
                  <a:lnTo>
                    <a:pt x="1703" y="410"/>
                  </a:lnTo>
                  <a:lnTo>
                    <a:pt x="1706" y="403"/>
                  </a:lnTo>
                  <a:lnTo>
                    <a:pt x="1713" y="397"/>
                  </a:lnTo>
                  <a:lnTo>
                    <a:pt x="1723" y="392"/>
                  </a:lnTo>
                  <a:lnTo>
                    <a:pt x="1734" y="386"/>
                  </a:lnTo>
                  <a:lnTo>
                    <a:pt x="1747" y="381"/>
                  </a:lnTo>
                  <a:lnTo>
                    <a:pt x="1757" y="382"/>
                  </a:lnTo>
                  <a:lnTo>
                    <a:pt x="1763" y="388"/>
                  </a:lnTo>
                  <a:lnTo>
                    <a:pt x="1768" y="394"/>
                  </a:lnTo>
                  <a:lnTo>
                    <a:pt x="1773" y="400"/>
                  </a:lnTo>
                  <a:lnTo>
                    <a:pt x="1774" y="407"/>
                  </a:lnTo>
                  <a:lnTo>
                    <a:pt x="1774" y="413"/>
                  </a:lnTo>
                  <a:lnTo>
                    <a:pt x="1775" y="419"/>
                  </a:lnTo>
                  <a:lnTo>
                    <a:pt x="1775" y="425"/>
                  </a:lnTo>
                  <a:lnTo>
                    <a:pt x="1775" y="432"/>
                  </a:lnTo>
                  <a:lnTo>
                    <a:pt x="1776" y="438"/>
                  </a:lnTo>
                  <a:lnTo>
                    <a:pt x="1776" y="444"/>
                  </a:lnTo>
                  <a:lnTo>
                    <a:pt x="1776" y="451"/>
                  </a:lnTo>
                  <a:lnTo>
                    <a:pt x="1777" y="457"/>
                  </a:lnTo>
                  <a:lnTo>
                    <a:pt x="1778" y="463"/>
                  </a:lnTo>
                  <a:lnTo>
                    <a:pt x="1778" y="469"/>
                  </a:lnTo>
                  <a:lnTo>
                    <a:pt x="1779" y="476"/>
                  </a:lnTo>
                  <a:lnTo>
                    <a:pt x="1779" y="482"/>
                  </a:lnTo>
                  <a:lnTo>
                    <a:pt x="1780" y="488"/>
                  </a:lnTo>
                  <a:lnTo>
                    <a:pt x="1780" y="495"/>
                  </a:lnTo>
                  <a:lnTo>
                    <a:pt x="1781" y="501"/>
                  </a:lnTo>
                  <a:lnTo>
                    <a:pt x="1781" y="501"/>
                  </a:lnTo>
                  <a:lnTo>
                    <a:pt x="2221" y="501"/>
                  </a:lnTo>
                  <a:lnTo>
                    <a:pt x="2222" y="498"/>
                  </a:lnTo>
                  <a:lnTo>
                    <a:pt x="2224" y="492"/>
                  </a:lnTo>
                  <a:lnTo>
                    <a:pt x="2226" y="485"/>
                  </a:lnTo>
                  <a:lnTo>
                    <a:pt x="2229" y="479"/>
                  </a:lnTo>
                  <a:lnTo>
                    <a:pt x="2231" y="472"/>
                  </a:lnTo>
                  <a:lnTo>
                    <a:pt x="2233" y="466"/>
                  </a:lnTo>
                  <a:lnTo>
                    <a:pt x="2239" y="465"/>
                  </a:lnTo>
                  <a:lnTo>
                    <a:pt x="2249" y="471"/>
                  </a:lnTo>
                  <a:lnTo>
                    <a:pt x="2258" y="477"/>
                  </a:lnTo>
                  <a:lnTo>
                    <a:pt x="2267" y="483"/>
                  </a:lnTo>
                  <a:lnTo>
                    <a:pt x="2275" y="488"/>
                  </a:lnTo>
                  <a:lnTo>
                    <a:pt x="2283" y="494"/>
                  </a:lnTo>
                  <a:lnTo>
                    <a:pt x="2291" y="500"/>
                  </a:lnTo>
                  <a:lnTo>
                    <a:pt x="2292" y="501"/>
                  </a:lnTo>
                  <a:lnTo>
                    <a:pt x="2543" y="501"/>
                  </a:lnTo>
                  <a:lnTo>
                    <a:pt x="2543" y="501"/>
                  </a:lnTo>
                  <a:lnTo>
                    <a:pt x="2546" y="494"/>
                  </a:lnTo>
                  <a:lnTo>
                    <a:pt x="2549" y="488"/>
                  </a:lnTo>
                  <a:lnTo>
                    <a:pt x="2552" y="482"/>
                  </a:lnTo>
                  <a:lnTo>
                    <a:pt x="2555" y="475"/>
                  </a:lnTo>
                  <a:lnTo>
                    <a:pt x="2558" y="480"/>
                  </a:lnTo>
                  <a:lnTo>
                    <a:pt x="2561" y="486"/>
                  </a:lnTo>
                  <a:lnTo>
                    <a:pt x="2563" y="493"/>
                  </a:lnTo>
                  <a:lnTo>
                    <a:pt x="2566" y="499"/>
                  </a:lnTo>
                  <a:lnTo>
                    <a:pt x="2567" y="501"/>
                  </a:lnTo>
                  <a:lnTo>
                    <a:pt x="2821" y="501"/>
                  </a:lnTo>
                  <a:lnTo>
                    <a:pt x="2822" y="497"/>
                  </a:lnTo>
                  <a:lnTo>
                    <a:pt x="2824" y="491"/>
                  </a:lnTo>
                  <a:lnTo>
                    <a:pt x="2827" y="485"/>
                  </a:lnTo>
                  <a:lnTo>
                    <a:pt x="2829" y="478"/>
                  </a:lnTo>
                  <a:lnTo>
                    <a:pt x="2832" y="472"/>
                  </a:lnTo>
                  <a:lnTo>
                    <a:pt x="2835" y="466"/>
                  </a:lnTo>
                  <a:lnTo>
                    <a:pt x="2838" y="460"/>
                  </a:lnTo>
                  <a:lnTo>
                    <a:pt x="2840" y="454"/>
                  </a:lnTo>
                  <a:lnTo>
                    <a:pt x="2844" y="447"/>
                  </a:lnTo>
                  <a:lnTo>
                    <a:pt x="2847" y="441"/>
                  </a:lnTo>
                  <a:lnTo>
                    <a:pt x="2851" y="435"/>
                  </a:lnTo>
                  <a:lnTo>
                    <a:pt x="2855" y="429"/>
                  </a:lnTo>
                  <a:lnTo>
                    <a:pt x="2858" y="422"/>
                  </a:lnTo>
                  <a:lnTo>
                    <a:pt x="2863" y="416"/>
                  </a:lnTo>
                  <a:lnTo>
                    <a:pt x="2867" y="410"/>
                  </a:lnTo>
                  <a:lnTo>
                    <a:pt x="2871" y="404"/>
                  </a:lnTo>
                  <a:lnTo>
                    <a:pt x="2877" y="398"/>
                  </a:lnTo>
                  <a:lnTo>
                    <a:pt x="2881" y="392"/>
                  </a:lnTo>
                  <a:lnTo>
                    <a:pt x="2885" y="386"/>
                  </a:lnTo>
                  <a:lnTo>
                    <a:pt x="2889" y="379"/>
                  </a:lnTo>
                  <a:lnTo>
                    <a:pt x="2894" y="373"/>
                  </a:lnTo>
                  <a:lnTo>
                    <a:pt x="2898" y="367"/>
                  </a:lnTo>
                  <a:lnTo>
                    <a:pt x="2902" y="361"/>
                  </a:lnTo>
                  <a:lnTo>
                    <a:pt x="2907" y="354"/>
                  </a:lnTo>
                  <a:lnTo>
                    <a:pt x="2910" y="355"/>
                  </a:lnTo>
                  <a:lnTo>
                    <a:pt x="2912" y="362"/>
                  </a:lnTo>
                  <a:lnTo>
                    <a:pt x="2914" y="368"/>
                  </a:lnTo>
                  <a:lnTo>
                    <a:pt x="2916" y="375"/>
                  </a:lnTo>
                  <a:lnTo>
                    <a:pt x="2918" y="381"/>
                  </a:lnTo>
                  <a:lnTo>
                    <a:pt x="2920" y="387"/>
                  </a:lnTo>
                  <a:lnTo>
                    <a:pt x="2922" y="394"/>
                  </a:lnTo>
                  <a:lnTo>
                    <a:pt x="2924" y="400"/>
                  </a:lnTo>
                  <a:lnTo>
                    <a:pt x="2926" y="406"/>
                  </a:lnTo>
                  <a:lnTo>
                    <a:pt x="2928" y="412"/>
                  </a:lnTo>
                  <a:lnTo>
                    <a:pt x="2930" y="419"/>
                  </a:lnTo>
                  <a:lnTo>
                    <a:pt x="2932" y="425"/>
                  </a:lnTo>
                  <a:lnTo>
                    <a:pt x="2935" y="431"/>
                  </a:lnTo>
                  <a:lnTo>
                    <a:pt x="2937" y="437"/>
                  </a:lnTo>
                  <a:lnTo>
                    <a:pt x="2940" y="444"/>
                  </a:lnTo>
                  <a:lnTo>
                    <a:pt x="2946" y="450"/>
                  </a:lnTo>
                  <a:lnTo>
                    <a:pt x="2958" y="455"/>
                  </a:lnTo>
                  <a:lnTo>
                    <a:pt x="2971" y="460"/>
                  </a:lnTo>
                  <a:lnTo>
                    <a:pt x="2985" y="465"/>
                  </a:lnTo>
                  <a:lnTo>
                    <a:pt x="2999" y="470"/>
                  </a:lnTo>
                  <a:lnTo>
                    <a:pt x="3014" y="475"/>
                  </a:lnTo>
                  <a:lnTo>
                    <a:pt x="3029" y="480"/>
                  </a:lnTo>
                  <a:lnTo>
                    <a:pt x="3045" y="485"/>
                  </a:lnTo>
                  <a:lnTo>
                    <a:pt x="3061" y="489"/>
                  </a:lnTo>
                  <a:lnTo>
                    <a:pt x="3080" y="487"/>
                  </a:lnTo>
                  <a:lnTo>
                    <a:pt x="3100" y="484"/>
                  </a:lnTo>
                  <a:lnTo>
                    <a:pt x="3122" y="482"/>
                  </a:lnTo>
                  <a:lnTo>
                    <a:pt x="3131" y="488"/>
                  </a:lnTo>
                  <a:lnTo>
                    <a:pt x="3140" y="494"/>
                  </a:lnTo>
                  <a:lnTo>
                    <a:pt x="3148" y="500"/>
                  </a:lnTo>
                  <a:lnTo>
                    <a:pt x="3150" y="501"/>
                  </a:lnTo>
                  <a:lnTo>
                    <a:pt x="3504" y="501"/>
                  </a:lnTo>
                  <a:lnTo>
                    <a:pt x="3506" y="496"/>
                  </a:lnTo>
                  <a:lnTo>
                    <a:pt x="3508" y="490"/>
                  </a:lnTo>
                  <a:lnTo>
                    <a:pt x="3510" y="484"/>
                  </a:lnTo>
                  <a:lnTo>
                    <a:pt x="3512" y="477"/>
                  </a:lnTo>
                  <a:lnTo>
                    <a:pt x="3514" y="471"/>
                  </a:lnTo>
                  <a:lnTo>
                    <a:pt x="3516" y="465"/>
                  </a:lnTo>
                  <a:lnTo>
                    <a:pt x="3518" y="459"/>
                  </a:lnTo>
                  <a:lnTo>
                    <a:pt x="3520" y="452"/>
                  </a:lnTo>
                  <a:lnTo>
                    <a:pt x="3523" y="446"/>
                  </a:lnTo>
                  <a:lnTo>
                    <a:pt x="3526" y="440"/>
                  </a:lnTo>
                  <a:lnTo>
                    <a:pt x="3529" y="434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9D9EFFBB-7D73-FCE6-D4FC-05961709A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250 h 501"/>
                <a:gd name="T2" fmla="*/ 160 w 3743"/>
                <a:gd name="T3" fmla="*/ 501 h 501"/>
                <a:gd name="T4" fmla="*/ 481 w 3743"/>
                <a:gd name="T5" fmla="*/ 473 h 501"/>
                <a:gd name="T6" fmla="*/ 517 w 3743"/>
                <a:gd name="T7" fmla="*/ 436 h 501"/>
                <a:gd name="T8" fmla="*/ 558 w 3743"/>
                <a:gd name="T9" fmla="*/ 427 h 501"/>
                <a:gd name="T10" fmla="*/ 593 w 3743"/>
                <a:gd name="T11" fmla="*/ 464 h 501"/>
                <a:gd name="T12" fmla="*/ 634 w 3743"/>
                <a:gd name="T13" fmla="*/ 500 h 501"/>
                <a:gd name="T14" fmla="*/ 1659 w 3743"/>
                <a:gd name="T15" fmla="*/ 497 h 501"/>
                <a:gd name="T16" fmla="*/ 1678 w 3743"/>
                <a:gd name="T17" fmla="*/ 459 h 501"/>
                <a:gd name="T18" fmla="*/ 1697 w 3743"/>
                <a:gd name="T19" fmla="*/ 422 h 501"/>
                <a:gd name="T20" fmla="*/ 1734 w 3743"/>
                <a:gd name="T21" fmla="*/ 386 h 501"/>
                <a:gd name="T22" fmla="*/ 1774 w 3743"/>
                <a:gd name="T23" fmla="*/ 407 h 501"/>
                <a:gd name="T24" fmla="*/ 1776 w 3743"/>
                <a:gd name="T25" fmla="*/ 444 h 501"/>
                <a:gd name="T26" fmla="*/ 1779 w 3743"/>
                <a:gd name="T27" fmla="*/ 482 h 501"/>
                <a:gd name="T28" fmla="*/ 2222 w 3743"/>
                <a:gd name="T29" fmla="*/ 498 h 501"/>
                <a:gd name="T30" fmla="*/ 2239 w 3743"/>
                <a:gd name="T31" fmla="*/ 465 h 501"/>
                <a:gd name="T32" fmla="*/ 2291 w 3743"/>
                <a:gd name="T33" fmla="*/ 500 h 501"/>
                <a:gd name="T34" fmla="*/ 2552 w 3743"/>
                <a:gd name="T35" fmla="*/ 482 h 501"/>
                <a:gd name="T36" fmla="*/ 2567 w 3743"/>
                <a:gd name="T37" fmla="*/ 501 h 501"/>
                <a:gd name="T38" fmla="*/ 2832 w 3743"/>
                <a:gd name="T39" fmla="*/ 472 h 501"/>
                <a:gd name="T40" fmla="*/ 2851 w 3743"/>
                <a:gd name="T41" fmla="*/ 435 h 501"/>
                <a:gd name="T42" fmla="*/ 2877 w 3743"/>
                <a:gd name="T43" fmla="*/ 398 h 501"/>
                <a:gd name="T44" fmla="*/ 2902 w 3743"/>
                <a:gd name="T45" fmla="*/ 361 h 501"/>
                <a:gd name="T46" fmla="*/ 2918 w 3743"/>
                <a:gd name="T47" fmla="*/ 381 h 501"/>
                <a:gd name="T48" fmla="*/ 2930 w 3743"/>
                <a:gd name="T49" fmla="*/ 419 h 501"/>
                <a:gd name="T50" fmla="*/ 2958 w 3743"/>
                <a:gd name="T51" fmla="*/ 455 h 501"/>
                <a:gd name="T52" fmla="*/ 3045 w 3743"/>
                <a:gd name="T53" fmla="*/ 485 h 501"/>
                <a:gd name="T54" fmla="*/ 3140 w 3743"/>
                <a:gd name="T55" fmla="*/ 494 h 501"/>
                <a:gd name="T56" fmla="*/ 3510 w 3743"/>
                <a:gd name="T57" fmla="*/ 484 h 501"/>
                <a:gd name="T58" fmla="*/ 3523 w 3743"/>
                <a:gd name="T59" fmla="*/ 446 h 501"/>
                <a:gd name="T60" fmla="*/ 3529 w 3743"/>
                <a:gd name="T61" fmla="*/ 250 h 501"/>
                <a:gd name="T62" fmla="*/ 3743 w 3743"/>
                <a:gd name="T63" fmla="*/ 0 h 501"/>
                <a:gd name="T64" fmla="*/ 160 w 3743"/>
                <a:gd name="T65" fmla="*/ 50 h 501"/>
                <a:gd name="T66" fmla="*/ 160 w 3743"/>
                <a:gd name="T67" fmla="*/ 351 h 501"/>
                <a:gd name="T68" fmla="*/ 507 w 3743"/>
                <a:gd name="T69" fmla="*/ 499 h 501"/>
                <a:gd name="T70" fmla="*/ 534 w 3743"/>
                <a:gd name="T71" fmla="*/ 471 h 501"/>
                <a:gd name="T72" fmla="*/ 563 w 3743"/>
                <a:gd name="T73" fmla="*/ 480 h 501"/>
                <a:gd name="T74" fmla="*/ 0 w 3743"/>
                <a:gd name="T75" fmla="*/ 501 h 501"/>
                <a:gd name="T76" fmla="*/ 2854 w 3743"/>
                <a:gd name="T77" fmla="*/ 485 h 501"/>
                <a:gd name="T78" fmla="*/ 2874 w 3743"/>
                <a:gd name="T79" fmla="*/ 443 h 501"/>
                <a:gd name="T80" fmla="*/ 2903 w 3743"/>
                <a:gd name="T81" fmla="*/ 402 h 501"/>
                <a:gd name="T82" fmla="*/ 2920 w 3743"/>
                <a:gd name="T83" fmla="*/ 429 h 501"/>
                <a:gd name="T84" fmla="*/ 2950 w 3743"/>
                <a:gd name="T85" fmla="*/ 470 h 501"/>
                <a:gd name="T86" fmla="*/ 3049 w 3743"/>
                <a:gd name="T87" fmla="*/ 501 h 501"/>
                <a:gd name="T88" fmla="*/ 3139 w 3743"/>
                <a:gd name="T89" fmla="*/ 501 h 501"/>
                <a:gd name="T90" fmla="*/ 3529 w 3743"/>
                <a:gd name="T91" fmla="*/ 401 h 501"/>
                <a:gd name="T92" fmla="*/ 3529 w 3743"/>
                <a:gd name="T93" fmla="*/ 100 h 501"/>
                <a:gd name="T94" fmla="*/ 1672 w 3743"/>
                <a:gd name="T95" fmla="*/ 501 h 501"/>
                <a:gd name="T96" fmla="*/ 1686 w 3743"/>
                <a:gd name="T97" fmla="*/ 468 h 501"/>
                <a:gd name="T98" fmla="*/ 1703 w 3743"/>
                <a:gd name="T99" fmla="*/ 430 h 501"/>
                <a:gd name="T100" fmla="*/ 1733 w 3743"/>
                <a:gd name="T101" fmla="*/ 393 h 501"/>
                <a:gd name="T102" fmla="*/ 1770 w 3743"/>
                <a:gd name="T103" fmla="*/ 411 h 501"/>
                <a:gd name="T104" fmla="*/ 1772 w 3743"/>
                <a:gd name="T105" fmla="*/ 450 h 501"/>
                <a:gd name="T106" fmla="*/ 1776 w 3743"/>
                <a:gd name="T107" fmla="*/ 48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469" y="501"/>
                  </a:lnTo>
                  <a:lnTo>
                    <a:pt x="470" y="498"/>
                  </a:lnTo>
                  <a:lnTo>
                    <a:pt x="472" y="492"/>
                  </a:lnTo>
                  <a:lnTo>
                    <a:pt x="475" y="485"/>
                  </a:lnTo>
                  <a:lnTo>
                    <a:pt x="478" y="479"/>
                  </a:lnTo>
                  <a:lnTo>
                    <a:pt x="481" y="473"/>
                  </a:lnTo>
                  <a:lnTo>
                    <a:pt x="485" y="467"/>
                  </a:lnTo>
                  <a:lnTo>
                    <a:pt x="491" y="461"/>
                  </a:lnTo>
                  <a:lnTo>
                    <a:pt x="497" y="455"/>
                  </a:lnTo>
                  <a:lnTo>
                    <a:pt x="503" y="449"/>
                  </a:lnTo>
                  <a:lnTo>
                    <a:pt x="510" y="443"/>
                  </a:lnTo>
                  <a:lnTo>
                    <a:pt x="517" y="436"/>
                  </a:lnTo>
                  <a:lnTo>
                    <a:pt x="524" y="431"/>
                  </a:lnTo>
                  <a:lnTo>
                    <a:pt x="532" y="425"/>
                  </a:lnTo>
                  <a:lnTo>
                    <a:pt x="540" y="419"/>
                  </a:lnTo>
                  <a:lnTo>
                    <a:pt x="547" y="415"/>
                  </a:lnTo>
                  <a:lnTo>
                    <a:pt x="552" y="421"/>
                  </a:lnTo>
                  <a:lnTo>
                    <a:pt x="558" y="427"/>
                  </a:lnTo>
                  <a:lnTo>
                    <a:pt x="563" y="433"/>
                  </a:lnTo>
                  <a:lnTo>
                    <a:pt x="569" y="439"/>
                  </a:lnTo>
                  <a:lnTo>
                    <a:pt x="575" y="446"/>
                  </a:lnTo>
                  <a:lnTo>
                    <a:pt x="580" y="452"/>
                  </a:lnTo>
                  <a:lnTo>
                    <a:pt x="586" y="458"/>
                  </a:lnTo>
                  <a:lnTo>
                    <a:pt x="593" y="464"/>
                  </a:lnTo>
                  <a:lnTo>
                    <a:pt x="599" y="470"/>
                  </a:lnTo>
                  <a:lnTo>
                    <a:pt x="606" y="476"/>
                  </a:lnTo>
                  <a:lnTo>
                    <a:pt x="612" y="482"/>
                  </a:lnTo>
                  <a:lnTo>
                    <a:pt x="619" y="488"/>
                  </a:lnTo>
                  <a:lnTo>
                    <a:pt x="627" y="494"/>
                  </a:lnTo>
                  <a:lnTo>
                    <a:pt x="634" y="500"/>
                  </a:lnTo>
                  <a:lnTo>
                    <a:pt x="636" y="501"/>
                  </a:lnTo>
                  <a:lnTo>
                    <a:pt x="1527" y="501"/>
                  </a:lnTo>
                  <a:lnTo>
                    <a:pt x="1529" y="501"/>
                  </a:lnTo>
                  <a:lnTo>
                    <a:pt x="1529" y="501"/>
                  </a:lnTo>
                  <a:lnTo>
                    <a:pt x="1657" y="501"/>
                  </a:lnTo>
                  <a:lnTo>
                    <a:pt x="1659" y="497"/>
                  </a:lnTo>
                  <a:lnTo>
                    <a:pt x="1663" y="491"/>
                  </a:lnTo>
                  <a:lnTo>
                    <a:pt x="1667" y="484"/>
                  </a:lnTo>
                  <a:lnTo>
                    <a:pt x="1670" y="478"/>
                  </a:lnTo>
                  <a:lnTo>
                    <a:pt x="1673" y="472"/>
                  </a:lnTo>
                  <a:lnTo>
                    <a:pt x="1676" y="466"/>
                  </a:lnTo>
                  <a:lnTo>
                    <a:pt x="1678" y="459"/>
                  </a:lnTo>
                  <a:lnTo>
                    <a:pt x="1681" y="453"/>
                  </a:lnTo>
                  <a:lnTo>
                    <a:pt x="1684" y="447"/>
                  </a:lnTo>
                  <a:lnTo>
                    <a:pt x="1687" y="441"/>
                  </a:lnTo>
                  <a:lnTo>
                    <a:pt x="1690" y="434"/>
                  </a:lnTo>
                  <a:lnTo>
                    <a:pt x="1693" y="428"/>
                  </a:lnTo>
                  <a:lnTo>
                    <a:pt x="1697" y="422"/>
                  </a:lnTo>
                  <a:lnTo>
                    <a:pt x="1700" y="416"/>
                  </a:lnTo>
                  <a:lnTo>
                    <a:pt x="1703" y="410"/>
                  </a:lnTo>
                  <a:lnTo>
                    <a:pt x="1706" y="403"/>
                  </a:lnTo>
                  <a:lnTo>
                    <a:pt x="1713" y="397"/>
                  </a:lnTo>
                  <a:lnTo>
                    <a:pt x="1723" y="392"/>
                  </a:lnTo>
                  <a:lnTo>
                    <a:pt x="1734" y="386"/>
                  </a:lnTo>
                  <a:lnTo>
                    <a:pt x="1747" y="381"/>
                  </a:lnTo>
                  <a:lnTo>
                    <a:pt x="1757" y="382"/>
                  </a:lnTo>
                  <a:lnTo>
                    <a:pt x="1763" y="388"/>
                  </a:lnTo>
                  <a:lnTo>
                    <a:pt x="1768" y="394"/>
                  </a:lnTo>
                  <a:lnTo>
                    <a:pt x="1773" y="400"/>
                  </a:lnTo>
                  <a:lnTo>
                    <a:pt x="1774" y="407"/>
                  </a:lnTo>
                  <a:lnTo>
                    <a:pt x="1774" y="413"/>
                  </a:lnTo>
                  <a:lnTo>
                    <a:pt x="1775" y="419"/>
                  </a:lnTo>
                  <a:lnTo>
                    <a:pt x="1775" y="425"/>
                  </a:lnTo>
                  <a:lnTo>
                    <a:pt x="1775" y="432"/>
                  </a:lnTo>
                  <a:lnTo>
                    <a:pt x="1776" y="438"/>
                  </a:lnTo>
                  <a:lnTo>
                    <a:pt x="1776" y="444"/>
                  </a:lnTo>
                  <a:lnTo>
                    <a:pt x="1776" y="451"/>
                  </a:lnTo>
                  <a:lnTo>
                    <a:pt x="1777" y="457"/>
                  </a:lnTo>
                  <a:lnTo>
                    <a:pt x="1778" y="463"/>
                  </a:lnTo>
                  <a:lnTo>
                    <a:pt x="1778" y="469"/>
                  </a:lnTo>
                  <a:lnTo>
                    <a:pt x="1779" y="476"/>
                  </a:lnTo>
                  <a:lnTo>
                    <a:pt x="1779" y="482"/>
                  </a:lnTo>
                  <a:lnTo>
                    <a:pt x="1780" y="488"/>
                  </a:lnTo>
                  <a:lnTo>
                    <a:pt x="1780" y="495"/>
                  </a:lnTo>
                  <a:lnTo>
                    <a:pt x="1781" y="501"/>
                  </a:lnTo>
                  <a:lnTo>
                    <a:pt x="1781" y="501"/>
                  </a:lnTo>
                  <a:lnTo>
                    <a:pt x="2221" y="501"/>
                  </a:lnTo>
                  <a:lnTo>
                    <a:pt x="2222" y="498"/>
                  </a:lnTo>
                  <a:lnTo>
                    <a:pt x="2224" y="492"/>
                  </a:lnTo>
                  <a:lnTo>
                    <a:pt x="2226" y="485"/>
                  </a:lnTo>
                  <a:lnTo>
                    <a:pt x="2229" y="479"/>
                  </a:lnTo>
                  <a:lnTo>
                    <a:pt x="2231" y="472"/>
                  </a:lnTo>
                  <a:lnTo>
                    <a:pt x="2233" y="466"/>
                  </a:lnTo>
                  <a:lnTo>
                    <a:pt x="2239" y="465"/>
                  </a:lnTo>
                  <a:lnTo>
                    <a:pt x="2249" y="471"/>
                  </a:lnTo>
                  <a:lnTo>
                    <a:pt x="2258" y="477"/>
                  </a:lnTo>
                  <a:lnTo>
                    <a:pt x="2267" y="483"/>
                  </a:lnTo>
                  <a:lnTo>
                    <a:pt x="2275" y="488"/>
                  </a:lnTo>
                  <a:lnTo>
                    <a:pt x="2283" y="494"/>
                  </a:lnTo>
                  <a:lnTo>
                    <a:pt x="2291" y="500"/>
                  </a:lnTo>
                  <a:lnTo>
                    <a:pt x="2292" y="501"/>
                  </a:lnTo>
                  <a:lnTo>
                    <a:pt x="2543" y="501"/>
                  </a:lnTo>
                  <a:lnTo>
                    <a:pt x="2543" y="501"/>
                  </a:lnTo>
                  <a:lnTo>
                    <a:pt x="2546" y="494"/>
                  </a:lnTo>
                  <a:lnTo>
                    <a:pt x="2549" y="488"/>
                  </a:lnTo>
                  <a:lnTo>
                    <a:pt x="2552" y="482"/>
                  </a:lnTo>
                  <a:lnTo>
                    <a:pt x="2555" y="475"/>
                  </a:lnTo>
                  <a:lnTo>
                    <a:pt x="2558" y="480"/>
                  </a:lnTo>
                  <a:lnTo>
                    <a:pt x="2561" y="486"/>
                  </a:lnTo>
                  <a:lnTo>
                    <a:pt x="2563" y="493"/>
                  </a:lnTo>
                  <a:lnTo>
                    <a:pt x="2566" y="499"/>
                  </a:lnTo>
                  <a:lnTo>
                    <a:pt x="2567" y="501"/>
                  </a:lnTo>
                  <a:lnTo>
                    <a:pt x="2821" y="501"/>
                  </a:lnTo>
                  <a:lnTo>
                    <a:pt x="2822" y="497"/>
                  </a:lnTo>
                  <a:lnTo>
                    <a:pt x="2824" y="491"/>
                  </a:lnTo>
                  <a:lnTo>
                    <a:pt x="2827" y="485"/>
                  </a:lnTo>
                  <a:lnTo>
                    <a:pt x="2829" y="478"/>
                  </a:lnTo>
                  <a:lnTo>
                    <a:pt x="2832" y="472"/>
                  </a:lnTo>
                  <a:lnTo>
                    <a:pt x="2835" y="466"/>
                  </a:lnTo>
                  <a:lnTo>
                    <a:pt x="2838" y="460"/>
                  </a:lnTo>
                  <a:lnTo>
                    <a:pt x="2840" y="454"/>
                  </a:lnTo>
                  <a:lnTo>
                    <a:pt x="2844" y="447"/>
                  </a:lnTo>
                  <a:lnTo>
                    <a:pt x="2847" y="441"/>
                  </a:lnTo>
                  <a:lnTo>
                    <a:pt x="2851" y="435"/>
                  </a:lnTo>
                  <a:lnTo>
                    <a:pt x="2855" y="429"/>
                  </a:lnTo>
                  <a:lnTo>
                    <a:pt x="2858" y="422"/>
                  </a:lnTo>
                  <a:lnTo>
                    <a:pt x="2863" y="416"/>
                  </a:lnTo>
                  <a:lnTo>
                    <a:pt x="2867" y="410"/>
                  </a:lnTo>
                  <a:lnTo>
                    <a:pt x="2871" y="404"/>
                  </a:lnTo>
                  <a:lnTo>
                    <a:pt x="2877" y="398"/>
                  </a:lnTo>
                  <a:lnTo>
                    <a:pt x="2881" y="392"/>
                  </a:lnTo>
                  <a:lnTo>
                    <a:pt x="2885" y="386"/>
                  </a:lnTo>
                  <a:lnTo>
                    <a:pt x="2889" y="379"/>
                  </a:lnTo>
                  <a:lnTo>
                    <a:pt x="2894" y="373"/>
                  </a:lnTo>
                  <a:lnTo>
                    <a:pt x="2898" y="367"/>
                  </a:lnTo>
                  <a:lnTo>
                    <a:pt x="2902" y="361"/>
                  </a:lnTo>
                  <a:lnTo>
                    <a:pt x="2907" y="354"/>
                  </a:lnTo>
                  <a:lnTo>
                    <a:pt x="2910" y="355"/>
                  </a:lnTo>
                  <a:lnTo>
                    <a:pt x="2912" y="362"/>
                  </a:lnTo>
                  <a:lnTo>
                    <a:pt x="2914" y="368"/>
                  </a:lnTo>
                  <a:lnTo>
                    <a:pt x="2916" y="375"/>
                  </a:lnTo>
                  <a:lnTo>
                    <a:pt x="2918" y="381"/>
                  </a:lnTo>
                  <a:lnTo>
                    <a:pt x="2920" y="387"/>
                  </a:lnTo>
                  <a:lnTo>
                    <a:pt x="2922" y="394"/>
                  </a:lnTo>
                  <a:lnTo>
                    <a:pt x="2924" y="400"/>
                  </a:lnTo>
                  <a:lnTo>
                    <a:pt x="2926" y="406"/>
                  </a:lnTo>
                  <a:lnTo>
                    <a:pt x="2928" y="412"/>
                  </a:lnTo>
                  <a:lnTo>
                    <a:pt x="2930" y="419"/>
                  </a:lnTo>
                  <a:lnTo>
                    <a:pt x="2932" y="425"/>
                  </a:lnTo>
                  <a:lnTo>
                    <a:pt x="2935" y="431"/>
                  </a:lnTo>
                  <a:lnTo>
                    <a:pt x="2937" y="437"/>
                  </a:lnTo>
                  <a:lnTo>
                    <a:pt x="2940" y="444"/>
                  </a:lnTo>
                  <a:lnTo>
                    <a:pt x="2946" y="450"/>
                  </a:lnTo>
                  <a:lnTo>
                    <a:pt x="2958" y="455"/>
                  </a:lnTo>
                  <a:lnTo>
                    <a:pt x="2971" y="460"/>
                  </a:lnTo>
                  <a:lnTo>
                    <a:pt x="2985" y="465"/>
                  </a:lnTo>
                  <a:lnTo>
                    <a:pt x="2999" y="470"/>
                  </a:lnTo>
                  <a:lnTo>
                    <a:pt x="3014" y="475"/>
                  </a:lnTo>
                  <a:lnTo>
                    <a:pt x="3029" y="480"/>
                  </a:lnTo>
                  <a:lnTo>
                    <a:pt x="3045" y="485"/>
                  </a:lnTo>
                  <a:lnTo>
                    <a:pt x="3061" y="489"/>
                  </a:lnTo>
                  <a:lnTo>
                    <a:pt x="3080" y="487"/>
                  </a:lnTo>
                  <a:lnTo>
                    <a:pt x="3100" y="484"/>
                  </a:lnTo>
                  <a:lnTo>
                    <a:pt x="3122" y="482"/>
                  </a:lnTo>
                  <a:lnTo>
                    <a:pt x="3131" y="488"/>
                  </a:lnTo>
                  <a:lnTo>
                    <a:pt x="3140" y="494"/>
                  </a:lnTo>
                  <a:lnTo>
                    <a:pt x="3148" y="500"/>
                  </a:lnTo>
                  <a:lnTo>
                    <a:pt x="3150" y="501"/>
                  </a:lnTo>
                  <a:lnTo>
                    <a:pt x="3504" y="501"/>
                  </a:lnTo>
                  <a:lnTo>
                    <a:pt x="3506" y="496"/>
                  </a:lnTo>
                  <a:lnTo>
                    <a:pt x="3508" y="490"/>
                  </a:lnTo>
                  <a:lnTo>
                    <a:pt x="3510" y="484"/>
                  </a:lnTo>
                  <a:lnTo>
                    <a:pt x="3512" y="477"/>
                  </a:lnTo>
                  <a:lnTo>
                    <a:pt x="3514" y="471"/>
                  </a:lnTo>
                  <a:lnTo>
                    <a:pt x="3516" y="465"/>
                  </a:lnTo>
                  <a:lnTo>
                    <a:pt x="3518" y="459"/>
                  </a:lnTo>
                  <a:lnTo>
                    <a:pt x="3520" y="452"/>
                  </a:lnTo>
                  <a:lnTo>
                    <a:pt x="3523" y="446"/>
                  </a:lnTo>
                  <a:lnTo>
                    <a:pt x="3526" y="440"/>
                  </a:lnTo>
                  <a:lnTo>
                    <a:pt x="3529" y="434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506" y="501"/>
                  </a:lnTo>
                  <a:lnTo>
                    <a:pt x="507" y="499"/>
                  </a:lnTo>
                  <a:lnTo>
                    <a:pt x="511" y="494"/>
                  </a:lnTo>
                  <a:lnTo>
                    <a:pt x="515" y="489"/>
                  </a:lnTo>
                  <a:lnTo>
                    <a:pt x="519" y="485"/>
                  </a:lnTo>
                  <a:lnTo>
                    <a:pt x="523" y="480"/>
                  </a:lnTo>
                  <a:lnTo>
                    <a:pt x="529" y="475"/>
                  </a:lnTo>
                  <a:lnTo>
                    <a:pt x="534" y="471"/>
                  </a:lnTo>
                  <a:lnTo>
                    <a:pt x="540" y="466"/>
                  </a:lnTo>
                  <a:lnTo>
                    <a:pt x="545" y="461"/>
                  </a:lnTo>
                  <a:lnTo>
                    <a:pt x="550" y="466"/>
                  </a:lnTo>
                  <a:lnTo>
                    <a:pt x="554" y="471"/>
                  </a:lnTo>
                  <a:lnTo>
                    <a:pt x="559" y="476"/>
                  </a:lnTo>
                  <a:lnTo>
                    <a:pt x="563" y="480"/>
                  </a:lnTo>
                  <a:lnTo>
                    <a:pt x="567" y="485"/>
                  </a:lnTo>
                  <a:lnTo>
                    <a:pt x="572" y="490"/>
                  </a:lnTo>
                  <a:lnTo>
                    <a:pt x="577" y="495"/>
                  </a:lnTo>
                  <a:lnTo>
                    <a:pt x="583" y="499"/>
                  </a:lnTo>
                  <a:lnTo>
                    <a:pt x="585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47" y="501"/>
                  </a:moveTo>
                  <a:lnTo>
                    <a:pt x="2848" y="499"/>
                  </a:lnTo>
                  <a:lnTo>
                    <a:pt x="2851" y="492"/>
                  </a:lnTo>
                  <a:lnTo>
                    <a:pt x="2854" y="485"/>
                  </a:lnTo>
                  <a:lnTo>
                    <a:pt x="2857" y="478"/>
                  </a:lnTo>
                  <a:lnTo>
                    <a:pt x="2861" y="471"/>
                  </a:lnTo>
                  <a:lnTo>
                    <a:pt x="2864" y="464"/>
                  </a:lnTo>
                  <a:lnTo>
                    <a:pt x="2867" y="457"/>
                  </a:lnTo>
                  <a:lnTo>
                    <a:pt x="2870" y="450"/>
                  </a:lnTo>
                  <a:lnTo>
                    <a:pt x="2874" y="443"/>
                  </a:lnTo>
                  <a:lnTo>
                    <a:pt x="2879" y="436"/>
                  </a:lnTo>
                  <a:lnTo>
                    <a:pt x="2883" y="430"/>
                  </a:lnTo>
                  <a:lnTo>
                    <a:pt x="2888" y="423"/>
                  </a:lnTo>
                  <a:lnTo>
                    <a:pt x="2893" y="416"/>
                  </a:lnTo>
                  <a:lnTo>
                    <a:pt x="2898" y="409"/>
                  </a:lnTo>
                  <a:lnTo>
                    <a:pt x="2903" y="402"/>
                  </a:lnTo>
                  <a:lnTo>
                    <a:pt x="2908" y="395"/>
                  </a:lnTo>
                  <a:lnTo>
                    <a:pt x="2911" y="401"/>
                  </a:lnTo>
                  <a:lnTo>
                    <a:pt x="2913" y="408"/>
                  </a:lnTo>
                  <a:lnTo>
                    <a:pt x="2915" y="415"/>
                  </a:lnTo>
                  <a:lnTo>
                    <a:pt x="2917" y="422"/>
                  </a:lnTo>
                  <a:lnTo>
                    <a:pt x="2920" y="429"/>
                  </a:lnTo>
                  <a:lnTo>
                    <a:pt x="2922" y="436"/>
                  </a:lnTo>
                  <a:lnTo>
                    <a:pt x="2924" y="443"/>
                  </a:lnTo>
                  <a:lnTo>
                    <a:pt x="2926" y="450"/>
                  </a:lnTo>
                  <a:lnTo>
                    <a:pt x="2931" y="457"/>
                  </a:lnTo>
                  <a:lnTo>
                    <a:pt x="2938" y="464"/>
                  </a:lnTo>
                  <a:lnTo>
                    <a:pt x="2950" y="470"/>
                  </a:lnTo>
                  <a:lnTo>
                    <a:pt x="2966" y="476"/>
                  </a:lnTo>
                  <a:lnTo>
                    <a:pt x="2982" y="481"/>
                  </a:lnTo>
                  <a:lnTo>
                    <a:pt x="2999" y="487"/>
                  </a:lnTo>
                  <a:lnTo>
                    <a:pt x="3016" y="492"/>
                  </a:lnTo>
                  <a:lnTo>
                    <a:pt x="3033" y="497"/>
                  </a:lnTo>
                  <a:lnTo>
                    <a:pt x="3049" y="501"/>
                  </a:lnTo>
                  <a:lnTo>
                    <a:pt x="3076" y="501"/>
                  </a:lnTo>
                  <a:lnTo>
                    <a:pt x="3091" y="496"/>
                  </a:lnTo>
                  <a:lnTo>
                    <a:pt x="3111" y="492"/>
                  </a:lnTo>
                  <a:lnTo>
                    <a:pt x="3127" y="493"/>
                  </a:lnTo>
                  <a:lnTo>
                    <a:pt x="3137" y="500"/>
                  </a:lnTo>
                  <a:lnTo>
                    <a:pt x="3139" y="501"/>
                  </a:lnTo>
                  <a:lnTo>
                    <a:pt x="3523" y="501"/>
                  </a:lnTo>
                  <a:lnTo>
                    <a:pt x="3524" y="498"/>
                  </a:lnTo>
                  <a:lnTo>
                    <a:pt x="3527" y="491"/>
                  </a:lnTo>
                  <a:lnTo>
                    <a:pt x="3529" y="484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47" y="501"/>
                  </a:lnTo>
                  <a:close/>
                  <a:moveTo>
                    <a:pt x="1672" y="501"/>
                  </a:moveTo>
                  <a:lnTo>
                    <a:pt x="1672" y="500"/>
                  </a:lnTo>
                  <a:lnTo>
                    <a:pt x="1676" y="493"/>
                  </a:lnTo>
                  <a:lnTo>
                    <a:pt x="1679" y="487"/>
                  </a:lnTo>
                  <a:lnTo>
                    <a:pt x="1681" y="481"/>
                  </a:lnTo>
                  <a:lnTo>
                    <a:pt x="1684" y="474"/>
                  </a:lnTo>
                  <a:lnTo>
                    <a:pt x="1686" y="468"/>
                  </a:lnTo>
                  <a:lnTo>
                    <a:pt x="1689" y="461"/>
                  </a:lnTo>
                  <a:lnTo>
                    <a:pt x="1691" y="455"/>
                  </a:lnTo>
                  <a:lnTo>
                    <a:pt x="1693" y="449"/>
                  </a:lnTo>
                  <a:lnTo>
                    <a:pt x="1696" y="442"/>
                  </a:lnTo>
                  <a:lnTo>
                    <a:pt x="1700" y="436"/>
                  </a:lnTo>
                  <a:lnTo>
                    <a:pt x="1703" y="430"/>
                  </a:lnTo>
                  <a:lnTo>
                    <a:pt x="1707" y="423"/>
                  </a:lnTo>
                  <a:lnTo>
                    <a:pt x="1711" y="417"/>
                  </a:lnTo>
                  <a:lnTo>
                    <a:pt x="1713" y="411"/>
                  </a:lnTo>
                  <a:lnTo>
                    <a:pt x="1716" y="404"/>
                  </a:lnTo>
                  <a:lnTo>
                    <a:pt x="1722" y="398"/>
                  </a:lnTo>
                  <a:lnTo>
                    <a:pt x="1733" y="393"/>
                  </a:lnTo>
                  <a:lnTo>
                    <a:pt x="1745" y="387"/>
                  </a:lnTo>
                  <a:lnTo>
                    <a:pt x="1756" y="386"/>
                  </a:lnTo>
                  <a:lnTo>
                    <a:pt x="1762" y="392"/>
                  </a:lnTo>
                  <a:lnTo>
                    <a:pt x="1767" y="399"/>
                  </a:lnTo>
                  <a:lnTo>
                    <a:pt x="1769" y="405"/>
                  </a:lnTo>
                  <a:lnTo>
                    <a:pt x="1770" y="411"/>
                  </a:lnTo>
                  <a:lnTo>
                    <a:pt x="1770" y="418"/>
                  </a:lnTo>
                  <a:lnTo>
                    <a:pt x="1770" y="424"/>
                  </a:lnTo>
                  <a:lnTo>
                    <a:pt x="1771" y="431"/>
                  </a:lnTo>
                  <a:lnTo>
                    <a:pt x="1771" y="437"/>
                  </a:lnTo>
                  <a:lnTo>
                    <a:pt x="1772" y="443"/>
                  </a:lnTo>
                  <a:lnTo>
                    <a:pt x="1772" y="450"/>
                  </a:lnTo>
                  <a:lnTo>
                    <a:pt x="1773" y="456"/>
                  </a:lnTo>
                  <a:lnTo>
                    <a:pt x="1773" y="463"/>
                  </a:lnTo>
                  <a:lnTo>
                    <a:pt x="1774" y="469"/>
                  </a:lnTo>
                  <a:lnTo>
                    <a:pt x="1774" y="475"/>
                  </a:lnTo>
                  <a:lnTo>
                    <a:pt x="1775" y="482"/>
                  </a:lnTo>
                  <a:lnTo>
                    <a:pt x="1776" y="488"/>
                  </a:lnTo>
                  <a:lnTo>
                    <a:pt x="1776" y="494"/>
                  </a:lnTo>
                  <a:lnTo>
                    <a:pt x="1777" y="501"/>
                  </a:lnTo>
                  <a:lnTo>
                    <a:pt x="1777" y="501"/>
                  </a:lnTo>
                  <a:lnTo>
                    <a:pt x="1672" y="501"/>
                  </a:lnTo>
                  <a:close/>
                </a:path>
              </a:pathLst>
            </a:custGeom>
            <a:solidFill>
              <a:srgbClr val="FF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0D9E304-E067-7BC7-C165-DE323EA95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150 h 501"/>
                <a:gd name="T2" fmla="*/ 160 w 3743"/>
                <a:gd name="T3" fmla="*/ 351 h 501"/>
                <a:gd name="T4" fmla="*/ 160 w 3743"/>
                <a:gd name="T5" fmla="*/ 501 h 501"/>
                <a:gd name="T6" fmla="*/ 515 w 3743"/>
                <a:gd name="T7" fmla="*/ 489 h 501"/>
                <a:gd name="T8" fmla="*/ 534 w 3743"/>
                <a:gd name="T9" fmla="*/ 471 h 501"/>
                <a:gd name="T10" fmla="*/ 554 w 3743"/>
                <a:gd name="T11" fmla="*/ 471 h 501"/>
                <a:gd name="T12" fmla="*/ 572 w 3743"/>
                <a:gd name="T13" fmla="*/ 490 h 501"/>
                <a:gd name="T14" fmla="*/ 0 w 3743"/>
                <a:gd name="T15" fmla="*/ 501 h 501"/>
                <a:gd name="T16" fmla="*/ 2848 w 3743"/>
                <a:gd name="T17" fmla="*/ 499 h 501"/>
                <a:gd name="T18" fmla="*/ 2861 w 3743"/>
                <a:gd name="T19" fmla="*/ 471 h 501"/>
                <a:gd name="T20" fmla="*/ 2874 w 3743"/>
                <a:gd name="T21" fmla="*/ 443 h 501"/>
                <a:gd name="T22" fmla="*/ 2893 w 3743"/>
                <a:gd name="T23" fmla="*/ 416 h 501"/>
                <a:gd name="T24" fmla="*/ 2911 w 3743"/>
                <a:gd name="T25" fmla="*/ 401 h 501"/>
                <a:gd name="T26" fmla="*/ 2920 w 3743"/>
                <a:gd name="T27" fmla="*/ 429 h 501"/>
                <a:gd name="T28" fmla="*/ 2931 w 3743"/>
                <a:gd name="T29" fmla="*/ 457 h 501"/>
                <a:gd name="T30" fmla="*/ 2982 w 3743"/>
                <a:gd name="T31" fmla="*/ 481 h 501"/>
                <a:gd name="T32" fmla="*/ 3049 w 3743"/>
                <a:gd name="T33" fmla="*/ 501 h 501"/>
                <a:gd name="T34" fmla="*/ 3127 w 3743"/>
                <a:gd name="T35" fmla="*/ 493 h 501"/>
                <a:gd name="T36" fmla="*/ 3524 w 3743"/>
                <a:gd name="T37" fmla="*/ 498 h 501"/>
                <a:gd name="T38" fmla="*/ 3529 w 3743"/>
                <a:gd name="T39" fmla="*/ 401 h 501"/>
                <a:gd name="T40" fmla="*/ 3529 w 3743"/>
                <a:gd name="T41" fmla="*/ 200 h 501"/>
                <a:gd name="T42" fmla="*/ 3529 w 3743"/>
                <a:gd name="T43" fmla="*/ 0 h 501"/>
                <a:gd name="T44" fmla="*/ 1672 w 3743"/>
                <a:gd name="T45" fmla="*/ 501 h 501"/>
                <a:gd name="T46" fmla="*/ 1681 w 3743"/>
                <a:gd name="T47" fmla="*/ 481 h 501"/>
                <a:gd name="T48" fmla="*/ 1691 w 3743"/>
                <a:gd name="T49" fmla="*/ 455 h 501"/>
                <a:gd name="T50" fmla="*/ 1703 w 3743"/>
                <a:gd name="T51" fmla="*/ 430 h 501"/>
                <a:gd name="T52" fmla="*/ 1716 w 3743"/>
                <a:gd name="T53" fmla="*/ 404 h 501"/>
                <a:gd name="T54" fmla="*/ 1756 w 3743"/>
                <a:gd name="T55" fmla="*/ 386 h 501"/>
                <a:gd name="T56" fmla="*/ 1770 w 3743"/>
                <a:gd name="T57" fmla="*/ 411 h 501"/>
                <a:gd name="T58" fmla="*/ 1771 w 3743"/>
                <a:gd name="T59" fmla="*/ 437 h 501"/>
                <a:gd name="T60" fmla="*/ 1773 w 3743"/>
                <a:gd name="T61" fmla="*/ 463 h 501"/>
                <a:gd name="T62" fmla="*/ 1776 w 3743"/>
                <a:gd name="T63" fmla="*/ 488 h 501"/>
                <a:gd name="T64" fmla="*/ 1672 w 3743"/>
                <a:gd name="T65" fmla="*/ 501 h 501"/>
                <a:gd name="T66" fmla="*/ 160 w 3743"/>
                <a:gd name="T67" fmla="*/ 150 h 501"/>
                <a:gd name="T68" fmla="*/ 160 w 3743"/>
                <a:gd name="T69" fmla="*/ 351 h 501"/>
                <a:gd name="T70" fmla="*/ 160 w 3743"/>
                <a:gd name="T71" fmla="*/ 501 h 501"/>
                <a:gd name="T72" fmla="*/ 2875 w 3743"/>
                <a:gd name="T73" fmla="*/ 501 h 501"/>
                <a:gd name="T74" fmla="*/ 2885 w 3743"/>
                <a:gd name="T75" fmla="*/ 479 h 501"/>
                <a:gd name="T76" fmla="*/ 2897 w 3743"/>
                <a:gd name="T77" fmla="*/ 454 h 501"/>
                <a:gd name="T78" fmla="*/ 2911 w 3743"/>
                <a:gd name="T79" fmla="*/ 446 h 501"/>
                <a:gd name="T80" fmla="*/ 2924 w 3743"/>
                <a:gd name="T81" fmla="*/ 471 h 501"/>
                <a:gd name="T82" fmla="*/ 2966 w 3743"/>
                <a:gd name="T83" fmla="*/ 493 h 501"/>
                <a:gd name="T84" fmla="*/ 3109 w 3743"/>
                <a:gd name="T85" fmla="*/ 501 h 501"/>
                <a:gd name="T86" fmla="*/ 3529 w 3743"/>
                <a:gd name="T87" fmla="*/ 501 h 501"/>
                <a:gd name="T88" fmla="*/ 3529 w 3743"/>
                <a:gd name="T89" fmla="*/ 301 h 501"/>
                <a:gd name="T90" fmla="*/ 3529 w 3743"/>
                <a:gd name="T91" fmla="*/ 100 h 501"/>
                <a:gd name="T92" fmla="*/ 3743 w 3743"/>
                <a:gd name="T93" fmla="*/ 501 h 501"/>
                <a:gd name="T94" fmla="*/ 1690 w 3743"/>
                <a:gd name="T95" fmla="*/ 494 h 501"/>
                <a:gd name="T96" fmla="*/ 1698 w 3743"/>
                <a:gd name="T97" fmla="*/ 467 h 501"/>
                <a:gd name="T98" fmla="*/ 1710 w 3743"/>
                <a:gd name="T99" fmla="*/ 440 h 501"/>
                <a:gd name="T100" fmla="*/ 1723 w 3743"/>
                <a:gd name="T101" fmla="*/ 414 h 501"/>
                <a:gd name="T102" fmla="*/ 1754 w 3743"/>
                <a:gd name="T103" fmla="*/ 389 h 501"/>
                <a:gd name="T104" fmla="*/ 1765 w 3743"/>
                <a:gd name="T105" fmla="*/ 416 h 501"/>
                <a:gd name="T106" fmla="*/ 1767 w 3743"/>
                <a:gd name="T107" fmla="*/ 443 h 501"/>
                <a:gd name="T108" fmla="*/ 1770 w 3743"/>
                <a:gd name="T109" fmla="*/ 470 h 501"/>
                <a:gd name="T110" fmla="*/ 1772 w 3743"/>
                <a:gd name="T111" fmla="*/ 49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506" y="501"/>
                  </a:lnTo>
                  <a:lnTo>
                    <a:pt x="507" y="499"/>
                  </a:lnTo>
                  <a:lnTo>
                    <a:pt x="511" y="494"/>
                  </a:lnTo>
                  <a:lnTo>
                    <a:pt x="515" y="489"/>
                  </a:lnTo>
                  <a:lnTo>
                    <a:pt x="519" y="485"/>
                  </a:lnTo>
                  <a:lnTo>
                    <a:pt x="523" y="480"/>
                  </a:lnTo>
                  <a:lnTo>
                    <a:pt x="529" y="475"/>
                  </a:lnTo>
                  <a:lnTo>
                    <a:pt x="534" y="471"/>
                  </a:lnTo>
                  <a:lnTo>
                    <a:pt x="540" y="466"/>
                  </a:lnTo>
                  <a:lnTo>
                    <a:pt x="545" y="461"/>
                  </a:lnTo>
                  <a:lnTo>
                    <a:pt x="550" y="466"/>
                  </a:lnTo>
                  <a:lnTo>
                    <a:pt x="554" y="471"/>
                  </a:lnTo>
                  <a:lnTo>
                    <a:pt x="559" y="476"/>
                  </a:lnTo>
                  <a:lnTo>
                    <a:pt x="563" y="480"/>
                  </a:lnTo>
                  <a:lnTo>
                    <a:pt x="567" y="485"/>
                  </a:lnTo>
                  <a:lnTo>
                    <a:pt x="572" y="490"/>
                  </a:lnTo>
                  <a:lnTo>
                    <a:pt x="577" y="495"/>
                  </a:lnTo>
                  <a:lnTo>
                    <a:pt x="583" y="499"/>
                  </a:lnTo>
                  <a:lnTo>
                    <a:pt x="585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47" y="501"/>
                  </a:moveTo>
                  <a:lnTo>
                    <a:pt x="2848" y="499"/>
                  </a:lnTo>
                  <a:lnTo>
                    <a:pt x="2851" y="492"/>
                  </a:lnTo>
                  <a:lnTo>
                    <a:pt x="2854" y="485"/>
                  </a:lnTo>
                  <a:lnTo>
                    <a:pt x="2857" y="478"/>
                  </a:lnTo>
                  <a:lnTo>
                    <a:pt x="2861" y="471"/>
                  </a:lnTo>
                  <a:lnTo>
                    <a:pt x="2864" y="464"/>
                  </a:lnTo>
                  <a:lnTo>
                    <a:pt x="2867" y="457"/>
                  </a:lnTo>
                  <a:lnTo>
                    <a:pt x="2870" y="450"/>
                  </a:lnTo>
                  <a:lnTo>
                    <a:pt x="2874" y="443"/>
                  </a:lnTo>
                  <a:lnTo>
                    <a:pt x="2879" y="436"/>
                  </a:lnTo>
                  <a:lnTo>
                    <a:pt x="2883" y="430"/>
                  </a:lnTo>
                  <a:lnTo>
                    <a:pt x="2888" y="423"/>
                  </a:lnTo>
                  <a:lnTo>
                    <a:pt x="2893" y="416"/>
                  </a:lnTo>
                  <a:lnTo>
                    <a:pt x="2898" y="409"/>
                  </a:lnTo>
                  <a:lnTo>
                    <a:pt x="2903" y="402"/>
                  </a:lnTo>
                  <a:lnTo>
                    <a:pt x="2908" y="395"/>
                  </a:lnTo>
                  <a:lnTo>
                    <a:pt x="2911" y="401"/>
                  </a:lnTo>
                  <a:lnTo>
                    <a:pt x="2913" y="408"/>
                  </a:lnTo>
                  <a:lnTo>
                    <a:pt x="2915" y="415"/>
                  </a:lnTo>
                  <a:lnTo>
                    <a:pt x="2917" y="422"/>
                  </a:lnTo>
                  <a:lnTo>
                    <a:pt x="2920" y="429"/>
                  </a:lnTo>
                  <a:lnTo>
                    <a:pt x="2922" y="436"/>
                  </a:lnTo>
                  <a:lnTo>
                    <a:pt x="2924" y="443"/>
                  </a:lnTo>
                  <a:lnTo>
                    <a:pt x="2926" y="450"/>
                  </a:lnTo>
                  <a:lnTo>
                    <a:pt x="2931" y="457"/>
                  </a:lnTo>
                  <a:lnTo>
                    <a:pt x="2938" y="464"/>
                  </a:lnTo>
                  <a:lnTo>
                    <a:pt x="2950" y="470"/>
                  </a:lnTo>
                  <a:lnTo>
                    <a:pt x="2966" y="476"/>
                  </a:lnTo>
                  <a:lnTo>
                    <a:pt x="2982" y="481"/>
                  </a:lnTo>
                  <a:lnTo>
                    <a:pt x="2999" y="487"/>
                  </a:lnTo>
                  <a:lnTo>
                    <a:pt x="3016" y="492"/>
                  </a:lnTo>
                  <a:lnTo>
                    <a:pt x="3033" y="497"/>
                  </a:lnTo>
                  <a:lnTo>
                    <a:pt x="3049" y="501"/>
                  </a:lnTo>
                  <a:lnTo>
                    <a:pt x="3076" y="501"/>
                  </a:lnTo>
                  <a:lnTo>
                    <a:pt x="3091" y="496"/>
                  </a:lnTo>
                  <a:lnTo>
                    <a:pt x="3111" y="492"/>
                  </a:lnTo>
                  <a:lnTo>
                    <a:pt x="3127" y="493"/>
                  </a:lnTo>
                  <a:lnTo>
                    <a:pt x="3137" y="500"/>
                  </a:lnTo>
                  <a:lnTo>
                    <a:pt x="3139" y="501"/>
                  </a:lnTo>
                  <a:lnTo>
                    <a:pt x="3523" y="501"/>
                  </a:lnTo>
                  <a:lnTo>
                    <a:pt x="3524" y="498"/>
                  </a:lnTo>
                  <a:lnTo>
                    <a:pt x="3527" y="491"/>
                  </a:lnTo>
                  <a:lnTo>
                    <a:pt x="3529" y="484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47" y="501"/>
                  </a:lnTo>
                  <a:close/>
                  <a:moveTo>
                    <a:pt x="1672" y="501"/>
                  </a:moveTo>
                  <a:lnTo>
                    <a:pt x="1672" y="500"/>
                  </a:lnTo>
                  <a:lnTo>
                    <a:pt x="1676" y="493"/>
                  </a:lnTo>
                  <a:lnTo>
                    <a:pt x="1679" y="487"/>
                  </a:lnTo>
                  <a:lnTo>
                    <a:pt x="1681" y="481"/>
                  </a:lnTo>
                  <a:lnTo>
                    <a:pt x="1684" y="474"/>
                  </a:lnTo>
                  <a:lnTo>
                    <a:pt x="1686" y="468"/>
                  </a:lnTo>
                  <a:lnTo>
                    <a:pt x="1689" y="461"/>
                  </a:lnTo>
                  <a:lnTo>
                    <a:pt x="1691" y="455"/>
                  </a:lnTo>
                  <a:lnTo>
                    <a:pt x="1693" y="449"/>
                  </a:lnTo>
                  <a:lnTo>
                    <a:pt x="1696" y="442"/>
                  </a:lnTo>
                  <a:lnTo>
                    <a:pt x="1700" y="436"/>
                  </a:lnTo>
                  <a:lnTo>
                    <a:pt x="1703" y="430"/>
                  </a:lnTo>
                  <a:lnTo>
                    <a:pt x="1707" y="423"/>
                  </a:lnTo>
                  <a:lnTo>
                    <a:pt x="1711" y="417"/>
                  </a:lnTo>
                  <a:lnTo>
                    <a:pt x="1713" y="411"/>
                  </a:lnTo>
                  <a:lnTo>
                    <a:pt x="1716" y="404"/>
                  </a:lnTo>
                  <a:lnTo>
                    <a:pt x="1722" y="398"/>
                  </a:lnTo>
                  <a:lnTo>
                    <a:pt x="1733" y="393"/>
                  </a:lnTo>
                  <a:lnTo>
                    <a:pt x="1745" y="387"/>
                  </a:lnTo>
                  <a:lnTo>
                    <a:pt x="1756" y="386"/>
                  </a:lnTo>
                  <a:lnTo>
                    <a:pt x="1762" y="392"/>
                  </a:lnTo>
                  <a:lnTo>
                    <a:pt x="1767" y="399"/>
                  </a:lnTo>
                  <a:lnTo>
                    <a:pt x="1769" y="405"/>
                  </a:lnTo>
                  <a:lnTo>
                    <a:pt x="1770" y="411"/>
                  </a:lnTo>
                  <a:lnTo>
                    <a:pt x="1770" y="418"/>
                  </a:lnTo>
                  <a:lnTo>
                    <a:pt x="1770" y="424"/>
                  </a:lnTo>
                  <a:lnTo>
                    <a:pt x="1771" y="431"/>
                  </a:lnTo>
                  <a:lnTo>
                    <a:pt x="1771" y="437"/>
                  </a:lnTo>
                  <a:lnTo>
                    <a:pt x="1772" y="443"/>
                  </a:lnTo>
                  <a:lnTo>
                    <a:pt x="1772" y="450"/>
                  </a:lnTo>
                  <a:lnTo>
                    <a:pt x="1773" y="456"/>
                  </a:lnTo>
                  <a:lnTo>
                    <a:pt x="1773" y="463"/>
                  </a:lnTo>
                  <a:lnTo>
                    <a:pt x="1774" y="469"/>
                  </a:lnTo>
                  <a:lnTo>
                    <a:pt x="1774" y="475"/>
                  </a:lnTo>
                  <a:lnTo>
                    <a:pt x="1775" y="482"/>
                  </a:lnTo>
                  <a:lnTo>
                    <a:pt x="1776" y="488"/>
                  </a:lnTo>
                  <a:lnTo>
                    <a:pt x="1776" y="494"/>
                  </a:lnTo>
                  <a:lnTo>
                    <a:pt x="1777" y="501"/>
                  </a:lnTo>
                  <a:lnTo>
                    <a:pt x="1777" y="501"/>
                  </a:lnTo>
                  <a:lnTo>
                    <a:pt x="1672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75" y="501"/>
                  </a:moveTo>
                  <a:lnTo>
                    <a:pt x="2876" y="498"/>
                  </a:lnTo>
                  <a:lnTo>
                    <a:pt x="2879" y="492"/>
                  </a:lnTo>
                  <a:lnTo>
                    <a:pt x="2882" y="486"/>
                  </a:lnTo>
                  <a:lnTo>
                    <a:pt x="2885" y="479"/>
                  </a:lnTo>
                  <a:lnTo>
                    <a:pt x="2888" y="473"/>
                  </a:lnTo>
                  <a:lnTo>
                    <a:pt x="2891" y="467"/>
                  </a:lnTo>
                  <a:lnTo>
                    <a:pt x="2894" y="461"/>
                  </a:lnTo>
                  <a:lnTo>
                    <a:pt x="2897" y="454"/>
                  </a:lnTo>
                  <a:lnTo>
                    <a:pt x="2901" y="448"/>
                  </a:lnTo>
                  <a:lnTo>
                    <a:pt x="2905" y="442"/>
                  </a:lnTo>
                  <a:lnTo>
                    <a:pt x="2909" y="439"/>
                  </a:lnTo>
                  <a:lnTo>
                    <a:pt x="2911" y="446"/>
                  </a:lnTo>
                  <a:lnTo>
                    <a:pt x="2913" y="452"/>
                  </a:lnTo>
                  <a:lnTo>
                    <a:pt x="2916" y="458"/>
                  </a:lnTo>
                  <a:lnTo>
                    <a:pt x="2920" y="465"/>
                  </a:lnTo>
                  <a:lnTo>
                    <a:pt x="2924" y="471"/>
                  </a:lnTo>
                  <a:lnTo>
                    <a:pt x="2929" y="477"/>
                  </a:lnTo>
                  <a:lnTo>
                    <a:pt x="2938" y="483"/>
                  </a:lnTo>
                  <a:lnTo>
                    <a:pt x="2951" y="488"/>
                  </a:lnTo>
                  <a:lnTo>
                    <a:pt x="2966" y="493"/>
                  </a:lnTo>
                  <a:lnTo>
                    <a:pt x="2982" y="498"/>
                  </a:lnTo>
                  <a:lnTo>
                    <a:pt x="2991" y="501"/>
                  </a:lnTo>
                  <a:lnTo>
                    <a:pt x="3109" y="501"/>
                  </a:lnTo>
                  <a:lnTo>
                    <a:pt x="3109" y="501"/>
                  </a:lnTo>
                  <a:lnTo>
                    <a:pt x="3125" y="499"/>
                  </a:lnTo>
                  <a:lnTo>
                    <a:pt x="3127" y="501"/>
                  </a:lnTo>
                  <a:lnTo>
                    <a:pt x="3529" y="501"/>
                  </a:ln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75" y="501"/>
                  </a:lnTo>
                  <a:close/>
                  <a:moveTo>
                    <a:pt x="1687" y="501"/>
                  </a:moveTo>
                  <a:lnTo>
                    <a:pt x="1687" y="500"/>
                  </a:lnTo>
                  <a:lnTo>
                    <a:pt x="1690" y="494"/>
                  </a:lnTo>
                  <a:lnTo>
                    <a:pt x="1692" y="487"/>
                  </a:lnTo>
                  <a:lnTo>
                    <a:pt x="1694" y="480"/>
                  </a:lnTo>
                  <a:lnTo>
                    <a:pt x="1696" y="474"/>
                  </a:lnTo>
                  <a:lnTo>
                    <a:pt x="1698" y="467"/>
                  </a:lnTo>
                  <a:lnTo>
                    <a:pt x="1700" y="460"/>
                  </a:lnTo>
                  <a:lnTo>
                    <a:pt x="1703" y="453"/>
                  </a:lnTo>
                  <a:lnTo>
                    <a:pt x="1706" y="447"/>
                  </a:lnTo>
                  <a:lnTo>
                    <a:pt x="1710" y="440"/>
                  </a:lnTo>
                  <a:lnTo>
                    <a:pt x="1714" y="434"/>
                  </a:lnTo>
                  <a:lnTo>
                    <a:pt x="1717" y="427"/>
                  </a:lnTo>
                  <a:lnTo>
                    <a:pt x="1721" y="420"/>
                  </a:lnTo>
                  <a:lnTo>
                    <a:pt x="1723" y="414"/>
                  </a:lnTo>
                  <a:lnTo>
                    <a:pt x="1726" y="407"/>
                  </a:lnTo>
                  <a:lnTo>
                    <a:pt x="1729" y="400"/>
                  </a:lnTo>
                  <a:lnTo>
                    <a:pt x="1740" y="394"/>
                  </a:lnTo>
                  <a:lnTo>
                    <a:pt x="1754" y="389"/>
                  </a:lnTo>
                  <a:lnTo>
                    <a:pt x="1760" y="396"/>
                  </a:lnTo>
                  <a:lnTo>
                    <a:pt x="1764" y="403"/>
                  </a:lnTo>
                  <a:lnTo>
                    <a:pt x="1764" y="409"/>
                  </a:lnTo>
                  <a:lnTo>
                    <a:pt x="1765" y="416"/>
                  </a:lnTo>
                  <a:lnTo>
                    <a:pt x="1766" y="423"/>
                  </a:lnTo>
                  <a:lnTo>
                    <a:pt x="1766" y="429"/>
                  </a:lnTo>
                  <a:lnTo>
                    <a:pt x="1767" y="436"/>
                  </a:lnTo>
                  <a:lnTo>
                    <a:pt x="1767" y="443"/>
                  </a:lnTo>
                  <a:lnTo>
                    <a:pt x="1768" y="450"/>
                  </a:lnTo>
                  <a:lnTo>
                    <a:pt x="1768" y="456"/>
                  </a:lnTo>
                  <a:lnTo>
                    <a:pt x="1769" y="463"/>
                  </a:lnTo>
                  <a:lnTo>
                    <a:pt x="1770" y="470"/>
                  </a:lnTo>
                  <a:lnTo>
                    <a:pt x="1770" y="476"/>
                  </a:lnTo>
                  <a:lnTo>
                    <a:pt x="1771" y="483"/>
                  </a:lnTo>
                  <a:lnTo>
                    <a:pt x="1772" y="490"/>
                  </a:lnTo>
                  <a:lnTo>
                    <a:pt x="1772" y="496"/>
                  </a:lnTo>
                  <a:lnTo>
                    <a:pt x="1773" y="501"/>
                  </a:lnTo>
                  <a:lnTo>
                    <a:pt x="1687" y="501"/>
                  </a:lnTo>
                  <a:close/>
                </a:path>
              </a:pathLst>
            </a:custGeom>
            <a:solidFill>
              <a:srgbClr val="FF4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CEECC21E-7557-A0ED-63BC-FAB121615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100 h 501"/>
                <a:gd name="T2" fmla="*/ 160 w 3743"/>
                <a:gd name="T3" fmla="*/ 250 h 501"/>
                <a:gd name="T4" fmla="*/ 160 w 3743"/>
                <a:gd name="T5" fmla="*/ 401 h 501"/>
                <a:gd name="T6" fmla="*/ 160 w 3743"/>
                <a:gd name="T7" fmla="*/ 501 h 501"/>
                <a:gd name="T8" fmla="*/ 160 w 3743"/>
                <a:gd name="T9" fmla="*/ 0 h 501"/>
                <a:gd name="T10" fmla="*/ 2879 w 3743"/>
                <a:gd name="T11" fmla="*/ 492 h 501"/>
                <a:gd name="T12" fmla="*/ 2888 w 3743"/>
                <a:gd name="T13" fmla="*/ 473 h 501"/>
                <a:gd name="T14" fmla="*/ 2897 w 3743"/>
                <a:gd name="T15" fmla="*/ 454 h 501"/>
                <a:gd name="T16" fmla="*/ 2909 w 3743"/>
                <a:gd name="T17" fmla="*/ 439 h 501"/>
                <a:gd name="T18" fmla="*/ 2916 w 3743"/>
                <a:gd name="T19" fmla="*/ 458 h 501"/>
                <a:gd name="T20" fmla="*/ 2929 w 3743"/>
                <a:gd name="T21" fmla="*/ 477 h 501"/>
                <a:gd name="T22" fmla="*/ 2966 w 3743"/>
                <a:gd name="T23" fmla="*/ 493 h 501"/>
                <a:gd name="T24" fmla="*/ 3109 w 3743"/>
                <a:gd name="T25" fmla="*/ 501 h 501"/>
                <a:gd name="T26" fmla="*/ 3127 w 3743"/>
                <a:gd name="T27" fmla="*/ 501 h 501"/>
                <a:gd name="T28" fmla="*/ 3529 w 3743"/>
                <a:gd name="T29" fmla="*/ 451 h 501"/>
                <a:gd name="T30" fmla="*/ 3529 w 3743"/>
                <a:gd name="T31" fmla="*/ 301 h 501"/>
                <a:gd name="T32" fmla="*/ 3529 w 3743"/>
                <a:gd name="T33" fmla="*/ 150 h 501"/>
                <a:gd name="T34" fmla="*/ 3529 w 3743"/>
                <a:gd name="T35" fmla="*/ 0 h 501"/>
                <a:gd name="T36" fmla="*/ 2875 w 3743"/>
                <a:gd name="T37" fmla="*/ 501 h 501"/>
                <a:gd name="T38" fmla="*/ 1690 w 3743"/>
                <a:gd name="T39" fmla="*/ 494 h 501"/>
                <a:gd name="T40" fmla="*/ 1696 w 3743"/>
                <a:gd name="T41" fmla="*/ 474 h 501"/>
                <a:gd name="T42" fmla="*/ 1703 w 3743"/>
                <a:gd name="T43" fmla="*/ 453 h 501"/>
                <a:gd name="T44" fmla="*/ 1714 w 3743"/>
                <a:gd name="T45" fmla="*/ 434 h 501"/>
                <a:gd name="T46" fmla="*/ 1723 w 3743"/>
                <a:gd name="T47" fmla="*/ 414 h 501"/>
                <a:gd name="T48" fmla="*/ 1740 w 3743"/>
                <a:gd name="T49" fmla="*/ 394 h 501"/>
                <a:gd name="T50" fmla="*/ 1764 w 3743"/>
                <a:gd name="T51" fmla="*/ 403 h 501"/>
                <a:gd name="T52" fmla="*/ 1766 w 3743"/>
                <a:gd name="T53" fmla="*/ 423 h 501"/>
                <a:gd name="T54" fmla="*/ 1767 w 3743"/>
                <a:gd name="T55" fmla="*/ 443 h 501"/>
                <a:gd name="T56" fmla="*/ 1769 w 3743"/>
                <a:gd name="T57" fmla="*/ 463 h 501"/>
                <a:gd name="T58" fmla="*/ 1771 w 3743"/>
                <a:gd name="T59" fmla="*/ 483 h 501"/>
                <a:gd name="T60" fmla="*/ 1773 w 3743"/>
                <a:gd name="T61" fmla="*/ 501 h 501"/>
                <a:gd name="T62" fmla="*/ 160 w 3743"/>
                <a:gd name="T63" fmla="*/ 50 h 501"/>
                <a:gd name="T64" fmla="*/ 160 w 3743"/>
                <a:gd name="T65" fmla="*/ 200 h 501"/>
                <a:gd name="T66" fmla="*/ 160 w 3743"/>
                <a:gd name="T67" fmla="*/ 351 h 501"/>
                <a:gd name="T68" fmla="*/ 160 w 3743"/>
                <a:gd name="T69" fmla="*/ 501 h 501"/>
                <a:gd name="T70" fmla="*/ 0 w 3743"/>
                <a:gd name="T71" fmla="*/ 0 h 501"/>
                <a:gd name="T72" fmla="*/ 2899 w 3743"/>
                <a:gd name="T73" fmla="*/ 501 h 501"/>
                <a:gd name="T74" fmla="*/ 2907 w 3743"/>
                <a:gd name="T75" fmla="*/ 482 h 501"/>
                <a:gd name="T76" fmla="*/ 2924 w 3743"/>
                <a:gd name="T77" fmla="*/ 496 h 501"/>
                <a:gd name="T78" fmla="*/ 3529 w 3743"/>
                <a:gd name="T79" fmla="*/ 501 h 501"/>
                <a:gd name="T80" fmla="*/ 3529 w 3743"/>
                <a:gd name="T81" fmla="*/ 401 h 501"/>
                <a:gd name="T82" fmla="*/ 3529 w 3743"/>
                <a:gd name="T83" fmla="*/ 250 h 501"/>
                <a:gd name="T84" fmla="*/ 3529 w 3743"/>
                <a:gd name="T85" fmla="*/ 100 h 501"/>
                <a:gd name="T86" fmla="*/ 3743 w 3743"/>
                <a:gd name="T87" fmla="*/ 0 h 501"/>
                <a:gd name="T88" fmla="*/ 1702 w 3743"/>
                <a:gd name="T89" fmla="*/ 501 h 501"/>
                <a:gd name="T90" fmla="*/ 1708 w 3743"/>
                <a:gd name="T91" fmla="*/ 481 h 501"/>
                <a:gd name="T92" fmla="*/ 1715 w 3743"/>
                <a:gd name="T93" fmla="*/ 460 h 501"/>
                <a:gd name="T94" fmla="*/ 1724 w 3743"/>
                <a:gd name="T95" fmla="*/ 439 h 501"/>
                <a:gd name="T96" fmla="*/ 1733 w 3743"/>
                <a:gd name="T97" fmla="*/ 418 h 501"/>
                <a:gd name="T98" fmla="*/ 1746 w 3743"/>
                <a:gd name="T99" fmla="*/ 398 h 501"/>
                <a:gd name="T100" fmla="*/ 1760 w 3743"/>
                <a:gd name="T101" fmla="*/ 411 h 501"/>
                <a:gd name="T102" fmla="*/ 1762 w 3743"/>
                <a:gd name="T103" fmla="*/ 433 h 501"/>
                <a:gd name="T104" fmla="*/ 1764 w 3743"/>
                <a:gd name="T105" fmla="*/ 454 h 501"/>
                <a:gd name="T106" fmla="*/ 1766 w 3743"/>
                <a:gd name="T107" fmla="*/ 475 h 501"/>
                <a:gd name="T108" fmla="*/ 1768 w 3743"/>
                <a:gd name="T109" fmla="*/ 49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75" y="501"/>
                  </a:moveTo>
                  <a:lnTo>
                    <a:pt x="2876" y="498"/>
                  </a:lnTo>
                  <a:lnTo>
                    <a:pt x="2879" y="492"/>
                  </a:lnTo>
                  <a:lnTo>
                    <a:pt x="2882" y="486"/>
                  </a:lnTo>
                  <a:lnTo>
                    <a:pt x="2885" y="479"/>
                  </a:lnTo>
                  <a:lnTo>
                    <a:pt x="2888" y="473"/>
                  </a:lnTo>
                  <a:lnTo>
                    <a:pt x="2891" y="467"/>
                  </a:lnTo>
                  <a:lnTo>
                    <a:pt x="2894" y="461"/>
                  </a:lnTo>
                  <a:lnTo>
                    <a:pt x="2897" y="454"/>
                  </a:lnTo>
                  <a:lnTo>
                    <a:pt x="2901" y="448"/>
                  </a:lnTo>
                  <a:lnTo>
                    <a:pt x="2905" y="442"/>
                  </a:lnTo>
                  <a:lnTo>
                    <a:pt x="2909" y="439"/>
                  </a:lnTo>
                  <a:lnTo>
                    <a:pt x="2911" y="446"/>
                  </a:lnTo>
                  <a:lnTo>
                    <a:pt x="2913" y="452"/>
                  </a:lnTo>
                  <a:lnTo>
                    <a:pt x="2916" y="458"/>
                  </a:lnTo>
                  <a:lnTo>
                    <a:pt x="2920" y="465"/>
                  </a:lnTo>
                  <a:lnTo>
                    <a:pt x="2924" y="471"/>
                  </a:lnTo>
                  <a:lnTo>
                    <a:pt x="2929" y="477"/>
                  </a:lnTo>
                  <a:lnTo>
                    <a:pt x="2938" y="483"/>
                  </a:lnTo>
                  <a:lnTo>
                    <a:pt x="2951" y="488"/>
                  </a:lnTo>
                  <a:lnTo>
                    <a:pt x="2966" y="493"/>
                  </a:lnTo>
                  <a:lnTo>
                    <a:pt x="2982" y="498"/>
                  </a:lnTo>
                  <a:lnTo>
                    <a:pt x="2991" y="501"/>
                  </a:lnTo>
                  <a:lnTo>
                    <a:pt x="3109" y="501"/>
                  </a:lnTo>
                  <a:lnTo>
                    <a:pt x="3109" y="501"/>
                  </a:lnTo>
                  <a:lnTo>
                    <a:pt x="3125" y="499"/>
                  </a:lnTo>
                  <a:lnTo>
                    <a:pt x="3127" y="501"/>
                  </a:lnTo>
                  <a:lnTo>
                    <a:pt x="3529" y="501"/>
                  </a:ln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75" y="501"/>
                  </a:lnTo>
                  <a:close/>
                  <a:moveTo>
                    <a:pt x="1687" y="501"/>
                  </a:moveTo>
                  <a:lnTo>
                    <a:pt x="1687" y="500"/>
                  </a:lnTo>
                  <a:lnTo>
                    <a:pt x="1690" y="494"/>
                  </a:lnTo>
                  <a:lnTo>
                    <a:pt x="1692" y="487"/>
                  </a:lnTo>
                  <a:lnTo>
                    <a:pt x="1694" y="480"/>
                  </a:lnTo>
                  <a:lnTo>
                    <a:pt x="1696" y="474"/>
                  </a:lnTo>
                  <a:lnTo>
                    <a:pt x="1698" y="467"/>
                  </a:lnTo>
                  <a:lnTo>
                    <a:pt x="1700" y="460"/>
                  </a:lnTo>
                  <a:lnTo>
                    <a:pt x="1703" y="453"/>
                  </a:lnTo>
                  <a:lnTo>
                    <a:pt x="1706" y="447"/>
                  </a:lnTo>
                  <a:lnTo>
                    <a:pt x="1710" y="440"/>
                  </a:lnTo>
                  <a:lnTo>
                    <a:pt x="1714" y="434"/>
                  </a:lnTo>
                  <a:lnTo>
                    <a:pt x="1717" y="427"/>
                  </a:lnTo>
                  <a:lnTo>
                    <a:pt x="1721" y="420"/>
                  </a:lnTo>
                  <a:lnTo>
                    <a:pt x="1723" y="414"/>
                  </a:lnTo>
                  <a:lnTo>
                    <a:pt x="1726" y="407"/>
                  </a:lnTo>
                  <a:lnTo>
                    <a:pt x="1729" y="400"/>
                  </a:lnTo>
                  <a:lnTo>
                    <a:pt x="1740" y="394"/>
                  </a:lnTo>
                  <a:lnTo>
                    <a:pt x="1754" y="389"/>
                  </a:lnTo>
                  <a:lnTo>
                    <a:pt x="1760" y="396"/>
                  </a:lnTo>
                  <a:lnTo>
                    <a:pt x="1764" y="403"/>
                  </a:lnTo>
                  <a:lnTo>
                    <a:pt x="1764" y="409"/>
                  </a:lnTo>
                  <a:lnTo>
                    <a:pt x="1765" y="416"/>
                  </a:lnTo>
                  <a:lnTo>
                    <a:pt x="1766" y="423"/>
                  </a:lnTo>
                  <a:lnTo>
                    <a:pt x="1766" y="429"/>
                  </a:lnTo>
                  <a:lnTo>
                    <a:pt x="1767" y="436"/>
                  </a:lnTo>
                  <a:lnTo>
                    <a:pt x="1767" y="443"/>
                  </a:lnTo>
                  <a:lnTo>
                    <a:pt x="1768" y="450"/>
                  </a:lnTo>
                  <a:lnTo>
                    <a:pt x="1768" y="456"/>
                  </a:lnTo>
                  <a:lnTo>
                    <a:pt x="1769" y="463"/>
                  </a:lnTo>
                  <a:lnTo>
                    <a:pt x="1770" y="470"/>
                  </a:lnTo>
                  <a:lnTo>
                    <a:pt x="1770" y="476"/>
                  </a:lnTo>
                  <a:lnTo>
                    <a:pt x="1771" y="483"/>
                  </a:lnTo>
                  <a:lnTo>
                    <a:pt x="1772" y="490"/>
                  </a:lnTo>
                  <a:lnTo>
                    <a:pt x="1772" y="496"/>
                  </a:lnTo>
                  <a:lnTo>
                    <a:pt x="1773" y="501"/>
                  </a:lnTo>
                  <a:lnTo>
                    <a:pt x="1687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99" y="501"/>
                  </a:moveTo>
                  <a:lnTo>
                    <a:pt x="2899" y="501"/>
                  </a:lnTo>
                  <a:lnTo>
                    <a:pt x="2902" y="495"/>
                  </a:lnTo>
                  <a:lnTo>
                    <a:pt x="2905" y="489"/>
                  </a:lnTo>
                  <a:lnTo>
                    <a:pt x="2907" y="482"/>
                  </a:lnTo>
                  <a:lnTo>
                    <a:pt x="2912" y="484"/>
                  </a:lnTo>
                  <a:lnTo>
                    <a:pt x="2917" y="490"/>
                  </a:lnTo>
                  <a:lnTo>
                    <a:pt x="2924" y="496"/>
                  </a:lnTo>
                  <a:lnTo>
                    <a:pt x="2935" y="501"/>
                  </a:lnTo>
                  <a:lnTo>
                    <a:pt x="2935" y="501"/>
                  </a:lnTo>
                  <a:lnTo>
                    <a:pt x="3529" y="501"/>
                  </a:ln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99" y="501"/>
                  </a:lnTo>
                  <a:close/>
                  <a:moveTo>
                    <a:pt x="1702" y="501"/>
                  </a:moveTo>
                  <a:lnTo>
                    <a:pt x="1704" y="495"/>
                  </a:lnTo>
                  <a:lnTo>
                    <a:pt x="1706" y="488"/>
                  </a:lnTo>
                  <a:lnTo>
                    <a:pt x="1708" y="481"/>
                  </a:lnTo>
                  <a:lnTo>
                    <a:pt x="1711" y="474"/>
                  </a:lnTo>
                  <a:lnTo>
                    <a:pt x="1713" y="467"/>
                  </a:lnTo>
                  <a:lnTo>
                    <a:pt x="1715" y="460"/>
                  </a:lnTo>
                  <a:lnTo>
                    <a:pt x="1718" y="453"/>
                  </a:lnTo>
                  <a:lnTo>
                    <a:pt x="1721" y="446"/>
                  </a:lnTo>
                  <a:lnTo>
                    <a:pt x="1724" y="439"/>
                  </a:lnTo>
                  <a:lnTo>
                    <a:pt x="1728" y="432"/>
                  </a:lnTo>
                  <a:lnTo>
                    <a:pt x="1731" y="425"/>
                  </a:lnTo>
                  <a:lnTo>
                    <a:pt x="1733" y="418"/>
                  </a:lnTo>
                  <a:lnTo>
                    <a:pt x="1736" y="411"/>
                  </a:lnTo>
                  <a:lnTo>
                    <a:pt x="1738" y="404"/>
                  </a:lnTo>
                  <a:lnTo>
                    <a:pt x="1746" y="398"/>
                  </a:lnTo>
                  <a:lnTo>
                    <a:pt x="1756" y="398"/>
                  </a:lnTo>
                  <a:lnTo>
                    <a:pt x="1760" y="405"/>
                  </a:lnTo>
                  <a:lnTo>
                    <a:pt x="1760" y="411"/>
                  </a:lnTo>
                  <a:lnTo>
                    <a:pt x="1761" y="419"/>
                  </a:lnTo>
                  <a:lnTo>
                    <a:pt x="1762" y="426"/>
                  </a:lnTo>
                  <a:lnTo>
                    <a:pt x="1762" y="433"/>
                  </a:lnTo>
                  <a:lnTo>
                    <a:pt x="1763" y="440"/>
                  </a:lnTo>
                  <a:lnTo>
                    <a:pt x="1763" y="447"/>
                  </a:lnTo>
                  <a:lnTo>
                    <a:pt x="1764" y="454"/>
                  </a:lnTo>
                  <a:lnTo>
                    <a:pt x="1765" y="461"/>
                  </a:lnTo>
                  <a:lnTo>
                    <a:pt x="1765" y="468"/>
                  </a:lnTo>
                  <a:lnTo>
                    <a:pt x="1766" y="475"/>
                  </a:lnTo>
                  <a:lnTo>
                    <a:pt x="1767" y="482"/>
                  </a:lnTo>
                  <a:lnTo>
                    <a:pt x="1767" y="489"/>
                  </a:lnTo>
                  <a:lnTo>
                    <a:pt x="1768" y="496"/>
                  </a:lnTo>
                  <a:lnTo>
                    <a:pt x="1768" y="501"/>
                  </a:lnTo>
                  <a:lnTo>
                    <a:pt x="1702" y="501"/>
                  </a:lnTo>
                  <a:close/>
                </a:path>
              </a:pathLst>
            </a:custGeom>
            <a:solidFill>
              <a:srgbClr val="FF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D1462501-44D9-6FDF-9F3E-BE8113594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100 h 501"/>
                <a:gd name="T2" fmla="*/ 160 w 3743"/>
                <a:gd name="T3" fmla="*/ 250 h 501"/>
                <a:gd name="T4" fmla="*/ 160 w 3743"/>
                <a:gd name="T5" fmla="*/ 401 h 501"/>
                <a:gd name="T6" fmla="*/ 160 w 3743"/>
                <a:gd name="T7" fmla="*/ 501 h 501"/>
                <a:gd name="T8" fmla="*/ 160 w 3743"/>
                <a:gd name="T9" fmla="*/ 0 h 501"/>
                <a:gd name="T10" fmla="*/ 2902 w 3743"/>
                <a:gd name="T11" fmla="*/ 495 h 501"/>
                <a:gd name="T12" fmla="*/ 2912 w 3743"/>
                <a:gd name="T13" fmla="*/ 484 h 501"/>
                <a:gd name="T14" fmla="*/ 2935 w 3743"/>
                <a:gd name="T15" fmla="*/ 501 h 501"/>
                <a:gd name="T16" fmla="*/ 3529 w 3743"/>
                <a:gd name="T17" fmla="*/ 501 h 501"/>
                <a:gd name="T18" fmla="*/ 3529 w 3743"/>
                <a:gd name="T19" fmla="*/ 351 h 501"/>
                <a:gd name="T20" fmla="*/ 3529 w 3743"/>
                <a:gd name="T21" fmla="*/ 200 h 501"/>
                <a:gd name="T22" fmla="*/ 3529 w 3743"/>
                <a:gd name="T23" fmla="*/ 50 h 501"/>
                <a:gd name="T24" fmla="*/ 3743 w 3743"/>
                <a:gd name="T25" fmla="*/ 501 h 501"/>
                <a:gd name="T26" fmla="*/ 1704 w 3743"/>
                <a:gd name="T27" fmla="*/ 495 h 501"/>
                <a:gd name="T28" fmla="*/ 1711 w 3743"/>
                <a:gd name="T29" fmla="*/ 474 h 501"/>
                <a:gd name="T30" fmla="*/ 1718 w 3743"/>
                <a:gd name="T31" fmla="*/ 453 h 501"/>
                <a:gd name="T32" fmla="*/ 1728 w 3743"/>
                <a:gd name="T33" fmla="*/ 432 h 501"/>
                <a:gd name="T34" fmla="*/ 1736 w 3743"/>
                <a:gd name="T35" fmla="*/ 411 h 501"/>
                <a:gd name="T36" fmla="*/ 1756 w 3743"/>
                <a:gd name="T37" fmla="*/ 398 h 501"/>
                <a:gd name="T38" fmla="*/ 1761 w 3743"/>
                <a:gd name="T39" fmla="*/ 419 h 501"/>
                <a:gd name="T40" fmla="*/ 1763 w 3743"/>
                <a:gd name="T41" fmla="*/ 440 h 501"/>
                <a:gd name="T42" fmla="*/ 1765 w 3743"/>
                <a:gd name="T43" fmla="*/ 461 h 501"/>
                <a:gd name="T44" fmla="*/ 1767 w 3743"/>
                <a:gd name="T45" fmla="*/ 482 h 501"/>
                <a:gd name="T46" fmla="*/ 1768 w 3743"/>
                <a:gd name="T47" fmla="*/ 501 h 501"/>
                <a:gd name="T48" fmla="*/ 160 w 3743"/>
                <a:gd name="T49" fmla="*/ 50 h 501"/>
                <a:gd name="T50" fmla="*/ 160 w 3743"/>
                <a:gd name="T51" fmla="*/ 200 h 501"/>
                <a:gd name="T52" fmla="*/ 160 w 3743"/>
                <a:gd name="T53" fmla="*/ 351 h 501"/>
                <a:gd name="T54" fmla="*/ 160 w 3743"/>
                <a:gd name="T55" fmla="*/ 501 h 501"/>
                <a:gd name="T56" fmla="*/ 0 w 3743"/>
                <a:gd name="T57" fmla="*/ 0 h 501"/>
                <a:gd name="T58" fmla="*/ 3529 w 3743"/>
                <a:gd name="T59" fmla="*/ 501 h 501"/>
                <a:gd name="T60" fmla="*/ 3529 w 3743"/>
                <a:gd name="T61" fmla="*/ 351 h 501"/>
                <a:gd name="T62" fmla="*/ 3529 w 3743"/>
                <a:gd name="T63" fmla="*/ 200 h 501"/>
                <a:gd name="T64" fmla="*/ 3529 w 3743"/>
                <a:gd name="T65" fmla="*/ 50 h 501"/>
                <a:gd name="T66" fmla="*/ 3743 w 3743"/>
                <a:gd name="T67" fmla="*/ 501 h 501"/>
                <a:gd name="T68" fmla="*/ 1717 w 3743"/>
                <a:gd name="T69" fmla="*/ 500 h 501"/>
                <a:gd name="T70" fmla="*/ 1725 w 3743"/>
                <a:gd name="T71" fmla="*/ 477 h 501"/>
                <a:gd name="T72" fmla="*/ 1732 w 3743"/>
                <a:gd name="T73" fmla="*/ 455 h 501"/>
                <a:gd name="T74" fmla="*/ 1741 w 3743"/>
                <a:gd name="T75" fmla="*/ 432 h 501"/>
                <a:gd name="T76" fmla="*/ 1748 w 3743"/>
                <a:gd name="T77" fmla="*/ 409 h 501"/>
                <a:gd name="T78" fmla="*/ 1756 w 3743"/>
                <a:gd name="T79" fmla="*/ 413 h 501"/>
                <a:gd name="T80" fmla="*/ 1758 w 3743"/>
                <a:gd name="T81" fmla="*/ 436 h 501"/>
                <a:gd name="T82" fmla="*/ 1760 w 3743"/>
                <a:gd name="T83" fmla="*/ 458 h 501"/>
                <a:gd name="T84" fmla="*/ 1762 w 3743"/>
                <a:gd name="T85" fmla="*/ 481 h 501"/>
                <a:gd name="T86" fmla="*/ 1764 w 3743"/>
                <a:gd name="T8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2899" y="501"/>
                  </a:moveTo>
                  <a:lnTo>
                    <a:pt x="2899" y="501"/>
                  </a:lnTo>
                  <a:lnTo>
                    <a:pt x="2902" y="495"/>
                  </a:lnTo>
                  <a:lnTo>
                    <a:pt x="2905" y="489"/>
                  </a:lnTo>
                  <a:lnTo>
                    <a:pt x="2907" y="482"/>
                  </a:lnTo>
                  <a:lnTo>
                    <a:pt x="2912" y="484"/>
                  </a:lnTo>
                  <a:lnTo>
                    <a:pt x="2917" y="490"/>
                  </a:lnTo>
                  <a:lnTo>
                    <a:pt x="2924" y="496"/>
                  </a:lnTo>
                  <a:lnTo>
                    <a:pt x="2935" y="501"/>
                  </a:lnTo>
                  <a:lnTo>
                    <a:pt x="2935" y="501"/>
                  </a:lnTo>
                  <a:lnTo>
                    <a:pt x="3529" y="501"/>
                  </a:ln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2899" y="501"/>
                  </a:lnTo>
                  <a:close/>
                  <a:moveTo>
                    <a:pt x="1702" y="501"/>
                  </a:moveTo>
                  <a:lnTo>
                    <a:pt x="1704" y="495"/>
                  </a:lnTo>
                  <a:lnTo>
                    <a:pt x="1706" y="488"/>
                  </a:lnTo>
                  <a:lnTo>
                    <a:pt x="1708" y="481"/>
                  </a:lnTo>
                  <a:lnTo>
                    <a:pt x="1711" y="474"/>
                  </a:lnTo>
                  <a:lnTo>
                    <a:pt x="1713" y="467"/>
                  </a:lnTo>
                  <a:lnTo>
                    <a:pt x="1715" y="460"/>
                  </a:lnTo>
                  <a:lnTo>
                    <a:pt x="1718" y="453"/>
                  </a:lnTo>
                  <a:lnTo>
                    <a:pt x="1721" y="446"/>
                  </a:lnTo>
                  <a:lnTo>
                    <a:pt x="1724" y="439"/>
                  </a:lnTo>
                  <a:lnTo>
                    <a:pt x="1728" y="432"/>
                  </a:lnTo>
                  <a:lnTo>
                    <a:pt x="1731" y="425"/>
                  </a:lnTo>
                  <a:lnTo>
                    <a:pt x="1733" y="418"/>
                  </a:lnTo>
                  <a:lnTo>
                    <a:pt x="1736" y="411"/>
                  </a:lnTo>
                  <a:lnTo>
                    <a:pt x="1738" y="404"/>
                  </a:lnTo>
                  <a:lnTo>
                    <a:pt x="1746" y="398"/>
                  </a:lnTo>
                  <a:lnTo>
                    <a:pt x="1756" y="398"/>
                  </a:lnTo>
                  <a:lnTo>
                    <a:pt x="1760" y="405"/>
                  </a:lnTo>
                  <a:lnTo>
                    <a:pt x="1760" y="411"/>
                  </a:lnTo>
                  <a:lnTo>
                    <a:pt x="1761" y="419"/>
                  </a:lnTo>
                  <a:lnTo>
                    <a:pt x="1762" y="426"/>
                  </a:lnTo>
                  <a:lnTo>
                    <a:pt x="1762" y="433"/>
                  </a:lnTo>
                  <a:lnTo>
                    <a:pt x="1763" y="440"/>
                  </a:lnTo>
                  <a:lnTo>
                    <a:pt x="1763" y="447"/>
                  </a:lnTo>
                  <a:lnTo>
                    <a:pt x="1764" y="454"/>
                  </a:lnTo>
                  <a:lnTo>
                    <a:pt x="1765" y="461"/>
                  </a:lnTo>
                  <a:lnTo>
                    <a:pt x="1765" y="468"/>
                  </a:lnTo>
                  <a:lnTo>
                    <a:pt x="1766" y="475"/>
                  </a:lnTo>
                  <a:lnTo>
                    <a:pt x="1767" y="482"/>
                  </a:lnTo>
                  <a:lnTo>
                    <a:pt x="1767" y="489"/>
                  </a:lnTo>
                  <a:lnTo>
                    <a:pt x="1768" y="496"/>
                  </a:lnTo>
                  <a:lnTo>
                    <a:pt x="1768" y="501"/>
                  </a:lnTo>
                  <a:lnTo>
                    <a:pt x="1702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17" y="501"/>
                  </a:moveTo>
                  <a:lnTo>
                    <a:pt x="1717" y="500"/>
                  </a:lnTo>
                  <a:lnTo>
                    <a:pt x="1720" y="493"/>
                  </a:lnTo>
                  <a:lnTo>
                    <a:pt x="1722" y="485"/>
                  </a:lnTo>
                  <a:lnTo>
                    <a:pt x="1725" y="477"/>
                  </a:lnTo>
                  <a:lnTo>
                    <a:pt x="1727" y="470"/>
                  </a:lnTo>
                  <a:lnTo>
                    <a:pt x="1730" y="462"/>
                  </a:lnTo>
                  <a:lnTo>
                    <a:pt x="1732" y="455"/>
                  </a:lnTo>
                  <a:lnTo>
                    <a:pt x="1735" y="447"/>
                  </a:lnTo>
                  <a:lnTo>
                    <a:pt x="1738" y="440"/>
                  </a:lnTo>
                  <a:lnTo>
                    <a:pt x="1741" y="432"/>
                  </a:lnTo>
                  <a:lnTo>
                    <a:pt x="1743" y="424"/>
                  </a:lnTo>
                  <a:lnTo>
                    <a:pt x="1746" y="417"/>
                  </a:lnTo>
                  <a:lnTo>
                    <a:pt x="1748" y="409"/>
                  </a:lnTo>
                  <a:lnTo>
                    <a:pt x="1750" y="402"/>
                  </a:lnTo>
                  <a:lnTo>
                    <a:pt x="1756" y="405"/>
                  </a:lnTo>
                  <a:lnTo>
                    <a:pt x="1756" y="413"/>
                  </a:lnTo>
                  <a:lnTo>
                    <a:pt x="1757" y="420"/>
                  </a:lnTo>
                  <a:lnTo>
                    <a:pt x="1757" y="428"/>
                  </a:lnTo>
                  <a:lnTo>
                    <a:pt x="1758" y="436"/>
                  </a:lnTo>
                  <a:lnTo>
                    <a:pt x="1759" y="443"/>
                  </a:lnTo>
                  <a:lnTo>
                    <a:pt x="1759" y="451"/>
                  </a:lnTo>
                  <a:lnTo>
                    <a:pt x="1760" y="458"/>
                  </a:lnTo>
                  <a:lnTo>
                    <a:pt x="1761" y="466"/>
                  </a:lnTo>
                  <a:lnTo>
                    <a:pt x="1762" y="474"/>
                  </a:lnTo>
                  <a:lnTo>
                    <a:pt x="1762" y="481"/>
                  </a:lnTo>
                  <a:lnTo>
                    <a:pt x="1763" y="489"/>
                  </a:lnTo>
                  <a:lnTo>
                    <a:pt x="1764" y="497"/>
                  </a:lnTo>
                  <a:lnTo>
                    <a:pt x="1764" y="501"/>
                  </a:lnTo>
                  <a:lnTo>
                    <a:pt x="1717" y="501"/>
                  </a:lnTo>
                  <a:close/>
                </a:path>
              </a:pathLst>
            </a:custGeom>
            <a:solidFill>
              <a:srgbClr val="FF3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8E48ABF0-C6B4-4940-4E47-C41AACC8E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50 h 501"/>
                <a:gd name="T2" fmla="*/ 160 w 3743"/>
                <a:gd name="T3" fmla="*/ 150 h 501"/>
                <a:gd name="T4" fmla="*/ 160 w 3743"/>
                <a:gd name="T5" fmla="*/ 250 h 501"/>
                <a:gd name="T6" fmla="*/ 160 w 3743"/>
                <a:gd name="T7" fmla="*/ 351 h 501"/>
                <a:gd name="T8" fmla="*/ 160 w 3743"/>
                <a:gd name="T9" fmla="*/ 451 h 501"/>
                <a:gd name="T10" fmla="*/ 160 w 3743"/>
                <a:gd name="T11" fmla="*/ 501 h 501"/>
                <a:gd name="T12" fmla="*/ 0 w 3743"/>
                <a:gd name="T13" fmla="*/ 0 h 501"/>
                <a:gd name="T14" fmla="*/ 3529 w 3743"/>
                <a:gd name="T15" fmla="*/ 501 h 501"/>
                <a:gd name="T16" fmla="*/ 3529 w 3743"/>
                <a:gd name="T17" fmla="*/ 451 h 501"/>
                <a:gd name="T18" fmla="*/ 3529 w 3743"/>
                <a:gd name="T19" fmla="*/ 351 h 501"/>
                <a:gd name="T20" fmla="*/ 3529 w 3743"/>
                <a:gd name="T21" fmla="*/ 250 h 501"/>
                <a:gd name="T22" fmla="*/ 3529 w 3743"/>
                <a:gd name="T23" fmla="*/ 150 h 501"/>
                <a:gd name="T24" fmla="*/ 3529 w 3743"/>
                <a:gd name="T25" fmla="*/ 50 h 501"/>
                <a:gd name="T26" fmla="*/ 3743 w 3743"/>
                <a:gd name="T27" fmla="*/ 0 h 501"/>
                <a:gd name="T28" fmla="*/ 3529 w 3743"/>
                <a:gd name="T29" fmla="*/ 501 h 501"/>
                <a:gd name="T30" fmla="*/ 1717 w 3743"/>
                <a:gd name="T31" fmla="*/ 500 h 501"/>
                <a:gd name="T32" fmla="*/ 1722 w 3743"/>
                <a:gd name="T33" fmla="*/ 485 h 501"/>
                <a:gd name="T34" fmla="*/ 1727 w 3743"/>
                <a:gd name="T35" fmla="*/ 470 h 501"/>
                <a:gd name="T36" fmla="*/ 1732 w 3743"/>
                <a:gd name="T37" fmla="*/ 455 h 501"/>
                <a:gd name="T38" fmla="*/ 1738 w 3743"/>
                <a:gd name="T39" fmla="*/ 440 h 501"/>
                <a:gd name="T40" fmla="*/ 1743 w 3743"/>
                <a:gd name="T41" fmla="*/ 424 h 501"/>
                <a:gd name="T42" fmla="*/ 1748 w 3743"/>
                <a:gd name="T43" fmla="*/ 409 h 501"/>
                <a:gd name="T44" fmla="*/ 1756 w 3743"/>
                <a:gd name="T45" fmla="*/ 405 h 501"/>
                <a:gd name="T46" fmla="*/ 1757 w 3743"/>
                <a:gd name="T47" fmla="*/ 420 h 501"/>
                <a:gd name="T48" fmla="*/ 1758 w 3743"/>
                <a:gd name="T49" fmla="*/ 436 h 501"/>
                <a:gd name="T50" fmla="*/ 1759 w 3743"/>
                <a:gd name="T51" fmla="*/ 451 h 501"/>
                <a:gd name="T52" fmla="*/ 1761 w 3743"/>
                <a:gd name="T53" fmla="*/ 466 h 501"/>
                <a:gd name="T54" fmla="*/ 1762 w 3743"/>
                <a:gd name="T55" fmla="*/ 481 h 501"/>
                <a:gd name="T56" fmla="*/ 1764 w 3743"/>
                <a:gd name="T57" fmla="*/ 497 h 501"/>
                <a:gd name="T58" fmla="*/ 1717 w 3743"/>
                <a:gd name="T59" fmla="*/ 501 h 501"/>
                <a:gd name="T60" fmla="*/ 160 w 3743"/>
                <a:gd name="T61" fmla="*/ 50 h 501"/>
                <a:gd name="T62" fmla="*/ 160 w 3743"/>
                <a:gd name="T63" fmla="*/ 150 h 501"/>
                <a:gd name="T64" fmla="*/ 160 w 3743"/>
                <a:gd name="T65" fmla="*/ 250 h 501"/>
                <a:gd name="T66" fmla="*/ 160 w 3743"/>
                <a:gd name="T67" fmla="*/ 351 h 501"/>
                <a:gd name="T68" fmla="*/ 160 w 3743"/>
                <a:gd name="T69" fmla="*/ 451 h 501"/>
                <a:gd name="T70" fmla="*/ 160 w 3743"/>
                <a:gd name="T71" fmla="*/ 501 h 501"/>
                <a:gd name="T72" fmla="*/ 0 w 3743"/>
                <a:gd name="T73" fmla="*/ 0 h 501"/>
                <a:gd name="T74" fmla="*/ 3529 w 3743"/>
                <a:gd name="T75" fmla="*/ 501 h 501"/>
                <a:gd name="T76" fmla="*/ 3529 w 3743"/>
                <a:gd name="T77" fmla="*/ 451 h 501"/>
                <a:gd name="T78" fmla="*/ 3529 w 3743"/>
                <a:gd name="T79" fmla="*/ 351 h 501"/>
                <a:gd name="T80" fmla="*/ 3529 w 3743"/>
                <a:gd name="T81" fmla="*/ 250 h 501"/>
                <a:gd name="T82" fmla="*/ 3529 w 3743"/>
                <a:gd name="T83" fmla="*/ 150 h 501"/>
                <a:gd name="T84" fmla="*/ 3529 w 3743"/>
                <a:gd name="T85" fmla="*/ 50 h 501"/>
                <a:gd name="T86" fmla="*/ 3743 w 3743"/>
                <a:gd name="T87" fmla="*/ 0 h 501"/>
                <a:gd name="T88" fmla="*/ 3529 w 3743"/>
                <a:gd name="T89" fmla="*/ 501 h 501"/>
                <a:gd name="T90" fmla="*/ 1733 w 3743"/>
                <a:gd name="T91" fmla="*/ 498 h 501"/>
                <a:gd name="T92" fmla="*/ 1738 w 3743"/>
                <a:gd name="T93" fmla="*/ 483 h 501"/>
                <a:gd name="T94" fmla="*/ 1743 w 3743"/>
                <a:gd name="T95" fmla="*/ 467 h 501"/>
                <a:gd name="T96" fmla="*/ 1748 w 3743"/>
                <a:gd name="T97" fmla="*/ 452 h 501"/>
                <a:gd name="T98" fmla="*/ 1754 w 3743"/>
                <a:gd name="T99" fmla="*/ 436 h 501"/>
                <a:gd name="T100" fmla="*/ 1755 w 3743"/>
                <a:gd name="T101" fmla="*/ 452 h 501"/>
                <a:gd name="T102" fmla="*/ 1757 w 3743"/>
                <a:gd name="T103" fmla="*/ 468 h 501"/>
                <a:gd name="T104" fmla="*/ 1758 w 3743"/>
                <a:gd name="T105" fmla="*/ 483 h 501"/>
                <a:gd name="T106" fmla="*/ 1760 w 3743"/>
                <a:gd name="T107" fmla="*/ 499 h 501"/>
                <a:gd name="T108" fmla="*/ 1732 w 3743"/>
                <a:gd name="T10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17" y="501"/>
                  </a:moveTo>
                  <a:lnTo>
                    <a:pt x="1717" y="500"/>
                  </a:lnTo>
                  <a:lnTo>
                    <a:pt x="1720" y="493"/>
                  </a:lnTo>
                  <a:lnTo>
                    <a:pt x="1722" y="485"/>
                  </a:lnTo>
                  <a:lnTo>
                    <a:pt x="1725" y="477"/>
                  </a:lnTo>
                  <a:lnTo>
                    <a:pt x="1727" y="470"/>
                  </a:lnTo>
                  <a:lnTo>
                    <a:pt x="1730" y="462"/>
                  </a:lnTo>
                  <a:lnTo>
                    <a:pt x="1732" y="455"/>
                  </a:lnTo>
                  <a:lnTo>
                    <a:pt x="1735" y="447"/>
                  </a:lnTo>
                  <a:lnTo>
                    <a:pt x="1738" y="440"/>
                  </a:lnTo>
                  <a:lnTo>
                    <a:pt x="1741" y="432"/>
                  </a:lnTo>
                  <a:lnTo>
                    <a:pt x="1743" y="424"/>
                  </a:lnTo>
                  <a:lnTo>
                    <a:pt x="1746" y="417"/>
                  </a:lnTo>
                  <a:lnTo>
                    <a:pt x="1748" y="409"/>
                  </a:lnTo>
                  <a:lnTo>
                    <a:pt x="1750" y="402"/>
                  </a:lnTo>
                  <a:lnTo>
                    <a:pt x="1756" y="405"/>
                  </a:lnTo>
                  <a:lnTo>
                    <a:pt x="1756" y="413"/>
                  </a:lnTo>
                  <a:lnTo>
                    <a:pt x="1757" y="420"/>
                  </a:lnTo>
                  <a:lnTo>
                    <a:pt x="1757" y="428"/>
                  </a:lnTo>
                  <a:lnTo>
                    <a:pt x="1758" y="436"/>
                  </a:lnTo>
                  <a:lnTo>
                    <a:pt x="1759" y="443"/>
                  </a:lnTo>
                  <a:lnTo>
                    <a:pt x="1759" y="451"/>
                  </a:lnTo>
                  <a:lnTo>
                    <a:pt x="1760" y="458"/>
                  </a:lnTo>
                  <a:lnTo>
                    <a:pt x="1761" y="466"/>
                  </a:lnTo>
                  <a:lnTo>
                    <a:pt x="1762" y="474"/>
                  </a:lnTo>
                  <a:lnTo>
                    <a:pt x="1762" y="481"/>
                  </a:lnTo>
                  <a:lnTo>
                    <a:pt x="1763" y="489"/>
                  </a:lnTo>
                  <a:lnTo>
                    <a:pt x="1764" y="497"/>
                  </a:lnTo>
                  <a:lnTo>
                    <a:pt x="1764" y="501"/>
                  </a:lnTo>
                  <a:lnTo>
                    <a:pt x="1717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32" y="501"/>
                  </a:moveTo>
                  <a:lnTo>
                    <a:pt x="1733" y="498"/>
                  </a:lnTo>
                  <a:lnTo>
                    <a:pt x="1735" y="491"/>
                  </a:lnTo>
                  <a:lnTo>
                    <a:pt x="1738" y="483"/>
                  </a:lnTo>
                  <a:lnTo>
                    <a:pt x="1741" y="475"/>
                  </a:lnTo>
                  <a:lnTo>
                    <a:pt x="1743" y="467"/>
                  </a:lnTo>
                  <a:lnTo>
                    <a:pt x="1746" y="459"/>
                  </a:lnTo>
                  <a:lnTo>
                    <a:pt x="1748" y="452"/>
                  </a:lnTo>
                  <a:lnTo>
                    <a:pt x="1751" y="444"/>
                  </a:lnTo>
                  <a:lnTo>
                    <a:pt x="1754" y="436"/>
                  </a:lnTo>
                  <a:lnTo>
                    <a:pt x="1755" y="444"/>
                  </a:lnTo>
                  <a:lnTo>
                    <a:pt x="1755" y="452"/>
                  </a:lnTo>
                  <a:lnTo>
                    <a:pt x="1756" y="460"/>
                  </a:lnTo>
                  <a:lnTo>
                    <a:pt x="1757" y="468"/>
                  </a:lnTo>
                  <a:lnTo>
                    <a:pt x="1757" y="475"/>
                  </a:lnTo>
                  <a:lnTo>
                    <a:pt x="1758" y="483"/>
                  </a:lnTo>
                  <a:lnTo>
                    <a:pt x="1759" y="491"/>
                  </a:lnTo>
                  <a:lnTo>
                    <a:pt x="1760" y="499"/>
                  </a:lnTo>
                  <a:lnTo>
                    <a:pt x="1760" y="501"/>
                  </a:lnTo>
                  <a:lnTo>
                    <a:pt x="1732" y="501"/>
                  </a:lnTo>
                  <a:close/>
                </a:path>
              </a:pathLst>
            </a:custGeom>
            <a:solidFill>
              <a:srgbClr val="F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BD8EB664-7449-B677-3DA1-423B6554F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50 h 501"/>
                <a:gd name="T2" fmla="*/ 160 w 3743"/>
                <a:gd name="T3" fmla="*/ 150 h 501"/>
                <a:gd name="T4" fmla="*/ 160 w 3743"/>
                <a:gd name="T5" fmla="*/ 250 h 501"/>
                <a:gd name="T6" fmla="*/ 160 w 3743"/>
                <a:gd name="T7" fmla="*/ 351 h 501"/>
                <a:gd name="T8" fmla="*/ 160 w 3743"/>
                <a:gd name="T9" fmla="*/ 451 h 501"/>
                <a:gd name="T10" fmla="*/ 160 w 3743"/>
                <a:gd name="T11" fmla="*/ 501 h 501"/>
                <a:gd name="T12" fmla="*/ 0 w 3743"/>
                <a:gd name="T13" fmla="*/ 0 h 501"/>
                <a:gd name="T14" fmla="*/ 3529 w 3743"/>
                <a:gd name="T15" fmla="*/ 501 h 501"/>
                <a:gd name="T16" fmla="*/ 3529 w 3743"/>
                <a:gd name="T17" fmla="*/ 451 h 501"/>
                <a:gd name="T18" fmla="*/ 3529 w 3743"/>
                <a:gd name="T19" fmla="*/ 351 h 501"/>
                <a:gd name="T20" fmla="*/ 3529 w 3743"/>
                <a:gd name="T21" fmla="*/ 250 h 501"/>
                <a:gd name="T22" fmla="*/ 3529 w 3743"/>
                <a:gd name="T23" fmla="*/ 150 h 501"/>
                <a:gd name="T24" fmla="*/ 3529 w 3743"/>
                <a:gd name="T25" fmla="*/ 50 h 501"/>
                <a:gd name="T26" fmla="*/ 3743 w 3743"/>
                <a:gd name="T27" fmla="*/ 0 h 501"/>
                <a:gd name="T28" fmla="*/ 3529 w 3743"/>
                <a:gd name="T29" fmla="*/ 501 h 501"/>
                <a:gd name="T30" fmla="*/ 1733 w 3743"/>
                <a:gd name="T31" fmla="*/ 498 h 501"/>
                <a:gd name="T32" fmla="*/ 1738 w 3743"/>
                <a:gd name="T33" fmla="*/ 483 h 501"/>
                <a:gd name="T34" fmla="*/ 1743 w 3743"/>
                <a:gd name="T35" fmla="*/ 467 h 501"/>
                <a:gd name="T36" fmla="*/ 1748 w 3743"/>
                <a:gd name="T37" fmla="*/ 452 h 501"/>
                <a:gd name="T38" fmla="*/ 1754 w 3743"/>
                <a:gd name="T39" fmla="*/ 436 h 501"/>
                <a:gd name="T40" fmla="*/ 1755 w 3743"/>
                <a:gd name="T41" fmla="*/ 452 h 501"/>
                <a:gd name="T42" fmla="*/ 1757 w 3743"/>
                <a:gd name="T43" fmla="*/ 468 h 501"/>
                <a:gd name="T44" fmla="*/ 1758 w 3743"/>
                <a:gd name="T45" fmla="*/ 483 h 501"/>
                <a:gd name="T46" fmla="*/ 1760 w 3743"/>
                <a:gd name="T47" fmla="*/ 499 h 501"/>
                <a:gd name="T48" fmla="*/ 1732 w 3743"/>
                <a:gd name="T49" fmla="*/ 501 h 501"/>
                <a:gd name="T50" fmla="*/ 160 w 3743"/>
                <a:gd name="T51" fmla="*/ 50 h 501"/>
                <a:gd name="T52" fmla="*/ 160 w 3743"/>
                <a:gd name="T53" fmla="*/ 150 h 501"/>
                <a:gd name="T54" fmla="*/ 160 w 3743"/>
                <a:gd name="T55" fmla="*/ 250 h 501"/>
                <a:gd name="T56" fmla="*/ 160 w 3743"/>
                <a:gd name="T57" fmla="*/ 351 h 501"/>
                <a:gd name="T58" fmla="*/ 160 w 3743"/>
                <a:gd name="T59" fmla="*/ 451 h 501"/>
                <a:gd name="T60" fmla="*/ 160 w 3743"/>
                <a:gd name="T61" fmla="*/ 501 h 501"/>
                <a:gd name="T62" fmla="*/ 0 w 3743"/>
                <a:gd name="T63" fmla="*/ 0 h 501"/>
                <a:gd name="T64" fmla="*/ 3529 w 3743"/>
                <a:gd name="T65" fmla="*/ 501 h 501"/>
                <a:gd name="T66" fmla="*/ 3529 w 3743"/>
                <a:gd name="T67" fmla="*/ 451 h 501"/>
                <a:gd name="T68" fmla="*/ 3529 w 3743"/>
                <a:gd name="T69" fmla="*/ 351 h 501"/>
                <a:gd name="T70" fmla="*/ 3529 w 3743"/>
                <a:gd name="T71" fmla="*/ 250 h 501"/>
                <a:gd name="T72" fmla="*/ 3529 w 3743"/>
                <a:gd name="T73" fmla="*/ 150 h 501"/>
                <a:gd name="T74" fmla="*/ 3529 w 3743"/>
                <a:gd name="T75" fmla="*/ 50 h 501"/>
                <a:gd name="T76" fmla="*/ 3743 w 3743"/>
                <a:gd name="T77" fmla="*/ 0 h 501"/>
                <a:gd name="T78" fmla="*/ 3529 w 3743"/>
                <a:gd name="T79" fmla="*/ 501 h 501"/>
                <a:gd name="T80" fmla="*/ 1748 w 3743"/>
                <a:gd name="T81" fmla="*/ 499 h 501"/>
                <a:gd name="T82" fmla="*/ 1753 w 3743"/>
                <a:gd name="T83" fmla="*/ 483 h 501"/>
                <a:gd name="T84" fmla="*/ 1755 w 3743"/>
                <a:gd name="T85" fmla="*/ 494 h 501"/>
                <a:gd name="T86" fmla="*/ 1747 w 3743"/>
                <a:gd name="T8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32" y="501"/>
                  </a:moveTo>
                  <a:lnTo>
                    <a:pt x="1733" y="498"/>
                  </a:lnTo>
                  <a:lnTo>
                    <a:pt x="1735" y="491"/>
                  </a:lnTo>
                  <a:lnTo>
                    <a:pt x="1738" y="483"/>
                  </a:lnTo>
                  <a:lnTo>
                    <a:pt x="1741" y="475"/>
                  </a:lnTo>
                  <a:lnTo>
                    <a:pt x="1743" y="467"/>
                  </a:lnTo>
                  <a:lnTo>
                    <a:pt x="1746" y="459"/>
                  </a:lnTo>
                  <a:lnTo>
                    <a:pt x="1748" y="452"/>
                  </a:lnTo>
                  <a:lnTo>
                    <a:pt x="1751" y="444"/>
                  </a:lnTo>
                  <a:lnTo>
                    <a:pt x="1754" y="436"/>
                  </a:lnTo>
                  <a:lnTo>
                    <a:pt x="1755" y="444"/>
                  </a:lnTo>
                  <a:lnTo>
                    <a:pt x="1755" y="452"/>
                  </a:lnTo>
                  <a:lnTo>
                    <a:pt x="1756" y="460"/>
                  </a:lnTo>
                  <a:lnTo>
                    <a:pt x="1757" y="468"/>
                  </a:lnTo>
                  <a:lnTo>
                    <a:pt x="1757" y="475"/>
                  </a:lnTo>
                  <a:lnTo>
                    <a:pt x="1758" y="483"/>
                  </a:lnTo>
                  <a:lnTo>
                    <a:pt x="1759" y="491"/>
                  </a:lnTo>
                  <a:lnTo>
                    <a:pt x="1760" y="499"/>
                  </a:lnTo>
                  <a:lnTo>
                    <a:pt x="1760" y="501"/>
                  </a:lnTo>
                  <a:lnTo>
                    <a:pt x="1732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47" y="501"/>
                  </a:moveTo>
                  <a:lnTo>
                    <a:pt x="1748" y="499"/>
                  </a:lnTo>
                  <a:lnTo>
                    <a:pt x="1750" y="491"/>
                  </a:lnTo>
                  <a:lnTo>
                    <a:pt x="1753" y="483"/>
                  </a:lnTo>
                  <a:lnTo>
                    <a:pt x="1754" y="486"/>
                  </a:lnTo>
                  <a:lnTo>
                    <a:pt x="1755" y="494"/>
                  </a:lnTo>
                  <a:lnTo>
                    <a:pt x="1756" y="501"/>
                  </a:lnTo>
                  <a:lnTo>
                    <a:pt x="1747" y="501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A2F785E3-4A76-AD8B-E953-77FBE5A8D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50 h 501"/>
                <a:gd name="T2" fmla="*/ 160 w 3743"/>
                <a:gd name="T3" fmla="*/ 150 h 501"/>
                <a:gd name="T4" fmla="*/ 160 w 3743"/>
                <a:gd name="T5" fmla="*/ 250 h 501"/>
                <a:gd name="T6" fmla="*/ 160 w 3743"/>
                <a:gd name="T7" fmla="*/ 351 h 501"/>
                <a:gd name="T8" fmla="*/ 160 w 3743"/>
                <a:gd name="T9" fmla="*/ 451 h 501"/>
                <a:gd name="T10" fmla="*/ 160 w 3743"/>
                <a:gd name="T11" fmla="*/ 501 h 501"/>
                <a:gd name="T12" fmla="*/ 0 w 3743"/>
                <a:gd name="T13" fmla="*/ 0 h 501"/>
                <a:gd name="T14" fmla="*/ 3529 w 3743"/>
                <a:gd name="T15" fmla="*/ 501 h 501"/>
                <a:gd name="T16" fmla="*/ 3529 w 3743"/>
                <a:gd name="T17" fmla="*/ 451 h 501"/>
                <a:gd name="T18" fmla="*/ 3529 w 3743"/>
                <a:gd name="T19" fmla="*/ 351 h 501"/>
                <a:gd name="T20" fmla="*/ 3529 w 3743"/>
                <a:gd name="T21" fmla="*/ 250 h 501"/>
                <a:gd name="T22" fmla="*/ 3529 w 3743"/>
                <a:gd name="T23" fmla="*/ 150 h 501"/>
                <a:gd name="T24" fmla="*/ 3529 w 3743"/>
                <a:gd name="T25" fmla="*/ 50 h 501"/>
                <a:gd name="T26" fmla="*/ 3743 w 3743"/>
                <a:gd name="T27" fmla="*/ 0 h 501"/>
                <a:gd name="T28" fmla="*/ 3529 w 3743"/>
                <a:gd name="T29" fmla="*/ 501 h 501"/>
                <a:gd name="T30" fmla="*/ 1748 w 3743"/>
                <a:gd name="T31" fmla="*/ 499 h 501"/>
                <a:gd name="T32" fmla="*/ 1753 w 3743"/>
                <a:gd name="T33" fmla="*/ 483 h 501"/>
                <a:gd name="T34" fmla="*/ 1755 w 3743"/>
                <a:gd name="T35" fmla="*/ 494 h 501"/>
                <a:gd name="T36" fmla="*/ 1747 w 3743"/>
                <a:gd name="T37" fmla="*/ 501 h 501"/>
                <a:gd name="T38" fmla="*/ 160 w 3743"/>
                <a:gd name="T39" fmla="*/ 50 h 501"/>
                <a:gd name="T40" fmla="*/ 160 w 3743"/>
                <a:gd name="T41" fmla="*/ 150 h 501"/>
                <a:gd name="T42" fmla="*/ 160 w 3743"/>
                <a:gd name="T43" fmla="*/ 250 h 501"/>
                <a:gd name="T44" fmla="*/ 160 w 3743"/>
                <a:gd name="T45" fmla="*/ 351 h 501"/>
                <a:gd name="T46" fmla="*/ 160 w 3743"/>
                <a:gd name="T47" fmla="*/ 451 h 501"/>
                <a:gd name="T48" fmla="*/ 160 w 3743"/>
                <a:gd name="T49" fmla="*/ 501 h 501"/>
                <a:gd name="T50" fmla="*/ 0 w 3743"/>
                <a:gd name="T51" fmla="*/ 0 h 501"/>
                <a:gd name="T52" fmla="*/ 3529 w 3743"/>
                <a:gd name="T53" fmla="*/ 501 h 501"/>
                <a:gd name="T54" fmla="*/ 3529 w 3743"/>
                <a:gd name="T55" fmla="*/ 451 h 501"/>
                <a:gd name="T56" fmla="*/ 3529 w 3743"/>
                <a:gd name="T57" fmla="*/ 351 h 501"/>
                <a:gd name="T58" fmla="*/ 3529 w 3743"/>
                <a:gd name="T59" fmla="*/ 250 h 501"/>
                <a:gd name="T60" fmla="*/ 3529 w 3743"/>
                <a:gd name="T61" fmla="*/ 150 h 501"/>
                <a:gd name="T62" fmla="*/ 3529 w 3743"/>
                <a:gd name="T63" fmla="*/ 50 h 501"/>
                <a:gd name="T64" fmla="*/ 3743 w 3743"/>
                <a:gd name="T65" fmla="*/ 0 h 501"/>
                <a:gd name="T66" fmla="*/ 3529 w 3743"/>
                <a:gd name="T6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747" y="501"/>
                  </a:moveTo>
                  <a:lnTo>
                    <a:pt x="1748" y="499"/>
                  </a:lnTo>
                  <a:lnTo>
                    <a:pt x="1750" y="491"/>
                  </a:lnTo>
                  <a:lnTo>
                    <a:pt x="1753" y="483"/>
                  </a:lnTo>
                  <a:lnTo>
                    <a:pt x="1754" y="486"/>
                  </a:lnTo>
                  <a:lnTo>
                    <a:pt x="1755" y="494"/>
                  </a:lnTo>
                  <a:lnTo>
                    <a:pt x="1756" y="501"/>
                  </a:lnTo>
                  <a:lnTo>
                    <a:pt x="1747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</a:path>
              </a:pathLst>
            </a:custGeom>
            <a:solidFill>
              <a:srgbClr val="FF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A1FC19AD-F6A1-C737-C1B6-0FC3FE66E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0 h 501"/>
                <a:gd name="T2" fmla="*/ 160 w 3743"/>
                <a:gd name="T3" fmla="*/ 50 h 501"/>
                <a:gd name="T4" fmla="*/ 160 w 3743"/>
                <a:gd name="T5" fmla="*/ 100 h 501"/>
                <a:gd name="T6" fmla="*/ 160 w 3743"/>
                <a:gd name="T7" fmla="*/ 150 h 501"/>
                <a:gd name="T8" fmla="*/ 160 w 3743"/>
                <a:gd name="T9" fmla="*/ 200 h 501"/>
                <a:gd name="T10" fmla="*/ 160 w 3743"/>
                <a:gd name="T11" fmla="*/ 250 h 501"/>
                <a:gd name="T12" fmla="*/ 160 w 3743"/>
                <a:gd name="T13" fmla="*/ 301 h 501"/>
                <a:gd name="T14" fmla="*/ 160 w 3743"/>
                <a:gd name="T15" fmla="*/ 351 h 501"/>
                <a:gd name="T16" fmla="*/ 160 w 3743"/>
                <a:gd name="T17" fmla="*/ 401 h 501"/>
                <a:gd name="T18" fmla="*/ 160 w 3743"/>
                <a:gd name="T19" fmla="*/ 451 h 501"/>
                <a:gd name="T20" fmla="*/ 160 w 3743"/>
                <a:gd name="T21" fmla="*/ 501 h 501"/>
                <a:gd name="T22" fmla="*/ 160 w 3743"/>
                <a:gd name="T23" fmla="*/ 501 h 501"/>
                <a:gd name="T24" fmla="*/ 0 w 3743"/>
                <a:gd name="T25" fmla="*/ 501 h 501"/>
                <a:gd name="T26" fmla="*/ 0 w 3743"/>
                <a:gd name="T27" fmla="*/ 0 h 501"/>
                <a:gd name="T28" fmla="*/ 160 w 3743"/>
                <a:gd name="T29" fmla="*/ 0 h 501"/>
                <a:gd name="T30" fmla="*/ 3529 w 3743"/>
                <a:gd name="T31" fmla="*/ 501 h 501"/>
                <a:gd name="T32" fmla="*/ 3529 w 3743"/>
                <a:gd name="T33" fmla="*/ 501 h 501"/>
                <a:gd name="T34" fmla="*/ 3529 w 3743"/>
                <a:gd name="T35" fmla="*/ 451 h 501"/>
                <a:gd name="T36" fmla="*/ 3529 w 3743"/>
                <a:gd name="T37" fmla="*/ 401 h 501"/>
                <a:gd name="T38" fmla="*/ 3529 w 3743"/>
                <a:gd name="T39" fmla="*/ 351 h 501"/>
                <a:gd name="T40" fmla="*/ 3529 w 3743"/>
                <a:gd name="T41" fmla="*/ 301 h 501"/>
                <a:gd name="T42" fmla="*/ 3529 w 3743"/>
                <a:gd name="T43" fmla="*/ 250 h 501"/>
                <a:gd name="T44" fmla="*/ 3529 w 3743"/>
                <a:gd name="T45" fmla="*/ 200 h 501"/>
                <a:gd name="T46" fmla="*/ 3529 w 3743"/>
                <a:gd name="T47" fmla="*/ 150 h 501"/>
                <a:gd name="T48" fmla="*/ 3529 w 3743"/>
                <a:gd name="T49" fmla="*/ 100 h 501"/>
                <a:gd name="T50" fmla="*/ 3529 w 3743"/>
                <a:gd name="T51" fmla="*/ 50 h 501"/>
                <a:gd name="T52" fmla="*/ 3529 w 3743"/>
                <a:gd name="T53" fmla="*/ 0 h 501"/>
                <a:gd name="T54" fmla="*/ 3743 w 3743"/>
                <a:gd name="T55" fmla="*/ 0 h 501"/>
                <a:gd name="T56" fmla="*/ 3743 w 3743"/>
                <a:gd name="T57" fmla="*/ 501 h 501"/>
                <a:gd name="T58" fmla="*/ 3529 w 3743"/>
                <a:gd name="T59" fmla="*/ 501 h 501"/>
                <a:gd name="T60" fmla="*/ 160 w 3743"/>
                <a:gd name="T61" fmla="*/ 0 h 501"/>
                <a:gd name="T62" fmla="*/ 160 w 3743"/>
                <a:gd name="T63" fmla="*/ 50 h 501"/>
                <a:gd name="T64" fmla="*/ 160 w 3743"/>
                <a:gd name="T65" fmla="*/ 100 h 501"/>
                <a:gd name="T66" fmla="*/ 160 w 3743"/>
                <a:gd name="T67" fmla="*/ 150 h 501"/>
                <a:gd name="T68" fmla="*/ 160 w 3743"/>
                <a:gd name="T69" fmla="*/ 200 h 501"/>
                <a:gd name="T70" fmla="*/ 160 w 3743"/>
                <a:gd name="T71" fmla="*/ 250 h 501"/>
                <a:gd name="T72" fmla="*/ 160 w 3743"/>
                <a:gd name="T73" fmla="*/ 301 h 501"/>
                <a:gd name="T74" fmla="*/ 160 w 3743"/>
                <a:gd name="T75" fmla="*/ 351 h 501"/>
                <a:gd name="T76" fmla="*/ 160 w 3743"/>
                <a:gd name="T77" fmla="*/ 401 h 501"/>
                <a:gd name="T78" fmla="*/ 160 w 3743"/>
                <a:gd name="T79" fmla="*/ 451 h 501"/>
                <a:gd name="T80" fmla="*/ 160 w 3743"/>
                <a:gd name="T81" fmla="*/ 501 h 501"/>
                <a:gd name="T82" fmla="*/ 160 w 3743"/>
                <a:gd name="T83" fmla="*/ 501 h 501"/>
                <a:gd name="T84" fmla="*/ 0 w 3743"/>
                <a:gd name="T85" fmla="*/ 501 h 501"/>
                <a:gd name="T86" fmla="*/ 0 w 3743"/>
                <a:gd name="T87" fmla="*/ 0 h 501"/>
                <a:gd name="T88" fmla="*/ 160 w 3743"/>
                <a:gd name="T89" fmla="*/ 0 h 501"/>
                <a:gd name="T90" fmla="*/ 3529 w 3743"/>
                <a:gd name="T91" fmla="*/ 501 h 501"/>
                <a:gd name="T92" fmla="*/ 3529 w 3743"/>
                <a:gd name="T93" fmla="*/ 501 h 501"/>
                <a:gd name="T94" fmla="*/ 3529 w 3743"/>
                <a:gd name="T95" fmla="*/ 451 h 501"/>
                <a:gd name="T96" fmla="*/ 3529 w 3743"/>
                <a:gd name="T97" fmla="*/ 401 h 501"/>
                <a:gd name="T98" fmla="*/ 3529 w 3743"/>
                <a:gd name="T99" fmla="*/ 351 h 501"/>
                <a:gd name="T100" fmla="*/ 3529 w 3743"/>
                <a:gd name="T101" fmla="*/ 301 h 501"/>
                <a:gd name="T102" fmla="*/ 3529 w 3743"/>
                <a:gd name="T103" fmla="*/ 250 h 501"/>
                <a:gd name="T104" fmla="*/ 3529 w 3743"/>
                <a:gd name="T105" fmla="*/ 200 h 501"/>
                <a:gd name="T106" fmla="*/ 3529 w 3743"/>
                <a:gd name="T107" fmla="*/ 150 h 501"/>
                <a:gd name="T108" fmla="*/ 3529 w 3743"/>
                <a:gd name="T109" fmla="*/ 100 h 501"/>
                <a:gd name="T110" fmla="*/ 3529 w 3743"/>
                <a:gd name="T111" fmla="*/ 50 h 501"/>
                <a:gd name="T112" fmla="*/ 3529 w 3743"/>
                <a:gd name="T113" fmla="*/ 0 h 501"/>
                <a:gd name="T114" fmla="*/ 3743 w 3743"/>
                <a:gd name="T115" fmla="*/ 0 h 501"/>
                <a:gd name="T116" fmla="*/ 3743 w 3743"/>
                <a:gd name="T117" fmla="*/ 501 h 501"/>
                <a:gd name="T118" fmla="*/ 3529 w 3743"/>
                <a:gd name="T11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</a:path>
              </a:pathLst>
            </a:custGeom>
            <a:solidFill>
              <a:srgbClr val="FF0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ED6B86CE-4F5C-F186-A22B-4AE261A94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245" y="4976038"/>
              <a:ext cx="5942013" cy="795338"/>
            </a:xfrm>
            <a:custGeom>
              <a:avLst/>
              <a:gdLst>
                <a:gd name="T0" fmla="*/ 160 w 3743"/>
                <a:gd name="T1" fmla="*/ 0 h 501"/>
                <a:gd name="T2" fmla="*/ 160 w 3743"/>
                <a:gd name="T3" fmla="*/ 50 h 501"/>
                <a:gd name="T4" fmla="*/ 160 w 3743"/>
                <a:gd name="T5" fmla="*/ 100 h 501"/>
                <a:gd name="T6" fmla="*/ 160 w 3743"/>
                <a:gd name="T7" fmla="*/ 150 h 501"/>
                <a:gd name="T8" fmla="*/ 160 w 3743"/>
                <a:gd name="T9" fmla="*/ 200 h 501"/>
                <a:gd name="T10" fmla="*/ 160 w 3743"/>
                <a:gd name="T11" fmla="*/ 250 h 501"/>
                <a:gd name="T12" fmla="*/ 160 w 3743"/>
                <a:gd name="T13" fmla="*/ 301 h 501"/>
                <a:gd name="T14" fmla="*/ 160 w 3743"/>
                <a:gd name="T15" fmla="*/ 351 h 501"/>
                <a:gd name="T16" fmla="*/ 160 w 3743"/>
                <a:gd name="T17" fmla="*/ 401 h 501"/>
                <a:gd name="T18" fmla="*/ 160 w 3743"/>
                <a:gd name="T19" fmla="*/ 451 h 501"/>
                <a:gd name="T20" fmla="*/ 160 w 3743"/>
                <a:gd name="T21" fmla="*/ 501 h 501"/>
                <a:gd name="T22" fmla="*/ 160 w 3743"/>
                <a:gd name="T23" fmla="*/ 501 h 501"/>
                <a:gd name="T24" fmla="*/ 0 w 3743"/>
                <a:gd name="T25" fmla="*/ 501 h 501"/>
                <a:gd name="T26" fmla="*/ 0 w 3743"/>
                <a:gd name="T27" fmla="*/ 0 h 501"/>
                <a:gd name="T28" fmla="*/ 160 w 3743"/>
                <a:gd name="T29" fmla="*/ 0 h 501"/>
                <a:gd name="T30" fmla="*/ 3529 w 3743"/>
                <a:gd name="T31" fmla="*/ 501 h 501"/>
                <a:gd name="T32" fmla="*/ 3529 w 3743"/>
                <a:gd name="T33" fmla="*/ 501 h 501"/>
                <a:gd name="T34" fmla="*/ 3529 w 3743"/>
                <a:gd name="T35" fmla="*/ 451 h 501"/>
                <a:gd name="T36" fmla="*/ 3529 w 3743"/>
                <a:gd name="T37" fmla="*/ 401 h 501"/>
                <a:gd name="T38" fmla="*/ 3529 w 3743"/>
                <a:gd name="T39" fmla="*/ 351 h 501"/>
                <a:gd name="T40" fmla="*/ 3529 w 3743"/>
                <a:gd name="T41" fmla="*/ 301 h 501"/>
                <a:gd name="T42" fmla="*/ 3529 w 3743"/>
                <a:gd name="T43" fmla="*/ 250 h 501"/>
                <a:gd name="T44" fmla="*/ 3529 w 3743"/>
                <a:gd name="T45" fmla="*/ 200 h 501"/>
                <a:gd name="T46" fmla="*/ 3529 w 3743"/>
                <a:gd name="T47" fmla="*/ 150 h 501"/>
                <a:gd name="T48" fmla="*/ 3529 w 3743"/>
                <a:gd name="T49" fmla="*/ 100 h 501"/>
                <a:gd name="T50" fmla="*/ 3529 w 3743"/>
                <a:gd name="T51" fmla="*/ 50 h 501"/>
                <a:gd name="T52" fmla="*/ 3529 w 3743"/>
                <a:gd name="T53" fmla="*/ 0 h 501"/>
                <a:gd name="T54" fmla="*/ 3743 w 3743"/>
                <a:gd name="T55" fmla="*/ 0 h 501"/>
                <a:gd name="T56" fmla="*/ 3743 w 3743"/>
                <a:gd name="T57" fmla="*/ 501 h 501"/>
                <a:gd name="T58" fmla="*/ 3529 w 3743"/>
                <a:gd name="T59" fmla="*/ 501 h 501"/>
                <a:gd name="T60" fmla="*/ 160 w 3743"/>
                <a:gd name="T61" fmla="*/ 0 h 501"/>
                <a:gd name="T62" fmla="*/ 160 w 3743"/>
                <a:gd name="T63" fmla="*/ 50 h 501"/>
                <a:gd name="T64" fmla="*/ 160 w 3743"/>
                <a:gd name="T65" fmla="*/ 100 h 501"/>
                <a:gd name="T66" fmla="*/ 160 w 3743"/>
                <a:gd name="T67" fmla="*/ 150 h 501"/>
                <a:gd name="T68" fmla="*/ 160 w 3743"/>
                <a:gd name="T69" fmla="*/ 200 h 501"/>
                <a:gd name="T70" fmla="*/ 160 w 3743"/>
                <a:gd name="T71" fmla="*/ 250 h 501"/>
                <a:gd name="T72" fmla="*/ 160 w 3743"/>
                <a:gd name="T73" fmla="*/ 301 h 501"/>
                <a:gd name="T74" fmla="*/ 160 w 3743"/>
                <a:gd name="T75" fmla="*/ 351 h 501"/>
                <a:gd name="T76" fmla="*/ 160 w 3743"/>
                <a:gd name="T77" fmla="*/ 401 h 501"/>
                <a:gd name="T78" fmla="*/ 160 w 3743"/>
                <a:gd name="T79" fmla="*/ 451 h 501"/>
                <a:gd name="T80" fmla="*/ 160 w 3743"/>
                <a:gd name="T81" fmla="*/ 501 h 501"/>
                <a:gd name="T82" fmla="*/ 160 w 3743"/>
                <a:gd name="T83" fmla="*/ 501 h 501"/>
                <a:gd name="T84" fmla="*/ 0 w 3743"/>
                <a:gd name="T85" fmla="*/ 501 h 501"/>
                <a:gd name="T86" fmla="*/ 0 w 3743"/>
                <a:gd name="T87" fmla="*/ 0 h 501"/>
                <a:gd name="T88" fmla="*/ 160 w 3743"/>
                <a:gd name="T89" fmla="*/ 0 h 501"/>
                <a:gd name="T90" fmla="*/ 3529 w 3743"/>
                <a:gd name="T91" fmla="*/ 501 h 501"/>
                <a:gd name="T92" fmla="*/ 3529 w 3743"/>
                <a:gd name="T93" fmla="*/ 501 h 501"/>
                <a:gd name="T94" fmla="*/ 3529 w 3743"/>
                <a:gd name="T95" fmla="*/ 451 h 501"/>
                <a:gd name="T96" fmla="*/ 3529 w 3743"/>
                <a:gd name="T97" fmla="*/ 401 h 501"/>
                <a:gd name="T98" fmla="*/ 3529 w 3743"/>
                <a:gd name="T99" fmla="*/ 351 h 501"/>
                <a:gd name="T100" fmla="*/ 3529 w 3743"/>
                <a:gd name="T101" fmla="*/ 301 h 501"/>
                <a:gd name="T102" fmla="*/ 3529 w 3743"/>
                <a:gd name="T103" fmla="*/ 250 h 501"/>
                <a:gd name="T104" fmla="*/ 3529 w 3743"/>
                <a:gd name="T105" fmla="*/ 200 h 501"/>
                <a:gd name="T106" fmla="*/ 3529 w 3743"/>
                <a:gd name="T107" fmla="*/ 150 h 501"/>
                <a:gd name="T108" fmla="*/ 3529 w 3743"/>
                <a:gd name="T109" fmla="*/ 100 h 501"/>
                <a:gd name="T110" fmla="*/ 3529 w 3743"/>
                <a:gd name="T111" fmla="*/ 50 h 501"/>
                <a:gd name="T112" fmla="*/ 3529 w 3743"/>
                <a:gd name="T113" fmla="*/ 0 h 501"/>
                <a:gd name="T114" fmla="*/ 3743 w 3743"/>
                <a:gd name="T115" fmla="*/ 0 h 501"/>
                <a:gd name="T116" fmla="*/ 3743 w 3743"/>
                <a:gd name="T117" fmla="*/ 501 h 501"/>
                <a:gd name="T118" fmla="*/ 3529 w 3743"/>
                <a:gd name="T11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501"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  <a:moveTo>
                    <a:pt x="160" y="0"/>
                  </a:moveTo>
                  <a:lnTo>
                    <a:pt x="160" y="50"/>
                  </a:lnTo>
                  <a:lnTo>
                    <a:pt x="160" y="100"/>
                  </a:lnTo>
                  <a:lnTo>
                    <a:pt x="160" y="150"/>
                  </a:lnTo>
                  <a:lnTo>
                    <a:pt x="160" y="200"/>
                  </a:lnTo>
                  <a:lnTo>
                    <a:pt x="160" y="250"/>
                  </a:lnTo>
                  <a:lnTo>
                    <a:pt x="160" y="301"/>
                  </a:lnTo>
                  <a:lnTo>
                    <a:pt x="160" y="351"/>
                  </a:lnTo>
                  <a:lnTo>
                    <a:pt x="160" y="401"/>
                  </a:lnTo>
                  <a:lnTo>
                    <a:pt x="160" y="451"/>
                  </a:lnTo>
                  <a:lnTo>
                    <a:pt x="160" y="501"/>
                  </a:lnTo>
                  <a:lnTo>
                    <a:pt x="160" y="501"/>
                  </a:lnTo>
                  <a:lnTo>
                    <a:pt x="0" y="501"/>
                  </a:lnTo>
                  <a:lnTo>
                    <a:pt x="0" y="0"/>
                  </a:lnTo>
                  <a:lnTo>
                    <a:pt x="160" y="0"/>
                  </a:lnTo>
                  <a:close/>
                  <a:moveTo>
                    <a:pt x="3529" y="501"/>
                  </a:moveTo>
                  <a:lnTo>
                    <a:pt x="3529" y="501"/>
                  </a:lnTo>
                  <a:lnTo>
                    <a:pt x="3529" y="451"/>
                  </a:lnTo>
                  <a:lnTo>
                    <a:pt x="3529" y="401"/>
                  </a:lnTo>
                  <a:lnTo>
                    <a:pt x="3529" y="351"/>
                  </a:lnTo>
                  <a:lnTo>
                    <a:pt x="3529" y="301"/>
                  </a:lnTo>
                  <a:lnTo>
                    <a:pt x="3529" y="250"/>
                  </a:lnTo>
                  <a:lnTo>
                    <a:pt x="3529" y="200"/>
                  </a:lnTo>
                  <a:lnTo>
                    <a:pt x="3529" y="150"/>
                  </a:lnTo>
                  <a:lnTo>
                    <a:pt x="3529" y="100"/>
                  </a:lnTo>
                  <a:lnTo>
                    <a:pt x="3529" y="50"/>
                  </a:lnTo>
                  <a:lnTo>
                    <a:pt x="3529" y="0"/>
                  </a:lnTo>
                  <a:lnTo>
                    <a:pt x="3743" y="0"/>
                  </a:lnTo>
                  <a:lnTo>
                    <a:pt x="3743" y="501"/>
                  </a:lnTo>
                  <a:lnTo>
                    <a:pt x="3529" y="5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" name="Line 39">
              <a:extLst>
                <a:ext uri="{FF2B5EF4-FFF2-40B4-BE49-F238E27FC236}">
                  <a16:creationId xmlns:a16="http://schemas.microsoft.com/office/drawing/2014/main" id="{7C932D8B-7ABC-D94C-E9D1-4D37D1ABE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245" y="5771375"/>
              <a:ext cx="59420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" name="Line 40">
              <a:extLst>
                <a:ext uri="{FF2B5EF4-FFF2-40B4-BE49-F238E27FC236}">
                  <a16:creationId xmlns:a16="http://schemas.microsoft.com/office/drawing/2014/main" id="{3C011C2A-972D-1CE7-4916-30171864B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245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" name="Line 41">
              <a:extLst>
                <a:ext uri="{FF2B5EF4-FFF2-40B4-BE49-F238E27FC236}">
                  <a16:creationId xmlns:a16="http://schemas.microsoft.com/office/drawing/2014/main" id="{4F77B69F-F9F0-6023-FE46-796CD1221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5557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" name="Line 42">
              <a:extLst>
                <a:ext uri="{FF2B5EF4-FFF2-40B4-BE49-F238E27FC236}">
                  <a16:creationId xmlns:a16="http://schemas.microsoft.com/office/drawing/2014/main" id="{23D9D48D-7B74-3CA6-EC39-59F43DC47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3282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" name="Line 43">
              <a:extLst>
                <a:ext uri="{FF2B5EF4-FFF2-40B4-BE49-F238E27FC236}">
                  <a16:creationId xmlns:a16="http://schemas.microsoft.com/office/drawing/2014/main" id="{CF0357FD-8D8C-78B8-EC2C-6E8EF04D4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595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E9F29C28-AC05-3622-485B-30F5FE4CC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1907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A7C1EECD-A2B1-A3C1-016F-FAB9D30EA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9632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48FAFBEE-4EC8-8AC9-5540-E6F5CFD6B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8945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02CF23CD-4528-BFE6-C436-121D445BE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8257" y="5771375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" name="Rectangle 48">
              <a:extLst>
                <a:ext uri="{FF2B5EF4-FFF2-40B4-BE49-F238E27FC236}">
                  <a16:creationId xmlns:a16="http://schemas.microsoft.com/office/drawing/2014/main" id="{D4E77707-35D0-C9D2-2B11-7745ECAD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557" y="5839638"/>
              <a:ext cx="139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9">
              <a:extLst>
                <a:ext uri="{FF2B5EF4-FFF2-40B4-BE49-F238E27FC236}">
                  <a16:creationId xmlns:a16="http://schemas.microsoft.com/office/drawing/2014/main" id="{BF946413-04C9-BFF2-941D-DEEDDEE3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182" y="5839638"/>
              <a:ext cx="21748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0">
              <a:extLst>
                <a:ext uri="{FF2B5EF4-FFF2-40B4-BE49-F238E27FC236}">
                  <a16:creationId xmlns:a16="http://schemas.microsoft.com/office/drawing/2014/main" id="{37F1AD69-243A-6D25-E0DE-01EF5144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807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1">
              <a:extLst>
                <a:ext uri="{FF2B5EF4-FFF2-40B4-BE49-F238E27FC236}">
                  <a16:creationId xmlns:a16="http://schemas.microsoft.com/office/drawing/2014/main" id="{C797B2D0-A6C1-FB68-1174-23E9796A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120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2">
              <a:extLst>
                <a:ext uri="{FF2B5EF4-FFF2-40B4-BE49-F238E27FC236}">
                  <a16:creationId xmlns:a16="http://schemas.microsoft.com/office/drawing/2014/main" id="{FEFD9D00-3E4C-C806-910A-2D1EF92D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2845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53">
              <a:extLst>
                <a:ext uri="{FF2B5EF4-FFF2-40B4-BE49-F238E27FC236}">
                  <a16:creationId xmlns:a16="http://schemas.microsoft.com/office/drawing/2014/main" id="{4DE74532-65DB-FD62-B7CA-73EC5357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157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54">
              <a:extLst>
                <a:ext uri="{FF2B5EF4-FFF2-40B4-BE49-F238E27FC236}">
                  <a16:creationId xmlns:a16="http://schemas.microsoft.com/office/drawing/2014/main" id="{5AD09559-605C-AF0E-0954-70125BF1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470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5">
              <a:extLst>
                <a:ext uri="{FF2B5EF4-FFF2-40B4-BE49-F238E27FC236}">
                  <a16:creationId xmlns:a16="http://schemas.microsoft.com/office/drawing/2014/main" id="{BE2E9097-A7D7-70BC-0091-5984A5CD0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195" y="5839638"/>
              <a:ext cx="2952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56">
              <a:extLst>
                <a:ext uri="{FF2B5EF4-FFF2-40B4-BE49-F238E27FC236}">
                  <a16:creationId xmlns:a16="http://schemas.microsoft.com/office/drawing/2014/main" id="{DC3019B0-B3D2-8A31-1AD2-BB8A1CEB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245" y="4976038"/>
              <a:ext cx="59420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" name="Line 57">
              <a:extLst>
                <a:ext uri="{FF2B5EF4-FFF2-40B4-BE49-F238E27FC236}">
                  <a16:creationId xmlns:a16="http://schemas.microsoft.com/office/drawing/2014/main" id="{70BF1D73-7FD0-48D5-EE1A-DD7E5C905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245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" name="Line 58">
              <a:extLst>
                <a:ext uri="{FF2B5EF4-FFF2-40B4-BE49-F238E27FC236}">
                  <a16:creationId xmlns:a16="http://schemas.microsoft.com/office/drawing/2014/main" id="{3C8F904E-E359-C3A6-EA5C-B60593EEF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5557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" name="Line 59">
              <a:extLst>
                <a:ext uri="{FF2B5EF4-FFF2-40B4-BE49-F238E27FC236}">
                  <a16:creationId xmlns:a16="http://schemas.microsoft.com/office/drawing/2014/main" id="{4913F0F3-0402-FDFE-D942-48576F0BE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3282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" name="Line 60">
              <a:extLst>
                <a:ext uri="{FF2B5EF4-FFF2-40B4-BE49-F238E27FC236}">
                  <a16:creationId xmlns:a16="http://schemas.microsoft.com/office/drawing/2014/main" id="{B612B241-9113-9C7F-7DB8-3065C0DB7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595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" name="Line 61">
              <a:extLst>
                <a:ext uri="{FF2B5EF4-FFF2-40B4-BE49-F238E27FC236}">
                  <a16:creationId xmlns:a16="http://schemas.microsoft.com/office/drawing/2014/main" id="{ADD7A1CC-49F8-EDE9-8EF6-C20A721E5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1907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" name="Line 62">
              <a:extLst>
                <a:ext uri="{FF2B5EF4-FFF2-40B4-BE49-F238E27FC236}">
                  <a16:creationId xmlns:a16="http://schemas.microsoft.com/office/drawing/2014/main" id="{7CD5F029-A1AE-07FC-6259-12849C1D2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9632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" name="Line 63">
              <a:extLst>
                <a:ext uri="{FF2B5EF4-FFF2-40B4-BE49-F238E27FC236}">
                  <a16:creationId xmlns:a16="http://schemas.microsoft.com/office/drawing/2014/main" id="{DBA0D763-30F8-977B-45D3-6CE762251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8945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" name="Line 64">
              <a:extLst>
                <a:ext uri="{FF2B5EF4-FFF2-40B4-BE49-F238E27FC236}">
                  <a16:creationId xmlns:a16="http://schemas.microsoft.com/office/drawing/2014/main" id="{FAA9A42E-670A-05DC-3A67-E25A02755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8257" y="4915713"/>
              <a:ext cx="0" cy="60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" name="Line 65">
              <a:extLst>
                <a:ext uri="{FF2B5EF4-FFF2-40B4-BE49-F238E27FC236}">
                  <a16:creationId xmlns:a16="http://schemas.microsoft.com/office/drawing/2014/main" id="{A617364C-EB4C-30BC-DBA8-C8048D580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245" y="4976038"/>
              <a:ext cx="0" cy="795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" name="Line 66">
              <a:extLst>
                <a:ext uri="{FF2B5EF4-FFF2-40B4-BE49-F238E27FC236}">
                  <a16:creationId xmlns:a16="http://schemas.microsoft.com/office/drawing/2014/main" id="{2B435407-2885-D635-5B37-8349163F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745" y="5612625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" name="Line 67">
              <a:extLst>
                <a:ext uri="{FF2B5EF4-FFF2-40B4-BE49-F238E27FC236}">
                  <a16:creationId xmlns:a16="http://schemas.microsoft.com/office/drawing/2014/main" id="{FB6B7A89-0688-FF77-F2CE-459DB63CB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745" y="529353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" name="Line 68">
              <a:extLst>
                <a:ext uri="{FF2B5EF4-FFF2-40B4-BE49-F238E27FC236}">
                  <a16:creationId xmlns:a16="http://schemas.microsoft.com/office/drawing/2014/main" id="{F40E9AB3-657F-192A-4C31-9017AAEBD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745" y="497603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" name="Rectangle 69">
              <a:extLst>
                <a:ext uri="{FF2B5EF4-FFF2-40B4-BE49-F238E27FC236}">
                  <a16:creationId xmlns:a16="http://schemas.microsoft.com/office/drawing/2014/main" id="{28B3385D-2E28-652A-BA31-2E715C7BF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07" y="5539600"/>
              <a:ext cx="18573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70">
              <a:extLst>
                <a:ext uri="{FF2B5EF4-FFF2-40B4-BE49-F238E27FC236}">
                  <a16:creationId xmlns:a16="http://schemas.microsoft.com/office/drawing/2014/main" id="{6ECD3CAE-BA35-53FA-CC4B-739627EC9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07" y="5220513"/>
              <a:ext cx="18573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71">
              <a:extLst>
                <a:ext uri="{FF2B5EF4-FFF2-40B4-BE49-F238E27FC236}">
                  <a16:creationId xmlns:a16="http://schemas.microsoft.com/office/drawing/2014/main" id="{389D62D8-8566-6C04-0440-03E6EC70B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432" y="4903013"/>
              <a:ext cx="139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Line 72">
              <a:extLst>
                <a:ext uri="{FF2B5EF4-FFF2-40B4-BE49-F238E27FC236}">
                  <a16:creationId xmlns:a16="http://schemas.microsoft.com/office/drawing/2014/main" id="{16181D05-E313-8436-9DD7-E639DAF53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8257" y="4976038"/>
              <a:ext cx="0" cy="795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" name="Line 73">
              <a:extLst>
                <a:ext uri="{FF2B5EF4-FFF2-40B4-BE49-F238E27FC236}">
                  <a16:creationId xmlns:a16="http://schemas.microsoft.com/office/drawing/2014/main" id="{8E8A0DB5-8204-8EFA-02FF-E184D0F73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8257" y="5612625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" name="Line 74">
              <a:extLst>
                <a:ext uri="{FF2B5EF4-FFF2-40B4-BE49-F238E27FC236}">
                  <a16:creationId xmlns:a16="http://schemas.microsoft.com/office/drawing/2014/main" id="{1585908F-8404-235A-603B-77058293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8257" y="529353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" name="Line 75">
              <a:extLst>
                <a:ext uri="{FF2B5EF4-FFF2-40B4-BE49-F238E27FC236}">
                  <a16:creationId xmlns:a16="http://schemas.microsoft.com/office/drawing/2014/main" id="{E9A10785-5CBA-8539-2C6E-2DD4F543E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8257" y="497603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" name="Rectangle 76">
              <a:extLst>
                <a:ext uri="{FF2B5EF4-FFF2-40B4-BE49-F238E27FC236}">
                  <a16:creationId xmlns:a16="http://schemas.microsoft.com/office/drawing/2014/main" id="{1F9CC6CB-21CC-7702-839B-6C50B8131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357" y="5293538"/>
              <a:ext cx="83978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2022_08_24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EAD86BC-1C0F-634B-FD8A-69C9B077FAF2}"/>
                </a:ext>
              </a:extLst>
            </p:cNvPr>
            <p:cNvSpPr txBox="1"/>
            <p:nvPr/>
          </p:nvSpPr>
          <p:spPr>
            <a:xfrm>
              <a:off x="9211594" y="4789874"/>
              <a:ext cx="2613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Combine 1D inversions to build a 2D Vs profile</a:t>
              </a:r>
              <a:endParaRPr lang="en-IE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C5B39A-DF15-8E4D-BC62-0F14F609A5A2}"/>
              </a:ext>
            </a:extLst>
          </p:cNvPr>
          <p:cNvSpPr/>
          <p:nvPr/>
        </p:nvSpPr>
        <p:spPr>
          <a:xfrm>
            <a:off x="9638739" y="5550233"/>
            <a:ext cx="2084190" cy="1124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40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F9B2-447D-47BF-3859-04E1D6BC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1B8CD-FECC-5FBF-6F74-03342FA9554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DAS vs Geophones comparison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9151C7F-7A39-8C8C-824E-FA569CF8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234" y="6309927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A40B1-0FBE-EA6D-A870-804FAF51C460}"/>
              </a:ext>
            </a:extLst>
          </p:cNvPr>
          <p:cNvSpPr txBox="1"/>
          <p:nvPr/>
        </p:nvSpPr>
        <p:spPr>
          <a:xfrm>
            <a:off x="2872675" y="40011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Comparison of DAS and Geophones Seismic Data</a:t>
            </a:r>
            <a:endParaRPr lang="en-IE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45308-ECA9-33C4-51B2-E7E3B76B831F}"/>
              </a:ext>
            </a:extLst>
          </p:cNvPr>
          <p:cNvGrpSpPr/>
          <p:nvPr/>
        </p:nvGrpSpPr>
        <p:grpSpPr>
          <a:xfrm>
            <a:off x="0" y="972794"/>
            <a:ext cx="10320142" cy="4912412"/>
            <a:chOff x="-33797" y="962826"/>
            <a:chExt cx="10320142" cy="4912412"/>
          </a:xfrm>
        </p:grpSpPr>
        <p:pic>
          <p:nvPicPr>
            <p:cNvPr id="11" name="Picture 10" descr="A close-up of a ruler">
              <a:extLst>
                <a:ext uri="{FF2B5EF4-FFF2-40B4-BE49-F238E27FC236}">
                  <a16:creationId xmlns:a16="http://schemas.microsoft.com/office/drawing/2014/main" id="{05AA5F3E-F21D-3714-1760-5B9A5E4BF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" t="9824" r="3092" b="10351"/>
            <a:stretch>
              <a:fillRect/>
            </a:stretch>
          </p:blipFill>
          <p:spPr>
            <a:xfrm>
              <a:off x="6182292" y="3771966"/>
              <a:ext cx="4104053" cy="2103272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99816F9-6574-91D9-A1A4-17D2CD78FEB8}"/>
                </a:ext>
              </a:extLst>
            </p:cNvPr>
            <p:cNvSpPr txBox="1"/>
            <p:nvPr/>
          </p:nvSpPr>
          <p:spPr>
            <a:xfrm>
              <a:off x="4039828" y="962826"/>
              <a:ext cx="1042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Zone G1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189E7F6-21E4-65FF-E8C9-6B20C3CAEB4F}"/>
                </a:ext>
              </a:extLst>
            </p:cNvPr>
            <p:cNvGrpSpPr/>
            <p:nvPr/>
          </p:nvGrpSpPr>
          <p:grpSpPr>
            <a:xfrm>
              <a:off x="877773" y="980884"/>
              <a:ext cx="4832207" cy="2721064"/>
              <a:chOff x="391513" y="174189"/>
              <a:chExt cx="5156490" cy="2645457"/>
            </a:xfrm>
          </p:grpSpPr>
          <p:pic>
            <p:nvPicPr>
              <p:cNvPr id="34" name="Picture 33" descr="A close-up of a chart">
                <a:extLst>
                  <a:ext uri="{FF2B5EF4-FFF2-40B4-BE49-F238E27FC236}">
                    <a16:creationId xmlns:a16="http://schemas.microsoft.com/office/drawing/2014/main" id="{E995AFC7-2779-2FDC-835C-D3985FD7E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6" t="5082" r="50000"/>
              <a:stretch>
                <a:fillRect/>
              </a:stretch>
            </p:blipFill>
            <p:spPr>
              <a:xfrm>
                <a:off x="391513" y="1527934"/>
                <a:ext cx="1288644" cy="1255024"/>
              </a:xfrm>
              <a:prstGeom prst="rect">
                <a:avLst/>
              </a:prstGeom>
            </p:spPr>
          </p:pic>
          <p:pic>
            <p:nvPicPr>
              <p:cNvPr id="35" name="Picture 34" descr="A diagram of a normalized amplitude&#10;&#10;AI-generated content may be incorrect.">
                <a:extLst>
                  <a:ext uri="{FF2B5EF4-FFF2-40B4-BE49-F238E27FC236}">
                    <a16:creationId xmlns:a16="http://schemas.microsoft.com/office/drawing/2014/main" id="{DC10B24F-D8DC-19D9-37E5-C9B181BC9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0" t="3913" r="7863"/>
              <a:stretch>
                <a:fillRect/>
              </a:stretch>
            </p:blipFill>
            <p:spPr>
              <a:xfrm>
                <a:off x="1680157" y="1564622"/>
                <a:ext cx="1588954" cy="1255024"/>
              </a:xfrm>
              <a:prstGeom prst="rect">
                <a:avLst/>
              </a:prstGeom>
            </p:spPr>
          </p:pic>
          <p:pic>
            <p:nvPicPr>
              <p:cNvPr id="36" name="Picture 35" descr="A diagram of a normalized amplitude&#10;&#10;AI-generated content may be incorrect.">
                <a:extLst>
                  <a:ext uri="{FF2B5EF4-FFF2-40B4-BE49-F238E27FC236}">
                    <a16:creationId xmlns:a16="http://schemas.microsoft.com/office/drawing/2014/main" id="{FAFC0A71-D8BA-A685-2238-699D21799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7" t="3479" r="7645"/>
              <a:stretch>
                <a:fillRect/>
              </a:stretch>
            </p:blipFill>
            <p:spPr>
              <a:xfrm>
                <a:off x="1680157" y="174189"/>
                <a:ext cx="1588954" cy="1298090"/>
              </a:xfrm>
              <a:prstGeom prst="rect">
                <a:avLst/>
              </a:prstGeom>
            </p:spPr>
          </p:pic>
          <p:pic>
            <p:nvPicPr>
              <p:cNvPr id="37" name="Picture 36" descr="A graph of a graph of a graph">
                <a:extLst>
                  <a:ext uri="{FF2B5EF4-FFF2-40B4-BE49-F238E27FC236}">
                    <a16:creationId xmlns:a16="http://schemas.microsoft.com/office/drawing/2014/main" id="{2FC8F817-CF5A-8366-54B8-887E7276A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840" y="856512"/>
                <a:ext cx="2169163" cy="1561595"/>
              </a:xfrm>
              <a:prstGeom prst="rect">
                <a:avLst/>
              </a:prstGeom>
            </p:spPr>
          </p:pic>
          <p:pic>
            <p:nvPicPr>
              <p:cNvPr id="42" name="Picture 41" descr="A close-up of a number">
                <a:extLst>
                  <a:ext uri="{FF2B5EF4-FFF2-40B4-BE49-F238E27FC236}">
                    <a16:creationId xmlns:a16="http://schemas.microsoft.com/office/drawing/2014/main" id="{430D0CA4-8848-4B1E-5F3A-38053F527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9" t="5394" r="50511"/>
              <a:stretch>
                <a:fillRect/>
              </a:stretch>
            </p:blipFill>
            <p:spPr>
              <a:xfrm>
                <a:off x="391513" y="216062"/>
                <a:ext cx="1270079" cy="1255024"/>
              </a:xfrm>
              <a:prstGeom prst="rect">
                <a:avLst/>
              </a:prstGeom>
            </p:spPr>
          </p:pic>
        </p:grp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D0CBDAA0-D764-ACF5-8C16-C0EF5BBDE685}"/>
                </a:ext>
              </a:extLst>
            </p:cNvPr>
            <p:cNvSpPr/>
            <p:nvPr/>
          </p:nvSpPr>
          <p:spPr>
            <a:xfrm>
              <a:off x="6949440" y="4806971"/>
              <a:ext cx="201168" cy="27138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1ADB6-B3F7-D40A-2606-B7EA145F6720}"/>
                </a:ext>
              </a:extLst>
            </p:cNvPr>
            <p:cNvSpPr txBox="1"/>
            <p:nvPr/>
          </p:nvSpPr>
          <p:spPr>
            <a:xfrm>
              <a:off x="-33797" y="1578548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Geophone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3DF463-DBC5-BA05-0503-273D79428B2F}"/>
                </a:ext>
              </a:extLst>
            </p:cNvPr>
            <p:cNvSpPr txBox="1"/>
            <p:nvPr/>
          </p:nvSpPr>
          <p:spPr>
            <a:xfrm>
              <a:off x="400142" y="2917908"/>
              <a:ext cx="477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DAS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9EED42-FA29-4866-6F5C-9188FF0A0F3C}"/>
              </a:ext>
            </a:extLst>
          </p:cNvPr>
          <p:cNvGrpSpPr/>
          <p:nvPr/>
        </p:nvGrpSpPr>
        <p:grpSpPr>
          <a:xfrm>
            <a:off x="5709980" y="752261"/>
            <a:ext cx="6327226" cy="3897271"/>
            <a:chOff x="5709980" y="752261"/>
            <a:chExt cx="6327226" cy="38972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63CCB9-D3CA-9C4D-68D6-FD87219DC04A}"/>
                </a:ext>
              </a:extLst>
            </p:cNvPr>
            <p:cNvGrpSpPr/>
            <p:nvPr/>
          </p:nvGrpSpPr>
          <p:grpSpPr>
            <a:xfrm>
              <a:off x="6581261" y="1023954"/>
              <a:ext cx="5455945" cy="2878541"/>
              <a:chOff x="6412967" y="904894"/>
              <a:chExt cx="5190011" cy="2703362"/>
            </a:xfrm>
          </p:grpSpPr>
          <p:pic>
            <p:nvPicPr>
              <p:cNvPr id="46" name="Picture 45" descr="A close-up of a graph&#10;&#10;AI-generated content may be incorrect.">
                <a:extLst>
                  <a:ext uri="{FF2B5EF4-FFF2-40B4-BE49-F238E27FC236}">
                    <a16:creationId xmlns:a16="http://schemas.microsoft.com/office/drawing/2014/main" id="{D15C5123-2A99-9F0A-47A4-30DD34D59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" t="5826" r="50286"/>
              <a:stretch>
                <a:fillRect/>
              </a:stretch>
            </p:blipFill>
            <p:spPr>
              <a:xfrm>
                <a:off x="6412967" y="904894"/>
                <a:ext cx="1297021" cy="1289534"/>
              </a:xfrm>
              <a:prstGeom prst="rect">
                <a:avLst/>
              </a:prstGeom>
            </p:spPr>
          </p:pic>
          <p:pic>
            <p:nvPicPr>
              <p:cNvPr id="47" name="Picture 46" descr="A colorful spectrum of a frequency">
                <a:extLst>
                  <a:ext uri="{FF2B5EF4-FFF2-40B4-BE49-F238E27FC236}">
                    <a16:creationId xmlns:a16="http://schemas.microsoft.com/office/drawing/2014/main" id="{30AFD4BE-07FE-BF43-E62D-E33E82018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9" t="3972" r="7231"/>
              <a:stretch>
                <a:fillRect/>
              </a:stretch>
            </p:blipFill>
            <p:spPr>
              <a:xfrm>
                <a:off x="7709988" y="955324"/>
                <a:ext cx="1599283" cy="1296651"/>
              </a:xfrm>
              <a:prstGeom prst="rect">
                <a:avLst/>
              </a:prstGeom>
            </p:spPr>
          </p:pic>
          <p:pic>
            <p:nvPicPr>
              <p:cNvPr id="48" name="Picture 47" descr="A close-up of a graph">
                <a:extLst>
                  <a:ext uri="{FF2B5EF4-FFF2-40B4-BE49-F238E27FC236}">
                    <a16:creationId xmlns:a16="http://schemas.microsoft.com/office/drawing/2014/main" id="{3A9E41B3-0415-5156-41B8-DE07BB00D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0" t="4790" r="50493"/>
              <a:stretch>
                <a:fillRect/>
              </a:stretch>
            </p:blipFill>
            <p:spPr>
              <a:xfrm>
                <a:off x="6412967" y="2243679"/>
                <a:ext cx="1297021" cy="1295733"/>
              </a:xfrm>
              <a:prstGeom prst="rect">
                <a:avLst/>
              </a:prstGeom>
            </p:spPr>
          </p:pic>
          <p:pic>
            <p:nvPicPr>
              <p:cNvPr id="49" name="Picture 48" descr="A diagram of a normalized amplitude">
                <a:extLst>
                  <a:ext uri="{FF2B5EF4-FFF2-40B4-BE49-F238E27FC236}">
                    <a16:creationId xmlns:a16="http://schemas.microsoft.com/office/drawing/2014/main" id="{E2CCEEEC-19BD-92B7-7323-7CD1B70A9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67" r="7366"/>
              <a:stretch>
                <a:fillRect/>
              </a:stretch>
            </p:blipFill>
            <p:spPr>
              <a:xfrm>
                <a:off x="7709988" y="2312524"/>
                <a:ext cx="1599283" cy="1295732"/>
              </a:xfrm>
              <a:prstGeom prst="rect">
                <a:avLst/>
              </a:prstGeom>
            </p:spPr>
          </p:pic>
          <p:pic>
            <p:nvPicPr>
              <p:cNvPr id="50" name="Picture 49" descr="A graph of a graph with blue and orange dots">
                <a:extLst>
                  <a:ext uri="{FF2B5EF4-FFF2-40B4-BE49-F238E27FC236}">
                    <a16:creationId xmlns:a16="http://schemas.microsoft.com/office/drawing/2014/main" id="{9C75646A-DE19-C1FE-DE84-AB50C76C4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9713" y="1590037"/>
                <a:ext cx="2183265" cy="1612248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30566B2-1DD4-B2D4-3852-A58D3C174089}"/>
                </a:ext>
              </a:extLst>
            </p:cNvPr>
            <p:cNvSpPr txBox="1"/>
            <p:nvPr/>
          </p:nvSpPr>
          <p:spPr>
            <a:xfrm>
              <a:off x="10106624" y="752261"/>
              <a:ext cx="1042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Zone G2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6F44E5-D396-DE40-CFE8-DCE2AFE82CF7}"/>
                </a:ext>
              </a:extLst>
            </p:cNvPr>
            <p:cNvSpPr txBox="1"/>
            <p:nvPr/>
          </p:nvSpPr>
          <p:spPr>
            <a:xfrm>
              <a:off x="5709980" y="1408205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Geophone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AE42DC-90BD-B51A-E1A5-41D668A859D1}"/>
                </a:ext>
              </a:extLst>
            </p:cNvPr>
            <p:cNvSpPr txBox="1"/>
            <p:nvPr/>
          </p:nvSpPr>
          <p:spPr>
            <a:xfrm>
              <a:off x="6118528" y="2830394"/>
              <a:ext cx="477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DAS</a:t>
              </a: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8C5DE48D-D894-D83F-6D88-76B4D5E8FD16}"/>
                </a:ext>
              </a:extLst>
            </p:cNvPr>
            <p:cNvSpPr/>
            <p:nvPr/>
          </p:nvSpPr>
          <p:spPr>
            <a:xfrm>
              <a:off x="8167531" y="4378147"/>
              <a:ext cx="201168" cy="27138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127AA3-53B1-5373-B224-648D09312643}"/>
              </a:ext>
            </a:extLst>
          </p:cNvPr>
          <p:cNvGrpSpPr/>
          <p:nvPr/>
        </p:nvGrpSpPr>
        <p:grpSpPr>
          <a:xfrm>
            <a:off x="95499" y="4008815"/>
            <a:ext cx="9414903" cy="2677597"/>
            <a:chOff x="95499" y="4008815"/>
            <a:chExt cx="9414903" cy="267759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658FBD3-FDB6-383A-430A-56A25F10AE83}"/>
                </a:ext>
              </a:extLst>
            </p:cNvPr>
            <p:cNvSpPr txBox="1"/>
            <p:nvPr/>
          </p:nvSpPr>
          <p:spPr>
            <a:xfrm>
              <a:off x="4077163" y="4008815"/>
              <a:ext cx="1042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Zone G3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F940B3-001E-EA2C-AB4D-2F9F791D0D71}"/>
                </a:ext>
              </a:extLst>
            </p:cNvPr>
            <p:cNvGrpSpPr/>
            <p:nvPr/>
          </p:nvGrpSpPr>
          <p:grpSpPr>
            <a:xfrm>
              <a:off x="95499" y="4193481"/>
              <a:ext cx="5619502" cy="2492931"/>
              <a:chOff x="-255445" y="3964556"/>
              <a:chExt cx="6034778" cy="2721856"/>
            </a:xfrm>
          </p:grpSpPr>
          <p:pic>
            <p:nvPicPr>
              <p:cNvPr id="65" name="Picture 64" descr="A diagram of a normalized amplitude&#10;&#10;AI-generated content may be incorrect.">
                <a:extLst>
                  <a:ext uri="{FF2B5EF4-FFF2-40B4-BE49-F238E27FC236}">
                    <a16:creationId xmlns:a16="http://schemas.microsoft.com/office/drawing/2014/main" id="{F932E71D-2601-24E6-8E3D-9E2F8DD39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" t="3620" r="7650"/>
              <a:stretch>
                <a:fillRect/>
              </a:stretch>
            </p:blipFill>
            <p:spPr>
              <a:xfrm>
                <a:off x="1935288" y="4074781"/>
                <a:ext cx="1583349" cy="1247184"/>
              </a:xfrm>
              <a:prstGeom prst="rect">
                <a:avLst/>
              </a:prstGeom>
            </p:spPr>
          </p:pic>
          <p:pic>
            <p:nvPicPr>
              <p:cNvPr id="66" name="Picture 65" descr="A close-up of a number">
                <a:extLst>
                  <a:ext uri="{FF2B5EF4-FFF2-40B4-BE49-F238E27FC236}">
                    <a16:creationId xmlns:a16="http://schemas.microsoft.com/office/drawing/2014/main" id="{994870EA-8B81-77FC-9593-4ABACC136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" t="5983" r="49558"/>
              <a:stretch>
                <a:fillRect/>
              </a:stretch>
            </p:blipFill>
            <p:spPr>
              <a:xfrm>
                <a:off x="589022" y="5404049"/>
                <a:ext cx="1344619" cy="1282363"/>
              </a:xfrm>
              <a:prstGeom prst="rect">
                <a:avLst/>
              </a:prstGeom>
            </p:spPr>
          </p:pic>
          <p:pic>
            <p:nvPicPr>
              <p:cNvPr id="67" name="Picture 66" descr="A blue and yellow chart">
                <a:extLst>
                  <a:ext uri="{FF2B5EF4-FFF2-40B4-BE49-F238E27FC236}">
                    <a16:creationId xmlns:a16="http://schemas.microsoft.com/office/drawing/2014/main" id="{96250597-6A0E-3020-AF8D-FE2788620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2" t="3672" r="7638"/>
              <a:stretch>
                <a:fillRect/>
              </a:stretch>
            </p:blipFill>
            <p:spPr>
              <a:xfrm>
                <a:off x="1942369" y="5432190"/>
                <a:ext cx="1576267" cy="1247184"/>
              </a:xfrm>
              <a:prstGeom prst="rect">
                <a:avLst/>
              </a:prstGeom>
            </p:spPr>
          </p:pic>
          <p:pic>
            <p:nvPicPr>
              <p:cNvPr id="68" name="Picture 67" descr="A graph of a graph with blue and orange dots&#10;&#10;AI-generated content may be incorrect.">
                <a:extLst>
                  <a:ext uri="{FF2B5EF4-FFF2-40B4-BE49-F238E27FC236}">
                    <a16:creationId xmlns:a16="http://schemas.microsoft.com/office/drawing/2014/main" id="{71EA661C-E409-3AC0-3ED8-C2EE8BED1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489" y="4634383"/>
                <a:ext cx="2151844" cy="1595614"/>
              </a:xfrm>
              <a:prstGeom prst="rect">
                <a:avLst/>
              </a:prstGeom>
            </p:spPr>
          </p:pic>
          <p:pic>
            <p:nvPicPr>
              <p:cNvPr id="69" name="Picture 68" descr="A close-up of a number">
                <a:extLst>
                  <a:ext uri="{FF2B5EF4-FFF2-40B4-BE49-F238E27FC236}">
                    <a16:creationId xmlns:a16="http://schemas.microsoft.com/office/drawing/2014/main" id="{302744A5-77BB-C21A-3C62-E38A97EFB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" t="5690" r="50253"/>
              <a:stretch>
                <a:fillRect/>
              </a:stretch>
            </p:blipFill>
            <p:spPr>
              <a:xfrm>
                <a:off x="664016" y="3964556"/>
                <a:ext cx="1278355" cy="128236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39BEB9-6B50-E4FD-1851-F0C2D569A90D}"/>
                  </a:ext>
                </a:extLst>
              </p:cNvPr>
              <p:cNvSpPr txBox="1"/>
              <p:nvPr/>
            </p:nvSpPr>
            <p:spPr>
              <a:xfrm>
                <a:off x="-255445" y="4469814"/>
                <a:ext cx="9108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200" b="1" dirty="0"/>
                  <a:t>Geophone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0BC7FD-7F0B-4DF6-BBEF-A49D5F1AE1ED}"/>
                  </a:ext>
                </a:extLst>
              </p:cNvPr>
              <p:cNvSpPr txBox="1"/>
              <p:nvPr/>
            </p:nvSpPr>
            <p:spPr>
              <a:xfrm>
                <a:off x="11152" y="5906731"/>
                <a:ext cx="477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200" b="1" dirty="0"/>
                  <a:t>DAS</a:t>
                </a:r>
              </a:p>
            </p:txBody>
          </p:sp>
        </p:grp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0620CB2F-D9CC-F9BA-2A92-006D955EC5AD}"/>
                </a:ext>
              </a:extLst>
            </p:cNvPr>
            <p:cNvSpPr/>
            <p:nvPr/>
          </p:nvSpPr>
          <p:spPr>
            <a:xfrm>
              <a:off x="9309234" y="4078519"/>
              <a:ext cx="201168" cy="27138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46C129C-280D-B92A-B51A-8053C98D0286}"/>
              </a:ext>
            </a:extLst>
          </p:cNvPr>
          <p:cNvSpPr/>
          <p:nvPr/>
        </p:nvSpPr>
        <p:spPr>
          <a:xfrm>
            <a:off x="9510402" y="5360567"/>
            <a:ext cx="2313432" cy="132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5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10320-03BC-2787-8F2F-24FB267E2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AEE69-C503-675B-C128-7DE4D1D14D8A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DAS Active Survey with Sensor Data (Aug 2022–Aug 2023)</a:t>
            </a:r>
            <a:endParaRPr lang="en-IE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F42320E-6770-F36D-6067-8C5478A8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234" y="6309927"/>
            <a:ext cx="2743200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673CDD-4D15-53DF-42B8-160518715C6A}"/>
              </a:ext>
            </a:extLst>
          </p:cNvPr>
          <p:cNvGrpSpPr/>
          <p:nvPr/>
        </p:nvGrpSpPr>
        <p:grpSpPr>
          <a:xfrm>
            <a:off x="139566" y="1246615"/>
            <a:ext cx="4679992" cy="4696830"/>
            <a:chOff x="51858" y="814598"/>
            <a:chExt cx="4679992" cy="4696830"/>
          </a:xfrm>
        </p:grpSpPr>
        <p:pic>
          <p:nvPicPr>
            <p:cNvPr id="36" name="Picture 35" descr="A screen shot of a graph">
              <a:extLst>
                <a:ext uri="{FF2B5EF4-FFF2-40B4-BE49-F238E27FC236}">
                  <a16:creationId xmlns:a16="http://schemas.microsoft.com/office/drawing/2014/main" id="{D5488583-11F3-2AE1-6A68-D7BE7D0F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58" y="3260953"/>
              <a:ext cx="4636138" cy="2250475"/>
            </a:xfrm>
            <a:prstGeom prst="rect">
              <a:avLst/>
            </a:prstGeom>
          </p:spPr>
        </p:pic>
        <p:pic>
          <p:nvPicPr>
            <p:cNvPr id="38" name="Picture 37" descr="A screenshot of a computer screen">
              <a:extLst>
                <a:ext uri="{FF2B5EF4-FFF2-40B4-BE49-F238E27FC236}">
                  <a16:creationId xmlns:a16="http://schemas.microsoft.com/office/drawing/2014/main" id="{A4BB9397-E8FC-05E3-DE1D-9839667E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12" y="814598"/>
              <a:ext cx="4636138" cy="22491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697833-B878-F5FB-2243-3DD640405127}"/>
              </a:ext>
            </a:extLst>
          </p:cNvPr>
          <p:cNvSpPr txBox="1"/>
          <p:nvPr/>
        </p:nvSpPr>
        <p:spPr>
          <a:xfrm>
            <a:off x="426036" y="5971373"/>
            <a:ext cx="4466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Sensor data between Aug 2022 and Aug 2023</a:t>
            </a:r>
            <a:endParaRPr lang="en-IE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C0C91B-944C-CF6D-2DE0-941CD22590AD}"/>
              </a:ext>
            </a:extLst>
          </p:cNvPr>
          <p:cNvGrpSpPr/>
          <p:nvPr/>
        </p:nvGrpSpPr>
        <p:grpSpPr>
          <a:xfrm>
            <a:off x="901524" y="1327896"/>
            <a:ext cx="64008" cy="4160753"/>
            <a:chOff x="813816" y="895879"/>
            <a:chExt cx="64008" cy="41607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69E49E-24EC-A514-33E2-8708E22C84B8}"/>
                </a:ext>
              </a:extLst>
            </p:cNvPr>
            <p:cNvCxnSpPr>
              <a:cxnSpLocks/>
            </p:cNvCxnSpPr>
            <p:nvPr/>
          </p:nvCxnSpPr>
          <p:spPr>
            <a:xfrm>
              <a:off x="877824" y="3346704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FA7106-CFEF-7975-7FC8-762891464CEB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" y="895879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C8D017-DD99-E21B-64C7-8A9ABD2E915D}"/>
              </a:ext>
            </a:extLst>
          </p:cNvPr>
          <p:cNvGrpSpPr/>
          <p:nvPr/>
        </p:nvGrpSpPr>
        <p:grpSpPr>
          <a:xfrm>
            <a:off x="1695487" y="1327896"/>
            <a:ext cx="73152" cy="4160753"/>
            <a:chOff x="1635211" y="895879"/>
            <a:chExt cx="73152" cy="416075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3ED8AD-FDB2-5E57-6BC9-32C7CD5DD64E}"/>
                </a:ext>
              </a:extLst>
            </p:cNvPr>
            <p:cNvCxnSpPr>
              <a:cxnSpLocks/>
            </p:cNvCxnSpPr>
            <p:nvPr/>
          </p:nvCxnSpPr>
          <p:spPr>
            <a:xfrm>
              <a:off x="1708363" y="3346704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DDDE68D-9D42-4768-8882-5A80693D0BBF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11" y="895879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E0E8E6-771C-A543-304D-96E0CC80BD0D}"/>
              </a:ext>
            </a:extLst>
          </p:cNvPr>
          <p:cNvGrpSpPr/>
          <p:nvPr/>
        </p:nvGrpSpPr>
        <p:grpSpPr>
          <a:xfrm>
            <a:off x="3020712" y="1327896"/>
            <a:ext cx="73152" cy="4160753"/>
            <a:chOff x="2933004" y="895879"/>
            <a:chExt cx="73152" cy="416075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C8F363-53EA-9F33-A4E9-C45D27863DED}"/>
                </a:ext>
              </a:extLst>
            </p:cNvPr>
            <p:cNvCxnSpPr>
              <a:cxnSpLocks/>
            </p:cNvCxnSpPr>
            <p:nvPr/>
          </p:nvCxnSpPr>
          <p:spPr>
            <a:xfrm>
              <a:off x="3006156" y="3346704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39429E-DCF7-E2D4-B3FC-B5ADDADEB553}"/>
                </a:ext>
              </a:extLst>
            </p:cNvPr>
            <p:cNvCxnSpPr>
              <a:cxnSpLocks/>
            </p:cNvCxnSpPr>
            <p:nvPr/>
          </p:nvCxnSpPr>
          <p:spPr>
            <a:xfrm>
              <a:off x="2933004" y="895879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6BC485-A150-5CBE-1B4F-0400D9201B7C}"/>
              </a:ext>
            </a:extLst>
          </p:cNvPr>
          <p:cNvGrpSpPr/>
          <p:nvPr/>
        </p:nvGrpSpPr>
        <p:grpSpPr>
          <a:xfrm>
            <a:off x="4174096" y="1327896"/>
            <a:ext cx="91440" cy="4160753"/>
            <a:chOff x="4086388" y="895879"/>
            <a:chExt cx="91440" cy="41607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5F4886-CF4F-353F-6F5B-960A8AF12C24}"/>
                </a:ext>
              </a:extLst>
            </p:cNvPr>
            <p:cNvCxnSpPr>
              <a:cxnSpLocks/>
            </p:cNvCxnSpPr>
            <p:nvPr/>
          </p:nvCxnSpPr>
          <p:spPr>
            <a:xfrm>
              <a:off x="4177828" y="3346704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46E39-B160-0E28-EDA4-F90AC81A4271}"/>
                </a:ext>
              </a:extLst>
            </p:cNvPr>
            <p:cNvCxnSpPr>
              <a:cxnSpLocks/>
            </p:cNvCxnSpPr>
            <p:nvPr/>
          </p:nvCxnSpPr>
          <p:spPr>
            <a:xfrm>
              <a:off x="4086388" y="895879"/>
              <a:ext cx="0" cy="170992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11AE9BF-CBCB-7281-7E8B-0AF99930A8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15" t="35461" r="10958" b="23404"/>
          <a:stretch>
            <a:fillRect/>
          </a:stretch>
        </p:blipFill>
        <p:spPr>
          <a:xfrm>
            <a:off x="4893505" y="1465207"/>
            <a:ext cx="7013642" cy="28210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36DE54-FEE9-A781-326E-F760D20C9BD0}"/>
              </a:ext>
            </a:extLst>
          </p:cNvPr>
          <p:cNvSpPr txBox="1"/>
          <p:nvPr/>
        </p:nvSpPr>
        <p:spPr>
          <a:xfrm>
            <a:off x="1695488" y="500217"/>
            <a:ext cx="1003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Sensors data and DAS active survey results both showing the same seasonal trend</a:t>
            </a:r>
            <a:endParaRPr lang="en-I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26EFAB-BFB1-D8D9-2E60-4B5B495DA191}"/>
              </a:ext>
            </a:extLst>
          </p:cNvPr>
          <p:cNvGrpSpPr/>
          <p:nvPr/>
        </p:nvGrpSpPr>
        <p:grpSpPr>
          <a:xfrm>
            <a:off x="5173834" y="4483556"/>
            <a:ext cx="6452984" cy="1338562"/>
            <a:chOff x="5601670" y="4499272"/>
            <a:chExt cx="6452984" cy="13385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E25D0B-05C9-C4EE-465F-66DD1700ACEB}"/>
                </a:ext>
              </a:extLst>
            </p:cNvPr>
            <p:cNvGrpSpPr/>
            <p:nvPr/>
          </p:nvGrpSpPr>
          <p:grpSpPr>
            <a:xfrm>
              <a:off x="7702885" y="4499272"/>
              <a:ext cx="4018395" cy="1338562"/>
              <a:chOff x="3296603" y="5519842"/>
              <a:chExt cx="4018395" cy="13385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47AF19-E8C1-9771-F96B-666AE122A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8421" t="34629" r="22586" b="18723"/>
              <a:stretch/>
            </p:blipFill>
            <p:spPr>
              <a:xfrm rot="5400000">
                <a:off x="4580176" y="4236269"/>
                <a:ext cx="1338562" cy="39057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A1A21C-BC69-549B-2BC5-336954A35607}"/>
                  </a:ext>
                </a:extLst>
              </p:cNvPr>
              <p:cNvSpPr txBox="1"/>
              <p:nvPr/>
            </p:nvSpPr>
            <p:spPr>
              <a:xfrm>
                <a:off x="5187978" y="6550627"/>
                <a:ext cx="1803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Vs (</a:t>
                </a:r>
                <a:r>
                  <a:rPr lang="en-US" sz="1200" dirty="0"/>
                  <a:t>m/s</a:t>
                </a:r>
                <a:r>
                  <a:rPr lang="en-US" sz="1400" dirty="0"/>
                  <a:t>)</a:t>
                </a:r>
                <a:endParaRPr lang="en-IE" sz="14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2687123-AF85-DA1C-5C42-43D7450BBF40}"/>
                  </a:ext>
                </a:extLst>
              </p:cNvPr>
              <p:cNvSpPr/>
              <p:nvPr/>
            </p:nvSpPr>
            <p:spPr>
              <a:xfrm>
                <a:off x="7126523" y="6211901"/>
                <a:ext cx="188475" cy="338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BABD0F-3817-C7B5-2C38-8519C2F8DF58}"/>
                </a:ext>
              </a:extLst>
            </p:cNvPr>
            <p:cNvGrpSpPr/>
            <p:nvPr/>
          </p:nvGrpSpPr>
          <p:grpSpPr>
            <a:xfrm>
              <a:off x="5601670" y="4519928"/>
              <a:ext cx="6452984" cy="347704"/>
              <a:chOff x="898561" y="5494998"/>
              <a:chExt cx="6828216" cy="77365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467E16-A4E2-D5C0-184A-A4576A6F70F3}"/>
                  </a:ext>
                </a:extLst>
              </p:cNvPr>
              <p:cNvSpPr txBox="1"/>
              <p:nvPr/>
            </p:nvSpPr>
            <p:spPr>
              <a:xfrm>
                <a:off x="3336234" y="5494998"/>
                <a:ext cx="1803963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8750D0"/>
                    </a:solidFill>
                  </a:rPr>
                  <a:t>FAILURE</a:t>
                </a:r>
                <a:endParaRPr lang="en-IE" sz="1400" dirty="0">
                  <a:solidFill>
                    <a:srgbClr val="8750D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FF2BE9-D1EB-EFE2-9168-159FBA0FA0EF}"/>
                  </a:ext>
                </a:extLst>
              </p:cNvPr>
              <p:cNvSpPr txBox="1"/>
              <p:nvPr/>
            </p:nvSpPr>
            <p:spPr>
              <a:xfrm>
                <a:off x="5922814" y="5539540"/>
                <a:ext cx="1803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SERVICIBILITY</a:t>
                </a:r>
                <a:endParaRPr lang="en-I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8C3DFC-0973-917A-913F-BBE833263D17}"/>
                  </a:ext>
                </a:extLst>
              </p:cNvPr>
              <p:cNvSpPr txBox="1"/>
              <p:nvPr/>
            </p:nvSpPr>
            <p:spPr>
              <a:xfrm>
                <a:off x="4874883" y="5523038"/>
                <a:ext cx="1107675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STABLE</a:t>
                </a:r>
                <a:endParaRPr lang="en-IE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448844-347A-8AB4-DBE5-39B73BE1C145}"/>
                  </a:ext>
                </a:extLst>
              </p:cNvPr>
              <p:cNvSpPr txBox="1"/>
              <p:nvPr/>
            </p:nvSpPr>
            <p:spPr>
              <a:xfrm>
                <a:off x="898561" y="5745436"/>
                <a:ext cx="1803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OPERATIONAL SLOPE BEHAVIOR</a:t>
                </a:r>
                <a:endParaRPr lang="en-IE" sz="1400" dirty="0"/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814C09E-7F8A-6EA1-EF7C-5DCB41B8E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275" y="1563871"/>
            <a:ext cx="847725" cy="190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83FC1F-3E45-16A7-F3D8-FFA6E8BAD9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515" t="35461" r="10958" b="23404"/>
          <a:stretch>
            <a:fillRect/>
          </a:stretch>
        </p:blipFill>
        <p:spPr>
          <a:xfrm>
            <a:off x="4893505" y="1461468"/>
            <a:ext cx="7013642" cy="28210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B3E19C-3724-2786-F40F-F61DFA65A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076" y="1662535"/>
            <a:ext cx="847725" cy="190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A48D65-A226-AEB9-95C2-80C52680215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1515" t="35461" r="10958" b="23404"/>
          <a:stretch>
            <a:fillRect/>
          </a:stretch>
        </p:blipFill>
        <p:spPr>
          <a:xfrm>
            <a:off x="4893505" y="1468915"/>
            <a:ext cx="7013642" cy="28210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3939A2C-AFF7-9641-A6D1-D55F86A77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4063" y="1631311"/>
            <a:ext cx="847725" cy="190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D593EB-F7A7-CC72-D732-E5A182CDD65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1515" t="35461" r="10958" b="23404"/>
          <a:stretch>
            <a:fillRect/>
          </a:stretch>
        </p:blipFill>
        <p:spPr>
          <a:xfrm>
            <a:off x="4893505" y="1461468"/>
            <a:ext cx="7013642" cy="28210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2AF97EF-E3B6-EBF2-F1C0-EECEA1935C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9084" y="1930907"/>
            <a:ext cx="847725" cy="190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6BC05-3EDA-346B-EEB3-BBEA1FCCE0BF}"/>
              </a:ext>
            </a:extLst>
          </p:cNvPr>
          <p:cNvSpPr/>
          <p:nvPr/>
        </p:nvSpPr>
        <p:spPr>
          <a:xfrm>
            <a:off x="9756648" y="5829534"/>
            <a:ext cx="2080902" cy="91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3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175</Words>
  <Application>Microsoft Office PowerPoint</Application>
  <PresentationFormat>Widescreen</PresentationFormat>
  <Paragraphs>64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Saqlain</dc:creator>
  <cp:lastModifiedBy>Muhammad Saqlain</cp:lastModifiedBy>
  <cp:revision>14</cp:revision>
  <dcterms:created xsi:type="dcterms:W3CDTF">2026-04-30T14:13:21Z</dcterms:created>
  <dcterms:modified xsi:type="dcterms:W3CDTF">2026-05-06T19:19:04Z</dcterms:modified>
</cp:coreProperties>
</file>