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1"/>
  </p:notesMasterIdLst>
  <p:sldIdLst>
    <p:sldId id="303" r:id="rId2"/>
    <p:sldId id="304" r:id="rId3"/>
    <p:sldId id="261" r:id="rId4"/>
    <p:sldId id="260" r:id="rId5"/>
    <p:sldId id="291" r:id="rId6"/>
    <p:sldId id="307" r:id="rId7"/>
    <p:sldId id="308" r:id="rId8"/>
    <p:sldId id="310" r:id="rId9"/>
    <p:sldId id="292" r:id="rId10"/>
    <p:sldId id="312" r:id="rId11"/>
    <p:sldId id="313" r:id="rId12"/>
    <p:sldId id="318" r:id="rId13"/>
    <p:sldId id="317" r:id="rId14"/>
    <p:sldId id="283" r:id="rId15"/>
    <p:sldId id="297" r:id="rId16"/>
    <p:sldId id="311" r:id="rId17"/>
    <p:sldId id="263" r:id="rId18"/>
    <p:sldId id="287" r:id="rId19"/>
    <p:sldId id="31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ECDC95-964A-4C8F-886A-D0B415FA265F}" v="3335" dt="2026-05-04T08:14:25.1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16"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nuel Aduse Poku" userId="6ff0ad91-9ae8-4460-ac5e-4fb1725bca4d" providerId="ADAL" clId="{23B333E5-5560-4972-96DA-CFD5F45BBB5D}"/>
    <pc:docChg chg="undo redo custSel addSld delSld modSld sldOrd modMainMaster modNotesMaster">
      <pc:chgData name="Emmanuel Aduse Poku" userId="6ff0ad91-9ae8-4460-ac5e-4fb1725bca4d" providerId="ADAL" clId="{23B333E5-5560-4972-96DA-CFD5F45BBB5D}" dt="2026-04-30T08:30:04.924" v="18174" actId="20577"/>
      <pc:docMkLst>
        <pc:docMk/>
      </pc:docMkLst>
      <pc:sldChg chg="addSp delSp modSp mod addAnim delAnim modAnim">
        <pc:chgData name="Emmanuel Aduse Poku" userId="6ff0ad91-9ae8-4460-ac5e-4fb1725bca4d" providerId="ADAL" clId="{23B333E5-5560-4972-96DA-CFD5F45BBB5D}" dt="2026-04-29T16:45:28.834" v="17536" actId="20577"/>
        <pc:sldMkLst>
          <pc:docMk/>
          <pc:sldMk cId="0" sldId="260"/>
        </pc:sldMkLst>
        <pc:spChg chg="mod">
          <ac:chgData name="Emmanuel Aduse Poku" userId="6ff0ad91-9ae8-4460-ac5e-4fb1725bca4d" providerId="ADAL" clId="{23B333E5-5560-4972-96DA-CFD5F45BBB5D}" dt="2026-04-27T15:33:39.742" v="12432" actId="14100"/>
          <ac:spMkLst>
            <pc:docMk/>
            <pc:sldMk cId="0" sldId="260"/>
            <ac:spMk id="2" creationId="{00000000-0000-0000-0000-000000000000}"/>
          </ac:spMkLst>
        </pc:spChg>
        <pc:spChg chg="add mod">
          <ac:chgData name="Emmanuel Aduse Poku" userId="6ff0ad91-9ae8-4460-ac5e-4fb1725bca4d" providerId="ADAL" clId="{23B333E5-5560-4972-96DA-CFD5F45BBB5D}" dt="2026-04-27T17:01:13.627" v="13179" actId="14100"/>
          <ac:spMkLst>
            <pc:docMk/>
            <pc:sldMk cId="0" sldId="260"/>
            <ac:spMk id="5" creationId="{F187150D-0A7C-7991-DBB9-AF584973FA3A}"/>
          </ac:spMkLst>
        </pc:spChg>
        <pc:spChg chg="add mod ord">
          <ac:chgData name="Emmanuel Aduse Poku" userId="6ff0ad91-9ae8-4460-ac5e-4fb1725bca4d" providerId="ADAL" clId="{23B333E5-5560-4972-96DA-CFD5F45BBB5D}" dt="2026-04-27T16:57:50.375" v="13137" actId="1076"/>
          <ac:spMkLst>
            <pc:docMk/>
            <pc:sldMk cId="0" sldId="260"/>
            <ac:spMk id="6" creationId="{78360770-4C66-2063-AD23-9B6AE78E0FCD}"/>
          </ac:spMkLst>
        </pc:spChg>
        <pc:spChg chg="add mod">
          <ac:chgData name="Emmanuel Aduse Poku" userId="6ff0ad91-9ae8-4460-ac5e-4fb1725bca4d" providerId="ADAL" clId="{23B333E5-5560-4972-96DA-CFD5F45BBB5D}" dt="2026-04-29T08:48:51.949" v="14818" actId="1076"/>
          <ac:spMkLst>
            <pc:docMk/>
            <pc:sldMk cId="0" sldId="260"/>
            <ac:spMk id="15" creationId="{1FD57FD3-CB42-546C-84B1-BFFCE692BAF4}"/>
          </ac:spMkLst>
        </pc:spChg>
        <pc:graphicFrameChg chg="add modGraphic">
          <ac:chgData name="Emmanuel Aduse Poku" userId="6ff0ad91-9ae8-4460-ac5e-4fb1725bca4d" providerId="ADAL" clId="{23B333E5-5560-4972-96DA-CFD5F45BBB5D}" dt="2026-04-29T16:45:28.834" v="17536" actId="20577"/>
          <ac:graphicFrameMkLst>
            <pc:docMk/>
            <pc:sldMk cId="0" sldId="260"/>
            <ac:graphicFrameMk id="27" creationId="{8DD68413-6678-8A15-4F6A-CE88823EA61A}"/>
          </ac:graphicFrameMkLst>
        </pc:graphicFrameChg>
        <pc:picChg chg="add mod">
          <ac:chgData name="Emmanuel Aduse Poku" userId="6ff0ad91-9ae8-4460-ac5e-4fb1725bca4d" providerId="ADAL" clId="{23B333E5-5560-4972-96DA-CFD5F45BBB5D}" dt="2026-04-29T12:08:38.122" v="15506"/>
          <ac:picMkLst>
            <pc:docMk/>
            <pc:sldMk cId="0" sldId="260"/>
            <ac:picMk id="4" creationId="{D63E5B56-9398-3F74-4498-4AB32349BC76}"/>
          </ac:picMkLst>
        </pc:picChg>
        <pc:cxnChg chg="add">
          <ac:chgData name="Emmanuel Aduse Poku" userId="6ff0ad91-9ae8-4460-ac5e-4fb1725bca4d" providerId="ADAL" clId="{23B333E5-5560-4972-96DA-CFD5F45BBB5D}" dt="2026-04-29T10:45:38.904" v="15152" actId="11529"/>
          <ac:cxnSpMkLst>
            <pc:docMk/>
            <pc:sldMk cId="0" sldId="260"/>
            <ac:cxnSpMk id="10" creationId="{AC2BCA70-A998-2774-EE6E-675766199E0B}"/>
          </ac:cxnSpMkLst>
        </pc:cxnChg>
      </pc:sldChg>
      <pc:sldChg chg="addSp delSp modSp mod ord addAnim delAnim modAnim">
        <pc:chgData name="Emmanuel Aduse Poku" userId="6ff0ad91-9ae8-4460-ac5e-4fb1725bca4d" providerId="ADAL" clId="{23B333E5-5560-4972-96DA-CFD5F45BBB5D}" dt="2026-04-30T08:30:04.924" v="18174" actId="20577"/>
        <pc:sldMkLst>
          <pc:docMk/>
          <pc:sldMk cId="0" sldId="261"/>
        </pc:sldMkLst>
        <pc:spChg chg="add mod">
          <ac:chgData name="Emmanuel Aduse Poku" userId="6ff0ad91-9ae8-4460-ac5e-4fb1725bca4d" providerId="ADAL" clId="{23B333E5-5560-4972-96DA-CFD5F45BBB5D}" dt="2026-04-29T14:49:20.623" v="16937" actId="20577"/>
          <ac:spMkLst>
            <pc:docMk/>
            <pc:sldMk cId="0" sldId="261"/>
            <ac:spMk id="4" creationId="{A2D5DB6B-C35B-C4FE-E196-F6FBF5790F78}"/>
          </ac:spMkLst>
        </pc:spChg>
        <pc:spChg chg="add del mod ord">
          <ac:chgData name="Emmanuel Aduse Poku" userId="6ff0ad91-9ae8-4460-ac5e-4fb1725bca4d" providerId="ADAL" clId="{23B333E5-5560-4972-96DA-CFD5F45BBB5D}" dt="2026-04-30T08:30:04.924" v="18174" actId="20577"/>
          <ac:spMkLst>
            <pc:docMk/>
            <pc:sldMk cId="0" sldId="261"/>
            <ac:spMk id="5" creationId="{59749341-DC1F-B6D4-ED1C-F84199A79BA6}"/>
          </ac:spMkLst>
        </pc:spChg>
        <pc:spChg chg="mod">
          <ac:chgData name="Emmanuel Aduse Poku" userId="6ff0ad91-9ae8-4460-ac5e-4fb1725bca4d" providerId="ADAL" clId="{23B333E5-5560-4972-96DA-CFD5F45BBB5D}" dt="2026-04-29T14:57:42.776" v="16989" actId="403"/>
          <ac:spMkLst>
            <pc:docMk/>
            <pc:sldMk cId="0" sldId="261"/>
            <ac:spMk id="7" creationId="{C246FF51-E6DD-063F-83AB-FCCF951F9A7C}"/>
          </ac:spMkLst>
        </pc:spChg>
        <pc:spChg chg="add mod">
          <ac:chgData name="Emmanuel Aduse Poku" userId="6ff0ad91-9ae8-4460-ac5e-4fb1725bca4d" providerId="ADAL" clId="{23B333E5-5560-4972-96DA-CFD5F45BBB5D}" dt="2026-04-29T14:57:19.915" v="16976" actId="1076"/>
          <ac:spMkLst>
            <pc:docMk/>
            <pc:sldMk cId="0" sldId="261"/>
            <ac:spMk id="11" creationId="{B1E42296-E43A-AAC2-BED2-B22FA371CF30}"/>
          </ac:spMkLst>
        </pc:spChg>
        <pc:spChg chg="add mod">
          <ac:chgData name="Emmanuel Aduse Poku" userId="6ff0ad91-9ae8-4460-ac5e-4fb1725bca4d" providerId="ADAL" clId="{23B333E5-5560-4972-96DA-CFD5F45BBB5D}" dt="2026-04-29T14:48:16.158" v="16910" actId="1076"/>
          <ac:spMkLst>
            <pc:docMk/>
            <pc:sldMk cId="0" sldId="261"/>
            <ac:spMk id="19" creationId="{5B233503-B096-1530-820A-681F9C128ECA}"/>
          </ac:spMkLst>
        </pc:spChg>
        <pc:spChg chg="add mod">
          <ac:chgData name="Emmanuel Aduse Poku" userId="6ff0ad91-9ae8-4460-ac5e-4fb1725bca4d" providerId="ADAL" clId="{23B333E5-5560-4972-96DA-CFD5F45BBB5D}" dt="2026-04-30T08:30:00.860" v="18173" actId="20577"/>
          <ac:spMkLst>
            <pc:docMk/>
            <pc:sldMk cId="0" sldId="261"/>
            <ac:spMk id="22" creationId="{C1599BC6-160F-12FE-52E7-BFC0CC4D2065}"/>
          </ac:spMkLst>
        </pc:spChg>
        <pc:spChg chg="add mod">
          <ac:chgData name="Emmanuel Aduse Poku" userId="6ff0ad91-9ae8-4460-ac5e-4fb1725bca4d" providerId="ADAL" clId="{23B333E5-5560-4972-96DA-CFD5F45BBB5D}" dt="2026-04-29T14:55:26.178" v="16964" actId="1076"/>
          <ac:spMkLst>
            <pc:docMk/>
            <pc:sldMk cId="0" sldId="261"/>
            <ac:spMk id="25" creationId="{51DA938C-E695-6A53-6ED4-D773201E4898}"/>
          </ac:spMkLst>
        </pc:spChg>
        <pc:picChg chg="add mod">
          <ac:chgData name="Emmanuel Aduse Poku" userId="6ff0ad91-9ae8-4460-ac5e-4fb1725bca4d" providerId="ADAL" clId="{23B333E5-5560-4972-96DA-CFD5F45BBB5D}" dt="2026-04-24T09:44:07.969" v="8003"/>
          <ac:picMkLst>
            <pc:docMk/>
            <pc:sldMk cId="0" sldId="261"/>
            <ac:picMk id="6" creationId="{F5DBBEBE-94C1-6BE6-3C71-07B6211C0D90}"/>
          </ac:picMkLst>
        </pc:picChg>
        <pc:picChg chg="add mod">
          <ac:chgData name="Emmanuel Aduse Poku" userId="6ff0ad91-9ae8-4460-ac5e-4fb1725bca4d" providerId="ADAL" clId="{23B333E5-5560-4972-96DA-CFD5F45BBB5D}" dt="2026-04-29T14:35:38.349" v="16866" actId="1076"/>
          <ac:picMkLst>
            <pc:docMk/>
            <pc:sldMk cId="0" sldId="261"/>
            <ac:picMk id="9" creationId="{FD96464E-5B82-3BAD-5531-76B1FA822563}"/>
          </ac:picMkLst>
        </pc:picChg>
        <pc:picChg chg="add mod">
          <ac:chgData name="Emmanuel Aduse Poku" userId="6ff0ad91-9ae8-4460-ac5e-4fb1725bca4d" providerId="ADAL" clId="{23B333E5-5560-4972-96DA-CFD5F45BBB5D}" dt="2026-04-29T14:36:27.558" v="16880" actId="1076"/>
          <ac:picMkLst>
            <pc:docMk/>
            <pc:sldMk cId="0" sldId="261"/>
            <ac:picMk id="12" creationId="{A2F28ABA-E2FC-B913-A108-03EBC64499D9}"/>
          </ac:picMkLst>
        </pc:picChg>
        <pc:picChg chg="add mod modCrop">
          <ac:chgData name="Emmanuel Aduse Poku" userId="6ff0ad91-9ae8-4460-ac5e-4fb1725bca4d" providerId="ADAL" clId="{23B333E5-5560-4972-96DA-CFD5F45BBB5D}" dt="2026-04-29T14:36:13.736" v="16876" actId="1076"/>
          <ac:picMkLst>
            <pc:docMk/>
            <pc:sldMk cId="0" sldId="261"/>
            <ac:picMk id="17" creationId="{5CC66ECD-3270-1BF4-EEF1-E3AD25D3F49D}"/>
          </ac:picMkLst>
        </pc:picChg>
        <pc:picChg chg="add mod">
          <ac:chgData name="Emmanuel Aduse Poku" userId="6ff0ad91-9ae8-4460-ac5e-4fb1725bca4d" providerId="ADAL" clId="{23B333E5-5560-4972-96DA-CFD5F45BBB5D}" dt="2026-04-29T14:55:37.818" v="16965" actId="1076"/>
          <ac:picMkLst>
            <pc:docMk/>
            <pc:sldMk cId="0" sldId="261"/>
            <ac:picMk id="1026" creationId="{AF1BE174-90AF-4B1E-8CEB-663E610FF1E4}"/>
          </ac:picMkLst>
        </pc:picChg>
      </pc:sldChg>
      <pc:sldChg chg="addSp delSp modSp mod modAnim">
        <pc:chgData name="Emmanuel Aduse Poku" userId="6ff0ad91-9ae8-4460-ac5e-4fb1725bca4d" providerId="ADAL" clId="{23B333E5-5560-4972-96DA-CFD5F45BBB5D}" dt="2026-04-27T18:57:29.656" v="13630" actId="20577"/>
        <pc:sldMkLst>
          <pc:docMk/>
          <pc:sldMk cId="0" sldId="263"/>
        </pc:sldMkLst>
        <pc:spChg chg="mod">
          <ac:chgData name="Emmanuel Aduse Poku" userId="6ff0ad91-9ae8-4460-ac5e-4fb1725bca4d" providerId="ADAL" clId="{23B333E5-5560-4972-96DA-CFD5F45BBB5D}" dt="2026-04-27T18:54:29.171" v="13627" actId="20577"/>
          <ac:spMkLst>
            <pc:docMk/>
            <pc:sldMk cId="0" sldId="263"/>
            <ac:spMk id="2" creationId="{00000000-0000-0000-0000-000000000000}"/>
          </ac:spMkLst>
        </pc:spChg>
        <pc:spChg chg="add mod ord">
          <ac:chgData name="Emmanuel Aduse Poku" userId="6ff0ad91-9ae8-4460-ac5e-4fb1725bca4d" providerId="ADAL" clId="{23B333E5-5560-4972-96DA-CFD5F45BBB5D}" dt="2026-04-24T10:16:02.261" v="8653" actId="167"/>
          <ac:spMkLst>
            <pc:docMk/>
            <pc:sldMk cId="0" sldId="263"/>
            <ac:spMk id="4" creationId="{EEE4A88D-29CA-6755-5A64-1419AADA511E}"/>
          </ac:spMkLst>
        </pc:spChg>
        <pc:spChg chg="add mod">
          <ac:chgData name="Emmanuel Aduse Poku" userId="6ff0ad91-9ae8-4460-ac5e-4fb1725bca4d" providerId="ADAL" clId="{23B333E5-5560-4972-96DA-CFD5F45BBB5D}" dt="2026-04-27T15:31:24.507" v="12359" actId="404"/>
          <ac:spMkLst>
            <pc:docMk/>
            <pc:sldMk cId="0" sldId="263"/>
            <ac:spMk id="13" creationId="{697884DA-5CBC-F28E-2A5E-50ABA8581B7F}"/>
          </ac:spMkLst>
        </pc:spChg>
        <pc:graphicFrameChg chg="add mod modGraphic">
          <ac:chgData name="Emmanuel Aduse Poku" userId="6ff0ad91-9ae8-4460-ac5e-4fb1725bca4d" providerId="ADAL" clId="{23B333E5-5560-4972-96DA-CFD5F45BBB5D}" dt="2026-04-27T18:57:29.656" v="13630" actId="20577"/>
          <ac:graphicFrameMkLst>
            <pc:docMk/>
            <pc:sldMk cId="0" sldId="263"/>
            <ac:graphicFrameMk id="17" creationId="{3A976F2B-D916-FFF4-14C3-303A0C8A3911}"/>
          </ac:graphicFrameMkLst>
        </pc:graphicFrameChg>
        <pc:picChg chg="add mod">
          <ac:chgData name="Emmanuel Aduse Poku" userId="6ff0ad91-9ae8-4460-ac5e-4fb1725bca4d" providerId="ADAL" clId="{23B333E5-5560-4972-96DA-CFD5F45BBB5D}" dt="2026-04-24T09:44:57.011" v="8015"/>
          <ac:picMkLst>
            <pc:docMk/>
            <pc:sldMk cId="0" sldId="263"/>
            <ac:picMk id="5" creationId="{9F766C5F-62BE-0BF9-26C2-6F40FF1A01CB}"/>
          </ac:picMkLst>
        </pc:picChg>
      </pc:sldChg>
      <pc:sldChg chg="addSp delSp modSp add mod ord delAnim modAnim modNotes modNotesTx">
        <pc:chgData name="Emmanuel Aduse Poku" userId="6ff0ad91-9ae8-4460-ac5e-4fb1725bca4d" providerId="ADAL" clId="{23B333E5-5560-4972-96DA-CFD5F45BBB5D}" dt="2026-04-29T19:02:05.977" v="18126" actId="1076"/>
        <pc:sldMkLst>
          <pc:docMk/>
          <pc:sldMk cId="1751363562" sldId="283"/>
        </pc:sldMkLst>
        <pc:spChg chg="mod">
          <ac:chgData name="Emmanuel Aduse Poku" userId="6ff0ad91-9ae8-4460-ac5e-4fb1725bca4d" providerId="ADAL" clId="{23B333E5-5560-4972-96DA-CFD5F45BBB5D}" dt="2026-04-27T17:46:39.963" v="13479" actId="404"/>
          <ac:spMkLst>
            <pc:docMk/>
            <pc:sldMk cId="1751363562" sldId="283"/>
            <ac:spMk id="2" creationId="{89A0977B-2F96-7234-00C0-E7F5341AFB9B}"/>
          </ac:spMkLst>
        </pc:spChg>
        <pc:spChg chg="add mod">
          <ac:chgData name="Emmanuel Aduse Poku" userId="6ff0ad91-9ae8-4460-ac5e-4fb1725bca4d" providerId="ADAL" clId="{23B333E5-5560-4972-96DA-CFD5F45BBB5D}" dt="2026-04-29T13:35:29.069" v="16696" actId="113"/>
          <ac:spMkLst>
            <pc:docMk/>
            <pc:sldMk cId="1751363562" sldId="283"/>
            <ac:spMk id="4" creationId="{BB6D9459-8C49-3A17-3CB4-21900F2D91FB}"/>
          </ac:spMkLst>
        </pc:spChg>
        <pc:spChg chg="mod">
          <ac:chgData name="Emmanuel Aduse Poku" userId="6ff0ad91-9ae8-4460-ac5e-4fb1725bca4d" providerId="ADAL" clId="{23B333E5-5560-4972-96DA-CFD5F45BBB5D}" dt="2026-04-27T17:47:21.734" v="13493"/>
          <ac:spMkLst>
            <pc:docMk/>
            <pc:sldMk cId="1751363562" sldId="283"/>
            <ac:spMk id="5" creationId="{6B18C408-5096-7837-B135-DCAA148B6090}"/>
          </ac:spMkLst>
        </pc:spChg>
        <pc:spChg chg="add mod ord">
          <ac:chgData name="Emmanuel Aduse Poku" userId="6ff0ad91-9ae8-4460-ac5e-4fb1725bca4d" providerId="ADAL" clId="{23B333E5-5560-4972-96DA-CFD5F45BBB5D}" dt="2026-04-27T17:45:00.900" v="13433"/>
          <ac:spMkLst>
            <pc:docMk/>
            <pc:sldMk cId="1751363562" sldId="283"/>
            <ac:spMk id="7" creationId="{D17A2DFE-7274-0601-8CC6-233AAC8F9694}"/>
          </ac:spMkLst>
        </pc:spChg>
        <pc:spChg chg="add mod">
          <ac:chgData name="Emmanuel Aduse Poku" userId="6ff0ad91-9ae8-4460-ac5e-4fb1725bca4d" providerId="ADAL" clId="{23B333E5-5560-4972-96DA-CFD5F45BBB5D}" dt="2026-04-29T13:39:09.650" v="16726" actId="1037"/>
          <ac:spMkLst>
            <pc:docMk/>
            <pc:sldMk cId="1751363562" sldId="283"/>
            <ac:spMk id="11" creationId="{A12FC429-DE48-85B3-E4F0-32263CA95630}"/>
          </ac:spMkLst>
        </pc:spChg>
        <pc:spChg chg="add mod">
          <ac:chgData name="Emmanuel Aduse Poku" userId="6ff0ad91-9ae8-4460-ac5e-4fb1725bca4d" providerId="ADAL" clId="{23B333E5-5560-4972-96DA-CFD5F45BBB5D}" dt="2026-04-29T19:01:33.756" v="18106" actId="14100"/>
          <ac:spMkLst>
            <pc:docMk/>
            <pc:sldMk cId="1751363562" sldId="283"/>
            <ac:spMk id="14" creationId="{E37BC579-7F91-C3A6-B3D6-CEC24F8CDD25}"/>
          </ac:spMkLst>
        </pc:spChg>
        <pc:spChg chg="add mod">
          <ac:chgData name="Emmanuel Aduse Poku" userId="6ff0ad91-9ae8-4460-ac5e-4fb1725bca4d" providerId="ADAL" clId="{23B333E5-5560-4972-96DA-CFD5F45BBB5D}" dt="2026-04-29T13:39:04.977" v="16720" actId="1037"/>
          <ac:spMkLst>
            <pc:docMk/>
            <pc:sldMk cId="1751363562" sldId="283"/>
            <ac:spMk id="17" creationId="{0E51EC2D-BCE6-F350-05E1-141EE1D564DF}"/>
          </ac:spMkLst>
        </pc:spChg>
        <pc:spChg chg="add mod">
          <ac:chgData name="Emmanuel Aduse Poku" userId="6ff0ad91-9ae8-4460-ac5e-4fb1725bca4d" providerId="ADAL" clId="{23B333E5-5560-4972-96DA-CFD5F45BBB5D}" dt="2026-04-29T13:39:27.213" v="16740" actId="1037"/>
          <ac:spMkLst>
            <pc:docMk/>
            <pc:sldMk cId="1751363562" sldId="283"/>
            <ac:spMk id="18" creationId="{573C336D-FB7A-6005-2FA3-D1237CF79ACF}"/>
          </ac:spMkLst>
        </pc:spChg>
        <pc:spChg chg="add mod">
          <ac:chgData name="Emmanuel Aduse Poku" userId="6ff0ad91-9ae8-4460-ac5e-4fb1725bca4d" providerId="ADAL" clId="{23B333E5-5560-4972-96DA-CFD5F45BBB5D}" dt="2026-04-29T19:02:05.977" v="18126" actId="1076"/>
          <ac:spMkLst>
            <pc:docMk/>
            <pc:sldMk cId="1751363562" sldId="283"/>
            <ac:spMk id="19" creationId="{60DC3C4A-84EC-4DCB-1554-2FF5D411F7E7}"/>
          </ac:spMkLst>
        </pc:spChg>
        <pc:spChg chg="add mod">
          <ac:chgData name="Emmanuel Aduse Poku" userId="6ff0ad91-9ae8-4460-ac5e-4fb1725bca4d" providerId="ADAL" clId="{23B333E5-5560-4972-96DA-CFD5F45BBB5D}" dt="2026-04-29T13:37:16.964" v="16703" actId="14100"/>
          <ac:spMkLst>
            <pc:docMk/>
            <pc:sldMk cId="1751363562" sldId="283"/>
            <ac:spMk id="20" creationId="{E2482E41-B360-7079-9D44-32E64B7FD84D}"/>
          </ac:spMkLst>
        </pc:spChg>
        <pc:spChg chg="add mod">
          <ac:chgData name="Emmanuel Aduse Poku" userId="6ff0ad91-9ae8-4460-ac5e-4fb1725bca4d" providerId="ADAL" clId="{23B333E5-5560-4972-96DA-CFD5F45BBB5D}" dt="2026-04-29T13:39:15.953" v="16732" actId="1037"/>
          <ac:spMkLst>
            <pc:docMk/>
            <pc:sldMk cId="1751363562" sldId="283"/>
            <ac:spMk id="21" creationId="{C6B075B2-B53E-792E-CBB7-2DD334D4C761}"/>
          </ac:spMkLst>
        </pc:spChg>
        <pc:spChg chg="add mod">
          <ac:chgData name="Emmanuel Aduse Poku" userId="6ff0ad91-9ae8-4460-ac5e-4fb1725bca4d" providerId="ADAL" clId="{23B333E5-5560-4972-96DA-CFD5F45BBB5D}" dt="2026-04-29T13:38:20.847" v="16715" actId="1076"/>
          <ac:spMkLst>
            <pc:docMk/>
            <pc:sldMk cId="1751363562" sldId="283"/>
            <ac:spMk id="23" creationId="{EDD3FB43-4250-7861-F403-F78A185C5D4B}"/>
          </ac:spMkLst>
        </pc:spChg>
        <pc:spChg chg="add mod">
          <ac:chgData name="Emmanuel Aduse Poku" userId="6ff0ad91-9ae8-4460-ac5e-4fb1725bca4d" providerId="ADAL" clId="{23B333E5-5560-4972-96DA-CFD5F45BBB5D}" dt="2026-04-29T13:39:19.979" v="16735" actId="1037"/>
          <ac:spMkLst>
            <pc:docMk/>
            <pc:sldMk cId="1751363562" sldId="283"/>
            <ac:spMk id="26" creationId="{EE2A4D51-E0FC-30A6-5587-BFEB442D4B6F}"/>
          </ac:spMkLst>
        </pc:spChg>
        <pc:spChg chg="add mod">
          <ac:chgData name="Emmanuel Aduse Poku" userId="6ff0ad91-9ae8-4460-ac5e-4fb1725bca4d" providerId="ADAL" clId="{23B333E5-5560-4972-96DA-CFD5F45BBB5D}" dt="2026-04-27T13:07:10.505" v="11186" actId="403"/>
          <ac:spMkLst>
            <pc:docMk/>
            <pc:sldMk cId="1751363562" sldId="283"/>
            <ac:spMk id="35" creationId="{9AD1C75B-46FF-FDE9-C468-6B401B68DCB7}"/>
          </ac:spMkLst>
        </pc:spChg>
        <pc:picChg chg="add mod">
          <ac:chgData name="Emmanuel Aduse Poku" userId="6ff0ad91-9ae8-4460-ac5e-4fb1725bca4d" providerId="ADAL" clId="{23B333E5-5560-4972-96DA-CFD5F45BBB5D}" dt="2026-04-29T13:38:23.707" v="16716" actId="1076"/>
          <ac:picMkLst>
            <pc:docMk/>
            <pc:sldMk cId="1751363562" sldId="283"/>
            <ac:picMk id="8" creationId="{95E97FB9-AF31-6BF7-E754-AF9A63D7F67F}"/>
          </ac:picMkLst>
        </pc:picChg>
        <pc:picChg chg="add mod">
          <ac:chgData name="Emmanuel Aduse Poku" userId="6ff0ad91-9ae8-4460-ac5e-4fb1725bca4d" providerId="ADAL" clId="{23B333E5-5560-4972-96DA-CFD5F45BBB5D}" dt="2026-04-24T09:44:48.205" v="8012"/>
          <ac:picMkLst>
            <pc:docMk/>
            <pc:sldMk cId="1751363562" sldId="283"/>
            <ac:picMk id="9" creationId="{4FF2AD10-D999-C0BD-5120-1B5EA8CB1DA9}"/>
          </ac:picMkLst>
        </pc:picChg>
        <pc:picChg chg="add mod">
          <ac:chgData name="Emmanuel Aduse Poku" userId="6ff0ad91-9ae8-4460-ac5e-4fb1725bca4d" providerId="ADAL" clId="{23B333E5-5560-4972-96DA-CFD5F45BBB5D}" dt="2026-04-29T13:37:05.120" v="16702" actId="1076"/>
          <ac:picMkLst>
            <pc:docMk/>
            <pc:sldMk cId="1751363562" sldId="283"/>
            <ac:picMk id="10" creationId="{8C4EE28B-57C6-4FC6-DE1F-C1C74DC81B11}"/>
          </ac:picMkLst>
        </pc:picChg>
      </pc:sldChg>
      <pc:sldChg chg="addSp modSp add mod">
        <pc:chgData name="Emmanuel Aduse Poku" userId="6ff0ad91-9ae8-4460-ac5e-4fb1725bca4d" providerId="ADAL" clId="{23B333E5-5560-4972-96DA-CFD5F45BBB5D}" dt="2026-04-27T17:44:06.705" v="13423" actId="20577"/>
        <pc:sldMkLst>
          <pc:docMk/>
          <pc:sldMk cId="2420433751" sldId="287"/>
        </pc:sldMkLst>
        <pc:spChg chg="mod">
          <ac:chgData name="Emmanuel Aduse Poku" userId="6ff0ad91-9ae8-4460-ac5e-4fb1725bca4d" providerId="ADAL" clId="{23B333E5-5560-4972-96DA-CFD5F45BBB5D}" dt="2026-04-24T11:49:34.100" v="9502" actId="255"/>
          <ac:spMkLst>
            <pc:docMk/>
            <pc:sldMk cId="2420433751" sldId="287"/>
            <ac:spMk id="2" creationId="{730D92A6-E10F-42EA-5138-56CF921F68DF}"/>
          </ac:spMkLst>
        </pc:spChg>
        <pc:spChg chg="mod">
          <ac:chgData name="Emmanuel Aduse Poku" userId="6ff0ad91-9ae8-4460-ac5e-4fb1725bca4d" providerId="ADAL" clId="{23B333E5-5560-4972-96DA-CFD5F45BBB5D}" dt="2026-04-27T17:44:06.705" v="13423" actId="20577"/>
          <ac:spMkLst>
            <pc:docMk/>
            <pc:sldMk cId="2420433751" sldId="287"/>
            <ac:spMk id="3" creationId="{2E4212D0-C442-3BB6-486D-60911F424644}"/>
          </ac:spMkLst>
        </pc:spChg>
        <pc:spChg chg="add mod ord">
          <ac:chgData name="Emmanuel Aduse Poku" userId="6ff0ad91-9ae8-4460-ac5e-4fb1725bca4d" providerId="ADAL" clId="{23B333E5-5560-4972-96DA-CFD5F45BBB5D}" dt="2026-04-24T10:16:18.478" v="8659" actId="167"/>
          <ac:spMkLst>
            <pc:docMk/>
            <pc:sldMk cId="2420433751" sldId="287"/>
            <ac:spMk id="4" creationId="{4AB74BFE-A31C-98EE-6E31-649AC120FAF3}"/>
          </ac:spMkLst>
        </pc:spChg>
        <pc:spChg chg="add mod">
          <ac:chgData name="Emmanuel Aduse Poku" userId="6ff0ad91-9ae8-4460-ac5e-4fb1725bca4d" providerId="ADAL" clId="{23B333E5-5560-4972-96DA-CFD5F45BBB5D}" dt="2026-04-27T15:31:45.820" v="12372" actId="403"/>
          <ac:spMkLst>
            <pc:docMk/>
            <pc:sldMk cId="2420433751" sldId="287"/>
            <ac:spMk id="13" creationId="{5EA3BF03-475C-7F61-D9B6-79C42405E7DD}"/>
          </ac:spMkLst>
        </pc:spChg>
        <pc:picChg chg="add mod">
          <ac:chgData name="Emmanuel Aduse Poku" userId="6ff0ad91-9ae8-4460-ac5e-4fb1725bca4d" providerId="ADAL" clId="{23B333E5-5560-4972-96DA-CFD5F45BBB5D}" dt="2026-04-24T09:44:59.459" v="8016"/>
          <ac:picMkLst>
            <pc:docMk/>
            <pc:sldMk cId="2420433751" sldId="287"/>
            <ac:picMk id="5" creationId="{94377010-EB44-A7EF-DCA9-B3D3AA862352}"/>
          </ac:picMkLst>
        </pc:picChg>
      </pc:sldChg>
      <pc:sldChg chg="addSp delSp modSp mod ord modTransition delAnim modAnim modNotes">
        <pc:chgData name="Emmanuel Aduse Poku" userId="6ff0ad91-9ae8-4460-ac5e-4fb1725bca4d" providerId="ADAL" clId="{23B333E5-5560-4972-96DA-CFD5F45BBB5D}" dt="2026-04-30T08:28:03.513" v="18170" actId="20577"/>
        <pc:sldMkLst>
          <pc:docMk/>
          <pc:sldMk cId="2152232768" sldId="291"/>
        </pc:sldMkLst>
        <pc:spChg chg="mod">
          <ac:chgData name="Emmanuel Aduse Poku" userId="6ff0ad91-9ae8-4460-ac5e-4fb1725bca4d" providerId="ADAL" clId="{23B333E5-5560-4972-96DA-CFD5F45BBB5D}" dt="2026-04-29T13:23:35.873" v="16537" actId="20577"/>
          <ac:spMkLst>
            <pc:docMk/>
            <pc:sldMk cId="2152232768" sldId="291"/>
            <ac:spMk id="2" creationId="{A30E00CA-4BE4-B7D6-B5E2-9413BDEE06C3}"/>
          </ac:spMkLst>
        </pc:spChg>
        <pc:spChg chg="add mod">
          <ac:chgData name="Emmanuel Aduse Poku" userId="6ff0ad91-9ae8-4460-ac5e-4fb1725bca4d" providerId="ADAL" clId="{23B333E5-5560-4972-96DA-CFD5F45BBB5D}" dt="2026-04-30T08:28:03.513" v="18170" actId="20577"/>
          <ac:spMkLst>
            <pc:docMk/>
            <pc:sldMk cId="2152232768" sldId="291"/>
            <ac:spMk id="5" creationId="{CA8833D2-725E-44E6-8B30-74F0B96050B9}"/>
          </ac:spMkLst>
        </pc:spChg>
        <pc:spChg chg="add mod">
          <ac:chgData name="Emmanuel Aduse Poku" userId="6ff0ad91-9ae8-4460-ac5e-4fb1725bca4d" providerId="ADAL" clId="{23B333E5-5560-4972-96DA-CFD5F45BBB5D}" dt="2026-04-24T12:05:02.422" v="9560"/>
          <ac:spMkLst>
            <pc:docMk/>
            <pc:sldMk cId="2152232768" sldId="291"/>
            <ac:spMk id="19" creationId="{92F72EC4-6C5A-BA8A-F478-F26FCE6B08A5}"/>
          </ac:spMkLst>
        </pc:spChg>
        <pc:picChg chg="add mod">
          <ac:chgData name="Emmanuel Aduse Poku" userId="6ff0ad91-9ae8-4460-ac5e-4fb1725bca4d" providerId="ADAL" clId="{23B333E5-5560-4972-96DA-CFD5F45BBB5D}" dt="2026-04-24T09:44:15.848" v="8006"/>
          <ac:picMkLst>
            <pc:docMk/>
            <pc:sldMk cId="2152232768" sldId="291"/>
            <ac:picMk id="11" creationId="{11D4EB5A-C885-F050-0D10-949E5AEC338A}"/>
          </ac:picMkLst>
        </pc:picChg>
      </pc:sldChg>
      <pc:sldChg chg="addSp delSp modSp mod delAnim modAnim modNotes">
        <pc:chgData name="Emmanuel Aduse Poku" userId="6ff0ad91-9ae8-4460-ac5e-4fb1725bca4d" providerId="ADAL" clId="{23B333E5-5560-4972-96DA-CFD5F45BBB5D}" dt="2026-04-29T17:32:40.071" v="17610"/>
        <pc:sldMkLst>
          <pc:docMk/>
          <pc:sldMk cId="3404596090" sldId="292"/>
        </pc:sldMkLst>
        <pc:spChg chg="add mod">
          <ac:chgData name="Emmanuel Aduse Poku" userId="6ff0ad91-9ae8-4460-ac5e-4fb1725bca4d" providerId="ADAL" clId="{23B333E5-5560-4972-96DA-CFD5F45BBB5D}" dt="2026-04-29T13:15:20.264" v="16309" actId="1076"/>
          <ac:spMkLst>
            <pc:docMk/>
            <pc:sldMk cId="3404596090" sldId="292"/>
            <ac:spMk id="2" creationId="{3C83CF3D-AD45-1668-7997-AFBE849F4A1A}"/>
          </ac:spMkLst>
        </pc:spChg>
        <pc:spChg chg="add mod">
          <ac:chgData name="Emmanuel Aduse Poku" userId="6ff0ad91-9ae8-4460-ac5e-4fb1725bca4d" providerId="ADAL" clId="{23B333E5-5560-4972-96DA-CFD5F45BBB5D}" dt="2026-04-29T13:15:24.137" v="16310" actId="1076"/>
          <ac:spMkLst>
            <pc:docMk/>
            <pc:sldMk cId="3404596090" sldId="292"/>
            <ac:spMk id="3" creationId="{AE31D0E4-F2D4-E398-3A9C-AC49BD3A564A}"/>
          </ac:spMkLst>
        </pc:spChg>
        <pc:spChg chg="add mod">
          <ac:chgData name="Emmanuel Aduse Poku" userId="6ff0ad91-9ae8-4460-ac5e-4fb1725bca4d" providerId="ADAL" clId="{23B333E5-5560-4972-96DA-CFD5F45BBB5D}" dt="2026-04-29T15:13:49.910" v="17243" actId="1037"/>
          <ac:spMkLst>
            <pc:docMk/>
            <pc:sldMk cId="3404596090" sldId="292"/>
            <ac:spMk id="5" creationId="{7E2AD037-E033-47E3-261C-C984913F2058}"/>
          </ac:spMkLst>
        </pc:spChg>
        <pc:spChg chg="add mod">
          <ac:chgData name="Emmanuel Aduse Poku" userId="6ff0ad91-9ae8-4460-ac5e-4fb1725bca4d" providerId="ADAL" clId="{23B333E5-5560-4972-96DA-CFD5F45BBB5D}" dt="2026-04-29T15:10:36.144" v="17203" actId="113"/>
          <ac:spMkLst>
            <pc:docMk/>
            <pc:sldMk cId="3404596090" sldId="292"/>
            <ac:spMk id="6" creationId="{09C1EA0D-CBBF-906E-CC33-5E6471DAF722}"/>
          </ac:spMkLst>
        </pc:spChg>
        <pc:spChg chg="add mod">
          <ac:chgData name="Emmanuel Aduse Poku" userId="6ff0ad91-9ae8-4460-ac5e-4fb1725bca4d" providerId="ADAL" clId="{23B333E5-5560-4972-96DA-CFD5F45BBB5D}" dt="2026-04-29T15:13:54.092" v="17249" actId="1037"/>
          <ac:spMkLst>
            <pc:docMk/>
            <pc:sldMk cId="3404596090" sldId="292"/>
            <ac:spMk id="7" creationId="{EBE0FFDC-2684-0239-4E09-8697395FC9F4}"/>
          </ac:spMkLst>
        </pc:spChg>
        <pc:spChg chg="add mod">
          <ac:chgData name="Emmanuel Aduse Poku" userId="6ff0ad91-9ae8-4460-ac5e-4fb1725bca4d" providerId="ADAL" clId="{23B333E5-5560-4972-96DA-CFD5F45BBB5D}" dt="2026-04-29T15:10:45.199" v="17205" actId="113"/>
          <ac:spMkLst>
            <pc:docMk/>
            <pc:sldMk cId="3404596090" sldId="292"/>
            <ac:spMk id="8" creationId="{440B99F5-32BC-F57E-AA31-CD4AF1F51C34}"/>
          </ac:spMkLst>
        </pc:spChg>
        <pc:spChg chg="add mod">
          <ac:chgData name="Emmanuel Aduse Poku" userId="6ff0ad91-9ae8-4460-ac5e-4fb1725bca4d" providerId="ADAL" clId="{23B333E5-5560-4972-96DA-CFD5F45BBB5D}" dt="2026-04-29T13:15:29.013" v="16311" actId="1076"/>
          <ac:spMkLst>
            <pc:docMk/>
            <pc:sldMk cId="3404596090" sldId="292"/>
            <ac:spMk id="9" creationId="{9F8286E0-22A5-6E33-2ECA-869A774170F1}"/>
          </ac:spMkLst>
        </pc:spChg>
        <pc:spChg chg="add mod">
          <ac:chgData name="Emmanuel Aduse Poku" userId="6ff0ad91-9ae8-4460-ac5e-4fb1725bca4d" providerId="ADAL" clId="{23B333E5-5560-4972-96DA-CFD5F45BBB5D}" dt="2026-04-29T15:41:25.759" v="17415" actId="1582"/>
          <ac:spMkLst>
            <pc:docMk/>
            <pc:sldMk cId="3404596090" sldId="292"/>
            <ac:spMk id="12" creationId="{6F04B145-5DFA-0132-05F0-6DEF7D0A5997}"/>
          </ac:spMkLst>
        </pc:spChg>
        <pc:spChg chg="add mod">
          <ac:chgData name="Emmanuel Aduse Poku" userId="6ff0ad91-9ae8-4460-ac5e-4fb1725bca4d" providerId="ADAL" clId="{23B333E5-5560-4972-96DA-CFD5F45BBB5D}" dt="2026-04-29T15:42:28.250" v="17422" actId="688"/>
          <ac:spMkLst>
            <pc:docMk/>
            <pc:sldMk cId="3404596090" sldId="292"/>
            <ac:spMk id="13" creationId="{9F279A3D-E1D6-50E0-55EB-267029CD84DF}"/>
          </ac:spMkLst>
        </pc:spChg>
        <pc:spChg chg="add mod">
          <ac:chgData name="Emmanuel Aduse Poku" userId="6ff0ad91-9ae8-4460-ac5e-4fb1725bca4d" providerId="ADAL" clId="{23B333E5-5560-4972-96DA-CFD5F45BBB5D}" dt="2026-04-29T15:41:39.786" v="17417" actId="1582"/>
          <ac:spMkLst>
            <pc:docMk/>
            <pc:sldMk cId="3404596090" sldId="292"/>
            <ac:spMk id="15" creationId="{3701FB67-BECC-1481-2431-4658FE452441}"/>
          </ac:spMkLst>
        </pc:spChg>
        <pc:spChg chg="add mod">
          <ac:chgData name="Emmanuel Aduse Poku" userId="6ff0ad91-9ae8-4460-ac5e-4fb1725bca4d" providerId="ADAL" clId="{23B333E5-5560-4972-96DA-CFD5F45BBB5D}" dt="2026-04-29T15:41:46.992" v="17418" actId="1582"/>
          <ac:spMkLst>
            <pc:docMk/>
            <pc:sldMk cId="3404596090" sldId="292"/>
            <ac:spMk id="16" creationId="{1A556BCA-9D73-DC6F-380A-27A2403DD411}"/>
          </ac:spMkLst>
        </pc:spChg>
        <pc:spChg chg="add mod">
          <ac:chgData name="Emmanuel Aduse Poku" userId="6ff0ad91-9ae8-4460-ac5e-4fb1725bca4d" providerId="ADAL" clId="{23B333E5-5560-4972-96DA-CFD5F45BBB5D}" dt="2026-04-29T15:09:58.986" v="17197" actId="113"/>
          <ac:spMkLst>
            <pc:docMk/>
            <pc:sldMk cId="3404596090" sldId="292"/>
            <ac:spMk id="18" creationId="{AE9F8DD3-5BD8-0B4B-29F2-994AE45CA495}"/>
          </ac:spMkLst>
        </pc:spChg>
        <pc:spChg chg="add mod">
          <ac:chgData name="Emmanuel Aduse Poku" userId="6ff0ad91-9ae8-4460-ac5e-4fb1725bca4d" providerId="ADAL" clId="{23B333E5-5560-4972-96DA-CFD5F45BBB5D}" dt="2026-04-29T12:13:21.106" v="15594" actId="20577"/>
          <ac:spMkLst>
            <pc:docMk/>
            <pc:sldMk cId="3404596090" sldId="292"/>
            <ac:spMk id="20" creationId="{D1808C1D-069C-61E2-DD06-5FBCBE2C0FAB}"/>
          </ac:spMkLst>
        </pc:spChg>
        <pc:spChg chg="add mod">
          <ac:chgData name="Emmanuel Aduse Poku" userId="6ff0ad91-9ae8-4460-ac5e-4fb1725bca4d" providerId="ADAL" clId="{23B333E5-5560-4972-96DA-CFD5F45BBB5D}" dt="2026-04-29T13:16:24.482" v="16429" actId="1036"/>
          <ac:spMkLst>
            <pc:docMk/>
            <pc:sldMk cId="3404596090" sldId="292"/>
            <ac:spMk id="21" creationId="{6B35CA81-B242-758E-2003-8C9B839EC531}"/>
          </ac:spMkLst>
        </pc:spChg>
        <pc:spChg chg="add mod">
          <ac:chgData name="Emmanuel Aduse Poku" userId="6ff0ad91-9ae8-4460-ac5e-4fb1725bca4d" providerId="ADAL" clId="{23B333E5-5560-4972-96DA-CFD5F45BBB5D}" dt="2026-04-29T13:18:14.471" v="16487" actId="207"/>
          <ac:spMkLst>
            <pc:docMk/>
            <pc:sldMk cId="3404596090" sldId="292"/>
            <ac:spMk id="23" creationId="{D11B5CBA-5EE3-E376-80A8-4A04189CCFAD}"/>
          </ac:spMkLst>
        </pc:spChg>
        <pc:spChg chg="add mod">
          <ac:chgData name="Emmanuel Aduse Poku" userId="6ff0ad91-9ae8-4460-ac5e-4fb1725bca4d" providerId="ADAL" clId="{23B333E5-5560-4972-96DA-CFD5F45BBB5D}" dt="2026-04-29T15:10:05.801" v="17199" actId="113"/>
          <ac:spMkLst>
            <pc:docMk/>
            <pc:sldMk cId="3404596090" sldId="292"/>
            <ac:spMk id="24" creationId="{1A8B36BE-DC23-9FB7-96B5-64D55EDAD003}"/>
          </ac:spMkLst>
        </pc:spChg>
        <pc:spChg chg="add mod">
          <ac:chgData name="Emmanuel Aduse Poku" userId="6ff0ad91-9ae8-4460-ac5e-4fb1725bca4d" providerId="ADAL" clId="{23B333E5-5560-4972-96DA-CFD5F45BBB5D}" dt="2026-04-29T15:41:52.126" v="17419" actId="1582"/>
          <ac:spMkLst>
            <pc:docMk/>
            <pc:sldMk cId="3404596090" sldId="292"/>
            <ac:spMk id="25" creationId="{49C82223-A3D8-A40E-24F6-019037DC1ABB}"/>
          </ac:spMkLst>
        </pc:spChg>
        <pc:spChg chg="add mod">
          <ac:chgData name="Emmanuel Aduse Poku" userId="6ff0ad91-9ae8-4460-ac5e-4fb1725bca4d" providerId="ADAL" clId="{23B333E5-5560-4972-96DA-CFD5F45BBB5D}" dt="2026-04-29T15:42:43.763" v="17424" actId="1038"/>
          <ac:spMkLst>
            <pc:docMk/>
            <pc:sldMk cId="3404596090" sldId="292"/>
            <ac:spMk id="26" creationId="{3F45C344-0457-520B-6EEC-A116F7FA82D4}"/>
          </ac:spMkLst>
        </pc:spChg>
        <pc:spChg chg="add del mod ord">
          <ac:chgData name="Emmanuel Aduse Poku" userId="6ff0ad91-9ae8-4460-ac5e-4fb1725bca4d" providerId="ADAL" clId="{23B333E5-5560-4972-96DA-CFD5F45BBB5D}" dt="2026-04-29T15:12:50.432" v="17217" actId="1076"/>
          <ac:spMkLst>
            <pc:docMk/>
            <pc:sldMk cId="3404596090" sldId="292"/>
            <ac:spMk id="46" creationId="{A49835D2-E176-D000-3A87-D2E04D4C143F}"/>
          </ac:spMkLst>
        </pc:spChg>
        <pc:spChg chg="add mod">
          <ac:chgData name="Emmanuel Aduse Poku" userId="6ff0ad91-9ae8-4460-ac5e-4fb1725bca4d" providerId="ADAL" clId="{23B333E5-5560-4972-96DA-CFD5F45BBB5D}" dt="2026-04-29T13:17:07.402" v="16484" actId="1038"/>
          <ac:spMkLst>
            <pc:docMk/>
            <pc:sldMk cId="3404596090" sldId="292"/>
            <ac:spMk id="49" creationId="{34E85330-2840-83FD-F875-F8845DE66B19}"/>
          </ac:spMkLst>
        </pc:spChg>
        <pc:spChg chg="add mod">
          <ac:chgData name="Emmanuel Aduse Poku" userId="6ff0ad91-9ae8-4460-ac5e-4fb1725bca4d" providerId="ADAL" clId="{23B333E5-5560-4972-96DA-CFD5F45BBB5D}" dt="2026-04-29T12:57:26.387" v="15895" actId="20577"/>
          <ac:spMkLst>
            <pc:docMk/>
            <pc:sldMk cId="3404596090" sldId="292"/>
            <ac:spMk id="54" creationId="{65AB013B-EAA5-CDB8-74E3-01497499F3EF}"/>
          </ac:spMkLst>
        </pc:spChg>
        <pc:spChg chg="add mod">
          <ac:chgData name="Emmanuel Aduse Poku" userId="6ff0ad91-9ae8-4460-ac5e-4fb1725bca4d" providerId="ADAL" clId="{23B333E5-5560-4972-96DA-CFD5F45BBB5D}" dt="2026-04-29T15:12:02.793" v="17206" actId="207"/>
          <ac:spMkLst>
            <pc:docMk/>
            <pc:sldMk cId="3404596090" sldId="292"/>
            <ac:spMk id="55" creationId="{1814115B-F239-9175-A9D1-8E5D8FE44142}"/>
          </ac:spMkLst>
        </pc:spChg>
        <pc:spChg chg="add mod">
          <ac:chgData name="Emmanuel Aduse Poku" userId="6ff0ad91-9ae8-4460-ac5e-4fb1725bca4d" providerId="ADAL" clId="{23B333E5-5560-4972-96DA-CFD5F45BBB5D}" dt="2026-04-29T13:18:30.856" v="16496" actId="1038"/>
          <ac:spMkLst>
            <pc:docMk/>
            <pc:sldMk cId="3404596090" sldId="292"/>
            <ac:spMk id="62" creationId="{2120946F-BA88-7D97-E0AF-E1B5DBAE16EC}"/>
          </ac:spMkLst>
        </pc:spChg>
        <pc:spChg chg="add">
          <ac:chgData name="Emmanuel Aduse Poku" userId="6ff0ad91-9ae8-4460-ac5e-4fb1725bca4d" providerId="ADAL" clId="{23B333E5-5560-4972-96DA-CFD5F45BBB5D}" dt="2026-04-29T08:16:39.233" v="14387" actId="11529"/>
          <ac:spMkLst>
            <pc:docMk/>
            <pc:sldMk cId="3404596090" sldId="292"/>
            <ac:spMk id="63" creationId="{4E05AC4F-69F1-31C5-E895-69B643D188B8}"/>
          </ac:spMkLst>
        </pc:spChg>
        <pc:picChg chg="add mod ord">
          <ac:chgData name="Emmanuel Aduse Poku" userId="6ff0ad91-9ae8-4460-ac5e-4fb1725bca4d" providerId="ADAL" clId="{23B333E5-5560-4972-96DA-CFD5F45BBB5D}" dt="2026-04-29T13:16:18.795" v="16415" actId="1036"/>
          <ac:picMkLst>
            <pc:docMk/>
            <pc:sldMk cId="3404596090" sldId="292"/>
            <ac:picMk id="4" creationId="{968B430A-A1E9-CA11-FBAE-6B939E1DAC5A}"/>
          </ac:picMkLst>
        </pc:picChg>
        <pc:picChg chg="add mod">
          <ac:chgData name="Emmanuel Aduse Poku" userId="6ff0ad91-9ae8-4460-ac5e-4fb1725bca4d" providerId="ADAL" clId="{23B333E5-5560-4972-96DA-CFD5F45BBB5D}" dt="2026-04-29T13:16:18.795" v="16415" actId="1036"/>
          <ac:picMkLst>
            <pc:docMk/>
            <pc:sldMk cId="3404596090" sldId="292"/>
            <ac:picMk id="19" creationId="{C45C6F31-9352-E515-6369-B25A3F7AE0AC}"/>
          </ac:picMkLst>
        </pc:picChg>
        <pc:picChg chg="add mod">
          <ac:chgData name="Emmanuel Aduse Poku" userId="6ff0ad91-9ae8-4460-ac5e-4fb1725bca4d" providerId="ADAL" clId="{23B333E5-5560-4972-96DA-CFD5F45BBB5D}" dt="2026-04-24T09:44:18.743" v="8007"/>
          <ac:picMkLst>
            <pc:docMk/>
            <pc:sldMk cId="3404596090" sldId="292"/>
            <ac:picMk id="47" creationId="{D9F4B05E-6E28-9E55-E1A2-BFEDED179577}"/>
          </ac:picMkLst>
        </pc:picChg>
        <pc:cxnChg chg="add mod">
          <ac:chgData name="Emmanuel Aduse Poku" userId="6ff0ad91-9ae8-4460-ac5e-4fb1725bca4d" providerId="ADAL" clId="{23B333E5-5560-4972-96DA-CFD5F45BBB5D}" dt="2026-04-29T08:11:37.717" v="14270" actId="1076"/>
          <ac:cxnSpMkLst>
            <pc:docMk/>
            <pc:sldMk cId="3404596090" sldId="292"/>
            <ac:cxnSpMk id="51" creationId="{254CADCF-3210-DB5D-34A2-E9C8A1ACDA31}"/>
          </ac:cxnSpMkLst>
        </pc:cxnChg>
      </pc:sldChg>
      <pc:sldChg chg="addSp delSp modSp mod delAnim modAnim modNotes">
        <pc:chgData name="Emmanuel Aduse Poku" userId="6ff0ad91-9ae8-4460-ac5e-4fb1725bca4d" providerId="ADAL" clId="{23B333E5-5560-4972-96DA-CFD5F45BBB5D}" dt="2026-04-29T19:04:02.567" v="18129"/>
        <pc:sldMkLst>
          <pc:docMk/>
          <pc:sldMk cId="636010365" sldId="297"/>
        </pc:sldMkLst>
        <pc:spChg chg="mod">
          <ac:chgData name="Emmanuel Aduse Poku" userId="6ff0ad91-9ae8-4460-ac5e-4fb1725bca4d" providerId="ADAL" clId="{23B333E5-5560-4972-96DA-CFD5F45BBB5D}" dt="2026-04-27T10:05:14.186" v="10994" actId="20577"/>
          <ac:spMkLst>
            <pc:docMk/>
            <pc:sldMk cId="636010365" sldId="297"/>
            <ac:spMk id="2" creationId="{D350B0F8-573D-CDA9-D4B6-70148ED6EBF6}"/>
          </ac:spMkLst>
        </pc:spChg>
        <pc:spChg chg="add mod ord">
          <ac:chgData name="Emmanuel Aduse Poku" userId="6ff0ad91-9ae8-4460-ac5e-4fb1725bca4d" providerId="ADAL" clId="{23B333E5-5560-4972-96DA-CFD5F45BBB5D}" dt="2026-04-24T10:15:32.220" v="8648" actId="1076"/>
          <ac:spMkLst>
            <pc:docMk/>
            <pc:sldMk cId="636010365" sldId="297"/>
            <ac:spMk id="5" creationId="{47685EFB-F171-A82C-4B29-E8F14B31282C}"/>
          </ac:spMkLst>
        </pc:spChg>
        <pc:spChg chg="add mod">
          <ac:chgData name="Emmanuel Aduse Poku" userId="6ff0ad91-9ae8-4460-ac5e-4fb1725bca4d" providerId="ADAL" clId="{23B333E5-5560-4972-96DA-CFD5F45BBB5D}" dt="2026-04-27T13:07:28.607" v="11190" actId="403"/>
          <ac:spMkLst>
            <pc:docMk/>
            <pc:sldMk cId="636010365" sldId="297"/>
            <ac:spMk id="17" creationId="{58E3FB40-C6EA-B582-EFDF-FEB20B2270AD}"/>
          </ac:spMkLst>
        </pc:spChg>
        <pc:picChg chg="add mod">
          <ac:chgData name="Emmanuel Aduse Poku" userId="6ff0ad91-9ae8-4460-ac5e-4fb1725bca4d" providerId="ADAL" clId="{23B333E5-5560-4972-96DA-CFD5F45BBB5D}" dt="2026-04-24T09:44:53.545" v="8014"/>
          <ac:picMkLst>
            <pc:docMk/>
            <pc:sldMk cId="636010365" sldId="297"/>
            <ac:picMk id="8" creationId="{37ACCCD2-1171-E024-3283-CE751AD92ADD}"/>
          </ac:picMkLst>
        </pc:picChg>
        <pc:picChg chg="mod modCrop">
          <ac:chgData name="Emmanuel Aduse Poku" userId="6ff0ad91-9ae8-4460-ac5e-4fb1725bca4d" providerId="ADAL" clId="{23B333E5-5560-4972-96DA-CFD5F45BBB5D}" dt="2026-04-29T19:03:09.178" v="18127" actId="732"/>
          <ac:picMkLst>
            <pc:docMk/>
            <pc:sldMk cId="636010365" sldId="297"/>
            <ac:picMk id="12" creationId="{C61C09FC-C51D-43DF-5F92-D9702ADC1D4B}"/>
          </ac:picMkLst>
        </pc:picChg>
        <pc:picChg chg="add mod">
          <ac:chgData name="Emmanuel Aduse Poku" userId="6ff0ad91-9ae8-4460-ac5e-4fb1725bca4d" providerId="ADAL" clId="{23B333E5-5560-4972-96DA-CFD5F45BBB5D}" dt="2026-04-29T08:32:07.651" v="14515" actId="1076"/>
          <ac:picMkLst>
            <pc:docMk/>
            <pc:sldMk cId="636010365" sldId="297"/>
            <ac:picMk id="21" creationId="{8FD46186-3D51-6855-896B-0E866B1BAC77}"/>
          </ac:picMkLst>
        </pc:picChg>
      </pc:sldChg>
      <pc:sldChg chg="addSp delSp modSp new mod setBg addAnim">
        <pc:chgData name="Emmanuel Aduse Poku" userId="6ff0ad91-9ae8-4460-ac5e-4fb1725bca4d" providerId="ADAL" clId="{23B333E5-5560-4972-96DA-CFD5F45BBB5D}" dt="2026-04-27T14:42:27.845" v="11672" actId="20577"/>
        <pc:sldMkLst>
          <pc:docMk/>
          <pc:sldMk cId="2415794823" sldId="303"/>
        </pc:sldMkLst>
        <pc:spChg chg="mod">
          <ac:chgData name="Emmanuel Aduse Poku" userId="6ff0ad91-9ae8-4460-ac5e-4fb1725bca4d" providerId="ADAL" clId="{23B333E5-5560-4972-96DA-CFD5F45BBB5D}" dt="2026-04-27T14:42:27.845" v="11672" actId="20577"/>
          <ac:spMkLst>
            <pc:docMk/>
            <pc:sldMk cId="2415794823" sldId="303"/>
            <ac:spMk id="2" creationId="{741D99D5-340F-7D77-9DC1-18D470DAED14}"/>
          </ac:spMkLst>
        </pc:spChg>
        <pc:spChg chg="mod">
          <ac:chgData name="Emmanuel Aduse Poku" userId="6ff0ad91-9ae8-4460-ac5e-4fb1725bca4d" providerId="ADAL" clId="{23B333E5-5560-4972-96DA-CFD5F45BBB5D}" dt="2026-04-27T14:42:06.211" v="11661" actId="1076"/>
          <ac:spMkLst>
            <pc:docMk/>
            <pc:sldMk cId="2415794823" sldId="303"/>
            <ac:spMk id="21" creationId="{464CBE1C-C893-AF83-8357-216623B1FDA2}"/>
          </ac:spMkLst>
        </pc:spChg>
        <pc:spChg chg="mod">
          <ac:chgData name="Emmanuel Aduse Poku" userId="6ff0ad91-9ae8-4460-ac5e-4fb1725bca4d" providerId="ADAL" clId="{23B333E5-5560-4972-96DA-CFD5F45BBB5D}" dt="2026-04-27T14:40:01.667" v="11659"/>
          <ac:spMkLst>
            <pc:docMk/>
            <pc:sldMk cId="2415794823" sldId="303"/>
            <ac:spMk id="22" creationId="{4944992C-3137-EE56-B563-42BC41ACFE89}"/>
          </ac:spMkLst>
        </pc:spChg>
        <pc:spChg chg="add">
          <ac:chgData name="Emmanuel Aduse Poku" userId="6ff0ad91-9ae8-4460-ac5e-4fb1725bca4d" providerId="ADAL" clId="{23B333E5-5560-4972-96DA-CFD5F45BBB5D}" dt="2026-04-24T09:39:42.143" v="7910" actId="26606"/>
          <ac:spMkLst>
            <pc:docMk/>
            <pc:sldMk cId="2415794823" sldId="303"/>
            <ac:spMk id="24" creationId="{AC0749D4-5D79-415F-A4FE-C04AA9FAF637}"/>
          </ac:spMkLst>
        </pc:spChg>
        <pc:spChg chg="add">
          <ac:chgData name="Emmanuel Aduse Poku" userId="6ff0ad91-9ae8-4460-ac5e-4fb1725bca4d" providerId="ADAL" clId="{23B333E5-5560-4972-96DA-CFD5F45BBB5D}" dt="2026-04-24T09:39:42.143" v="7910" actId="26606"/>
          <ac:spMkLst>
            <pc:docMk/>
            <pc:sldMk cId="2415794823" sldId="303"/>
            <ac:spMk id="26" creationId="{E8C1EE2C-97A4-4801-8BC8-9D18F259BDAD}"/>
          </ac:spMkLst>
        </pc:spChg>
        <pc:picChg chg="add mod">
          <ac:chgData name="Emmanuel Aduse Poku" userId="6ff0ad91-9ae8-4460-ac5e-4fb1725bca4d" providerId="ADAL" clId="{23B333E5-5560-4972-96DA-CFD5F45BBB5D}" dt="2026-04-24T10:19:04.216" v="8675" actId="14100"/>
          <ac:picMkLst>
            <pc:docMk/>
            <pc:sldMk cId="2415794823" sldId="303"/>
            <ac:picMk id="4" creationId="{9D0E8309-466E-B31A-A672-B0EE0BE448FC}"/>
          </ac:picMkLst>
        </pc:picChg>
        <pc:picChg chg="add mod ord">
          <ac:chgData name="Emmanuel Aduse Poku" userId="6ff0ad91-9ae8-4460-ac5e-4fb1725bca4d" providerId="ADAL" clId="{23B333E5-5560-4972-96DA-CFD5F45BBB5D}" dt="2026-04-24T10:19:17.170" v="8679" actId="14100"/>
          <ac:picMkLst>
            <pc:docMk/>
            <pc:sldMk cId="2415794823" sldId="303"/>
            <ac:picMk id="12" creationId="{B53B418A-95E2-A382-F9A9-DAC072E15CB4}"/>
          </ac:picMkLst>
        </pc:picChg>
      </pc:sldChg>
      <pc:sldChg chg="addSp delSp modSp add mod addAnim delAnim modAnim">
        <pc:chgData name="Emmanuel Aduse Poku" userId="6ff0ad91-9ae8-4460-ac5e-4fb1725bca4d" providerId="ADAL" clId="{23B333E5-5560-4972-96DA-CFD5F45BBB5D}" dt="2026-04-29T16:01:41.688" v="17483" actId="14100"/>
        <pc:sldMkLst>
          <pc:docMk/>
          <pc:sldMk cId="4023374703" sldId="304"/>
        </pc:sldMkLst>
        <pc:spChg chg="mod">
          <ac:chgData name="Emmanuel Aduse Poku" userId="6ff0ad91-9ae8-4460-ac5e-4fb1725bca4d" providerId="ADAL" clId="{23B333E5-5560-4972-96DA-CFD5F45BBB5D}" dt="2026-04-24T11:36:18.268" v="9359" actId="255"/>
          <ac:spMkLst>
            <pc:docMk/>
            <pc:sldMk cId="4023374703" sldId="304"/>
            <ac:spMk id="2" creationId="{62B84418-4ACB-AEC2-DA65-50465552BBDB}"/>
          </ac:spMkLst>
        </pc:spChg>
        <pc:spChg chg="mod">
          <ac:chgData name="Emmanuel Aduse Poku" userId="6ff0ad91-9ae8-4460-ac5e-4fb1725bca4d" providerId="ADAL" clId="{23B333E5-5560-4972-96DA-CFD5F45BBB5D}" dt="2026-04-29T13:02:20.060" v="15971" actId="20577"/>
          <ac:spMkLst>
            <pc:docMk/>
            <pc:sldMk cId="4023374703" sldId="304"/>
            <ac:spMk id="10" creationId="{3AD7F613-443D-50D1-63BB-B4F5941A8C53}"/>
          </ac:spMkLst>
        </pc:spChg>
        <pc:spChg chg="mod">
          <ac:chgData name="Emmanuel Aduse Poku" userId="6ff0ad91-9ae8-4460-ac5e-4fb1725bca4d" providerId="ADAL" clId="{23B333E5-5560-4972-96DA-CFD5F45BBB5D}" dt="2026-04-27T16:08:25.679" v="12799" actId="1076"/>
          <ac:spMkLst>
            <pc:docMk/>
            <pc:sldMk cId="4023374703" sldId="304"/>
            <ac:spMk id="22" creationId="{EBEB8B11-E791-E52D-D751-BAD423D95462}"/>
          </ac:spMkLst>
        </pc:spChg>
        <pc:spChg chg="add mod">
          <ac:chgData name="Emmanuel Aduse Poku" userId="6ff0ad91-9ae8-4460-ac5e-4fb1725bca4d" providerId="ADAL" clId="{23B333E5-5560-4972-96DA-CFD5F45BBB5D}" dt="2026-04-29T16:01:41.688" v="17483" actId="14100"/>
          <ac:spMkLst>
            <pc:docMk/>
            <pc:sldMk cId="4023374703" sldId="304"/>
            <ac:spMk id="29" creationId="{798FB482-1E8A-80AF-0A20-140058979171}"/>
          </ac:spMkLst>
        </pc:spChg>
        <pc:spChg chg="add mod">
          <ac:chgData name="Emmanuel Aduse Poku" userId="6ff0ad91-9ae8-4460-ac5e-4fb1725bca4d" providerId="ADAL" clId="{23B333E5-5560-4972-96DA-CFD5F45BBB5D}" dt="2026-04-27T16:08:51.974" v="12824" actId="14100"/>
          <ac:spMkLst>
            <pc:docMk/>
            <pc:sldMk cId="4023374703" sldId="304"/>
            <ac:spMk id="30" creationId="{1CE86504-6CBA-BB4B-932B-0D6EB487D51B}"/>
          </ac:spMkLst>
        </pc:spChg>
        <pc:spChg chg="add mod">
          <ac:chgData name="Emmanuel Aduse Poku" userId="6ff0ad91-9ae8-4460-ac5e-4fb1725bca4d" providerId="ADAL" clId="{23B333E5-5560-4972-96DA-CFD5F45BBB5D}" dt="2026-04-27T16:09:12.095" v="12840" actId="20577"/>
          <ac:spMkLst>
            <pc:docMk/>
            <pc:sldMk cId="4023374703" sldId="304"/>
            <ac:spMk id="31" creationId="{E9A7C35D-0837-7513-978F-D26799429973}"/>
          </ac:spMkLst>
        </pc:spChg>
        <pc:picChg chg="mod">
          <ac:chgData name="Emmanuel Aduse Poku" userId="6ff0ad91-9ae8-4460-ac5e-4fb1725bca4d" providerId="ADAL" clId="{23B333E5-5560-4972-96DA-CFD5F45BBB5D}" dt="2026-04-27T16:07:58.569" v="12793" actId="1076"/>
          <ac:picMkLst>
            <pc:docMk/>
            <pc:sldMk cId="4023374703" sldId="304"/>
            <ac:picMk id="8" creationId="{854F97EF-6057-368A-49AE-7B73865B1596}"/>
          </ac:picMkLst>
        </pc:picChg>
        <pc:picChg chg="mod">
          <ac:chgData name="Emmanuel Aduse Poku" userId="6ff0ad91-9ae8-4460-ac5e-4fb1725bca4d" providerId="ADAL" clId="{23B333E5-5560-4972-96DA-CFD5F45BBB5D}" dt="2026-04-27T16:08:16.579" v="12798" actId="1076"/>
          <ac:picMkLst>
            <pc:docMk/>
            <pc:sldMk cId="4023374703" sldId="304"/>
            <ac:picMk id="16" creationId="{9D56C513-281A-4AE1-79CA-173CA13E69CC}"/>
          </ac:picMkLst>
        </pc:picChg>
        <pc:picChg chg="mod">
          <ac:chgData name="Emmanuel Aduse Poku" userId="6ff0ad91-9ae8-4460-ac5e-4fb1725bca4d" providerId="ADAL" clId="{23B333E5-5560-4972-96DA-CFD5F45BBB5D}" dt="2026-04-27T16:07:48.534" v="12792" actId="1076"/>
          <ac:picMkLst>
            <pc:docMk/>
            <pc:sldMk cId="4023374703" sldId="304"/>
            <ac:picMk id="18" creationId="{1DFD50DF-DDC2-75DC-4042-DB4D4F08A55A}"/>
          </ac:picMkLst>
        </pc:picChg>
        <pc:picChg chg="mod">
          <ac:chgData name="Emmanuel Aduse Poku" userId="6ff0ad91-9ae8-4460-ac5e-4fb1725bca4d" providerId="ADAL" clId="{23B333E5-5560-4972-96DA-CFD5F45BBB5D}" dt="2026-04-27T16:07:32.983" v="12788" actId="1076"/>
          <ac:picMkLst>
            <pc:docMk/>
            <pc:sldMk cId="4023374703" sldId="304"/>
            <ac:picMk id="19" creationId="{562F5863-BEB7-F523-BD4F-A2EDC7F2E8B4}"/>
          </ac:picMkLst>
        </pc:picChg>
      </pc:sldChg>
      <pc:sldChg chg="addSp delSp modSp add del mod delAnim">
        <pc:chgData name="Emmanuel Aduse Poku" userId="6ff0ad91-9ae8-4460-ac5e-4fb1725bca4d" providerId="ADAL" clId="{23B333E5-5560-4972-96DA-CFD5F45BBB5D}" dt="2026-04-29T17:28:46.047" v="17595" actId="404"/>
        <pc:sldMkLst>
          <pc:docMk/>
          <pc:sldMk cId="2938259795" sldId="307"/>
        </pc:sldMkLst>
        <pc:spChg chg="mod">
          <ac:chgData name="Emmanuel Aduse Poku" userId="6ff0ad91-9ae8-4460-ac5e-4fb1725bca4d" providerId="ADAL" clId="{23B333E5-5560-4972-96DA-CFD5F45BBB5D}" dt="2026-04-29T17:28:46.047" v="17595" actId="404"/>
          <ac:spMkLst>
            <pc:docMk/>
            <pc:sldMk cId="2938259795" sldId="307"/>
            <ac:spMk id="2" creationId="{2E58A7AF-B6B0-8D74-DEA4-E320CDE87586}"/>
          </ac:spMkLst>
        </pc:spChg>
        <pc:spChg chg="mod">
          <ac:chgData name="Emmanuel Aduse Poku" userId="6ff0ad91-9ae8-4460-ac5e-4fb1725bca4d" providerId="ADAL" clId="{23B333E5-5560-4972-96DA-CFD5F45BBB5D}" dt="2026-04-28T14:44:30.171" v="13732" actId="1076"/>
          <ac:spMkLst>
            <pc:docMk/>
            <pc:sldMk cId="2938259795" sldId="307"/>
            <ac:spMk id="3" creationId="{881EAF84-BAFB-E5EC-B4F5-1B186CF0D435}"/>
          </ac:spMkLst>
        </pc:spChg>
        <pc:spChg chg="add mod ord">
          <ac:chgData name="Emmanuel Aduse Poku" userId="6ff0ad91-9ae8-4460-ac5e-4fb1725bca4d" providerId="ADAL" clId="{23B333E5-5560-4972-96DA-CFD5F45BBB5D}" dt="2026-04-28T14:44:18.294" v="13729" actId="167"/>
          <ac:spMkLst>
            <pc:docMk/>
            <pc:sldMk cId="2938259795" sldId="307"/>
            <ac:spMk id="8" creationId="{BA8B9899-B78B-44AB-7F9C-01C4140240C3}"/>
          </ac:spMkLst>
        </pc:spChg>
        <pc:spChg chg="mod">
          <ac:chgData name="Emmanuel Aduse Poku" userId="6ff0ad91-9ae8-4460-ac5e-4fb1725bca4d" providerId="ADAL" clId="{23B333E5-5560-4972-96DA-CFD5F45BBB5D}" dt="2026-04-28T14:44:35.200" v="13733" actId="1076"/>
          <ac:spMkLst>
            <pc:docMk/>
            <pc:sldMk cId="2938259795" sldId="307"/>
            <ac:spMk id="9" creationId="{E2E6A9F5-BEC5-B927-B32A-158B364E1A1D}"/>
          </ac:spMkLst>
        </pc:spChg>
        <pc:spChg chg="mod">
          <ac:chgData name="Emmanuel Aduse Poku" userId="6ff0ad91-9ae8-4460-ac5e-4fb1725bca4d" providerId="ADAL" clId="{23B333E5-5560-4972-96DA-CFD5F45BBB5D}" dt="2026-04-28T14:44:41.741" v="13734" actId="1076"/>
          <ac:spMkLst>
            <pc:docMk/>
            <pc:sldMk cId="2938259795" sldId="307"/>
            <ac:spMk id="10" creationId="{70DF7B17-F04B-DF45-6EB8-8DEE997D5834}"/>
          </ac:spMkLst>
        </pc:spChg>
        <pc:spChg chg="mod">
          <ac:chgData name="Emmanuel Aduse Poku" userId="6ff0ad91-9ae8-4460-ac5e-4fb1725bca4d" providerId="ADAL" clId="{23B333E5-5560-4972-96DA-CFD5F45BBB5D}" dt="2026-04-29T12:10:43.610" v="15528" actId="20577"/>
          <ac:spMkLst>
            <pc:docMk/>
            <pc:sldMk cId="2938259795" sldId="307"/>
            <ac:spMk id="15" creationId="{36D3272A-D68F-63F8-62C1-DFCE6B1CD538}"/>
          </ac:spMkLst>
        </pc:spChg>
        <pc:spChg chg="add mod">
          <ac:chgData name="Emmanuel Aduse Poku" userId="6ff0ad91-9ae8-4460-ac5e-4fb1725bca4d" providerId="ADAL" clId="{23B333E5-5560-4972-96DA-CFD5F45BBB5D}" dt="2026-04-28T14:46:05.643" v="13796" actId="113"/>
          <ac:spMkLst>
            <pc:docMk/>
            <pc:sldMk cId="2938259795" sldId="307"/>
            <ac:spMk id="17" creationId="{705F7688-3A84-DB44-450B-135EFCCA1376}"/>
          </ac:spMkLst>
        </pc:spChg>
        <pc:picChg chg="mod">
          <ac:chgData name="Emmanuel Aduse Poku" userId="6ff0ad91-9ae8-4460-ac5e-4fb1725bca4d" providerId="ADAL" clId="{23B333E5-5560-4972-96DA-CFD5F45BBB5D}" dt="2026-04-28T14:46:14.514" v="13798" actId="1076"/>
          <ac:picMkLst>
            <pc:docMk/>
            <pc:sldMk cId="2938259795" sldId="307"/>
            <ac:picMk id="5" creationId="{AF6F9636-F116-555D-E2A6-FA8C2BCE979D}"/>
          </ac:picMkLst>
        </pc:picChg>
      </pc:sldChg>
      <pc:sldChg chg="addSp delSp modSp add mod ord delAnim modAnim">
        <pc:chgData name="Emmanuel Aduse Poku" userId="6ff0ad91-9ae8-4460-ac5e-4fb1725bca4d" providerId="ADAL" clId="{23B333E5-5560-4972-96DA-CFD5F45BBB5D}" dt="2026-04-29T18:04:40.932" v="17683"/>
        <pc:sldMkLst>
          <pc:docMk/>
          <pc:sldMk cId="816763315" sldId="308"/>
        </pc:sldMkLst>
        <pc:spChg chg="mod">
          <ac:chgData name="Emmanuel Aduse Poku" userId="6ff0ad91-9ae8-4460-ac5e-4fb1725bca4d" providerId="ADAL" clId="{23B333E5-5560-4972-96DA-CFD5F45BBB5D}" dt="2026-04-29T17:29:08.215" v="17604" actId="207"/>
          <ac:spMkLst>
            <pc:docMk/>
            <pc:sldMk cId="816763315" sldId="308"/>
            <ac:spMk id="2" creationId="{2C9784C8-FFC6-2363-147A-7492483A69DC}"/>
          </ac:spMkLst>
        </pc:spChg>
        <pc:spChg chg="mod">
          <ac:chgData name="Emmanuel Aduse Poku" userId="6ff0ad91-9ae8-4460-ac5e-4fb1725bca4d" providerId="ADAL" clId="{23B333E5-5560-4972-96DA-CFD5F45BBB5D}" dt="2026-04-29T18:03:09.138" v="17674" actId="1076"/>
          <ac:spMkLst>
            <pc:docMk/>
            <pc:sldMk cId="816763315" sldId="308"/>
            <ac:spMk id="4" creationId="{91AAAA3C-EFB1-E0BF-1D4F-BACC02B0F768}"/>
          </ac:spMkLst>
        </pc:spChg>
        <pc:spChg chg="add mod ord">
          <ac:chgData name="Emmanuel Aduse Poku" userId="6ff0ad91-9ae8-4460-ac5e-4fb1725bca4d" providerId="ADAL" clId="{23B333E5-5560-4972-96DA-CFD5F45BBB5D}" dt="2026-04-29T17:46:04.590" v="17665" actId="1076"/>
          <ac:spMkLst>
            <pc:docMk/>
            <pc:sldMk cId="816763315" sldId="308"/>
            <ac:spMk id="8" creationId="{E248238B-761D-C5F8-48C8-53A6E538C102}"/>
          </ac:spMkLst>
        </pc:spChg>
        <pc:spChg chg="mod">
          <ac:chgData name="Emmanuel Aduse Poku" userId="6ff0ad91-9ae8-4460-ac5e-4fb1725bca4d" providerId="ADAL" clId="{23B333E5-5560-4972-96DA-CFD5F45BBB5D}" dt="2026-04-29T17:43:06.419" v="17623" actId="1076"/>
          <ac:spMkLst>
            <pc:docMk/>
            <pc:sldMk cId="816763315" sldId="308"/>
            <ac:spMk id="16" creationId="{BCD393E9-7992-1AD5-471C-B301F56F9DF4}"/>
          </ac:spMkLst>
        </pc:spChg>
        <pc:spChg chg="add mod ord">
          <ac:chgData name="Emmanuel Aduse Poku" userId="6ff0ad91-9ae8-4460-ac5e-4fb1725bca4d" providerId="ADAL" clId="{23B333E5-5560-4972-96DA-CFD5F45BBB5D}" dt="2026-04-29T17:50:12.966" v="17668" actId="1076"/>
          <ac:spMkLst>
            <pc:docMk/>
            <pc:sldMk cId="816763315" sldId="308"/>
            <ac:spMk id="17" creationId="{BEC14FF0-E6F2-ED05-A181-316EDA888930}"/>
          </ac:spMkLst>
        </pc:spChg>
        <pc:spChg chg="mod">
          <ac:chgData name="Emmanuel Aduse Poku" userId="6ff0ad91-9ae8-4460-ac5e-4fb1725bca4d" providerId="ADAL" clId="{23B333E5-5560-4972-96DA-CFD5F45BBB5D}" dt="2026-04-29T15:03:10.995" v="17058" actId="1076"/>
          <ac:spMkLst>
            <pc:docMk/>
            <pc:sldMk cId="816763315" sldId="308"/>
            <ac:spMk id="19" creationId="{43B93139-5EFF-6197-3A08-BC4CC7B83146}"/>
          </ac:spMkLst>
        </pc:spChg>
        <pc:spChg chg="add mod">
          <ac:chgData name="Emmanuel Aduse Poku" userId="6ff0ad91-9ae8-4460-ac5e-4fb1725bca4d" providerId="ADAL" clId="{23B333E5-5560-4972-96DA-CFD5F45BBB5D}" dt="2026-04-29T17:42:44.482" v="17616" actId="20577"/>
          <ac:spMkLst>
            <pc:docMk/>
            <pc:sldMk cId="816763315" sldId="308"/>
            <ac:spMk id="24" creationId="{047EA029-327D-096A-A2F7-8ACF0F4B6B92}"/>
          </ac:spMkLst>
        </pc:spChg>
        <pc:picChg chg="mod">
          <ac:chgData name="Emmanuel Aduse Poku" userId="6ff0ad91-9ae8-4460-ac5e-4fb1725bca4d" providerId="ADAL" clId="{23B333E5-5560-4972-96DA-CFD5F45BBB5D}" dt="2026-04-28T15:05:55.061" v="13890" actId="1076"/>
          <ac:picMkLst>
            <pc:docMk/>
            <pc:sldMk cId="816763315" sldId="308"/>
            <ac:picMk id="11" creationId="{F7E3EE62-F2C3-80D9-41E7-330CBC2F44F4}"/>
          </ac:picMkLst>
        </pc:picChg>
      </pc:sldChg>
      <pc:sldChg chg="addSp delSp modSp add mod delAnim modAnim">
        <pc:chgData name="Emmanuel Aduse Poku" userId="6ff0ad91-9ae8-4460-ac5e-4fb1725bca4d" providerId="ADAL" clId="{23B333E5-5560-4972-96DA-CFD5F45BBB5D}" dt="2026-04-29T18:11:37.606" v="17724" actId="208"/>
        <pc:sldMkLst>
          <pc:docMk/>
          <pc:sldMk cId="236560573" sldId="310"/>
        </pc:sldMkLst>
        <pc:spChg chg="mod">
          <ac:chgData name="Emmanuel Aduse Poku" userId="6ff0ad91-9ae8-4460-ac5e-4fb1725bca4d" providerId="ADAL" clId="{23B333E5-5560-4972-96DA-CFD5F45BBB5D}" dt="2026-04-29T17:28:19.889" v="17566" actId="207"/>
          <ac:spMkLst>
            <pc:docMk/>
            <pc:sldMk cId="236560573" sldId="310"/>
            <ac:spMk id="2" creationId="{21134FBA-EE66-A1B9-C5D5-3F490B4463E2}"/>
          </ac:spMkLst>
        </pc:spChg>
        <pc:spChg chg="add mod">
          <ac:chgData name="Emmanuel Aduse Poku" userId="6ff0ad91-9ae8-4460-ac5e-4fb1725bca4d" providerId="ADAL" clId="{23B333E5-5560-4972-96DA-CFD5F45BBB5D}" dt="2026-04-29T18:11:00.966" v="17721" actId="1076"/>
          <ac:spMkLst>
            <pc:docMk/>
            <pc:sldMk cId="236560573" sldId="310"/>
            <ac:spMk id="5" creationId="{E3990CDC-BC97-7D41-CF2C-600153866768}"/>
          </ac:spMkLst>
        </pc:spChg>
        <pc:spChg chg="add mod">
          <ac:chgData name="Emmanuel Aduse Poku" userId="6ff0ad91-9ae8-4460-ac5e-4fb1725bca4d" providerId="ADAL" clId="{23B333E5-5560-4972-96DA-CFD5F45BBB5D}" dt="2026-04-29T18:07:46.808" v="17689" actId="208"/>
          <ac:spMkLst>
            <pc:docMk/>
            <pc:sldMk cId="236560573" sldId="310"/>
            <ac:spMk id="6" creationId="{BE8276AE-1DA5-6CFB-0DE4-30C6AD172BB6}"/>
          </ac:spMkLst>
        </pc:spChg>
        <pc:spChg chg="add mod">
          <ac:chgData name="Emmanuel Aduse Poku" userId="6ff0ad91-9ae8-4460-ac5e-4fb1725bca4d" providerId="ADAL" clId="{23B333E5-5560-4972-96DA-CFD5F45BBB5D}" dt="2026-04-28T14:48:03.122" v="13818" actId="1076"/>
          <ac:spMkLst>
            <pc:docMk/>
            <pc:sldMk cId="236560573" sldId="310"/>
            <ac:spMk id="7" creationId="{11314F1C-030B-ADE1-E1C8-8DC42E8817BF}"/>
          </ac:spMkLst>
        </pc:spChg>
        <pc:spChg chg="add mod">
          <ac:chgData name="Emmanuel Aduse Poku" userId="6ff0ad91-9ae8-4460-ac5e-4fb1725bca4d" providerId="ADAL" clId="{23B333E5-5560-4972-96DA-CFD5F45BBB5D}" dt="2026-04-29T18:11:37.606" v="17724" actId="208"/>
          <ac:spMkLst>
            <pc:docMk/>
            <pc:sldMk cId="236560573" sldId="310"/>
            <ac:spMk id="11" creationId="{191FBB3D-ECA4-63AF-C2A5-7319E2C2EA7D}"/>
          </ac:spMkLst>
        </pc:spChg>
        <pc:spChg chg="add mod">
          <ac:chgData name="Emmanuel Aduse Poku" userId="6ff0ad91-9ae8-4460-ac5e-4fb1725bca4d" providerId="ADAL" clId="{23B333E5-5560-4972-96DA-CFD5F45BBB5D}" dt="2026-04-28T14:47:55.312" v="13816" actId="1076"/>
          <ac:spMkLst>
            <pc:docMk/>
            <pc:sldMk cId="236560573" sldId="310"/>
            <ac:spMk id="12" creationId="{851CC2C7-605B-664E-EA55-18B04AA5145B}"/>
          </ac:spMkLst>
        </pc:spChg>
        <pc:spChg chg="mod">
          <ac:chgData name="Emmanuel Aduse Poku" userId="6ff0ad91-9ae8-4460-ac5e-4fb1725bca4d" providerId="ADAL" clId="{23B333E5-5560-4972-96DA-CFD5F45BBB5D}" dt="2026-04-29T18:10:43.933" v="17715" actId="1076"/>
          <ac:spMkLst>
            <pc:docMk/>
            <pc:sldMk cId="236560573" sldId="310"/>
            <ac:spMk id="17" creationId="{8CFBA986-AC2A-024C-56F7-9030BE5E408F}"/>
          </ac:spMkLst>
        </pc:spChg>
        <pc:spChg chg="mod">
          <ac:chgData name="Emmanuel Aduse Poku" userId="6ff0ad91-9ae8-4460-ac5e-4fb1725bca4d" providerId="ADAL" clId="{23B333E5-5560-4972-96DA-CFD5F45BBB5D}" dt="2026-04-29T18:10:15.302" v="17706" actId="1076"/>
          <ac:spMkLst>
            <pc:docMk/>
            <pc:sldMk cId="236560573" sldId="310"/>
            <ac:spMk id="32" creationId="{6CFB3754-9450-C87A-67CF-D5A5D6706C95}"/>
          </ac:spMkLst>
        </pc:spChg>
        <pc:picChg chg="add mod">
          <ac:chgData name="Emmanuel Aduse Poku" userId="6ff0ad91-9ae8-4460-ac5e-4fb1725bca4d" providerId="ADAL" clId="{23B333E5-5560-4972-96DA-CFD5F45BBB5D}" dt="2026-04-28T14:47:20.530" v="13812" actId="1076"/>
          <ac:picMkLst>
            <pc:docMk/>
            <pc:sldMk cId="236560573" sldId="310"/>
            <ac:picMk id="4" creationId="{F513C443-6D50-506E-942B-88BE1A4E574E}"/>
          </ac:picMkLst>
        </pc:picChg>
      </pc:sldChg>
      <pc:sldChg chg="addSp delSp modSp add mod ord delAnim modAnim">
        <pc:chgData name="Emmanuel Aduse Poku" userId="6ff0ad91-9ae8-4460-ac5e-4fb1725bca4d" providerId="ADAL" clId="{23B333E5-5560-4972-96DA-CFD5F45BBB5D}" dt="2026-04-29T19:08:47.290" v="18159"/>
        <pc:sldMkLst>
          <pc:docMk/>
          <pc:sldMk cId="3786787276" sldId="311"/>
        </pc:sldMkLst>
        <pc:spChg chg="mod">
          <ac:chgData name="Emmanuel Aduse Poku" userId="6ff0ad91-9ae8-4460-ac5e-4fb1725bca4d" providerId="ADAL" clId="{23B333E5-5560-4972-96DA-CFD5F45BBB5D}" dt="2026-04-29T08:57:06.999" v="14942" actId="20577"/>
          <ac:spMkLst>
            <pc:docMk/>
            <pc:sldMk cId="3786787276" sldId="311"/>
            <ac:spMk id="2" creationId="{0662CE8E-66E5-F934-BCCF-4FC5B0A10813}"/>
          </ac:spMkLst>
        </pc:spChg>
        <pc:spChg chg="add mod">
          <ac:chgData name="Emmanuel Aduse Poku" userId="6ff0ad91-9ae8-4460-ac5e-4fb1725bca4d" providerId="ADAL" clId="{23B333E5-5560-4972-96DA-CFD5F45BBB5D}" dt="2026-04-29T19:05:33.427" v="18139" actId="14100"/>
          <ac:spMkLst>
            <pc:docMk/>
            <pc:sldMk cId="3786787276" sldId="311"/>
            <ac:spMk id="4" creationId="{63B38101-4FB2-5F71-190A-30C84A428762}"/>
          </ac:spMkLst>
        </pc:spChg>
        <pc:spChg chg="add mod">
          <ac:chgData name="Emmanuel Aduse Poku" userId="6ff0ad91-9ae8-4460-ac5e-4fb1725bca4d" providerId="ADAL" clId="{23B333E5-5560-4972-96DA-CFD5F45BBB5D}" dt="2026-04-29T19:06:11.314" v="18145" actId="14100"/>
          <ac:spMkLst>
            <pc:docMk/>
            <pc:sldMk cId="3786787276" sldId="311"/>
            <ac:spMk id="5" creationId="{17DDCACC-258C-AAF4-58F8-531CA3B8397B}"/>
          </ac:spMkLst>
        </pc:spChg>
        <pc:spChg chg="mod">
          <ac:chgData name="Emmanuel Aduse Poku" userId="6ff0ad91-9ae8-4460-ac5e-4fb1725bca4d" providerId="ADAL" clId="{23B333E5-5560-4972-96DA-CFD5F45BBB5D}" dt="2026-04-29T10:42:41.861" v="15140" actId="20577"/>
          <ac:spMkLst>
            <pc:docMk/>
            <pc:sldMk cId="3786787276" sldId="311"/>
            <ac:spMk id="20" creationId="{443F7081-7C6C-EE0D-89A6-7A65CEE217FE}"/>
          </ac:spMkLst>
        </pc:spChg>
        <pc:spChg chg="add mod">
          <ac:chgData name="Emmanuel Aduse Poku" userId="6ff0ad91-9ae8-4460-ac5e-4fb1725bca4d" providerId="ADAL" clId="{23B333E5-5560-4972-96DA-CFD5F45BBB5D}" dt="2026-04-29T10:41:03.851" v="15042" actId="1076"/>
          <ac:spMkLst>
            <pc:docMk/>
            <pc:sldMk cId="3786787276" sldId="311"/>
            <ac:spMk id="27" creationId="{0A483C49-D727-F225-DE5C-20071E419DFC}"/>
          </ac:spMkLst>
        </pc:spChg>
        <pc:picChg chg="add mod">
          <ac:chgData name="Emmanuel Aduse Poku" userId="6ff0ad91-9ae8-4460-ac5e-4fb1725bca4d" providerId="ADAL" clId="{23B333E5-5560-4972-96DA-CFD5F45BBB5D}" dt="2026-04-29T08:41:39.234" v="14584" actId="14100"/>
          <ac:picMkLst>
            <pc:docMk/>
            <pc:sldMk cId="3786787276" sldId="311"/>
            <ac:picMk id="8" creationId="{78A1E83A-59FF-ED92-FEFD-90BD1CA74B05}"/>
          </ac:picMkLst>
        </pc:picChg>
        <pc:picChg chg="add mod">
          <ac:chgData name="Emmanuel Aduse Poku" userId="6ff0ad91-9ae8-4460-ac5e-4fb1725bca4d" providerId="ADAL" clId="{23B333E5-5560-4972-96DA-CFD5F45BBB5D}" dt="2026-04-29T08:38:53.285" v="14556" actId="1076"/>
          <ac:picMkLst>
            <pc:docMk/>
            <pc:sldMk cId="3786787276" sldId="311"/>
            <ac:picMk id="11" creationId="{8379899F-B39F-D8A0-69D2-EFFF6A920DED}"/>
          </ac:picMkLst>
        </pc:picChg>
        <pc:picChg chg="add mod">
          <ac:chgData name="Emmanuel Aduse Poku" userId="6ff0ad91-9ae8-4460-ac5e-4fb1725bca4d" providerId="ADAL" clId="{23B333E5-5560-4972-96DA-CFD5F45BBB5D}" dt="2026-04-29T08:39:37.735" v="14563" actId="1076"/>
          <ac:picMkLst>
            <pc:docMk/>
            <pc:sldMk cId="3786787276" sldId="311"/>
            <ac:picMk id="13" creationId="{13D48E52-E7FC-0ED9-AE69-76FB7739A4B7}"/>
          </ac:picMkLst>
        </pc:picChg>
        <pc:picChg chg="mod">
          <ac:chgData name="Emmanuel Aduse Poku" userId="6ff0ad91-9ae8-4460-ac5e-4fb1725bca4d" providerId="ADAL" clId="{23B333E5-5560-4972-96DA-CFD5F45BBB5D}" dt="2026-04-29T19:07:14.659" v="18153" actId="1076"/>
          <ac:picMkLst>
            <pc:docMk/>
            <pc:sldMk cId="3786787276" sldId="311"/>
            <ac:picMk id="18" creationId="{ABA4F727-99B0-D2A6-7A59-9702856497CC}"/>
          </ac:picMkLst>
        </pc:picChg>
        <pc:picChg chg="add mod">
          <ac:chgData name="Emmanuel Aduse Poku" userId="6ff0ad91-9ae8-4460-ac5e-4fb1725bca4d" providerId="ADAL" clId="{23B333E5-5560-4972-96DA-CFD5F45BBB5D}" dt="2026-04-29T08:41:17.878" v="14577" actId="1076"/>
          <ac:picMkLst>
            <pc:docMk/>
            <pc:sldMk cId="3786787276" sldId="311"/>
            <ac:picMk id="23" creationId="{204131B5-D38E-4D23-A937-60BB19DDFC6F}"/>
          </ac:picMkLst>
        </pc:picChg>
        <pc:picChg chg="add mod">
          <ac:chgData name="Emmanuel Aduse Poku" userId="6ff0ad91-9ae8-4460-ac5e-4fb1725bca4d" providerId="ADAL" clId="{23B333E5-5560-4972-96DA-CFD5F45BBB5D}" dt="2026-04-29T08:41:20.440" v="14578" actId="1076"/>
          <ac:picMkLst>
            <pc:docMk/>
            <pc:sldMk cId="3786787276" sldId="311"/>
            <ac:picMk id="25" creationId="{01857047-BFB8-BFEE-643B-A44260D3E47C}"/>
          </ac:picMkLst>
        </pc:picChg>
        <pc:picChg chg="add mod modCrop">
          <ac:chgData name="Emmanuel Aduse Poku" userId="6ff0ad91-9ae8-4460-ac5e-4fb1725bca4d" providerId="ADAL" clId="{23B333E5-5560-4972-96DA-CFD5F45BBB5D}" dt="2026-04-29T10:40:13.136" v="15010" actId="208"/>
          <ac:picMkLst>
            <pc:docMk/>
            <pc:sldMk cId="3786787276" sldId="311"/>
            <ac:picMk id="26" creationId="{2BB73D33-5541-C7F0-BD3C-29E93E0CC40F}"/>
          </ac:picMkLst>
        </pc:picChg>
      </pc:sldChg>
      <pc:sldChg chg="addSp delSp modSp add mod delAnim modAnim">
        <pc:chgData name="Emmanuel Aduse Poku" userId="6ff0ad91-9ae8-4460-ac5e-4fb1725bca4d" providerId="ADAL" clId="{23B333E5-5560-4972-96DA-CFD5F45BBB5D}" dt="2026-04-29T18:14:58.732" v="17744"/>
        <pc:sldMkLst>
          <pc:docMk/>
          <pc:sldMk cId="727932100" sldId="312"/>
        </pc:sldMkLst>
        <pc:spChg chg="add mod">
          <ac:chgData name="Emmanuel Aduse Poku" userId="6ff0ad91-9ae8-4460-ac5e-4fb1725bca4d" providerId="ADAL" clId="{23B333E5-5560-4972-96DA-CFD5F45BBB5D}" dt="2026-04-29T15:28:44.810" v="17413" actId="207"/>
          <ac:spMkLst>
            <pc:docMk/>
            <pc:sldMk cId="727932100" sldId="312"/>
            <ac:spMk id="2" creationId="{0230A074-B175-AA64-B29C-DE41CAA3AC33}"/>
          </ac:spMkLst>
        </pc:spChg>
        <pc:spChg chg="mod">
          <ac:chgData name="Emmanuel Aduse Poku" userId="6ff0ad91-9ae8-4460-ac5e-4fb1725bca4d" providerId="ADAL" clId="{23B333E5-5560-4972-96DA-CFD5F45BBB5D}" dt="2026-04-29T15:15:06.554" v="17269" actId="20577"/>
          <ac:spMkLst>
            <pc:docMk/>
            <pc:sldMk cId="727932100" sldId="312"/>
            <ac:spMk id="18" creationId="{C2CE592E-1932-8110-E138-B7E7B27A9BBD}"/>
          </ac:spMkLst>
        </pc:spChg>
        <pc:spChg chg="mod">
          <ac:chgData name="Emmanuel Aduse Poku" userId="6ff0ad91-9ae8-4460-ac5e-4fb1725bca4d" providerId="ADAL" clId="{23B333E5-5560-4972-96DA-CFD5F45BBB5D}" dt="2026-04-29T15:14:50.886" v="17253" actId="20577"/>
          <ac:spMkLst>
            <pc:docMk/>
            <pc:sldMk cId="727932100" sldId="312"/>
            <ac:spMk id="20" creationId="{62947769-7A1A-B994-819F-CABF3A82F556}"/>
          </ac:spMkLst>
        </pc:spChg>
        <pc:spChg chg="mod">
          <ac:chgData name="Emmanuel Aduse Poku" userId="6ff0ad91-9ae8-4460-ac5e-4fb1725bca4d" providerId="ADAL" clId="{23B333E5-5560-4972-96DA-CFD5F45BBB5D}" dt="2026-04-29T18:14:09.233" v="17741" actId="1582"/>
          <ac:spMkLst>
            <pc:docMk/>
            <pc:sldMk cId="727932100" sldId="312"/>
            <ac:spMk id="44" creationId="{8AD5C568-E5CB-B797-78FB-2755313720C5}"/>
          </ac:spMkLst>
        </pc:spChg>
        <pc:picChg chg="mod">
          <ac:chgData name="Emmanuel Aduse Poku" userId="6ff0ad91-9ae8-4460-ac5e-4fb1725bca4d" providerId="ADAL" clId="{23B333E5-5560-4972-96DA-CFD5F45BBB5D}" dt="2026-04-29T15:25:55.037" v="17321" actId="14100"/>
          <ac:picMkLst>
            <pc:docMk/>
            <pc:sldMk cId="727932100" sldId="312"/>
            <ac:picMk id="10" creationId="{1143D9DC-9EB4-5541-0272-E47534C8C174}"/>
          </ac:picMkLst>
        </pc:picChg>
      </pc:sldChg>
      <pc:sldChg chg="addSp delSp modSp mod ord addAnim delAnim modAnim">
        <pc:chgData name="Emmanuel Aduse Poku" userId="6ff0ad91-9ae8-4460-ac5e-4fb1725bca4d" providerId="ADAL" clId="{23B333E5-5560-4972-96DA-CFD5F45BBB5D}" dt="2026-04-29T18:21:50.164" v="17783"/>
        <pc:sldMkLst>
          <pc:docMk/>
          <pc:sldMk cId="947706231" sldId="313"/>
        </pc:sldMkLst>
        <pc:spChg chg="add del mod">
          <ac:chgData name="Emmanuel Aduse Poku" userId="6ff0ad91-9ae8-4460-ac5e-4fb1725bca4d" providerId="ADAL" clId="{23B333E5-5560-4972-96DA-CFD5F45BBB5D}" dt="2026-04-29T18:19:27.591" v="17750" actId="20577"/>
          <ac:spMkLst>
            <pc:docMk/>
            <pc:sldMk cId="947706231" sldId="313"/>
            <ac:spMk id="2" creationId="{05A24E16-5E5D-0D36-6278-4E8CFF23C04E}"/>
          </ac:spMkLst>
        </pc:spChg>
        <pc:spChg chg="add mod">
          <ac:chgData name="Emmanuel Aduse Poku" userId="6ff0ad91-9ae8-4460-ac5e-4fb1725bca4d" providerId="ADAL" clId="{23B333E5-5560-4972-96DA-CFD5F45BBB5D}" dt="2026-04-29T08:55:24.239" v="14904"/>
          <ac:spMkLst>
            <pc:docMk/>
            <pc:sldMk cId="947706231" sldId="313"/>
            <ac:spMk id="3" creationId="{191BE8F8-1A60-FAF1-16C8-2449CCA477F3}"/>
          </ac:spMkLst>
        </pc:spChg>
        <pc:spChg chg="add mod">
          <ac:chgData name="Emmanuel Aduse Poku" userId="6ff0ad91-9ae8-4460-ac5e-4fb1725bca4d" providerId="ADAL" clId="{23B333E5-5560-4972-96DA-CFD5F45BBB5D}" dt="2026-04-29T15:17:57.117" v="17278" actId="693"/>
          <ac:spMkLst>
            <pc:docMk/>
            <pc:sldMk cId="947706231" sldId="313"/>
            <ac:spMk id="8" creationId="{DB1E3572-3F8B-00BF-3D7B-7B364C5EA8A7}"/>
          </ac:spMkLst>
        </pc:spChg>
        <pc:spChg chg="add mod">
          <ac:chgData name="Emmanuel Aduse Poku" userId="6ff0ad91-9ae8-4460-ac5e-4fb1725bca4d" providerId="ADAL" clId="{23B333E5-5560-4972-96DA-CFD5F45BBB5D}" dt="2026-04-29T15:18:05.383" v="17280" actId="1076"/>
          <ac:spMkLst>
            <pc:docMk/>
            <pc:sldMk cId="947706231" sldId="313"/>
            <ac:spMk id="9" creationId="{79461962-1600-0585-451A-37A92FB493F6}"/>
          </ac:spMkLst>
        </pc:spChg>
        <pc:spChg chg="add mod">
          <ac:chgData name="Emmanuel Aduse Poku" userId="6ff0ad91-9ae8-4460-ac5e-4fb1725bca4d" providerId="ADAL" clId="{23B333E5-5560-4972-96DA-CFD5F45BBB5D}" dt="2026-04-29T15:18:50.919" v="17285" actId="208"/>
          <ac:spMkLst>
            <pc:docMk/>
            <pc:sldMk cId="947706231" sldId="313"/>
            <ac:spMk id="10" creationId="{BF0BEF5D-DC79-7C17-B9BC-3520BD7DD1CD}"/>
          </ac:spMkLst>
        </pc:spChg>
        <pc:spChg chg="add mod">
          <ac:chgData name="Emmanuel Aduse Poku" userId="6ff0ad91-9ae8-4460-ac5e-4fb1725bca4d" providerId="ADAL" clId="{23B333E5-5560-4972-96DA-CFD5F45BBB5D}" dt="2026-04-29T18:20:28.405" v="17765" actId="1076"/>
          <ac:spMkLst>
            <pc:docMk/>
            <pc:sldMk cId="947706231" sldId="313"/>
            <ac:spMk id="12" creationId="{414CFAE9-E304-B714-EB37-97F9E297687D}"/>
          </ac:spMkLst>
        </pc:spChg>
        <pc:spChg chg="add mod">
          <ac:chgData name="Emmanuel Aduse Poku" userId="6ff0ad91-9ae8-4460-ac5e-4fb1725bca4d" providerId="ADAL" clId="{23B333E5-5560-4972-96DA-CFD5F45BBB5D}" dt="2026-04-29T18:20:56.638" v="17780" actId="404"/>
          <ac:spMkLst>
            <pc:docMk/>
            <pc:sldMk cId="947706231" sldId="313"/>
            <ac:spMk id="14" creationId="{09958F30-43A6-C9E1-6390-9013C4B997D7}"/>
          </ac:spMkLst>
        </pc:spChg>
        <pc:spChg chg="mod">
          <ac:chgData name="Emmanuel Aduse Poku" userId="6ff0ad91-9ae8-4460-ac5e-4fb1725bca4d" providerId="ADAL" clId="{23B333E5-5560-4972-96DA-CFD5F45BBB5D}" dt="2026-04-29T18:19:40.990" v="17755" actId="1076"/>
          <ac:spMkLst>
            <pc:docMk/>
            <pc:sldMk cId="947706231" sldId="313"/>
            <ac:spMk id="17" creationId="{33AD7C59-2687-33F4-66F0-479497FA5BD4}"/>
          </ac:spMkLst>
        </pc:spChg>
        <pc:spChg chg="mod">
          <ac:chgData name="Emmanuel Aduse Poku" userId="6ff0ad91-9ae8-4460-ac5e-4fb1725bca4d" providerId="ADAL" clId="{23B333E5-5560-4972-96DA-CFD5F45BBB5D}" dt="2026-04-29T18:20:32.323" v="17767"/>
          <ac:spMkLst>
            <pc:docMk/>
            <pc:sldMk cId="947706231" sldId="313"/>
            <ac:spMk id="18" creationId="{A1DA24FF-5D1A-AE9C-569E-AD73ED23F8F2}"/>
          </ac:spMkLst>
        </pc:spChg>
        <pc:spChg chg="add del mod">
          <ac:chgData name="Emmanuel Aduse Poku" userId="6ff0ad91-9ae8-4460-ac5e-4fb1725bca4d" providerId="ADAL" clId="{23B333E5-5560-4972-96DA-CFD5F45BBB5D}" dt="2026-04-29T18:19:10.513" v="17749" actId="1582"/>
          <ac:spMkLst>
            <pc:docMk/>
            <pc:sldMk cId="947706231" sldId="313"/>
            <ac:spMk id="34" creationId="{A369B8D2-7007-DCA9-4CA9-98DAD48293D5}"/>
          </ac:spMkLst>
        </pc:spChg>
        <pc:picChg chg="mod">
          <ac:chgData name="Emmanuel Aduse Poku" userId="6ff0ad91-9ae8-4460-ac5e-4fb1725bca4d" providerId="ADAL" clId="{23B333E5-5560-4972-96DA-CFD5F45BBB5D}" dt="2026-04-29T18:20:37.827" v="17770" actId="1076"/>
          <ac:picMkLst>
            <pc:docMk/>
            <pc:sldMk cId="947706231" sldId="313"/>
            <ac:picMk id="20" creationId="{14575E5A-922F-622D-A8F8-8C14ED80E965}"/>
          </ac:picMkLst>
        </pc:picChg>
      </pc:sldChg>
      <pc:sldChg chg="addSp delSp modSp add mod delAnim modAnim">
        <pc:chgData name="Emmanuel Aduse Poku" userId="6ff0ad91-9ae8-4460-ac5e-4fb1725bca4d" providerId="ADAL" clId="{23B333E5-5560-4972-96DA-CFD5F45BBB5D}" dt="2026-04-29T18:55:27.046" v="18089"/>
        <pc:sldMkLst>
          <pc:docMk/>
          <pc:sldMk cId="2349883822" sldId="317"/>
        </pc:sldMkLst>
        <pc:spChg chg="add mod">
          <ac:chgData name="Emmanuel Aduse Poku" userId="6ff0ad91-9ae8-4460-ac5e-4fb1725bca4d" providerId="ADAL" clId="{23B333E5-5560-4972-96DA-CFD5F45BBB5D}" dt="2026-04-29T12:36:42.773" v="15830" actId="114"/>
          <ac:spMkLst>
            <pc:docMk/>
            <pc:sldMk cId="2349883822" sldId="317"/>
            <ac:spMk id="6" creationId="{8FC64C63-7DAC-48DE-A96A-79606D60816C}"/>
          </ac:spMkLst>
        </pc:spChg>
        <pc:spChg chg="add">
          <ac:chgData name="Emmanuel Aduse Poku" userId="6ff0ad91-9ae8-4460-ac5e-4fb1725bca4d" providerId="ADAL" clId="{23B333E5-5560-4972-96DA-CFD5F45BBB5D}" dt="2026-04-29T08:26:40.608" v="14486" actId="11529"/>
          <ac:spMkLst>
            <pc:docMk/>
            <pc:sldMk cId="2349883822" sldId="317"/>
            <ac:spMk id="14" creationId="{CADAD0F2-DCCB-8193-4EEB-C7981469927E}"/>
          </ac:spMkLst>
        </pc:spChg>
        <pc:spChg chg="add mod">
          <ac:chgData name="Emmanuel Aduse Poku" userId="6ff0ad91-9ae8-4460-ac5e-4fb1725bca4d" providerId="ADAL" clId="{23B333E5-5560-4972-96DA-CFD5F45BBB5D}" dt="2026-04-29T18:55:07.242" v="18087" actId="14100"/>
          <ac:spMkLst>
            <pc:docMk/>
            <pc:sldMk cId="2349883822" sldId="317"/>
            <ac:spMk id="16" creationId="{0814D75B-3C94-B54F-C68B-FEEF7FED4EBC}"/>
          </ac:spMkLst>
        </pc:spChg>
        <pc:spChg chg="mod">
          <ac:chgData name="Emmanuel Aduse Poku" userId="6ff0ad91-9ae8-4460-ac5e-4fb1725bca4d" providerId="ADAL" clId="{23B333E5-5560-4972-96DA-CFD5F45BBB5D}" dt="2026-04-29T08:57:42.431" v="14968" actId="20577"/>
          <ac:spMkLst>
            <pc:docMk/>
            <pc:sldMk cId="2349883822" sldId="317"/>
            <ac:spMk id="17" creationId="{BBE56080-D847-150B-139F-B261F0F7602F}"/>
          </ac:spMkLst>
        </pc:spChg>
        <pc:picChg chg="add mod">
          <ac:chgData name="Emmanuel Aduse Poku" userId="6ff0ad91-9ae8-4460-ac5e-4fb1725bca4d" providerId="ADAL" clId="{23B333E5-5560-4972-96DA-CFD5F45BBB5D}" dt="2026-04-29T08:26:30.763" v="14485" actId="1076"/>
          <ac:picMkLst>
            <pc:docMk/>
            <pc:sldMk cId="2349883822" sldId="317"/>
            <ac:picMk id="2" creationId="{02EA274A-652C-CC55-3FAE-0FEFF8ABA186}"/>
          </ac:picMkLst>
        </pc:picChg>
        <pc:picChg chg="add mod">
          <ac:chgData name="Emmanuel Aduse Poku" userId="6ff0ad91-9ae8-4460-ac5e-4fb1725bca4d" providerId="ADAL" clId="{23B333E5-5560-4972-96DA-CFD5F45BBB5D}" dt="2026-04-29T08:56:01.327" v="14917" actId="14100"/>
          <ac:picMkLst>
            <pc:docMk/>
            <pc:sldMk cId="2349883822" sldId="317"/>
            <ac:picMk id="3" creationId="{D9A61B17-8EE9-120C-AD25-417FE5B90C45}"/>
          </ac:picMkLst>
        </pc:picChg>
        <pc:picChg chg="mod">
          <ac:chgData name="Emmanuel Aduse Poku" userId="6ff0ad91-9ae8-4460-ac5e-4fb1725bca4d" providerId="ADAL" clId="{23B333E5-5560-4972-96DA-CFD5F45BBB5D}" dt="2026-04-29T08:23:30.968" v="14453" actId="1076"/>
          <ac:picMkLst>
            <pc:docMk/>
            <pc:sldMk cId="2349883822" sldId="317"/>
            <ac:picMk id="5" creationId="{1F9A19F5-C9EB-EFF7-C940-3478F12611BC}"/>
          </ac:picMkLst>
        </pc:picChg>
        <pc:picChg chg="mod">
          <ac:chgData name="Emmanuel Aduse Poku" userId="6ff0ad91-9ae8-4460-ac5e-4fb1725bca4d" providerId="ADAL" clId="{23B333E5-5560-4972-96DA-CFD5F45BBB5D}" dt="2026-04-29T08:24:30.216" v="14468" actId="1076"/>
          <ac:picMkLst>
            <pc:docMk/>
            <pc:sldMk cId="2349883822" sldId="317"/>
            <ac:picMk id="7" creationId="{B811ED69-089D-54F1-06F8-37D2A561DE66}"/>
          </ac:picMkLst>
        </pc:picChg>
        <pc:picChg chg="mod">
          <ac:chgData name="Emmanuel Aduse Poku" userId="6ff0ad91-9ae8-4460-ac5e-4fb1725bca4d" providerId="ADAL" clId="{23B333E5-5560-4972-96DA-CFD5F45BBB5D}" dt="2026-04-29T08:26:04.029" v="14482" actId="1076"/>
          <ac:picMkLst>
            <pc:docMk/>
            <pc:sldMk cId="2349883822" sldId="317"/>
            <ac:picMk id="8" creationId="{954AAA69-D125-8C90-D75D-5210C4811542}"/>
          </ac:picMkLst>
        </pc:picChg>
        <pc:picChg chg="mod">
          <ac:chgData name="Emmanuel Aduse Poku" userId="6ff0ad91-9ae8-4460-ac5e-4fb1725bca4d" providerId="ADAL" clId="{23B333E5-5560-4972-96DA-CFD5F45BBB5D}" dt="2026-04-29T08:26:06.717" v="14483" actId="1076"/>
          <ac:picMkLst>
            <pc:docMk/>
            <pc:sldMk cId="2349883822" sldId="317"/>
            <ac:picMk id="9" creationId="{616FE677-6666-A74A-71E0-BF798F7F2F5E}"/>
          </ac:picMkLst>
        </pc:picChg>
        <pc:picChg chg="mod">
          <ac:chgData name="Emmanuel Aduse Poku" userId="6ff0ad91-9ae8-4460-ac5e-4fb1725bca4d" providerId="ADAL" clId="{23B333E5-5560-4972-96DA-CFD5F45BBB5D}" dt="2026-04-29T08:23:42.529" v="14458" actId="1076"/>
          <ac:picMkLst>
            <pc:docMk/>
            <pc:sldMk cId="2349883822" sldId="317"/>
            <ac:picMk id="10" creationId="{07B189CC-8564-E866-A03A-FED8147B7144}"/>
          </ac:picMkLst>
        </pc:picChg>
        <pc:picChg chg="mod">
          <ac:chgData name="Emmanuel Aduse Poku" userId="6ff0ad91-9ae8-4460-ac5e-4fb1725bca4d" providerId="ADAL" clId="{23B333E5-5560-4972-96DA-CFD5F45BBB5D}" dt="2026-04-29T08:23:49.951" v="14459" actId="1076"/>
          <ac:picMkLst>
            <pc:docMk/>
            <pc:sldMk cId="2349883822" sldId="317"/>
            <ac:picMk id="11" creationId="{D201BAEE-ADB0-38D5-7041-9BF7078675B0}"/>
          </ac:picMkLst>
        </pc:picChg>
        <pc:picChg chg="mod">
          <ac:chgData name="Emmanuel Aduse Poku" userId="6ff0ad91-9ae8-4460-ac5e-4fb1725bca4d" providerId="ADAL" clId="{23B333E5-5560-4972-96DA-CFD5F45BBB5D}" dt="2026-04-29T08:23:20.991" v="14448" actId="1076"/>
          <ac:picMkLst>
            <pc:docMk/>
            <pc:sldMk cId="2349883822" sldId="317"/>
            <ac:picMk id="12" creationId="{4A9FA0C3-40FD-EADA-F8B5-4A3BEC84E2D0}"/>
          </ac:picMkLst>
        </pc:picChg>
        <pc:picChg chg="mod">
          <ac:chgData name="Emmanuel Aduse Poku" userId="6ff0ad91-9ae8-4460-ac5e-4fb1725bca4d" providerId="ADAL" clId="{23B333E5-5560-4972-96DA-CFD5F45BBB5D}" dt="2026-04-29T08:23:25.593" v="14450" actId="1076"/>
          <ac:picMkLst>
            <pc:docMk/>
            <pc:sldMk cId="2349883822" sldId="317"/>
            <ac:picMk id="13" creationId="{6F55B434-BF13-A1B6-1CDD-83272BF51181}"/>
          </ac:picMkLst>
        </pc:picChg>
        <pc:picChg chg="mod">
          <ac:chgData name="Emmanuel Aduse Poku" userId="6ff0ad91-9ae8-4460-ac5e-4fb1725bca4d" providerId="ADAL" clId="{23B333E5-5560-4972-96DA-CFD5F45BBB5D}" dt="2026-04-29T08:26:20.217" v="14484" actId="1076"/>
          <ac:picMkLst>
            <pc:docMk/>
            <pc:sldMk cId="2349883822" sldId="317"/>
            <ac:picMk id="15" creationId="{2D8E6AB2-DA95-79B4-F362-BEB943F82F18}"/>
          </ac:picMkLst>
        </pc:picChg>
      </pc:sldChg>
      <pc:sldChg chg="addSp delSp modSp add mod ord delAnim modAnim">
        <pc:chgData name="Emmanuel Aduse Poku" userId="6ff0ad91-9ae8-4460-ac5e-4fb1725bca4d" providerId="ADAL" clId="{23B333E5-5560-4972-96DA-CFD5F45BBB5D}" dt="2026-04-29T18:52:45.359" v="18072"/>
        <pc:sldMkLst>
          <pc:docMk/>
          <pc:sldMk cId="2530986739" sldId="318"/>
        </pc:sldMkLst>
        <pc:spChg chg="mod">
          <ac:chgData name="Emmanuel Aduse Poku" userId="6ff0ad91-9ae8-4460-ac5e-4fb1725bca4d" providerId="ADAL" clId="{23B333E5-5560-4972-96DA-CFD5F45BBB5D}" dt="2026-04-29T18:37:26.562" v="18046" actId="1076"/>
          <ac:spMkLst>
            <pc:docMk/>
            <pc:sldMk cId="2530986739" sldId="318"/>
            <ac:spMk id="3" creationId="{A7E04F63-A031-AEE7-A535-911C671989DC}"/>
          </ac:spMkLst>
        </pc:spChg>
        <pc:spChg chg="add mod">
          <ac:chgData name="Emmanuel Aduse Poku" userId="6ff0ad91-9ae8-4460-ac5e-4fb1725bca4d" providerId="ADAL" clId="{23B333E5-5560-4972-96DA-CFD5F45BBB5D}" dt="2026-04-29T10:38:54.075" v="15004" actId="1076"/>
          <ac:spMkLst>
            <pc:docMk/>
            <pc:sldMk cId="2530986739" sldId="318"/>
            <ac:spMk id="7" creationId="{E8B1B35A-1B10-451C-4EA2-80BE6955BD15}"/>
          </ac:spMkLst>
        </pc:spChg>
        <pc:spChg chg="add mod">
          <ac:chgData name="Emmanuel Aduse Poku" userId="6ff0ad91-9ae8-4460-ac5e-4fb1725bca4d" providerId="ADAL" clId="{23B333E5-5560-4972-96DA-CFD5F45BBB5D}" dt="2026-04-29T18:40:44.992" v="18061" actId="1036"/>
          <ac:spMkLst>
            <pc:docMk/>
            <pc:sldMk cId="2530986739" sldId="318"/>
            <ac:spMk id="8" creationId="{09B18B8D-D5E2-E13E-1F3A-D9C8C8A7480F}"/>
          </ac:spMkLst>
        </pc:spChg>
        <pc:spChg chg="add mod">
          <ac:chgData name="Emmanuel Aduse Poku" userId="6ff0ad91-9ae8-4460-ac5e-4fb1725bca4d" providerId="ADAL" clId="{23B333E5-5560-4972-96DA-CFD5F45BBB5D}" dt="2026-04-29T18:41:20.700" v="18062" actId="14100"/>
          <ac:spMkLst>
            <pc:docMk/>
            <pc:sldMk cId="2530986739" sldId="318"/>
            <ac:spMk id="10" creationId="{61C610E0-8C4D-262D-10A9-A15D6B84C26E}"/>
          </ac:spMkLst>
        </pc:spChg>
        <pc:spChg chg="mod">
          <ac:chgData name="Emmanuel Aduse Poku" userId="6ff0ad91-9ae8-4460-ac5e-4fb1725bca4d" providerId="ADAL" clId="{23B333E5-5560-4972-96DA-CFD5F45BBB5D}" dt="2026-04-29T10:38:41.681" v="15002" actId="20577"/>
          <ac:spMkLst>
            <pc:docMk/>
            <pc:sldMk cId="2530986739" sldId="318"/>
            <ac:spMk id="24" creationId="{67314F69-3EB7-1F67-F623-A5001401B2A4}"/>
          </ac:spMkLst>
        </pc:spChg>
        <pc:spChg chg="mod">
          <ac:chgData name="Emmanuel Aduse Poku" userId="6ff0ad91-9ae8-4460-ac5e-4fb1725bca4d" providerId="ADAL" clId="{23B333E5-5560-4972-96DA-CFD5F45BBB5D}" dt="2026-04-29T10:39:03.255" v="15005" actId="14100"/>
          <ac:spMkLst>
            <pc:docMk/>
            <pc:sldMk cId="2530986739" sldId="318"/>
            <ac:spMk id="25" creationId="{116EE362-0CA1-85A6-FDCF-4320E754480D}"/>
          </ac:spMkLst>
        </pc:spChg>
        <pc:picChg chg="mod">
          <ac:chgData name="Emmanuel Aduse Poku" userId="6ff0ad91-9ae8-4460-ac5e-4fb1725bca4d" providerId="ADAL" clId="{23B333E5-5560-4972-96DA-CFD5F45BBB5D}" dt="2026-04-29T10:37:17.008" v="14991" actId="1035"/>
          <ac:picMkLst>
            <pc:docMk/>
            <pc:sldMk cId="2530986739" sldId="318"/>
            <ac:picMk id="15" creationId="{F7D2C2B6-BFBE-1145-46E2-C9C1665796B5}"/>
          </ac:picMkLst>
        </pc:picChg>
      </pc:sldChg>
      <pc:sldChg chg="modSp add mod">
        <pc:chgData name="Emmanuel Aduse Poku" userId="6ff0ad91-9ae8-4460-ac5e-4fb1725bca4d" providerId="ADAL" clId="{23B333E5-5560-4972-96DA-CFD5F45BBB5D}" dt="2026-04-30T08:27:48.241" v="18169" actId="403"/>
        <pc:sldMkLst>
          <pc:docMk/>
          <pc:sldMk cId="4192861893" sldId="319"/>
        </pc:sldMkLst>
        <pc:spChg chg="mod">
          <ac:chgData name="Emmanuel Aduse Poku" userId="6ff0ad91-9ae8-4460-ac5e-4fb1725bca4d" providerId="ADAL" clId="{23B333E5-5560-4972-96DA-CFD5F45BBB5D}" dt="2026-04-29T13:47:25.041" v="16806" actId="20577"/>
          <ac:spMkLst>
            <pc:docMk/>
            <pc:sldMk cId="4192861893" sldId="319"/>
            <ac:spMk id="2" creationId="{FDE0C0BE-B9CD-06CC-F8A7-4664D640C400}"/>
          </ac:spMkLst>
        </pc:spChg>
        <pc:spChg chg="mod">
          <ac:chgData name="Emmanuel Aduse Poku" userId="6ff0ad91-9ae8-4460-ac5e-4fb1725bca4d" providerId="ADAL" clId="{23B333E5-5560-4972-96DA-CFD5F45BBB5D}" dt="2026-04-30T08:27:48.241" v="18169" actId="403"/>
          <ac:spMkLst>
            <pc:docMk/>
            <pc:sldMk cId="4192861893" sldId="319"/>
            <ac:spMk id="3" creationId="{FF26EEF9-C727-4265-FD7A-07655B983440}"/>
          </ac:spMkLst>
        </pc:spChg>
        <pc:spChg chg="mod">
          <ac:chgData name="Emmanuel Aduse Poku" userId="6ff0ad91-9ae8-4460-ac5e-4fb1725bca4d" providerId="ADAL" clId="{23B333E5-5560-4972-96DA-CFD5F45BBB5D}" dt="2026-04-29T13:41:17.898" v="16767" actId="20577"/>
          <ac:spMkLst>
            <pc:docMk/>
            <pc:sldMk cId="4192861893" sldId="319"/>
            <ac:spMk id="13" creationId="{B2F6B57D-DCAA-2FD9-727C-8677F0C8D553}"/>
          </ac:spMkLst>
        </pc:spChg>
      </pc:sldChg>
    </pc:docChg>
  </pc:docChgLst>
  <pc:docChgLst>
    <pc:chgData name="Emmanuel Aduse Poku" userId="6ff0ad91-9ae8-4460-ac5e-4fb1725bca4d" providerId="ADAL" clId="{35A70EBF-51E7-431C-BC1D-FE6412EA34C0}"/>
    <pc:docChg chg="undo redo custSel addSld delSld modSld sldOrd">
      <pc:chgData name="Emmanuel Aduse Poku" userId="6ff0ad91-9ae8-4460-ac5e-4fb1725bca4d" providerId="ADAL" clId="{35A70EBF-51E7-431C-BC1D-FE6412EA34C0}" dt="2026-05-04T08:14:25.174" v="9452" actId="20577"/>
      <pc:docMkLst>
        <pc:docMk/>
      </pc:docMkLst>
      <pc:sldChg chg="delSp modSp mod">
        <pc:chgData name="Emmanuel Aduse Poku" userId="6ff0ad91-9ae8-4460-ac5e-4fb1725bca4d" providerId="ADAL" clId="{35A70EBF-51E7-431C-BC1D-FE6412EA34C0}" dt="2026-05-01T14:40:31.559" v="5439" actId="27636"/>
        <pc:sldMkLst>
          <pc:docMk/>
          <pc:sldMk cId="0" sldId="260"/>
        </pc:sldMkLst>
        <pc:spChg chg="mod">
          <ac:chgData name="Emmanuel Aduse Poku" userId="6ff0ad91-9ae8-4460-ac5e-4fb1725bca4d" providerId="ADAL" clId="{35A70EBF-51E7-431C-BC1D-FE6412EA34C0}" dt="2026-04-28T08:30:48.483" v="3554" actId="20577"/>
          <ac:spMkLst>
            <pc:docMk/>
            <pc:sldMk cId="0" sldId="260"/>
            <ac:spMk id="2" creationId="{00000000-0000-0000-0000-000000000000}"/>
          </ac:spMkLst>
        </pc:spChg>
        <pc:spChg chg="mod">
          <ac:chgData name="Emmanuel Aduse Poku" userId="6ff0ad91-9ae8-4460-ac5e-4fb1725bca4d" providerId="ADAL" clId="{35A70EBF-51E7-431C-BC1D-FE6412EA34C0}" dt="2026-05-01T14:40:31.559" v="5439" actId="27636"/>
          <ac:spMkLst>
            <pc:docMk/>
            <pc:sldMk cId="0" sldId="260"/>
            <ac:spMk id="5" creationId="{F187150D-0A7C-7991-DBB9-AF584973FA3A}"/>
          </ac:spMkLst>
        </pc:spChg>
        <pc:spChg chg="mod">
          <ac:chgData name="Emmanuel Aduse Poku" userId="6ff0ad91-9ae8-4460-ac5e-4fb1725bca4d" providerId="ADAL" clId="{35A70EBF-51E7-431C-BC1D-FE6412EA34C0}" dt="2026-04-28T09:14:15.781" v="3855" actId="1076"/>
          <ac:spMkLst>
            <pc:docMk/>
            <pc:sldMk cId="0" sldId="260"/>
            <ac:spMk id="6" creationId="{78360770-4C66-2063-AD23-9B6AE78E0FCD}"/>
          </ac:spMkLst>
        </pc:spChg>
      </pc:sldChg>
      <pc:sldChg chg="modSp mod">
        <pc:chgData name="Emmanuel Aduse Poku" userId="6ff0ad91-9ae8-4460-ac5e-4fb1725bca4d" providerId="ADAL" clId="{35A70EBF-51E7-431C-BC1D-FE6412EA34C0}" dt="2026-05-02T19:37:13.296" v="5476" actId="20577"/>
        <pc:sldMkLst>
          <pc:docMk/>
          <pc:sldMk cId="0" sldId="261"/>
        </pc:sldMkLst>
        <pc:spChg chg="mod">
          <ac:chgData name="Emmanuel Aduse Poku" userId="6ff0ad91-9ae8-4460-ac5e-4fb1725bca4d" providerId="ADAL" clId="{35A70EBF-51E7-431C-BC1D-FE6412EA34C0}" dt="2026-04-29T23:29:56.258" v="5148" actId="20577"/>
          <ac:spMkLst>
            <pc:docMk/>
            <pc:sldMk cId="0" sldId="261"/>
            <ac:spMk id="5" creationId="{59749341-DC1F-B6D4-ED1C-F84199A79BA6}"/>
          </ac:spMkLst>
        </pc:spChg>
        <pc:spChg chg="mod">
          <ac:chgData name="Emmanuel Aduse Poku" userId="6ff0ad91-9ae8-4460-ac5e-4fb1725bca4d" providerId="ADAL" clId="{35A70EBF-51E7-431C-BC1D-FE6412EA34C0}" dt="2026-04-29T23:29:29.154" v="5127" actId="20577"/>
          <ac:spMkLst>
            <pc:docMk/>
            <pc:sldMk cId="0" sldId="261"/>
            <ac:spMk id="7" creationId="{C246FF51-E6DD-063F-83AB-FCCF951F9A7C}"/>
          </ac:spMkLst>
        </pc:spChg>
        <pc:spChg chg="mod">
          <ac:chgData name="Emmanuel Aduse Poku" userId="6ff0ad91-9ae8-4460-ac5e-4fb1725bca4d" providerId="ADAL" clId="{35A70EBF-51E7-431C-BC1D-FE6412EA34C0}" dt="2026-04-29T23:29:24.671" v="5126" actId="403"/>
          <ac:spMkLst>
            <pc:docMk/>
            <pc:sldMk cId="0" sldId="261"/>
            <ac:spMk id="11" creationId="{B1E42296-E43A-AAC2-BED2-B22FA371CF30}"/>
          </ac:spMkLst>
        </pc:spChg>
        <pc:spChg chg="mod">
          <ac:chgData name="Emmanuel Aduse Poku" userId="6ff0ad91-9ae8-4460-ac5e-4fb1725bca4d" providerId="ADAL" clId="{35A70EBF-51E7-431C-BC1D-FE6412EA34C0}" dt="2026-05-02T19:37:13.296" v="5476" actId="20577"/>
          <ac:spMkLst>
            <pc:docMk/>
            <pc:sldMk cId="0" sldId="261"/>
            <ac:spMk id="19" creationId="{5B233503-B096-1530-820A-681F9C128ECA}"/>
          </ac:spMkLst>
        </pc:spChg>
        <pc:spChg chg="mod">
          <ac:chgData name="Emmanuel Aduse Poku" userId="6ff0ad91-9ae8-4460-ac5e-4fb1725bca4d" providerId="ADAL" clId="{35A70EBF-51E7-431C-BC1D-FE6412EA34C0}" dt="2026-04-29T23:28:23.206" v="5124" actId="20577"/>
          <ac:spMkLst>
            <pc:docMk/>
            <pc:sldMk cId="0" sldId="261"/>
            <ac:spMk id="22" creationId="{C1599BC6-160F-12FE-52E7-BFC0CC4D2065}"/>
          </ac:spMkLst>
        </pc:spChg>
      </pc:sldChg>
      <pc:sldChg chg="modSp mod">
        <pc:chgData name="Emmanuel Aduse Poku" userId="6ff0ad91-9ae8-4460-ac5e-4fb1725bca4d" providerId="ADAL" clId="{35A70EBF-51E7-431C-BC1D-FE6412EA34C0}" dt="2026-05-02T21:37:11.690" v="6125" actId="20577"/>
        <pc:sldMkLst>
          <pc:docMk/>
          <pc:sldMk cId="0" sldId="263"/>
        </pc:sldMkLst>
        <pc:graphicFrameChg chg="modGraphic">
          <ac:chgData name="Emmanuel Aduse Poku" userId="6ff0ad91-9ae8-4460-ac5e-4fb1725bca4d" providerId="ADAL" clId="{35A70EBF-51E7-431C-BC1D-FE6412EA34C0}" dt="2026-05-02T21:37:11.690" v="6125" actId="20577"/>
          <ac:graphicFrameMkLst>
            <pc:docMk/>
            <pc:sldMk cId="0" sldId="263"/>
            <ac:graphicFrameMk id="17" creationId="{3A976F2B-D916-FFF4-14C3-303A0C8A3911}"/>
          </ac:graphicFrameMkLst>
        </pc:graphicFrameChg>
      </pc:sldChg>
      <pc:sldChg chg="addSp delSp modSp mod ord addAnim delAnim modNotesTx">
        <pc:chgData name="Emmanuel Aduse Poku" userId="6ff0ad91-9ae8-4460-ac5e-4fb1725bca4d" providerId="ADAL" clId="{35A70EBF-51E7-431C-BC1D-FE6412EA34C0}" dt="2026-05-04T08:14:25.174" v="9452" actId="20577"/>
        <pc:sldMkLst>
          <pc:docMk/>
          <pc:sldMk cId="1751363562" sldId="283"/>
        </pc:sldMkLst>
        <pc:spChg chg="mod">
          <ac:chgData name="Emmanuel Aduse Poku" userId="6ff0ad91-9ae8-4460-ac5e-4fb1725bca4d" providerId="ADAL" clId="{35A70EBF-51E7-431C-BC1D-FE6412EA34C0}" dt="2026-04-13T07:29:12.006" v="1081" actId="20577"/>
          <ac:spMkLst>
            <pc:docMk/>
            <pc:sldMk cId="1751363562" sldId="283"/>
            <ac:spMk id="2" creationId="{89A0977B-2F96-7234-00C0-E7F5341AFB9B}"/>
          </ac:spMkLst>
        </pc:spChg>
        <pc:spChg chg="add mod">
          <ac:chgData name="Emmanuel Aduse Poku" userId="6ff0ad91-9ae8-4460-ac5e-4fb1725bca4d" providerId="ADAL" clId="{35A70EBF-51E7-431C-BC1D-FE6412EA34C0}" dt="2026-05-02T20:10:59.064" v="5989" actId="20577"/>
          <ac:spMkLst>
            <pc:docMk/>
            <pc:sldMk cId="1751363562" sldId="283"/>
            <ac:spMk id="5" creationId="{6B18C408-5096-7837-B135-DCAA148B6090}"/>
          </ac:spMkLst>
        </pc:spChg>
        <pc:spChg chg="mod">
          <ac:chgData name="Emmanuel Aduse Poku" userId="6ff0ad91-9ae8-4460-ac5e-4fb1725bca4d" providerId="ADAL" clId="{35A70EBF-51E7-431C-BC1D-FE6412EA34C0}" dt="2026-04-28T21:08:18.975" v="4880" actId="20577"/>
          <ac:spMkLst>
            <pc:docMk/>
            <pc:sldMk cId="1751363562" sldId="283"/>
            <ac:spMk id="14" creationId="{E37BC579-7F91-C3A6-B3D6-CEC24F8CDD25}"/>
          </ac:spMkLst>
        </pc:spChg>
        <pc:spChg chg="mod">
          <ac:chgData name="Emmanuel Aduse Poku" userId="6ff0ad91-9ae8-4460-ac5e-4fb1725bca4d" providerId="ADAL" clId="{35A70EBF-51E7-431C-BC1D-FE6412EA34C0}" dt="2026-05-04T08:04:23.308" v="9313" actId="20577"/>
          <ac:spMkLst>
            <pc:docMk/>
            <pc:sldMk cId="1751363562" sldId="283"/>
            <ac:spMk id="17" creationId="{0E51EC2D-BCE6-F350-05E1-141EE1D564DF}"/>
          </ac:spMkLst>
        </pc:spChg>
        <pc:spChg chg="mod">
          <ac:chgData name="Emmanuel Aduse Poku" userId="6ff0ad91-9ae8-4460-ac5e-4fb1725bca4d" providerId="ADAL" clId="{35A70EBF-51E7-431C-BC1D-FE6412EA34C0}" dt="2026-04-28T21:08:55.370" v="4885" actId="1076"/>
          <ac:spMkLst>
            <pc:docMk/>
            <pc:sldMk cId="1751363562" sldId="283"/>
            <ac:spMk id="18" creationId="{573C336D-FB7A-6005-2FA3-D1237CF79ACF}"/>
          </ac:spMkLst>
        </pc:spChg>
        <pc:spChg chg="mod">
          <ac:chgData name="Emmanuel Aduse Poku" userId="6ff0ad91-9ae8-4460-ac5e-4fb1725bca4d" providerId="ADAL" clId="{35A70EBF-51E7-431C-BC1D-FE6412EA34C0}" dt="2026-05-04T08:14:25.174" v="9452" actId="20577"/>
          <ac:spMkLst>
            <pc:docMk/>
            <pc:sldMk cId="1751363562" sldId="283"/>
            <ac:spMk id="19" creationId="{60DC3C4A-84EC-4DCB-1554-2FF5D411F7E7}"/>
          </ac:spMkLst>
        </pc:spChg>
        <pc:spChg chg="mod">
          <ac:chgData name="Emmanuel Aduse Poku" userId="6ff0ad91-9ae8-4460-ac5e-4fb1725bca4d" providerId="ADAL" clId="{35A70EBF-51E7-431C-BC1D-FE6412EA34C0}" dt="2026-04-28T21:10:15.907" v="4893" actId="14100"/>
          <ac:spMkLst>
            <pc:docMk/>
            <pc:sldMk cId="1751363562" sldId="283"/>
            <ac:spMk id="20" creationId="{E2482E41-B360-7079-9D44-32E64B7FD84D}"/>
          </ac:spMkLst>
        </pc:spChg>
        <pc:spChg chg="mod">
          <ac:chgData name="Emmanuel Aduse Poku" userId="6ff0ad91-9ae8-4460-ac5e-4fb1725bca4d" providerId="ADAL" clId="{35A70EBF-51E7-431C-BC1D-FE6412EA34C0}" dt="2026-04-28T21:08:51.384" v="4884" actId="1076"/>
          <ac:spMkLst>
            <pc:docMk/>
            <pc:sldMk cId="1751363562" sldId="283"/>
            <ac:spMk id="21" creationId="{C6B075B2-B53E-792E-CBB7-2DD334D4C761}"/>
          </ac:spMkLst>
        </pc:spChg>
        <pc:spChg chg="mod">
          <ac:chgData name="Emmanuel Aduse Poku" userId="6ff0ad91-9ae8-4460-ac5e-4fb1725bca4d" providerId="ADAL" clId="{35A70EBF-51E7-431C-BC1D-FE6412EA34C0}" dt="2026-04-28T21:09:13.358" v="4889" actId="1076"/>
          <ac:spMkLst>
            <pc:docMk/>
            <pc:sldMk cId="1751363562" sldId="283"/>
            <ac:spMk id="23" creationId="{EDD3FB43-4250-7861-F403-F78A185C5D4B}"/>
          </ac:spMkLst>
        </pc:spChg>
        <pc:spChg chg="mod">
          <ac:chgData name="Emmanuel Aduse Poku" userId="6ff0ad91-9ae8-4460-ac5e-4fb1725bca4d" providerId="ADAL" clId="{35A70EBF-51E7-431C-BC1D-FE6412EA34C0}" dt="2026-04-28T21:08:59.735" v="4886" actId="1076"/>
          <ac:spMkLst>
            <pc:docMk/>
            <pc:sldMk cId="1751363562" sldId="283"/>
            <ac:spMk id="26" creationId="{EE2A4D51-E0FC-30A6-5587-BFEB442D4B6F}"/>
          </ac:spMkLst>
        </pc:spChg>
        <pc:picChg chg="add del mod">
          <ac:chgData name="Emmanuel Aduse Poku" userId="6ff0ad91-9ae8-4460-ac5e-4fb1725bca4d" providerId="ADAL" clId="{35A70EBF-51E7-431C-BC1D-FE6412EA34C0}" dt="2026-04-28T21:10:30.885" v="4897" actId="1076"/>
          <ac:picMkLst>
            <pc:docMk/>
            <pc:sldMk cId="1751363562" sldId="283"/>
            <ac:picMk id="8" creationId="{95E97FB9-AF31-6BF7-E754-AF9A63D7F67F}"/>
          </ac:picMkLst>
        </pc:picChg>
      </pc:sldChg>
      <pc:sldChg chg="modSp mod modNotesTx">
        <pc:chgData name="Emmanuel Aduse Poku" userId="6ff0ad91-9ae8-4460-ac5e-4fb1725bca4d" providerId="ADAL" clId="{35A70EBF-51E7-431C-BC1D-FE6412EA34C0}" dt="2026-05-02T21:53:51.229" v="6332" actId="20577"/>
        <pc:sldMkLst>
          <pc:docMk/>
          <pc:sldMk cId="2420433751" sldId="287"/>
        </pc:sldMkLst>
        <pc:spChg chg="mod">
          <ac:chgData name="Emmanuel Aduse Poku" userId="6ff0ad91-9ae8-4460-ac5e-4fb1725bca4d" providerId="ADAL" clId="{35A70EBF-51E7-431C-BC1D-FE6412EA34C0}" dt="2026-05-02T21:53:51.229" v="6332" actId="20577"/>
          <ac:spMkLst>
            <pc:docMk/>
            <pc:sldMk cId="2420433751" sldId="287"/>
            <ac:spMk id="3" creationId="{2E4212D0-C442-3BB6-486D-60911F424644}"/>
          </ac:spMkLst>
        </pc:spChg>
      </pc:sldChg>
      <pc:sldChg chg="addSp delSp modSp add mod ord modAnim">
        <pc:chgData name="Emmanuel Aduse Poku" userId="6ff0ad91-9ae8-4460-ac5e-4fb1725bca4d" providerId="ADAL" clId="{35A70EBF-51E7-431C-BC1D-FE6412EA34C0}" dt="2026-04-28T09:16:32.702" v="3925" actId="207"/>
        <pc:sldMkLst>
          <pc:docMk/>
          <pc:sldMk cId="2152232768" sldId="291"/>
        </pc:sldMkLst>
        <pc:spChg chg="mod">
          <ac:chgData name="Emmanuel Aduse Poku" userId="6ff0ad91-9ae8-4460-ac5e-4fb1725bca4d" providerId="ADAL" clId="{35A70EBF-51E7-431C-BC1D-FE6412EA34C0}" dt="2026-04-28T08:55:09.656" v="3760" actId="14100"/>
          <ac:spMkLst>
            <pc:docMk/>
            <pc:sldMk cId="2152232768" sldId="291"/>
            <ac:spMk id="2" creationId="{A30E00CA-4BE4-B7D6-B5E2-9413BDEE06C3}"/>
          </ac:spMkLst>
        </pc:spChg>
      </pc:sldChg>
      <pc:sldChg chg="addSp delSp modSp add mod ord modNotesTx">
        <pc:chgData name="Emmanuel Aduse Poku" userId="6ff0ad91-9ae8-4460-ac5e-4fb1725bca4d" providerId="ADAL" clId="{35A70EBF-51E7-431C-BC1D-FE6412EA34C0}" dt="2026-05-04T08:09:22.518" v="9432" actId="1038"/>
        <pc:sldMkLst>
          <pc:docMk/>
          <pc:sldMk cId="3404596090" sldId="292"/>
        </pc:sldMkLst>
        <pc:spChg chg="mod">
          <ac:chgData name="Emmanuel Aduse Poku" userId="6ff0ad91-9ae8-4460-ac5e-4fb1725bca4d" providerId="ADAL" clId="{35A70EBF-51E7-431C-BC1D-FE6412EA34C0}" dt="2026-05-04T08:09:11.489" v="9416" actId="14100"/>
          <ac:spMkLst>
            <pc:docMk/>
            <pc:sldMk cId="3404596090" sldId="292"/>
            <ac:spMk id="2" creationId="{3C83CF3D-AD45-1668-7997-AFBE849F4A1A}"/>
          </ac:spMkLst>
        </pc:spChg>
        <pc:spChg chg="mod">
          <ac:chgData name="Emmanuel Aduse Poku" userId="6ff0ad91-9ae8-4460-ac5e-4fb1725bca4d" providerId="ADAL" clId="{35A70EBF-51E7-431C-BC1D-FE6412EA34C0}" dt="2026-05-04T08:09:22.518" v="9432" actId="1038"/>
          <ac:spMkLst>
            <pc:docMk/>
            <pc:sldMk cId="3404596090" sldId="292"/>
            <ac:spMk id="3" creationId="{AE31D0E4-F2D4-E398-3A9C-AC49BD3A564A}"/>
          </ac:spMkLst>
        </pc:spChg>
        <pc:spChg chg="add mod">
          <ac:chgData name="Emmanuel Aduse Poku" userId="6ff0ad91-9ae8-4460-ac5e-4fb1725bca4d" providerId="ADAL" clId="{35A70EBF-51E7-431C-BC1D-FE6412EA34C0}" dt="2026-04-28T08:54:18.174" v="3743" actId="20577"/>
          <ac:spMkLst>
            <pc:docMk/>
            <pc:sldMk cId="3404596090" sldId="292"/>
            <ac:spMk id="17" creationId="{6506EA29-BC2D-D649-39DD-B1EDD8043C72}"/>
          </ac:spMkLst>
        </pc:spChg>
        <pc:spChg chg="mod">
          <ac:chgData name="Emmanuel Aduse Poku" userId="6ff0ad91-9ae8-4460-ac5e-4fb1725bca4d" providerId="ADAL" clId="{35A70EBF-51E7-431C-BC1D-FE6412EA34C0}" dt="2026-04-28T08:53:53.494" v="3724" actId="6549"/>
          <ac:spMkLst>
            <pc:docMk/>
            <pc:sldMk cId="3404596090" sldId="292"/>
            <ac:spMk id="20" creationId="{D1808C1D-069C-61E2-DD06-5FBCBE2C0FAB}"/>
          </ac:spMkLst>
        </pc:spChg>
        <pc:spChg chg="add del mod">
          <ac:chgData name="Emmanuel Aduse Poku" userId="6ff0ad91-9ae8-4460-ac5e-4fb1725bca4d" providerId="ADAL" clId="{35A70EBF-51E7-431C-BC1D-FE6412EA34C0}" dt="2026-04-28T08:57:18.880" v="3767" actId="1076"/>
          <ac:spMkLst>
            <pc:docMk/>
            <pc:sldMk cId="3404596090" sldId="292"/>
            <ac:spMk id="46" creationId="{A49835D2-E176-D000-3A87-D2E04D4C143F}"/>
          </ac:spMkLst>
        </pc:spChg>
      </pc:sldChg>
      <pc:sldChg chg="addSp delSp modSp add mod ord delAnim modAnim modNotesTx">
        <pc:chgData name="Emmanuel Aduse Poku" userId="6ff0ad91-9ae8-4460-ac5e-4fb1725bca4d" providerId="ADAL" clId="{35A70EBF-51E7-431C-BC1D-FE6412EA34C0}" dt="2026-05-04T06:07:40.123" v="9171" actId="20577"/>
        <pc:sldMkLst>
          <pc:docMk/>
          <pc:sldMk cId="636010365" sldId="297"/>
        </pc:sldMkLst>
        <pc:spChg chg="mod">
          <ac:chgData name="Emmanuel Aduse Poku" userId="6ff0ad91-9ae8-4460-ac5e-4fb1725bca4d" providerId="ADAL" clId="{35A70EBF-51E7-431C-BC1D-FE6412EA34C0}" dt="2026-05-02T21:50:03.949" v="6268" actId="404"/>
          <ac:spMkLst>
            <pc:docMk/>
            <pc:sldMk cId="636010365" sldId="297"/>
            <ac:spMk id="2" creationId="{D350B0F8-573D-CDA9-D4B6-70148ED6EBF6}"/>
          </ac:spMkLst>
        </pc:spChg>
        <pc:spChg chg="mod">
          <ac:chgData name="Emmanuel Aduse Poku" userId="6ff0ad91-9ae8-4460-ac5e-4fb1725bca4d" providerId="ADAL" clId="{35A70EBF-51E7-431C-BC1D-FE6412EA34C0}" dt="2026-05-02T19:57:48.123" v="5881" actId="1036"/>
          <ac:spMkLst>
            <pc:docMk/>
            <pc:sldMk cId="636010365" sldId="297"/>
            <ac:spMk id="5" creationId="{47685EFB-F171-A82C-4B29-E8F14B31282C}"/>
          </ac:spMkLst>
        </pc:spChg>
        <pc:spChg chg="add mod">
          <ac:chgData name="Emmanuel Aduse Poku" userId="6ff0ad91-9ae8-4460-ac5e-4fb1725bca4d" providerId="ADAL" clId="{35A70EBF-51E7-431C-BC1D-FE6412EA34C0}" dt="2026-05-02T19:57:01.790" v="5872" actId="403"/>
          <ac:spMkLst>
            <pc:docMk/>
            <pc:sldMk cId="636010365" sldId="297"/>
            <ac:spMk id="18" creationId="{1B8745B5-30D9-5F21-290A-3DEC0084F1B8}"/>
          </ac:spMkLst>
        </pc:spChg>
        <pc:spChg chg="add mod">
          <ac:chgData name="Emmanuel Aduse Poku" userId="6ff0ad91-9ae8-4460-ac5e-4fb1725bca4d" providerId="ADAL" clId="{35A70EBF-51E7-431C-BC1D-FE6412EA34C0}" dt="2026-05-02T21:49:01.024" v="6232" actId="403"/>
          <ac:spMkLst>
            <pc:docMk/>
            <pc:sldMk cId="636010365" sldId="297"/>
            <ac:spMk id="19" creationId="{381956E0-F92E-CA07-6007-C5B088591EB6}"/>
          </ac:spMkLst>
        </pc:spChg>
        <pc:spChg chg="add mod">
          <ac:chgData name="Emmanuel Aduse Poku" userId="6ff0ad91-9ae8-4460-ac5e-4fb1725bca4d" providerId="ADAL" clId="{35A70EBF-51E7-431C-BC1D-FE6412EA34C0}" dt="2026-05-02T19:55:46.602" v="5812" actId="208"/>
          <ac:spMkLst>
            <pc:docMk/>
            <pc:sldMk cId="636010365" sldId="297"/>
            <ac:spMk id="20" creationId="{E9E65F1B-8C05-B192-00EC-ACC968206A95}"/>
          </ac:spMkLst>
        </pc:spChg>
        <pc:spChg chg="add mod">
          <ac:chgData name="Emmanuel Aduse Poku" userId="6ff0ad91-9ae8-4460-ac5e-4fb1725bca4d" providerId="ADAL" clId="{35A70EBF-51E7-431C-BC1D-FE6412EA34C0}" dt="2026-05-02T19:52:34.707" v="5786" actId="404"/>
          <ac:spMkLst>
            <pc:docMk/>
            <pc:sldMk cId="636010365" sldId="297"/>
            <ac:spMk id="27" creationId="{0A552579-2735-EE11-1E20-587F87D2E493}"/>
          </ac:spMkLst>
        </pc:spChg>
        <pc:spChg chg="add mod">
          <ac:chgData name="Emmanuel Aduse Poku" userId="6ff0ad91-9ae8-4460-ac5e-4fb1725bca4d" providerId="ADAL" clId="{35A70EBF-51E7-431C-BC1D-FE6412EA34C0}" dt="2026-05-02T19:52:03.919" v="5776" actId="404"/>
          <ac:spMkLst>
            <pc:docMk/>
            <pc:sldMk cId="636010365" sldId="297"/>
            <ac:spMk id="28" creationId="{855D6D9B-3DCA-C0E1-2096-EE101488CDB4}"/>
          </ac:spMkLst>
        </pc:spChg>
        <pc:spChg chg="add mod">
          <ac:chgData name="Emmanuel Aduse Poku" userId="6ff0ad91-9ae8-4460-ac5e-4fb1725bca4d" providerId="ADAL" clId="{35A70EBF-51E7-431C-BC1D-FE6412EA34C0}" dt="2026-05-02T19:52:09.874" v="5778" actId="404"/>
          <ac:spMkLst>
            <pc:docMk/>
            <pc:sldMk cId="636010365" sldId="297"/>
            <ac:spMk id="29" creationId="{F909ACE2-2D2A-1E03-FA02-33D0250A3558}"/>
          </ac:spMkLst>
        </pc:spChg>
        <pc:spChg chg="add mod">
          <ac:chgData name="Emmanuel Aduse Poku" userId="6ff0ad91-9ae8-4460-ac5e-4fb1725bca4d" providerId="ADAL" clId="{35A70EBF-51E7-431C-BC1D-FE6412EA34C0}" dt="2026-05-02T19:52:20.413" v="5782" actId="404"/>
          <ac:spMkLst>
            <pc:docMk/>
            <pc:sldMk cId="636010365" sldId="297"/>
            <ac:spMk id="30" creationId="{EA2E5B6E-4497-FE96-577B-20DA6D955BA2}"/>
          </ac:spMkLst>
        </pc:spChg>
        <pc:spChg chg="add mod">
          <ac:chgData name="Emmanuel Aduse Poku" userId="6ff0ad91-9ae8-4460-ac5e-4fb1725bca4d" providerId="ADAL" clId="{35A70EBF-51E7-431C-BC1D-FE6412EA34C0}" dt="2026-05-02T19:52:28.140" v="5785" actId="404"/>
          <ac:spMkLst>
            <pc:docMk/>
            <pc:sldMk cId="636010365" sldId="297"/>
            <ac:spMk id="31" creationId="{E8146371-A2D8-6DBB-B744-B9F0452CB5B1}"/>
          </ac:spMkLst>
        </pc:spChg>
        <pc:picChg chg="mod">
          <ac:chgData name="Emmanuel Aduse Poku" userId="6ff0ad91-9ae8-4460-ac5e-4fb1725bca4d" providerId="ADAL" clId="{35A70EBF-51E7-431C-BC1D-FE6412EA34C0}" dt="2026-05-02T19:56:24.673" v="5815" actId="14100"/>
          <ac:picMkLst>
            <pc:docMk/>
            <pc:sldMk cId="636010365" sldId="297"/>
            <ac:picMk id="12" creationId="{C61C09FC-C51D-43DF-5F92-D9702ADC1D4B}"/>
          </ac:picMkLst>
        </pc:picChg>
        <pc:picChg chg="mod modCrop">
          <ac:chgData name="Emmanuel Aduse Poku" userId="6ff0ad91-9ae8-4460-ac5e-4fb1725bca4d" providerId="ADAL" clId="{35A70EBF-51E7-431C-BC1D-FE6412EA34C0}" dt="2026-05-02T19:48:36.330" v="5670" actId="732"/>
          <ac:picMkLst>
            <pc:docMk/>
            <pc:sldMk cId="636010365" sldId="297"/>
            <ac:picMk id="21" creationId="{8FD46186-3D51-6855-896B-0E866B1BAC77}"/>
          </ac:picMkLst>
        </pc:picChg>
        <pc:inkChg chg="add mod">
          <ac:chgData name="Emmanuel Aduse Poku" userId="6ff0ad91-9ae8-4460-ac5e-4fb1725bca4d" providerId="ADAL" clId="{35A70EBF-51E7-431C-BC1D-FE6412EA34C0}" dt="2026-05-02T19:56:43.488" v="5860" actId="1037"/>
          <ac:inkMkLst>
            <pc:docMk/>
            <pc:sldMk cId="636010365" sldId="297"/>
            <ac:inkMk id="11" creationId="{448201A8-9581-46D2-41B8-C277D2B56BE2}"/>
          </ac:inkMkLst>
        </pc:inkChg>
      </pc:sldChg>
      <pc:sldChg chg="modSp">
        <pc:chgData name="Emmanuel Aduse Poku" userId="6ff0ad91-9ae8-4460-ac5e-4fb1725bca4d" providerId="ADAL" clId="{35A70EBF-51E7-431C-BC1D-FE6412EA34C0}" dt="2026-05-02T21:58:06.925" v="6341" actId="404"/>
        <pc:sldMkLst>
          <pc:docMk/>
          <pc:sldMk cId="2415794823" sldId="303"/>
        </pc:sldMkLst>
        <pc:spChg chg="mod">
          <ac:chgData name="Emmanuel Aduse Poku" userId="6ff0ad91-9ae8-4460-ac5e-4fb1725bca4d" providerId="ADAL" clId="{35A70EBF-51E7-431C-BC1D-FE6412EA34C0}" dt="2026-05-02T21:58:06.925" v="6341" actId="404"/>
          <ac:spMkLst>
            <pc:docMk/>
            <pc:sldMk cId="2415794823" sldId="303"/>
            <ac:spMk id="2" creationId="{741D99D5-340F-7D77-9DC1-18D470DAED14}"/>
          </ac:spMkLst>
        </pc:spChg>
      </pc:sldChg>
      <pc:sldChg chg="addSp delSp modSp mod ord">
        <pc:chgData name="Emmanuel Aduse Poku" userId="6ff0ad91-9ae8-4460-ac5e-4fb1725bca4d" providerId="ADAL" clId="{35A70EBF-51E7-431C-BC1D-FE6412EA34C0}" dt="2026-05-02T19:59:47.707" v="5971" actId="20577"/>
        <pc:sldMkLst>
          <pc:docMk/>
          <pc:sldMk cId="4023374703" sldId="304"/>
        </pc:sldMkLst>
        <pc:spChg chg="mod">
          <ac:chgData name="Emmanuel Aduse Poku" userId="6ff0ad91-9ae8-4460-ac5e-4fb1725bca4d" providerId="ADAL" clId="{35A70EBF-51E7-431C-BC1D-FE6412EA34C0}" dt="2026-04-29T23:26:47.240" v="5102" actId="403"/>
          <ac:spMkLst>
            <pc:docMk/>
            <pc:sldMk cId="4023374703" sldId="304"/>
            <ac:spMk id="10" creationId="{3AD7F613-443D-50D1-63BB-B4F5941A8C53}"/>
          </ac:spMkLst>
        </pc:spChg>
        <pc:spChg chg="mod">
          <ac:chgData name="Emmanuel Aduse Poku" userId="6ff0ad91-9ae8-4460-ac5e-4fb1725bca4d" providerId="ADAL" clId="{35A70EBF-51E7-431C-BC1D-FE6412EA34C0}" dt="2026-05-01T14:30:59.713" v="5376" actId="1076"/>
          <ac:spMkLst>
            <pc:docMk/>
            <pc:sldMk cId="4023374703" sldId="304"/>
            <ac:spMk id="11" creationId="{48362C33-26BC-14B6-074D-9CB5EFB9261F}"/>
          </ac:spMkLst>
        </pc:spChg>
        <pc:spChg chg="add mod">
          <ac:chgData name="Emmanuel Aduse Poku" userId="6ff0ad91-9ae8-4460-ac5e-4fb1725bca4d" providerId="ADAL" clId="{35A70EBF-51E7-431C-BC1D-FE6412EA34C0}" dt="2026-05-01T14:39:03.469" v="5419" actId="1076"/>
          <ac:spMkLst>
            <pc:docMk/>
            <pc:sldMk cId="4023374703" sldId="304"/>
            <ac:spMk id="12" creationId="{9D551F17-482B-8C30-DD2F-72C2B8BB05DB}"/>
          </ac:spMkLst>
        </pc:spChg>
        <pc:spChg chg="add mod">
          <ac:chgData name="Emmanuel Aduse Poku" userId="6ff0ad91-9ae8-4460-ac5e-4fb1725bca4d" providerId="ADAL" clId="{35A70EBF-51E7-431C-BC1D-FE6412EA34C0}" dt="2026-05-02T19:59:47.707" v="5971" actId="20577"/>
          <ac:spMkLst>
            <pc:docMk/>
            <pc:sldMk cId="4023374703" sldId="304"/>
            <ac:spMk id="14" creationId="{B64C75A4-1377-4AAE-B2EC-3919714175FF}"/>
          </ac:spMkLst>
        </pc:spChg>
        <pc:spChg chg="mod">
          <ac:chgData name="Emmanuel Aduse Poku" userId="6ff0ad91-9ae8-4460-ac5e-4fb1725bca4d" providerId="ADAL" clId="{35A70EBF-51E7-431C-BC1D-FE6412EA34C0}" dt="2026-05-01T14:19:55.423" v="5261"/>
          <ac:spMkLst>
            <pc:docMk/>
            <pc:sldMk cId="4023374703" sldId="304"/>
            <ac:spMk id="24" creationId="{6F1C92A0-94B2-32B0-ABE4-626CB1C11F49}"/>
          </ac:spMkLst>
        </pc:spChg>
        <pc:spChg chg="mod">
          <ac:chgData name="Emmanuel Aduse Poku" userId="6ff0ad91-9ae8-4460-ac5e-4fb1725bca4d" providerId="ADAL" clId="{35A70EBF-51E7-431C-BC1D-FE6412EA34C0}" dt="2026-05-01T14:49:57.757" v="5441" actId="20577"/>
          <ac:spMkLst>
            <pc:docMk/>
            <pc:sldMk cId="4023374703" sldId="304"/>
            <ac:spMk id="29" creationId="{798FB482-1E8A-80AF-0A20-140058979171}"/>
          </ac:spMkLst>
        </pc:spChg>
        <pc:picChg chg="add mod">
          <ac:chgData name="Emmanuel Aduse Poku" userId="6ff0ad91-9ae8-4460-ac5e-4fb1725bca4d" providerId="ADAL" clId="{35A70EBF-51E7-431C-BC1D-FE6412EA34C0}" dt="2026-05-01T14:31:05.012" v="5389" actId="1035"/>
          <ac:picMkLst>
            <pc:docMk/>
            <pc:sldMk cId="4023374703" sldId="304"/>
            <ac:picMk id="4" creationId="{482C2CC7-9011-FE61-FF8A-86A64CE42019}"/>
          </ac:picMkLst>
        </pc:picChg>
        <pc:picChg chg="add mod">
          <ac:chgData name="Emmanuel Aduse Poku" userId="6ff0ad91-9ae8-4460-ac5e-4fb1725bca4d" providerId="ADAL" clId="{35A70EBF-51E7-431C-BC1D-FE6412EA34C0}" dt="2026-05-01T14:31:09.735" v="5400" actId="1035"/>
          <ac:picMkLst>
            <pc:docMk/>
            <pc:sldMk cId="4023374703" sldId="304"/>
            <ac:picMk id="6" creationId="{842E1BAA-62F9-3F4D-F978-7DCC3491BEE5}"/>
          </ac:picMkLst>
        </pc:picChg>
      </pc:sldChg>
      <pc:sldChg chg="delSp modSp mod delAnim modAnim modNotesTx">
        <pc:chgData name="Emmanuel Aduse Poku" userId="6ff0ad91-9ae8-4460-ac5e-4fb1725bca4d" providerId="ADAL" clId="{35A70EBF-51E7-431C-BC1D-FE6412EA34C0}" dt="2026-05-04T07:54:43.183" v="9310" actId="20577"/>
        <pc:sldMkLst>
          <pc:docMk/>
          <pc:sldMk cId="2938259795" sldId="307"/>
        </pc:sldMkLst>
        <pc:spChg chg="mod">
          <ac:chgData name="Emmanuel Aduse Poku" userId="6ff0ad91-9ae8-4460-ac5e-4fb1725bca4d" providerId="ADAL" clId="{35A70EBF-51E7-431C-BC1D-FE6412EA34C0}" dt="2026-04-29T23:38:06.715" v="5167" actId="1035"/>
          <ac:spMkLst>
            <pc:docMk/>
            <pc:sldMk cId="2938259795" sldId="307"/>
            <ac:spMk id="15" creationId="{36D3272A-D68F-63F8-62C1-DFCE6B1CD538}"/>
          </ac:spMkLst>
        </pc:spChg>
        <pc:spChg chg="mod">
          <ac:chgData name="Emmanuel Aduse Poku" userId="6ff0ad91-9ae8-4460-ac5e-4fb1725bca4d" providerId="ADAL" clId="{35A70EBF-51E7-431C-BC1D-FE6412EA34C0}" dt="2026-05-02T22:02:16.231" v="6550" actId="1076"/>
          <ac:spMkLst>
            <pc:docMk/>
            <pc:sldMk cId="2938259795" sldId="307"/>
            <ac:spMk id="17" creationId="{705F7688-3A84-DB44-450B-135EFCCA1376}"/>
          </ac:spMkLst>
        </pc:spChg>
        <pc:picChg chg="mod">
          <ac:chgData name="Emmanuel Aduse Poku" userId="6ff0ad91-9ae8-4460-ac5e-4fb1725bca4d" providerId="ADAL" clId="{35A70EBF-51E7-431C-BC1D-FE6412EA34C0}" dt="2026-05-02T21:59:30.070" v="6353" actId="1076"/>
          <ac:picMkLst>
            <pc:docMk/>
            <pc:sldMk cId="2938259795" sldId="307"/>
            <ac:picMk id="5" creationId="{AF6F9636-F116-555D-E2A6-FA8C2BCE979D}"/>
          </ac:picMkLst>
        </pc:picChg>
      </pc:sldChg>
      <pc:sldChg chg="modSp mod modNotesTx">
        <pc:chgData name="Emmanuel Aduse Poku" userId="6ff0ad91-9ae8-4460-ac5e-4fb1725bca4d" providerId="ADAL" clId="{35A70EBF-51E7-431C-BC1D-FE6412EA34C0}" dt="2026-05-04T08:08:41.449" v="9401" actId="20577"/>
        <pc:sldMkLst>
          <pc:docMk/>
          <pc:sldMk cId="816763315" sldId="308"/>
        </pc:sldMkLst>
        <pc:spChg chg="mod">
          <ac:chgData name="Emmanuel Aduse Poku" userId="6ff0ad91-9ae8-4460-ac5e-4fb1725bca4d" providerId="ADAL" clId="{35A70EBF-51E7-431C-BC1D-FE6412EA34C0}" dt="2026-05-04T08:08:41.449" v="9401" actId="20577"/>
          <ac:spMkLst>
            <pc:docMk/>
            <pc:sldMk cId="816763315" sldId="308"/>
            <ac:spMk id="19" creationId="{43B93139-5EFF-6197-3A08-BC4CC7B83146}"/>
          </ac:spMkLst>
        </pc:spChg>
        <pc:spChg chg="mod">
          <ac:chgData name="Emmanuel Aduse Poku" userId="6ff0ad91-9ae8-4460-ac5e-4fb1725bca4d" providerId="ADAL" clId="{35A70EBF-51E7-431C-BC1D-FE6412EA34C0}" dt="2026-04-28T20:29:55.036" v="4156" actId="1076"/>
          <ac:spMkLst>
            <pc:docMk/>
            <pc:sldMk cId="816763315" sldId="308"/>
            <ac:spMk id="24" creationId="{047EA029-327D-096A-A2F7-8ACF0F4B6B92}"/>
          </ac:spMkLst>
        </pc:spChg>
      </pc:sldChg>
      <pc:sldChg chg="addSp delSp modSp mod addAnim delAnim modNotesTx">
        <pc:chgData name="Emmanuel Aduse Poku" userId="6ff0ad91-9ae8-4460-ac5e-4fb1725bca4d" providerId="ADAL" clId="{35A70EBF-51E7-431C-BC1D-FE6412EA34C0}" dt="2026-05-04T05:52:19.311" v="7351" actId="20577"/>
        <pc:sldMkLst>
          <pc:docMk/>
          <pc:sldMk cId="236560573" sldId="310"/>
        </pc:sldMkLst>
        <pc:spChg chg="mod">
          <ac:chgData name="Emmanuel Aduse Poku" userId="6ff0ad91-9ae8-4460-ac5e-4fb1725bca4d" providerId="ADAL" clId="{35A70EBF-51E7-431C-BC1D-FE6412EA34C0}" dt="2026-05-02T22:04:39.320" v="6573" actId="20577"/>
          <ac:spMkLst>
            <pc:docMk/>
            <pc:sldMk cId="236560573" sldId="310"/>
            <ac:spMk id="5" creationId="{E3990CDC-BC97-7D41-CF2C-600153866768}"/>
          </ac:spMkLst>
        </pc:spChg>
        <pc:spChg chg="add del mod">
          <ac:chgData name="Emmanuel Aduse Poku" userId="6ff0ad91-9ae8-4460-ac5e-4fb1725bca4d" providerId="ADAL" clId="{35A70EBF-51E7-431C-BC1D-FE6412EA34C0}" dt="2026-04-28T20:33:18.626" v="4341" actId="1076"/>
          <ac:spMkLst>
            <pc:docMk/>
            <pc:sldMk cId="236560573" sldId="310"/>
            <ac:spMk id="17" creationId="{8CFBA986-AC2A-024C-56F7-9030BE5E408F}"/>
          </ac:spMkLst>
        </pc:spChg>
        <pc:spChg chg="mod">
          <ac:chgData name="Emmanuel Aduse Poku" userId="6ff0ad91-9ae8-4460-ac5e-4fb1725bca4d" providerId="ADAL" clId="{35A70EBF-51E7-431C-BC1D-FE6412EA34C0}" dt="2026-05-02T20:18:01.903" v="6088" actId="1038"/>
          <ac:spMkLst>
            <pc:docMk/>
            <pc:sldMk cId="236560573" sldId="310"/>
            <ac:spMk id="32" creationId="{6CFB3754-9450-C87A-67CF-D5A5D6706C95}"/>
          </ac:spMkLst>
        </pc:spChg>
      </pc:sldChg>
      <pc:sldChg chg="addSp modSp mod modAnim modNotesTx">
        <pc:chgData name="Emmanuel Aduse Poku" userId="6ff0ad91-9ae8-4460-ac5e-4fb1725bca4d" providerId="ADAL" clId="{35A70EBF-51E7-431C-BC1D-FE6412EA34C0}" dt="2026-05-04T06:12:14.013" v="9295" actId="20577"/>
        <pc:sldMkLst>
          <pc:docMk/>
          <pc:sldMk cId="3786787276" sldId="311"/>
        </pc:sldMkLst>
        <pc:spChg chg="mod">
          <ac:chgData name="Emmanuel Aduse Poku" userId="6ff0ad91-9ae8-4460-ac5e-4fb1725bca4d" providerId="ADAL" clId="{35A70EBF-51E7-431C-BC1D-FE6412EA34C0}" dt="2026-05-02T21:50:30.391" v="6276" actId="20577"/>
          <ac:spMkLst>
            <pc:docMk/>
            <pc:sldMk cId="3786787276" sldId="311"/>
            <ac:spMk id="2" creationId="{0662CE8E-66E5-F934-BCCF-4FC5B0A10813}"/>
          </ac:spMkLst>
        </pc:spChg>
        <pc:spChg chg="add mod">
          <ac:chgData name="Emmanuel Aduse Poku" userId="6ff0ad91-9ae8-4460-ac5e-4fb1725bca4d" providerId="ADAL" clId="{35A70EBF-51E7-431C-BC1D-FE6412EA34C0}" dt="2026-05-02T21:46:20.740" v="6225" actId="208"/>
          <ac:spMkLst>
            <pc:docMk/>
            <pc:sldMk cId="3786787276" sldId="311"/>
            <ac:spMk id="3" creationId="{AA8239E6-0E82-A4E7-E1FA-9540D1E46044}"/>
          </ac:spMkLst>
        </pc:spChg>
        <pc:spChg chg="add mod">
          <ac:chgData name="Emmanuel Aduse Poku" userId="6ff0ad91-9ae8-4460-ac5e-4fb1725bca4d" providerId="ADAL" clId="{35A70EBF-51E7-431C-BC1D-FE6412EA34C0}" dt="2026-05-02T21:46:51.512" v="6228" actId="208"/>
          <ac:spMkLst>
            <pc:docMk/>
            <pc:sldMk cId="3786787276" sldId="311"/>
            <ac:spMk id="9" creationId="{658E93D6-D5DA-2FCB-12A8-79478D8403F0}"/>
          </ac:spMkLst>
        </pc:spChg>
        <pc:spChg chg="mod">
          <ac:chgData name="Emmanuel Aduse Poku" userId="6ff0ad91-9ae8-4460-ac5e-4fb1725bca4d" providerId="ADAL" clId="{35A70EBF-51E7-431C-BC1D-FE6412EA34C0}" dt="2026-05-04T06:11:12.603" v="9289" actId="20577"/>
          <ac:spMkLst>
            <pc:docMk/>
            <pc:sldMk cId="3786787276" sldId="311"/>
            <ac:spMk id="20" creationId="{443F7081-7C6C-EE0D-89A6-7A65CEE217FE}"/>
          </ac:spMkLst>
        </pc:spChg>
      </pc:sldChg>
      <pc:sldChg chg="modNotesTx">
        <pc:chgData name="Emmanuel Aduse Poku" userId="6ff0ad91-9ae8-4460-ac5e-4fb1725bca4d" providerId="ADAL" clId="{35A70EBF-51E7-431C-BC1D-FE6412EA34C0}" dt="2026-05-04T05:56:03.671" v="7828" actId="20577"/>
        <pc:sldMkLst>
          <pc:docMk/>
          <pc:sldMk cId="727932100" sldId="312"/>
        </pc:sldMkLst>
      </pc:sldChg>
      <pc:sldChg chg="addSp delSp modSp add mod delAnim modNotesTx">
        <pc:chgData name="Emmanuel Aduse Poku" userId="6ff0ad91-9ae8-4460-ac5e-4fb1725bca4d" providerId="ADAL" clId="{35A70EBF-51E7-431C-BC1D-FE6412EA34C0}" dt="2026-05-04T05:58:26.639" v="8140" actId="20577"/>
        <pc:sldMkLst>
          <pc:docMk/>
          <pc:sldMk cId="947706231" sldId="313"/>
        </pc:sldMkLst>
        <pc:spChg chg="add mod">
          <ac:chgData name="Emmanuel Aduse Poku" userId="6ff0ad91-9ae8-4460-ac5e-4fb1725bca4d" providerId="ADAL" clId="{35A70EBF-51E7-431C-BC1D-FE6412EA34C0}" dt="2026-04-28T20:55:30.509" v="4669" actId="20577"/>
          <ac:spMkLst>
            <pc:docMk/>
            <pc:sldMk cId="947706231" sldId="313"/>
            <ac:spMk id="2" creationId="{05A24E16-5E5D-0D36-6278-4E8CFF23C04E}"/>
          </ac:spMkLst>
        </pc:spChg>
        <pc:spChg chg="mod">
          <ac:chgData name="Emmanuel Aduse Poku" userId="6ff0ad91-9ae8-4460-ac5e-4fb1725bca4d" providerId="ADAL" clId="{35A70EBF-51E7-431C-BC1D-FE6412EA34C0}" dt="2026-05-02T21:44:24.070" v="6222" actId="20577"/>
          <ac:spMkLst>
            <pc:docMk/>
            <pc:sldMk cId="947706231" sldId="313"/>
            <ac:spMk id="12" creationId="{414CFAE9-E304-B714-EB37-97F9E297687D}"/>
          </ac:spMkLst>
        </pc:spChg>
        <pc:spChg chg="mod">
          <ac:chgData name="Emmanuel Aduse Poku" userId="6ff0ad91-9ae8-4460-ac5e-4fb1725bca4d" providerId="ADAL" clId="{35A70EBF-51E7-431C-BC1D-FE6412EA34C0}" dt="2026-04-28T20:37:01.607" v="4422" actId="1076"/>
          <ac:spMkLst>
            <pc:docMk/>
            <pc:sldMk cId="947706231" sldId="313"/>
            <ac:spMk id="18" creationId="{A1DA24FF-5D1A-AE9C-569E-AD73ED23F8F2}"/>
          </ac:spMkLst>
        </pc:spChg>
        <pc:spChg chg="mod">
          <ac:chgData name="Emmanuel Aduse Poku" userId="6ff0ad91-9ae8-4460-ac5e-4fb1725bca4d" providerId="ADAL" clId="{35A70EBF-51E7-431C-BC1D-FE6412EA34C0}" dt="2026-04-28T20:38:47.538" v="4466" actId="20577"/>
          <ac:spMkLst>
            <pc:docMk/>
            <pc:sldMk cId="947706231" sldId="313"/>
            <ac:spMk id="21" creationId="{03A89E3E-AD08-90B8-F603-EF91E2B65538}"/>
          </ac:spMkLst>
        </pc:spChg>
        <pc:spChg chg="mod">
          <ac:chgData name="Emmanuel Aduse Poku" userId="6ff0ad91-9ae8-4460-ac5e-4fb1725bca4d" providerId="ADAL" clId="{35A70EBF-51E7-431C-BC1D-FE6412EA34C0}" dt="2026-04-28T20:48:34.320" v="4473" actId="1076"/>
          <ac:spMkLst>
            <pc:docMk/>
            <pc:sldMk cId="947706231" sldId="313"/>
            <ac:spMk id="34" creationId="{A369B8D2-7007-DCA9-4CA9-98DAD48293D5}"/>
          </ac:spMkLst>
        </pc:spChg>
        <pc:picChg chg="mod modCrop">
          <ac:chgData name="Emmanuel Aduse Poku" userId="6ff0ad91-9ae8-4460-ac5e-4fb1725bca4d" providerId="ADAL" clId="{35A70EBF-51E7-431C-BC1D-FE6412EA34C0}" dt="2026-04-28T20:38:58.083" v="4467" actId="732"/>
          <ac:picMkLst>
            <pc:docMk/>
            <pc:sldMk cId="947706231" sldId="313"/>
            <ac:picMk id="20" creationId="{14575E5A-922F-622D-A8F8-8C14ED80E965}"/>
          </ac:picMkLst>
        </pc:picChg>
      </pc:sldChg>
      <pc:sldChg chg="modNotesTx">
        <pc:chgData name="Emmanuel Aduse Poku" userId="6ff0ad91-9ae8-4460-ac5e-4fb1725bca4d" providerId="ADAL" clId="{35A70EBF-51E7-431C-BC1D-FE6412EA34C0}" dt="2026-05-04T06:02:03.483" v="8524" actId="20577"/>
        <pc:sldMkLst>
          <pc:docMk/>
          <pc:sldMk cId="2349883822" sldId="317"/>
        </pc:sldMkLst>
      </pc:sldChg>
      <pc:sldChg chg="modNotesTx">
        <pc:chgData name="Emmanuel Aduse Poku" userId="6ff0ad91-9ae8-4460-ac5e-4fb1725bca4d" providerId="ADAL" clId="{35A70EBF-51E7-431C-BC1D-FE6412EA34C0}" dt="2026-05-04T06:01:02.858" v="8425" actId="20577"/>
        <pc:sldMkLst>
          <pc:docMk/>
          <pc:sldMk cId="2530986739" sldId="318"/>
        </pc:sldMkLst>
      </pc:sldChg>
      <pc:sldChg chg="modSp mod">
        <pc:chgData name="Emmanuel Aduse Poku" userId="6ff0ad91-9ae8-4460-ac5e-4fb1725bca4d" providerId="ADAL" clId="{35A70EBF-51E7-431C-BC1D-FE6412EA34C0}" dt="2026-05-01T14:36:46.340" v="5416" actId="403"/>
        <pc:sldMkLst>
          <pc:docMk/>
          <pc:sldMk cId="4192861893" sldId="319"/>
        </pc:sldMkLst>
        <pc:spChg chg="mod">
          <ac:chgData name="Emmanuel Aduse Poku" userId="6ff0ad91-9ae8-4460-ac5e-4fb1725bca4d" providerId="ADAL" clId="{35A70EBF-51E7-431C-BC1D-FE6412EA34C0}" dt="2026-05-01T14:36:46.340" v="5416" actId="403"/>
          <ac:spMkLst>
            <pc:docMk/>
            <pc:sldMk cId="4192861893" sldId="319"/>
            <ac:spMk id="3" creationId="{FF26EEF9-C727-4265-FD7A-07655B983440}"/>
          </ac:spMkLst>
        </pc:spChg>
      </pc:sldChg>
    </pc:docChg>
  </pc:docChgLst>
  <pc:docChgLst>
    <pc:chgData name="Emmanuel Aduse Poku" userId="S::2928484@uis.no::6ff0ad91-9ae8-4460-ac5e-4fb1725bca4d" providerId="AD" clId="Web-{4D26A3FB-2AF0-757A-8061-13DC98AEFF81}"/>
    <pc:docChg chg="addSld modSld">
      <pc:chgData name="Emmanuel Aduse Poku" userId="S::2928484@uis.no::6ff0ad91-9ae8-4460-ac5e-4fb1725bca4d" providerId="AD" clId="Web-{4D26A3FB-2AF0-757A-8061-13DC98AEFF81}" dt="2026-04-17T07:41:22.971" v="9" actId="14100"/>
      <pc:docMkLst>
        <pc:docMk/>
      </pc:docMkLst>
    </pc:docChg>
  </pc:docChgLst>
  <pc:docChgLst>
    <pc:chgData name="Emmanuel Aduse Poku" userId="S::2928484@uis.no::6ff0ad91-9ae8-4460-ac5e-4fb1725bca4d" providerId="AD" clId="Web-{8EE58DED-EFB7-5697-188D-95B0E8348A9A}"/>
    <pc:docChg chg="addSld delSld modSld sldOrd">
      <pc:chgData name="Emmanuel Aduse Poku" userId="S::2928484@uis.no::6ff0ad91-9ae8-4460-ac5e-4fb1725bca4d" providerId="AD" clId="Web-{8EE58DED-EFB7-5697-188D-95B0E8348A9A}" dt="2026-04-17T19:44:23.009" v="994" actId="1076"/>
      <pc:docMkLst>
        <pc:docMk/>
      </pc:docMkLst>
      <pc:sldChg chg="modSp">
        <pc:chgData name="Emmanuel Aduse Poku" userId="S::2928484@uis.no::6ff0ad91-9ae8-4460-ac5e-4fb1725bca4d" providerId="AD" clId="Web-{8EE58DED-EFB7-5697-188D-95B0E8348A9A}" dt="2026-04-17T09:08:05.413" v="935" actId="20577"/>
        <pc:sldMkLst>
          <pc:docMk/>
          <pc:sldMk cId="0" sldId="260"/>
        </pc:sldMkLst>
      </pc:sldChg>
      <pc:sldChg chg="addSp delSp modSp">
        <pc:chgData name="Emmanuel Aduse Poku" userId="S::2928484@uis.no::6ff0ad91-9ae8-4460-ac5e-4fb1725bca4d" providerId="AD" clId="Web-{8EE58DED-EFB7-5697-188D-95B0E8348A9A}" dt="2026-04-17T08:46:46.715" v="497" actId="14100"/>
        <pc:sldMkLst>
          <pc:docMk/>
          <pc:sldMk cId="0" sldId="261"/>
        </pc:sldMkLst>
        <pc:spChg chg="add mod">
          <ac:chgData name="Emmanuel Aduse Poku" userId="S::2928484@uis.no::6ff0ad91-9ae8-4460-ac5e-4fb1725bca4d" providerId="AD" clId="Web-{8EE58DED-EFB7-5697-188D-95B0E8348A9A}" dt="2026-04-17T08:31:56.796" v="245" actId="20577"/>
          <ac:spMkLst>
            <pc:docMk/>
            <pc:sldMk cId="0" sldId="261"/>
            <ac:spMk id="7" creationId="{C246FF51-E6DD-063F-83AB-FCCF951F9A7C}"/>
          </ac:spMkLst>
        </pc:spChg>
      </pc:sldChg>
      <pc:sldChg chg="modSp add del">
        <pc:chgData name="Emmanuel Aduse Poku" userId="S::2928484@uis.no::6ff0ad91-9ae8-4460-ac5e-4fb1725bca4d" providerId="AD" clId="Web-{8EE58DED-EFB7-5697-188D-95B0E8348A9A}" dt="2026-04-17T08:58:18.229" v="827"/>
        <pc:sldMkLst>
          <pc:docMk/>
          <pc:sldMk cId="1751363562" sldId="283"/>
        </pc:sldMkLst>
        <pc:spChg chg="mod">
          <ac:chgData name="Emmanuel Aduse Poku" userId="S::2928484@uis.no::6ff0ad91-9ae8-4460-ac5e-4fb1725bca4d" providerId="AD" clId="Web-{8EE58DED-EFB7-5697-188D-95B0E8348A9A}" dt="2026-04-17T08:56:25.088" v="809" actId="20577"/>
          <ac:spMkLst>
            <pc:docMk/>
            <pc:sldMk cId="1751363562" sldId="283"/>
            <ac:spMk id="2" creationId="{89A0977B-2F96-7234-00C0-E7F5341AFB9B}"/>
          </ac:spMkLst>
        </pc:spChg>
        <pc:spChg chg="mod">
          <ac:chgData name="Emmanuel Aduse Poku" userId="S::2928484@uis.no::6ff0ad91-9ae8-4460-ac5e-4fb1725bca4d" providerId="AD" clId="Web-{8EE58DED-EFB7-5697-188D-95B0E8348A9A}" dt="2026-04-17T08:56:17.588" v="794" actId="20577"/>
          <ac:spMkLst>
            <pc:docMk/>
            <pc:sldMk cId="1751363562" sldId="283"/>
            <ac:spMk id="5" creationId="{6B18C408-5096-7837-B135-DCAA148B6090}"/>
          </ac:spMkLst>
        </pc:spChg>
      </pc:sldChg>
      <pc:sldChg chg="modSp">
        <pc:chgData name="Emmanuel Aduse Poku" userId="S::2928484@uis.no::6ff0ad91-9ae8-4460-ac5e-4fb1725bca4d" providerId="AD" clId="Web-{8EE58DED-EFB7-5697-188D-95B0E8348A9A}" dt="2026-04-17T08:47:12.902" v="513" actId="20577"/>
        <pc:sldMkLst>
          <pc:docMk/>
          <pc:sldMk cId="2152232768" sldId="291"/>
        </pc:sldMkLst>
        <pc:spChg chg="mod">
          <ac:chgData name="Emmanuel Aduse Poku" userId="S::2928484@uis.no::6ff0ad91-9ae8-4460-ac5e-4fb1725bca4d" providerId="AD" clId="Web-{8EE58DED-EFB7-5697-188D-95B0E8348A9A}" dt="2026-04-17T08:47:12.902" v="513" actId="20577"/>
          <ac:spMkLst>
            <pc:docMk/>
            <pc:sldMk cId="2152232768" sldId="291"/>
            <ac:spMk id="2" creationId="{A30E00CA-4BE4-B7D6-B5E2-9413BDEE06C3}"/>
          </ac:spMkLst>
        </pc:spChg>
      </pc:sldChg>
      <pc:sldChg chg="modSp">
        <pc:chgData name="Emmanuel Aduse Poku" userId="S::2928484@uis.no::6ff0ad91-9ae8-4460-ac5e-4fb1725bca4d" providerId="AD" clId="Web-{8EE58DED-EFB7-5697-188D-95B0E8348A9A}" dt="2026-04-17T08:33:14.624" v="251" actId="14100"/>
        <pc:sldMkLst>
          <pc:docMk/>
          <pc:sldMk cId="3404596090" sldId="292"/>
        </pc:sldMkLst>
        <pc:picChg chg="mod">
          <ac:chgData name="Emmanuel Aduse Poku" userId="S::2928484@uis.no::6ff0ad91-9ae8-4460-ac5e-4fb1725bca4d" providerId="AD" clId="Web-{8EE58DED-EFB7-5697-188D-95B0E8348A9A}" dt="2026-04-17T08:19:59.268" v="140" actId="1076"/>
          <ac:picMkLst>
            <pc:docMk/>
            <pc:sldMk cId="3404596090" sldId="292"/>
            <ac:picMk id="4" creationId="{968B430A-A1E9-CA11-FBAE-6B939E1DAC5A}"/>
          </ac:picMkLst>
        </pc:picChg>
      </pc:sldChg>
      <pc:sldChg chg="addSp delSp modSp">
        <pc:chgData name="Emmanuel Aduse Poku" userId="S::2928484@uis.no::6ff0ad91-9ae8-4460-ac5e-4fb1725bca4d" providerId="AD" clId="Web-{8EE58DED-EFB7-5697-188D-95B0E8348A9A}" dt="2026-04-17T09:06:01.632" v="904" actId="1076"/>
        <pc:sldMkLst>
          <pc:docMk/>
          <pc:sldMk cId="636010365" sldId="297"/>
        </pc:sldMkLst>
        <pc:spChg chg="mod">
          <ac:chgData name="Emmanuel Aduse Poku" userId="S::2928484@uis.no::6ff0ad91-9ae8-4460-ac5e-4fb1725bca4d" providerId="AD" clId="Web-{8EE58DED-EFB7-5697-188D-95B0E8348A9A}" dt="2026-04-17T08:51:44.214" v="634" actId="20577"/>
          <ac:spMkLst>
            <pc:docMk/>
            <pc:sldMk cId="636010365" sldId="297"/>
            <ac:spMk id="2" creationId="{D350B0F8-573D-CDA9-D4B6-70148ED6EBF6}"/>
          </ac:spMkLst>
        </pc:spChg>
        <pc:picChg chg="mod">
          <ac:chgData name="Emmanuel Aduse Poku" userId="S::2928484@uis.no::6ff0ad91-9ae8-4460-ac5e-4fb1725bca4d" providerId="AD" clId="Web-{8EE58DED-EFB7-5697-188D-95B0E8348A9A}" dt="2026-04-17T08:52:09.136" v="671" actId="1076"/>
          <ac:picMkLst>
            <pc:docMk/>
            <pc:sldMk cId="636010365" sldId="297"/>
            <ac:picMk id="12" creationId="{C61C09FC-C51D-43DF-5F92-D9702ADC1D4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6F4072-9715-4252-B1E6-94B71EE8F0E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D01070C-0A45-46B2-9D48-9C0884F723D9}">
      <dgm:prSet custT="1"/>
      <dgm:spPr/>
      <dgm:t>
        <a:bodyPr/>
        <a:lstStyle/>
        <a:p>
          <a:r>
            <a:rPr lang="nb-NO" sz="2000" b="1"/>
            <a:t>Train </a:t>
          </a:r>
          <a:r>
            <a:rPr lang="nb-NO" sz="2000" b="1" u="sng"/>
            <a:t>Random Forest </a:t>
          </a:r>
          <a:r>
            <a:rPr lang="nb-NO" sz="2000" b="1" u="sng" err="1"/>
            <a:t>Classifier</a:t>
          </a:r>
          <a:r>
            <a:rPr lang="nb-NO" sz="2000" b="1" u="sng"/>
            <a:t> </a:t>
          </a:r>
          <a:r>
            <a:rPr lang="nb-NO" sz="2000" b="1" err="1"/>
            <a:t>using</a:t>
          </a:r>
          <a:r>
            <a:rPr lang="nb-NO" sz="2000" b="1"/>
            <a:t> a </a:t>
          </a:r>
          <a:r>
            <a:rPr lang="nb-NO" sz="2000" b="1" err="1"/>
            <a:t>set</a:t>
          </a:r>
          <a:r>
            <a:rPr lang="nb-NO" sz="2000" b="1"/>
            <a:t> </a:t>
          </a:r>
          <a:r>
            <a:rPr lang="nb-NO" sz="2000" b="1" err="1"/>
            <a:t>of</a:t>
          </a:r>
          <a:r>
            <a:rPr lang="nb-NO" sz="2000" b="1"/>
            <a:t> </a:t>
          </a:r>
          <a:r>
            <a:rPr lang="nb-NO" sz="2000" b="1" err="1"/>
            <a:t>proxies</a:t>
          </a:r>
          <a:r>
            <a:rPr lang="nb-NO" sz="2000" b="1"/>
            <a:t> </a:t>
          </a:r>
          <a:r>
            <a:rPr lang="nb-NO" sz="2000" b="1" err="1"/>
            <a:t>related</a:t>
          </a:r>
          <a:r>
            <a:rPr lang="nb-NO" sz="2000" b="1"/>
            <a:t> to </a:t>
          </a:r>
          <a:r>
            <a:rPr lang="nb-NO" sz="2000" b="1" err="1"/>
            <a:t>peat</a:t>
          </a:r>
          <a:r>
            <a:rPr lang="nb-NO" sz="2000" b="1"/>
            <a:t> </a:t>
          </a:r>
          <a:r>
            <a:rPr lang="nb-NO" sz="2000" b="1" err="1"/>
            <a:t>characteristics</a:t>
          </a:r>
          <a:r>
            <a:rPr lang="nb-NO" sz="2000" b="1"/>
            <a:t> over Scottish </a:t>
          </a:r>
          <a:r>
            <a:rPr lang="nb-NO" sz="2000" b="1" err="1"/>
            <a:t>peatlands</a:t>
          </a:r>
          <a:endParaRPr lang="en-US" sz="2000"/>
        </a:p>
      </dgm:t>
    </dgm:pt>
    <dgm:pt modelId="{0D45C517-02E0-4BD2-B5F3-386FB061DDB1}" type="parTrans" cxnId="{F8410A79-5301-49CF-A291-524E7AF9FE26}">
      <dgm:prSet/>
      <dgm:spPr/>
      <dgm:t>
        <a:bodyPr/>
        <a:lstStyle/>
        <a:p>
          <a:endParaRPr lang="en-US" sz="2000"/>
        </a:p>
      </dgm:t>
    </dgm:pt>
    <dgm:pt modelId="{65313991-283A-41F7-A546-8E404D33FF9D}" type="sibTrans" cxnId="{F8410A79-5301-49CF-A291-524E7AF9FE26}">
      <dgm:prSet/>
      <dgm:spPr/>
      <dgm:t>
        <a:bodyPr/>
        <a:lstStyle/>
        <a:p>
          <a:endParaRPr lang="en-US" sz="2000"/>
        </a:p>
      </dgm:t>
    </dgm:pt>
    <dgm:pt modelId="{03DBA45A-148D-4F99-813F-30E726A478EB}">
      <dgm:prSet custT="1"/>
      <dgm:spPr/>
      <dgm:t>
        <a:bodyPr/>
        <a:lstStyle/>
        <a:p>
          <a:r>
            <a:rPr lang="nb-NO" sz="2000" b="1"/>
            <a:t>Predict </a:t>
          </a:r>
          <a:r>
            <a:rPr lang="nb-NO" sz="2000" b="1" u="sng"/>
            <a:t>INSIDE data domain??</a:t>
          </a:r>
          <a:endParaRPr lang="en-US" sz="2000"/>
        </a:p>
      </dgm:t>
    </dgm:pt>
    <dgm:pt modelId="{6F673DF2-D90E-4110-881B-876B14B82209}" type="parTrans" cxnId="{71342D25-255B-4976-9F04-24FE70A19850}">
      <dgm:prSet/>
      <dgm:spPr/>
      <dgm:t>
        <a:bodyPr/>
        <a:lstStyle/>
        <a:p>
          <a:endParaRPr lang="en-US" sz="2000"/>
        </a:p>
      </dgm:t>
    </dgm:pt>
    <dgm:pt modelId="{373D6510-8802-4A8E-A9D1-586CE5308C60}" type="sibTrans" cxnId="{71342D25-255B-4976-9F04-24FE70A19850}">
      <dgm:prSet/>
      <dgm:spPr/>
      <dgm:t>
        <a:bodyPr/>
        <a:lstStyle/>
        <a:p>
          <a:endParaRPr lang="en-US" sz="2000"/>
        </a:p>
      </dgm:t>
    </dgm:pt>
    <dgm:pt modelId="{C811B392-C613-447C-BF5A-E48D20F581DE}">
      <dgm:prSet custT="1"/>
      <dgm:spPr/>
      <dgm:t>
        <a:bodyPr/>
        <a:lstStyle/>
        <a:p>
          <a:r>
            <a:rPr lang="nb-NO" sz="2000" b="1" err="1"/>
            <a:t>Predict</a:t>
          </a:r>
          <a:r>
            <a:rPr lang="nb-NO" sz="2000" b="1"/>
            <a:t>  </a:t>
          </a:r>
          <a:r>
            <a:rPr lang="nb-NO" sz="2000" b="1" u="sng"/>
            <a:t>OUTSIDE data </a:t>
          </a:r>
          <a:r>
            <a:rPr lang="nb-NO" sz="2000" b="1" u="sng" err="1"/>
            <a:t>domain</a:t>
          </a:r>
          <a:r>
            <a:rPr lang="nb-NO" sz="2000" b="1"/>
            <a:t> (eg. Norway)??</a:t>
          </a:r>
          <a:endParaRPr lang="en-US" sz="2000"/>
        </a:p>
      </dgm:t>
    </dgm:pt>
    <dgm:pt modelId="{D4F93AE1-7C08-47C5-9871-AEE5B6CC5F13}" type="parTrans" cxnId="{F58BE00F-97C1-42B5-B760-28480E973B16}">
      <dgm:prSet/>
      <dgm:spPr/>
      <dgm:t>
        <a:bodyPr/>
        <a:lstStyle/>
        <a:p>
          <a:endParaRPr lang="en-US" sz="2000"/>
        </a:p>
      </dgm:t>
    </dgm:pt>
    <dgm:pt modelId="{5106B87E-2A1F-43F6-8F53-080FE6375468}" type="sibTrans" cxnId="{F58BE00F-97C1-42B5-B760-28480E973B16}">
      <dgm:prSet/>
      <dgm:spPr/>
      <dgm:t>
        <a:bodyPr/>
        <a:lstStyle/>
        <a:p>
          <a:endParaRPr lang="en-US" sz="2000"/>
        </a:p>
      </dgm:t>
    </dgm:pt>
    <dgm:pt modelId="{17CD291E-526B-4B9C-A7BE-89739A2210B8}">
      <dgm:prSet custT="1"/>
      <dgm:spPr/>
      <dgm:t>
        <a:bodyPr/>
        <a:lstStyle/>
        <a:p>
          <a:r>
            <a:rPr lang="nb-NO" sz="2000" b="1" err="1"/>
            <a:t>Assess</a:t>
          </a:r>
          <a:r>
            <a:rPr lang="nb-NO" sz="2000" b="1"/>
            <a:t> </a:t>
          </a:r>
          <a:r>
            <a:rPr lang="nb-NO" sz="2000" b="1" u="sng"/>
            <a:t>UNCERTAINTIES</a:t>
          </a:r>
          <a:r>
            <a:rPr lang="nb-NO" sz="2000" b="1"/>
            <a:t> across  </a:t>
          </a:r>
          <a:r>
            <a:rPr lang="nb-NO" sz="2000" b="1" err="1"/>
            <a:t>domains</a:t>
          </a:r>
          <a:r>
            <a:rPr lang="nb-NO" sz="2000" b="1"/>
            <a:t>??</a:t>
          </a:r>
          <a:endParaRPr lang="en-US" sz="2000"/>
        </a:p>
      </dgm:t>
    </dgm:pt>
    <dgm:pt modelId="{6946A7FA-8591-4043-BB5D-7CDA683C2FD1}" type="parTrans" cxnId="{57CD915B-1D89-47D4-96DA-BCA8CC378322}">
      <dgm:prSet/>
      <dgm:spPr/>
      <dgm:t>
        <a:bodyPr/>
        <a:lstStyle/>
        <a:p>
          <a:endParaRPr lang="en-US" sz="2000"/>
        </a:p>
      </dgm:t>
    </dgm:pt>
    <dgm:pt modelId="{7EF0928D-206A-4E3D-9234-5F4E050E2657}" type="sibTrans" cxnId="{57CD915B-1D89-47D4-96DA-BCA8CC378322}">
      <dgm:prSet/>
      <dgm:spPr/>
      <dgm:t>
        <a:bodyPr/>
        <a:lstStyle/>
        <a:p>
          <a:endParaRPr lang="en-US" sz="2000"/>
        </a:p>
      </dgm:t>
    </dgm:pt>
    <dgm:pt modelId="{639131BC-9985-4521-8332-5B1D3E5FBA04}">
      <dgm:prSet custT="1"/>
      <dgm:spPr/>
      <dgm:t>
        <a:bodyPr/>
        <a:lstStyle/>
        <a:p>
          <a:r>
            <a:rPr lang="nb-NO" sz="2000" b="1"/>
            <a:t>How to </a:t>
          </a:r>
          <a:r>
            <a:rPr lang="nb-NO" sz="2000" b="1" u="sng"/>
            <a:t>IMPROVE</a:t>
          </a:r>
          <a:r>
            <a:rPr lang="nb-NO" sz="2000" b="1"/>
            <a:t> classification??</a:t>
          </a:r>
          <a:endParaRPr lang="en-US" sz="2000"/>
        </a:p>
      </dgm:t>
    </dgm:pt>
    <dgm:pt modelId="{50CB6372-1DAB-47B3-95DF-686C52A8A0F1}" type="parTrans" cxnId="{4C9F8F29-31E0-4F6C-8105-BD1FA774E41F}">
      <dgm:prSet/>
      <dgm:spPr/>
      <dgm:t>
        <a:bodyPr/>
        <a:lstStyle/>
        <a:p>
          <a:endParaRPr lang="en-US" sz="2000"/>
        </a:p>
      </dgm:t>
    </dgm:pt>
    <dgm:pt modelId="{302A881D-E912-4883-9CEE-1ED29B0693F0}" type="sibTrans" cxnId="{4C9F8F29-31E0-4F6C-8105-BD1FA774E41F}">
      <dgm:prSet/>
      <dgm:spPr/>
      <dgm:t>
        <a:bodyPr/>
        <a:lstStyle/>
        <a:p>
          <a:endParaRPr lang="en-US" sz="2000"/>
        </a:p>
      </dgm:t>
    </dgm:pt>
    <dgm:pt modelId="{BF607FCF-3A8D-4A4B-A2B5-2645E5D84E27}" type="pres">
      <dgm:prSet presAssocID="{1E6F4072-9715-4252-B1E6-94B71EE8F0EF}" presName="vert0" presStyleCnt="0">
        <dgm:presLayoutVars>
          <dgm:dir/>
          <dgm:animOne val="branch"/>
          <dgm:animLvl val="lvl"/>
        </dgm:presLayoutVars>
      </dgm:prSet>
      <dgm:spPr/>
    </dgm:pt>
    <dgm:pt modelId="{C224C6F7-A98F-40D9-A2DF-0626E83ABAC3}" type="pres">
      <dgm:prSet presAssocID="{9D01070C-0A45-46B2-9D48-9C0884F723D9}" presName="thickLine" presStyleLbl="alignNode1" presStyleIdx="0" presStyleCnt="5"/>
      <dgm:spPr/>
    </dgm:pt>
    <dgm:pt modelId="{80D5933F-5DD7-4554-B0EB-C9ABD4C15419}" type="pres">
      <dgm:prSet presAssocID="{9D01070C-0A45-46B2-9D48-9C0884F723D9}" presName="horz1" presStyleCnt="0"/>
      <dgm:spPr/>
    </dgm:pt>
    <dgm:pt modelId="{64F31295-E8A6-4F90-AB47-BA4FB4873C56}" type="pres">
      <dgm:prSet presAssocID="{9D01070C-0A45-46B2-9D48-9C0884F723D9}" presName="tx1" presStyleLbl="revTx" presStyleIdx="0" presStyleCnt="5"/>
      <dgm:spPr/>
    </dgm:pt>
    <dgm:pt modelId="{FFFE9E11-670E-4D79-8EF6-4032BC77B629}" type="pres">
      <dgm:prSet presAssocID="{9D01070C-0A45-46B2-9D48-9C0884F723D9}" presName="vert1" presStyleCnt="0"/>
      <dgm:spPr/>
    </dgm:pt>
    <dgm:pt modelId="{3B3CB44D-9FD5-4289-878F-B8158B1E13FB}" type="pres">
      <dgm:prSet presAssocID="{03DBA45A-148D-4F99-813F-30E726A478EB}" presName="thickLine" presStyleLbl="alignNode1" presStyleIdx="1" presStyleCnt="5"/>
      <dgm:spPr/>
    </dgm:pt>
    <dgm:pt modelId="{CCBAF29C-F367-47BA-99D0-8C2B5A259B83}" type="pres">
      <dgm:prSet presAssocID="{03DBA45A-148D-4F99-813F-30E726A478EB}" presName="horz1" presStyleCnt="0"/>
      <dgm:spPr/>
    </dgm:pt>
    <dgm:pt modelId="{E73BFFED-3DE7-4744-BD9F-23870C419A0A}" type="pres">
      <dgm:prSet presAssocID="{03DBA45A-148D-4F99-813F-30E726A478EB}" presName="tx1" presStyleLbl="revTx" presStyleIdx="1" presStyleCnt="5"/>
      <dgm:spPr/>
    </dgm:pt>
    <dgm:pt modelId="{7842D871-507F-4F6F-9DAC-7B5090269C07}" type="pres">
      <dgm:prSet presAssocID="{03DBA45A-148D-4F99-813F-30E726A478EB}" presName="vert1" presStyleCnt="0"/>
      <dgm:spPr/>
    </dgm:pt>
    <dgm:pt modelId="{11ED14A1-5CFE-4B4E-9D3B-A4E254F6C6C3}" type="pres">
      <dgm:prSet presAssocID="{C811B392-C613-447C-BF5A-E48D20F581DE}" presName="thickLine" presStyleLbl="alignNode1" presStyleIdx="2" presStyleCnt="5"/>
      <dgm:spPr/>
    </dgm:pt>
    <dgm:pt modelId="{653E219E-BD21-4667-BBE3-B27CAFA04FC7}" type="pres">
      <dgm:prSet presAssocID="{C811B392-C613-447C-BF5A-E48D20F581DE}" presName="horz1" presStyleCnt="0"/>
      <dgm:spPr/>
    </dgm:pt>
    <dgm:pt modelId="{9E81A2C4-F84E-4490-8E67-24C9BE4CB175}" type="pres">
      <dgm:prSet presAssocID="{C811B392-C613-447C-BF5A-E48D20F581DE}" presName="tx1" presStyleLbl="revTx" presStyleIdx="2" presStyleCnt="5"/>
      <dgm:spPr/>
    </dgm:pt>
    <dgm:pt modelId="{7A92A3B3-E4E7-4ADE-96F2-15333AB408A8}" type="pres">
      <dgm:prSet presAssocID="{C811B392-C613-447C-BF5A-E48D20F581DE}" presName="vert1" presStyleCnt="0"/>
      <dgm:spPr/>
    </dgm:pt>
    <dgm:pt modelId="{77288E6A-860F-4040-9219-4E7283A37133}" type="pres">
      <dgm:prSet presAssocID="{17CD291E-526B-4B9C-A7BE-89739A2210B8}" presName="thickLine" presStyleLbl="alignNode1" presStyleIdx="3" presStyleCnt="5"/>
      <dgm:spPr/>
    </dgm:pt>
    <dgm:pt modelId="{8DDA9520-931E-4458-A885-8485F9618648}" type="pres">
      <dgm:prSet presAssocID="{17CD291E-526B-4B9C-A7BE-89739A2210B8}" presName="horz1" presStyleCnt="0"/>
      <dgm:spPr/>
    </dgm:pt>
    <dgm:pt modelId="{651DFA14-0603-48FC-966B-C9970C9BB502}" type="pres">
      <dgm:prSet presAssocID="{17CD291E-526B-4B9C-A7BE-89739A2210B8}" presName="tx1" presStyleLbl="revTx" presStyleIdx="3" presStyleCnt="5"/>
      <dgm:spPr/>
    </dgm:pt>
    <dgm:pt modelId="{05311CC8-8D8A-4FCE-9255-FE3DE3F0DF5E}" type="pres">
      <dgm:prSet presAssocID="{17CD291E-526B-4B9C-A7BE-89739A2210B8}" presName="vert1" presStyleCnt="0"/>
      <dgm:spPr/>
    </dgm:pt>
    <dgm:pt modelId="{714C16E9-213A-4BD4-AE6B-FB19575FBBE6}" type="pres">
      <dgm:prSet presAssocID="{639131BC-9985-4521-8332-5B1D3E5FBA04}" presName="thickLine" presStyleLbl="alignNode1" presStyleIdx="4" presStyleCnt="5"/>
      <dgm:spPr/>
    </dgm:pt>
    <dgm:pt modelId="{91B508EF-3626-4347-8FC8-339A5E757345}" type="pres">
      <dgm:prSet presAssocID="{639131BC-9985-4521-8332-5B1D3E5FBA04}" presName="horz1" presStyleCnt="0"/>
      <dgm:spPr/>
    </dgm:pt>
    <dgm:pt modelId="{58DFD4C7-D4C6-41A2-ADBC-D0017D87738C}" type="pres">
      <dgm:prSet presAssocID="{639131BC-9985-4521-8332-5B1D3E5FBA04}" presName="tx1" presStyleLbl="revTx" presStyleIdx="4" presStyleCnt="5"/>
      <dgm:spPr/>
    </dgm:pt>
    <dgm:pt modelId="{6652F5B2-6200-4197-B078-6EA1A767CF26}" type="pres">
      <dgm:prSet presAssocID="{639131BC-9985-4521-8332-5B1D3E5FBA04}" presName="vert1" presStyleCnt="0"/>
      <dgm:spPr/>
    </dgm:pt>
  </dgm:ptLst>
  <dgm:cxnLst>
    <dgm:cxn modelId="{B0F4CA04-8350-4919-BD16-5542DAE968E5}" type="presOf" srcId="{C811B392-C613-447C-BF5A-E48D20F581DE}" destId="{9E81A2C4-F84E-4490-8E67-24C9BE4CB175}" srcOrd="0" destOrd="0" presId="urn:microsoft.com/office/officeart/2008/layout/LinedList"/>
    <dgm:cxn modelId="{7977C809-F2CD-444D-93B0-3901E0E3763B}" type="presOf" srcId="{639131BC-9985-4521-8332-5B1D3E5FBA04}" destId="{58DFD4C7-D4C6-41A2-ADBC-D0017D87738C}" srcOrd="0" destOrd="0" presId="urn:microsoft.com/office/officeart/2008/layout/LinedList"/>
    <dgm:cxn modelId="{81EEC30A-6A64-4B6C-8A05-534D71B3C1CE}" type="presOf" srcId="{03DBA45A-148D-4F99-813F-30E726A478EB}" destId="{E73BFFED-3DE7-4744-BD9F-23870C419A0A}" srcOrd="0" destOrd="0" presId="urn:microsoft.com/office/officeart/2008/layout/LinedList"/>
    <dgm:cxn modelId="{429C350B-5CE4-4A1A-AD96-6A3EADC3D361}" type="presOf" srcId="{1E6F4072-9715-4252-B1E6-94B71EE8F0EF}" destId="{BF607FCF-3A8D-4A4B-A2B5-2645E5D84E27}" srcOrd="0" destOrd="0" presId="urn:microsoft.com/office/officeart/2008/layout/LinedList"/>
    <dgm:cxn modelId="{F58BE00F-97C1-42B5-B760-28480E973B16}" srcId="{1E6F4072-9715-4252-B1E6-94B71EE8F0EF}" destId="{C811B392-C613-447C-BF5A-E48D20F581DE}" srcOrd="2" destOrd="0" parTransId="{D4F93AE1-7C08-47C5-9871-AEE5B6CC5F13}" sibTransId="{5106B87E-2A1F-43F6-8F53-080FE6375468}"/>
    <dgm:cxn modelId="{71342D25-255B-4976-9F04-24FE70A19850}" srcId="{1E6F4072-9715-4252-B1E6-94B71EE8F0EF}" destId="{03DBA45A-148D-4F99-813F-30E726A478EB}" srcOrd="1" destOrd="0" parTransId="{6F673DF2-D90E-4110-881B-876B14B82209}" sibTransId="{373D6510-8802-4A8E-A9D1-586CE5308C60}"/>
    <dgm:cxn modelId="{4C9F8F29-31E0-4F6C-8105-BD1FA774E41F}" srcId="{1E6F4072-9715-4252-B1E6-94B71EE8F0EF}" destId="{639131BC-9985-4521-8332-5B1D3E5FBA04}" srcOrd="4" destOrd="0" parTransId="{50CB6372-1DAB-47B3-95DF-686C52A8A0F1}" sibTransId="{302A881D-E912-4883-9CEE-1ED29B0693F0}"/>
    <dgm:cxn modelId="{57CD915B-1D89-47D4-96DA-BCA8CC378322}" srcId="{1E6F4072-9715-4252-B1E6-94B71EE8F0EF}" destId="{17CD291E-526B-4B9C-A7BE-89739A2210B8}" srcOrd="3" destOrd="0" parTransId="{6946A7FA-8591-4043-BB5D-7CDA683C2FD1}" sibTransId="{7EF0928D-206A-4E3D-9234-5F4E050E2657}"/>
    <dgm:cxn modelId="{6DB3426D-744F-45B3-BF84-3339C56004E6}" type="presOf" srcId="{17CD291E-526B-4B9C-A7BE-89739A2210B8}" destId="{651DFA14-0603-48FC-966B-C9970C9BB502}" srcOrd="0" destOrd="0" presId="urn:microsoft.com/office/officeart/2008/layout/LinedList"/>
    <dgm:cxn modelId="{F8410A79-5301-49CF-A291-524E7AF9FE26}" srcId="{1E6F4072-9715-4252-B1E6-94B71EE8F0EF}" destId="{9D01070C-0A45-46B2-9D48-9C0884F723D9}" srcOrd="0" destOrd="0" parTransId="{0D45C517-02E0-4BD2-B5F3-386FB061DDB1}" sibTransId="{65313991-283A-41F7-A546-8E404D33FF9D}"/>
    <dgm:cxn modelId="{D2C796E1-FCFF-47A9-9EBB-8ECC07DFA954}" type="presOf" srcId="{9D01070C-0A45-46B2-9D48-9C0884F723D9}" destId="{64F31295-E8A6-4F90-AB47-BA4FB4873C56}" srcOrd="0" destOrd="0" presId="urn:microsoft.com/office/officeart/2008/layout/LinedList"/>
    <dgm:cxn modelId="{E3162D71-560D-47CA-8D1A-DFC7C24BF98C}" type="presParOf" srcId="{BF607FCF-3A8D-4A4B-A2B5-2645E5D84E27}" destId="{C224C6F7-A98F-40D9-A2DF-0626E83ABAC3}" srcOrd="0" destOrd="0" presId="urn:microsoft.com/office/officeart/2008/layout/LinedList"/>
    <dgm:cxn modelId="{807B7A0D-22DE-405F-8259-83DF2A509DA9}" type="presParOf" srcId="{BF607FCF-3A8D-4A4B-A2B5-2645E5D84E27}" destId="{80D5933F-5DD7-4554-B0EB-C9ABD4C15419}" srcOrd="1" destOrd="0" presId="urn:microsoft.com/office/officeart/2008/layout/LinedList"/>
    <dgm:cxn modelId="{DDDDAA93-3203-4E04-8152-AC56DC1EDE03}" type="presParOf" srcId="{80D5933F-5DD7-4554-B0EB-C9ABD4C15419}" destId="{64F31295-E8A6-4F90-AB47-BA4FB4873C56}" srcOrd="0" destOrd="0" presId="urn:microsoft.com/office/officeart/2008/layout/LinedList"/>
    <dgm:cxn modelId="{D6BB271A-95A6-439F-AD6B-A502B4480F3C}" type="presParOf" srcId="{80D5933F-5DD7-4554-B0EB-C9ABD4C15419}" destId="{FFFE9E11-670E-4D79-8EF6-4032BC77B629}" srcOrd="1" destOrd="0" presId="urn:microsoft.com/office/officeart/2008/layout/LinedList"/>
    <dgm:cxn modelId="{07DB11E7-6E98-4FEA-AB0D-37F510395A14}" type="presParOf" srcId="{BF607FCF-3A8D-4A4B-A2B5-2645E5D84E27}" destId="{3B3CB44D-9FD5-4289-878F-B8158B1E13FB}" srcOrd="2" destOrd="0" presId="urn:microsoft.com/office/officeart/2008/layout/LinedList"/>
    <dgm:cxn modelId="{4529AE5C-1C04-4FFB-B205-8304F3CBA11F}" type="presParOf" srcId="{BF607FCF-3A8D-4A4B-A2B5-2645E5D84E27}" destId="{CCBAF29C-F367-47BA-99D0-8C2B5A259B83}" srcOrd="3" destOrd="0" presId="urn:microsoft.com/office/officeart/2008/layout/LinedList"/>
    <dgm:cxn modelId="{F0BF0DBC-89A7-449E-A830-D45497995185}" type="presParOf" srcId="{CCBAF29C-F367-47BA-99D0-8C2B5A259B83}" destId="{E73BFFED-3DE7-4744-BD9F-23870C419A0A}" srcOrd="0" destOrd="0" presId="urn:microsoft.com/office/officeart/2008/layout/LinedList"/>
    <dgm:cxn modelId="{43C381CC-61FD-4487-B19B-110C937CC419}" type="presParOf" srcId="{CCBAF29C-F367-47BA-99D0-8C2B5A259B83}" destId="{7842D871-507F-4F6F-9DAC-7B5090269C07}" srcOrd="1" destOrd="0" presId="urn:microsoft.com/office/officeart/2008/layout/LinedList"/>
    <dgm:cxn modelId="{C46FDCF0-77D2-4553-B112-ECF2C7B94C36}" type="presParOf" srcId="{BF607FCF-3A8D-4A4B-A2B5-2645E5D84E27}" destId="{11ED14A1-5CFE-4B4E-9D3B-A4E254F6C6C3}" srcOrd="4" destOrd="0" presId="urn:microsoft.com/office/officeart/2008/layout/LinedList"/>
    <dgm:cxn modelId="{2D254D24-7B65-4912-9F59-9220525EB710}" type="presParOf" srcId="{BF607FCF-3A8D-4A4B-A2B5-2645E5D84E27}" destId="{653E219E-BD21-4667-BBE3-B27CAFA04FC7}" srcOrd="5" destOrd="0" presId="urn:microsoft.com/office/officeart/2008/layout/LinedList"/>
    <dgm:cxn modelId="{DC1A0019-A590-4F7F-8F9D-BB36F7F2FE1E}" type="presParOf" srcId="{653E219E-BD21-4667-BBE3-B27CAFA04FC7}" destId="{9E81A2C4-F84E-4490-8E67-24C9BE4CB175}" srcOrd="0" destOrd="0" presId="urn:microsoft.com/office/officeart/2008/layout/LinedList"/>
    <dgm:cxn modelId="{A93DAF2A-E3E4-49AA-A040-EA3C7D1E1DBD}" type="presParOf" srcId="{653E219E-BD21-4667-BBE3-B27CAFA04FC7}" destId="{7A92A3B3-E4E7-4ADE-96F2-15333AB408A8}" srcOrd="1" destOrd="0" presId="urn:microsoft.com/office/officeart/2008/layout/LinedList"/>
    <dgm:cxn modelId="{E975EAF4-D34E-4B60-8AB0-03024D42DD83}" type="presParOf" srcId="{BF607FCF-3A8D-4A4B-A2B5-2645E5D84E27}" destId="{77288E6A-860F-4040-9219-4E7283A37133}" srcOrd="6" destOrd="0" presId="urn:microsoft.com/office/officeart/2008/layout/LinedList"/>
    <dgm:cxn modelId="{E2B0C482-CB5E-4027-8BF1-57F6FCF273B6}" type="presParOf" srcId="{BF607FCF-3A8D-4A4B-A2B5-2645E5D84E27}" destId="{8DDA9520-931E-4458-A885-8485F9618648}" srcOrd="7" destOrd="0" presId="urn:microsoft.com/office/officeart/2008/layout/LinedList"/>
    <dgm:cxn modelId="{09A5C498-5144-4F2E-82EA-B0BC8DD80E6F}" type="presParOf" srcId="{8DDA9520-931E-4458-A885-8485F9618648}" destId="{651DFA14-0603-48FC-966B-C9970C9BB502}" srcOrd="0" destOrd="0" presId="urn:microsoft.com/office/officeart/2008/layout/LinedList"/>
    <dgm:cxn modelId="{2BD58E39-50E0-45F3-9E29-A25DBC6A40DC}" type="presParOf" srcId="{8DDA9520-931E-4458-A885-8485F9618648}" destId="{05311CC8-8D8A-4FCE-9255-FE3DE3F0DF5E}" srcOrd="1" destOrd="0" presId="urn:microsoft.com/office/officeart/2008/layout/LinedList"/>
    <dgm:cxn modelId="{FC724C90-A5F2-42A8-BA5B-2557879AE001}" type="presParOf" srcId="{BF607FCF-3A8D-4A4B-A2B5-2645E5D84E27}" destId="{714C16E9-213A-4BD4-AE6B-FB19575FBBE6}" srcOrd="8" destOrd="0" presId="urn:microsoft.com/office/officeart/2008/layout/LinedList"/>
    <dgm:cxn modelId="{926088E8-BB99-40C6-B051-C6B7F0D741C0}" type="presParOf" srcId="{BF607FCF-3A8D-4A4B-A2B5-2645E5D84E27}" destId="{91B508EF-3626-4347-8FC8-339A5E757345}" srcOrd="9" destOrd="0" presId="urn:microsoft.com/office/officeart/2008/layout/LinedList"/>
    <dgm:cxn modelId="{F2E93EEC-924A-4DBF-AE64-CB0676AA4A8E}" type="presParOf" srcId="{91B508EF-3626-4347-8FC8-339A5E757345}" destId="{58DFD4C7-D4C6-41A2-ADBC-D0017D87738C}" srcOrd="0" destOrd="0" presId="urn:microsoft.com/office/officeart/2008/layout/LinedList"/>
    <dgm:cxn modelId="{0194ECB7-89A3-4162-AF7D-7A9D5E46A6CF}" type="presParOf" srcId="{91B508EF-3626-4347-8FC8-339A5E757345}" destId="{6652F5B2-6200-4197-B078-6EA1A767CF2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E71A7-5A6A-4C30-AA46-340FCD12008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A24225C-31F9-4373-A3D6-8B299C1C38BF}">
      <dgm:prSet/>
      <dgm:spPr/>
      <dgm:t>
        <a:bodyPr/>
        <a:lstStyle/>
        <a:p>
          <a:r>
            <a:rPr lang="nb-NO" b="1"/>
            <a:t>A </a:t>
          </a:r>
          <a:r>
            <a:rPr lang="nb-NO" b="1" err="1"/>
            <a:t>trained</a:t>
          </a:r>
          <a:r>
            <a:rPr lang="nb-NO" b="1"/>
            <a:t>  RF </a:t>
          </a:r>
          <a:r>
            <a:rPr lang="nb-NO" b="1" err="1"/>
            <a:t>could</a:t>
          </a:r>
          <a:r>
            <a:rPr lang="nb-NO" b="1"/>
            <a:t> </a:t>
          </a:r>
          <a:r>
            <a:rPr lang="nb-NO" b="1" err="1"/>
            <a:t>classify</a:t>
          </a:r>
          <a:r>
            <a:rPr lang="nb-NO" b="1"/>
            <a:t> </a:t>
          </a:r>
          <a:r>
            <a:rPr lang="nb-NO" b="1" err="1"/>
            <a:t>peatland</a:t>
          </a:r>
          <a:r>
            <a:rPr lang="nb-NO" b="1"/>
            <a:t> status </a:t>
          </a:r>
          <a:r>
            <a:rPr lang="nb-NO" b="1" err="1"/>
            <a:t>using</a:t>
          </a:r>
          <a:r>
            <a:rPr lang="nb-NO" b="1"/>
            <a:t> </a:t>
          </a:r>
          <a:r>
            <a:rPr lang="nb-NO" b="1" err="1"/>
            <a:t>Spectral</a:t>
          </a:r>
          <a:r>
            <a:rPr lang="nb-NO" b="1"/>
            <a:t> </a:t>
          </a:r>
          <a:r>
            <a:rPr lang="nb-NO" b="1" err="1"/>
            <a:t>Reflectance</a:t>
          </a:r>
          <a:r>
            <a:rPr lang="nb-NO" b="1"/>
            <a:t>, </a:t>
          </a:r>
          <a:r>
            <a:rPr lang="nb-NO" b="1" err="1"/>
            <a:t>Climate</a:t>
          </a:r>
          <a:r>
            <a:rPr lang="nb-NO" b="1"/>
            <a:t>, </a:t>
          </a:r>
          <a:r>
            <a:rPr lang="nb-NO" b="1" err="1"/>
            <a:t>Terrane</a:t>
          </a:r>
          <a:r>
            <a:rPr lang="nb-NO" b="1"/>
            <a:t>, </a:t>
          </a:r>
          <a:r>
            <a:rPr lang="nb-NO" b="1" err="1"/>
            <a:t>Hydrology</a:t>
          </a:r>
          <a:r>
            <a:rPr lang="nb-NO" b="1"/>
            <a:t> and Land Surface </a:t>
          </a:r>
          <a:r>
            <a:rPr lang="nb-NO" b="1" err="1"/>
            <a:t>Temperature</a:t>
          </a:r>
          <a:r>
            <a:rPr lang="nb-NO" b="1"/>
            <a:t>  </a:t>
          </a:r>
          <a:r>
            <a:rPr lang="nb-NO" b="1" err="1"/>
            <a:t>signature</a:t>
          </a:r>
          <a:r>
            <a:rPr lang="nb-NO" b="1"/>
            <a:t>.</a:t>
          </a:r>
          <a:endParaRPr lang="en-US" b="1"/>
        </a:p>
      </dgm:t>
    </dgm:pt>
    <dgm:pt modelId="{7EE3FDF1-0F2A-45F5-8D49-D8144546B4F7}" type="parTrans" cxnId="{C8AA0FA6-73BE-4C43-96AF-B5DCC7ED5E15}">
      <dgm:prSet/>
      <dgm:spPr/>
      <dgm:t>
        <a:bodyPr/>
        <a:lstStyle/>
        <a:p>
          <a:endParaRPr lang="en-US"/>
        </a:p>
      </dgm:t>
    </dgm:pt>
    <dgm:pt modelId="{091CEEF2-AC85-4B7F-88A0-56DE21FD2F10}" type="sibTrans" cxnId="{C8AA0FA6-73BE-4C43-96AF-B5DCC7ED5E15}">
      <dgm:prSet/>
      <dgm:spPr/>
      <dgm:t>
        <a:bodyPr/>
        <a:lstStyle/>
        <a:p>
          <a:endParaRPr lang="en-US"/>
        </a:p>
      </dgm:t>
    </dgm:pt>
    <dgm:pt modelId="{A97EA497-87F4-40CE-B170-2D9D1FDF4EA5}">
      <dgm:prSet/>
      <dgm:spPr/>
      <dgm:t>
        <a:bodyPr/>
        <a:lstStyle/>
        <a:p>
          <a:r>
            <a:rPr lang="nb-NO" b="1"/>
            <a:t>It </a:t>
          </a:r>
          <a:r>
            <a:rPr lang="nb-NO" b="1" err="1"/>
            <a:t>could</a:t>
          </a:r>
          <a:r>
            <a:rPr lang="nb-NO" b="1"/>
            <a:t> </a:t>
          </a:r>
          <a:r>
            <a:rPr lang="nb-NO" b="1" err="1"/>
            <a:t>spatially</a:t>
          </a:r>
          <a:r>
            <a:rPr lang="nb-NO" b="1"/>
            <a:t> </a:t>
          </a:r>
          <a:r>
            <a:rPr lang="nb-NO" b="1" err="1"/>
            <a:t>predict</a:t>
          </a:r>
          <a:r>
            <a:rPr lang="nb-NO" b="1"/>
            <a:t> </a:t>
          </a:r>
          <a:r>
            <a:rPr lang="nb-NO" b="1" err="1"/>
            <a:t>very</a:t>
          </a:r>
          <a:r>
            <a:rPr lang="nb-NO" b="1"/>
            <a:t> </a:t>
          </a:r>
          <a:r>
            <a:rPr lang="nb-NO" b="1" err="1"/>
            <a:t>well</a:t>
          </a:r>
          <a:r>
            <a:rPr lang="nb-NO" b="1"/>
            <a:t> in </a:t>
          </a:r>
          <a:r>
            <a:rPr lang="nb-NO" b="1" err="1"/>
            <a:t>similar</a:t>
          </a:r>
          <a:r>
            <a:rPr lang="nb-NO" b="1"/>
            <a:t> </a:t>
          </a:r>
          <a:r>
            <a:rPr lang="nb-NO" b="1" err="1"/>
            <a:t>domain</a:t>
          </a:r>
          <a:r>
            <a:rPr lang="nb-NO" b="1"/>
            <a:t>.</a:t>
          </a:r>
          <a:endParaRPr lang="en-US" b="1"/>
        </a:p>
      </dgm:t>
    </dgm:pt>
    <dgm:pt modelId="{106A4B48-2E02-43EF-BBE7-033C2324DFBD}" type="parTrans" cxnId="{94CBC4A0-AD95-42A8-9901-FC7F62D74AAE}">
      <dgm:prSet/>
      <dgm:spPr/>
      <dgm:t>
        <a:bodyPr/>
        <a:lstStyle/>
        <a:p>
          <a:endParaRPr lang="en-US"/>
        </a:p>
      </dgm:t>
    </dgm:pt>
    <dgm:pt modelId="{A9F4BE23-DF24-4D77-8F0E-41C19CACA44B}" type="sibTrans" cxnId="{94CBC4A0-AD95-42A8-9901-FC7F62D74AAE}">
      <dgm:prSet/>
      <dgm:spPr/>
      <dgm:t>
        <a:bodyPr/>
        <a:lstStyle/>
        <a:p>
          <a:endParaRPr lang="en-US"/>
        </a:p>
      </dgm:t>
    </dgm:pt>
    <dgm:pt modelId="{5542E598-B136-49DF-8D4A-E77C5CB22FB4}">
      <dgm:prSet/>
      <dgm:spPr/>
      <dgm:t>
        <a:bodyPr/>
        <a:lstStyle/>
        <a:p>
          <a:r>
            <a:rPr lang="nb-NO" b="1" err="1"/>
            <a:t>Uncertainties</a:t>
          </a:r>
          <a:r>
            <a:rPr lang="nb-NO" b="1"/>
            <a:t> </a:t>
          </a:r>
          <a:r>
            <a:rPr lang="nb-NO" b="1" err="1"/>
            <a:t>may</a:t>
          </a:r>
          <a:r>
            <a:rPr lang="nb-NO" b="1"/>
            <a:t> be </a:t>
          </a:r>
          <a:r>
            <a:rPr lang="nb-NO" b="1" err="1"/>
            <a:t>high</a:t>
          </a:r>
          <a:r>
            <a:rPr lang="nb-NO" b="1"/>
            <a:t> </a:t>
          </a:r>
          <a:r>
            <a:rPr lang="nb-NO" b="1" err="1"/>
            <a:t>outside</a:t>
          </a:r>
          <a:r>
            <a:rPr lang="nb-NO" b="1"/>
            <a:t> data </a:t>
          </a:r>
          <a:r>
            <a:rPr lang="nb-NO" b="1" err="1"/>
            <a:t>domain</a:t>
          </a:r>
          <a:r>
            <a:rPr lang="nb-NO" b="1"/>
            <a:t> </a:t>
          </a:r>
          <a:r>
            <a:rPr lang="nb-NO" b="1" err="1"/>
            <a:t>even</a:t>
          </a:r>
          <a:r>
            <a:rPr lang="nb-NO" b="1"/>
            <a:t> in </a:t>
          </a:r>
          <a:r>
            <a:rPr lang="nb-NO" b="1" err="1"/>
            <a:t>similar</a:t>
          </a:r>
          <a:r>
            <a:rPr lang="nb-NO" b="1"/>
            <a:t> </a:t>
          </a:r>
          <a:r>
            <a:rPr lang="nb-NO" b="1" err="1"/>
            <a:t>peatland</a:t>
          </a:r>
          <a:r>
            <a:rPr lang="nb-NO" b="1"/>
            <a:t> regime</a:t>
          </a:r>
          <a:r>
            <a:rPr lang="nb-NO"/>
            <a:t>.</a:t>
          </a:r>
          <a:endParaRPr lang="en-US"/>
        </a:p>
      </dgm:t>
    </dgm:pt>
    <dgm:pt modelId="{7FB6E03C-B89C-4178-8FD0-A95E18E1B97A}" type="parTrans" cxnId="{8B46FCE8-7A13-4305-A4B4-0B667DDDB919}">
      <dgm:prSet/>
      <dgm:spPr/>
      <dgm:t>
        <a:bodyPr/>
        <a:lstStyle/>
        <a:p>
          <a:endParaRPr lang="en-US"/>
        </a:p>
      </dgm:t>
    </dgm:pt>
    <dgm:pt modelId="{848A786A-E38E-47EC-87AC-05691913E297}" type="sibTrans" cxnId="{8B46FCE8-7A13-4305-A4B4-0B667DDDB919}">
      <dgm:prSet/>
      <dgm:spPr/>
      <dgm:t>
        <a:bodyPr/>
        <a:lstStyle/>
        <a:p>
          <a:endParaRPr lang="en-US"/>
        </a:p>
      </dgm:t>
    </dgm:pt>
    <dgm:pt modelId="{D2EC7D7F-E3CD-41DC-89CD-2BB154A8DC6A}">
      <dgm:prSet/>
      <dgm:spPr/>
      <dgm:t>
        <a:bodyPr/>
        <a:lstStyle/>
        <a:p>
          <a:r>
            <a:rPr lang="en-US" b="1"/>
            <a:t>Domain training and robust feature engineering would improve accuracy and reduce uncertainty.</a:t>
          </a:r>
        </a:p>
      </dgm:t>
    </dgm:pt>
    <dgm:pt modelId="{D04510E5-DEBF-4953-93D6-63A286BFB90F}" type="parTrans" cxnId="{E5977406-C9A6-43C9-AACA-9467EC785587}">
      <dgm:prSet/>
      <dgm:spPr/>
      <dgm:t>
        <a:bodyPr/>
        <a:lstStyle/>
        <a:p>
          <a:endParaRPr lang="en-US"/>
        </a:p>
      </dgm:t>
    </dgm:pt>
    <dgm:pt modelId="{742D7901-2D97-4AF5-AAF7-6027B6728100}" type="sibTrans" cxnId="{E5977406-C9A6-43C9-AACA-9467EC785587}">
      <dgm:prSet/>
      <dgm:spPr/>
      <dgm:t>
        <a:bodyPr/>
        <a:lstStyle/>
        <a:p>
          <a:endParaRPr lang="en-US"/>
        </a:p>
      </dgm:t>
    </dgm:pt>
    <dgm:pt modelId="{247975C1-3A3E-431F-A9AA-881E63FC54E0}" type="pres">
      <dgm:prSet presAssocID="{525E71A7-5A6A-4C30-AA46-340FCD12008C}" presName="linear" presStyleCnt="0">
        <dgm:presLayoutVars>
          <dgm:animLvl val="lvl"/>
          <dgm:resizeHandles val="exact"/>
        </dgm:presLayoutVars>
      </dgm:prSet>
      <dgm:spPr/>
    </dgm:pt>
    <dgm:pt modelId="{1D30CE83-29AB-41B4-8951-DB438995DF28}" type="pres">
      <dgm:prSet presAssocID="{BA24225C-31F9-4373-A3D6-8B299C1C38BF}" presName="parentText" presStyleLbl="node1" presStyleIdx="0" presStyleCnt="4">
        <dgm:presLayoutVars>
          <dgm:chMax val="0"/>
          <dgm:bulletEnabled val="1"/>
        </dgm:presLayoutVars>
      </dgm:prSet>
      <dgm:spPr/>
    </dgm:pt>
    <dgm:pt modelId="{7A6A4E08-B034-401D-B6DA-7E206ABDCBB9}" type="pres">
      <dgm:prSet presAssocID="{091CEEF2-AC85-4B7F-88A0-56DE21FD2F10}" presName="spacer" presStyleCnt="0"/>
      <dgm:spPr/>
    </dgm:pt>
    <dgm:pt modelId="{E2D03AFE-7F4F-40C7-8D45-49F44A295BBD}" type="pres">
      <dgm:prSet presAssocID="{A97EA497-87F4-40CE-B170-2D9D1FDF4EA5}" presName="parentText" presStyleLbl="node1" presStyleIdx="1" presStyleCnt="4">
        <dgm:presLayoutVars>
          <dgm:chMax val="0"/>
          <dgm:bulletEnabled val="1"/>
        </dgm:presLayoutVars>
      </dgm:prSet>
      <dgm:spPr/>
    </dgm:pt>
    <dgm:pt modelId="{629E324B-3FF8-43E6-888E-4DF78CA04568}" type="pres">
      <dgm:prSet presAssocID="{A9F4BE23-DF24-4D77-8F0E-41C19CACA44B}" presName="spacer" presStyleCnt="0"/>
      <dgm:spPr/>
    </dgm:pt>
    <dgm:pt modelId="{B9863C0D-5FE8-4E37-A3DC-CA731FB38597}" type="pres">
      <dgm:prSet presAssocID="{5542E598-B136-49DF-8D4A-E77C5CB22FB4}" presName="parentText" presStyleLbl="node1" presStyleIdx="2" presStyleCnt="4">
        <dgm:presLayoutVars>
          <dgm:chMax val="0"/>
          <dgm:bulletEnabled val="1"/>
        </dgm:presLayoutVars>
      </dgm:prSet>
      <dgm:spPr/>
    </dgm:pt>
    <dgm:pt modelId="{81DABE63-1CD4-4944-B2B2-07EA33AD9EC4}" type="pres">
      <dgm:prSet presAssocID="{848A786A-E38E-47EC-87AC-05691913E297}" presName="spacer" presStyleCnt="0"/>
      <dgm:spPr/>
    </dgm:pt>
    <dgm:pt modelId="{6E3E73B2-B457-4B95-89E3-CA8F63885F2E}" type="pres">
      <dgm:prSet presAssocID="{D2EC7D7F-E3CD-41DC-89CD-2BB154A8DC6A}" presName="parentText" presStyleLbl="node1" presStyleIdx="3" presStyleCnt="4">
        <dgm:presLayoutVars>
          <dgm:chMax val="0"/>
          <dgm:bulletEnabled val="1"/>
        </dgm:presLayoutVars>
      </dgm:prSet>
      <dgm:spPr/>
    </dgm:pt>
  </dgm:ptLst>
  <dgm:cxnLst>
    <dgm:cxn modelId="{E5977406-C9A6-43C9-AACA-9467EC785587}" srcId="{525E71A7-5A6A-4C30-AA46-340FCD12008C}" destId="{D2EC7D7F-E3CD-41DC-89CD-2BB154A8DC6A}" srcOrd="3" destOrd="0" parTransId="{D04510E5-DEBF-4953-93D6-63A286BFB90F}" sibTransId="{742D7901-2D97-4AF5-AAF7-6027B6728100}"/>
    <dgm:cxn modelId="{E24E333E-B35C-4BB2-8968-CE3BB95B2877}" type="presOf" srcId="{D2EC7D7F-E3CD-41DC-89CD-2BB154A8DC6A}" destId="{6E3E73B2-B457-4B95-89E3-CA8F63885F2E}" srcOrd="0" destOrd="0" presId="urn:microsoft.com/office/officeart/2005/8/layout/vList2"/>
    <dgm:cxn modelId="{94CBC4A0-AD95-42A8-9901-FC7F62D74AAE}" srcId="{525E71A7-5A6A-4C30-AA46-340FCD12008C}" destId="{A97EA497-87F4-40CE-B170-2D9D1FDF4EA5}" srcOrd="1" destOrd="0" parTransId="{106A4B48-2E02-43EF-BBE7-033C2324DFBD}" sibTransId="{A9F4BE23-DF24-4D77-8F0E-41C19CACA44B}"/>
    <dgm:cxn modelId="{C8AA0FA6-73BE-4C43-96AF-B5DCC7ED5E15}" srcId="{525E71A7-5A6A-4C30-AA46-340FCD12008C}" destId="{BA24225C-31F9-4373-A3D6-8B299C1C38BF}" srcOrd="0" destOrd="0" parTransId="{7EE3FDF1-0F2A-45F5-8D49-D8144546B4F7}" sibTransId="{091CEEF2-AC85-4B7F-88A0-56DE21FD2F10}"/>
    <dgm:cxn modelId="{AB65CEA8-3EBE-4F9B-BA92-2F66492C8F4B}" type="presOf" srcId="{525E71A7-5A6A-4C30-AA46-340FCD12008C}" destId="{247975C1-3A3E-431F-A9AA-881E63FC54E0}" srcOrd="0" destOrd="0" presId="urn:microsoft.com/office/officeart/2005/8/layout/vList2"/>
    <dgm:cxn modelId="{36879FBC-B560-4E92-91F0-B6601EA18EB8}" type="presOf" srcId="{5542E598-B136-49DF-8D4A-E77C5CB22FB4}" destId="{B9863C0D-5FE8-4E37-A3DC-CA731FB38597}" srcOrd="0" destOrd="0" presId="urn:microsoft.com/office/officeart/2005/8/layout/vList2"/>
    <dgm:cxn modelId="{91EE39DD-4BC9-4C45-AAD8-A5FB5C211C6E}" type="presOf" srcId="{BA24225C-31F9-4373-A3D6-8B299C1C38BF}" destId="{1D30CE83-29AB-41B4-8951-DB438995DF28}" srcOrd="0" destOrd="0" presId="urn:microsoft.com/office/officeart/2005/8/layout/vList2"/>
    <dgm:cxn modelId="{298036E3-E16C-405B-9618-417E12DAFBB6}" type="presOf" srcId="{A97EA497-87F4-40CE-B170-2D9D1FDF4EA5}" destId="{E2D03AFE-7F4F-40C7-8D45-49F44A295BBD}" srcOrd="0" destOrd="0" presId="urn:microsoft.com/office/officeart/2005/8/layout/vList2"/>
    <dgm:cxn modelId="{8B46FCE8-7A13-4305-A4B4-0B667DDDB919}" srcId="{525E71A7-5A6A-4C30-AA46-340FCD12008C}" destId="{5542E598-B136-49DF-8D4A-E77C5CB22FB4}" srcOrd="2" destOrd="0" parTransId="{7FB6E03C-B89C-4178-8FD0-A95E18E1B97A}" sibTransId="{848A786A-E38E-47EC-87AC-05691913E297}"/>
    <dgm:cxn modelId="{CD3E32AB-9A2A-4BCF-8E25-8C6A5E261054}" type="presParOf" srcId="{247975C1-3A3E-431F-A9AA-881E63FC54E0}" destId="{1D30CE83-29AB-41B4-8951-DB438995DF28}" srcOrd="0" destOrd="0" presId="urn:microsoft.com/office/officeart/2005/8/layout/vList2"/>
    <dgm:cxn modelId="{834E1E90-776F-4FDD-A435-C6BE590867B5}" type="presParOf" srcId="{247975C1-3A3E-431F-A9AA-881E63FC54E0}" destId="{7A6A4E08-B034-401D-B6DA-7E206ABDCBB9}" srcOrd="1" destOrd="0" presId="urn:microsoft.com/office/officeart/2005/8/layout/vList2"/>
    <dgm:cxn modelId="{FC4248CE-95B1-45E8-B0FF-3D1E4696B83B}" type="presParOf" srcId="{247975C1-3A3E-431F-A9AA-881E63FC54E0}" destId="{E2D03AFE-7F4F-40C7-8D45-49F44A295BBD}" srcOrd="2" destOrd="0" presId="urn:microsoft.com/office/officeart/2005/8/layout/vList2"/>
    <dgm:cxn modelId="{E6D78505-5879-4A81-81F7-B8136853B460}" type="presParOf" srcId="{247975C1-3A3E-431F-A9AA-881E63FC54E0}" destId="{629E324B-3FF8-43E6-888E-4DF78CA04568}" srcOrd="3" destOrd="0" presId="urn:microsoft.com/office/officeart/2005/8/layout/vList2"/>
    <dgm:cxn modelId="{BA8029B9-AF95-4551-B8DA-77B3CA1AFD5D}" type="presParOf" srcId="{247975C1-3A3E-431F-A9AA-881E63FC54E0}" destId="{B9863C0D-5FE8-4E37-A3DC-CA731FB38597}" srcOrd="4" destOrd="0" presId="urn:microsoft.com/office/officeart/2005/8/layout/vList2"/>
    <dgm:cxn modelId="{02273148-8D35-417A-866C-1BC037FD40FE}" type="presParOf" srcId="{247975C1-3A3E-431F-A9AA-881E63FC54E0}" destId="{81DABE63-1CD4-4944-B2B2-07EA33AD9EC4}" srcOrd="5" destOrd="0" presId="urn:microsoft.com/office/officeart/2005/8/layout/vList2"/>
    <dgm:cxn modelId="{A85592AA-8E1B-4B3D-B694-63287966EF83}" type="presParOf" srcId="{247975C1-3A3E-431F-A9AA-881E63FC54E0}" destId="{6E3E73B2-B457-4B95-89E3-CA8F63885F2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4C6F7-A98F-40D9-A2DF-0626E83ABAC3}">
      <dsp:nvSpPr>
        <dsp:cNvPr id="0" name=""/>
        <dsp:cNvSpPr/>
      </dsp:nvSpPr>
      <dsp:spPr>
        <a:xfrm>
          <a:off x="0" y="432"/>
          <a:ext cx="92775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F31295-E8A6-4F90-AB47-BA4FB4873C56}">
      <dsp:nvSpPr>
        <dsp:cNvPr id="0" name=""/>
        <dsp:cNvSpPr/>
      </dsp:nvSpPr>
      <dsp:spPr>
        <a:xfrm>
          <a:off x="0" y="432"/>
          <a:ext cx="9277522" cy="70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b-NO" sz="2000" b="1" kern="1200"/>
            <a:t>Train </a:t>
          </a:r>
          <a:r>
            <a:rPr lang="nb-NO" sz="2000" b="1" u="sng" kern="1200"/>
            <a:t>Random Forest </a:t>
          </a:r>
          <a:r>
            <a:rPr lang="nb-NO" sz="2000" b="1" u="sng" kern="1200" err="1"/>
            <a:t>Classifier</a:t>
          </a:r>
          <a:r>
            <a:rPr lang="nb-NO" sz="2000" b="1" u="sng" kern="1200"/>
            <a:t> </a:t>
          </a:r>
          <a:r>
            <a:rPr lang="nb-NO" sz="2000" b="1" kern="1200" err="1"/>
            <a:t>using</a:t>
          </a:r>
          <a:r>
            <a:rPr lang="nb-NO" sz="2000" b="1" kern="1200"/>
            <a:t> a </a:t>
          </a:r>
          <a:r>
            <a:rPr lang="nb-NO" sz="2000" b="1" kern="1200" err="1"/>
            <a:t>set</a:t>
          </a:r>
          <a:r>
            <a:rPr lang="nb-NO" sz="2000" b="1" kern="1200"/>
            <a:t> </a:t>
          </a:r>
          <a:r>
            <a:rPr lang="nb-NO" sz="2000" b="1" kern="1200" err="1"/>
            <a:t>of</a:t>
          </a:r>
          <a:r>
            <a:rPr lang="nb-NO" sz="2000" b="1" kern="1200"/>
            <a:t> </a:t>
          </a:r>
          <a:r>
            <a:rPr lang="nb-NO" sz="2000" b="1" kern="1200" err="1"/>
            <a:t>proxies</a:t>
          </a:r>
          <a:r>
            <a:rPr lang="nb-NO" sz="2000" b="1" kern="1200"/>
            <a:t> </a:t>
          </a:r>
          <a:r>
            <a:rPr lang="nb-NO" sz="2000" b="1" kern="1200" err="1"/>
            <a:t>related</a:t>
          </a:r>
          <a:r>
            <a:rPr lang="nb-NO" sz="2000" b="1" kern="1200"/>
            <a:t> to </a:t>
          </a:r>
          <a:r>
            <a:rPr lang="nb-NO" sz="2000" b="1" kern="1200" err="1"/>
            <a:t>peat</a:t>
          </a:r>
          <a:r>
            <a:rPr lang="nb-NO" sz="2000" b="1" kern="1200"/>
            <a:t> </a:t>
          </a:r>
          <a:r>
            <a:rPr lang="nb-NO" sz="2000" b="1" kern="1200" err="1"/>
            <a:t>characteristics</a:t>
          </a:r>
          <a:r>
            <a:rPr lang="nb-NO" sz="2000" b="1" kern="1200"/>
            <a:t> over Scottish </a:t>
          </a:r>
          <a:r>
            <a:rPr lang="nb-NO" sz="2000" b="1" kern="1200" err="1"/>
            <a:t>peatlands</a:t>
          </a:r>
          <a:endParaRPr lang="en-US" sz="2000" kern="1200"/>
        </a:p>
      </dsp:txBody>
      <dsp:txXfrm>
        <a:off x="0" y="432"/>
        <a:ext cx="9277522" cy="707713"/>
      </dsp:txXfrm>
    </dsp:sp>
    <dsp:sp modelId="{3B3CB44D-9FD5-4289-878F-B8158B1E13FB}">
      <dsp:nvSpPr>
        <dsp:cNvPr id="0" name=""/>
        <dsp:cNvSpPr/>
      </dsp:nvSpPr>
      <dsp:spPr>
        <a:xfrm>
          <a:off x="0" y="708145"/>
          <a:ext cx="92775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3BFFED-3DE7-4744-BD9F-23870C419A0A}">
      <dsp:nvSpPr>
        <dsp:cNvPr id="0" name=""/>
        <dsp:cNvSpPr/>
      </dsp:nvSpPr>
      <dsp:spPr>
        <a:xfrm>
          <a:off x="0" y="708145"/>
          <a:ext cx="9277522" cy="70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b-NO" sz="2000" b="1" kern="1200"/>
            <a:t>Predict </a:t>
          </a:r>
          <a:r>
            <a:rPr lang="nb-NO" sz="2000" b="1" u="sng" kern="1200"/>
            <a:t>INSIDE data domain??</a:t>
          </a:r>
          <a:endParaRPr lang="en-US" sz="2000" kern="1200"/>
        </a:p>
      </dsp:txBody>
      <dsp:txXfrm>
        <a:off x="0" y="708145"/>
        <a:ext cx="9277522" cy="707713"/>
      </dsp:txXfrm>
    </dsp:sp>
    <dsp:sp modelId="{11ED14A1-5CFE-4B4E-9D3B-A4E254F6C6C3}">
      <dsp:nvSpPr>
        <dsp:cNvPr id="0" name=""/>
        <dsp:cNvSpPr/>
      </dsp:nvSpPr>
      <dsp:spPr>
        <a:xfrm>
          <a:off x="0" y="1415858"/>
          <a:ext cx="92775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81A2C4-F84E-4490-8E67-24C9BE4CB175}">
      <dsp:nvSpPr>
        <dsp:cNvPr id="0" name=""/>
        <dsp:cNvSpPr/>
      </dsp:nvSpPr>
      <dsp:spPr>
        <a:xfrm>
          <a:off x="0" y="1415858"/>
          <a:ext cx="9277522" cy="70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b-NO" sz="2000" b="1" kern="1200" err="1"/>
            <a:t>Predict</a:t>
          </a:r>
          <a:r>
            <a:rPr lang="nb-NO" sz="2000" b="1" kern="1200"/>
            <a:t>  </a:t>
          </a:r>
          <a:r>
            <a:rPr lang="nb-NO" sz="2000" b="1" u="sng" kern="1200"/>
            <a:t>OUTSIDE data </a:t>
          </a:r>
          <a:r>
            <a:rPr lang="nb-NO" sz="2000" b="1" u="sng" kern="1200" err="1"/>
            <a:t>domain</a:t>
          </a:r>
          <a:r>
            <a:rPr lang="nb-NO" sz="2000" b="1" kern="1200"/>
            <a:t> (eg. Norway)??</a:t>
          </a:r>
          <a:endParaRPr lang="en-US" sz="2000" kern="1200"/>
        </a:p>
      </dsp:txBody>
      <dsp:txXfrm>
        <a:off x="0" y="1415858"/>
        <a:ext cx="9277522" cy="707713"/>
      </dsp:txXfrm>
    </dsp:sp>
    <dsp:sp modelId="{77288E6A-860F-4040-9219-4E7283A37133}">
      <dsp:nvSpPr>
        <dsp:cNvPr id="0" name=""/>
        <dsp:cNvSpPr/>
      </dsp:nvSpPr>
      <dsp:spPr>
        <a:xfrm>
          <a:off x="0" y="2123571"/>
          <a:ext cx="92775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1DFA14-0603-48FC-966B-C9970C9BB502}">
      <dsp:nvSpPr>
        <dsp:cNvPr id="0" name=""/>
        <dsp:cNvSpPr/>
      </dsp:nvSpPr>
      <dsp:spPr>
        <a:xfrm>
          <a:off x="0" y="2123571"/>
          <a:ext cx="9277522" cy="70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b-NO" sz="2000" b="1" kern="1200" err="1"/>
            <a:t>Assess</a:t>
          </a:r>
          <a:r>
            <a:rPr lang="nb-NO" sz="2000" b="1" kern="1200"/>
            <a:t> </a:t>
          </a:r>
          <a:r>
            <a:rPr lang="nb-NO" sz="2000" b="1" u="sng" kern="1200"/>
            <a:t>UNCERTAINTIES</a:t>
          </a:r>
          <a:r>
            <a:rPr lang="nb-NO" sz="2000" b="1" kern="1200"/>
            <a:t> across  </a:t>
          </a:r>
          <a:r>
            <a:rPr lang="nb-NO" sz="2000" b="1" kern="1200" err="1"/>
            <a:t>domains</a:t>
          </a:r>
          <a:r>
            <a:rPr lang="nb-NO" sz="2000" b="1" kern="1200"/>
            <a:t>??</a:t>
          </a:r>
          <a:endParaRPr lang="en-US" sz="2000" kern="1200"/>
        </a:p>
      </dsp:txBody>
      <dsp:txXfrm>
        <a:off x="0" y="2123571"/>
        <a:ext cx="9277522" cy="707713"/>
      </dsp:txXfrm>
    </dsp:sp>
    <dsp:sp modelId="{714C16E9-213A-4BD4-AE6B-FB19575FBBE6}">
      <dsp:nvSpPr>
        <dsp:cNvPr id="0" name=""/>
        <dsp:cNvSpPr/>
      </dsp:nvSpPr>
      <dsp:spPr>
        <a:xfrm>
          <a:off x="0" y="2831284"/>
          <a:ext cx="927752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DFD4C7-D4C6-41A2-ADBC-D0017D87738C}">
      <dsp:nvSpPr>
        <dsp:cNvPr id="0" name=""/>
        <dsp:cNvSpPr/>
      </dsp:nvSpPr>
      <dsp:spPr>
        <a:xfrm>
          <a:off x="0" y="2831284"/>
          <a:ext cx="9277522" cy="707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b-NO" sz="2000" b="1" kern="1200"/>
            <a:t>How to </a:t>
          </a:r>
          <a:r>
            <a:rPr lang="nb-NO" sz="2000" b="1" u="sng" kern="1200"/>
            <a:t>IMPROVE</a:t>
          </a:r>
          <a:r>
            <a:rPr lang="nb-NO" sz="2000" b="1" kern="1200"/>
            <a:t> classification??</a:t>
          </a:r>
          <a:endParaRPr lang="en-US" sz="2000" kern="1200"/>
        </a:p>
      </dsp:txBody>
      <dsp:txXfrm>
        <a:off x="0" y="2831284"/>
        <a:ext cx="9277522" cy="7077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0CE83-29AB-41B4-8951-DB438995DF28}">
      <dsp:nvSpPr>
        <dsp:cNvPr id="0" name=""/>
        <dsp:cNvSpPr/>
      </dsp:nvSpPr>
      <dsp:spPr>
        <a:xfrm>
          <a:off x="0" y="613863"/>
          <a:ext cx="9310977" cy="875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b="1" kern="1200"/>
            <a:t>A </a:t>
          </a:r>
          <a:r>
            <a:rPr lang="nb-NO" sz="2200" b="1" kern="1200" err="1"/>
            <a:t>trained</a:t>
          </a:r>
          <a:r>
            <a:rPr lang="nb-NO" sz="2200" b="1" kern="1200"/>
            <a:t>  RF </a:t>
          </a:r>
          <a:r>
            <a:rPr lang="nb-NO" sz="2200" b="1" kern="1200" err="1"/>
            <a:t>could</a:t>
          </a:r>
          <a:r>
            <a:rPr lang="nb-NO" sz="2200" b="1" kern="1200"/>
            <a:t> </a:t>
          </a:r>
          <a:r>
            <a:rPr lang="nb-NO" sz="2200" b="1" kern="1200" err="1"/>
            <a:t>classify</a:t>
          </a:r>
          <a:r>
            <a:rPr lang="nb-NO" sz="2200" b="1" kern="1200"/>
            <a:t> </a:t>
          </a:r>
          <a:r>
            <a:rPr lang="nb-NO" sz="2200" b="1" kern="1200" err="1"/>
            <a:t>peatland</a:t>
          </a:r>
          <a:r>
            <a:rPr lang="nb-NO" sz="2200" b="1" kern="1200"/>
            <a:t> status </a:t>
          </a:r>
          <a:r>
            <a:rPr lang="nb-NO" sz="2200" b="1" kern="1200" err="1"/>
            <a:t>using</a:t>
          </a:r>
          <a:r>
            <a:rPr lang="nb-NO" sz="2200" b="1" kern="1200"/>
            <a:t> </a:t>
          </a:r>
          <a:r>
            <a:rPr lang="nb-NO" sz="2200" b="1" kern="1200" err="1"/>
            <a:t>Spectral</a:t>
          </a:r>
          <a:r>
            <a:rPr lang="nb-NO" sz="2200" b="1" kern="1200"/>
            <a:t> </a:t>
          </a:r>
          <a:r>
            <a:rPr lang="nb-NO" sz="2200" b="1" kern="1200" err="1"/>
            <a:t>Reflectance</a:t>
          </a:r>
          <a:r>
            <a:rPr lang="nb-NO" sz="2200" b="1" kern="1200"/>
            <a:t>, </a:t>
          </a:r>
          <a:r>
            <a:rPr lang="nb-NO" sz="2200" b="1" kern="1200" err="1"/>
            <a:t>Climate</a:t>
          </a:r>
          <a:r>
            <a:rPr lang="nb-NO" sz="2200" b="1" kern="1200"/>
            <a:t>, </a:t>
          </a:r>
          <a:r>
            <a:rPr lang="nb-NO" sz="2200" b="1" kern="1200" err="1"/>
            <a:t>Terrane</a:t>
          </a:r>
          <a:r>
            <a:rPr lang="nb-NO" sz="2200" b="1" kern="1200"/>
            <a:t>, </a:t>
          </a:r>
          <a:r>
            <a:rPr lang="nb-NO" sz="2200" b="1" kern="1200" err="1"/>
            <a:t>Hydrology</a:t>
          </a:r>
          <a:r>
            <a:rPr lang="nb-NO" sz="2200" b="1" kern="1200"/>
            <a:t> and Land Surface </a:t>
          </a:r>
          <a:r>
            <a:rPr lang="nb-NO" sz="2200" b="1" kern="1200" err="1"/>
            <a:t>Temperature</a:t>
          </a:r>
          <a:r>
            <a:rPr lang="nb-NO" sz="2200" b="1" kern="1200"/>
            <a:t>  </a:t>
          </a:r>
          <a:r>
            <a:rPr lang="nb-NO" sz="2200" b="1" kern="1200" err="1"/>
            <a:t>signature</a:t>
          </a:r>
          <a:r>
            <a:rPr lang="nb-NO" sz="2200" b="1" kern="1200"/>
            <a:t>.</a:t>
          </a:r>
          <a:endParaRPr lang="en-US" sz="2200" b="1" kern="1200"/>
        </a:p>
      </dsp:txBody>
      <dsp:txXfrm>
        <a:off x="42722" y="656585"/>
        <a:ext cx="9225533" cy="789716"/>
      </dsp:txXfrm>
    </dsp:sp>
    <dsp:sp modelId="{E2D03AFE-7F4F-40C7-8D45-49F44A295BBD}">
      <dsp:nvSpPr>
        <dsp:cNvPr id="0" name=""/>
        <dsp:cNvSpPr/>
      </dsp:nvSpPr>
      <dsp:spPr>
        <a:xfrm>
          <a:off x="0" y="1552383"/>
          <a:ext cx="9310977" cy="875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b="1" kern="1200"/>
            <a:t>It </a:t>
          </a:r>
          <a:r>
            <a:rPr lang="nb-NO" sz="2200" b="1" kern="1200" err="1"/>
            <a:t>could</a:t>
          </a:r>
          <a:r>
            <a:rPr lang="nb-NO" sz="2200" b="1" kern="1200"/>
            <a:t> </a:t>
          </a:r>
          <a:r>
            <a:rPr lang="nb-NO" sz="2200" b="1" kern="1200" err="1"/>
            <a:t>spatially</a:t>
          </a:r>
          <a:r>
            <a:rPr lang="nb-NO" sz="2200" b="1" kern="1200"/>
            <a:t> </a:t>
          </a:r>
          <a:r>
            <a:rPr lang="nb-NO" sz="2200" b="1" kern="1200" err="1"/>
            <a:t>predict</a:t>
          </a:r>
          <a:r>
            <a:rPr lang="nb-NO" sz="2200" b="1" kern="1200"/>
            <a:t> </a:t>
          </a:r>
          <a:r>
            <a:rPr lang="nb-NO" sz="2200" b="1" kern="1200" err="1"/>
            <a:t>very</a:t>
          </a:r>
          <a:r>
            <a:rPr lang="nb-NO" sz="2200" b="1" kern="1200"/>
            <a:t> </a:t>
          </a:r>
          <a:r>
            <a:rPr lang="nb-NO" sz="2200" b="1" kern="1200" err="1"/>
            <a:t>well</a:t>
          </a:r>
          <a:r>
            <a:rPr lang="nb-NO" sz="2200" b="1" kern="1200"/>
            <a:t> in </a:t>
          </a:r>
          <a:r>
            <a:rPr lang="nb-NO" sz="2200" b="1" kern="1200" err="1"/>
            <a:t>similar</a:t>
          </a:r>
          <a:r>
            <a:rPr lang="nb-NO" sz="2200" b="1" kern="1200"/>
            <a:t> </a:t>
          </a:r>
          <a:r>
            <a:rPr lang="nb-NO" sz="2200" b="1" kern="1200" err="1"/>
            <a:t>domain</a:t>
          </a:r>
          <a:r>
            <a:rPr lang="nb-NO" sz="2200" b="1" kern="1200"/>
            <a:t>.</a:t>
          </a:r>
          <a:endParaRPr lang="en-US" sz="2200" b="1" kern="1200"/>
        </a:p>
      </dsp:txBody>
      <dsp:txXfrm>
        <a:off x="42722" y="1595105"/>
        <a:ext cx="9225533" cy="789716"/>
      </dsp:txXfrm>
    </dsp:sp>
    <dsp:sp modelId="{B9863C0D-5FE8-4E37-A3DC-CA731FB38597}">
      <dsp:nvSpPr>
        <dsp:cNvPr id="0" name=""/>
        <dsp:cNvSpPr/>
      </dsp:nvSpPr>
      <dsp:spPr>
        <a:xfrm>
          <a:off x="0" y="2490903"/>
          <a:ext cx="9310977" cy="875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b="1" kern="1200" err="1"/>
            <a:t>Uncertainties</a:t>
          </a:r>
          <a:r>
            <a:rPr lang="nb-NO" sz="2200" b="1" kern="1200"/>
            <a:t> </a:t>
          </a:r>
          <a:r>
            <a:rPr lang="nb-NO" sz="2200" b="1" kern="1200" err="1"/>
            <a:t>may</a:t>
          </a:r>
          <a:r>
            <a:rPr lang="nb-NO" sz="2200" b="1" kern="1200"/>
            <a:t> be </a:t>
          </a:r>
          <a:r>
            <a:rPr lang="nb-NO" sz="2200" b="1" kern="1200" err="1"/>
            <a:t>high</a:t>
          </a:r>
          <a:r>
            <a:rPr lang="nb-NO" sz="2200" b="1" kern="1200"/>
            <a:t> </a:t>
          </a:r>
          <a:r>
            <a:rPr lang="nb-NO" sz="2200" b="1" kern="1200" err="1"/>
            <a:t>outside</a:t>
          </a:r>
          <a:r>
            <a:rPr lang="nb-NO" sz="2200" b="1" kern="1200"/>
            <a:t> data </a:t>
          </a:r>
          <a:r>
            <a:rPr lang="nb-NO" sz="2200" b="1" kern="1200" err="1"/>
            <a:t>domain</a:t>
          </a:r>
          <a:r>
            <a:rPr lang="nb-NO" sz="2200" b="1" kern="1200"/>
            <a:t> </a:t>
          </a:r>
          <a:r>
            <a:rPr lang="nb-NO" sz="2200" b="1" kern="1200" err="1"/>
            <a:t>even</a:t>
          </a:r>
          <a:r>
            <a:rPr lang="nb-NO" sz="2200" b="1" kern="1200"/>
            <a:t> in </a:t>
          </a:r>
          <a:r>
            <a:rPr lang="nb-NO" sz="2200" b="1" kern="1200" err="1"/>
            <a:t>similar</a:t>
          </a:r>
          <a:r>
            <a:rPr lang="nb-NO" sz="2200" b="1" kern="1200"/>
            <a:t> </a:t>
          </a:r>
          <a:r>
            <a:rPr lang="nb-NO" sz="2200" b="1" kern="1200" err="1"/>
            <a:t>peatland</a:t>
          </a:r>
          <a:r>
            <a:rPr lang="nb-NO" sz="2200" b="1" kern="1200"/>
            <a:t> regime</a:t>
          </a:r>
          <a:r>
            <a:rPr lang="nb-NO" sz="2200" kern="1200"/>
            <a:t>.</a:t>
          </a:r>
          <a:endParaRPr lang="en-US" sz="2200" kern="1200"/>
        </a:p>
      </dsp:txBody>
      <dsp:txXfrm>
        <a:off x="42722" y="2533625"/>
        <a:ext cx="9225533" cy="789716"/>
      </dsp:txXfrm>
    </dsp:sp>
    <dsp:sp modelId="{6E3E73B2-B457-4B95-89E3-CA8F63885F2E}">
      <dsp:nvSpPr>
        <dsp:cNvPr id="0" name=""/>
        <dsp:cNvSpPr/>
      </dsp:nvSpPr>
      <dsp:spPr>
        <a:xfrm>
          <a:off x="0" y="3429423"/>
          <a:ext cx="9310977" cy="875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Domain training and robust feature engineering would improve accuracy and reduce uncertainty.</a:t>
          </a:r>
        </a:p>
      </dsp:txBody>
      <dsp:txXfrm>
        <a:off x="42722" y="3472145"/>
        <a:ext cx="9225533" cy="78971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2T19:40:34.485"/>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2031 0 0,'-2031'0'0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11F29-A3E8-4155-B0B1-A8A95919D3C3}"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A0F06-31F5-44AD-B13B-455090FF9EC6}" type="slidenum">
              <a:rPr lang="en-US" smtClean="0"/>
              <a:t>‹#›</a:t>
            </a:fld>
            <a:endParaRPr lang="en-US"/>
          </a:p>
        </p:txBody>
      </p:sp>
    </p:spTree>
    <p:extLst>
      <p:ext uri="{BB962C8B-B14F-4D97-AF65-F5344CB8AC3E}">
        <p14:creationId xmlns:p14="http://schemas.microsoft.com/office/powerpoint/2010/main" val="967275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2A0F06-31F5-44AD-B13B-455090FF9EC6}" type="slidenum">
              <a:rPr lang="en-US" smtClean="0"/>
              <a:t>1</a:t>
            </a:fld>
            <a:endParaRPr lang="en-US"/>
          </a:p>
        </p:txBody>
      </p:sp>
    </p:spTree>
    <p:extLst>
      <p:ext uri="{BB962C8B-B14F-4D97-AF65-F5344CB8AC3E}">
        <p14:creationId xmlns:p14="http://schemas.microsoft.com/office/powerpoint/2010/main" val="2259929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The </a:t>
            </a:r>
            <a:r>
              <a:rPr lang="nb-NO" dirty="0" err="1"/>
              <a:t>predictors</a:t>
            </a:r>
            <a:r>
              <a:rPr lang="nb-NO" dirty="0"/>
              <a:t> a </a:t>
            </a:r>
            <a:r>
              <a:rPr lang="nb-NO" dirty="0" err="1"/>
              <a:t>good</a:t>
            </a:r>
            <a:r>
              <a:rPr lang="nb-NO" dirty="0"/>
              <a:t> </a:t>
            </a:r>
            <a:r>
              <a:rPr lang="nb-NO" dirty="0" err="1"/>
              <a:t>discrimnator</a:t>
            </a:r>
            <a:r>
              <a:rPr lang="nb-NO" dirty="0"/>
              <a:t> </a:t>
            </a:r>
            <a:r>
              <a:rPr lang="nb-NO" dirty="0" err="1"/>
              <a:t>of</a:t>
            </a:r>
            <a:r>
              <a:rPr lang="nb-NO" dirty="0"/>
              <a:t> </a:t>
            </a:r>
            <a:r>
              <a:rPr lang="nb-NO" dirty="0" err="1"/>
              <a:t>peatland</a:t>
            </a:r>
            <a:r>
              <a:rPr lang="nb-NO" dirty="0"/>
              <a:t> status and </a:t>
            </a:r>
            <a:r>
              <a:rPr lang="nb-NO" dirty="0" err="1"/>
              <a:t>they</a:t>
            </a:r>
            <a:r>
              <a:rPr lang="nb-NO" dirty="0"/>
              <a:t> </a:t>
            </a:r>
            <a:r>
              <a:rPr lang="nb-NO" dirty="0" err="1"/>
              <a:t>are</a:t>
            </a:r>
            <a:r>
              <a:rPr lang="nb-NO" dirty="0"/>
              <a:t> </a:t>
            </a:r>
            <a:r>
              <a:rPr lang="nb-NO" dirty="0" err="1"/>
              <a:t>wel</a:t>
            </a:r>
            <a:r>
              <a:rPr lang="nb-NO" dirty="0"/>
              <a:t> </a:t>
            </a:r>
            <a:r>
              <a:rPr lang="nb-NO" dirty="0" err="1"/>
              <a:t>leveraged</a:t>
            </a:r>
            <a:r>
              <a:rPr lang="nb-NO" dirty="0"/>
              <a:t> by </a:t>
            </a:r>
            <a:r>
              <a:rPr lang="nb-NO" dirty="0" err="1"/>
              <a:t>the</a:t>
            </a:r>
            <a:r>
              <a:rPr lang="nb-NO" dirty="0"/>
              <a:t> </a:t>
            </a:r>
            <a:r>
              <a:rPr lang="nb-NO" dirty="0" err="1"/>
              <a:t>model</a:t>
            </a:r>
            <a:r>
              <a:rPr lang="nb-NO" dirty="0"/>
              <a:t> for </a:t>
            </a:r>
            <a:r>
              <a:rPr lang="nb-NO" dirty="0" err="1"/>
              <a:t>prediction</a:t>
            </a:r>
            <a:r>
              <a:rPr lang="nb-NO" dirty="0"/>
              <a:t> </a:t>
            </a:r>
            <a:r>
              <a:rPr lang="nb-NO" dirty="0" err="1"/>
              <a:t>both</a:t>
            </a:r>
            <a:r>
              <a:rPr lang="nb-NO" dirty="0"/>
              <a:t> at </a:t>
            </a:r>
            <a:r>
              <a:rPr lang="nb-NO" dirty="0" err="1"/>
              <a:t>Local</a:t>
            </a:r>
            <a:r>
              <a:rPr lang="nb-NO" dirty="0"/>
              <a:t> and </a:t>
            </a:r>
            <a:r>
              <a:rPr lang="nb-NO" dirty="0" err="1"/>
              <a:t>Natioal</a:t>
            </a:r>
            <a:r>
              <a:rPr lang="nb-NO" dirty="0"/>
              <a:t> </a:t>
            </a:r>
            <a:r>
              <a:rPr lang="nb-NO" dirty="0" err="1"/>
              <a:t>scale</a:t>
            </a:r>
            <a:r>
              <a:rPr lang="nb-NO" dirty="0"/>
              <a:t>. </a:t>
            </a:r>
            <a:r>
              <a:rPr lang="nb-NO" dirty="0" err="1"/>
              <a:t>Since</a:t>
            </a:r>
            <a:r>
              <a:rPr lang="nb-NO" dirty="0"/>
              <a:t> </a:t>
            </a:r>
            <a:r>
              <a:rPr lang="nb-NO" dirty="0" err="1"/>
              <a:t>our</a:t>
            </a:r>
            <a:r>
              <a:rPr lang="nb-NO" dirty="0"/>
              <a:t> </a:t>
            </a:r>
            <a:r>
              <a:rPr lang="nb-NO" dirty="0" err="1"/>
              <a:t>model</a:t>
            </a:r>
            <a:r>
              <a:rPr lang="nb-NO" dirty="0"/>
              <a:t> </a:t>
            </a:r>
            <a:r>
              <a:rPr lang="nb-NO" dirty="0" err="1"/>
              <a:t>performed</a:t>
            </a:r>
            <a:r>
              <a:rPr lang="nb-NO" dirty="0"/>
              <a:t> </a:t>
            </a:r>
            <a:r>
              <a:rPr lang="nb-NO" dirty="0" err="1"/>
              <a:t>well</a:t>
            </a:r>
            <a:r>
              <a:rPr lang="nb-NO" dirty="0"/>
              <a:t>, </a:t>
            </a:r>
            <a:r>
              <a:rPr lang="nb-NO" dirty="0" err="1"/>
              <a:t>we</a:t>
            </a:r>
            <a:r>
              <a:rPr lang="nb-NO" dirty="0"/>
              <a:t> </a:t>
            </a:r>
            <a:r>
              <a:rPr lang="nb-NO" dirty="0" err="1"/>
              <a:t>use</a:t>
            </a:r>
            <a:r>
              <a:rPr lang="nb-NO" dirty="0"/>
              <a:t> it to </a:t>
            </a:r>
            <a:r>
              <a:rPr lang="nb-NO" dirty="0" err="1"/>
              <a:t>predict</a:t>
            </a:r>
            <a:r>
              <a:rPr lang="nb-NO" dirty="0"/>
              <a:t> over a </a:t>
            </a:r>
            <a:r>
              <a:rPr lang="nb-NO" dirty="0" err="1"/>
              <a:t>larger</a:t>
            </a:r>
            <a:r>
              <a:rPr lang="nb-NO" dirty="0"/>
              <a:t> </a:t>
            </a:r>
            <a:r>
              <a:rPr lang="nb-NO" dirty="0" err="1"/>
              <a:t>scale</a:t>
            </a:r>
            <a:endParaRPr lang="en-GB" dirty="0"/>
          </a:p>
        </p:txBody>
      </p:sp>
      <p:sp>
        <p:nvSpPr>
          <p:cNvPr id="4" name="Slide Number Placeholder 3"/>
          <p:cNvSpPr>
            <a:spLocks noGrp="1"/>
          </p:cNvSpPr>
          <p:nvPr>
            <p:ph type="sldNum" sz="quarter" idx="5"/>
          </p:nvPr>
        </p:nvSpPr>
        <p:spPr/>
        <p:txBody>
          <a:bodyPr/>
          <a:lstStyle/>
          <a:p>
            <a:fld id="{BB2A0F06-31F5-44AD-B13B-455090FF9EC6}" type="slidenum">
              <a:rPr lang="en-US" smtClean="0"/>
              <a:t>12</a:t>
            </a:fld>
            <a:endParaRPr lang="en-US"/>
          </a:p>
        </p:txBody>
      </p:sp>
    </p:spTree>
    <p:extLst>
      <p:ext uri="{BB962C8B-B14F-4D97-AF65-F5344CB8AC3E}">
        <p14:creationId xmlns:p14="http://schemas.microsoft.com/office/powerpoint/2010/main" val="983346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 31,600 Km </a:t>
            </a:r>
            <a:r>
              <a:rPr lang="nb-NO" dirty="0" err="1"/>
              <a:t>sqaure</a:t>
            </a:r>
            <a:r>
              <a:rPr lang="nb-NO" dirty="0"/>
              <a:t> area(</a:t>
            </a:r>
            <a:r>
              <a:rPr lang="nb-NO" dirty="0" err="1"/>
              <a:t>Carbon</a:t>
            </a:r>
            <a:r>
              <a:rPr lang="nb-NO" dirty="0"/>
              <a:t> </a:t>
            </a:r>
            <a:r>
              <a:rPr lang="nb-NO" dirty="0" err="1"/>
              <a:t>Map</a:t>
            </a:r>
            <a:r>
              <a:rPr lang="nb-NO" dirty="0"/>
              <a:t>) in </a:t>
            </a:r>
            <a:r>
              <a:rPr lang="nb-NO" dirty="0" err="1"/>
              <a:t>scotland</a:t>
            </a:r>
            <a:r>
              <a:rPr lang="nb-NO" dirty="0"/>
              <a:t> is </a:t>
            </a:r>
            <a:r>
              <a:rPr lang="nb-NO" dirty="0" err="1"/>
              <a:t>classified</a:t>
            </a:r>
            <a:r>
              <a:rPr lang="nb-NO" dirty="0"/>
              <a:t> </a:t>
            </a:r>
            <a:r>
              <a:rPr lang="nb-NO" dirty="0" err="1"/>
              <a:t>here</a:t>
            </a:r>
            <a:r>
              <a:rPr lang="nb-NO" dirty="0"/>
              <a:t>.</a:t>
            </a:r>
            <a:endParaRPr lang="en-GB" dirty="0"/>
          </a:p>
        </p:txBody>
      </p:sp>
      <p:sp>
        <p:nvSpPr>
          <p:cNvPr id="4" name="Slide Number Placeholder 3"/>
          <p:cNvSpPr>
            <a:spLocks noGrp="1"/>
          </p:cNvSpPr>
          <p:nvPr>
            <p:ph type="sldNum" sz="quarter" idx="5"/>
          </p:nvPr>
        </p:nvSpPr>
        <p:spPr/>
        <p:txBody>
          <a:bodyPr/>
          <a:lstStyle/>
          <a:p>
            <a:fld id="{BB2A0F06-31F5-44AD-B13B-455090FF9EC6}" type="slidenum">
              <a:rPr lang="en-US" smtClean="0"/>
              <a:t>13</a:t>
            </a:fld>
            <a:endParaRPr lang="en-US"/>
          </a:p>
        </p:txBody>
      </p:sp>
    </p:spTree>
    <p:extLst>
      <p:ext uri="{BB962C8B-B14F-4D97-AF65-F5344CB8AC3E}">
        <p14:creationId xmlns:p14="http://schemas.microsoft.com/office/powerpoint/2010/main" val="3421836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r>
              <a:rPr lang="en-US" dirty="0"/>
              <a:t>Some uncertainties are associated with this classification </a:t>
            </a:r>
            <a:r>
              <a:rPr lang="en-US" dirty="0" err="1"/>
              <a:t>appraoches</a:t>
            </a:r>
            <a:r>
              <a:rPr lang="en-US" dirty="0"/>
              <a:t> due to the RF algorithm itself and data shift during spatial prediction.</a:t>
            </a:r>
          </a:p>
        </p:txBody>
      </p:sp>
      <p:sp>
        <p:nvSpPr>
          <p:cNvPr id="4" name="Slide Number Placeholder 3"/>
          <p:cNvSpPr>
            <a:spLocks noGrp="1"/>
          </p:cNvSpPr>
          <p:nvPr>
            <p:ph type="sldNum" sz="quarter" idx="5"/>
          </p:nvPr>
        </p:nvSpPr>
        <p:spPr/>
        <p:txBody>
          <a:bodyPr/>
          <a:lstStyle/>
          <a:p>
            <a:fld id="{BB2A0F06-31F5-44AD-B13B-455090FF9EC6}" type="slidenum">
              <a:rPr lang="en-US" smtClean="0"/>
              <a:t>14</a:t>
            </a:fld>
            <a:endParaRPr lang="en-US"/>
          </a:p>
        </p:txBody>
      </p:sp>
    </p:spTree>
    <p:extLst>
      <p:ext uri="{BB962C8B-B14F-4D97-AF65-F5344CB8AC3E}">
        <p14:creationId xmlns:p14="http://schemas.microsoft.com/office/powerpoint/2010/main" val="2234527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3F6BB-F943-D8E2-4E16-90CF2134F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6FFDF-670C-E5DB-0C6A-F7BC5CCB63EF}"/>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A39F3DC8-23E2-4558-403D-F559A78B2A06}"/>
              </a:ext>
            </a:extLst>
          </p:cNvPr>
          <p:cNvSpPr>
            <a:spLocks noGrp="1"/>
          </p:cNvSpPr>
          <p:nvPr>
            <p:ph type="body" idx="1"/>
          </p:nvPr>
        </p:nvSpPr>
        <p:spPr/>
        <p:txBody>
          <a:bodyPr/>
          <a:lstStyle/>
          <a:p>
            <a:r>
              <a:rPr lang="en-US" dirty="0"/>
              <a:t>Class uncertainty map suggest that the RF algorithm predicts forested peatland to about 60% confidence on the average. Within same data domain the model can predict to about 91% confidence. Can we predict on another region outside our trained data domain? Of course we can but this is of higher uncertainty due to data shift</a:t>
            </a:r>
          </a:p>
        </p:txBody>
      </p:sp>
      <p:sp>
        <p:nvSpPr>
          <p:cNvPr id="4" name="Slide Number Placeholder 3">
            <a:extLst>
              <a:ext uri="{FF2B5EF4-FFF2-40B4-BE49-F238E27FC236}">
                <a16:creationId xmlns:a16="http://schemas.microsoft.com/office/drawing/2014/main" id="{41F4E9B2-5D27-333A-2127-7EEDE7B63151}"/>
              </a:ext>
            </a:extLst>
          </p:cNvPr>
          <p:cNvSpPr>
            <a:spLocks noGrp="1"/>
          </p:cNvSpPr>
          <p:nvPr>
            <p:ph type="sldNum" sz="quarter" idx="5"/>
          </p:nvPr>
        </p:nvSpPr>
        <p:spPr/>
        <p:txBody>
          <a:bodyPr/>
          <a:lstStyle/>
          <a:p>
            <a:fld id="{BB2A0F06-31F5-44AD-B13B-455090FF9EC6}" type="slidenum">
              <a:rPr lang="en-US" smtClean="0"/>
              <a:t>15</a:t>
            </a:fld>
            <a:endParaRPr lang="en-US"/>
          </a:p>
        </p:txBody>
      </p:sp>
    </p:spTree>
    <p:extLst>
      <p:ext uri="{BB962C8B-B14F-4D97-AF65-F5344CB8AC3E}">
        <p14:creationId xmlns:p14="http://schemas.microsoft.com/office/powerpoint/2010/main" val="3068620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A4C6F-4306-A549-C3D7-9C1DF2B30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5E93A-AA7C-4982-A347-B910BE881555}"/>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0B87BE08-F2DE-393D-3CB3-9C9A7F7C046C}"/>
              </a:ext>
            </a:extLst>
          </p:cNvPr>
          <p:cNvSpPr>
            <a:spLocks noGrp="1"/>
          </p:cNvSpPr>
          <p:nvPr>
            <p:ph type="body" idx="1"/>
          </p:nvPr>
        </p:nvSpPr>
        <p:spPr/>
        <p:txBody>
          <a:bodyPr/>
          <a:lstStyle/>
          <a:p>
            <a:r>
              <a:rPr lang="en-US" dirty="0"/>
              <a:t>We used the framework to </a:t>
            </a:r>
            <a:r>
              <a:rPr lang="en-US"/>
              <a:t>predict Norwegian Peatland </a:t>
            </a:r>
            <a:r>
              <a:rPr lang="en-US" dirty="0"/>
              <a:t>using the AR 50 Map. Our result shows that.</a:t>
            </a:r>
          </a:p>
        </p:txBody>
      </p:sp>
      <p:sp>
        <p:nvSpPr>
          <p:cNvPr id="4" name="Slide Number Placeholder 3">
            <a:extLst>
              <a:ext uri="{FF2B5EF4-FFF2-40B4-BE49-F238E27FC236}">
                <a16:creationId xmlns:a16="http://schemas.microsoft.com/office/drawing/2014/main" id="{6BD29384-EF6C-281D-07D9-1F664EBAA8E6}"/>
              </a:ext>
            </a:extLst>
          </p:cNvPr>
          <p:cNvSpPr>
            <a:spLocks noGrp="1"/>
          </p:cNvSpPr>
          <p:nvPr>
            <p:ph type="sldNum" sz="quarter" idx="5"/>
          </p:nvPr>
        </p:nvSpPr>
        <p:spPr/>
        <p:txBody>
          <a:bodyPr/>
          <a:lstStyle/>
          <a:p>
            <a:fld id="{BB2A0F06-31F5-44AD-B13B-455090FF9EC6}" type="slidenum">
              <a:rPr lang="en-US" smtClean="0"/>
              <a:t>16</a:t>
            </a:fld>
            <a:endParaRPr lang="en-US"/>
          </a:p>
        </p:txBody>
      </p:sp>
    </p:spTree>
    <p:extLst>
      <p:ext uri="{BB962C8B-B14F-4D97-AF65-F5344CB8AC3E}">
        <p14:creationId xmlns:p14="http://schemas.microsoft.com/office/powerpoint/2010/main" val="2993416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err="1"/>
              <a:t>These</a:t>
            </a:r>
            <a:r>
              <a:rPr lang="nb-NO"/>
              <a:t> </a:t>
            </a:r>
            <a:r>
              <a:rPr lang="nb-NO" err="1"/>
              <a:t>results</a:t>
            </a:r>
            <a:r>
              <a:rPr lang="nb-NO"/>
              <a:t> </a:t>
            </a:r>
            <a:r>
              <a:rPr lang="nb-NO" err="1"/>
              <a:t>are</a:t>
            </a:r>
            <a:r>
              <a:rPr lang="nb-NO"/>
              <a:t> </a:t>
            </a:r>
            <a:r>
              <a:rPr lang="nb-NO" err="1"/>
              <a:t>promising</a:t>
            </a:r>
            <a:r>
              <a:rPr lang="nb-NO"/>
              <a:t> for </a:t>
            </a:r>
            <a:r>
              <a:rPr lang="nb-NO" err="1"/>
              <a:t>peat</a:t>
            </a:r>
            <a:r>
              <a:rPr lang="nb-NO"/>
              <a:t> </a:t>
            </a:r>
            <a:r>
              <a:rPr lang="nb-NO" err="1"/>
              <a:t>classification</a:t>
            </a:r>
            <a:r>
              <a:rPr lang="nb-NO"/>
              <a:t> </a:t>
            </a:r>
            <a:r>
              <a:rPr lang="nb-NO" err="1"/>
              <a:t>efforts</a:t>
            </a:r>
            <a:r>
              <a:rPr lang="nb-NO"/>
              <a:t>.</a:t>
            </a:r>
            <a:endParaRPr lang="en-GB"/>
          </a:p>
        </p:txBody>
      </p:sp>
      <p:sp>
        <p:nvSpPr>
          <p:cNvPr id="4" name="Slide Number Placeholder 3"/>
          <p:cNvSpPr>
            <a:spLocks noGrp="1"/>
          </p:cNvSpPr>
          <p:nvPr>
            <p:ph type="sldNum" sz="quarter" idx="5"/>
          </p:nvPr>
        </p:nvSpPr>
        <p:spPr/>
        <p:txBody>
          <a:bodyPr/>
          <a:lstStyle/>
          <a:p>
            <a:fld id="{BB2A0F06-31F5-44AD-B13B-455090FF9EC6}" type="slidenum">
              <a:rPr lang="en-US" smtClean="0"/>
              <a:t>18</a:t>
            </a:fld>
            <a:endParaRPr lang="en-US"/>
          </a:p>
        </p:txBody>
      </p:sp>
    </p:spTree>
    <p:extLst>
      <p:ext uri="{BB962C8B-B14F-4D97-AF65-F5344CB8AC3E}">
        <p14:creationId xmlns:p14="http://schemas.microsoft.com/office/powerpoint/2010/main" val="3514875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3A673-4CAB-0851-FEAF-35C4D1C06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E19D8-F9E7-3FF8-0922-B2E177BD0476}"/>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9F09B86F-C4D4-748A-4832-F00E554076B4}"/>
              </a:ext>
            </a:extLst>
          </p:cNvPr>
          <p:cNvSpPr>
            <a:spLocks noGrp="1"/>
          </p:cNvSpPr>
          <p:nvPr>
            <p:ph type="body" idx="1"/>
          </p:nvPr>
        </p:nvSpPr>
        <p:spPr/>
        <p:txBody>
          <a:bodyPr/>
          <a:lstStyle/>
          <a:p>
            <a:r>
              <a:rPr lang="en-US"/>
              <a:t>Peatlands are difficult to monitor because they are remote and appear homogeneous in satellite data, making reliable classification challenging—especially in regions like Norway where large areas remain unmapped</a:t>
            </a:r>
          </a:p>
        </p:txBody>
      </p:sp>
      <p:sp>
        <p:nvSpPr>
          <p:cNvPr id="4" name="Slide Number Placeholder 3">
            <a:extLst>
              <a:ext uri="{FF2B5EF4-FFF2-40B4-BE49-F238E27FC236}">
                <a16:creationId xmlns:a16="http://schemas.microsoft.com/office/drawing/2014/main" id="{8F30201B-79B3-A94D-4AC1-09F4BE6F1007}"/>
              </a:ext>
            </a:extLst>
          </p:cNvPr>
          <p:cNvSpPr>
            <a:spLocks noGrp="1"/>
          </p:cNvSpPr>
          <p:nvPr>
            <p:ph type="sldNum" sz="quarter" idx="5"/>
          </p:nvPr>
        </p:nvSpPr>
        <p:spPr/>
        <p:txBody>
          <a:bodyPr/>
          <a:lstStyle/>
          <a:p>
            <a:fld id="{BB2A0F06-31F5-44AD-B13B-455090FF9EC6}" type="slidenum">
              <a:rPr lang="en-US" smtClean="0"/>
              <a:t>2</a:t>
            </a:fld>
            <a:endParaRPr lang="en-US"/>
          </a:p>
        </p:txBody>
      </p:sp>
    </p:spTree>
    <p:extLst>
      <p:ext uri="{BB962C8B-B14F-4D97-AF65-F5344CB8AC3E}">
        <p14:creationId xmlns:p14="http://schemas.microsoft.com/office/powerpoint/2010/main" val="311407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B5CF0-916B-C6BA-417D-3BB87DF94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69645-669F-A3FA-BCEE-282D64F2B8EA}"/>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B7999C11-EA38-5408-8711-D39FF2A70151}"/>
              </a:ext>
            </a:extLst>
          </p:cNvPr>
          <p:cNvSpPr>
            <a:spLocks noGrp="1"/>
          </p:cNvSpPr>
          <p:nvPr>
            <p:ph type="body" idx="1"/>
          </p:nvPr>
        </p:nvSpPr>
        <p:spPr/>
        <p:txBody>
          <a:bodyPr/>
          <a:lstStyle/>
          <a:p>
            <a:r>
              <a:rPr lang="en-US"/>
              <a:t>Peatlands are difficult to monitor because they are remote and appear homogeneous in satellite data, making reliable classification challenging—especially in regions like Norway where large areas remain unmapped</a:t>
            </a:r>
          </a:p>
        </p:txBody>
      </p:sp>
      <p:sp>
        <p:nvSpPr>
          <p:cNvPr id="4" name="Slide Number Placeholder 3">
            <a:extLst>
              <a:ext uri="{FF2B5EF4-FFF2-40B4-BE49-F238E27FC236}">
                <a16:creationId xmlns:a16="http://schemas.microsoft.com/office/drawing/2014/main" id="{D7E3CCE4-CB1B-1853-E7F9-5EE0174F4600}"/>
              </a:ext>
            </a:extLst>
          </p:cNvPr>
          <p:cNvSpPr>
            <a:spLocks noGrp="1"/>
          </p:cNvSpPr>
          <p:nvPr>
            <p:ph type="sldNum" sz="quarter" idx="5"/>
          </p:nvPr>
        </p:nvSpPr>
        <p:spPr/>
        <p:txBody>
          <a:bodyPr/>
          <a:lstStyle/>
          <a:p>
            <a:fld id="{BB2A0F06-31F5-44AD-B13B-455090FF9EC6}" type="slidenum">
              <a:rPr lang="en-US" smtClean="0"/>
              <a:t>5</a:t>
            </a:fld>
            <a:endParaRPr lang="en-US"/>
          </a:p>
        </p:txBody>
      </p:sp>
    </p:spTree>
    <p:extLst>
      <p:ext uri="{BB962C8B-B14F-4D97-AF65-F5344CB8AC3E}">
        <p14:creationId xmlns:p14="http://schemas.microsoft.com/office/powerpoint/2010/main" val="3015165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249CD-F16C-93A7-195A-07EF4F7FA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F45BF-7947-657A-3B05-09FFC5CEA9F7}"/>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F7A230B2-2B0E-43B6-5EC7-CE5FACA992D3}"/>
              </a:ext>
            </a:extLst>
          </p:cNvPr>
          <p:cNvSpPr>
            <a:spLocks noGrp="1"/>
          </p:cNvSpPr>
          <p:nvPr>
            <p:ph type="body" idx="1"/>
          </p:nvPr>
        </p:nvSpPr>
        <p:spPr/>
        <p:txBody>
          <a:bodyPr/>
          <a:lstStyle/>
          <a:p>
            <a:r>
              <a:rPr lang="en-US" dirty="0"/>
              <a:t>This is the spectral reflectance curves showing separation among the five peatland types, each exhibiting distinct magnitude of mean reflectance in the infrared region, while forested display lower mean reflectance, likely due to denser canopy structure and higher absorption.</a:t>
            </a:r>
          </a:p>
        </p:txBody>
      </p:sp>
      <p:sp>
        <p:nvSpPr>
          <p:cNvPr id="4" name="Slide Number Placeholder 3">
            <a:extLst>
              <a:ext uri="{FF2B5EF4-FFF2-40B4-BE49-F238E27FC236}">
                <a16:creationId xmlns:a16="http://schemas.microsoft.com/office/drawing/2014/main" id="{8A7C0346-61C0-2395-24F2-49F71D8F5CAC}"/>
              </a:ext>
            </a:extLst>
          </p:cNvPr>
          <p:cNvSpPr>
            <a:spLocks noGrp="1"/>
          </p:cNvSpPr>
          <p:nvPr>
            <p:ph type="sldNum" sz="quarter" idx="5"/>
          </p:nvPr>
        </p:nvSpPr>
        <p:spPr/>
        <p:txBody>
          <a:bodyPr/>
          <a:lstStyle/>
          <a:p>
            <a:fld id="{BB2A0F06-31F5-44AD-B13B-455090FF9EC6}" type="slidenum">
              <a:rPr lang="en-US" smtClean="0"/>
              <a:t>6</a:t>
            </a:fld>
            <a:endParaRPr lang="en-US"/>
          </a:p>
        </p:txBody>
      </p:sp>
    </p:spTree>
    <p:extLst>
      <p:ext uri="{BB962C8B-B14F-4D97-AF65-F5344CB8AC3E}">
        <p14:creationId xmlns:p14="http://schemas.microsoft.com/office/powerpoint/2010/main" val="966115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2B8A2-9695-D145-C3CB-5BA7E338C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8B0F6B-7A9A-9742-B465-4C8BC6709F2A}"/>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51637703-9BF3-BF5B-1CF4-90B497212439}"/>
              </a:ext>
            </a:extLst>
          </p:cNvPr>
          <p:cNvSpPr>
            <a:spLocks noGrp="1"/>
          </p:cNvSpPr>
          <p:nvPr>
            <p:ph type="body" idx="1"/>
          </p:nvPr>
        </p:nvSpPr>
        <p:spPr/>
        <p:txBody>
          <a:bodyPr/>
          <a:lstStyle/>
          <a:p>
            <a:r>
              <a:rPr lang="en-US" dirty="0"/>
              <a:t>This is the normalize LST of the 5 peatlands and forested is the least warm and modified the highest.</a:t>
            </a:r>
          </a:p>
        </p:txBody>
      </p:sp>
      <p:sp>
        <p:nvSpPr>
          <p:cNvPr id="4" name="Slide Number Placeholder 3">
            <a:extLst>
              <a:ext uri="{FF2B5EF4-FFF2-40B4-BE49-F238E27FC236}">
                <a16:creationId xmlns:a16="http://schemas.microsoft.com/office/drawing/2014/main" id="{45F6EE50-6D47-7F80-323F-F19CC561BFF1}"/>
              </a:ext>
            </a:extLst>
          </p:cNvPr>
          <p:cNvSpPr>
            <a:spLocks noGrp="1"/>
          </p:cNvSpPr>
          <p:nvPr>
            <p:ph type="sldNum" sz="quarter" idx="5"/>
          </p:nvPr>
        </p:nvSpPr>
        <p:spPr/>
        <p:txBody>
          <a:bodyPr/>
          <a:lstStyle/>
          <a:p>
            <a:fld id="{BB2A0F06-31F5-44AD-B13B-455090FF9EC6}" type="slidenum">
              <a:rPr lang="en-US" smtClean="0"/>
              <a:t>7</a:t>
            </a:fld>
            <a:endParaRPr lang="en-US"/>
          </a:p>
        </p:txBody>
      </p:sp>
    </p:spTree>
    <p:extLst>
      <p:ext uri="{BB962C8B-B14F-4D97-AF65-F5344CB8AC3E}">
        <p14:creationId xmlns:p14="http://schemas.microsoft.com/office/powerpoint/2010/main" val="311645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7C3D1-3A10-D7C2-49E3-B5A3A1DF1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0F79C-F6EE-919C-63AE-465ACFB247E3}"/>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11D48B4C-A693-D2C9-7999-696AC19D794B}"/>
              </a:ext>
            </a:extLst>
          </p:cNvPr>
          <p:cNvSpPr>
            <a:spLocks noGrp="1"/>
          </p:cNvSpPr>
          <p:nvPr>
            <p:ph type="body" idx="1"/>
          </p:nvPr>
        </p:nvSpPr>
        <p:spPr/>
        <p:txBody>
          <a:bodyPr/>
          <a:lstStyle/>
          <a:p>
            <a:r>
              <a:rPr lang="en-US" dirty="0"/>
              <a:t>For climate and terrane. The Eroded and the natural peatland receives more precipitation. The forested occurs at a regions with different terrane attribute and even occurs at a region of much higher mean air temperature. Given that there is a separation the physical characteristics of these peatlands we can train an ML-Model to make predictions.</a:t>
            </a:r>
          </a:p>
        </p:txBody>
      </p:sp>
      <p:sp>
        <p:nvSpPr>
          <p:cNvPr id="4" name="Slide Number Placeholder 3">
            <a:extLst>
              <a:ext uri="{FF2B5EF4-FFF2-40B4-BE49-F238E27FC236}">
                <a16:creationId xmlns:a16="http://schemas.microsoft.com/office/drawing/2014/main" id="{E4B519A7-8DDB-699B-B540-FA8AB6F4A7BB}"/>
              </a:ext>
            </a:extLst>
          </p:cNvPr>
          <p:cNvSpPr>
            <a:spLocks noGrp="1"/>
          </p:cNvSpPr>
          <p:nvPr>
            <p:ph type="sldNum" sz="quarter" idx="5"/>
          </p:nvPr>
        </p:nvSpPr>
        <p:spPr/>
        <p:txBody>
          <a:bodyPr/>
          <a:lstStyle/>
          <a:p>
            <a:fld id="{BB2A0F06-31F5-44AD-B13B-455090FF9EC6}" type="slidenum">
              <a:rPr lang="en-US" smtClean="0"/>
              <a:t>8</a:t>
            </a:fld>
            <a:endParaRPr lang="en-US"/>
          </a:p>
        </p:txBody>
      </p:sp>
    </p:spTree>
    <p:extLst>
      <p:ext uri="{BB962C8B-B14F-4D97-AF65-F5344CB8AC3E}">
        <p14:creationId xmlns:p14="http://schemas.microsoft.com/office/powerpoint/2010/main" val="336755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7417E-2C69-9146-143D-B8A6B9388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CAE74-2DF5-2911-2DCE-AE3B3D5EF11E}"/>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F75285C9-7DDC-298D-B8F8-149B72B31277}"/>
              </a:ext>
            </a:extLst>
          </p:cNvPr>
          <p:cNvSpPr>
            <a:spLocks noGrp="1"/>
          </p:cNvSpPr>
          <p:nvPr>
            <p:ph type="body" idx="1"/>
          </p:nvPr>
        </p:nvSpPr>
        <p:spPr/>
        <p:txBody>
          <a:bodyPr/>
          <a:lstStyle/>
          <a:p>
            <a:r>
              <a:rPr lang="en-US" dirty="0"/>
              <a:t>We train the model at Local scale, consisting of 5 Independent peatlands and also expanded over  a larger expanse of increased heterogeneity.</a:t>
            </a:r>
          </a:p>
        </p:txBody>
      </p:sp>
      <p:sp>
        <p:nvSpPr>
          <p:cNvPr id="4" name="Slide Number Placeholder 3">
            <a:extLst>
              <a:ext uri="{FF2B5EF4-FFF2-40B4-BE49-F238E27FC236}">
                <a16:creationId xmlns:a16="http://schemas.microsoft.com/office/drawing/2014/main" id="{87CD3472-18DD-22D4-4D58-B1A99032CF86}"/>
              </a:ext>
            </a:extLst>
          </p:cNvPr>
          <p:cNvSpPr>
            <a:spLocks noGrp="1"/>
          </p:cNvSpPr>
          <p:nvPr>
            <p:ph type="sldNum" sz="quarter" idx="5"/>
          </p:nvPr>
        </p:nvSpPr>
        <p:spPr/>
        <p:txBody>
          <a:bodyPr/>
          <a:lstStyle/>
          <a:p>
            <a:fld id="{BB2A0F06-31F5-44AD-B13B-455090FF9EC6}" type="slidenum">
              <a:rPr lang="en-US" smtClean="0"/>
              <a:t>9</a:t>
            </a:fld>
            <a:endParaRPr lang="en-US"/>
          </a:p>
        </p:txBody>
      </p:sp>
    </p:spTree>
    <p:extLst>
      <p:ext uri="{BB962C8B-B14F-4D97-AF65-F5344CB8AC3E}">
        <p14:creationId xmlns:p14="http://schemas.microsoft.com/office/powerpoint/2010/main" val="546909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CEBF7-2BDE-B417-1036-2AE08B7D9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3421B-33FC-6151-D180-11A72C5C27A5}"/>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15C7F366-9ADD-CD5C-FE3A-41204639F79F}"/>
              </a:ext>
            </a:extLst>
          </p:cNvPr>
          <p:cNvSpPr>
            <a:spLocks noGrp="1"/>
          </p:cNvSpPr>
          <p:nvPr>
            <p:ph type="body" idx="1"/>
          </p:nvPr>
        </p:nvSpPr>
        <p:spPr/>
        <p:txBody>
          <a:bodyPr/>
          <a:lstStyle/>
          <a:p>
            <a:r>
              <a:rPr lang="en-US" dirty="0"/>
              <a:t>Our results shows that the model predicts peatland classes very well for the 5 peatlands with he highest in Forested and the modified peatland. An overall F1 score of 99% shows the good performance of the model.</a:t>
            </a:r>
          </a:p>
        </p:txBody>
      </p:sp>
      <p:sp>
        <p:nvSpPr>
          <p:cNvPr id="4" name="Slide Number Placeholder 3">
            <a:extLst>
              <a:ext uri="{FF2B5EF4-FFF2-40B4-BE49-F238E27FC236}">
                <a16:creationId xmlns:a16="http://schemas.microsoft.com/office/drawing/2014/main" id="{5487B03F-2E2C-405E-AEFA-E176D48BDA49}"/>
              </a:ext>
            </a:extLst>
          </p:cNvPr>
          <p:cNvSpPr>
            <a:spLocks noGrp="1"/>
          </p:cNvSpPr>
          <p:nvPr>
            <p:ph type="sldNum" sz="quarter" idx="5"/>
          </p:nvPr>
        </p:nvSpPr>
        <p:spPr/>
        <p:txBody>
          <a:bodyPr/>
          <a:lstStyle/>
          <a:p>
            <a:fld id="{BB2A0F06-31F5-44AD-B13B-455090FF9EC6}" type="slidenum">
              <a:rPr lang="en-US" smtClean="0"/>
              <a:t>10</a:t>
            </a:fld>
            <a:endParaRPr lang="en-US"/>
          </a:p>
        </p:txBody>
      </p:sp>
    </p:spTree>
    <p:extLst>
      <p:ext uri="{BB962C8B-B14F-4D97-AF65-F5344CB8AC3E}">
        <p14:creationId xmlns:p14="http://schemas.microsoft.com/office/powerpoint/2010/main" val="2660609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On </a:t>
            </a:r>
            <a:r>
              <a:rPr lang="nb-NO" dirty="0" err="1"/>
              <a:t>broader</a:t>
            </a:r>
            <a:r>
              <a:rPr lang="nb-NO" dirty="0"/>
              <a:t> </a:t>
            </a:r>
            <a:r>
              <a:rPr lang="nb-NO" dirty="0" err="1"/>
              <a:t>scale</a:t>
            </a:r>
            <a:r>
              <a:rPr lang="nb-NO" dirty="0"/>
              <a:t> </a:t>
            </a:r>
            <a:r>
              <a:rPr lang="nb-NO" dirty="0" err="1"/>
              <a:t>of</a:t>
            </a:r>
            <a:r>
              <a:rPr lang="nb-NO" dirty="0"/>
              <a:t> </a:t>
            </a:r>
            <a:r>
              <a:rPr lang="nb-NO" dirty="0" err="1"/>
              <a:t>increase</a:t>
            </a:r>
            <a:r>
              <a:rPr lang="nb-NO" dirty="0"/>
              <a:t> </a:t>
            </a:r>
            <a:r>
              <a:rPr lang="nb-NO" dirty="0" err="1"/>
              <a:t>heterogeneity</a:t>
            </a:r>
            <a:r>
              <a:rPr lang="nb-NO" dirty="0"/>
              <a:t>, </a:t>
            </a:r>
            <a:r>
              <a:rPr lang="nb-NO" dirty="0" err="1"/>
              <a:t>the</a:t>
            </a:r>
            <a:r>
              <a:rPr lang="nb-NO" dirty="0"/>
              <a:t> </a:t>
            </a:r>
            <a:r>
              <a:rPr lang="nb-NO" dirty="0" err="1"/>
              <a:t>model</a:t>
            </a:r>
            <a:r>
              <a:rPr lang="nb-NO" dirty="0"/>
              <a:t> </a:t>
            </a:r>
            <a:r>
              <a:rPr lang="nb-NO" dirty="0" err="1"/>
              <a:t>performs</a:t>
            </a:r>
            <a:r>
              <a:rPr lang="nb-NO" dirty="0"/>
              <a:t> </a:t>
            </a:r>
            <a:r>
              <a:rPr lang="nb-NO" dirty="0" err="1"/>
              <a:t>quite</a:t>
            </a:r>
            <a:r>
              <a:rPr lang="nb-NO" dirty="0"/>
              <a:t> </a:t>
            </a:r>
            <a:r>
              <a:rPr lang="nb-NO" dirty="0" err="1"/>
              <a:t>well</a:t>
            </a:r>
            <a:r>
              <a:rPr lang="nb-NO" dirty="0"/>
              <a:t>. With </a:t>
            </a:r>
            <a:r>
              <a:rPr lang="nb-NO" dirty="0" err="1"/>
              <a:t>highest</a:t>
            </a:r>
            <a:r>
              <a:rPr lang="nb-NO" dirty="0"/>
              <a:t>  F1 </a:t>
            </a:r>
            <a:r>
              <a:rPr lang="nb-NO" dirty="0" err="1"/>
              <a:t>core</a:t>
            </a:r>
            <a:r>
              <a:rPr lang="nb-NO" dirty="0"/>
              <a:t> in </a:t>
            </a:r>
            <a:r>
              <a:rPr lang="nb-NO" dirty="0" err="1"/>
              <a:t>Forested</a:t>
            </a:r>
            <a:r>
              <a:rPr lang="nb-NO" dirty="0"/>
              <a:t> and </a:t>
            </a:r>
            <a:r>
              <a:rPr lang="nb-NO" dirty="0" err="1"/>
              <a:t>Eroding</a:t>
            </a:r>
            <a:r>
              <a:rPr lang="nb-NO" dirty="0"/>
              <a:t> </a:t>
            </a:r>
            <a:r>
              <a:rPr lang="nb-NO" dirty="0" err="1"/>
              <a:t>Peatland</a:t>
            </a:r>
            <a:r>
              <a:rPr lang="nb-NO" dirty="0"/>
              <a:t> </a:t>
            </a:r>
            <a:r>
              <a:rPr lang="nb-NO" dirty="0" err="1"/>
              <a:t>whiles</a:t>
            </a:r>
            <a:r>
              <a:rPr lang="nb-NO" dirty="0"/>
              <a:t> </a:t>
            </a:r>
            <a:r>
              <a:rPr lang="nb-NO" dirty="0" err="1"/>
              <a:t>the</a:t>
            </a:r>
            <a:r>
              <a:rPr lang="nb-NO" dirty="0"/>
              <a:t> </a:t>
            </a:r>
            <a:r>
              <a:rPr lang="nb-NO" dirty="0" err="1"/>
              <a:t>others</a:t>
            </a:r>
            <a:r>
              <a:rPr lang="nb-NO" dirty="0"/>
              <a:t> </a:t>
            </a:r>
            <a:r>
              <a:rPr lang="nb-NO" dirty="0" err="1"/>
              <a:t>are</a:t>
            </a:r>
            <a:r>
              <a:rPr lang="nb-NO" dirty="0"/>
              <a:t> </a:t>
            </a:r>
            <a:r>
              <a:rPr lang="nb-NO" dirty="0" err="1"/>
              <a:t>moderately</a:t>
            </a:r>
            <a:r>
              <a:rPr lang="nb-NO" dirty="0"/>
              <a:t> </a:t>
            </a:r>
            <a:r>
              <a:rPr lang="nb-NO" dirty="0" err="1"/>
              <a:t>calssified</a:t>
            </a:r>
            <a:r>
              <a:rPr lang="nb-NO" dirty="0"/>
              <a:t>. A total F1 Score </a:t>
            </a:r>
            <a:r>
              <a:rPr lang="nb-NO" dirty="0" err="1"/>
              <a:t>of</a:t>
            </a:r>
            <a:r>
              <a:rPr lang="nb-NO" dirty="0"/>
              <a:t> 72% shows a </a:t>
            </a:r>
            <a:r>
              <a:rPr lang="nb-NO" dirty="0" err="1"/>
              <a:t>good</a:t>
            </a:r>
            <a:r>
              <a:rPr lang="nb-NO" dirty="0"/>
              <a:t> </a:t>
            </a:r>
            <a:r>
              <a:rPr lang="nb-NO" dirty="0" err="1"/>
              <a:t>peformace</a:t>
            </a:r>
            <a:r>
              <a:rPr lang="nb-NO" dirty="0"/>
              <a:t> </a:t>
            </a:r>
            <a:r>
              <a:rPr lang="nb-NO" dirty="0" err="1"/>
              <a:t>of</a:t>
            </a:r>
            <a:r>
              <a:rPr lang="nb-NO" dirty="0"/>
              <a:t> </a:t>
            </a:r>
            <a:r>
              <a:rPr lang="nb-NO" dirty="0" err="1"/>
              <a:t>the</a:t>
            </a:r>
            <a:r>
              <a:rPr lang="nb-NO" dirty="0"/>
              <a:t> </a:t>
            </a:r>
            <a:r>
              <a:rPr lang="nb-NO" dirty="0" err="1"/>
              <a:t>model</a:t>
            </a:r>
            <a:r>
              <a:rPr lang="nb-NO" dirty="0"/>
              <a:t>.</a:t>
            </a:r>
            <a:endParaRPr lang="en-GB" dirty="0"/>
          </a:p>
        </p:txBody>
      </p:sp>
      <p:sp>
        <p:nvSpPr>
          <p:cNvPr id="4" name="Slide Number Placeholder 3"/>
          <p:cNvSpPr>
            <a:spLocks noGrp="1"/>
          </p:cNvSpPr>
          <p:nvPr>
            <p:ph type="sldNum" sz="quarter" idx="5"/>
          </p:nvPr>
        </p:nvSpPr>
        <p:spPr/>
        <p:txBody>
          <a:bodyPr/>
          <a:lstStyle/>
          <a:p>
            <a:fld id="{BB2A0F06-31F5-44AD-B13B-455090FF9EC6}" type="slidenum">
              <a:rPr lang="en-US" smtClean="0"/>
              <a:t>11</a:t>
            </a:fld>
            <a:endParaRPr lang="en-US"/>
          </a:p>
        </p:txBody>
      </p:sp>
    </p:spTree>
    <p:extLst>
      <p:ext uri="{BB962C8B-B14F-4D97-AF65-F5344CB8AC3E}">
        <p14:creationId xmlns:p14="http://schemas.microsoft.com/office/powerpoint/2010/main" val="354559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C2F91-50F1-0C9B-F5E7-516E3CFFA3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A233E3-CFE3-E224-72F8-D8C47BC26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D72E3D-7AF1-2141-1F9D-D01B19321CB8}"/>
              </a:ext>
            </a:extLst>
          </p:cNvPr>
          <p:cNvSpPr>
            <a:spLocks noGrp="1"/>
          </p:cNvSpPr>
          <p:nvPr>
            <p:ph type="dt" sz="half" idx="10"/>
          </p:nvPr>
        </p:nvSpPr>
        <p:spPr/>
        <p:txBody>
          <a:bodyPr/>
          <a:lstStyle/>
          <a:p>
            <a:fld id="{98993BFC-EC48-4EC2-97C1-3F8FB890B91F}" type="datetime1">
              <a:rPr lang="en-US" smtClean="0"/>
              <a:t>5/4/2026</a:t>
            </a:fld>
            <a:endParaRPr lang="en-US"/>
          </a:p>
        </p:txBody>
      </p:sp>
      <p:sp>
        <p:nvSpPr>
          <p:cNvPr id="5" name="Footer Placeholder 4">
            <a:extLst>
              <a:ext uri="{FF2B5EF4-FFF2-40B4-BE49-F238E27FC236}">
                <a16:creationId xmlns:a16="http://schemas.microsoft.com/office/drawing/2014/main" id="{73704374-9378-60E5-8F76-4BC9ECBCEA7D}"/>
              </a:ext>
            </a:extLst>
          </p:cNvPr>
          <p:cNvSpPr>
            <a:spLocks noGrp="1"/>
          </p:cNvSpPr>
          <p:nvPr>
            <p:ph type="ftr" sz="quarter" idx="11"/>
          </p:nvPr>
        </p:nvSpPr>
        <p:spPr/>
        <p:txBody>
          <a:bodyPr/>
          <a:lstStyle/>
          <a:p>
            <a:r>
              <a:rPr lang="en-US"/>
              <a:t>emmanuel.adusepoku@uis.no / lisa.watson@uis.no</a:t>
            </a:r>
          </a:p>
        </p:txBody>
      </p:sp>
      <p:sp>
        <p:nvSpPr>
          <p:cNvPr id="6" name="Slide Number Placeholder 5">
            <a:extLst>
              <a:ext uri="{FF2B5EF4-FFF2-40B4-BE49-F238E27FC236}">
                <a16:creationId xmlns:a16="http://schemas.microsoft.com/office/drawing/2014/main" id="{CC04CA37-CFA1-DD47-F6DC-18794F5E9826}"/>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0152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9148-8A41-E30A-FB2B-90311B7C0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F01937-AD36-13D0-9A69-F0A0C120C5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047F0-CB42-3A63-1CEF-CA6E4376E462}"/>
              </a:ext>
            </a:extLst>
          </p:cNvPr>
          <p:cNvSpPr>
            <a:spLocks noGrp="1"/>
          </p:cNvSpPr>
          <p:nvPr>
            <p:ph type="dt" sz="half" idx="10"/>
          </p:nvPr>
        </p:nvSpPr>
        <p:spPr/>
        <p:txBody>
          <a:bodyPr/>
          <a:lstStyle/>
          <a:p>
            <a:fld id="{06EED81E-A432-48E4-92FB-C40230947B88}" type="datetime1">
              <a:rPr lang="en-US" smtClean="0"/>
              <a:t>5/4/2026</a:t>
            </a:fld>
            <a:endParaRPr lang="en-US"/>
          </a:p>
        </p:txBody>
      </p:sp>
      <p:sp>
        <p:nvSpPr>
          <p:cNvPr id="5" name="Footer Placeholder 4">
            <a:extLst>
              <a:ext uri="{FF2B5EF4-FFF2-40B4-BE49-F238E27FC236}">
                <a16:creationId xmlns:a16="http://schemas.microsoft.com/office/drawing/2014/main" id="{BF10C057-1070-0069-EB4D-6657F5C8F9D5}"/>
              </a:ext>
            </a:extLst>
          </p:cNvPr>
          <p:cNvSpPr>
            <a:spLocks noGrp="1"/>
          </p:cNvSpPr>
          <p:nvPr>
            <p:ph type="ftr" sz="quarter" idx="11"/>
          </p:nvPr>
        </p:nvSpPr>
        <p:spPr/>
        <p:txBody>
          <a:bodyPr/>
          <a:lstStyle/>
          <a:p>
            <a:r>
              <a:rPr lang="en-US"/>
              <a:t>emmanuel.adusepoku@uis.no / lisa.watson@uis.no</a:t>
            </a:r>
          </a:p>
        </p:txBody>
      </p:sp>
      <p:sp>
        <p:nvSpPr>
          <p:cNvPr id="6" name="Slide Number Placeholder 5">
            <a:extLst>
              <a:ext uri="{FF2B5EF4-FFF2-40B4-BE49-F238E27FC236}">
                <a16:creationId xmlns:a16="http://schemas.microsoft.com/office/drawing/2014/main" id="{A2618B05-A2FA-BC37-1AB1-8019F026FE2F}"/>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2864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AC5A0D-515D-F215-19E0-3204333987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BB605-40B4-C2BF-1EE6-855327ECF4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BB4A1-BF8A-32BF-4914-9FC459F996C8}"/>
              </a:ext>
            </a:extLst>
          </p:cNvPr>
          <p:cNvSpPr>
            <a:spLocks noGrp="1"/>
          </p:cNvSpPr>
          <p:nvPr>
            <p:ph type="dt" sz="half" idx="10"/>
          </p:nvPr>
        </p:nvSpPr>
        <p:spPr/>
        <p:txBody>
          <a:bodyPr/>
          <a:lstStyle/>
          <a:p>
            <a:fld id="{EAC1F2ED-921E-41FA-8F6B-A0991DA46101}" type="datetime1">
              <a:rPr lang="en-US" smtClean="0"/>
              <a:t>5/4/2026</a:t>
            </a:fld>
            <a:endParaRPr lang="en-US"/>
          </a:p>
        </p:txBody>
      </p:sp>
      <p:sp>
        <p:nvSpPr>
          <p:cNvPr id="5" name="Footer Placeholder 4">
            <a:extLst>
              <a:ext uri="{FF2B5EF4-FFF2-40B4-BE49-F238E27FC236}">
                <a16:creationId xmlns:a16="http://schemas.microsoft.com/office/drawing/2014/main" id="{BF5E0C92-0CB1-7385-79DF-F2E0C2F1F0E6}"/>
              </a:ext>
            </a:extLst>
          </p:cNvPr>
          <p:cNvSpPr>
            <a:spLocks noGrp="1"/>
          </p:cNvSpPr>
          <p:nvPr>
            <p:ph type="ftr" sz="quarter" idx="11"/>
          </p:nvPr>
        </p:nvSpPr>
        <p:spPr/>
        <p:txBody>
          <a:bodyPr/>
          <a:lstStyle/>
          <a:p>
            <a:r>
              <a:rPr lang="en-US"/>
              <a:t>emmanuel.adusepoku@uis.no / lisa.watson@uis.no</a:t>
            </a:r>
          </a:p>
        </p:txBody>
      </p:sp>
      <p:sp>
        <p:nvSpPr>
          <p:cNvPr id="6" name="Slide Number Placeholder 5">
            <a:extLst>
              <a:ext uri="{FF2B5EF4-FFF2-40B4-BE49-F238E27FC236}">
                <a16:creationId xmlns:a16="http://schemas.microsoft.com/office/drawing/2014/main" id="{135D36D7-BB3B-EE0F-8A51-C575A4A06860}"/>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88763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3C6B9-06E3-10AB-1E0D-69682C8F30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FB9D1-E6B1-5B3C-ECB8-D30402090D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5AA77-B5E6-ADB8-7ADC-50FDBE3CB530}"/>
              </a:ext>
            </a:extLst>
          </p:cNvPr>
          <p:cNvSpPr>
            <a:spLocks noGrp="1"/>
          </p:cNvSpPr>
          <p:nvPr>
            <p:ph type="dt" sz="half" idx="10"/>
          </p:nvPr>
        </p:nvSpPr>
        <p:spPr/>
        <p:txBody>
          <a:bodyPr/>
          <a:lstStyle/>
          <a:p>
            <a:fld id="{BBC07B52-2968-4173-9C09-A4CDEF04B076}" type="datetime1">
              <a:rPr lang="en-US" smtClean="0"/>
              <a:t>5/4/2026</a:t>
            </a:fld>
            <a:endParaRPr lang="en-US"/>
          </a:p>
        </p:txBody>
      </p:sp>
      <p:sp>
        <p:nvSpPr>
          <p:cNvPr id="5" name="Footer Placeholder 4">
            <a:extLst>
              <a:ext uri="{FF2B5EF4-FFF2-40B4-BE49-F238E27FC236}">
                <a16:creationId xmlns:a16="http://schemas.microsoft.com/office/drawing/2014/main" id="{EB039E5D-1D5F-256C-AC91-C2A30EB21FBE}"/>
              </a:ext>
            </a:extLst>
          </p:cNvPr>
          <p:cNvSpPr>
            <a:spLocks noGrp="1"/>
          </p:cNvSpPr>
          <p:nvPr>
            <p:ph type="ftr" sz="quarter" idx="11"/>
          </p:nvPr>
        </p:nvSpPr>
        <p:spPr/>
        <p:txBody>
          <a:bodyPr/>
          <a:lstStyle/>
          <a:p>
            <a:r>
              <a:rPr lang="en-US"/>
              <a:t>emmanuel.adusepoku@uis.no / lisa.watson@uis.no</a:t>
            </a:r>
          </a:p>
        </p:txBody>
      </p:sp>
      <p:sp>
        <p:nvSpPr>
          <p:cNvPr id="6" name="Slide Number Placeholder 5">
            <a:extLst>
              <a:ext uri="{FF2B5EF4-FFF2-40B4-BE49-F238E27FC236}">
                <a16:creationId xmlns:a16="http://schemas.microsoft.com/office/drawing/2014/main" id="{44D05C78-1FB1-FA87-1D13-7405C6774CCD}"/>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7022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83AD-BF66-F4C5-FA8B-09882F4962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6BF519-7F02-5F4E-EAEA-832FD26152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F0090-90CF-FA9E-A81D-7DEEF355AABC}"/>
              </a:ext>
            </a:extLst>
          </p:cNvPr>
          <p:cNvSpPr>
            <a:spLocks noGrp="1"/>
          </p:cNvSpPr>
          <p:nvPr>
            <p:ph type="dt" sz="half" idx="10"/>
          </p:nvPr>
        </p:nvSpPr>
        <p:spPr/>
        <p:txBody>
          <a:bodyPr/>
          <a:lstStyle/>
          <a:p>
            <a:fld id="{BF548F39-A284-4344-A976-3D15360907F9}" type="datetime1">
              <a:rPr lang="en-US" smtClean="0"/>
              <a:t>5/4/2026</a:t>
            </a:fld>
            <a:endParaRPr lang="en-US"/>
          </a:p>
        </p:txBody>
      </p:sp>
      <p:sp>
        <p:nvSpPr>
          <p:cNvPr id="5" name="Footer Placeholder 4">
            <a:extLst>
              <a:ext uri="{FF2B5EF4-FFF2-40B4-BE49-F238E27FC236}">
                <a16:creationId xmlns:a16="http://schemas.microsoft.com/office/drawing/2014/main" id="{D9AF6EE3-1D28-7C8C-C5D7-AD18F889BDC6}"/>
              </a:ext>
            </a:extLst>
          </p:cNvPr>
          <p:cNvSpPr>
            <a:spLocks noGrp="1"/>
          </p:cNvSpPr>
          <p:nvPr>
            <p:ph type="ftr" sz="quarter" idx="11"/>
          </p:nvPr>
        </p:nvSpPr>
        <p:spPr/>
        <p:txBody>
          <a:bodyPr/>
          <a:lstStyle/>
          <a:p>
            <a:r>
              <a:rPr lang="en-US"/>
              <a:t>emmanuel.adusepoku@uis.no / lisa.watson@uis.no</a:t>
            </a:r>
          </a:p>
        </p:txBody>
      </p:sp>
      <p:sp>
        <p:nvSpPr>
          <p:cNvPr id="6" name="Slide Number Placeholder 5">
            <a:extLst>
              <a:ext uri="{FF2B5EF4-FFF2-40B4-BE49-F238E27FC236}">
                <a16:creationId xmlns:a16="http://schemas.microsoft.com/office/drawing/2014/main" id="{CA175F0A-8BE2-BC87-7309-D136AA4C426E}"/>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31766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42C06-4D4A-B5F7-615A-0BDD207983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EF74F9-E410-ADCE-460F-3D119F9BDD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7AE3AF-71A1-A95B-5C39-5789DD086B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247CB7-BFC0-0B89-5E41-14B1D8B619F5}"/>
              </a:ext>
            </a:extLst>
          </p:cNvPr>
          <p:cNvSpPr>
            <a:spLocks noGrp="1"/>
          </p:cNvSpPr>
          <p:nvPr>
            <p:ph type="dt" sz="half" idx="10"/>
          </p:nvPr>
        </p:nvSpPr>
        <p:spPr/>
        <p:txBody>
          <a:bodyPr/>
          <a:lstStyle/>
          <a:p>
            <a:fld id="{E37DF40E-D57A-47D1-B32C-B3AFAC35918A}" type="datetime1">
              <a:rPr lang="en-US" smtClean="0"/>
              <a:t>5/4/2026</a:t>
            </a:fld>
            <a:endParaRPr lang="en-US"/>
          </a:p>
        </p:txBody>
      </p:sp>
      <p:sp>
        <p:nvSpPr>
          <p:cNvPr id="6" name="Footer Placeholder 5">
            <a:extLst>
              <a:ext uri="{FF2B5EF4-FFF2-40B4-BE49-F238E27FC236}">
                <a16:creationId xmlns:a16="http://schemas.microsoft.com/office/drawing/2014/main" id="{5A462D0D-FCFE-2B31-1292-68A15ABAD57A}"/>
              </a:ext>
            </a:extLst>
          </p:cNvPr>
          <p:cNvSpPr>
            <a:spLocks noGrp="1"/>
          </p:cNvSpPr>
          <p:nvPr>
            <p:ph type="ftr" sz="quarter" idx="11"/>
          </p:nvPr>
        </p:nvSpPr>
        <p:spPr/>
        <p:txBody>
          <a:bodyPr/>
          <a:lstStyle/>
          <a:p>
            <a:r>
              <a:rPr lang="en-US"/>
              <a:t>emmanuel.adusepoku@uis.no / lisa.watson@uis.no</a:t>
            </a:r>
          </a:p>
        </p:txBody>
      </p:sp>
      <p:sp>
        <p:nvSpPr>
          <p:cNvPr id="7" name="Slide Number Placeholder 6">
            <a:extLst>
              <a:ext uri="{FF2B5EF4-FFF2-40B4-BE49-F238E27FC236}">
                <a16:creationId xmlns:a16="http://schemas.microsoft.com/office/drawing/2014/main" id="{4EABF072-FD1D-EB9D-F015-31A416C4B3C4}"/>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7551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34BB-6F1F-194F-9BF6-A7F6B45DFC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4115C3-72B9-3872-1F3D-C237A8A59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2F581D-1340-6D6C-21FC-30201F289F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2C57C6-EEC9-A11C-FB69-3F6D3F0AE1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972DFD-E6BF-0890-FE4F-1D72C6359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829305-FCDF-D2BA-7E84-2EB525DF09CC}"/>
              </a:ext>
            </a:extLst>
          </p:cNvPr>
          <p:cNvSpPr>
            <a:spLocks noGrp="1"/>
          </p:cNvSpPr>
          <p:nvPr>
            <p:ph type="dt" sz="half" idx="10"/>
          </p:nvPr>
        </p:nvSpPr>
        <p:spPr/>
        <p:txBody>
          <a:bodyPr/>
          <a:lstStyle/>
          <a:p>
            <a:fld id="{B60E3C66-A0F0-4DEA-835F-18342F106F1F}" type="datetime1">
              <a:rPr lang="en-US" smtClean="0"/>
              <a:t>5/4/2026</a:t>
            </a:fld>
            <a:endParaRPr lang="en-US"/>
          </a:p>
        </p:txBody>
      </p:sp>
      <p:sp>
        <p:nvSpPr>
          <p:cNvPr id="8" name="Footer Placeholder 7">
            <a:extLst>
              <a:ext uri="{FF2B5EF4-FFF2-40B4-BE49-F238E27FC236}">
                <a16:creationId xmlns:a16="http://schemas.microsoft.com/office/drawing/2014/main" id="{88FA99C6-9FAB-B33A-AACC-7F3974B773A7}"/>
              </a:ext>
            </a:extLst>
          </p:cNvPr>
          <p:cNvSpPr>
            <a:spLocks noGrp="1"/>
          </p:cNvSpPr>
          <p:nvPr>
            <p:ph type="ftr" sz="quarter" idx="11"/>
          </p:nvPr>
        </p:nvSpPr>
        <p:spPr/>
        <p:txBody>
          <a:bodyPr/>
          <a:lstStyle/>
          <a:p>
            <a:r>
              <a:rPr lang="en-US"/>
              <a:t>emmanuel.adusepoku@uis.no / lisa.watson@uis.no</a:t>
            </a:r>
          </a:p>
        </p:txBody>
      </p:sp>
      <p:sp>
        <p:nvSpPr>
          <p:cNvPr id="9" name="Slide Number Placeholder 8">
            <a:extLst>
              <a:ext uri="{FF2B5EF4-FFF2-40B4-BE49-F238E27FC236}">
                <a16:creationId xmlns:a16="http://schemas.microsoft.com/office/drawing/2014/main" id="{3755713B-6FD8-79A4-D4B9-38A9495A7D20}"/>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98725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8758-8295-78DC-4CB4-8EE2E75420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6B8615-9131-011B-F831-2004DF41AF5A}"/>
              </a:ext>
            </a:extLst>
          </p:cNvPr>
          <p:cNvSpPr>
            <a:spLocks noGrp="1"/>
          </p:cNvSpPr>
          <p:nvPr>
            <p:ph type="dt" sz="half" idx="10"/>
          </p:nvPr>
        </p:nvSpPr>
        <p:spPr/>
        <p:txBody>
          <a:bodyPr/>
          <a:lstStyle/>
          <a:p>
            <a:fld id="{34E0D151-2933-4E37-8EE4-65A017BF8E49}" type="datetime1">
              <a:rPr lang="en-US" smtClean="0"/>
              <a:t>5/4/2026</a:t>
            </a:fld>
            <a:endParaRPr lang="en-US"/>
          </a:p>
        </p:txBody>
      </p:sp>
      <p:sp>
        <p:nvSpPr>
          <p:cNvPr id="4" name="Footer Placeholder 3">
            <a:extLst>
              <a:ext uri="{FF2B5EF4-FFF2-40B4-BE49-F238E27FC236}">
                <a16:creationId xmlns:a16="http://schemas.microsoft.com/office/drawing/2014/main" id="{DBCD62E2-302D-E650-9C9A-AFBBD2CBC087}"/>
              </a:ext>
            </a:extLst>
          </p:cNvPr>
          <p:cNvSpPr>
            <a:spLocks noGrp="1"/>
          </p:cNvSpPr>
          <p:nvPr>
            <p:ph type="ftr" sz="quarter" idx="11"/>
          </p:nvPr>
        </p:nvSpPr>
        <p:spPr/>
        <p:txBody>
          <a:bodyPr/>
          <a:lstStyle/>
          <a:p>
            <a:r>
              <a:rPr lang="en-US"/>
              <a:t>emmanuel.adusepoku@uis.no / lisa.watson@uis.no</a:t>
            </a:r>
          </a:p>
        </p:txBody>
      </p:sp>
      <p:sp>
        <p:nvSpPr>
          <p:cNvPr id="5" name="Slide Number Placeholder 4">
            <a:extLst>
              <a:ext uri="{FF2B5EF4-FFF2-40B4-BE49-F238E27FC236}">
                <a16:creationId xmlns:a16="http://schemas.microsoft.com/office/drawing/2014/main" id="{7666C27D-E702-F8E4-A48B-5D390745AA40}"/>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8921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742175-C532-BD23-78DD-5F7D750EC916}"/>
              </a:ext>
            </a:extLst>
          </p:cNvPr>
          <p:cNvSpPr>
            <a:spLocks noGrp="1"/>
          </p:cNvSpPr>
          <p:nvPr>
            <p:ph type="dt" sz="half" idx="10"/>
          </p:nvPr>
        </p:nvSpPr>
        <p:spPr/>
        <p:txBody>
          <a:bodyPr/>
          <a:lstStyle/>
          <a:p>
            <a:fld id="{80D39786-EC6C-48B9-8C5B-DBDDB2CD8726}" type="datetime1">
              <a:rPr lang="en-US" smtClean="0"/>
              <a:t>5/4/2026</a:t>
            </a:fld>
            <a:endParaRPr lang="en-US"/>
          </a:p>
        </p:txBody>
      </p:sp>
      <p:sp>
        <p:nvSpPr>
          <p:cNvPr id="3" name="Footer Placeholder 2">
            <a:extLst>
              <a:ext uri="{FF2B5EF4-FFF2-40B4-BE49-F238E27FC236}">
                <a16:creationId xmlns:a16="http://schemas.microsoft.com/office/drawing/2014/main" id="{235D2D0D-EA2F-66B3-8245-3F5BD0E88247}"/>
              </a:ext>
            </a:extLst>
          </p:cNvPr>
          <p:cNvSpPr>
            <a:spLocks noGrp="1"/>
          </p:cNvSpPr>
          <p:nvPr>
            <p:ph type="ftr" sz="quarter" idx="11"/>
          </p:nvPr>
        </p:nvSpPr>
        <p:spPr/>
        <p:txBody>
          <a:bodyPr/>
          <a:lstStyle/>
          <a:p>
            <a:r>
              <a:rPr lang="en-US"/>
              <a:t>emmanuel.adusepoku@uis.no / lisa.watson@uis.no</a:t>
            </a:r>
          </a:p>
        </p:txBody>
      </p:sp>
      <p:sp>
        <p:nvSpPr>
          <p:cNvPr id="4" name="Slide Number Placeholder 3">
            <a:extLst>
              <a:ext uri="{FF2B5EF4-FFF2-40B4-BE49-F238E27FC236}">
                <a16:creationId xmlns:a16="http://schemas.microsoft.com/office/drawing/2014/main" id="{7E8708B3-DFE9-28C1-09CC-313906002897}"/>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93131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D7686-C94C-BB43-04A3-D2107E68E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D6B7CB-9C9D-ED8A-E6B1-12759E2EF8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243A4C-8484-5238-CCF1-7BE5BF5D4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92FC07-E1F3-4ED2-8AB4-C4B9F98DFD78}"/>
              </a:ext>
            </a:extLst>
          </p:cNvPr>
          <p:cNvSpPr>
            <a:spLocks noGrp="1"/>
          </p:cNvSpPr>
          <p:nvPr>
            <p:ph type="dt" sz="half" idx="10"/>
          </p:nvPr>
        </p:nvSpPr>
        <p:spPr/>
        <p:txBody>
          <a:bodyPr/>
          <a:lstStyle/>
          <a:p>
            <a:fld id="{92CA27E4-AA11-4A34-94F3-B417A63928F2}" type="datetime1">
              <a:rPr lang="en-US" smtClean="0"/>
              <a:t>5/4/2026</a:t>
            </a:fld>
            <a:endParaRPr lang="en-US"/>
          </a:p>
        </p:txBody>
      </p:sp>
      <p:sp>
        <p:nvSpPr>
          <p:cNvPr id="6" name="Footer Placeholder 5">
            <a:extLst>
              <a:ext uri="{FF2B5EF4-FFF2-40B4-BE49-F238E27FC236}">
                <a16:creationId xmlns:a16="http://schemas.microsoft.com/office/drawing/2014/main" id="{D88BFF0B-ACA4-2262-509E-0018AC863ACB}"/>
              </a:ext>
            </a:extLst>
          </p:cNvPr>
          <p:cNvSpPr>
            <a:spLocks noGrp="1"/>
          </p:cNvSpPr>
          <p:nvPr>
            <p:ph type="ftr" sz="quarter" idx="11"/>
          </p:nvPr>
        </p:nvSpPr>
        <p:spPr/>
        <p:txBody>
          <a:bodyPr/>
          <a:lstStyle/>
          <a:p>
            <a:r>
              <a:rPr lang="en-US"/>
              <a:t>emmanuel.adusepoku@uis.no / lisa.watson@uis.no</a:t>
            </a:r>
          </a:p>
        </p:txBody>
      </p:sp>
      <p:sp>
        <p:nvSpPr>
          <p:cNvPr id="7" name="Slide Number Placeholder 6">
            <a:extLst>
              <a:ext uri="{FF2B5EF4-FFF2-40B4-BE49-F238E27FC236}">
                <a16:creationId xmlns:a16="http://schemas.microsoft.com/office/drawing/2014/main" id="{C2099613-5851-9E6C-B6D5-F70EC7846DD0}"/>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174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62387-B3E9-640F-809C-2A1E41B74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4E6AF4-744C-E143-D6CC-4B7D0A2DCF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03318C-F1E3-7FC9-C21B-56BE336AE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116843-81D0-FB68-E157-77137C20EA1C}"/>
              </a:ext>
            </a:extLst>
          </p:cNvPr>
          <p:cNvSpPr>
            <a:spLocks noGrp="1"/>
          </p:cNvSpPr>
          <p:nvPr>
            <p:ph type="dt" sz="half" idx="10"/>
          </p:nvPr>
        </p:nvSpPr>
        <p:spPr/>
        <p:txBody>
          <a:bodyPr/>
          <a:lstStyle/>
          <a:p>
            <a:fld id="{4BCAF393-B4CD-422B-AF68-C4A33BCCA29B}" type="datetime1">
              <a:rPr lang="en-US" smtClean="0"/>
              <a:t>5/4/2026</a:t>
            </a:fld>
            <a:endParaRPr lang="en-US"/>
          </a:p>
        </p:txBody>
      </p:sp>
      <p:sp>
        <p:nvSpPr>
          <p:cNvPr id="6" name="Footer Placeholder 5">
            <a:extLst>
              <a:ext uri="{FF2B5EF4-FFF2-40B4-BE49-F238E27FC236}">
                <a16:creationId xmlns:a16="http://schemas.microsoft.com/office/drawing/2014/main" id="{2566C333-5709-C7DF-C92A-42CB4D93BB74}"/>
              </a:ext>
            </a:extLst>
          </p:cNvPr>
          <p:cNvSpPr>
            <a:spLocks noGrp="1"/>
          </p:cNvSpPr>
          <p:nvPr>
            <p:ph type="ftr" sz="quarter" idx="11"/>
          </p:nvPr>
        </p:nvSpPr>
        <p:spPr/>
        <p:txBody>
          <a:bodyPr/>
          <a:lstStyle/>
          <a:p>
            <a:r>
              <a:rPr lang="en-US"/>
              <a:t>emmanuel.adusepoku@uis.no / lisa.watson@uis.no</a:t>
            </a:r>
          </a:p>
        </p:txBody>
      </p:sp>
      <p:sp>
        <p:nvSpPr>
          <p:cNvPr id="7" name="Slide Number Placeholder 6">
            <a:extLst>
              <a:ext uri="{FF2B5EF4-FFF2-40B4-BE49-F238E27FC236}">
                <a16:creationId xmlns:a16="http://schemas.microsoft.com/office/drawing/2014/main" id="{CDC310B2-09BE-BF4A-5900-C901404FD3CF}"/>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74453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73961-1112-B1AC-1C1A-A703E4C53C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8276AC-830A-B73E-DB3A-F43BF1EBAF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7FA0B-7055-BF0E-0305-8E862E5C9F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FB3DF0-B7AB-4E84-B0FB-8C1E62499006}" type="datetime1">
              <a:rPr lang="en-US" smtClean="0"/>
              <a:t>5/4/2026</a:t>
            </a:fld>
            <a:endParaRPr lang="en-US"/>
          </a:p>
        </p:txBody>
      </p:sp>
      <p:sp>
        <p:nvSpPr>
          <p:cNvPr id="5" name="Footer Placeholder 4">
            <a:extLst>
              <a:ext uri="{FF2B5EF4-FFF2-40B4-BE49-F238E27FC236}">
                <a16:creationId xmlns:a16="http://schemas.microsoft.com/office/drawing/2014/main" id="{AD174A71-3C20-3642-3639-BD9F4E244E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emmanuel.adusepoku@uis.no / lisa.watson@uis.no</a:t>
            </a:r>
          </a:p>
        </p:txBody>
      </p:sp>
      <p:sp>
        <p:nvSpPr>
          <p:cNvPr id="6" name="Slide Number Placeholder 5">
            <a:extLst>
              <a:ext uri="{FF2B5EF4-FFF2-40B4-BE49-F238E27FC236}">
                <a16:creationId xmlns:a16="http://schemas.microsoft.com/office/drawing/2014/main" id="{93E3E544-0C1F-4BB6-2ACF-2CA6C8436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1782736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customXml" Target="../ink/ink1.xml"/><Relationship Id="rId5" Type="http://schemas.openxmlformats.org/officeDocument/2006/relationships/image" Target="../media/image4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oi.org/10.1038/nclimate1672"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D99D5-340F-7D77-9DC1-18D470DAED14}"/>
              </a:ext>
            </a:extLst>
          </p:cNvPr>
          <p:cNvSpPr>
            <a:spLocks noGrp="1"/>
          </p:cNvSpPr>
          <p:nvPr>
            <p:ph type="title"/>
          </p:nvPr>
        </p:nvSpPr>
        <p:spPr>
          <a:xfrm>
            <a:off x="142773" y="4733971"/>
            <a:ext cx="11906451" cy="1804941"/>
          </a:xfrm>
        </p:spPr>
        <p:txBody>
          <a:bodyPr vert="horz" lIns="91440" tIns="45720" rIns="91440" bIns="45720" rtlCol="0" anchor="b">
            <a:noAutofit/>
          </a:bodyPr>
          <a:lstStyle/>
          <a:p>
            <a:r>
              <a:rPr lang="en-US" sz="4000" b="1"/>
              <a:t>Spatial Classification Of Peatland Status Using Remote Sensing And Random Forest (RF)</a:t>
            </a:r>
            <a:br>
              <a:rPr lang="en-US" sz="3600" b="1" kern="1200">
                <a:solidFill>
                  <a:srgbClr val="00B0F0"/>
                </a:solidFill>
                <a:latin typeface="+mj-lt"/>
                <a:ea typeface="+mj-ea"/>
                <a:cs typeface="+mj-cs"/>
              </a:rPr>
            </a:br>
            <a:r>
              <a:rPr lang="en-US" sz="2400" b="1" kern="1200">
                <a:solidFill>
                  <a:srgbClr val="00B0F0"/>
                </a:solidFill>
                <a:latin typeface="+mj-lt"/>
                <a:ea typeface="+mj-ea"/>
                <a:cs typeface="+mj-cs"/>
              </a:rPr>
              <a:t>Emmanuel Aduse Poku</a:t>
            </a:r>
            <a:br>
              <a:rPr lang="en-US" sz="2400" b="1" kern="1200">
                <a:solidFill>
                  <a:srgbClr val="00B0F0"/>
                </a:solidFill>
                <a:latin typeface="+mj-lt"/>
                <a:ea typeface="+mj-ea"/>
                <a:cs typeface="+mj-cs"/>
              </a:rPr>
            </a:br>
            <a:r>
              <a:rPr lang="en-US" sz="2400" b="1" kern="1200">
                <a:solidFill>
                  <a:srgbClr val="00B0F0"/>
                </a:solidFill>
                <a:latin typeface="+mj-lt"/>
                <a:ea typeface="+mj-ea"/>
                <a:cs typeface="+mj-cs"/>
              </a:rPr>
              <a:t>University of Stavanger</a:t>
            </a:r>
            <a:br>
              <a:rPr lang="en-US" sz="2400" b="1" kern="1200">
                <a:solidFill>
                  <a:srgbClr val="00B0F0"/>
                </a:solidFill>
                <a:latin typeface="+mj-lt"/>
                <a:ea typeface="+mj-ea"/>
                <a:cs typeface="+mj-cs"/>
              </a:rPr>
            </a:br>
            <a:r>
              <a:rPr lang="en-US" sz="2400" b="1" kern="1200">
                <a:solidFill>
                  <a:srgbClr val="00B0F0"/>
                </a:solidFill>
                <a:latin typeface="+mj-lt"/>
                <a:ea typeface="+mj-ea"/>
                <a:cs typeface="+mj-cs"/>
              </a:rPr>
              <a:t>EGU 2026</a:t>
            </a:r>
            <a:endParaRPr lang="en-US" sz="3600" b="1" kern="1200">
              <a:solidFill>
                <a:srgbClr val="00B0F0"/>
              </a:solidFill>
              <a:latin typeface="+mj-lt"/>
              <a:ea typeface="+mj-ea"/>
              <a:cs typeface="+mj-cs"/>
            </a:endParaRPr>
          </a:p>
        </p:txBody>
      </p:sp>
      <p:pic>
        <p:nvPicPr>
          <p:cNvPr id="4" name="Picture 3" descr="A field with water in it&#10;&#10;Description automatically generated with medium confidence">
            <a:extLst>
              <a:ext uri="{FF2B5EF4-FFF2-40B4-BE49-F238E27FC236}">
                <a16:creationId xmlns:a16="http://schemas.microsoft.com/office/drawing/2014/main" id="{9D0E8309-466E-B31A-A672-B0EE0BE448FC}"/>
              </a:ext>
            </a:extLst>
          </p:cNvPr>
          <p:cNvPicPr>
            <a:picLocks noChangeAspect="1"/>
          </p:cNvPicPr>
          <p:nvPr/>
        </p:nvPicPr>
        <p:blipFill>
          <a:blip r:embed="rId3"/>
          <a:srcRect l="8057" r="6775" b="-1"/>
          <a:stretch>
            <a:fillRect/>
          </a:stretch>
        </p:blipFill>
        <p:spPr>
          <a:xfrm>
            <a:off x="0" y="71561"/>
            <a:ext cx="6095999" cy="3919993"/>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12" name="Bilde 7">
            <a:extLst>
              <a:ext uri="{FF2B5EF4-FFF2-40B4-BE49-F238E27FC236}">
                <a16:creationId xmlns:a16="http://schemas.microsoft.com/office/drawing/2014/main" id="{B53B418A-95E2-A382-F9A9-DAC072E15CB4}"/>
              </a:ext>
            </a:extLst>
          </p:cNvPr>
          <p:cNvPicPr>
            <a:picLocks noChangeAspect="1"/>
          </p:cNvPicPr>
          <p:nvPr/>
        </p:nvPicPr>
        <p:blipFill>
          <a:blip r:embed="rId4">
            <a:extLst>
              <a:ext uri="{28A0092B-C50C-407E-A947-70E740481C1C}">
                <a14:useLocalDpi xmlns:a14="http://schemas.microsoft.com/office/drawing/2010/main" val="0"/>
              </a:ext>
            </a:extLst>
          </a:blip>
          <a:srcRect t="4420" b="6086"/>
          <a:stretch>
            <a:fillRect/>
          </a:stretch>
        </p:blipFill>
        <p:spPr>
          <a:xfrm>
            <a:off x="6096000" y="71561"/>
            <a:ext cx="6096000" cy="4508390"/>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
        <p:nvSpPr>
          <p:cNvPr id="20" name="Slide Number Placeholder 19">
            <a:extLst>
              <a:ext uri="{FF2B5EF4-FFF2-40B4-BE49-F238E27FC236}">
                <a16:creationId xmlns:a16="http://schemas.microsoft.com/office/drawing/2014/main" id="{A715EDD1-0516-6D61-4FAB-0DB8E635B159}"/>
              </a:ext>
            </a:extLst>
          </p:cNvPr>
          <p:cNvSpPr>
            <a:spLocks noGrp="1"/>
          </p:cNvSpPr>
          <p:nvPr>
            <p:ph type="sldNum" sz="quarter" idx="12"/>
          </p:nvPr>
        </p:nvSpPr>
        <p:spPr/>
        <p:txBody>
          <a:bodyPr/>
          <a:lstStyle/>
          <a:p>
            <a:fld id="{C1FF6DA9-008F-8B48-92A6-B652298478BF}" type="slidenum">
              <a:rPr lang="en-US" smtClean="0"/>
              <a:t>1</a:t>
            </a:fld>
            <a:endParaRPr lang="en-US"/>
          </a:p>
        </p:txBody>
      </p:sp>
      <p:sp>
        <p:nvSpPr>
          <p:cNvPr id="21" name="Date Placeholder 20">
            <a:extLst>
              <a:ext uri="{FF2B5EF4-FFF2-40B4-BE49-F238E27FC236}">
                <a16:creationId xmlns:a16="http://schemas.microsoft.com/office/drawing/2014/main" id="{464CBE1C-C893-AF83-8357-216623B1FDA2}"/>
              </a:ext>
            </a:extLst>
          </p:cNvPr>
          <p:cNvSpPr>
            <a:spLocks noGrp="1"/>
          </p:cNvSpPr>
          <p:nvPr>
            <p:ph type="dt" sz="half" idx="10"/>
          </p:nvPr>
        </p:nvSpPr>
        <p:spPr>
          <a:xfrm>
            <a:off x="202096" y="6469854"/>
            <a:ext cx="2743200" cy="365125"/>
          </a:xfrm>
        </p:spPr>
        <p:txBody>
          <a:bodyPr/>
          <a:lstStyle/>
          <a:p>
            <a:fld id="{7DE88942-F380-48EE-ADEF-7FBEFCE22646}" type="datetime1">
              <a:rPr lang="en-US" smtClean="0"/>
              <a:t>5/4/2026</a:t>
            </a:fld>
            <a:endParaRPr lang="en-US"/>
          </a:p>
        </p:txBody>
      </p:sp>
      <p:sp>
        <p:nvSpPr>
          <p:cNvPr id="22" name="Footer Placeholder 21">
            <a:extLst>
              <a:ext uri="{FF2B5EF4-FFF2-40B4-BE49-F238E27FC236}">
                <a16:creationId xmlns:a16="http://schemas.microsoft.com/office/drawing/2014/main" id="{4944992C-3137-EE56-B563-42BC41ACFE89}"/>
              </a:ext>
            </a:extLst>
          </p:cNvPr>
          <p:cNvSpPr>
            <a:spLocks noGrp="1"/>
          </p:cNvSpPr>
          <p:nvPr>
            <p:ph type="ftr" sz="quarter" idx="11"/>
          </p:nvPr>
        </p:nvSpPr>
        <p:spPr/>
        <p:txBody>
          <a:bodyPr/>
          <a:lstStyle/>
          <a:p>
            <a:r>
              <a:rPr lang="en-US"/>
              <a:t>emmanuel.adusepoku@uis.no / lisa.watson@uis.no</a:t>
            </a:r>
          </a:p>
        </p:txBody>
      </p:sp>
    </p:spTree>
    <p:extLst>
      <p:ext uri="{BB962C8B-B14F-4D97-AF65-F5344CB8AC3E}">
        <p14:creationId xmlns:p14="http://schemas.microsoft.com/office/powerpoint/2010/main" val="241579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BF32E-53D3-4E72-D95C-945E28D85BF7}"/>
            </a:ext>
          </a:extLst>
        </p:cNvPr>
        <p:cNvGrpSpPr/>
        <p:nvPr/>
      </p:nvGrpSpPr>
      <p:grpSpPr>
        <a:xfrm>
          <a:off x="0" y="0"/>
          <a:ext cx="0" cy="0"/>
          <a:chOff x="0" y="0"/>
          <a:chExt cx="0" cy="0"/>
        </a:xfrm>
      </p:grpSpPr>
      <p:sp>
        <p:nvSpPr>
          <p:cNvPr id="46" name="TextBox 45">
            <a:extLst>
              <a:ext uri="{FF2B5EF4-FFF2-40B4-BE49-F238E27FC236}">
                <a16:creationId xmlns:a16="http://schemas.microsoft.com/office/drawing/2014/main" id="{7C33B6A1-44F7-F510-4BAD-4CF29E338064}"/>
              </a:ext>
            </a:extLst>
          </p:cNvPr>
          <p:cNvSpPr txBox="1"/>
          <p:nvPr/>
        </p:nvSpPr>
        <p:spPr>
          <a:xfrm>
            <a:off x="1933172" y="384065"/>
            <a:ext cx="9525663" cy="6089870"/>
          </a:xfrm>
          <a:prstGeom prst="rect">
            <a:avLst/>
          </a:prstGeom>
          <a:noFill/>
          <a:ln w="19050">
            <a:solidFill>
              <a:srgbClr val="0070C0"/>
            </a:solidFill>
          </a:ln>
        </p:spPr>
        <p:txBody>
          <a:bodyPr wrap="square" rtlCol="0">
            <a:spAutoFit/>
          </a:bodyPr>
          <a:lstStyle/>
          <a:p>
            <a:endParaRPr lang="en-US"/>
          </a:p>
        </p:txBody>
      </p:sp>
      <p:pic>
        <p:nvPicPr>
          <p:cNvPr id="10" name="Picture 9">
            <a:extLst>
              <a:ext uri="{FF2B5EF4-FFF2-40B4-BE49-F238E27FC236}">
                <a16:creationId xmlns:a16="http://schemas.microsoft.com/office/drawing/2014/main" id="{1143D9DC-9EB4-5541-0272-E47534C8C174}"/>
              </a:ext>
            </a:extLst>
          </p:cNvPr>
          <p:cNvPicPr>
            <a:picLocks noChangeAspect="1"/>
          </p:cNvPicPr>
          <p:nvPr/>
        </p:nvPicPr>
        <p:blipFill>
          <a:blip r:embed="rId3"/>
          <a:stretch>
            <a:fillRect/>
          </a:stretch>
        </p:blipFill>
        <p:spPr>
          <a:xfrm>
            <a:off x="5015087" y="1060258"/>
            <a:ext cx="6364072" cy="4042751"/>
          </a:xfrm>
          <a:prstGeom prst="rect">
            <a:avLst/>
          </a:prstGeom>
        </p:spPr>
      </p:pic>
      <p:sp>
        <p:nvSpPr>
          <p:cNvPr id="18" name="TextBox 17">
            <a:extLst>
              <a:ext uri="{FF2B5EF4-FFF2-40B4-BE49-F238E27FC236}">
                <a16:creationId xmlns:a16="http://schemas.microsoft.com/office/drawing/2014/main" id="{C2CE592E-1932-8110-E138-B7E7B27A9BBD}"/>
              </a:ext>
            </a:extLst>
          </p:cNvPr>
          <p:cNvSpPr txBox="1"/>
          <p:nvPr/>
        </p:nvSpPr>
        <p:spPr>
          <a:xfrm>
            <a:off x="4942337" y="5552359"/>
            <a:ext cx="6436822" cy="707886"/>
          </a:xfrm>
          <a:prstGeom prst="rect">
            <a:avLst/>
          </a:prstGeom>
          <a:noFill/>
        </p:spPr>
        <p:txBody>
          <a:bodyPr wrap="square" rtlCol="0">
            <a:spAutoFit/>
          </a:bodyPr>
          <a:lstStyle/>
          <a:p>
            <a:r>
              <a:rPr lang="nb-NO" sz="4000" b="1">
                <a:solidFill>
                  <a:srgbClr val="00B050"/>
                </a:solidFill>
              </a:rPr>
              <a:t>OVERALL F1 SCORE: </a:t>
            </a:r>
            <a:r>
              <a:rPr lang="nb-NO" sz="4000" b="1" u="sng">
                <a:solidFill>
                  <a:srgbClr val="00B050"/>
                </a:solidFill>
              </a:rPr>
              <a:t>99%</a:t>
            </a:r>
            <a:endParaRPr lang="en-US" sz="4000" b="1" u="sng">
              <a:solidFill>
                <a:srgbClr val="00B050"/>
              </a:solidFill>
            </a:endParaRPr>
          </a:p>
        </p:txBody>
      </p:sp>
      <p:sp>
        <p:nvSpPr>
          <p:cNvPr id="20" name="Title 1">
            <a:extLst>
              <a:ext uri="{FF2B5EF4-FFF2-40B4-BE49-F238E27FC236}">
                <a16:creationId xmlns:a16="http://schemas.microsoft.com/office/drawing/2014/main" id="{62947769-7A1A-B994-819F-CABF3A82F556}"/>
              </a:ext>
            </a:extLst>
          </p:cNvPr>
          <p:cNvSpPr txBox="1">
            <a:spLocks/>
          </p:cNvSpPr>
          <p:nvPr/>
        </p:nvSpPr>
        <p:spPr>
          <a:xfrm>
            <a:off x="2344128" y="418679"/>
            <a:ext cx="9067499" cy="431187"/>
          </a:xfrm>
          <a:prstGeom prst="rect">
            <a:avLst/>
          </a:prstGeom>
          <a:ln w="3175">
            <a:solidFill>
              <a:srgbClr val="00B0F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a:solidFill>
                  <a:srgbClr val="00B0F0"/>
                </a:solidFill>
              </a:rPr>
              <a:t>Random Forest Model – Local Scale</a:t>
            </a:r>
          </a:p>
        </p:txBody>
      </p:sp>
      <p:sp>
        <p:nvSpPr>
          <p:cNvPr id="44" name="TextBox 43">
            <a:extLst>
              <a:ext uri="{FF2B5EF4-FFF2-40B4-BE49-F238E27FC236}">
                <a16:creationId xmlns:a16="http://schemas.microsoft.com/office/drawing/2014/main" id="{8AD5C568-E5CB-B797-78FB-2755313720C5}"/>
              </a:ext>
            </a:extLst>
          </p:cNvPr>
          <p:cNvSpPr txBox="1"/>
          <p:nvPr/>
        </p:nvSpPr>
        <p:spPr>
          <a:xfrm>
            <a:off x="8982635" y="1303206"/>
            <a:ext cx="1344706" cy="3453212"/>
          </a:xfrm>
          <a:prstGeom prst="rect">
            <a:avLst/>
          </a:prstGeom>
          <a:noFill/>
          <a:ln w="57150">
            <a:solidFill>
              <a:srgbClr val="FF0000"/>
            </a:solidFill>
          </a:ln>
        </p:spPr>
        <p:txBody>
          <a:bodyPr wrap="square" rtlCol="0">
            <a:spAutoFit/>
          </a:bodyPr>
          <a:lstStyle/>
          <a:p>
            <a:endParaRPr lang="en-US"/>
          </a:p>
        </p:txBody>
      </p:sp>
      <p:pic>
        <p:nvPicPr>
          <p:cNvPr id="47" name="Bilde 7">
            <a:extLst>
              <a:ext uri="{FF2B5EF4-FFF2-40B4-BE49-F238E27FC236}">
                <a16:creationId xmlns:a16="http://schemas.microsoft.com/office/drawing/2014/main" id="{B600F642-D945-7EE9-F6E1-27BC7811E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59" name="Date Placeholder 58">
            <a:extLst>
              <a:ext uri="{FF2B5EF4-FFF2-40B4-BE49-F238E27FC236}">
                <a16:creationId xmlns:a16="http://schemas.microsoft.com/office/drawing/2014/main" id="{0E5F5CD6-0687-3548-0E1B-BC0821A2FA24}"/>
              </a:ext>
            </a:extLst>
          </p:cNvPr>
          <p:cNvSpPr>
            <a:spLocks noGrp="1"/>
          </p:cNvSpPr>
          <p:nvPr>
            <p:ph type="dt" sz="half" idx="10"/>
          </p:nvPr>
        </p:nvSpPr>
        <p:spPr/>
        <p:txBody>
          <a:bodyPr/>
          <a:lstStyle/>
          <a:p>
            <a:fld id="{373D1B8F-B6DE-4A37-834E-8BDB0C2EF1A8}" type="datetime1">
              <a:rPr lang="en-US" smtClean="0"/>
              <a:t>5/4/2026</a:t>
            </a:fld>
            <a:endParaRPr lang="en-US"/>
          </a:p>
        </p:txBody>
      </p:sp>
      <p:sp>
        <p:nvSpPr>
          <p:cNvPr id="60" name="Slide Number Placeholder 59">
            <a:extLst>
              <a:ext uri="{FF2B5EF4-FFF2-40B4-BE49-F238E27FC236}">
                <a16:creationId xmlns:a16="http://schemas.microsoft.com/office/drawing/2014/main" id="{BCAB5A84-87E6-EC62-CD4F-7F850C8FD4AD}"/>
              </a:ext>
            </a:extLst>
          </p:cNvPr>
          <p:cNvSpPr>
            <a:spLocks noGrp="1"/>
          </p:cNvSpPr>
          <p:nvPr>
            <p:ph type="sldNum" sz="quarter" idx="12"/>
          </p:nvPr>
        </p:nvSpPr>
        <p:spPr/>
        <p:txBody>
          <a:bodyPr/>
          <a:lstStyle/>
          <a:p>
            <a:fld id="{C1FF6DA9-008F-8B48-92A6-B652298478BF}" type="slidenum">
              <a:rPr lang="en-US" smtClean="0"/>
              <a:t>10</a:t>
            </a:fld>
            <a:endParaRPr lang="en-US"/>
          </a:p>
        </p:txBody>
      </p:sp>
      <p:sp>
        <p:nvSpPr>
          <p:cNvPr id="61" name="Footer Placeholder 60">
            <a:extLst>
              <a:ext uri="{FF2B5EF4-FFF2-40B4-BE49-F238E27FC236}">
                <a16:creationId xmlns:a16="http://schemas.microsoft.com/office/drawing/2014/main" id="{0CF2E66B-17DA-CAA6-E230-049E288ECF89}"/>
              </a:ext>
            </a:extLst>
          </p:cNvPr>
          <p:cNvSpPr>
            <a:spLocks noGrp="1"/>
          </p:cNvSpPr>
          <p:nvPr>
            <p:ph type="ftr" sz="quarter" idx="11"/>
          </p:nvPr>
        </p:nvSpPr>
        <p:spPr/>
        <p:txBody>
          <a:bodyPr/>
          <a:lstStyle/>
          <a:p>
            <a:r>
              <a:rPr lang="en-US"/>
              <a:t>emmanuel.adusepoku@uis.no / lisa.watson@uis.no</a:t>
            </a:r>
          </a:p>
        </p:txBody>
      </p:sp>
      <p:sp>
        <p:nvSpPr>
          <p:cNvPr id="17" name="Title 1">
            <a:extLst>
              <a:ext uri="{FF2B5EF4-FFF2-40B4-BE49-F238E27FC236}">
                <a16:creationId xmlns:a16="http://schemas.microsoft.com/office/drawing/2014/main" id="{D54083F8-47A3-FBBE-B793-17A072DA1978}"/>
              </a:ext>
            </a:extLst>
          </p:cNvPr>
          <p:cNvSpPr txBox="1">
            <a:spLocks/>
          </p:cNvSpPr>
          <p:nvPr/>
        </p:nvSpPr>
        <p:spPr>
          <a:xfrm>
            <a:off x="0" y="4099069"/>
            <a:ext cx="2548023"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b="1" err="1">
                <a:solidFill>
                  <a:srgbClr val="00B0F0"/>
                </a:solidFill>
              </a:rPr>
              <a:t>Result</a:t>
            </a:r>
            <a:endParaRPr lang="nb-NO" sz="3000" b="1">
              <a:solidFill>
                <a:srgbClr val="00B0F0"/>
              </a:solidFill>
            </a:endParaRPr>
          </a:p>
        </p:txBody>
      </p:sp>
      <p:sp>
        <p:nvSpPr>
          <p:cNvPr id="2" name="TextBox 1">
            <a:extLst>
              <a:ext uri="{FF2B5EF4-FFF2-40B4-BE49-F238E27FC236}">
                <a16:creationId xmlns:a16="http://schemas.microsoft.com/office/drawing/2014/main" id="{0230A074-B175-AA64-B29C-DE41CAA3AC33}"/>
              </a:ext>
            </a:extLst>
          </p:cNvPr>
          <p:cNvSpPr txBox="1"/>
          <p:nvPr/>
        </p:nvSpPr>
        <p:spPr>
          <a:xfrm>
            <a:off x="1994648" y="2604579"/>
            <a:ext cx="3020439" cy="954107"/>
          </a:xfrm>
          <a:prstGeom prst="rect">
            <a:avLst/>
          </a:prstGeom>
          <a:noFill/>
        </p:spPr>
        <p:txBody>
          <a:bodyPr wrap="square" rtlCol="0">
            <a:spAutoFit/>
          </a:bodyPr>
          <a:lstStyle/>
          <a:p>
            <a:r>
              <a:rPr lang="en-GB" sz="2800" b="1"/>
              <a:t>All Peatlands are well predicted</a:t>
            </a:r>
          </a:p>
        </p:txBody>
      </p:sp>
    </p:spTree>
    <p:extLst>
      <p:ext uri="{BB962C8B-B14F-4D97-AF65-F5344CB8AC3E}">
        <p14:creationId xmlns:p14="http://schemas.microsoft.com/office/powerpoint/2010/main" val="72793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4"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E28A3-09EC-46A6-1B18-C80255F1195D}"/>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A1DA24FF-5D1A-AE9C-569E-AD73ED23F8F2}"/>
              </a:ext>
            </a:extLst>
          </p:cNvPr>
          <p:cNvSpPr txBox="1"/>
          <p:nvPr/>
        </p:nvSpPr>
        <p:spPr>
          <a:xfrm>
            <a:off x="2188279" y="286247"/>
            <a:ext cx="9525663" cy="6089870"/>
          </a:xfrm>
          <a:prstGeom prst="rect">
            <a:avLst/>
          </a:prstGeom>
          <a:noFill/>
          <a:ln w="19050">
            <a:solidFill>
              <a:srgbClr val="0070C0"/>
            </a:solidFill>
          </a:ln>
        </p:spPr>
        <p:txBody>
          <a:bodyPr wrap="square" rtlCol="0">
            <a:spAutoFit/>
          </a:bodyPr>
          <a:lstStyle/>
          <a:p>
            <a:endParaRPr lang="en-US"/>
          </a:p>
        </p:txBody>
      </p:sp>
      <p:sp>
        <p:nvSpPr>
          <p:cNvPr id="4" name="Content Placeholder 2">
            <a:extLst>
              <a:ext uri="{FF2B5EF4-FFF2-40B4-BE49-F238E27FC236}">
                <a16:creationId xmlns:a16="http://schemas.microsoft.com/office/drawing/2014/main" id="{7C9B2AF8-DB5A-AA4D-9B6F-5DED65592BCB}"/>
              </a:ext>
            </a:extLst>
          </p:cNvPr>
          <p:cNvSpPr txBox="1">
            <a:spLocks/>
          </p:cNvSpPr>
          <p:nvPr/>
        </p:nvSpPr>
        <p:spPr>
          <a:xfrm>
            <a:off x="4505740" y="1390960"/>
            <a:ext cx="5923721" cy="5968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pic>
        <p:nvPicPr>
          <p:cNvPr id="20" name="Picture 19">
            <a:extLst>
              <a:ext uri="{FF2B5EF4-FFF2-40B4-BE49-F238E27FC236}">
                <a16:creationId xmlns:a16="http://schemas.microsoft.com/office/drawing/2014/main" id="{14575E5A-922F-622D-A8F8-8C14ED80E965}"/>
              </a:ext>
            </a:extLst>
          </p:cNvPr>
          <p:cNvPicPr>
            <a:picLocks noChangeAspect="1"/>
          </p:cNvPicPr>
          <p:nvPr/>
        </p:nvPicPr>
        <p:blipFill>
          <a:blip r:embed="rId3"/>
          <a:srcRect l="5202" r="1"/>
          <a:stretch>
            <a:fillRect/>
          </a:stretch>
        </p:blipFill>
        <p:spPr>
          <a:xfrm>
            <a:off x="5068111" y="1320564"/>
            <a:ext cx="6559072" cy="3905077"/>
          </a:xfrm>
          <a:prstGeom prst="rect">
            <a:avLst/>
          </a:prstGeom>
        </p:spPr>
      </p:pic>
      <p:sp>
        <p:nvSpPr>
          <p:cNvPr id="21" name="TextBox 20">
            <a:extLst>
              <a:ext uri="{FF2B5EF4-FFF2-40B4-BE49-F238E27FC236}">
                <a16:creationId xmlns:a16="http://schemas.microsoft.com/office/drawing/2014/main" id="{03A89E3E-AD08-90B8-F603-EF91E2B65538}"/>
              </a:ext>
            </a:extLst>
          </p:cNvPr>
          <p:cNvSpPr txBox="1"/>
          <p:nvPr/>
        </p:nvSpPr>
        <p:spPr>
          <a:xfrm>
            <a:off x="6096000" y="5397675"/>
            <a:ext cx="5334000" cy="523220"/>
          </a:xfrm>
          <a:prstGeom prst="rect">
            <a:avLst/>
          </a:prstGeom>
          <a:noFill/>
        </p:spPr>
        <p:txBody>
          <a:bodyPr wrap="square" rtlCol="0">
            <a:spAutoFit/>
          </a:bodyPr>
          <a:lstStyle/>
          <a:p>
            <a:r>
              <a:rPr lang="nb-NO" sz="2800" b="1">
                <a:solidFill>
                  <a:srgbClr val="00B050"/>
                </a:solidFill>
              </a:rPr>
              <a:t>OVERALL F1 SCORE : </a:t>
            </a:r>
            <a:r>
              <a:rPr lang="nb-NO" sz="2800" b="1" u="sng">
                <a:solidFill>
                  <a:srgbClr val="00B050"/>
                </a:solidFill>
              </a:rPr>
              <a:t>72%</a:t>
            </a:r>
            <a:endParaRPr lang="en-US" sz="2800" b="1" u="sng">
              <a:solidFill>
                <a:srgbClr val="00B050"/>
              </a:solidFill>
            </a:endParaRPr>
          </a:p>
        </p:txBody>
      </p:sp>
      <p:sp>
        <p:nvSpPr>
          <p:cNvPr id="17" name="Title 1">
            <a:extLst>
              <a:ext uri="{FF2B5EF4-FFF2-40B4-BE49-F238E27FC236}">
                <a16:creationId xmlns:a16="http://schemas.microsoft.com/office/drawing/2014/main" id="{33AD7C59-2687-33F4-66F0-479497FA5BD4}"/>
              </a:ext>
            </a:extLst>
          </p:cNvPr>
          <p:cNvSpPr txBox="1">
            <a:spLocks/>
          </p:cNvSpPr>
          <p:nvPr/>
        </p:nvSpPr>
        <p:spPr>
          <a:xfrm>
            <a:off x="2188279" y="475046"/>
            <a:ext cx="8965096" cy="523219"/>
          </a:xfrm>
          <a:prstGeom prst="rect">
            <a:avLst/>
          </a:prstGeom>
          <a:ln w="3175">
            <a:solidFill>
              <a:srgbClr val="00B0F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a:solidFill>
                  <a:srgbClr val="00B0F0"/>
                </a:solidFill>
              </a:rPr>
              <a:t>Methodology – Train: Random Forest Model – National</a:t>
            </a:r>
          </a:p>
        </p:txBody>
      </p:sp>
      <p:pic>
        <p:nvPicPr>
          <p:cNvPr id="19" name="Bilde 7">
            <a:extLst>
              <a:ext uri="{FF2B5EF4-FFF2-40B4-BE49-F238E27FC236}">
                <a16:creationId xmlns:a16="http://schemas.microsoft.com/office/drawing/2014/main" id="{C762273D-CFB4-DDA8-6594-03ABB4F05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26" name="Date Placeholder 25">
            <a:extLst>
              <a:ext uri="{FF2B5EF4-FFF2-40B4-BE49-F238E27FC236}">
                <a16:creationId xmlns:a16="http://schemas.microsoft.com/office/drawing/2014/main" id="{89D30EEA-F8C7-D3F8-961F-A90EA8012AA8}"/>
              </a:ext>
            </a:extLst>
          </p:cNvPr>
          <p:cNvSpPr>
            <a:spLocks noGrp="1"/>
          </p:cNvSpPr>
          <p:nvPr>
            <p:ph type="dt" sz="half" idx="10"/>
          </p:nvPr>
        </p:nvSpPr>
        <p:spPr/>
        <p:txBody>
          <a:bodyPr/>
          <a:lstStyle/>
          <a:p>
            <a:fld id="{0FC08F62-93E0-48D2-9784-87BA793801EF}" type="datetime1">
              <a:rPr lang="en-US" smtClean="0"/>
              <a:t>5/4/2026</a:t>
            </a:fld>
            <a:endParaRPr lang="en-US"/>
          </a:p>
        </p:txBody>
      </p:sp>
      <p:sp>
        <p:nvSpPr>
          <p:cNvPr id="27" name="Slide Number Placeholder 26">
            <a:extLst>
              <a:ext uri="{FF2B5EF4-FFF2-40B4-BE49-F238E27FC236}">
                <a16:creationId xmlns:a16="http://schemas.microsoft.com/office/drawing/2014/main" id="{FBFC85BE-464A-4AB8-8B8C-D55F1C5311F9}"/>
              </a:ext>
            </a:extLst>
          </p:cNvPr>
          <p:cNvSpPr>
            <a:spLocks noGrp="1"/>
          </p:cNvSpPr>
          <p:nvPr>
            <p:ph type="sldNum" sz="quarter" idx="12"/>
          </p:nvPr>
        </p:nvSpPr>
        <p:spPr/>
        <p:txBody>
          <a:bodyPr/>
          <a:lstStyle/>
          <a:p>
            <a:fld id="{C1FF6DA9-008F-8B48-92A6-B652298478BF}" type="slidenum">
              <a:rPr lang="en-US" smtClean="0"/>
              <a:t>11</a:t>
            </a:fld>
            <a:endParaRPr lang="en-US"/>
          </a:p>
        </p:txBody>
      </p:sp>
      <p:sp>
        <p:nvSpPr>
          <p:cNvPr id="28" name="Footer Placeholder 27">
            <a:extLst>
              <a:ext uri="{FF2B5EF4-FFF2-40B4-BE49-F238E27FC236}">
                <a16:creationId xmlns:a16="http://schemas.microsoft.com/office/drawing/2014/main" id="{3774BB73-8C63-C8C0-EDD3-903366568D1E}"/>
              </a:ext>
            </a:extLst>
          </p:cNvPr>
          <p:cNvSpPr>
            <a:spLocks noGrp="1"/>
          </p:cNvSpPr>
          <p:nvPr>
            <p:ph type="ftr" sz="quarter" idx="11"/>
          </p:nvPr>
        </p:nvSpPr>
        <p:spPr/>
        <p:txBody>
          <a:bodyPr/>
          <a:lstStyle/>
          <a:p>
            <a:r>
              <a:rPr lang="en-US"/>
              <a:t>emmanuel.adusepoku@uis.no / lisa.watson@uis.no</a:t>
            </a:r>
          </a:p>
        </p:txBody>
      </p:sp>
      <p:sp>
        <p:nvSpPr>
          <p:cNvPr id="34" name="TextBox 33">
            <a:extLst>
              <a:ext uri="{FF2B5EF4-FFF2-40B4-BE49-F238E27FC236}">
                <a16:creationId xmlns:a16="http://schemas.microsoft.com/office/drawing/2014/main" id="{A369B8D2-7007-DCA9-4CA9-98DAD48293D5}"/>
              </a:ext>
            </a:extLst>
          </p:cNvPr>
          <p:cNvSpPr txBox="1"/>
          <p:nvPr/>
        </p:nvSpPr>
        <p:spPr>
          <a:xfrm>
            <a:off x="9182909" y="2261740"/>
            <a:ext cx="1507783" cy="1234974"/>
          </a:xfrm>
          <a:prstGeom prst="rect">
            <a:avLst/>
          </a:prstGeom>
          <a:noFill/>
          <a:ln w="57150">
            <a:solidFill>
              <a:srgbClr val="FF0000"/>
            </a:solidFill>
          </a:ln>
        </p:spPr>
        <p:txBody>
          <a:bodyPr wrap="square" rtlCol="0">
            <a:spAutoFit/>
          </a:bodyPr>
          <a:lstStyle/>
          <a:p>
            <a:endParaRPr lang="en-US"/>
          </a:p>
        </p:txBody>
      </p:sp>
      <p:sp>
        <p:nvSpPr>
          <p:cNvPr id="2" name="TextBox 1">
            <a:extLst>
              <a:ext uri="{FF2B5EF4-FFF2-40B4-BE49-F238E27FC236}">
                <a16:creationId xmlns:a16="http://schemas.microsoft.com/office/drawing/2014/main" id="{05A24E16-5E5D-0D36-6278-4E8CFF23C04E}"/>
              </a:ext>
            </a:extLst>
          </p:cNvPr>
          <p:cNvSpPr txBox="1"/>
          <p:nvPr/>
        </p:nvSpPr>
        <p:spPr>
          <a:xfrm>
            <a:off x="2209800" y="1178900"/>
            <a:ext cx="3020439" cy="1815882"/>
          </a:xfrm>
          <a:prstGeom prst="rect">
            <a:avLst/>
          </a:prstGeom>
          <a:noFill/>
        </p:spPr>
        <p:txBody>
          <a:bodyPr wrap="square" rtlCol="0">
            <a:spAutoFit/>
          </a:bodyPr>
          <a:lstStyle/>
          <a:p>
            <a:r>
              <a:rPr lang="nb-NO" sz="2800" b="1" err="1">
                <a:solidFill>
                  <a:srgbClr val="00B050"/>
                </a:solidFill>
              </a:rPr>
              <a:t>Forested</a:t>
            </a:r>
            <a:r>
              <a:rPr lang="nb-NO" sz="2800" b="1"/>
              <a:t> and</a:t>
            </a:r>
          </a:p>
          <a:p>
            <a:r>
              <a:rPr lang="nb-NO" sz="2800" b="1" err="1">
                <a:solidFill>
                  <a:srgbClr val="00B050"/>
                </a:solidFill>
              </a:rPr>
              <a:t>Eroded</a:t>
            </a:r>
            <a:r>
              <a:rPr lang="nb-NO" sz="2800" b="1"/>
              <a:t> </a:t>
            </a:r>
            <a:r>
              <a:rPr lang="nb-NO" sz="2800" b="1" err="1"/>
              <a:t>Peatland</a:t>
            </a:r>
            <a:r>
              <a:rPr lang="nb-NO" sz="2800" b="1"/>
              <a:t> </a:t>
            </a:r>
            <a:r>
              <a:rPr lang="nb-NO" sz="2800" b="1" err="1"/>
              <a:t>well</a:t>
            </a:r>
            <a:r>
              <a:rPr lang="nb-NO" sz="2800" b="1"/>
              <a:t> </a:t>
            </a:r>
            <a:r>
              <a:rPr lang="nb-NO" sz="2800" b="1" err="1"/>
              <a:t>Predicted</a:t>
            </a:r>
            <a:endParaRPr lang="nb-NO" sz="2800" b="1"/>
          </a:p>
          <a:p>
            <a:endParaRPr lang="nb-NO" sz="2800" b="1"/>
          </a:p>
        </p:txBody>
      </p:sp>
      <p:sp>
        <p:nvSpPr>
          <p:cNvPr id="3" name="Title 1">
            <a:extLst>
              <a:ext uri="{FF2B5EF4-FFF2-40B4-BE49-F238E27FC236}">
                <a16:creationId xmlns:a16="http://schemas.microsoft.com/office/drawing/2014/main" id="{191BE8F8-1A60-FAF1-16C8-2449CCA477F3}"/>
              </a:ext>
            </a:extLst>
          </p:cNvPr>
          <p:cNvSpPr txBox="1">
            <a:spLocks/>
          </p:cNvSpPr>
          <p:nvPr/>
        </p:nvSpPr>
        <p:spPr>
          <a:xfrm>
            <a:off x="0" y="4099069"/>
            <a:ext cx="3006918"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b="1" err="1">
                <a:solidFill>
                  <a:srgbClr val="00B0F0"/>
                </a:solidFill>
              </a:rPr>
              <a:t>Results</a:t>
            </a:r>
            <a:endParaRPr lang="nb-NO" sz="3000" b="1">
              <a:solidFill>
                <a:srgbClr val="00B0F0"/>
              </a:solidFill>
            </a:endParaRPr>
          </a:p>
        </p:txBody>
      </p:sp>
      <p:sp>
        <p:nvSpPr>
          <p:cNvPr id="8" name="TextBox 7">
            <a:extLst>
              <a:ext uri="{FF2B5EF4-FFF2-40B4-BE49-F238E27FC236}">
                <a16:creationId xmlns:a16="http://schemas.microsoft.com/office/drawing/2014/main" id="{DB1E3572-3F8B-00BF-3D7B-7B364C5EA8A7}"/>
              </a:ext>
            </a:extLst>
          </p:cNvPr>
          <p:cNvSpPr txBox="1"/>
          <p:nvPr/>
        </p:nvSpPr>
        <p:spPr>
          <a:xfrm>
            <a:off x="9182908" y="1632359"/>
            <a:ext cx="1507787" cy="542152"/>
          </a:xfrm>
          <a:prstGeom prst="rect">
            <a:avLst/>
          </a:prstGeom>
          <a:noFill/>
          <a:ln w="38100">
            <a:solidFill>
              <a:srgbClr val="7030A0"/>
            </a:solidFill>
            <a:prstDash val="lgDash"/>
          </a:ln>
        </p:spPr>
        <p:txBody>
          <a:bodyPr wrap="square" rtlCol="0">
            <a:spAutoFit/>
          </a:bodyPr>
          <a:lstStyle/>
          <a:p>
            <a:endParaRPr lang="en-US"/>
          </a:p>
        </p:txBody>
      </p:sp>
      <p:sp>
        <p:nvSpPr>
          <p:cNvPr id="9" name="TextBox 8">
            <a:extLst>
              <a:ext uri="{FF2B5EF4-FFF2-40B4-BE49-F238E27FC236}">
                <a16:creationId xmlns:a16="http://schemas.microsoft.com/office/drawing/2014/main" id="{79461962-1600-0585-451A-37A92FB493F6}"/>
              </a:ext>
            </a:extLst>
          </p:cNvPr>
          <p:cNvSpPr txBox="1"/>
          <p:nvPr/>
        </p:nvSpPr>
        <p:spPr>
          <a:xfrm>
            <a:off x="9182907" y="3594946"/>
            <a:ext cx="1507787" cy="542152"/>
          </a:xfrm>
          <a:prstGeom prst="rect">
            <a:avLst/>
          </a:prstGeom>
          <a:noFill/>
          <a:ln w="38100">
            <a:solidFill>
              <a:srgbClr val="7030A0"/>
            </a:solidFill>
            <a:prstDash val="lgDash"/>
          </a:ln>
        </p:spPr>
        <p:txBody>
          <a:bodyPr wrap="square" rtlCol="0">
            <a:spAutoFit/>
          </a:bodyPr>
          <a:lstStyle/>
          <a:p>
            <a:endParaRPr lang="en-US"/>
          </a:p>
        </p:txBody>
      </p:sp>
      <p:sp>
        <p:nvSpPr>
          <p:cNvPr id="10" name="TextBox 9">
            <a:extLst>
              <a:ext uri="{FF2B5EF4-FFF2-40B4-BE49-F238E27FC236}">
                <a16:creationId xmlns:a16="http://schemas.microsoft.com/office/drawing/2014/main" id="{BF0BEF5D-DC79-7C17-B9BC-3520BD7DD1CD}"/>
              </a:ext>
            </a:extLst>
          </p:cNvPr>
          <p:cNvSpPr txBox="1"/>
          <p:nvPr/>
        </p:nvSpPr>
        <p:spPr>
          <a:xfrm>
            <a:off x="9182906" y="4235330"/>
            <a:ext cx="1507787" cy="542152"/>
          </a:xfrm>
          <a:prstGeom prst="rect">
            <a:avLst/>
          </a:prstGeom>
          <a:noFill/>
          <a:ln w="38100">
            <a:solidFill>
              <a:srgbClr val="00B0F0"/>
            </a:solidFill>
            <a:prstDash val="lgDash"/>
          </a:ln>
        </p:spPr>
        <p:txBody>
          <a:bodyPr wrap="square" rtlCol="0">
            <a:spAutoFit/>
          </a:bodyPr>
          <a:lstStyle/>
          <a:p>
            <a:endParaRPr lang="en-US"/>
          </a:p>
        </p:txBody>
      </p:sp>
      <p:sp>
        <p:nvSpPr>
          <p:cNvPr id="12" name="TextBox 11">
            <a:extLst>
              <a:ext uri="{FF2B5EF4-FFF2-40B4-BE49-F238E27FC236}">
                <a16:creationId xmlns:a16="http://schemas.microsoft.com/office/drawing/2014/main" id="{414CFAE9-E304-B714-EB37-97F9E297687D}"/>
              </a:ext>
            </a:extLst>
          </p:cNvPr>
          <p:cNvSpPr txBox="1"/>
          <p:nvPr/>
        </p:nvSpPr>
        <p:spPr>
          <a:xfrm>
            <a:off x="2246586" y="2931183"/>
            <a:ext cx="2645406" cy="1938992"/>
          </a:xfrm>
          <a:prstGeom prst="rect">
            <a:avLst/>
          </a:prstGeom>
          <a:noFill/>
        </p:spPr>
        <p:txBody>
          <a:bodyPr wrap="square">
            <a:spAutoFit/>
          </a:bodyPr>
          <a:lstStyle/>
          <a:p>
            <a:r>
              <a:rPr lang="nb-NO" sz="2400" b="1" err="1">
                <a:solidFill>
                  <a:srgbClr val="7030A0"/>
                </a:solidFill>
              </a:rPr>
              <a:t>Drained</a:t>
            </a:r>
            <a:r>
              <a:rPr lang="nb-NO" sz="2400" b="1"/>
              <a:t> and </a:t>
            </a:r>
            <a:r>
              <a:rPr lang="nb-NO" sz="2400" b="1" err="1">
                <a:solidFill>
                  <a:srgbClr val="7030A0"/>
                </a:solidFill>
              </a:rPr>
              <a:t>Near</a:t>
            </a:r>
            <a:r>
              <a:rPr lang="nb-NO" sz="2400" b="1"/>
              <a:t> </a:t>
            </a:r>
            <a:r>
              <a:rPr lang="nb-NO" sz="2400" b="1">
                <a:solidFill>
                  <a:srgbClr val="7030A0"/>
                </a:solidFill>
              </a:rPr>
              <a:t>Natural </a:t>
            </a:r>
            <a:r>
              <a:rPr lang="nb-NO" sz="2400" b="1" err="1"/>
              <a:t>peatland</a:t>
            </a:r>
            <a:r>
              <a:rPr lang="nb-NO" sz="2400" b="1"/>
              <a:t> </a:t>
            </a:r>
            <a:r>
              <a:rPr lang="nb-NO" sz="2400" b="1" err="1"/>
              <a:t>moderately</a:t>
            </a:r>
            <a:r>
              <a:rPr lang="nb-NO" sz="2400" b="1"/>
              <a:t> </a:t>
            </a:r>
            <a:r>
              <a:rPr lang="nb-NO" sz="2400" b="1" err="1"/>
              <a:t>predicted</a:t>
            </a:r>
            <a:endParaRPr lang="nb-NO" sz="2400" b="1"/>
          </a:p>
          <a:p>
            <a:endParaRPr lang="nb-NO" sz="2400" b="1"/>
          </a:p>
        </p:txBody>
      </p:sp>
      <p:sp>
        <p:nvSpPr>
          <p:cNvPr id="14" name="TextBox 13">
            <a:extLst>
              <a:ext uri="{FF2B5EF4-FFF2-40B4-BE49-F238E27FC236}">
                <a16:creationId xmlns:a16="http://schemas.microsoft.com/office/drawing/2014/main" id="{09958F30-43A6-C9E1-6390-9013C4B997D7}"/>
              </a:ext>
            </a:extLst>
          </p:cNvPr>
          <p:cNvSpPr txBox="1"/>
          <p:nvPr/>
        </p:nvSpPr>
        <p:spPr>
          <a:xfrm>
            <a:off x="2209800" y="4862290"/>
            <a:ext cx="2743200" cy="830997"/>
          </a:xfrm>
          <a:prstGeom prst="rect">
            <a:avLst/>
          </a:prstGeom>
          <a:noFill/>
        </p:spPr>
        <p:txBody>
          <a:bodyPr wrap="square">
            <a:spAutoFit/>
          </a:bodyPr>
          <a:lstStyle/>
          <a:p>
            <a:r>
              <a:rPr lang="nb-NO" sz="2400" b="1" err="1">
                <a:solidFill>
                  <a:srgbClr val="00B0F0"/>
                </a:solidFill>
              </a:rPr>
              <a:t>Modified</a:t>
            </a:r>
            <a:r>
              <a:rPr lang="nb-NO" sz="2400" b="1">
                <a:solidFill>
                  <a:srgbClr val="00B0F0"/>
                </a:solidFill>
              </a:rPr>
              <a:t> less </a:t>
            </a:r>
            <a:r>
              <a:rPr lang="nb-NO" sz="2400" b="1" err="1">
                <a:solidFill>
                  <a:srgbClr val="00B0F0"/>
                </a:solidFill>
              </a:rPr>
              <a:t>predicted</a:t>
            </a:r>
            <a:endParaRPr lang="en-GB" sz="2400" b="1">
              <a:solidFill>
                <a:srgbClr val="00B0F0"/>
              </a:solidFill>
            </a:endParaRPr>
          </a:p>
        </p:txBody>
      </p:sp>
    </p:spTree>
    <p:extLst>
      <p:ext uri="{BB962C8B-B14F-4D97-AF65-F5344CB8AC3E}">
        <p14:creationId xmlns:p14="http://schemas.microsoft.com/office/powerpoint/2010/main" val="94770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4" grpId="0" animBg="1"/>
      <p:bldP spid="2" grpId="0"/>
      <p:bldP spid="8" grpId="0" animBg="1"/>
      <p:bldP spid="9" grpId="0" animBg="1"/>
      <p:bldP spid="10" grpId="0" animBg="1"/>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C27EB4-6435-40ED-97BE-B82B6D6B955D}"/>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56D12893-1D30-D1DE-7D45-8B7FC2E7DFF8}"/>
              </a:ext>
            </a:extLst>
          </p:cNvPr>
          <p:cNvSpPr txBox="1"/>
          <p:nvPr/>
        </p:nvSpPr>
        <p:spPr>
          <a:xfrm>
            <a:off x="2115047" y="341906"/>
            <a:ext cx="9525663" cy="6089870"/>
          </a:xfrm>
          <a:prstGeom prst="rect">
            <a:avLst/>
          </a:prstGeom>
          <a:noFill/>
          <a:ln w="19050">
            <a:solidFill>
              <a:srgbClr val="0070C0"/>
            </a:solidFill>
          </a:ln>
        </p:spPr>
        <p:txBody>
          <a:bodyPr wrap="square" rtlCol="0">
            <a:spAutoFit/>
          </a:bodyPr>
          <a:lstStyle/>
          <a:p>
            <a:endParaRPr lang="en-US"/>
          </a:p>
        </p:txBody>
      </p:sp>
      <p:sp>
        <p:nvSpPr>
          <p:cNvPr id="2" name="Title 1">
            <a:extLst>
              <a:ext uri="{FF2B5EF4-FFF2-40B4-BE49-F238E27FC236}">
                <a16:creationId xmlns:a16="http://schemas.microsoft.com/office/drawing/2014/main" id="{3625BDE3-3FDC-BFD0-81DF-2AC18A38374B}"/>
              </a:ext>
            </a:extLst>
          </p:cNvPr>
          <p:cNvSpPr>
            <a:spLocks noGrp="1"/>
          </p:cNvSpPr>
          <p:nvPr>
            <p:ph type="title"/>
          </p:nvPr>
        </p:nvSpPr>
        <p:spPr>
          <a:xfrm>
            <a:off x="3006918" y="368275"/>
            <a:ext cx="7597301" cy="533107"/>
          </a:xfrm>
        </p:spPr>
        <p:txBody>
          <a:bodyPr vert="horz" lIns="91440" tIns="45720" rIns="91440" bIns="45720" rtlCol="0" anchor="ctr">
            <a:normAutofit/>
          </a:bodyPr>
          <a:lstStyle/>
          <a:p>
            <a:pPr algn="l" defTabSz="914400">
              <a:lnSpc>
                <a:spcPct val="90000"/>
              </a:lnSpc>
            </a:pPr>
            <a:r>
              <a:rPr lang="nb-NO" sz="3000" b="1">
                <a:solidFill>
                  <a:srgbClr val="00B0F0"/>
                </a:solidFill>
              </a:rPr>
              <a:t>Model </a:t>
            </a:r>
            <a:r>
              <a:rPr lang="nb-NO" sz="3000" b="1" err="1">
                <a:solidFill>
                  <a:srgbClr val="00B0F0"/>
                </a:solidFill>
              </a:rPr>
              <a:t>Interpretation</a:t>
            </a:r>
            <a:r>
              <a:rPr lang="nb-NO" sz="3000" b="1">
                <a:solidFill>
                  <a:srgbClr val="00B0F0"/>
                </a:solidFill>
              </a:rPr>
              <a:t> (SHAP </a:t>
            </a:r>
            <a:r>
              <a:rPr lang="nb-NO" sz="3000" b="1" err="1">
                <a:solidFill>
                  <a:srgbClr val="00B0F0"/>
                </a:solidFill>
              </a:rPr>
              <a:t>Contributions</a:t>
            </a:r>
            <a:r>
              <a:rPr lang="nb-NO" sz="3000" b="1">
                <a:solidFill>
                  <a:srgbClr val="00B0F0"/>
                </a:solidFill>
              </a:rPr>
              <a:t>)</a:t>
            </a:r>
            <a:endParaRPr lang="en-US" sz="3000" b="1">
              <a:solidFill>
                <a:srgbClr val="00B0F0"/>
              </a:solidFill>
            </a:endParaRPr>
          </a:p>
        </p:txBody>
      </p:sp>
      <p:sp>
        <p:nvSpPr>
          <p:cNvPr id="4" name="Content Placeholder 2">
            <a:extLst>
              <a:ext uri="{FF2B5EF4-FFF2-40B4-BE49-F238E27FC236}">
                <a16:creationId xmlns:a16="http://schemas.microsoft.com/office/drawing/2014/main" id="{97B7D712-2CE7-A70F-ECC6-BD7A956EDED8}"/>
              </a:ext>
            </a:extLst>
          </p:cNvPr>
          <p:cNvSpPr txBox="1">
            <a:spLocks/>
          </p:cNvSpPr>
          <p:nvPr/>
        </p:nvSpPr>
        <p:spPr>
          <a:xfrm>
            <a:off x="4505740" y="1390960"/>
            <a:ext cx="5923721" cy="5968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3" name="Rectangle 2">
            <a:extLst>
              <a:ext uri="{FF2B5EF4-FFF2-40B4-BE49-F238E27FC236}">
                <a16:creationId xmlns:a16="http://schemas.microsoft.com/office/drawing/2014/main" id="{A7E04F63-A031-AEE7-A535-911C671989DC}"/>
              </a:ext>
            </a:extLst>
          </p:cNvPr>
          <p:cNvSpPr/>
          <p:nvPr/>
        </p:nvSpPr>
        <p:spPr>
          <a:xfrm flipH="1">
            <a:off x="6585800" y="1777351"/>
            <a:ext cx="45719" cy="26081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09C43D2-9DD5-658D-3BA0-4B1C3587A932}"/>
              </a:ext>
            </a:extLst>
          </p:cNvPr>
          <p:cNvSpPr txBox="1">
            <a:spLocks/>
          </p:cNvSpPr>
          <p:nvPr/>
        </p:nvSpPr>
        <p:spPr>
          <a:xfrm>
            <a:off x="2861277" y="862572"/>
            <a:ext cx="3800571" cy="53310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nb-NO" sz="2800" b="1">
                <a:solidFill>
                  <a:srgbClr val="00B0F0"/>
                </a:solidFill>
              </a:rPr>
              <a:t>5 - Peatlands</a:t>
            </a:r>
            <a:endParaRPr lang="en-US" sz="2800" b="1">
              <a:solidFill>
                <a:srgbClr val="00B0F0"/>
              </a:solidFill>
            </a:endParaRPr>
          </a:p>
        </p:txBody>
      </p:sp>
      <p:sp>
        <p:nvSpPr>
          <p:cNvPr id="6" name="Title 1">
            <a:extLst>
              <a:ext uri="{FF2B5EF4-FFF2-40B4-BE49-F238E27FC236}">
                <a16:creationId xmlns:a16="http://schemas.microsoft.com/office/drawing/2014/main" id="{8D00C1D7-AC70-038F-46EC-736992D22F15}"/>
              </a:ext>
            </a:extLst>
          </p:cNvPr>
          <p:cNvSpPr txBox="1">
            <a:spLocks/>
          </p:cNvSpPr>
          <p:nvPr/>
        </p:nvSpPr>
        <p:spPr>
          <a:xfrm>
            <a:off x="7959103" y="870005"/>
            <a:ext cx="3800571" cy="53310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nb-NO" sz="2900" b="1">
                <a:solidFill>
                  <a:srgbClr val="00B0F0"/>
                </a:solidFill>
              </a:rPr>
              <a:t>National</a:t>
            </a:r>
            <a:endParaRPr lang="en-US" sz="3200" b="1">
              <a:solidFill>
                <a:srgbClr val="00B0F0"/>
              </a:solidFill>
            </a:endParaRPr>
          </a:p>
        </p:txBody>
      </p:sp>
      <p:pic>
        <p:nvPicPr>
          <p:cNvPr id="14" name="Bilde 7">
            <a:extLst>
              <a:ext uri="{FF2B5EF4-FFF2-40B4-BE49-F238E27FC236}">
                <a16:creationId xmlns:a16="http://schemas.microsoft.com/office/drawing/2014/main" id="{8283AB76-DD73-1ABC-E2AB-8792A7FF0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19" name="Date Placeholder 18">
            <a:extLst>
              <a:ext uri="{FF2B5EF4-FFF2-40B4-BE49-F238E27FC236}">
                <a16:creationId xmlns:a16="http://schemas.microsoft.com/office/drawing/2014/main" id="{FBA533CC-8141-0206-10E3-784AC327D4AE}"/>
              </a:ext>
            </a:extLst>
          </p:cNvPr>
          <p:cNvSpPr>
            <a:spLocks noGrp="1"/>
          </p:cNvSpPr>
          <p:nvPr>
            <p:ph type="dt" sz="half" idx="10"/>
          </p:nvPr>
        </p:nvSpPr>
        <p:spPr/>
        <p:txBody>
          <a:bodyPr/>
          <a:lstStyle/>
          <a:p>
            <a:fld id="{AFAD71D4-4773-49FB-A56D-578F44037329}" type="datetime1">
              <a:rPr lang="en-US" smtClean="0"/>
              <a:t>5/4/2026</a:t>
            </a:fld>
            <a:endParaRPr lang="en-US"/>
          </a:p>
        </p:txBody>
      </p:sp>
      <p:sp>
        <p:nvSpPr>
          <p:cNvPr id="20" name="Slide Number Placeholder 19">
            <a:extLst>
              <a:ext uri="{FF2B5EF4-FFF2-40B4-BE49-F238E27FC236}">
                <a16:creationId xmlns:a16="http://schemas.microsoft.com/office/drawing/2014/main" id="{FC0DA57D-9153-024F-B874-429B04446DF0}"/>
              </a:ext>
            </a:extLst>
          </p:cNvPr>
          <p:cNvSpPr>
            <a:spLocks noGrp="1"/>
          </p:cNvSpPr>
          <p:nvPr>
            <p:ph type="sldNum" sz="quarter" idx="12"/>
          </p:nvPr>
        </p:nvSpPr>
        <p:spPr/>
        <p:txBody>
          <a:bodyPr/>
          <a:lstStyle/>
          <a:p>
            <a:fld id="{C1FF6DA9-008F-8B48-92A6-B652298478BF}" type="slidenum">
              <a:rPr lang="en-US" smtClean="0"/>
              <a:t>12</a:t>
            </a:fld>
            <a:endParaRPr lang="en-US"/>
          </a:p>
        </p:txBody>
      </p:sp>
      <p:sp>
        <p:nvSpPr>
          <p:cNvPr id="21" name="Footer Placeholder 20">
            <a:extLst>
              <a:ext uri="{FF2B5EF4-FFF2-40B4-BE49-F238E27FC236}">
                <a16:creationId xmlns:a16="http://schemas.microsoft.com/office/drawing/2014/main" id="{CE41DA3A-0244-DCD3-0DD3-1815D30E7A3F}"/>
              </a:ext>
            </a:extLst>
          </p:cNvPr>
          <p:cNvSpPr>
            <a:spLocks noGrp="1"/>
          </p:cNvSpPr>
          <p:nvPr>
            <p:ph type="ftr" sz="quarter" idx="11"/>
          </p:nvPr>
        </p:nvSpPr>
        <p:spPr/>
        <p:txBody>
          <a:bodyPr/>
          <a:lstStyle/>
          <a:p>
            <a:r>
              <a:rPr lang="en-US"/>
              <a:t>emmanuel.adusepoku@uis.no / lisa.watson@uis.no</a:t>
            </a:r>
          </a:p>
        </p:txBody>
      </p:sp>
      <p:sp>
        <p:nvSpPr>
          <p:cNvPr id="22" name="Title 1">
            <a:extLst>
              <a:ext uri="{FF2B5EF4-FFF2-40B4-BE49-F238E27FC236}">
                <a16:creationId xmlns:a16="http://schemas.microsoft.com/office/drawing/2014/main" id="{2D8E26A8-1A46-5D65-7AC0-DF0F4033EA74}"/>
              </a:ext>
            </a:extLst>
          </p:cNvPr>
          <p:cNvSpPr txBox="1">
            <a:spLocks/>
          </p:cNvSpPr>
          <p:nvPr/>
        </p:nvSpPr>
        <p:spPr>
          <a:xfrm>
            <a:off x="0" y="4099069"/>
            <a:ext cx="3006918"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200" b="1" err="1">
                <a:solidFill>
                  <a:srgbClr val="00B0F0"/>
                </a:solidFill>
              </a:rPr>
              <a:t>Result</a:t>
            </a:r>
            <a:endParaRPr lang="nb-NO" sz="3000" b="1">
              <a:solidFill>
                <a:srgbClr val="00B0F0"/>
              </a:solidFill>
            </a:endParaRPr>
          </a:p>
        </p:txBody>
      </p:sp>
      <p:pic>
        <p:nvPicPr>
          <p:cNvPr id="15" name="Picture 14">
            <a:extLst>
              <a:ext uri="{FF2B5EF4-FFF2-40B4-BE49-F238E27FC236}">
                <a16:creationId xmlns:a16="http://schemas.microsoft.com/office/drawing/2014/main" id="{F7D2C2B6-BFBE-1145-46E2-C9C1665796B5}"/>
              </a:ext>
            </a:extLst>
          </p:cNvPr>
          <p:cNvPicPr>
            <a:picLocks noChangeAspect="1"/>
          </p:cNvPicPr>
          <p:nvPr/>
        </p:nvPicPr>
        <p:blipFill>
          <a:blip r:embed="rId4"/>
          <a:stretch>
            <a:fillRect/>
          </a:stretch>
        </p:blipFill>
        <p:spPr>
          <a:xfrm>
            <a:off x="6766171" y="1685572"/>
            <a:ext cx="4270239" cy="2608132"/>
          </a:xfrm>
          <a:prstGeom prst="rect">
            <a:avLst/>
          </a:prstGeom>
        </p:spPr>
      </p:pic>
      <p:pic>
        <p:nvPicPr>
          <p:cNvPr id="9" name="Picture 8">
            <a:extLst>
              <a:ext uri="{FF2B5EF4-FFF2-40B4-BE49-F238E27FC236}">
                <a16:creationId xmlns:a16="http://schemas.microsoft.com/office/drawing/2014/main" id="{E4DD97C3-58B4-7BA9-AD19-11A46AE697A3}"/>
              </a:ext>
            </a:extLst>
          </p:cNvPr>
          <p:cNvPicPr>
            <a:picLocks noChangeAspect="1"/>
          </p:cNvPicPr>
          <p:nvPr/>
        </p:nvPicPr>
        <p:blipFill>
          <a:blip r:embed="rId5"/>
          <a:srcRect t="7243"/>
          <a:stretch>
            <a:fillRect/>
          </a:stretch>
        </p:blipFill>
        <p:spPr>
          <a:xfrm>
            <a:off x="2134841" y="1784752"/>
            <a:ext cx="4277338" cy="2508951"/>
          </a:xfrm>
          <a:prstGeom prst="rect">
            <a:avLst/>
          </a:prstGeom>
        </p:spPr>
      </p:pic>
      <p:sp>
        <p:nvSpPr>
          <p:cNvPr id="24" name="TextBox 23">
            <a:extLst>
              <a:ext uri="{FF2B5EF4-FFF2-40B4-BE49-F238E27FC236}">
                <a16:creationId xmlns:a16="http://schemas.microsoft.com/office/drawing/2014/main" id="{67314F69-3EB7-1F67-F623-A5001401B2A4}"/>
              </a:ext>
            </a:extLst>
          </p:cNvPr>
          <p:cNvSpPr txBox="1"/>
          <p:nvPr/>
        </p:nvSpPr>
        <p:spPr>
          <a:xfrm>
            <a:off x="2134841" y="1784752"/>
            <a:ext cx="4291073" cy="533107"/>
          </a:xfrm>
          <a:prstGeom prst="rect">
            <a:avLst/>
          </a:prstGeom>
          <a:noFill/>
          <a:ln w="12700">
            <a:solidFill>
              <a:srgbClr val="FF0000"/>
            </a:solidFill>
          </a:ln>
        </p:spPr>
        <p:txBody>
          <a:bodyPr wrap="square" rtlCol="0">
            <a:spAutoFit/>
          </a:bodyPr>
          <a:lstStyle/>
          <a:p>
            <a:endParaRPr lang="en-US"/>
          </a:p>
        </p:txBody>
      </p:sp>
      <p:sp>
        <p:nvSpPr>
          <p:cNvPr id="25" name="TextBox 24">
            <a:extLst>
              <a:ext uri="{FF2B5EF4-FFF2-40B4-BE49-F238E27FC236}">
                <a16:creationId xmlns:a16="http://schemas.microsoft.com/office/drawing/2014/main" id="{116EE362-0CA1-85A6-FDCF-4320E754480D}"/>
              </a:ext>
            </a:extLst>
          </p:cNvPr>
          <p:cNvSpPr txBox="1"/>
          <p:nvPr/>
        </p:nvSpPr>
        <p:spPr>
          <a:xfrm>
            <a:off x="2134841" y="2351810"/>
            <a:ext cx="4291073" cy="373540"/>
          </a:xfrm>
          <a:prstGeom prst="rect">
            <a:avLst/>
          </a:prstGeom>
          <a:noFill/>
          <a:ln w="19050">
            <a:solidFill>
              <a:srgbClr val="00B050"/>
            </a:solidFill>
          </a:ln>
        </p:spPr>
        <p:txBody>
          <a:bodyPr wrap="square" rtlCol="0">
            <a:spAutoFit/>
          </a:bodyPr>
          <a:lstStyle/>
          <a:p>
            <a:endParaRPr lang="en-US"/>
          </a:p>
        </p:txBody>
      </p:sp>
      <p:sp>
        <p:nvSpPr>
          <p:cNvPr id="7" name="TextBox 6">
            <a:extLst>
              <a:ext uri="{FF2B5EF4-FFF2-40B4-BE49-F238E27FC236}">
                <a16:creationId xmlns:a16="http://schemas.microsoft.com/office/drawing/2014/main" id="{E8B1B35A-1B10-451C-4EA2-80BE6955BD15}"/>
              </a:ext>
            </a:extLst>
          </p:cNvPr>
          <p:cNvSpPr txBox="1"/>
          <p:nvPr/>
        </p:nvSpPr>
        <p:spPr>
          <a:xfrm>
            <a:off x="6877878" y="1784752"/>
            <a:ext cx="4291073" cy="533107"/>
          </a:xfrm>
          <a:prstGeom prst="rect">
            <a:avLst/>
          </a:prstGeom>
          <a:noFill/>
          <a:ln w="12700">
            <a:solidFill>
              <a:srgbClr val="FF0000"/>
            </a:solidFill>
          </a:ln>
        </p:spPr>
        <p:txBody>
          <a:bodyPr wrap="square" rtlCol="0">
            <a:spAutoFit/>
          </a:bodyPr>
          <a:lstStyle/>
          <a:p>
            <a:endParaRPr lang="en-US"/>
          </a:p>
        </p:txBody>
      </p:sp>
      <p:sp>
        <p:nvSpPr>
          <p:cNvPr id="8" name="TextBox 7">
            <a:extLst>
              <a:ext uri="{FF2B5EF4-FFF2-40B4-BE49-F238E27FC236}">
                <a16:creationId xmlns:a16="http://schemas.microsoft.com/office/drawing/2014/main" id="{09B18B8D-D5E2-E13E-1F3A-D9C8C8A7480F}"/>
              </a:ext>
            </a:extLst>
          </p:cNvPr>
          <p:cNvSpPr txBox="1"/>
          <p:nvPr/>
        </p:nvSpPr>
        <p:spPr>
          <a:xfrm>
            <a:off x="6877878" y="2344126"/>
            <a:ext cx="4291073" cy="373540"/>
          </a:xfrm>
          <a:prstGeom prst="rect">
            <a:avLst/>
          </a:prstGeom>
          <a:noFill/>
          <a:ln w="19050">
            <a:solidFill>
              <a:srgbClr val="00B050"/>
            </a:solidFill>
          </a:ln>
        </p:spPr>
        <p:txBody>
          <a:bodyPr wrap="square" rtlCol="0">
            <a:spAutoFit/>
          </a:bodyPr>
          <a:lstStyle/>
          <a:p>
            <a:endParaRPr lang="en-US"/>
          </a:p>
        </p:txBody>
      </p:sp>
      <p:sp>
        <p:nvSpPr>
          <p:cNvPr id="10" name="TextBox 9">
            <a:extLst>
              <a:ext uri="{FF2B5EF4-FFF2-40B4-BE49-F238E27FC236}">
                <a16:creationId xmlns:a16="http://schemas.microsoft.com/office/drawing/2014/main" id="{61C610E0-8C4D-262D-10A9-A15D6B84C26E}"/>
              </a:ext>
            </a:extLst>
          </p:cNvPr>
          <p:cNvSpPr txBox="1"/>
          <p:nvPr/>
        </p:nvSpPr>
        <p:spPr>
          <a:xfrm>
            <a:off x="2180559" y="4963886"/>
            <a:ext cx="9368543" cy="703536"/>
          </a:xfrm>
          <a:prstGeom prst="rect">
            <a:avLst/>
          </a:prstGeom>
          <a:noFill/>
        </p:spPr>
        <p:txBody>
          <a:bodyPr wrap="square" rtlCol="0">
            <a:spAutoFit/>
          </a:bodyPr>
          <a:lstStyle/>
          <a:p>
            <a:r>
              <a:rPr lang="nb-NO" sz="2000" b="1"/>
              <a:t>All </a:t>
            </a:r>
            <a:r>
              <a:rPr lang="nb-NO" sz="2000" b="1" err="1"/>
              <a:t>predictor</a:t>
            </a:r>
            <a:r>
              <a:rPr lang="nb-NO" sz="2000" b="1"/>
              <a:t> </a:t>
            </a:r>
            <a:r>
              <a:rPr lang="nb-NO" sz="2000" b="1" err="1"/>
              <a:t>groups</a:t>
            </a:r>
            <a:r>
              <a:rPr lang="nb-NO" sz="2000" b="1"/>
              <a:t> </a:t>
            </a:r>
            <a:r>
              <a:rPr lang="nb-NO" sz="2000" b="1" err="1"/>
              <a:t>contributes</a:t>
            </a:r>
            <a:r>
              <a:rPr lang="nb-NO" sz="2000" b="1"/>
              <a:t> to </a:t>
            </a:r>
            <a:r>
              <a:rPr lang="nb-NO" sz="2000" b="1" err="1"/>
              <a:t>classifying</a:t>
            </a:r>
            <a:r>
              <a:rPr lang="nb-NO" sz="2000" b="1"/>
              <a:t> </a:t>
            </a:r>
            <a:r>
              <a:rPr lang="nb-NO" sz="2000" b="1" err="1"/>
              <a:t>peat</a:t>
            </a:r>
            <a:r>
              <a:rPr lang="nb-NO" sz="2000" b="1"/>
              <a:t> status</a:t>
            </a:r>
          </a:p>
          <a:p>
            <a:r>
              <a:rPr lang="nb-NO" sz="2000" b="1" err="1"/>
              <a:t>Each</a:t>
            </a:r>
            <a:r>
              <a:rPr lang="nb-NO" sz="2000" b="1"/>
              <a:t> </a:t>
            </a:r>
            <a:r>
              <a:rPr lang="nb-NO" sz="2000" b="1" err="1"/>
              <a:t>class</a:t>
            </a:r>
            <a:r>
              <a:rPr lang="nb-NO" sz="2000" b="1"/>
              <a:t> is </a:t>
            </a:r>
            <a:r>
              <a:rPr lang="nb-NO" sz="2000" b="1" err="1"/>
              <a:t>controlled</a:t>
            </a:r>
            <a:r>
              <a:rPr lang="nb-NO" sz="2000" b="1"/>
              <a:t> by different combination </a:t>
            </a:r>
            <a:r>
              <a:rPr lang="nb-NO" sz="2000" b="1" err="1"/>
              <a:t>of</a:t>
            </a:r>
            <a:r>
              <a:rPr lang="nb-NO" sz="2000" b="1"/>
              <a:t> </a:t>
            </a:r>
            <a:r>
              <a:rPr lang="nb-NO" sz="2000" b="1" err="1"/>
              <a:t>predictors</a:t>
            </a:r>
            <a:endParaRPr lang="nb-NO" sz="2000" b="1"/>
          </a:p>
        </p:txBody>
      </p:sp>
    </p:spTree>
    <p:extLst>
      <p:ext uri="{BB962C8B-B14F-4D97-AF65-F5344CB8AC3E}">
        <p14:creationId xmlns:p14="http://schemas.microsoft.com/office/powerpoint/2010/main" val="253098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7" grpId="0" animBg="1"/>
      <p:bldP spid="8"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4608D-0E74-9C96-57A7-C7E28AB5C185}"/>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B6B1A502-2805-7041-471C-C139D30D2553}"/>
              </a:ext>
            </a:extLst>
          </p:cNvPr>
          <p:cNvSpPr txBox="1"/>
          <p:nvPr/>
        </p:nvSpPr>
        <p:spPr>
          <a:xfrm>
            <a:off x="2188279" y="286247"/>
            <a:ext cx="9525663" cy="6089870"/>
          </a:xfrm>
          <a:prstGeom prst="rect">
            <a:avLst/>
          </a:prstGeom>
          <a:noFill/>
          <a:ln w="19050">
            <a:solidFill>
              <a:srgbClr val="0070C0"/>
            </a:solidFill>
          </a:ln>
        </p:spPr>
        <p:txBody>
          <a:bodyPr wrap="square" rtlCol="0">
            <a:spAutoFit/>
          </a:bodyPr>
          <a:lstStyle/>
          <a:p>
            <a:endParaRPr lang="en-US"/>
          </a:p>
        </p:txBody>
      </p:sp>
      <p:sp>
        <p:nvSpPr>
          <p:cNvPr id="4" name="Content Placeholder 2">
            <a:extLst>
              <a:ext uri="{FF2B5EF4-FFF2-40B4-BE49-F238E27FC236}">
                <a16:creationId xmlns:a16="http://schemas.microsoft.com/office/drawing/2014/main" id="{5A10CDAA-B84C-205B-2990-870FEC337B72}"/>
              </a:ext>
            </a:extLst>
          </p:cNvPr>
          <p:cNvSpPr txBox="1">
            <a:spLocks/>
          </p:cNvSpPr>
          <p:nvPr/>
        </p:nvSpPr>
        <p:spPr>
          <a:xfrm>
            <a:off x="4505740" y="1390960"/>
            <a:ext cx="5923721" cy="5968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pic>
        <p:nvPicPr>
          <p:cNvPr id="5" name="Content Placeholder 8">
            <a:extLst>
              <a:ext uri="{FF2B5EF4-FFF2-40B4-BE49-F238E27FC236}">
                <a16:creationId xmlns:a16="http://schemas.microsoft.com/office/drawing/2014/main" id="{1F9A19F5-C9EB-EFF7-C940-3478F12611BC}"/>
              </a:ext>
            </a:extLst>
          </p:cNvPr>
          <p:cNvPicPr>
            <a:picLocks noChangeAspect="1"/>
          </p:cNvPicPr>
          <p:nvPr/>
        </p:nvPicPr>
        <p:blipFill>
          <a:blip r:embed="rId3"/>
          <a:stretch>
            <a:fillRect/>
          </a:stretch>
        </p:blipFill>
        <p:spPr>
          <a:xfrm>
            <a:off x="7362931" y="2324441"/>
            <a:ext cx="1375826" cy="1575066"/>
          </a:xfrm>
          <a:prstGeom prst="rect">
            <a:avLst/>
          </a:prstGeom>
        </p:spPr>
      </p:pic>
      <p:pic>
        <p:nvPicPr>
          <p:cNvPr id="7" name="Picture 6">
            <a:extLst>
              <a:ext uri="{FF2B5EF4-FFF2-40B4-BE49-F238E27FC236}">
                <a16:creationId xmlns:a16="http://schemas.microsoft.com/office/drawing/2014/main" id="{B811ED69-089D-54F1-06F8-37D2A561DE66}"/>
              </a:ext>
            </a:extLst>
          </p:cNvPr>
          <p:cNvPicPr>
            <a:picLocks noChangeAspect="1"/>
          </p:cNvPicPr>
          <p:nvPr/>
        </p:nvPicPr>
        <p:blipFill>
          <a:blip r:embed="rId4"/>
          <a:stretch>
            <a:fillRect/>
          </a:stretch>
        </p:blipFill>
        <p:spPr>
          <a:xfrm>
            <a:off x="8934781" y="2380521"/>
            <a:ext cx="1334234" cy="1548757"/>
          </a:xfrm>
          <a:prstGeom prst="rect">
            <a:avLst/>
          </a:prstGeom>
        </p:spPr>
      </p:pic>
      <p:pic>
        <p:nvPicPr>
          <p:cNvPr id="8" name="Picture 7">
            <a:extLst>
              <a:ext uri="{FF2B5EF4-FFF2-40B4-BE49-F238E27FC236}">
                <a16:creationId xmlns:a16="http://schemas.microsoft.com/office/drawing/2014/main" id="{954AAA69-D125-8C90-D75D-5210C4811542}"/>
              </a:ext>
            </a:extLst>
          </p:cNvPr>
          <p:cNvPicPr>
            <a:picLocks noChangeAspect="1"/>
          </p:cNvPicPr>
          <p:nvPr/>
        </p:nvPicPr>
        <p:blipFill>
          <a:blip r:embed="rId5"/>
          <a:stretch>
            <a:fillRect/>
          </a:stretch>
        </p:blipFill>
        <p:spPr>
          <a:xfrm>
            <a:off x="8838132" y="1861400"/>
            <a:ext cx="1108869" cy="1281312"/>
          </a:xfrm>
          <a:prstGeom prst="rect">
            <a:avLst/>
          </a:prstGeom>
        </p:spPr>
      </p:pic>
      <p:pic>
        <p:nvPicPr>
          <p:cNvPr id="9" name="Picture 8">
            <a:extLst>
              <a:ext uri="{FF2B5EF4-FFF2-40B4-BE49-F238E27FC236}">
                <a16:creationId xmlns:a16="http://schemas.microsoft.com/office/drawing/2014/main" id="{616FE677-6666-A74A-71E0-BF798F7F2F5E}"/>
              </a:ext>
            </a:extLst>
          </p:cNvPr>
          <p:cNvPicPr>
            <a:picLocks noChangeAspect="1"/>
          </p:cNvPicPr>
          <p:nvPr/>
        </p:nvPicPr>
        <p:blipFill>
          <a:blip r:embed="rId6"/>
          <a:stretch>
            <a:fillRect/>
          </a:stretch>
        </p:blipFill>
        <p:spPr>
          <a:xfrm>
            <a:off x="7265965" y="1849515"/>
            <a:ext cx="1127164" cy="1322120"/>
          </a:xfrm>
          <a:prstGeom prst="rect">
            <a:avLst/>
          </a:prstGeom>
        </p:spPr>
      </p:pic>
      <p:pic>
        <p:nvPicPr>
          <p:cNvPr id="10" name="Picture 9">
            <a:extLst>
              <a:ext uri="{FF2B5EF4-FFF2-40B4-BE49-F238E27FC236}">
                <a16:creationId xmlns:a16="http://schemas.microsoft.com/office/drawing/2014/main" id="{07B189CC-8564-E866-A03A-FED8147B7144}"/>
              </a:ext>
            </a:extLst>
          </p:cNvPr>
          <p:cNvPicPr>
            <a:picLocks noChangeAspect="1"/>
          </p:cNvPicPr>
          <p:nvPr/>
        </p:nvPicPr>
        <p:blipFill>
          <a:blip r:embed="rId7"/>
          <a:stretch>
            <a:fillRect/>
          </a:stretch>
        </p:blipFill>
        <p:spPr>
          <a:xfrm>
            <a:off x="10341025" y="2433736"/>
            <a:ext cx="1334234" cy="1511278"/>
          </a:xfrm>
          <a:prstGeom prst="rect">
            <a:avLst/>
          </a:prstGeom>
        </p:spPr>
      </p:pic>
      <p:pic>
        <p:nvPicPr>
          <p:cNvPr id="11" name="Picture 10">
            <a:extLst>
              <a:ext uri="{FF2B5EF4-FFF2-40B4-BE49-F238E27FC236}">
                <a16:creationId xmlns:a16="http://schemas.microsoft.com/office/drawing/2014/main" id="{D201BAEE-ADB0-38D5-7041-9BF7078675B0}"/>
              </a:ext>
            </a:extLst>
          </p:cNvPr>
          <p:cNvPicPr>
            <a:picLocks noChangeAspect="1"/>
          </p:cNvPicPr>
          <p:nvPr/>
        </p:nvPicPr>
        <p:blipFill>
          <a:blip r:embed="rId8"/>
          <a:stretch>
            <a:fillRect/>
          </a:stretch>
        </p:blipFill>
        <p:spPr>
          <a:xfrm>
            <a:off x="8504586" y="1098629"/>
            <a:ext cx="1187395" cy="1397491"/>
          </a:xfrm>
          <a:prstGeom prst="rect">
            <a:avLst/>
          </a:prstGeom>
        </p:spPr>
      </p:pic>
      <p:pic>
        <p:nvPicPr>
          <p:cNvPr id="12" name="Picture 11">
            <a:extLst>
              <a:ext uri="{FF2B5EF4-FFF2-40B4-BE49-F238E27FC236}">
                <a16:creationId xmlns:a16="http://schemas.microsoft.com/office/drawing/2014/main" id="{4A9FA0C3-40FD-EADA-F8B5-4A3BEC84E2D0}"/>
              </a:ext>
            </a:extLst>
          </p:cNvPr>
          <p:cNvPicPr>
            <a:picLocks noChangeAspect="1"/>
          </p:cNvPicPr>
          <p:nvPr/>
        </p:nvPicPr>
        <p:blipFill>
          <a:blip r:embed="rId9"/>
          <a:stretch>
            <a:fillRect/>
          </a:stretch>
        </p:blipFill>
        <p:spPr>
          <a:xfrm>
            <a:off x="6692800" y="1159158"/>
            <a:ext cx="1131009" cy="1314000"/>
          </a:xfrm>
          <a:prstGeom prst="rect">
            <a:avLst/>
          </a:prstGeom>
        </p:spPr>
      </p:pic>
      <p:pic>
        <p:nvPicPr>
          <p:cNvPr id="13" name="Picture 12">
            <a:extLst>
              <a:ext uri="{FF2B5EF4-FFF2-40B4-BE49-F238E27FC236}">
                <a16:creationId xmlns:a16="http://schemas.microsoft.com/office/drawing/2014/main" id="{6F55B434-BF13-A1B6-1CDD-83272BF51181}"/>
              </a:ext>
            </a:extLst>
          </p:cNvPr>
          <p:cNvPicPr>
            <a:picLocks noChangeAspect="1"/>
          </p:cNvPicPr>
          <p:nvPr/>
        </p:nvPicPr>
        <p:blipFill>
          <a:blip r:embed="rId10"/>
          <a:stretch>
            <a:fillRect/>
          </a:stretch>
        </p:blipFill>
        <p:spPr>
          <a:xfrm>
            <a:off x="9730664" y="1064678"/>
            <a:ext cx="1187395" cy="1370965"/>
          </a:xfrm>
          <a:prstGeom prst="rect">
            <a:avLst/>
          </a:prstGeom>
        </p:spPr>
      </p:pic>
      <p:pic>
        <p:nvPicPr>
          <p:cNvPr id="15" name="Picture 14">
            <a:extLst>
              <a:ext uri="{FF2B5EF4-FFF2-40B4-BE49-F238E27FC236}">
                <a16:creationId xmlns:a16="http://schemas.microsoft.com/office/drawing/2014/main" id="{2D8E6AB2-DA95-79B4-F362-BEB943F82F18}"/>
              </a:ext>
            </a:extLst>
          </p:cNvPr>
          <p:cNvPicPr>
            <a:picLocks noChangeAspect="1"/>
          </p:cNvPicPr>
          <p:nvPr/>
        </p:nvPicPr>
        <p:blipFill>
          <a:blip r:embed="rId11"/>
          <a:stretch>
            <a:fillRect/>
          </a:stretch>
        </p:blipFill>
        <p:spPr>
          <a:xfrm>
            <a:off x="10176707" y="1615695"/>
            <a:ext cx="1231348" cy="1396826"/>
          </a:xfrm>
          <a:prstGeom prst="rect">
            <a:avLst/>
          </a:prstGeom>
        </p:spPr>
      </p:pic>
      <p:sp>
        <p:nvSpPr>
          <p:cNvPr id="17" name="Title 1">
            <a:extLst>
              <a:ext uri="{FF2B5EF4-FFF2-40B4-BE49-F238E27FC236}">
                <a16:creationId xmlns:a16="http://schemas.microsoft.com/office/drawing/2014/main" id="{BBE56080-D847-150B-139F-B261F0F7602F}"/>
              </a:ext>
            </a:extLst>
          </p:cNvPr>
          <p:cNvSpPr txBox="1">
            <a:spLocks/>
          </p:cNvSpPr>
          <p:nvPr/>
        </p:nvSpPr>
        <p:spPr>
          <a:xfrm>
            <a:off x="3245785" y="475046"/>
            <a:ext cx="7907589" cy="523219"/>
          </a:xfrm>
          <a:prstGeom prst="rect">
            <a:avLst/>
          </a:prstGeom>
          <a:ln w="3175">
            <a:solidFill>
              <a:srgbClr val="00B0F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b-NO" sz="2800" b="1" err="1">
                <a:solidFill>
                  <a:srgbClr val="00B0F0"/>
                </a:solidFill>
              </a:rPr>
              <a:t>Prediction</a:t>
            </a:r>
            <a:r>
              <a:rPr lang="nb-NO" sz="2800" b="1">
                <a:solidFill>
                  <a:srgbClr val="00B0F0"/>
                </a:solidFill>
              </a:rPr>
              <a:t> </a:t>
            </a:r>
            <a:r>
              <a:rPr lang="nb-NO" sz="2800" b="1" u="sng">
                <a:solidFill>
                  <a:srgbClr val="00B0F0"/>
                </a:solidFill>
              </a:rPr>
              <a:t>Inside Trained</a:t>
            </a:r>
            <a:r>
              <a:rPr lang="nb-NO" sz="2800" b="1">
                <a:solidFill>
                  <a:srgbClr val="00B0F0"/>
                </a:solidFill>
              </a:rPr>
              <a:t> Data </a:t>
            </a:r>
            <a:r>
              <a:rPr lang="nb-NO" sz="2800" b="1" u="sng">
                <a:solidFill>
                  <a:srgbClr val="00B0F0"/>
                </a:solidFill>
              </a:rPr>
              <a:t>DOMAIN</a:t>
            </a:r>
            <a:endParaRPr lang="en-US" sz="3000" b="1">
              <a:solidFill>
                <a:srgbClr val="00B0F0"/>
              </a:solidFill>
            </a:endParaRPr>
          </a:p>
        </p:txBody>
      </p:sp>
      <p:pic>
        <p:nvPicPr>
          <p:cNvPr id="19" name="Bilde 7">
            <a:extLst>
              <a:ext uri="{FF2B5EF4-FFF2-40B4-BE49-F238E27FC236}">
                <a16:creationId xmlns:a16="http://schemas.microsoft.com/office/drawing/2014/main" id="{BA7D007E-86C9-5BAB-7644-0F1FB6E8EC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26" name="Date Placeholder 25">
            <a:extLst>
              <a:ext uri="{FF2B5EF4-FFF2-40B4-BE49-F238E27FC236}">
                <a16:creationId xmlns:a16="http://schemas.microsoft.com/office/drawing/2014/main" id="{79C746D2-500E-C58C-3B2C-C866F3C080AA}"/>
              </a:ext>
            </a:extLst>
          </p:cNvPr>
          <p:cNvSpPr>
            <a:spLocks noGrp="1"/>
          </p:cNvSpPr>
          <p:nvPr>
            <p:ph type="dt" sz="half" idx="10"/>
          </p:nvPr>
        </p:nvSpPr>
        <p:spPr/>
        <p:txBody>
          <a:bodyPr/>
          <a:lstStyle/>
          <a:p>
            <a:fld id="{0FC08F62-93E0-48D2-9784-87BA793801EF}" type="datetime1">
              <a:rPr lang="en-US" smtClean="0"/>
              <a:t>5/4/2026</a:t>
            </a:fld>
            <a:endParaRPr lang="en-US"/>
          </a:p>
        </p:txBody>
      </p:sp>
      <p:sp>
        <p:nvSpPr>
          <p:cNvPr id="27" name="Slide Number Placeholder 26">
            <a:extLst>
              <a:ext uri="{FF2B5EF4-FFF2-40B4-BE49-F238E27FC236}">
                <a16:creationId xmlns:a16="http://schemas.microsoft.com/office/drawing/2014/main" id="{C49E9FBD-4823-78C2-48CB-7020B1A3BF67}"/>
              </a:ext>
            </a:extLst>
          </p:cNvPr>
          <p:cNvSpPr>
            <a:spLocks noGrp="1"/>
          </p:cNvSpPr>
          <p:nvPr>
            <p:ph type="sldNum" sz="quarter" idx="12"/>
          </p:nvPr>
        </p:nvSpPr>
        <p:spPr/>
        <p:txBody>
          <a:bodyPr/>
          <a:lstStyle/>
          <a:p>
            <a:fld id="{C1FF6DA9-008F-8B48-92A6-B652298478BF}" type="slidenum">
              <a:rPr lang="en-US" smtClean="0"/>
              <a:t>13</a:t>
            </a:fld>
            <a:endParaRPr lang="en-US"/>
          </a:p>
        </p:txBody>
      </p:sp>
      <p:sp>
        <p:nvSpPr>
          <p:cNvPr id="28" name="Footer Placeholder 27">
            <a:extLst>
              <a:ext uri="{FF2B5EF4-FFF2-40B4-BE49-F238E27FC236}">
                <a16:creationId xmlns:a16="http://schemas.microsoft.com/office/drawing/2014/main" id="{198AD377-A9B6-6D1D-98D4-32DCFE968F44}"/>
              </a:ext>
            </a:extLst>
          </p:cNvPr>
          <p:cNvSpPr>
            <a:spLocks noGrp="1"/>
          </p:cNvSpPr>
          <p:nvPr>
            <p:ph type="ftr" sz="quarter" idx="11"/>
          </p:nvPr>
        </p:nvSpPr>
        <p:spPr/>
        <p:txBody>
          <a:bodyPr/>
          <a:lstStyle/>
          <a:p>
            <a:r>
              <a:rPr lang="en-US"/>
              <a:t>emmanuel.adusepoku@uis.no / lisa.watson@uis.no</a:t>
            </a:r>
          </a:p>
        </p:txBody>
      </p:sp>
      <p:pic>
        <p:nvPicPr>
          <p:cNvPr id="2" name="Content Placeholder 5">
            <a:extLst>
              <a:ext uri="{FF2B5EF4-FFF2-40B4-BE49-F238E27FC236}">
                <a16:creationId xmlns:a16="http://schemas.microsoft.com/office/drawing/2014/main" id="{02EA274A-652C-CC55-3FAE-0FEFF8ABA186}"/>
              </a:ext>
            </a:extLst>
          </p:cNvPr>
          <p:cNvPicPr>
            <a:picLocks noChangeAspect="1"/>
          </p:cNvPicPr>
          <p:nvPr/>
        </p:nvPicPr>
        <p:blipFill>
          <a:blip r:embed="rId13"/>
          <a:stretch>
            <a:fillRect/>
          </a:stretch>
        </p:blipFill>
        <p:spPr>
          <a:xfrm>
            <a:off x="2394780" y="1687154"/>
            <a:ext cx="3189800" cy="4527731"/>
          </a:xfrm>
          <a:prstGeom prst="rect">
            <a:avLst/>
          </a:prstGeom>
          <a:ln w="28575">
            <a:solidFill>
              <a:srgbClr val="00B0F0"/>
            </a:solidFill>
          </a:ln>
        </p:spPr>
      </p:pic>
      <p:pic>
        <p:nvPicPr>
          <p:cNvPr id="3" name="Picture 2">
            <a:extLst>
              <a:ext uri="{FF2B5EF4-FFF2-40B4-BE49-F238E27FC236}">
                <a16:creationId xmlns:a16="http://schemas.microsoft.com/office/drawing/2014/main" id="{D9A61B17-8EE9-120C-AD25-417FE5B90C45}"/>
              </a:ext>
            </a:extLst>
          </p:cNvPr>
          <p:cNvPicPr>
            <a:picLocks noChangeAspect="1"/>
          </p:cNvPicPr>
          <p:nvPr/>
        </p:nvPicPr>
        <p:blipFill>
          <a:blip r:embed="rId14"/>
          <a:srcRect l="5283"/>
          <a:stretch>
            <a:fillRect/>
          </a:stretch>
        </p:blipFill>
        <p:spPr>
          <a:xfrm>
            <a:off x="6912920" y="3988968"/>
            <a:ext cx="4680082" cy="2208118"/>
          </a:xfrm>
          <a:prstGeom prst="rect">
            <a:avLst/>
          </a:prstGeom>
          <a:ln w="28575">
            <a:solidFill>
              <a:srgbClr val="00B0F0"/>
            </a:solid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FC64C63-7DAC-48DE-A96A-79606D60816C}"/>
                  </a:ext>
                </a:extLst>
              </p:cNvPr>
              <p:cNvSpPr txBox="1"/>
              <p:nvPr/>
            </p:nvSpPr>
            <p:spPr>
              <a:xfrm>
                <a:off x="2271244" y="1099262"/>
                <a:ext cx="3415922" cy="265457"/>
              </a:xfrm>
              <a:prstGeom prst="rect">
                <a:avLst/>
              </a:prstGeom>
              <a:noFill/>
            </p:spPr>
            <p:txBody>
              <a:bodyPr wrap="square" rtlCol="0">
                <a:spAutoFit/>
              </a:bodyPr>
              <a:lstStyle/>
              <a:p>
                <a:r>
                  <a:rPr lang="nb-NO" sz="1100" b="1"/>
                  <a:t>Scotland – </a:t>
                </a:r>
                <a:r>
                  <a:rPr lang="nb-NO" sz="1100" b="1" err="1"/>
                  <a:t>Carbon</a:t>
                </a:r>
                <a:r>
                  <a:rPr lang="nb-NO" sz="1100" b="1"/>
                  <a:t> </a:t>
                </a:r>
                <a:r>
                  <a:rPr lang="nb-NO" sz="1100" b="1" err="1"/>
                  <a:t>Map</a:t>
                </a:r>
                <a:r>
                  <a:rPr lang="nb-NO" sz="1100" b="1"/>
                  <a:t> (</a:t>
                </a:r>
                <a:r>
                  <a:rPr lang="en-US" sz="1100" b="1"/>
                  <a:t>31,675.73 </a:t>
                </a:r>
                <a14:m>
                  <m:oMath xmlns:m="http://schemas.openxmlformats.org/officeDocument/2006/math">
                    <m:sSup>
                      <m:sSupPr>
                        <m:ctrlPr>
                          <a:rPr lang="en-US" sz="1100" b="1" i="1" dirty="0" smtClean="0">
                            <a:latin typeface="Cambria Math" panose="02040503050406030204" pitchFamily="18" charset="0"/>
                          </a:rPr>
                        </m:ctrlPr>
                      </m:sSupPr>
                      <m:e>
                        <m:r>
                          <a:rPr lang="nb-NO" sz="1100" b="1" i="0" dirty="0" smtClean="0">
                            <a:latin typeface="Cambria Math" panose="02040503050406030204" pitchFamily="18" charset="0"/>
                          </a:rPr>
                          <m:t>𝐤𝐦</m:t>
                        </m:r>
                      </m:e>
                      <m:sup>
                        <m:r>
                          <a:rPr lang="nb-NO" sz="1100" b="1" i="0" dirty="0" smtClean="0">
                            <a:latin typeface="Cambria Math" panose="02040503050406030204" pitchFamily="18" charset="0"/>
                          </a:rPr>
                          <m:t>𝟐</m:t>
                        </m:r>
                      </m:sup>
                    </m:sSup>
                  </m:oMath>
                </a14:m>
                <a:r>
                  <a:rPr lang="nb-NO" sz="1100" b="1"/>
                  <a:t>)</a:t>
                </a:r>
                <a:endParaRPr lang="en-US" sz="1100" b="1"/>
              </a:p>
            </p:txBody>
          </p:sp>
        </mc:Choice>
        <mc:Fallback xmlns="">
          <p:sp>
            <p:nvSpPr>
              <p:cNvPr id="6" name="TextBox 5">
                <a:extLst>
                  <a:ext uri="{FF2B5EF4-FFF2-40B4-BE49-F238E27FC236}">
                    <a16:creationId xmlns:a16="http://schemas.microsoft.com/office/drawing/2014/main" id="{8FC64C63-7DAC-48DE-A96A-79606D60816C}"/>
                  </a:ext>
                </a:extLst>
              </p:cNvPr>
              <p:cNvSpPr txBox="1">
                <a:spLocks noRot="1" noChangeAspect="1" noMove="1" noResize="1" noEditPoints="1" noAdjustHandles="1" noChangeArrowheads="1" noChangeShapeType="1" noTextEdit="1"/>
              </p:cNvSpPr>
              <p:nvPr/>
            </p:nvSpPr>
            <p:spPr>
              <a:xfrm>
                <a:off x="2271244" y="1099262"/>
                <a:ext cx="3415922" cy="265457"/>
              </a:xfrm>
              <a:prstGeom prst="rect">
                <a:avLst/>
              </a:prstGeom>
              <a:blipFill>
                <a:blip r:embed="rId15"/>
                <a:stretch>
                  <a:fillRect b="-13636"/>
                </a:stretch>
              </a:blipFill>
            </p:spPr>
            <p:txBody>
              <a:bodyPr/>
              <a:lstStyle/>
              <a:p>
                <a:r>
                  <a:rPr lang="en-US">
                    <a:noFill/>
                  </a:rPr>
                  <a:t> </a:t>
                </a:r>
              </a:p>
            </p:txBody>
          </p:sp>
        </mc:Fallback>
      </mc:AlternateContent>
      <p:sp>
        <p:nvSpPr>
          <p:cNvPr id="14" name="Arrow: Right 13">
            <a:extLst>
              <a:ext uri="{FF2B5EF4-FFF2-40B4-BE49-F238E27FC236}">
                <a16:creationId xmlns:a16="http://schemas.microsoft.com/office/drawing/2014/main" id="{CADAD0F2-DCCB-8193-4EEB-C7981469927E}"/>
              </a:ext>
            </a:extLst>
          </p:cNvPr>
          <p:cNvSpPr/>
          <p:nvPr/>
        </p:nvSpPr>
        <p:spPr>
          <a:xfrm>
            <a:off x="5780598" y="4870175"/>
            <a:ext cx="912202" cy="2228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0814D75B-3C94-B54F-C68B-FEEF7FED4EBC}"/>
              </a:ext>
            </a:extLst>
          </p:cNvPr>
          <p:cNvSpPr/>
          <p:nvPr/>
        </p:nvSpPr>
        <p:spPr>
          <a:xfrm rot="8902261">
            <a:off x="5529810" y="3038777"/>
            <a:ext cx="1695961" cy="2714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88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710F-4609-1498-A58F-044FAA842BB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17A2DFE-7274-0601-8CC6-233AAC8F9694}"/>
              </a:ext>
            </a:extLst>
          </p:cNvPr>
          <p:cNvSpPr txBox="1"/>
          <p:nvPr/>
        </p:nvSpPr>
        <p:spPr>
          <a:xfrm>
            <a:off x="2084380" y="330759"/>
            <a:ext cx="9525663" cy="6089870"/>
          </a:xfrm>
          <a:prstGeom prst="rect">
            <a:avLst/>
          </a:prstGeom>
          <a:noFill/>
          <a:ln w="19050">
            <a:solidFill>
              <a:srgbClr val="0070C0"/>
            </a:solidFill>
          </a:ln>
        </p:spPr>
        <p:txBody>
          <a:bodyPr wrap="square" rtlCol="0">
            <a:spAutoFit/>
          </a:bodyPr>
          <a:lstStyle/>
          <a:p>
            <a:endParaRPr lang="en-US"/>
          </a:p>
        </p:txBody>
      </p:sp>
      <p:sp>
        <p:nvSpPr>
          <p:cNvPr id="2" name="Title 1">
            <a:extLst>
              <a:ext uri="{FF2B5EF4-FFF2-40B4-BE49-F238E27FC236}">
                <a16:creationId xmlns:a16="http://schemas.microsoft.com/office/drawing/2014/main" id="{89A0977B-2F96-7234-00C0-E7F5341AFB9B}"/>
              </a:ext>
            </a:extLst>
          </p:cNvPr>
          <p:cNvSpPr>
            <a:spLocks noGrp="1"/>
          </p:cNvSpPr>
          <p:nvPr>
            <p:ph type="title"/>
          </p:nvPr>
        </p:nvSpPr>
        <p:spPr>
          <a:xfrm>
            <a:off x="2576020" y="437371"/>
            <a:ext cx="9104445" cy="526602"/>
          </a:xfrm>
        </p:spPr>
        <p:txBody>
          <a:bodyPr>
            <a:noAutofit/>
          </a:bodyPr>
          <a:lstStyle/>
          <a:p>
            <a:r>
              <a:rPr lang="nb-NO" sz="2400" b="1" err="1">
                <a:solidFill>
                  <a:srgbClr val="00B0F0"/>
                </a:solidFill>
              </a:rPr>
              <a:t>Uncertainties</a:t>
            </a:r>
            <a:r>
              <a:rPr lang="nb-NO" sz="2400" b="1">
                <a:solidFill>
                  <a:srgbClr val="00B0F0"/>
                </a:solidFill>
              </a:rPr>
              <a:t> – (Model </a:t>
            </a:r>
            <a:r>
              <a:rPr lang="nb-NO" sz="2400" b="1" err="1">
                <a:solidFill>
                  <a:srgbClr val="00B0F0"/>
                </a:solidFill>
              </a:rPr>
              <a:t>Algorithm</a:t>
            </a:r>
            <a:r>
              <a:rPr lang="nb-NO" sz="2400" b="1">
                <a:solidFill>
                  <a:srgbClr val="00B0F0"/>
                </a:solidFill>
              </a:rPr>
              <a:t> &amp; Spatial </a:t>
            </a:r>
            <a:r>
              <a:rPr lang="nb-NO" sz="2400" b="1" err="1">
                <a:solidFill>
                  <a:srgbClr val="00B0F0"/>
                </a:solidFill>
              </a:rPr>
              <a:t>Predictions</a:t>
            </a:r>
            <a:r>
              <a:rPr lang="nb-NO" sz="2400" b="1">
                <a:solidFill>
                  <a:srgbClr val="00B0F0"/>
                </a:solidFill>
              </a:rPr>
              <a:t>)</a:t>
            </a:r>
            <a:endParaRPr sz="2400" b="1">
              <a:solidFill>
                <a:srgbClr val="00B0F0"/>
              </a:solidFill>
            </a:endParaRPr>
          </a:p>
        </p:txBody>
      </p:sp>
      <p:sp>
        <p:nvSpPr>
          <p:cNvPr id="5" name="TextBox 4">
            <a:extLst>
              <a:ext uri="{FF2B5EF4-FFF2-40B4-BE49-F238E27FC236}">
                <a16:creationId xmlns:a16="http://schemas.microsoft.com/office/drawing/2014/main" id="{6B18C408-5096-7837-B135-DCAA148B6090}"/>
              </a:ext>
            </a:extLst>
          </p:cNvPr>
          <p:cNvSpPr txBox="1"/>
          <p:nvPr/>
        </p:nvSpPr>
        <p:spPr>
          <a:xfrm>
            <a:off x="2576020" y="942389"/>
            <a:ext cx="8269077" cy="830997"/>
          </a:xfrm>
          <a:prstGeom prst="rect">
            <a:avLst/>
          </a:prstGeom>
          <a:noFill/>
        </p:spPr>
        <p:txBody>
          <a:bodyPr wrap="square" lIns="91440" tIns="45720" rIns="91440" bIns="45720" rtlCol="0" anchor="t">
            <a:spAutoFit/>
          </a:bodyPr>
          <a:lstStyle/>
          <a:p>
            <a:r>
              <a:rPr lang="nb-NO" sz="1600" i="1" err="1"/>
              <a:t>Prediction-Classification</a:t>
            </a:r>
            <a:r>
              <a:rPr lang="nb-NO" sz="1600" i="1"/>
              <a:t> is not </a:t>
            </a:r>
            <a:r>
              <a:rPr lang="nb-NO" sz="1600" i="1" err="1"/>
              <a:t>absolute</a:t>
            </a:r>
            <a:r>
              <a:rPr lang="nb-NO" sz="1600" i="1"/>
              <a:t> </a:t>
            </a:r>
            <a:r>
              <a:rPr lang="nb-NO" sz="1600" i="1" err="1"/>
              <a:t>but</a:t>
            </a:r>
            <a:r>
              <a:rPr lang="nb-NO" sz="1600" i="1"/>
              <a:t> </a:t>
            </a:r>
            <a:r>
              <a:rPr lang="nb-NO" sz="1600" i="1" err="1"/>
              <a:t>based</a:t>
            </a:r>
            <a:r>
              <a:rPr lang="nb-NO" sz="1600" i="1"/>
              <a:t> </a:t>
            </a:r>
            <a:r>
              <a:rPr lang="nb-NO" sz="1600" i="1" err="1"/>
              <a:t>on</a:t>
            </a:r>
            <a:r>
              <a:rPr lang="nb-NO" sz="1600" i="1"/>
              <a:t> Class </a:t>
            </a:r>
            <a:r>
              <a:rPr lang="nb-NO" sz="1600" i="1" err="1"/>
              <a:t>probabilities</a:t>
            </a:r>
            <a:endParaRPr lang="nb-NO" sz="1600" i="1"/>
          </a:p>
          <a:p>
            <a:r>
              <a:rPr lang="nb-NO" sz="1600" i="1"/>
              <a:t>Random Forest </a:t>
            </a:r>
            <a:r>
              <a:rPr lang="nb-NO" sz="1600" i="1" err="1"/>
              <a:t>Predict</a:t>
            </a:r>
            <a:r>
              <a:rPr lang="nb-NO" sz="1600" i="1"/>
              <a:t> </a:t>
            </a:r>
            <a:r>
              <a:rPr lang="nb-NO" sz="1600" i="1" err="1"/>
              <a:t>within</a:t>
            </a:r>
            <a:r>
              <a:rPr lang="nb-NO" sz="1600" i="1"/>
              <a:t> data </a:t>
            </a:r>
            <a:r>
              <a:rPr lang="nb-NO" sz="1600" i="1" err="1"/>
              <a:t>domains</a:t>
            </a:r>
            <a:r>
              <a:rPr lang="nb-NO" sz="1600" i="1"/>
              <a:t> – </a:t>
            </a:r>
            <a:r>
              <a:rPr lang="nb-NO" sz="1600" i="1" err="1"/>
              <a:t>Uncertainty</a:t>
            </a:r>
            <a:r>
              <a:rPr lang="nb-NO" sz="1600" i="1"/>
              <a:t> </a:t>
            </a:r>
            <a:r>
              <a:rPr lang="nb-NO" sz="1600" i="1" err="1"/>
              <a:t>outside</a:t>
            </a:r>
            <a:r>
              <a:rPr lang="nb-NO" sz="1600" i="1"/>
              <a:t>/</a:t>
            </a:r>
            <a:r>
              <a:rPr lang="nb-NO" sz="1600" i="1" err="1"/>
              <a:t>inside</a:t>
            </a:r>
            <a:endParaRPr lang="nb-NO" sz="1600" i="1"/>
          </a:p>
          <a:p>
            <a:r>
              <a:rPr lang="nb-NO" sz="1600" i="1"/>
              <a:t> </a:t>
            </a:r>
            <a:endParaRPr lang="en-GB" sz="1600" i="1"/>
          </a:p>
        </p:txBody>
      </p:sp>
      <p:pic>
        <p:nvPicPr>
          <p:cNvPr id="9" name="Bilde 7">
            <a:extLst>
              <a:ext uri="{FF2B5EF4-FFF2-40B4-BE49-F238E27FC236}">
                <a16:creationId xmlns:a16="http://schemas.microsoft.com/office/drawing/2014/main" id="{4FF2AD10-D999-C0BD-5120-1B5EA8CB1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15" name="Date Placeholder 14">
            <a:extLst>
              <a:ext uri="{FF2B5EF4-FFF2-40B4-BE49-F238E27FC236}">
                <a16:creationId xmlns:a16="http://schemas.microsoft.com/office/drawing/2014/main" id="{E880E161-2D5E-B701-C7EA-7E2DEEAFED28}"/>
              </a:ext>
            </a:extLst>
          </p:cNvPr>
          <p:cNvSpPr>
            <a:spLocks noGrp="1"/>
          </p:cNvSpPr>
          <p:nvPr>
            <p:ph type="dt" sz="half" idx="10"/>
          </p:nvPr>
        </p:nvSpPr>
        <p:spPr/>
        <p:txBody>
          <a:bodyPr/>
          <a:lstStyle/>
          <a:p>
            <a:fld id="{A55CF995-0F53-41A7-81B6-90E90F5C2058}" type="datetime1">
              <a:rPr lang="en-US" smtClean="0"/>
              <a:t>5/4/2026</a:t>
            </a:fld>
            <a:endParaRPr lang="en-US"/>
          </a:p>
        </p:txBody>
      </p:sp>
      <p:sp>
        <p:nvSpPr>
          <p:cNvPr id="16" name="Slide Number Placeholder 15">
            <a:extLst>
              <a:ext uri="{FF2B5EF4-FFF2-40B4-BE49-F238E27FC236}">
                <a16:creationId xmlns:a16="http://schemas.microsoft.com/office/drawing/2014/main" id="{B218641A-7633-D974-18EF-C64C33387AB3}"/>
              </a:ext>
            </a:extLst>
          </p:cNvPr>
          <p:cNvSpPr>
            <a:spLocks noGrp="1"/>
          </p:cNvSpPr>
          <p:nvPr>
            <p:ph type="sldNum" sz="quarter" idx="12"/>
          </p:nvPr>
        </p:nvSpPr>
        <p:spPr/>
        <p:txBody>
          <a:bodyPr/>
          <a:lstStyle/>
          <a:p>
            <a:fld id="{C1FF6DA9-008F-8B48-92A6-B652298478BF}" type="slidenum">
              <a:rPr lang="en-US" smtClean="0"/>
              <a:t>14</a:t>
            </a:fld>
            <a:endParaRPr lang="en-US"/>
          </a:p>
        </p:txBody>
      </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0E51EC2D-BCE6-F350-05E1-141EE1D564DF}"/>
                  </a:ext>
                </a:extLst>
              </p:cNvPr>
              <p:cNvSpPr txBox="1">
                <a:spLocks/>
              </p:cNvSpPr>
              <p:nvPr/>
            </p:nvSpPr>
            <p:spPr>
              <a:xfrm>
                <a:off x="2159781" y="4904512"/>
                <a:ext cx="1838305" cy="1011099"/>
              </a:xfrm>
              <a:prstGeom prst="rect">
                <a:avLst/>
              </a:prstGeom>
              <a:ln w="28575">
                <a:solidFill>
                  <a:srgbClr val="00B0F0"/>
                </a:solidFill>
              </a:ln>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b="1" dirty="0">
                    <a:solidFill>
                      <a:schemeClr val="accent3">
                        <a:lumMod val="60000"/>
                        <a:lumOff val="40000"/>
                      </a:schemeClr>
                    </a:solidFill>
                  </a:rPr>
                  <a:t>Proxy Range: </a:t>
                </a:r>
                <a:r>
                  <a:rPr lang="nb-NO" b="1" dirty="0" err="1">
                    <a:solidFill>
                      <a:schemeClr val="accent3">
                        <a:lumMod val="60000"/>
                        <a:lumOff val="40000"/>
                      </a:schemeClr>
                    </a:solidFill>
                  </a:rPr>
                  <a:t>Mahalanobis</a:t>
                </a:r>
                <a:r>
                  <a:rPr lang="nb-NO" b="1" dirty="0">
                    <a:solidFill>
                      <a:schemeClr val="accent3">
                        <a:lumMod val="60000"/>
                        <a:lumOff val="40000"/>
                      </a:schemeClr>
                    </a:solidFill>
                  </a:rPr>
                  <a:t> </a:t>
                </a:r>
                <a:r>
                  <a:rPr lang="nb-NO" b="1" dirty="0" err="1">
                    <a:solidFill>
                      <a:schemeClr val="accent3">
                        <a:lumMod val="60000"/>
                        <a:lumOff val="40000"/>
                      </a:schemeClr>
                    </a:solidFill>
                  </a:rPr>
                  <a:t>Distance</a:t>
                </a:r>
                <a:endParaRPr lang="nb-NO" b="1" dirty="0">
                  <a:solidFill>
                    <a:schemeClr val="accent3">
                      <a:lumMod val="60000"/>
                      <a:lumOff val="40000"/>
                    </a:schemeClr>
                  </a:solidFill>
                </a:endParaRPr>
              </a:p>
              <a:p>
                <a:pPr marL="0" indent="0">
                  <a:buNone/>
                </a:pPr>
                <a14:m>
                  <m:oMathPara xmlns:m="http://schemas.openxmlformats.org/officeDocument/2006/math">
                    <m:oMathParaPr>
                      <m:jc m:val="centerGroup"/>
                    </m:oMathParaPr>
                    <m:oMath xmlns:m="http://schemas.openxmlformats.org/officeDocument/2006/math">
                      <m:sSub>
                        <m:sSubPr>
                          <m:ctrlPr>
                            <a:rPr lang="ar-AE" b="1" i="1" smtClean="0">
                              <a:solidFill>
                                <a:schemeClr val="accent3">
                                  <a:lumMod val="60000"/>
                                  <a:lumOff val="40000"/>
                                </a:schemeClr>
                              </a:solidFill>
                              <a:latin typeface="Cambria Math" panose="02040503050406030204" pitchFamily="18" charset="0"/>
                            </a:rPr>
                          </m:ctrlPr>
                        </m:sSubPr>
                        <m:e>
                          <m:r>
                            <a:rPr lang="ar-AE" b="1" i="1">
                              <a:solidFill>
                                <a:schemeClr val="accent3">
                                  <a:lumMod val="60000"/>
                                  <a:lumOff val="40000"/>
                                </a:schemeClr>
                              </a:solidFill>
                              <a:latin typeface="Cambria Math" panose="02040503050406030204" pitchFamily="18" charset="0"/>
                            </a:rPr>
                            <m:t>𝑫</m:t>
                          </m:r>
                        </m:e>
                        <m:sub>
                          <m:r>
                            <a:rPr lang="ar-AE" b="1" i="1">
                              <a:solidFill>
                                <a:schemeClr val="accent3">
                                  <a:lumMod val="60000"/>
                                  <a:lumOff val="40000"/>
                                </a:schemeClr>
                              </a:solidFill>
                              <a:latin typeface="Cambria Math" panose="02040503050406030204" pitchFamily="18" charset="0"/>
                            </a:rPr>
                            <m:t>𝑴</m:t>
                          </m:r>
                        </m:sub>
                      </m:sSub>
                      <m:d>
                        <m:dPr>
                          <m:ctrlPr>
                            <a:rPr lang="ar-AE" b="1" i="1">
                              <a:solidFill>
                                <a:schemeClr val="accent3">
                                  <a:lumMod val="60000"/>
                                  <a:lumOff val="40000"/>
                                </a:schemeClr>
                              </a:solidFill>
                              <a:latin typeface="Cambria Math" panose="02040503050406030204" pitchFamily="18" charset="0"/>
                            </a:rPr>
                          </m:ctrlPr>
                        </m:dPr>
                        <m:e>
                          <m:r>
                            <a:rPr lang="ar-AE" b="1" i="1">
                              <a:solidFill>
                                <a:schemeClr val="accent3">
                                  <a:lumMod val="60000"/>
                                  <a:lumOff val="40000"/>
                                </a:schemeClr>
                              </a:solidFill>
                              <a:latin typeface="Cambria Math" panose="02040503050406030204" pitchFamily="18" charset="0"/>
                            </a:rPr>
                            <m:t>𝒙</m:t>
                          </m:r>
                        </m:e>
                      </m:d>
                      <m:r>
                        <a:rPr lang="ar-AE" b="1">
                          <a:solidFill>
                            <a:schemeClr val="accent3">
                              <a:lumMod val="60000"/>
                              <a:lumOff val="40000"/>
                            </a:schemeClr>
                          </a:solidFill>
                          <a:latin typeface="Cambria Math" panose="02040503050406030204" pitchFamily="18" charset="0"/>
                        </a:rPr>
                        <m:t>=</m:t>
                      </m:r>
                      <m:rad>
                        <m:radPr>
                          <m:degHide m:val="on"/>
                          <m:ctrlPr>
                            <a:rPr lang="ar-AE" b="1" i="1">
                              <a:solidFill>
                                <a:schemeClr val="accent3">
                                  <a:lumMod val="60000"/>
                                  <a:lumOff val="40000"/>
                                </a:schemeClr>
                              </a:solidFill>
                              <a:latin typeface="Cambria Math" panose="02040503050406030204" pitchFamily="18" charset="0"/>
                            </a:rPr>
                          </m:ctrlPr>
                        </m:radPr>
                        <m:deg/>
                        <m:e>
                          <m:sSup>
                            <m:sSupPr>
                              <m:ctrlPr>
                                <a:rPr lang="ar-AE" b="1" i="1">
                                  <a:solidFill>
                                    <a:schemeClr val="accent3">
                                      <a:lumMod val="60000"/>
                                      <a:lumOff val="40000"/>
                                    </a:schemeClr>
                                  </a:solidFill>
                                  <a:latin typeface="Cambria Math" panose="02040503050406030204" pitchFamily="18" charset="0"/>
                                </a:rPr>
                              </m:ctrlPr>
                            </m:sSupPr>
                            <m:e>
                              <m:d>
                                <m:dPr>
                                  <m:ctrlPr>
                                    <a:rPr lang="ar-AE" b="1" i="1">
                                      <a:solidFill>
                                        <a:schemeClr val="accent3">
                                          <a:lumMod val="60000"/>
                                          <a:lumOff val="40000"/>
                                        </a:schemeClr>
                                      </a:solidFill>
                                      <a:latin typeface="Cambria Math" panose="02040503050406030204" pitchFamily="18" charset="0"/>
                                    </a:rPr>
                                  </m:ctrlPr>
                                </m:dPr>
                                <m:e>
                                  <m:r>
                                    <a:rPr lang="ar-AE" b="1" i="1">
                                      <a:solidFill>
                                        <a:schemeClr val="accent3">
                                          <a:lumMod val="60000"/>
                                          <a:lumOff val="40000"/>
                                        </a:schemeClr>
                                      </a:solidFill>
                                      <a:latin typeface="Cambria Math" panose="02040503050406030204" pitchFamily="18" charset="0"/>
                                    </a:rPr>
                                    <m:t>𝒙</m:t>
                                  </m:r>
                                  <m:r>
                                    <a:rPr lang="ar-AE" b="1">
                                      <a:solidFill>
                                        <a:schemeClr val="accent3">
                                          <a:lumMod val="60000"/>
                                          <a:lumOff val="40000"/>
                                        </a:schemeClr>
                                      </a:solidFill>
                                      <a:latin typeface="Cambria Math" panose="02040503050406030204" pitchFamily="18" charset="0"/>
                                    </a:rPr>
                                    <m:t>−</m:t>
                                  </m:r>
                                  <m:r>
                                    <a:rPr lang="ar-AE" b="1" i="1">
                                      <a:solidFill>
                                        <a:schemeClr val="accent3">
                                          <a:lumMod val="60000"/>
                                          <a:lumOff val="40000"/>
                                        </a:schemeClr>
                                      </a:solidFill>
                                      <a:latin typeface="Cambria Math" panose="02040503050406030204" pitchFamily="18" charset="0"/>
                                    </a:rPr>
                                    <m:t>𝝁</m:t>
                                  </m:r>
                                </m:e>
                              </m:d>
                            </m:e>
                            <m:sup>
                              <m:r>
                                <a:rPr lang="ar-AE" b="1" i="1">
                                  <a:solidFill>
                                    <a:schemeClr val="accent3">
                                      <a:lumMod val="60000"/>
                                      <a:lumOff val="40000"/>
                                    </a:schemeClr>
                                  </a:solidFill>
                                  <a:latin typeface="Cambria Math" panose="02040503050406030204" pitchFamily="18" charset="0"/>
                                </a:rPr>
                                <m:t>𝑻</m:t>
                              </m:r>
                            </m:sup>
                          </m:sSup>
                          <m:sSup>
                            <m:sSupPr>
                              <m:ctrlPr>
                                <a:rPr lang="ar-AE" b="1" i="1">
                                  <a:solidFill>
                                    <a:schemeClr val="accent3">
                                      <a:lumMod val="60000"/>
                                      <a:lumOff val="40000"/>
                                    </a:schemeClr>
                                  </a:solidFill>
                                  <a:latin typeface="Cambria Math" panose="02040503050406030204" pitchFamily="18" charset="0"/>
                                </a:rPr>
                              </m:ctrlPr>
                            </m:sSupPr>
                            <m:e>
                              <m:r>
                                <a:rPr lang="el-GR" b="1" i="1">
                                  <a:solidFill>
                                    <a:schemeClr val="accent3">
                                      <a:lumMod val="60000"/>
                                      <a:lumOff val="40000"/>
                                    </a:schemeClr>
                                  </a:solidFill>
                                  <a:latin typeface="Cambria Math" panose="02040503050406030204" pitchFamily="18" charset="0"/>
                                </a:rPr>
                                <m:t>𝚺</m:t>
                              </m:r>
                            </m:e>
                            <m:sup>
                              <m:r>
                                <a:rPr lang="ar-AE" b="1">
                                  <a:solidFill>
                                    <a:schemeClr val="accent3">
                                      <a:lumMod val="60000"/>
                                      <a:lumOff val="40000"/>
                                    </a:schemeClr>
                                  </a:solidFill>
                                  <a:latin typeface="Cambria Math" panose="02040503050406030204" pitchFamily="18" charset="0"/>
                                </a:rPr>
                                <m:t>−</m:t>
                              </m:r>
                              <m:r>
                                <a:rPr lang="ar-AE" b="1" i="1">
                                  <a:solidFill>
                                    <a:schemeClr val="accent3">
                                      <a:lumMod val="60000"/>
                                      <a:lumOff val="40000"/>
                                    </a:schemeClr>
                                  </a:solidFill>
                                  <a:latin typeface="Cambria Math" panose="02040503050406030204" pitchFamily="18" charset="0"/>
                                </a:rPr>
                                <m:t>𝟏</m:t>
                              </m:r>
                            </m:sup>
                          </m:sSup>
                          <m:d>
                            <m:dPr>
                              <m:ctrlPr>
                                <a:rPr lang="ar-AE" b="1" i="1">
                                  <a:solidFill>
                                    <a:schemeClr val="accent3">
                                      <a:lumMod val="60000"/>
                                      <a:lumOff val="40000"/>
                                    </a:schemeClr>
                                  </a:solidFill>
                                  <a:latin typeface="Cambria Math" panose="02040503050406030204" pitchFamily="18" charset="0"/>
                                </a:rPr>
                              </m:ctrlPr>
                            </m:dPr>
                            <m:e>
                              <m:r>
                                <a:rPr lang="ar-AE" b="1" i="1">
                                  <a:solidFill>
                                    <a:schemeClr val="accent3">
                                      <a:lumMod val="60000"/>
                                      <a:lumOff val="40000"/>
                                    </a:schemeClr>
                                  </a:solidFill>
                                  <a:latin typeface="Cambria Math" panose="02040503050406030204" pitchFamily="18" charset="0"/>
                                </a:rPr>
                                <m:t>𝒙</m:t>
                              </m:r>
                              <m:r>
                                <a:rPr lang="ar-AE" b="1">
                                  <a:solidFill>
                                    <a:schemeClr val="accent3">
                                      <a:lumMod val="60000"/>
                                      <a:lumOff val="40000"/>
                                    </a:schemeClr>
                                  </a:solidFill>
                                  <a:latin typeface="Cambria Math" panose="02040503050406030204" pitchFamily="18" charset="0"/>
                                </a:rPr>
                                <m:t>−</m:t>
                              </m:r>
                              <m:r>
                                <a:rPr lang="ar-AE" b="1" i="1">
                                  <a:solidFill>
                                    <a:schemeClr val="accent3">
                                      <a:lumMod val="60000"/>
                                      <a:lumOff val="40000"/>
                                    </a:schemeClr>
                                  </a:solidFill>
                                  <a:latin typeface="Cambria Math" panose="02040503050406030204" pitchFamily="18" charset="0"/>
                                </a:rPr>
                                <m:t>𝝁</m:t>
                              </m:r>
                            </m:e>
                          </m:d>
                        </m:e>
                      </m:rad>
                    </m:oMath>
                  </m:oMathPara>
                </a14:m>
                <a:endParaRPr lang="ar-AE" sz="2400" b="1" dirty="0">
                  <a:solidFill>
                    <a:schemeClr val="accent3">
                      <a:lumMod val="60000"/>
                      <a:lumOff val="40000"/>
                    </a:schemeClr>
                  </a:solidFill>
                </a:endParaRPr>
              </a:p>
              <a:p>
                <a:pPr marL="0" indent="0">
                  <a:buNone/>
                </a:pPr>
                <a:r>
                  <a:rPr lang="en-US" sz="2400" b="1" dirty="0">
                    <a:solidFill>
                      <a:schemeClr val="accent3">
                        <a:lumMod val="60000"/>
                        <a:lumOff val="40000"/>
                      </a:schemeClr>
                    </a:solidFill>
                  </a:rPr>
                  <a:t>Where:</a:t>
                </a:r>
              </a:p>
              <a:p>
                <a:pPr marL="0" indent="0">
                  <a:buNone/>
                </a:pPr>
                <a:endParaRPr lang="en-US" sz="2400" b="1" dirty="0">
                  <a:solidFill>
                    <a:schemeClr val="accent3">
                      <a:lumMod val="60000"/>
                      <a:lumOff val="40000"/>
                    </a:schemeClr>
                  </a:solidFill>
                </a:endParaRPr>
              </a:p>
              <a:p>
                <a14:m>
                  <m:oMath xmlns:m="http://schemas.openxmlformats.org/officeDocument/2006/math">
                    <m:r>
                      <a:rPr lang="en-US" b="1" i="1">
                        <a:solidFill>
                          <a:schemeClr val="accent3">
                            <a:lumMod val="60000"/>
                            <a:lumOff val="40000"/>
                          </a:schemeClr>
                        </a:solidFill>
                        <a:latin typeface="Cambria Math" panose="02040503050406030204" pitchFamily="18" charset="0"/>
                      </a:rPr>
                      <m:t>𝒙</m:t>
                    </m:r>
                  </m:oMath>
                </a14:m>
                <a:r>
                  <a:rPr lang="en-US" sz="2400" b="1" dirty="0">
                    <a:solidFill>
                      <a:schemeClr val="accent3">
                        <a:lumMod val="60000"/>
                        <a:lumOff val="40000"/>
                      </a:schemeClr>
                    </a:solidFill>
                  </a:rPr>
                  <a:t>= feature vector of a sample </a:t>
                </a:r>
              </a:p>
              <a:p>
                <a14:m>
                  <m:oMath xmlns:m="http://schemas.openxmlformats.org/officeDocument/2006/math">
                    <m:r>
                      <a:rPr lang="en-US" b="1" i="1">
                        <a:solidFill>
                          <a:schemeClr val="accent3">
                            <a:lumMod val="60000"/>
                            <a:lumOff val="40000"/>
                          </a:schemeClr>
                        </a:solidFill>
                        <a:latin typeface="Cambria Math" panose="02040503050406030204" pitchFamily="18" charset="0"/>
                      </a:rPr>
                      <m:t>𝝁</m:t>
                    </m:r>
                  </m:oMath>
                </a14:m>
                <a:r>
                  <a:rPr lang="en-US" sz="2400" b="1" dirty="0">
                    <a:solidFill>
                      <a:schemeClr val="accent3">
                        <a:lumMod val="60000"/>
                        <a:lumOff val="40000"/>
                      </a:schemeClr>
                    </a:solidFill>
                  </a:rPr>
                  <a:t>= mean vector of training data </a:t>
                </a:r>
              </a:p>
              <a:p>
                <a14:m>
                  <m:oMath xmlns:m="http://schemas.openxmlformats.org/officeDocument/2006/math">
                    <m:r>
                      <a:rPr lang="el-GR" b="1" i="1">
                        <a:solidFill>
                          <a:schemeClr val="accent3">
                            <a:lumMod val="60000"/>
                            <a:lumOff val="40000"/>
                          </a:schemeClr>
                        </a:solidFill>
                        <a:latin typeface="Cambria Math" panose="02040503050406030204" pitchFamily="18" charset="0"/>
                      </a:rPr>
                      <m:t>𝚺</m:t>
                    </m:r>
                  </m:oMath>
                </a14:m>
                <a:r>
                  <a:rPr lang="el-GR" sz="2400" b="1" dirty="0">
                    <a:solidFill>
                      <a:schemeClr val="accent3">
                        <a:lumMod val="60000"/>
                        <a:lumOff val="40000"/>
                      </a:schemeClr>
                    </a:solidFill>
                  </a:rPr>
                  <a:t>= </a:t>
                </a:r>
                <a:r>
                  <a:rPr lang="en-US" sz="2400" b="1" dirty="0">
                    <a:solidFill>
                      <a:schemeClr val="accent3">
                        <a:lumMod val="60000"/>
                        <a:lumOff val="40000"/>
                      </a:schemeClr>
                    </a:solidFill>
                  </a:rPr>
                  <a:t>covariance matrix of training data </a:t>
                </a:r>
              </a:p>
              <a:p>
                <a14:m>
                  <m:oMath xmlns:m="http://schemas.openxmlformats.org/officeDocument/2006/math">
                    <m:sSup>
                      <m:sSupPr>
                        <m:ctrlPr>
                          <a:rPr lang="ar-AE" b="1" i="1">
                            <a:solidFill>
                              <a:schemeClr val="accent3">
                                <a:lumMod val="60000"/>
                                <a:lumOff val="40000"/>
                              </a:schemeClr>
                            </a:solidFill>
                            <a:latin typeface="Cambria Math" panose="02040503050406030204" pitchFamily="18" charset="0"/>
                          </a:rPr>
                        </m:ctrlPr>
                      </m:sSupPr>
                      <m:e>
                        <m:r>
                          <a:rPr lang="el-GR" b="1" i="1">
                            <a:solidFill>
                              <a:schemeClr val="accent3">
                                <a:lumMod val="60000"/>
                                <a:lumOff val="40000"/>
                              </a:schemeClr>
                            </a:solidFill>
                            <a:latin typeface="Cambria Math" panose="02040503050406030204" pitchFamily="18" charset="0"/>
                          </a:rPr>
                          <m:t>𝚺</m:t>
                        </m:r>
                      </m:e>
                      <m:sup>
                        <m:r>
                          <a:rPr lang="ar-AE" b="1">
                            <a:solidFill>
                              <a:schemeClr val="accent3">
                                <a:lumMod val="60000"/>
                                <a:lumOff val="40000"/>
                              </a:schemeClr>
                            </a:solidFill>
                            <a:latin typeface="Cambria Math" panose="02040503050406030204" pitchFamily="18" charset="0"/>
                          </a:rPr>
                          <m:t>−</m:t>
                        </m:r>
                        <m:r>
                          <a:rPr lang="ar-AE" b="1" i="1">
                            <a:solidFill>
                              <a:schemeClr val="accent3">
                                <a:lumMod val="60000"/>
                                <a:lumOff val="40000"/>
                              </a:schemeClr>
                            </a:solidFill>
                            <a:latin typeface="Cambria Math" panose="02040503050406030204" pitchFamily="18" charset="0"/>
                          </a:rPr>
                          <m:t>𝟏</m:t>
                        </m:r>
                      </m:sup>
                    </m:sSup>
                  </m:oMath>
                </a14:m>
                <a:r>
                  <a:rPr lang="ar-AE" sz="2400" b="1" dirty="0">
                    <a:solidFill>
                      <a:schemeClr val="accent3">
                        <a:lumMod val="60000"/>
                        <a:lumOff val="40000"/>
                      </a:schemeClr>
                    </a:solidFill>
                  </a:rPr>
                  <a:t>= </a:t>
                </a:r>
                <a:r>
                  <a:rPr lang="en-US" sz="2400" b="1" dirty="0">
                    <a:solidFill>
                      <a:schemeClr val="accent3">
                        <a:lumMod val="60000"/>
                        <a:lumOff val="40000"/>
                      </a:schemeClr>
                    </a:solidFill>
                  </a:rPr>
                  <a:t>inverse covariance matrix</a:t>
                </a:r>
              </a:p>
              <a:p>
                <a:endParaRPr lang="nb-NO" sz="2400" dirty="0">
                  <a:solidFill>
                    <a:srgbClr val="00B050"/>
                  </a:solidFill>
                </a:endParaRPr>
              </a:p>
            </p:txBody>
          </p:sp>
        </mc:Choice>
        <mc:Fallback xmlns="">
          <p:sp>
            <p:nvSpPr>
              <p:cNvPr id="17" name="Content Placeholder 2">
                <a:extLst>
                  <a:ext uri="{FF2B5EF4-FFF2-40B4-BE49-F238E27FC236}">
                    <a16:creationId xmlns:a16="http://schemas.microsoft.com/office/drawing/2014/main" id="{0E51EC2D-BCE6-F350-05E1-141EE1D564DF}"/>
                  </a:ext>
                </a:extLst>
              </p:cNvPr>
              <p:cNvSpPr txBox="1">
                <a:spLocks noRot="1" noChangeAspect="1" noMove="1" noResize="1" noEditPoints="1" noAdjustHandles="1" noChangeArrowheads="1" noChangeShapeType="1" noTextEdit="1"/>
              </p:cNvSpPr>
              <p:nvPr/>
            </p:nvSpPr>
            <p:spPr>
              <a:xfrm>
                <a:off x="2159781" y="4904512"/>
                <a:ext cx="1838305" cy="1011099"/>
              </a:xfrm>
              <a:prstGeom prst="rect">
                <a:avLst/>
              </a:prstGeom>
              <a:blipFill>
                <a:blip r:embed="rId4"/>
                <a:stretch>
                  <a:fillRect/>
                </a:stretch>
              </a:blipFill>
              <a:ln w="28575">
                <a:solidFill>
                  <a:srgbClr val="00B0F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573C336D-FB7A-6005-2FA3-D1237CF79ACF}"/>
                  </a:ext>
                </a:extLst>
              </p:cNvPr>
              <p:cNvSpPr txBox="1">
                <a:spLocks/>
              </p:cNvSpPr>
              <p:nvPr/>
            </p:nvSpPr>
            <p:spPr>
              <a:xfrm>
                <a:off x="6616325" y="4929624"/>
                <a:ext cx="1917816" cy="863202"/>
              </a:xfrm>
              <a:prstGeom prst="rect">
                <a:avLst/>
              </a:prstGeom>
              <a:ln w="28575">
                <a:solidFill>
                  <a:srgbClr val="00B0F0"/>
                </a:solidFill>
              </a:ln>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sz="1800" b="1">
                    <a:solidFill>
                      <a:schemeClr val="accent3">
                        <a:lumMod val="60000"/>
                        <a:lumOff val="40000"/>
                      </a:schemeClr>
                    </a:solidFill>
                  </a:rPr>
                  <a:t>Data Range</a:t>
                </a:r>
              </a:p>
              <a:p>
                <a:pPr marL="0" indent="0">
                  <a:buNone/>
                </a:pPr>
                <a:endParaRPr lang="nb-NO" sz="2400"/>
              </a:p>
              <a:p>
                <a:pPr marL="0" indent="0">
                  <a:buNone/>
                </a:pPr>
                <a14:m>
                  <m:oMathPara xmlns:m="http://schemas.openxmlformats.org/officeDocument/2006/math">
                    <m:oMathParaPr>
                      <m:jc m:val="centerGroup"/>
                    </m:oMathParaPr>
                    <m:oMath xmlns:m="http://schemas.openxmlformats.org/officeDocument/2006/math">
                      <m:r>
                        <m:rPr>
                          <m:nor/>
                        </m:rPr>
                        <a:rPr lang="nb-NO" sz="1800" b="1">
                          <a:solidFill>
                            <a:schemeClr val="accent3">
                              <a:lumMod val="60000"/>
                              <a:lumOff val="40000"/>
                            </a:schemeClr>
                          </a:solidFill>
                          <a:latin typeface="Cambria Math" panose="02040503050406030204" pitchFamily="18" charset="0"/>
                        </a:rPr>
                        <m:t>r</m:t>
                      </m:r>
                      <m:r>
                        <m:rPr>
                          <m:nor/>
                        </m:rPr>
                        <a:rPr lang="nb-NO" sz="1800" b="1" i="0" smtClean="0">
                          <a:solidFill>
                            <a:schemeClr val="accent3">
                              <a:lumMod val="60000"/>
                              <a:lumOff val="40000"/>
                            </a:schemeClr>
                          </a:solidFill>
                          <a:latin typeface="Cambria Math" panose="02040503050406030204" pitchFamily="18" charset="0"/>
                        </a:rPr>
                        <m:t>ange</m:t>
                      </m:r>
                      <m:r>
                        <m:rPr>
                          <m:nor/>
                        </m:rPr>
                        <a:rPr lang="nb-NO" sz="1800" b="1" i="0" smtClean="0">
                          <a:solidFill>
                            <a:schemeClr val="accent3">
                              <a:lumMod val="60000"/>
                              <a:lumOff val="40000"/>
                            </a:schemeClr>
                          </a:solidFill>
                          <a:latin typeface="Cambria Math" panose="02040503050406030204" pitchFamily="18" charset="0"/>
                        </a:rPr>
                        <m:t> = </m:t>
                      </m:r>
                      <m:r>
                        <m:rPr>
                          <m:nor/>
                        </m:rPr>
                        <a:rPr lang="nb-NO" sz="1800" b="1" i="0" smtClean="0">
                          <a:solidFill>
                            <a:schemeClr val="accent3">
                              <a:lumMod val="60000"/>
                              <a:lumOff val="40000"/>
                            </a:schemeClr>
                          </a:solidFill>
                        </a:rPr>
                        <m:t>High</m:t>
                      </m:r>
                      <m:r>
                        <m:rPr>
                          <m:nor/>
                        </m:rPr>
                        <a:rPr lang="nb-NO" sz="1800" b="1" i="0" smtClean="0">
                          <a:solidFill>
                            <a:schemeClr val="accent3">
                              <a:lumMod val="60000"/>
                              <a:lumOff val="40000"/>
                            </a:schemeClr>
                          </a:solidFill>
                        </a:rPr>
                        <m:t> </m:t>
                      </m:r>
                      <m:r>
                        <m:rPr>
                          <m:nor/>
                        </m:rPr>
                        <a:rPr lang="nb-NO" sz="1800" b="1" i="0" smtClean="0">
                          <a:solidFill>
                            <a:schemeClr val="accent3">
                              <a:lumMod val="60000"/>
                              <a:lumOff val="40000"/>
                            </a:schemeClr>
                          </a:solidFill>
                        </a:rPr>
                        <m:t>− </m:t>
                      </m:r>
                      <m:r>
                        <m:rPr>
                          <m:nor/>
                        </m:rPr>
                        <a:rPr lang="nb-NO" sz="1800" b="1" i="0" smtClean="0">
                          <a:solidFill>
                            <a:schemeClr val="accent3">
                              <a:lumMod val="60000"/>
                              <a:lumOff val="40000"/>
                            </a:schemeClr>
                          </a:solidFill>
                        </a:rPr>
                        <m:t>Low</m:t>
                      </m:r>
                      <m:r>
                        <m:rPr>
                          <m:nor/>
                        </m:rPr>
                        <a:rPr lang="el-GR" sz="1800" b="1">
                          <a:solidFill>
                            <a:schemeClr val="accent3">
                              <a:lumMod val="60000"/>
                              <a:lumOff val="40000"/>
                            </a:schemeClr>
                          </a:solidFill>
                        </a:rPr>
                        <m:t>​ </m:t>
                      </m:r>
                    </m:oMath>
                  </m:oMathPara>
                </a14:m>
                <a:endParaRPr lang="el-GR" sz="2400" b="1">
                  <a:solidFill>
                    <a:schemeClr val="accent3">
                      <a:lumMod val="60000"/>
                      <a:lumOff val="40000"/>
                    </a:schemeClr>
                  </a:solidFill>
                </a:endParaRPr>
              </a:p>
              <a:p>
                <a:endParaRPr lang="nb-NO" sz="2400">
                  <a:solidFill>
                    <a:srgbClr val="00B050"/>
                  </a:solidFill>
                </a:endParaRPr>
              </a:p>
            </p:txBody>
          </p:sp>
        </mc:Choice>
        <mc:Fallback xmlns="">
          <p:sp>
            <p:nvSpPr>
              <p:cNvPr id="18" name="Content Placeholder 2">
                <a:extLst>
                  <a:ext uri="{FF2B5EF4-FFF2-40B4-BE49-F238E27FC236}">
                    <a16:creationId xmlns:a16="http://schemas.microsoft.com/office/drawing/2014/main" id="{573C336D-FB7A-6005-2FA3-D1237CF79ACF}"/>
                  </a:ext>
                </a:extLst>
              </p:cNvPr>
              <p:cNvSpPr txBox="1">
                <a:spLocks noRot="1" noChangeAspect="1" noMove="1" noResize="1" noEditPoints="1" noAdjustHandles="1" noChangeArrowheads="1" noChangeShapeType="1" noTextEdit="1"/>
              </p:cNvSpPr>
              <p:nvPr/>
            </p:nvSpPr>
            <p:spPr>
              <a:xfrm>
                <a:off x="6616325" y="4929624"/>
                <a:ext cx="1917816" cy="863202"/>
              </a:xfrm>
              <a:prstGeom prst="rect">
                <a:avLst/>
              </a:prstGeom>
              <a:blipFill>
                <a:blip r:embed="rId5"/>
                <a:stretch>
                  <a:fillRect l="-625" t="-2740" b="-685"/>
                </a:stretch>
              </a:blipFill>
              <a:ln w="28575">
                <a:solidFill>
                  <a:srgbClr val="00B0F0"/>
                </a:solidFill>
              </a:ln>
            </p:spPr>
            <p:txBody>
              <a:bodyPr/>
              <a:lstStyle/>
              <a:p>
                <a:r>
                  <a:rPr lang="en-US">
                    <a:noFill/>
                  </a:rPr>
                  <a:t> </a:t>
                </a:r>
              </a:p>
            </p:txBody>
          </p:sp>
        </mc:Fallback>
      </mc:AlternateContent>
      <p:sp>
        <p:nvSpPr>
          <p:cNvPr id="20" name="Rectangle 19">
            <a:extLst>
              <a:ext uri="{FF2B5EF4-FFF2-40B4-BE49-F238E27FC236}">
                <a16:creationId xmlns:a16="http://schemas.microsoft.com/office/drawing/2014/main" id="{E2482E41-B360-7079-9D44-32E64B7FD84D}"/>
              </a:ext>
            </a:extLst>
          </p:cNvPr>
          <p:cNvSpPr/>
          <p:nvPr/>
        </p:nvSpPr>
        <p:spPr>
          <a:xfrm>
            <a:off x="5264163" y="1535659"/>
            <a:ext cx="64591" cy="2913254"/>
          </a:xfrm>
          <a:prstGeom prst="rect">
            <a:avLst/>
          </a:prstGeom>
          <a:ln w="31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C6B075B2-B53E-792E-CBB7-2DD334D4C761}"/>
                  </a:ext>
                </a:extLst>
              </p:cNvPr>
              <p:cNvSpPr txBox="1">
                <a:spLocks/>
              </p:cNvSpPr>
              <p:nvPr/>
            </p:nvSpPr>
            <p:spPr>
              <a:xfrm>
                <a:off x="4409489" y="5006785"/>
                <a:ext cx="1854563" cy="708880"/>
              </a:xfrm>
              <a:prstGeom prst="rect">
                <a:avLst/>
              </a:prstGeom>
              <a:ln w="28575">
                <a:solidFill>
                  <a:srgbClr val="00B0F0"/>
                </a:solidFill>
              </a:ln>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sz="1800" b="1">
                    <a:solidFill>
                      <a:schemeClr val="accent3">
                        <a:lumMod val="60000"/>
                        <a:lumOff val="40000"/>
                      </a:schemeClr>
                    </a:solidFill>
                  </a:rPr>
                  <a:t>Z-score Proxy </a:t>
                </a:r>
                <a:r>
                  <a:rPr lang="nb-NO" sz="1800" b="1" err="1">
                    <a:solidFill>
                      <a:schemeClr val="accent3">
                        <a:lumMod val="60000"/>
                        <a:lumOff val="40000"/>
                      </a:schemeClr>
                    </a:solidFill>
                  </a:rPr>
                  <a:t>Outliers</a:t>
                </a:r>
                <a:endParaRPr lang="nb-NO" sz="1800" b="1">
                  <a:solidFill>
                    <a:schemeClr val="accent3">
                      <a:lumMod val="60000"/>
                      <a:lumOff val="40000"/>
                    </a:schemeClr>
                  </a:solidFill>
                </a:endParaRPr>
              </a:p>
              <a:p>
                <a:pPr marL="0" indent="0">
                  <a:buNone/>
                </a:pPr>
                <a:endParaRPr lang="nb-NO" sz="2400"/>
              </a:p>
              <a:p>
                <a:pPr marL="0" indent="0">
                  <a:buNone/>
                </a:pPr>
                <a14:m>
                  <m:oMathPara xmlns:m="http://schemas.openxmlformats.org/officeDocument/2006/math">
                    <m:oMathParaPr>
                      <m:jc m:val="centerGroup"/>
                    </m:oMathParaPr>
                    <m:oMath xmlns:m="http://schemas.openxmlformats.org/officeDocument/2006/math">
                      <m:r>
                        <m:rPr>
                          <m:nor/>
                        </m:rPr>
                        <a:rPr lang="nb-NO" sz="1800" b="1" smtClean="0">
                          <a:solidFill>
                            <a:schemeClr val="accent3">
                              <a:lumMod val="60000"/>
                              <a:lumOff val="40000"/>
                            </a:schemeClr>
                          </a:solidFill>
                        </a:rPr>
                        <m:t>z</m:t>
                      </m:r>
                      <m:r>
                        <m:rPr>
                          <m:nor/>
                        </m:rPr>
                        <a:rPr lang="nb-NO" sz="1800" b="1" smtClean="0">
                          <a:solidFill>
                            <a:schemeClr val="accent3">
                              <a:lumMod val="60000"/>
                              <a:lumOff val="40000"/>
                            </a:schemeClr>
                          </a:solidFill>
                        </a:rPr>
                        <m:t>=</m:t>
                      </m:r>
                      <m:f>
                        <m:fPr>
                          <m:ctrlPr>
                            <a:rPr lang="nb-NO" sz="1800" b="1" i="1">
                              <a:solidFill>
                                <a:schemeClr val="accent3">
                                  <a:lumMod val="60000"/>
                                  <a:lumOff val="40000"/>
                                </a:schemeClr>
                              </a:solidFill>
                              <a:latin typeface="Cambria Math" panose="02040503050406030204" pitchFamily="18" charset="0"/>
                            </a:rPr>
                          </m:ctrlPr>
                        </m:fPr>
                        <m:num>
                          <m:r>
                            <a:rPr lang="nb-NO" sz="1800" b="1" i="1">
                              <a:solidFill>
                                <a:schemeClr val="accent3">
                                  <a:lumMod val="60000"/>
                                  <a:lumOff val="40000"/>
                                </a:schemeClr>
                              </a:solidFill>
                              <a:latin typeface="Cambria Math" panose="02040503050406030204" pitchFamily="18" charset="0"/>
                            </a:rPr>
                            <m:t>𝒙</m:t>
                          </m:r>
                          <m:r>
                            <a:rPr lang="nb-NO" sz="1800" b="1" i="1">
                              <a:solidFill>
                                <a:schemeClr val="accent3">
                                  <a:lumMod val="60000"/>
                                  <a:lumOff val="40000"/>
                                </a:schemeClr>
                              </a:solidFill>
                              <a:latin typeface="Cambria Math" panose="02040503050406030204" pitchFamily="18" charset="0"/>
                            </a:rPr>
                            <m:t> −</m:t>
                          </m:r>
                          <m:r>
                            <a:rPr lang="nb-NO" sz="1800" b="1" i="1">
                              <a:solidFill>
                                <a:schemeClr val="accent3">
                                  <a:lumMod val="60000"/>
                                  <a:lumOff val="40000"/>
                                </a:schemeClr>
                              </a:solidFill>
                              <a:latin typeface="Cambria Math" panose="02040503050406030204" pitchFamily="18" charset="0"/>
                            </a:rPr>
                            <m:t>𝒖</m:t>
                          </m:r>
                        </m:num>
                        <m:den>
                          <m:r>
                            <a:rPr lang="nb-NO" sz="1800" b="1" i="1">
                              <a:solidFill>
                                <a:schemeClr val="accent3">
                                  <a:lumMod val="60000"/>
                                  <a:lumOff val="40000"/>
                                </a:schemeClr>
                              </a:solidFill>
                              <a:latin typeface="Cambria Math" panose="02040503050406030204" pitchFamily="18" charset="0"/>
                            </a:rPr>
                            <m:t>𝒐</m:t>
                          </m:r>
                        </m:den>
                      </m:f>
                      <m:r>
                        <m:rPr>
                          <m:nor/>
                        </m:rPr>
                        <a:rPr lang="el-GR" sz="1800" b="1">
                          <a:solidFill>
                            <a:schemeClr val="accent3">
                              <a:lumMod val="60000"/>
                              <a:lumOff val="40000"/>
                            </a:schemeClr>
                          </a:solidFill>
                        </a:rPr>
                        <m:t>​ </m:t>
                      </m:r>
                    </m:oMath>
                  </m:oMathPara>
                </a14:m>
                <a:endParaRPr lang="el-GR" sz="2400" b="1">
                  <a:solidFill>
                    <a:schemeClr val="accent3">
                      <a:lumMod val="60000"/>
                      <a:lumOff val="40000"/>
                    </a:schemeClr>
                  </a:solidFill>
                </a:endParaRPr>
              </a:p>
              <a:p>
                <a:endParaRPr lang="nb-NO" sz="2400">
                  <a:solidFill>
                    <a:srgbClr val="00B050"/>
                  </a:solidFill>
                </a:endParaRPr>
              </a:p>
            </p:txBody>
          </p:sp>
        </mc:Choice>
        <mc:Fallback xmlns="">
          <p:sp>
            <p:nvSpPr>
              <p:cNvPr id="21" name="Content Placeholder 2">
                <a:extLst>
                  <a:ext uri="{FF2B5EF4-FFF2-40B4-BE49-F238E27FC236}">
                    <a16:creationId xmlns:a16="http://schemas.microsoft.com/office/drawing/2014/main" id="{C6B075B2-B53E-792E-CBB7-2DD334D4C761}"/>
                  </a:ext>
                </a:extLst>
              </p:cNvPr>
              <p:cNvSpPr txBox="1">
                <a:spLocks noRot="1" noChangeAspect="1" noMove="1" noResize="1" noEditPoints="1" noAdjustHandles="1" noChangeArrowheads="1" noChangeShapeType="1" noTextEdit="1"/>
              </p:cNvSpPr>
              <p:nvPr/>
            </p:nvSpPr>
            <p:spPr>
              <a:xfrm>
                <a:off x="4409489" y="5006785"/>
                <a:ext cx="1854563" cy="708880"/>
              </a:xfrm>
              <a:prstGeom prst="rect">
                <a:avLst/>
              </a:prstGeom>
              <a:blipFill>
                <a:blip r:embed="rId6"/>
                <a:stretch>
                  <a:fillRect t="-820"/>
                </a:stretch>
              </a:blipFill>
              <a:ln w="28575">
                <a:solidFill>
                  <a:srgbClr val="00B0F0"/>
                </a:solidFill>
              </a:ln>
            </p:spPr>
            <p:txBody>
              <a:bodyPr/>
              <a:lstStyle/>
              <a:p>
                <a:r>
                  <a:rPr lang="en-US">
                    <a:noFill/>
                  </a:rPr>
                  <a:t> </a:t>
                </a:r>
              </a:p>
            </p:txBody>
          </p:sp>
        </mc:Fallback>
      </mc:AlternateContent>
      <p:sp>
        <p:nvSpPr>
          <p:cNvPr id="23" name="Equals 22">
            <a:extLst>
              <a:ext uri="{FF2B5EF4-FFF2-40B4-BE49-F238E27FC236}">
                <a16:creationId xmlns:a16="http://schemas.microsoft.com/office/drawing/2014/main" id="{EDD3FB43-4250-7861-F403-F78A185C5D4B}"/>
              </a:ext>
            </a:extLst>
          </p:cNvPr>
          <p:cNvSpPr/>
          <p:nvPr/>
        </p:nvSpPr>
        <p:spPr>
          <a:xfrm>
            <a:off x="8573896" y="5212707"/>
            <a:ext cx="260302" cy="271947"/>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Plus Sign 25">
            <a:extLst>
              <a:ext uri="{FF2B5EF4-FFF2-40B4-BE49-F238E27FC236}">
                <a16:creationId xmlns:a16="http://schemas.microsoft.com/office/drawing/2014/main" id="{EE2A4D51-E0FC-30A6-5587-BFEB442D4B6F}"/>
              </a:ext>
            </a:extLst>
          </p:cNvPr>
          <p:cNvSpPr/>
          <p:nvPr/>
        </p:nvSpPr>
        <p:spPr>
          <a:xfrm>
            <a:off x="6315479" y="5246235"/>
            <a:ext cx="265061" cy="34867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ooter Placeholder 33">
            <a:extLst>
              <a:ext uri="{FF2B5EF4-FFF2-40B4-BE49-F238E27FC236}">
                <a16:creationId xmlns:a16="http://schemas.microsoft.com/office/drawing/2014/main" id="{8B012B33-4030-3C6A-0B30-FC72ADC19F5D}"/>
              </a:ext>
            </a:extLst>
          </p:cNvPr>
          <p:cNvSpPr>
            <a:spLocks noGrp="1"/>
          </p:cNvSpPr>
          <p:nvPr>
            <p:ph type="ftr" sz="quarter" idx="11"/>
          </p:nvPr>
        </p:nvSpPr>
        <p:spPr/>
        <p:txBody>
          <a:bodyPr/>
          <a:lstStyle/>
          <a:p>
            <a:r>
              <a:rPr lang="en-US"/>
              <a:t>emmanuel.adusepoku@uis.no / lisa.watson@uis.no</a:t>
            </a:r>
          </a:p>
        </p:txBody>
      </p:sp>
      <p:sp>
        <p:nvSpPr>
          <p:cNvPr id="35" name="Title 1">
            <a:extLst>
              <a:ext uri="{FF2B5EF4-FFF2-40B4-BE49-F238E27FC236}">
                <a16:creationId xmlns:a16="http://schemas.microsoft.com/office/drawing/2014/main" id="{9AD1C75B-46FF-FDE9-C468-6B401B68DCB7}"/>
              </a:ext>
            </a:extLst>
          </p:cNvPr>
          <p:cNvSpPr txBox="1">
            <a:spLocks/>
          </p:cNvSpPr>
          <p:nvPr/>
        </p:nvSpPr>
        <p:spPr>
          <a:xfrm>
            <a:off x="0" y="4099069"/>
            <a:ext cx="3006918"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200" b="1" err="1">
                <a:solidFill>
                  <a:srgbClr val="00B0F0"/>
                </a:solidFill>
              </a:rPr>
              <a:t>Discussion</a:t>
            </a:r>
            <a:endParaRPr lang="nb-NO" sz="3200" b="1">
              <a:solidFill>
                <a:srgbClr val="00B0F0"/>
              </a:solidFill>
            </a:endParaRPr>
          </a:p>
        </p:txBody>
      </p:sp>
      <p:pic>
        <p:nvPicPr>
          <p:cNvPr id="8" name="Picture 7">
            <a:extLst>
              <a:ext uri="{FF2B5EF4-FFF2-40B4-BE49-F238E27FC236}">
                <a16:creationId xmlns:a16="http://schemas.microsoft.com/office/drawing/2014/main" id="{95E97FB9-AF31-6BF7-E754-AF9A63D7F67F}"/>
              </a:ext>
            </a:extLst>
          </p:cNvPr>
          <p:cNvPicPr>
            <a:picLocks noChangeAspect="1"/>
          </p:cNvPicPr>
          <p:nvPr/>
        </p:nvPicPr>
        <p:blipFill>
          <a:blip r:embed="rId7"/>
          <a:stretch>
            <a:fillRect/>
          </a:stretch>
        </p:blipFill>
        <p:spPr>
          <a:xfrm>
            <a:off x="8845462" y="4649019"/>
            <a:ext cx="2702749" cy="1707331"/>
          </a:xfrm>
          <a:prstGeom prst="rect">
            <a:avLst/>
          </a:prstGeom>
        </p:spPr>
      </p:pic>
      <p:sp>
        <p:nvSpPr>
          <p:cNvPr id="14" name="TextBox 13">
            <a:extLst>
              <a:ext uri="{FF2B5EF4-FFF2-40B4-BE49-F238E27FC236}">
                <a16:creationId xmlns:a16="http://schemas.microsoft.com/office/drawing/2014/main" id="{E37BC579-7F91-C3A6-B3D6-CEC24F8CDD25}"/>
              </a:ext>
            </a:extLst>
          </p:cNvPr>
          <p:cNvSpPr txBox="1"/>
          <p:nvPr/>
        </p:nvSpPr>
        <p:spPr>
          <a:xfrm>
            <a:off x="1918193" y="2260001"/>
            <a:ext cx="3275548" cy="1200329"/>
          </a:xfrm>
          <a:prstGeom prst="rect">
            <a:avLst/>
          </a:prstGeom>
          <a:noFill/>
        </p:spPr>
        <p:txBody>
          <a:bodyPr wrap="square">
            <a:spAutoFit/>
          </a:bodyPr>
          <a:lstStyle/>
          <a:p>
            <a:pPr marL="457200" lvl="1" indent="0">
              <a:buNone/>
            </a:pPr>
            <a:r>
              <a:rPr lang="nb-NO" sz="2400" b="1">
                <a:solidFill>
                  <a:srgbClr val="00B0F0"/>
                </a:solidFill>
              </a:rPr>
              <a:t>Class </a:t>
            </a:r>
            <a:r>
              <a:rPr lang="nb-NO" sz="2400" b="1" err="1">
                <a:solidFill>
                  <a:srgbClr val="00B0F0"/>
                </a:solidFill>
              </a:rPr>
              <a:t>probabilities</a:t>
            </a:r>
            <a:endParaRPr lang="nb-NO" sz="2400" b="1">
              <a:solidFill>
                <a:srgbClr val="00B0F0"/>
              </a:solidFill>
            </a:endParaRPr>
          </a:p>
          <a:p>
            <a:pPr marL="457200" lvl="1" indent="0">
              <a:buNone/>
            </a:pPr>
            <a:r>
              <a:rPr lang="nb-NO" sz="2400" b="1">
                <a:solidFill>
                  <a:srgbClr val="00B0F0"/>
                </a:solidFill>
              </a:rPr>
              <a:t>Used in </a:t>
            </a:r>
            <a:r>
              <a:rPr lang="nb-NO" sz="2400" b="1" err="1">
                <a:solidFill>
                  <a:srgbClr val="00B0F0"/>
                </a:solidFill>
              </a:rPr>
              <a:t>class</a:t>
            </a:r>
            <a:r>
              <a:rPr lang="nb-NO" sz="2400" b="1">
                <a:solidFill>
                  <a:srgbClr val="00B0F0"/>
                </a:solidFill>
              </a:rPr>
              <a:t> </a:t>
            </a:r>
            <a:r>
              <a:rPr lang="nb-NO" sz="2400" b="1" err="1">
                <a:solidFill>
                  <a:srgbClr val="00B0F0"/>
                </a:solidFill>
              </a:rPr>
              <a:t>predictions</a:t>
            </a:r>
            <a:endParaRPr lang="nb-NO" sz="2400" b="1">
              <a:solidFill>
                <a:srgbClr val="00B0F0"/>
              </a:solidFill>
            </a:endParaRPr>
          </a:p>
        </p:txBody>
      </p:sp>
      <p:sp>
        <p:nvSpPr>
          <p:cNvPr id="19" name="TextBox 18">
            <a:extLst>
              <a:ext uri="{FF2B5EF4-FFF2-40B4-BE49-F238E27FC236}">
                <a16:creationId xmlns:a16="http://schemas.microsoft.com/office/drawing/2014/main" id="{60DC3C4A-84EC-4DCB-1554-2FF5D411F7E7}"/>
              </a:ext>
            </a:extLst>
          </p:cNvPr>
          <p:cNvSpPr txBox="1"/>
          <p:nvPr/>
        </p:nvSpPr>
        <p:spPr>
          <a:xfrm>
            <a:off x="7222702" y="1559668"/>
            <a:ext cx="4325509" cy="369332"/>
          </a:xfrm>
          <a:prstGeom prst="rect">
            <a:avLst/>
          </a:prstGeom>
          <a:noFill/>
        </p:spPr>
        <p:txBody>
          <a:bodyPr wrap="square" rtlCol="0">
            <a:spAutoFit/>
          </a:bodyPr>
          <a:lstStyle/>
          <a:p>
            <a:r>
              <a:rPr lang="nb-NO" b="1" dirty="0"/>
              <a:t>Data </a:t>
            </a:r>
            <a:r>
              <a:rPr lang="nb-NO" b="1" dirty="0" err="1"/>
              <a:t>Domain</a:t>
            </a:r>
            <a:r>
              <a:rPr lang="nb-NO" b="1" dirty="0"/>
              <a:t> </a:t>
            </a:r>
            <a:r>
              <a:rPr lang="nb-NO" b="1" dirty="0" err="1"/>
              <a:t>Shift</a:t>
            </a:r>
            <a:r>
              <a:rPr lang="nb-NO" b="1" dirty="0"/>
              <a:t> </a:t>
            </a:r>
            <a:r>
              <a:rPr lang="nb-NO" b="1"/>
              <a:t>Uncertainties</a:t>
            </a:r>
            <a:endParaRPr lang="en-US" b="1"/>
          </a:p>
        </p:txBody>
      </p:sp>
      <p:sp>
        <p:nvSpPr>
          <p:cNvPr id="4" name="TextBox 3">
            <a:extLst>
              <a:ext uri="{FF2B5EF4-FFF2-40B4-BE49-F238E27FC236}">
                <a16:creationId xmlns:a16="http://schemas.microsoft.com/office/drawing/2014/main" id="{BB6D9459-8C49-3A17-3CB4-21900F2D91FB}"/>
              </a:ext>
            </a:extLst>
          </p:cNvPr>
          <p:cNvSpPr txBox="1"/>
          <p:nvPr/>
        </p:nvSpPr>
        <p:spPr>
          <a:xfrm>
            <a:off x="2289743" y="6009636"/>
            <a:ext cx="7150603" cy="338554"/>
          </a:xfrm>
          <a:prstGeom prst="rect">
            <a:avLst/>
          </a:prstGeom>
          <a:noFill/>
        </p:spPr>
        <p:txBody>
          <a:bodyPr wrap="square" lIns="91440" tIns="45720" rIns="91440" bIns="45720" rtlCol="0" anchor="t">
            <a:spAutoFit/>
          </a:bodyPr>
          <a:lstStyle/>
          <a:p>
            <a:r>
              <a:rPr lang="en-GB" sz="1600" b="1" i="1"/>
              <a:t>Combines the shift in data range to estimate uncertainty</a:t>
            </a:r>
          </a:p>
        </p:txBody>
      </p:sp>
      <p:pic>
        <p:nvPicPr>
          <p:cNvPr id="10" name="Picture 9">
            <a:extLst>
              <a:ext uri="{FF2B5EF4-FFF2-40B4-BE49-F238E27FC236}">
                <a16:creationId xmlns:a16="http://schemas.microsoft.com/office/drawing/2014/main" id="{8C4EE28B-57C6-4FC6-DE1F-C1C74DC81B11}"/>
              </a:ext>
            </a:extLst>
          </p:cNvPr>
          <p:cNvPicPr>
            <a:picLocks noChangeAspect="1"/>
          </p:cNvPicPr>
          <p:nvPr/>
        </p:nvPicPr>
        <p:blipFill>
          <a:blip r:embed="rId8"/>
          <a:stretch>
            <a:fillRect/>
          </a:stretch>
        </p:blipFill>
        <p:spPr>
          <a:xfrm>
            <a:off x="5399176" y="2023953"/>
            <a:ext cx="5954624" cy="2424960"/>
          </a:xfrm>
          <a:prstGeom prst="rect">
            <a:avLst/>
          </a:prstGeom>
        </p:spPr>
      </p:pic>
      <p:sp>
        <p:nvSpPr>
          <p:cNvPr id="11" name="Plus Sign 10">
            <a:extLst>
              <a:ext uri="{FF2B5EF4-FFF2-40B4-BE49-F238E27FC236}">
                <a16:creationId xmlns:a16="http://schemas.microsoft.com/office/drawing/2014/main" id="{A12FC429-DE48-85B3-E4F0-32263CA95630}"/>
              </a:ext>
            </a:extLst>
          </p:cNvPr>
          <p:cNvSpPr/>
          <p:nvPr/>
        </p:nvSpPr>
        <p:spPr>
          <a:xfrm>
            <a:off x="4084047" y="5174342"/>
            <a:ext cx="265061" cy="34867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36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23" grpId="0" animBg="1"/>
      <p:bldP spid="26" grpId="0" animBg="1"/>
      <p:bldP spid="14" grpId="0"/>
      <p:bldP spid="19"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A7CED-0837-0232-B0C0-282D09C8C0D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7685EFB-F171-A82C-4B29-E8F14B31282C}"/>
              </a:ext>
            </a:extLst>
          </p:cNvPr>
          <p:cNvSpPr txBox="1"/>
          <p:nvPr/>
        </p:nvSpPr>
        <p:spPr>
          <a:xfrm>
            <a:off x="2115047" y="341906"/>
            <a:ext cx="9525663" cy="6089870"/>
          </a:xfrm>
          <a:prstGeom prst="rect">
            <a:avLst/>
          </a:prstGeom>
          <a:noFill/>
          <a:ln w="19050">
            <a:solidFill>
              <a:srgbClr val="0070C0"/>
            </a:solidFill>
          </a:ln>
        </p:spPr>
        <p:txBody>
          <a:bodyPr wrap="square" rtlCol="0">
            <a:spAutoFit/>
          </a:bodyPr>
          <a:lstStyle/>
          <a:p>
            <a:endParaRPr lang="en-US"/>
          </a:p>
        </p:txBody>
      </p:sp>
      <p:sp>
        <p:nvSpPr>
          <p:cNvPr id="2" name="Title 1">
            <a:extLst>
              <a:ext uri="{FF2B5EF4-FFF2-40B4-BE49-F238E27FC236}">
                <a16:creationId xmlns:a16="http://schemas.microsoft.com/office/drawing/2014/main" id="{D350B0F8-573D-CDA9-D4B6-70148ED6EBF6}"/>
              </a:ext>
            </a:extLst>
          </p:cNvPr>
          <p:cNvSpPr>
            <a:spLocks noGrp="1"/>
          </p:cNvSpPr>
          <p:nvPr>
            <p:ph type="title"/>
          </p:nvPr>
        </p:nvSpPr>
        <p:spPr>
          <a:xfrm>
            <a:off x="2206306" y="341906"/>
            <a:ext cx="9362112" cy="630829"/>
          </a:xfrm>
        </p:spPr>
        <p:txBody>
          <a:bodyPr>
            <a:noAutofit/>
          </a:bodyPr>
          <a:lstStyle/>
          <a:p>
            <a:r>
              <a:rPr lang="nb-NO" sz="2400" b="1" err="1">
                <a:solidFill>
                  <a:srgbClr val="00B0F0"/>
                </a:solidFill>
              </a:rPr>
              <a:t>Uncertainty</a:t>
            </a:r>
            <a:r>
              <a:rPr lang="nb-NO" sz="2400" b="1">
                <a:solidFill>
                  <a:srgbClr val="00B0F0"/>
                </a:solidFill>
              </a:rPr>
              <a:t>  - Data Distribution (Class </a:t>
            </a:r>
            <a:r>
              <a:rPr lang="nb-NO" sz="2400" b="1" err="1">
                <a:solidFill>
                  <a:srgbClr val="00B0F0"/>
                </a:solidFill>
              </a:rPr>
              <a:t>Confidence</a:t>
            </a:r>
            <a:r>
              <a:rPr lang="nb-NO" sz="2400" b="1">
                <a:solidFill>
                  <a:srgbClr val="00B0F0"/>
                </a:solidFill>
              </a:rPr>
              <a:t> and </a:t>
            </a:r>
            <a:r>
              <a:rPr lang="nb-NO" sz="2400" b="1" err="1">
                <a:solidFill>
                  <a:srgbClr val="00B0F0"/>
                </a:solidFill>
              </a:rPr>
              <a:t>Within</a:t>
            </a:r>
            <a:r>
              <a:rPr lang="nb-NO" sz="2400" b="1">
                <a:solidFill>
                  <a:srgbClr val="00B0F0"/>
                </a:solidFill>
              </a:rPr>
              <a:t> </a:t>
            </a:r>
            <a:r>
              <a:rPr lang="nb-NO" sz="2400" b="1" err="1">
                <a:solidFill>
                  <a:srgbClr val="00B0F0"/>
                </a:solidFill>
              </a:rPr>
              <a:t>Domain</a:t>
            </a:r>
            <a:r>
              <a:rPr lang="nb-NO" sz="2400" b="1">
                <a:solidFill>
                  <a:srgbClr val="00B0F0"/>
                </a:solidFill>
              </a:rPr>
              <a:t>)</a:t>
            </a:r>
            <a:endParaRPr lang="en-US" sz="2400" b="1">
              <a:solidFill>
                <a:srgbClr val="00B0F0"/>
              </a:solidFill>
            </a:endParaRPr>
          </a:p>
        </p:txBody>
      </p:sp>
      <p:pic>
        <p:nvPicPr>
          <p:cNvPr id="12" name="Picture 11">
            <a:extLst>
              <a:ext uri="{FF2B5EF4-FFF2-40B4-BE49-F238E27FC236}">
                <a16:creationId xmlns:a16="http://schemas.microsoft.com/office/drawing/2014/main" id="{C61C09FC-C51D-43DF-5F92-D9702ADC1D4B}"/>
              </a:ext>
            </a:extLst>
          </p:cNvPr>
          <p:cNvPicPr>
            <a:picLocks noChangeAspect="1"/>
          </p:cNvPicPr>
          <p:nvPr/>
        </p:nvPicPr>
        <p:blipFill>
          <a:blip r:embed="rId3"/>
          <a:srcRect t="4143"/>
          <a:stretch>
            <a:fillRect/>
          </a:stretch>
        </p:blipFill>
        <p:spPr>
          <a:xfrm>
            <a:off x="2516701" y="1028782"/>
            <a:ext cx="4196360" cy="4814455"/>
          </a:xfrm>
          <a:prstGeom prst="rect">
            <a:avLst/>
          </a:prstGeom>
          <a:ln w="28575">
            <a:solidFill>
              <a:srgbClr val="00B0F0"/>
            </a:solidFill>
          </a:ln>
        </p:spPr>
      </p:pic>
      <p:pic>
        <p:nvPicPr>
          <p:cNvPr id="8" name="Bilde 7">
            <a:extLst>
              <a:ext uri="{FF2B5EF4-FFF2-40B4-BE49-F238E27FC236}">
                <a16:creationId xmlns:a16="http://schemas.microsoft.com/office/drawing/2014/main" id="{37ACCCD2-1171-E024-3283-CE751AD92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14" name="Date Placeholder 13">
            <a:extLst>
              <a:ext uri="{FF2B5EF4-FFF2-40B4-BE49-F238E27FC236}">
                <a16:creationId xmlns:a16="http://schemas.microsoft.com/office/drawing/2014/main" id="{8BFCDFEF-5E5F-E958-D336-12D2507F152A}"/>
              </a:ext>
            </a:extLst>
          </p:cNvPr>
          <p:cNvSpPr>
            <a:spLocks noGrp="1"/>
          </p:cNvSpPr>
          <p:nvPr>
            <p:ph type="dt" sz="half" idx="10"/>
          </p:nvPr>
        </p:nvSpPr>
        <p:spPr/>
        <p:txBody>
          <a:bodyPr/>
          <a:lstStyle/>
          <a:p>
            <a:fld id="{6EF28846-8106-4F2E-8859-97CDE22499FA}" type="datetime1">
              <a:rPr lang="en-US" smtClean="0"/>
              <a:t>5/4/2026</a:t>
            </a:fld>
            <a:endParaRPr lang="en-US"/>
          </a:p>
        </p:txBody>
      </p:sp>
      <p:sp>
        <p:nvSpPr>
          <p:cNvPr id="15" name="Slide Number Placeholder 14">
            <a:extLst>
              <a:ext uri="{FF2B5EF4-FFF2-40B4-BE49-F238E27FC236}">
                <a16:creationId xmlns:a16="http://schemas.microsoft.com/office/drawing/2014/main" id="{098F25DE-1525-39E3-FC7B-9DCC8306D477}"/>
              </a:ext>
            </a:extLst>
          </p:cNvPr>
          <p:cNvSpPr>
            <a:spLocks noGrp="1"/>
          </p:cNvSpPr>
          <p:nvPr>
            <p:ph type="sldNum" sz="quarter" idx="12"/>
          </p:nvPr>
        </p:nvSpPr>
        <p:spPr/>
        <p:txBody>
          <a:bodyPr/>
          <a:lstStyle/>
          <a:p>
            <a:fld id="{C1FF6DA9-008F-8B48-92A6-B652298478BF}" type="slidenum">
              <a:rPr lang="en-US" smtClean="0"/>
              <a:t>15</a:t>
            </a:fld>
            <a:endParaRPr lang="en-US"/>
          </a:p>
        </p:txBody>
      </p:sp>
      <p:sp>
        <p:nvSpPr>
          <p:cNvPr id="16" name="Footer Placeholder 15">
            <a:extLst>
              <a:ext uri="{FF2B5EF4-FFF2-40B4-BE49-F238E27FC236}">
                <a16:creationId xmlns:a16="http://schemas.microsoft.com/office/drawing/2014/main" id="{B537A76E-9CA2-B2F1-32FF-D0A8F6EFAED0}"/>
              </a:ext>
            </a:extLst>
          </p:cNvPr>
          <p:cNvSpPr>
            <a:spLocks noGrp="1"/>
          </p:cNvSpPr>
          <p:nvPr>
            <p:ph type="ftr" sz="quarter" idx="11"/>
          </p:nvPr>
        </p:nvSpPr>
        <p:spPr/>
        <p:txBody>
          <a:bodyPr/>
          <a:lstStyle/>
          <a:p>
            <a:r>
              <a:rPr lang="en-US"/>
              <a:t>emmanuel.adusepoku@uis.no / lisa.watson@uis.no</a:t>
            </a:r>
          </a:p>
        </p:txBody>
      </p:sp>
      <p:sp>
        <p:nvSpPr>
          <p:cNvPr id="17" name="Title 1">
            <a:extLst>
              <a:ext uri="{FF2B5EF4-FFF2-40B4-BE49-F238E27FC236}">
                <a16:creationId xmlns:a16="http://schemas.microsoft.com/office/drawing/2014/main" id="{58E3FB40-C6EA-B582-EFDF-FEB20B2270AD}"/>
              </a:ext>
            </a:extLst>
          </p:cNvPr>
          <p:cNvSpPr txBox="1">
            <a:spLocks/>
          </p:cNvSpPr>
          <p:nvPr/>
        </p:nvSpPr>
        <p:spPr>
          <a:xfrm>
            <a:off x="0" y="4099069"/>
            <a:ext cx="3006918"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200" b="1" err="1">
                <a:solidFill>
                  <a:srgbClr val="00B0F0"/>
                </a:solidFill>
              </a:rPr>
              <a:t>Discussion</a:t>
            </a:r>
            <a:endParaRPr lang="nb-NO" sz="3000" b="1">
              <a:solidFill>
                <a:srgbClr val="00B0F0"/>
              </a:solidFill>
            </a:endParaRPr>
          </a:p>
        </p:txBody>
      </p:sp>
      <p:pic>
        <p:nvPicPr>
          <p:cNvPr id="21" name="Picture 20">
            <a:extLst>
              <a:ext uri="{FF2B5EF4-FFF2-40B4-BE49-F238E27FC236}">
                <a16:creationId xmlns:a16="http://schemas.microsoft.com/office/drawing/2014/main" id="{8FD46186-3D51-6855-896B-0E866B1BAC77}"/>
              </a:ext>
            </a:extLst>
          </p:cNvPr>
          <p:cNvPicPr>
            <a:picLocks noChangeAspect="1"/>
          </p:cNvPicPr>
          <p:nvPr/>
        </p:nvPicPr>
        <p:blipFill>
          <a:blip r:embed="rId5"/>
          <a:srcRect b="1054"/>
          <a:stretch>
            <a:fillRect/>
          </a:stretch>
        </p:blipFill>
        <p:spPr>
          <a:xfrm>
            <a:off x="6901320" y="2051585"/>
            <a:ext cx="4595978" cy="2596615"/>
          </a:xfrm>
          <a:prstGeom prst="rect">
            <a:avLst/>
          </a:prstGeom>
        </p:spPr>
      </p:pic>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448201A8-9581-46D2-41B8-C277D2B56BE2}"/>
                  </a:ext>
                </a:extLst>
              </p14:cNvPr>
              <p14:cNvContentPartPr/>
              <p14:nvPr/>
            </p14:nvContentPartPr>
            <p14:xfrm>
              <a:off x="3027080" y="1141053"/>
              <a:ext cx="731520" cy="720"/>
            </p14:xfrm>
          </p:contentPart>
        </mc:Choice>
        <mc:Fallback xmlns="">
          <p:pic>
            <p:nvPicPr>
              <p:cNvPr id="11" name="Ink 10">
                <a:extLst>
                  <a:ext uri="{FF2B5EF4-FFF2-40B4-BE49-F238E27FC236}">
                    <a16:creationId xmlns:a16="http://schemas.microsoft.com/office/drawing/2014/main" id="{448201A8-9581-46D2-41B8-C277D2B56BE2}"/>
                  </a:ext>
                </a:extLst>
              </p:cNvPr>
              <p:cNvPicPr/>
              <p:nvPr/>
            </p:nvPicPr>
            <p:blipFill>
              <a:blip r:embed="rId7"/>
              <a:stretch>
                <a:fillRect/>
              </a:stretch>
            </p:blipFill>
            <p:spPr>
              <a:xfrm>
                <a:off x="3009080" y="1069053"/>
                <a:ext cx="767160" cy="144000"/>
              </a:xfrm>
              <a:prstGeom prst="rect">
                <a:avLst/>
              </a:prstGeom>
            </p:spPr>
          </p:pic>
        </mc:Fallback>
      </mc:AlternateContent>
      <p:sp>
        <p:nvSpPr>
          <p:cNvPr id="18" name="TextBox 17">
            <a:extLst>
              <a:ext uri="{FF2B5EF4-FFF2-40B4-BE49-F238E27FC236}">
                <a16:creationId xmlns:a16="http://schemas.microsoft.com/office/drawing/2014/main" id="{1B8745B5-30D9-5F21-290A-3DEC0084F1B8}"/>
              </a:ext>
            </a:extLst>
          </p:cNvPr>
          <p:cNvSpPr txBox="1"/>
          <p:nvPr/>
        </p:nvSpPr>
        <p:spPr>
          <a:xfrm>
            <a:off x="3183079" y="5958929"/>
            <a:ext cx="3298916" cy="400110"/>
          </a:xfrm>
          <a:prstGeom prst="rect">
            <a:avLst/>
          </a:prstGeom>
          <a:noFill/>
        </p:spPr>
        <p:txBody>
          <a:bodyPr wrap="none" rtlCol="0">
            <a:spAutoFit/>
          </a:bodyPr>
          <a:lstStyle/>
          <a:p>
            <a:r>
              <a:rPr lang="nb-NO" sz="2000" b="1"/>
              <a:t>Inside </a:t>
            </a:r>
            <a:r>
              <a:rPr lang="nb-NO" sz="2000" b="1" err="1"/>
              <a:t>Domain</a:t>
            </a:r>
            <a:r>
              <a:rPr lang="nb-NO" sz="2000" b="1"/>
              <a:t> </a:t>
            </a:r>
            <a:r>
              <a:rPr lang="nb-NO" sz="2000" b="1" err="1"/>
              <a:t>Uncertainty</a:t>
            </a:r>
            <a:endParaRPr lang="en-GB" sz="2000" b="1"/>
          </a:p>
        </p:txBody>
      </p:sp>
      <p:sp>
        <p:nvSpPr>
          <p:cNvPr id="19" name="TextBox 18">
            <a:extLst>
              <a:ext uri="{FF2B5EF4-FFF2-40B4-BE49-F238E27FC236}">
                <a16:creationId xmlns:a16="http://schemas.microsoft.com/office/drawing/2014/main" id="{381956E0-F92E-CA07-6007-C5B088591EB6}"/>
              </a:ext>
            </a:extLst>
          </p:cNvPr>
          <p:cNvSpPr txBox="1"/>
          <p:nvPr/>
        </p:nvSpPr>
        <p:spPr>
          <a:xfrm>
            <a:off x="7617899" y="5050912"/>
            <a:ext cx="4114800" cy="400110"/>
          </a:xfrm>
          <a:prstGeom prst="rect">
            <a:avLst/>
          </a:prstGeom>
          <a:noFill/>
        </p:spPr>
        <p:txBody>
          <a:bodyPr wrap="square" rtlCol="0">
            <a:spAutoFit/>
          </a:bodyPr>
          <a:lstStyle/>
          <a:p>
            <a:r>
              <a:rPr lang="nb-NO" b="1" dirty="0"/>
              <a:t>Class </a:t>
            </a:r>
            <a:r>
              <a:rPr lang="nb-NO" sz="2000" b="1" dirty="0" err="1"/>
              <a:t>Probability</a:t>
            </a:r>
            <a:r>
              <a:rPr lang="nb-NO" b="1" dirty="0"/>
              <a:t> </a:t>
            </a:r>
            <a:r>
              <a:rPr lang="nb-NO" b="1" dirty="0" err="1"/>
              <a:t>Uncertainty</a:t>
            </a:r>
            <a:endParaRPr lang="en-GB" b="1" dirty="0"/>
          </a:p>
        </p:txBody>
      </p:sp>
      <p:sp>
        <p:nvSpPr>
          <p:cNvPr id="20" name="TextBox 19">
            <a:extLst>
              <a:ext uri="{FF2B5EF4-FFF2-40B4-BE49-F238E27FC236}">
                <a16:creationId xmlns:a16="http://schemas.microsoft.com/office/drawing/2014/main" id="{E9E65F1B-8C05-B192-00EC-ACC968206A95}"/>
              </a:ext>
            </a:extLst>
          </p:cNvPr>
          <p:cNvSpPr txBox="1"/>
          <p:nvPr/>
        </p:nvSpPr>
        <p:spPr>
          <a:xfrm>
            <a:off x="9118086" y="2330824"/>
            <a:ext cx="542536" cy="2124635"/>
          </a:xfrm>
          <a:prstGeom prst="rect">
            <a:avLst/>
          </a:prstGeom>
          <a:noFill/>
          <a:ln w="38100">
            <a:solidFill>
              <a:srgbClr val="FFFF00"/>
            </a:solidFill>
          </a:ln>
        </p:spPr>
        <p:txBody>
          <a:bodyPr wrap="square" rtlCol="0">
            <a:spAutoFit/>
          </a:bodyPr>
          <a:lstStyle/>
          <a:p>
            <a:endParaRPr lang="en-US"/>
          </a:p>
        </p:txBody>
      </p:sp>
      <p:sp>
        <p:nvSpPr>
          <p:cNvPr id="27" name="TextBox 26">
            <a:extLst>
              <a:ext uri="{FF2B5EF4-FFF2-40B4-BE49-F238E27FC236}">
                <a16:creationId xmlns:a16="http://schemas.microsoft.com/office/drawing/2014/main" id="{0A552579-2735-EE11-1E20-587F87D2E493}"/>
              </a:ext>
            </a:extLst>
          </p:cNvPr>
          <p:cNvSpPr txBox="1"/>
          <p:nvPr/>
        </p:nvSpPr>
        <p:spPr>
          <a:xfrm>
            <a:off x="7543801" y="4553022"/>
            <a:ext cx="583814" cy="230832"/>
          </a:xfrm>
          <a:prstGeom prst="rect">
            <a:avLst/>
          </a:prstGeom>
          <a:noFill/>
        </p:spPr>
        <p:txBody>
          <a:bodyPr wrap="none" rtlCol="0">
            <a:spAutoFit/>
          </a:bodyPr>
          <a:lstStyle/>
          <a:p>
            <a:r>
              <a:rPr lang="nb-NO" sz="900" b="1" err="1"/>
              <a:t>Eroding</a:t>
            </a:r>
            <a:endParaRPr lang="en-GB" sz="1050" b="1"/>
          </a:p>
        </p:txBody>
      </p:sp>
      <p:sp>
        <p:nvSpPr>
          <p:cNvPr id="28" name="TextBox 27">
            <a:extLst>
              <a:ext uri="{FF2B5EF4-FFF2-40B4-BE49-F238E27FC236}">
                <a16:creationId xmlns:a16="http://schemas.microsoft.com/office/drawing/2014/main" id="{855D6D9B-3DCA-C0E1-2096-EE101488CDB4}"/>
              </a:ext>
            </a:extLst>
          </p:cNvPr>
          <p:cNvSpPr txBox="1"/>
          <p:nvPr/>
        </p:nvSpPr>
        <p:spPr>
          <a:xfrm>
            <a:off x="8315874" y="4559556"/>
            <a:ext cx="647934" cy="246221"/>
          </a:xfrm>
          <a:prstGeom prst="rect">
            <a:avLst/>
          </a:prstGeom>
          <a:noFill/>
        </p:spPr>
        <p:txBody>
          <a:bodyPr wrap="none" rtlCol="0">
            <a:spAutoFit/>
          </a:bodyPr>
          <a:lstStyle/>
          <a:p>
            <a:r>
              <a:rPr lang="nb-NO" sz="1000" b="1" err="1"/>
              <a:t>Drained</a:t>
            </a:r>
            <a:endParaRPr lang="en-GB" sz="1000" b="1"/>
          </a:p>
        </p:txBody>
      </p:sp>
      <p:sp>
        <p:nvSpPr>
          <p:cNvPr id="29" name="TextBox 28">
            <a:extLst>
              <a:ext uri="{FF2B5EF4-FFF2-40B4-BE49-F238E27FC236}">
                <a16:creationId xmlns:a16="http://schemas.microsoft.com/office/drawing/2014/main" id="{F909ACE2-2D2A-1E03-FA02-33D0250A3558}"/>
              </a:ext>
            </a:extLst>
          </p:cNvPr>
          <p:cNvSpPr txBox="1"/>
          <p:nvPr/>
        </p:nvSpPr>
        <p:spPr>
          <a:xfrm>
            <a:off x="9092010" y="4560351"/>
            <a:ext cx="702436" cy="246221"/>
          </a:xfrm>
          <a:prstGeom prst="rect">
            <a:avLst/>
          </a:prstGeom>
          <a:noFill/>
        </p:spPr>
        <p:txBody>
          <a:bodyPr wrap="none" rtlCol="0">
            <a:spAutoFit/>
          </a:bodyPr>
          <a:lstStyle/>
          <a:p>
            <a:r>
              <a:rPr lang="nb-NO" sz="1000" b="1" err="1"/>
              <a:t>Forested</a:t>
            </a:r>
            <a:endParaRPr lang="en-GB" sz="1000" b="1"/>
          </a:p>
        </p:txBody>
      </p:sp>
      <p:sp>
        <p:nvSpPr>
          <p:cNvPr id="30" name="TextBox 29">
            <a:extLst>
              <a:ext uri="{FF2B5EF4-FFF2-40B4-BE49-F238E27FC236}">
                <a16:creationId xmlns:a16="http://schemas.microsoft.com/office/drawing/2014/main" id="{EA2E5B6E-4497-FE96-577B-20DA6D955BA2}"/>
              </a:ext>
            </a:extLst>
          </p:cNvPr>
          <p:cNvSpPr txBox="1"/>
          <p:nvPr/>
        </p:nvSpPr>
        <p:spPr>
          <a:xfrm>
            <a:off x="9838453" y="4562127"/>
            <a:ext cx="535724" cy="353943"/>
          </a:xfrm>
          <a:prstGeom prst="rect">
            <a:avLst/>
          </a:prstGeom>
          <a:noFill/>
        </p:spPr>
        <p:txBody>
          <a:bodyPr wrap="none" rtlCol="0">
            <a:spAutoFit/>
          </a:bodyPr>
          <a:lstStyle/>
          <a:p>
            <a:r>
              <a:rPr lang="nb-NO" sz="900" b="1" err="1"/>
              <a:t>Near</a:t>
            </a:r>
            <a:endParaRPr lang="nb-NO" sz="900" b="1"/>
          </a:p>
          <a:p>
            <a:r>
              <a:rPr lang="nb-NO" sz="800" b="1"/>
              <a:t>Natural</a:t>
            </a:r>
            <a:endParaRPr lang="en-GB" sz="900" b="1"/>
          </a:p>
        </p:txBody>
      </p:sp>
      <p:sp>
        <p:nvSpPr>
          <p:cNvPr id="31" name="TextBox 30">
            <a:extLst>
              <a:ext uri="{FF2B5EF4-FFF2-40B4-BE49-F238E27FC236}">
                <a16:creationId xmlns:a16="http://schemas.microsoft.com/office/drawing/2014/main" id="{E8146371-A2D8-6DBB-B744-B9F0452CB5B1}"/>
              </a:ext>
            </a:extLst>
          </p:cNvPr>
          <p:cNvSpPr txBox="1"/>
          <p:nvPr/>
        </p:nvSpPr>
        <p:spPr>
          <a:xfrm>
            <a:off x="10569864" y="4531439"/>
            <a:ext cx="643125" cy="230832"/>
          </a:xfrm>
          <a:prstGeom prst="rect">
            <a:avLst/>
          </a:prstGeom>
          <a:noFill/>
        </p:spPr>
        <p:txBody>
          <a:bodyPr wrap="none" rtlCol="0">
            <a:spAutoFit/>
          </a:bodyPr>
          <a:lstStyle/>
          <a:p>
            <a:r>
              <a:rPr lang="nb-NO" sz="900" b="1" err="1"/>
              <a:t>Modified</a:t>
            </a:r>
            <a:endParaRPr lang="en-GB" sz="900" b="1"/>
          </a:p>
        </p:txBody>
      </p:sp>
    </p:spTree>
    <p:extLst>
      <p:ext uri="{BB962C8B-B14F-4D97-AF65-F5344CB8AC3E}">
        <p14:creationId xmlns:p14="http://schemas.microsoft.com/office/powerpoint/2010/main" val="6360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19" grpId="0"/>
      <p:bldP spid="20" grpId="0" animBg="1"/>
      <p:bldP spid="27" grpId="0"/>
      <p:bldP spid="28"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1B906-958C-CB2F-071B-7B25D8CD8CB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F75654F-9231-EA30-B0F3-AB36AA2C18AB}"/>
              </a:ext>
            </a:extLst>
          </p:cNvPr>
          <p:cNvSpPr txBox="1"/>
          <p:nvPr/>
        </p:nvSpPr>
        <p:spPr>
          <a:xfrm>
            <a:off x="2115047" y="341906"/>
            <a:ext cx="9525663" cy="6089870"/>
          </a:xfrm>
          <a:prstGeom prst="rect">
            <a:avLst/>
          </a:prstGeom>
          <a:noFill/>
          <a:ln w="19050">
            <a:solidFill>
              <a:srgbClr val="0070C0"/>
            </a:solidFill>
          </a:ln>
        </p:spPr>
        <p:txBody>
          <a:bodyPr wrap="square" rtlCol="0">
            <a:spAutoFit/>
          </a:bodyPr>
          <a:lstStyle/>
          <a:p>
            <a:endParaRPr lang="en-US"/>
          </a:p>
        </p:txBody>
      </p:sp>
      <p:sp>
        <p:nvSpPr>
          <p:cNvPr id="2" name="Title 1">
            <a:extLst>
              <a:ext uri="{FF2B5EF4-FFF2-40B4-BE49-F238E27FC236}">
                <a16:creationId xmlns:a16="http://schemas.microsoft.com/office/drawing/2014/main" id="{0662CE8E-66E5-F934-BCCF-4FC5B0A10813}"/>
              </a:ext>
            </a:extLst>
          </p:cNvPr>
          <p:cNvSpPr>
            <a:spLocks noGrp="1"/>
          </p:cNvSpPr>
          <p:nvPr>
            <p:ph type="title"/>
          </p:nvPr>
        </p:nvSpPr>
        <p:spPr>
          <a:xfrm>
            <a:off x="2307777" y="426224"/>
            <a:ext cx="8645282" cy="630829"/>
          </a:xfrm>
        </p:spPr>
        <p:txBody>
          <a:bodyPr>
            <a:noAutofit/>
          </a:bodyPr>
          <a:lstStyle/>
          <a:p>
            <a:r>
              <a:rPr lang="nb-NO" sz="3200" b="1" err="1">
                <a:solidFill>
                  <a:srgbClr val="00B0F0"/>
                </a:solidFill>
              </a:rPr>
              <a:t>Prediction</a:t>
            </a:r>
            <a:r>
              <a:rPr lang="nb-NO" sz="3200" b="1">
                <a:solidFill>
                  <a:srgbClr val="00B0F0"/>
                </a:solidFill>
              </a:rPr>
              <a:t> </a:t>
            </a:r>
            <a:r>
              <a:rPr lang="nb-NO" sz="3200" b="1" u="sng">
                <a:solidFill>
                  <a:srgbClr val="00B0F0"/>
                </a:solidFill>
              </a:rPr>
              <a:t>Outside</a:t>
            </a:r>
            <a:r>
              <a:rPr lang="nb-NO" sz="3200" b="1">
                <a:solidFill>
                  <a:srgbClr val="00B0F0"/>
                </a:solidFill>
              </a:rPr>
              <a:t> Data </a:t>
            </a:r>
            <a:r>
              <a:rPr lang="nb-NO" sz="3200" b="1" u="sng">
                <a:solidFill>
                  <a:srgbClr val="00B0F0"/>
                </a:solidFill>
              </a:rPr>
              <a:t>DOMAIN ??</a:t>
            </a:r>
            <a:endParaRPr lang="en-US" sz="3200" b="1" u="sng">
              <a:solidFill>
                <a:srgbClr val="00B0F0"/>
              </a:solidFill>
            </a:endParaRPr>
          </a:p>
        </p:txBody>
      </p:sp>
      <p:pic>
        <p:nvPicPr>
          <p:cNvPr id="7" name="Bilde 7">
            <a:extLst>
              <a:ext uri="{FF2B5EF4-FFF2-40B4-BE49-F238E27FC236}">
                <a16:creationId xmlns:a16="http://schemas.microsoft.com/office/drawing/2014/main" id="{4908CE52-1BF7-F7A8-698E-DA98F6E9C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14" name="Date Placeholder 13">
            <a:extLst>
              <a:ext uri="{FF2B5EF4-FFF2-40B4-BE49-F238E27FC236}">
                <a16:creationId xmlns:a16="http://schemas.microsoft.com/office/drawing/2014/main" id="{1E9A6103-9D86-E6E2-1F2F-FA887212026C}"/>
              </a:ext>
            </a:extLst>
          </p:cNvPr>
          <p:cNvSpPr>
            <a:spLocks noGrp="1"/>
          </p:cNvSpPr>
          <p:nvPr>
            <p:ph type="dt" sz="half" idx="10"/>
          </p:nvPr>
        </p:nvSpPr>
        <p:spPr/>
        <p:txBody>
          <a:bodyPr/>
          <a:lstStyle/>
          <a:p>
            <a:fld id="{AE826A2C-AD41-4436-8CEB-088E9955DC5C}" type="datetime1">
              <a:rPr lang="en-US" smtClean="0"/>
              <a:t>5/4/2026</a:t>
            </a:fld>
            <a:endParaRPr lang="en-US"/>
          </a:p>
        </p:txBody>
      </p:sp>
      <p:sp>
        <p:nvSpPr>
          <p:cNvPr id="15" name="Slide Number Placeholder 14">
            <a:extLst>
              <a:ext uri="{FF2B5EF4-FFF2-40B4-BE49-F238E27FC236}">
                <a16:creationId xmlns:a16="http://schemas.microsoft.com/office/drawing/2014/main" id="{3C146C36-48B7-A486-F6B8-6B74015DDF70}"/>
              </a:ext>
            </a:extLst>
          </p:cNvPr>
          <p:cNvSpPr>
            <a:spLocks noGrp="1"/>
          </p:cNvSpPr>
          <p:nvPr>
            <p:ph type="sldNum" sz="quarter" idx="12"/>
          </p:nvPr>
        </p:nvSpPr>
        <p:spPr/>
        <p:txBody>
          <a:bodyPr/>
          <a:lstStyle/>
          <a:p>
            <a:fld id="{C1FF6DA9-008F-8B48-92A6-B652298478BF}" type="slidenum">
              <a:rPr lang="en-US" smtClean="0"/>
              <a:t>16</a:t>
            </a:fld>
            <a:endParaRPr lang="en-US"/>
          </a:p>
        </p:txBody>
      </p:sp>
      <p:sp>
        <p:nvSpPr>
          <p:cNvPr id="16" name="Footer Placeholder 15">
            <a:extLst>
              <a:ext uri="{FF2B5EF4-FFF2-40B4-BE49-F238E27FC236}">
                <a16:creationId xmlns:a16="http://schemas.microsoft.com/office/drawing/2014/main" id="{5FCF9AEB-5654-4BCF-A17B-BD67EBE724BF}"/>
              </a:ext>
            </a:extLst>
          </p:cNvPr>
          <p:cNvSpPr>
            <a:spLocks noGrp="1"/>
          </p:cNvSpPr>
          <p:nvPr>
            <p:ph type="ftr" sz="quarter" idx="11"/>
          </p:nvPr>
        </p:nvSpPr>
        <p:spPr/>
        <p:txBody>
          <a:bodyPr/>
          <a:lstStyle/>
          <a:p>
            <a:r>
              <a:rPr lang="en-US"/>
              <a:t>emmanuel.adusepoku@uis.no / lisa.watson@uis.no</a:t>
            </a:r>
          </a:p>
        </p:txBody>
      </p:sp>
      <p:sp>
        <p:nvSpPr>
          <p:cNvPr id="17" name="Title 1">
            <a:extLst>
              <a:ext uri="{FF2B5EF4-FFF2-40B4-BE49-F238E27FC236}">
                <a16:creationId xmlns:a16="http://schemas.microsoft.com/office/drawing/2014/main" id="{43C0B4A6-1E49-108F-F2C8-D592440EF66B}"/>
              </a:ext>
            </a:extLst>
          </p:cNvPr>
          <p:cNvSpPr txBox="1">
            <a:spLocks/>
          </p:cNvSpPr>
          <p:nvPr/>
        </p:nvSpPr>
        <p:spPr>
          <a:xfrm>
            <a:off x="0" y="4099069"/>
            <a:ext cx="3006918"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b="1" err="1">
                <a:solidFill>
                  <a:srgbClr val="00B0F0"/>
                </a:solidFill>
              </a:rPr>
              <a:t>Results</a:t>
            </a:r>
            <a:endParaRPr lang="nb-NO" sz="3000" b="1">
              <a:solidFill>
                <a:srgbClr val="00B0F0"/>
              </a:solidFill>
            </a:endParaRPr>
          </a:p>
        </p:txBody>
      </p:sp>
      <p:pic>
        <p:nvPicPr>
          <p:cNvPr id="18" name="Picture 17">
            <a:extLst>
              <a:ext uri="{FF2B5EF4-FFF2-40B4-BE49-F238E27FC236}">
                <a16:creationId xmlns:a16="http://schemas.microsoft.com/office/drawing/2014/main" id="{ABA4F727-99B0-D2A6-7A59-9702856497CC}"/>
              </a:ext>
            </a:extLst>
          </p:cNvPr>
          <p:cNvPicPr>
            <a:picLocks noChangeAspect="1"/>
          </p:cNvPicPr>
          <p:nvPr/>
        </p:nvPicPr>
        <p:blipFill>
          <a:blip r:embed="rId4"/>
          <a:stretch>
            <a:fillRect/>
          </a:stretch>
        </p:blipFill>
        <p:spPr>
          <a:xfrm>
            <a:off x="2262515" y="1240969"/>
            <a:ext cx="4256657" cy="5020833"/>
          </a:xfrm>
          <a:prstGeom prst="rect">
            <a:avLst/>
          </a:prstGeom>
          <a:ln w="28575">
            <a:solidFill>
              <a:srgbClr val="00B0F0"/>
            </a:solidFill>
          </a:ln>
        </p:spPr>
      </p:pic>
      <p:sp>
        <p:nvSpPr>
          <p:cNvPr id="20" name="TextBox 19">
            <a:extLst>
              <a:ext uri="{FF2B5EF4-FFF2-40B4-BE49-F238E27FC236}">
                <a16:creationId xmlns:a16="http://schemas.microsoft.com/office/drawing/2014/main" id="{443F7081-7C6C-EE0D-89A6-7A65CEE217FE}"/>
              </a:ext>
            </a:extLst>
          </p:cNvPr>
          <p:cNvSpPr txBox="1"/>
          <p:nvPr/>
        </p:nvSpPr>
        <p:spPr>
          <a:xfrm>
            <a:off x="2573572" y="931773"/>
            <a:ext cx="4860898" cy="276999"/>
          </a:xfrm>
          <a:prstGeom prst="rect">
            <a:avLst/>
          </a:prstGeom>
          <a:noFill/>
        </p:spPr>
        <p:txBody>
          <a:bodyPr wrap="square" rtlCol="0">
            <a:spAutoFit/>
          </a:bodyPr>
          <a:lstStyle/>
          <a:p>
            <a:r>
              <a:rPr lang="nb-NO" sz="1200" b="1" dirty="0" err="1"/>
              <a:t>Peat</a:t>
            </a:r>
            <a:r>
              <a:rPr lang="nb-NO" sz="1200" b="1" dirty="0"/>
              <a:t> Status Class </a:t>
            </a:r>
            <a:r>
              <a:rPr lang="nb-NO" sz="1200" b="1" dirty="0" err="1"/>
              <a:t>of</a:t>
            </a:r>
            <a:r>
              <a:rPr lang="nb-NO" sz="1200" b="1" dirty="0"/>
              <a:t> AR50 </a:t>
            </a:r>
            <a:r>
              <a:rPr lang="nb-NO" sz="1200" b="1" dirty="0" err="1"/>
              <a:t>Map</a:t>
            </a:r>
            <a:r>
              <a:rPr lang="nb-NO" sz="1200" b="1" dirty="0"/>
              <a:t> </a:t>
            </a:r>
            <a:r>
              <a:rPr lang="nb-NO" sz="1200" b="1" dirty="0" err="1"/>
              <a:t>of</a:t>
            </a:r>
            <a:r>
              <a:rPr lang="nb-NO" sz="1200" b="1" dirty="0"/>
              <a:t> </a:t>
            </a:r>
            <a:r>
              <a:rPr lang="nb-NO" sz="1200" b="1"/>
              <a:t>Norway </a:t>
            </a:r>
            <a:endParaRPr lang="en-US" sz="1200" b="1"/>
          </a:p>
        </p:txBody>
      </p:sp>
      <p:pic>
        <p:nvPicPr>
          <p:cNvPr id="8" name="Picture 7">
            <a:extLst>
              <a:ext uri="{FF2B5EF4-FFF2-40B4-BE49-F238E27FC236}">
                <a16:creationId xmlns:a16="http://schemas.microsoft.com/office/drawing/2014/main" id="{78A1E83A-59FF-ED92-FEFD-90BD1CA74B05}"/>
              </a:ext>
            </a:extLst>
          </p:cNvPr>
          <p:cNvPicPr>
            <a:picLocks noChangeAspect="1"/>
          </p:cNvPicPr>
          <p:nvPr/>
        </p:nvPicPr>
        <p:blipFill>
          <a:blip r:embed="rId5"/>
          <a:stretch>
            <a:fillRect/>
          </a:stretch>
        </p:blipFill>
        <p:spPr>
          <a:xfrm>
            <a:off x="7553722" y="4049358"/>
            <a:ext cx="3800078" cy="2213479"/>
          </a:xfrm>
          <a:prstGeom prst="rect">
            <a:avLst/>
          </a:prstGeom>
          <a:ln w="28575">
            <a:solidFill>
              <a:srgbClr val="00B0F0"/>
            </a:solidFill>
          </a:ln>
        </p:spPr>
      </p:pic>
      <p:pic>
        <p:nvPicPr>
          <p:cNvPr id="11" name="Picture 10">
            <a:extLst>
              <a:ext uri="{FF2B5EF4-FFF2-40B4-BE49-F238E27FC236}">
                <a16:creationId xmlns:a16="http://schemas.microsoft.com/office/drawing/2014/main" id="{8379899F-B39F-D8A0-69D2-EFFF6A920DED}"/>
              </a:ext>
            </a:extLst>
          </p:cNvPr>
          <p:cNvPicPr>
            <a:picLocks noChangeAspect="1"/>
          </p:cNvPicPr>
          <p:nvPr/>
        </p:nvPicPr>
        <p:blipFill>
          <a:blip r:embed="rId6"/>
          <a:stretch>
            <a:fillRect/>
          </a:stretch>
        </p:blipFill>
        <p:spPr>
          <a:xfrm>
            <a:off x="7553722" y="1141371"/>
            <a:ext cx="2154803" cy="1233108"/>
          </a:xfrm>
          <a:prstGeom prst="rect">
            <a:avLst/>
          </a:prstGeom>
        </p:spPr>
      </p:pic>
      <p:pic>
        <p:nvPicPr>
          <p:cNvPr id="13" name="Picture 12">
            <a:extLst>
              <a:ext uri="{FF2B5EF4-FFF2-40B4-BE49-F238E27FC236}">
                <a16:creationId xmlns:a16="http://schemas.microsoft.com/office/drawing/2014/main" id="{13D48E52-E7FC-0ED9-AE69-76FB7739A4B7}"/>
              </a:ext>
            </a:extLst>
          </p:cNvPr>
          <p:cNvPicPr>
            <a:picLocks noChangeAspect="1"/>
          </p:cNvPicPr>
          <p:nvPr/>
        </p:nvPicPr>
        <p:blipFill>
          <a:blip r:embed="rId7"/>
          <a:stretch>
            <a:fillRect/>
          </a:stretch>
        </p:blipFill>
        <p:spPr>
          <a:xfrm>
            <a:off x="7554752" y="2374479"/>
            <a:ext cx="2153773" cy="1233108"/>
          </a:xfrm>
          <a:prstGeom prst="rect">
            <a:avLst/>
          </a:prstGeom>
        </p:spPr>
      </p:pic>
      <p:pic>
        <p:nvPicPr>
          <p:cNvPr id="23" name="Picture 22">
            <a:extLst>
              <a:ext uri="{FF2B5EF4-FFF2-40B4-BE49-F238E27FC236}">
                <a16:creationId xmlns:a16="http://schemas.microsoft.com/office/drawing/2014/main" id="{204131B5-D38E-4D23-A937-60BB19DDFC6F}"/>
              </a:ext>
            </a:extLst>
          </p:cNvPr>
          <p:cNvPicPr>
            <a:picLocks noChangeAspect="1"/>
          </p:cNvPicPr>
          <p:nvPr/>
        </p:nvPicPr>
        <p:blipFill>
          <a:blip r:embed="rId8"/>
          <a:stretch>
            <a:fillRect/>
          </a:stretch>
        </p:blipFill>
        <p:spPr>
          <a:xfrm>
            <a:off x="9419423" y="2788303"/>
            <a:ext cx="2038251" cy="1165840"/>
          </a:xfrm>
          <a:prstGeom prst="rect">
            <a:avLst/>
          </a:prstGeom>
        </p:spPr>
      </p:pic>
      <p:pic>
        <p:nvPicPr>
          <p:cNvPr id="25" name="Picture 24">
            <a:extLst>
              <a:ext uri="{FF2B5EF4-FFF2-40B4-BE49-F238E27FC236}">
                <a16:creationId xmlns:a16="http://schemas.microsoft.com/office/drawing/2014/main" id="{01857047-BFB8-BFEE-643B-A44260D3E47C}"/>
              </a:ext>
            </a:extLst>
          </p:cNvPr>
          <p:cNvPicPr>
            <a:picLocks noChangeAspect="1"/>
          </p:cNvPicPr>
          <p:nvPr/>
        </p:nvPicPr>
        <p:blipFill>
          <a:blip r:embed="rId9"/>
          <a:stretch>
            <a:fillRect/>
          </a:stretch>
        </p:blipFill>
        <p:spPr>
          <a:xfrm>
            <a:off x="9367131" y="1353487"/>
            <a:ext cx="2090543" cy="1165841"/>
          </a:xfrm>
          <a:prstGeom prst="rect">
            <a:avLst/>
          </a:prstGeom>
        </p:spPr>
      </p:pic>
      <p:pic>
        <p:nvPicPr>
          <p:cNvPr id="26" name="Picture 25" descr="A map of the country&#10;&#10;AI-generated content may be incorrect.">
            <a:extLst>
              <a:ext uri="{FF2B5EF4-FFF2-40B4-BE49-F238E27FC236}">
                <a16:creationId xmlns:a16="http://schemas.microsoft.com/office/drawing/2014/main" id="{2BB73D33-5541-C7F0-BD3C-29E93E0CC40F}"/>
              </a:ext>
            </a:extLst>
          </p:cNvPr>
          <p:cNvPicPr>
            <a:picLocks noChangeAspect="1"/>
          </p:cNvPicPr>
          <p:nvPr/>
        </p:nvPicPr>
        <p:blipFill>
          <a:blip r:embed="rId10"/>
          <a:srcRect t="4040"/>
          <a:stretch>
            <a:fillRect/>
          </a:stretch>
        </p:blipFill>
        <p:spPr>
          <a:xfrm>
            <a:off x="4345890" y="3896138"/>
            <a:ext cx="1900361" cy="2145047"/>
          </a:xfrm>
          <a:prstGeom prst="rect">
            <a:avLst/>
          </a:prstGeom>
          <a:ln w="19050">
            <a:solidFill>
              <a:srgbClr val="00B0F0"/>
            </a:solidFill>
          </a:ln>
        </p:spPr>
      </p:pic>
      <p:sp>
        <p:nvSpPr>
          <p:cNvPr id="27" name="TextBox 26">
            <a:extLst>
              <a:ext uri="{FF2B5EF4-FFF2-40B4-BE49-F238E27FC236}">
                <a16:creationId xmlns:a16="http://schemas.microsoft.com/office/drawing/2014/main" id="{0A483C49-D727-F225-DE5C-20071E419DFC}"/>
              </a:ext>
            </a:extLst>
          </p:cNvPr>
          <p:cNvSpPr txBox="1"/>
          <p:nvPr/>
        </p:nvSpPr>
        <p:spPr>
          <a:xfrm>
            <a:off x="4453377" y="3480050"/>
            <a:ext cx="1900360" cy="369332"/>
          </a:xfrm>
          <a:prstGeom prst="rect">
            <a:avLst/>
          </a:prstGeom>
          <a:noFill/>
        </p:spPr>
        <p:txBody>
          <a:bodyPr wrap="square" rtlCol="0">
            <a:spAutoFit/>
          </a:bodyPr>
          <a:lstStyle/>
          <a:p>
            <a:r>
              <a:rPr lang="nb-NO" b="1" err="1"/>
              <a:t>Uncertainty</a:t>
            </a:r>
            <a:r>
              <a:rPr lang="nb-NO" b="1"/>
              <a:t> </a:t>
            </a:r>
            <a:r>
              <a:rPr lang="nb-NO" b="1" err="1"/>
              <a:t>Map</a:t>
            </a:r>
            <a:endParaRPr lang="en-US" b="1"/>
          </a:p>
        </p:txBody>
      </p:sp>
      <p:sp>
        <p:nvSpPr>
          <p:cNvPr id="4" name="Arrow: Right 3">
            <a:extLst>
              <a:ext uri="{FF2B5EF4-FFF2-40B4-BE49-F238E27FC236}">
                <a16:creationId xmlns:a16="http://schemas.microsoft.com/office/drawing/2014/main" id="{63B38101-4FB2-5F71-190A-30C84A428762}"/>
              </a:ext>
            </a:extLst>
          </p:cNvPr>
          <p:cNvSpPr/>
          <p:nvPr/>
        </p:nvSpPr>
        <p:spPr>
          <a:xfrm>
            <a:off x="6578798" y="4933245"/>
            <a:ext cx="855672" cy="1689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17DDCACC-258C-AAF4-58F8-531CA3B8397B}"/>
              </a:ext>
            </a:extLst>
          </p:cNvPr>
          <p:cNvSpPr/>
          <p:nvPr/>
        </p:nvSpPr>
        <p:spPr>
          <a:xfrm rot="8902261" flipV="1">
            <a:off x="6497630" y="2707811"/>
            <a:ext cx="1085292" cy="1960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A8239E6-0E82-A4E7-E1FA-9540D1E46044}"/>
              </a:ext>
            </a:extLst>
          </p:cNvPr>
          <p:cNvSpPr txBox="1"/>
          <p:nvPr/>
        </p:nvSpPr>
        <p:spPr>
          <a:xfrm>
            <a:off x="7434470" y="4412609"/>
            <a:ext cx="3919330" cy="369332"/>
          </a:xfrm>
          <a:prstGeom prst="rect">
            <a:avLst/>
          </a:prstGeom>
          <a:noFill/>
          <a:ln w="57150">
            <a:solidFill>
              <a:srgbClr val="FF0000"/>
            </a:solidFill>
          </a:ln>
        </p:spPr>
        <p:txBody>
          <a:bodyPr wrap="square" rtlCol="0">
            <a:spAutoFit/>
          </a:bodyPr>
          <a:lstStyle/>
          <a:p>
            <a:endParaRPr lang="en-GB"/>
          </a:p>
        </p:txBody>
      </p:sp>
      <p:sp>
        <p:nvSpPr>
          <p:cNvPr id="9" name="TextBox 8">
            <a:extLst>
              <a:ext uri="{FF2B5EF4-FFF2-40B4-BE49-F238E27FC236}">
                <a16:creationId xmlns:a16="http://schemas.microsoft.com/office/drawing/2014/main" id="{658E93D6-D5DA-2FCB-12A8-79478D8403F0}"/>
              </a:ext>
            </a:extLst>
          </p:cNvPr>
          <p:cNvSpPr txBox="1"/>
          <p:nvPr/>
        </p:nvSpPr>
        <p:spPr>
          <a:xfrm>
            <a:off x="7459758" y="5413923"/>
            <a:ext cx="3919330" cy="369332"/>
          </a:xfrm>
          <a:prstGeom prst="rect">
            <a:avLst/>
          </a:prstGeom>
          <a:noFill/>
          <a:ln w="57150">
            <a:solidFill>
              <a:srgbClr val="7030A0"/>
            </a:solidFill>
          </a:ln>
        </p:spPr>
        <p:txBody>
          <a:bodyPr wrap="square" rtlCol="0">
            <a:spAutoFit/>
          </a:bodyPr>
          <a:lstStyle/>
          <a:p>
            <a:endParaRPr lang="en-GB"/>
          </a:p>
        </p:txBody>
      </p:sp>
    </p:spTree>
    <p:extLst>
      <p:ext uri="{BB962C8B-B14F-4D97-AF65-F5344CB8AC3E}">
        <p14:creationId xmlns:p14="http://schemas.microsoft.com/office/powerpoint/2010/main" val="378678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4" grpId="0" animBg="1"/>
      <p:bldP spid="5" grpId="0" animBg="1"/>
      <p:bldP spid="3"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E4A88D-29CA-6755-5A64-1419AADA511E}"/>
              </a:ext>
            </a:extLst>
          </p:cNvPr>
          <p:cNvSpPr txBox="1"/>
          <p:nvPr/>
        </p:nvSpPr>
        <p:spPr>
          <a:xfrm>
            <a:off x="2115047" y="341906"/>
            <a:ext cx="9525663" cy="6089870"/>
          </a:xfrm>
          <a:prstGeom prst="rect">
            <a:avLst/>
          </a:prstGeom>
          <a:noFill/>
          <a:ln w="19050">
            <a:solidFill>
              <a:srgbClr val="0070C0"/>
            </a:solidFill>
          </a:ln>
        </p:spPr>
        <p:txBody>
          <a:bodyPr wrap="square" rtlCol="0">
            <a:spAutoFit/>
          </a:bodyPr>
          <a:lstStyle/>
          <a:p>
            <a:endParaRPr lang="en-US"/>
          </a:p>
        </p:txBody>
      </p:sp>
      <p:sp>
        <p:nvSpPr>
          <p:cNvPr id="2" name="Title 1"/>
          <p:cNvSpPr>
            <a:spLocks noGrp="1"/>
          </p:cNvSpPr>
          <p:nvPr>
            <p:ph type="title"/>
          </p:nvPr>
        </p:nvSpPr>
        <p:spPr>
          <a:xfrm>
            <a:off x="2664531" y="508729"/>
            <a:ext cx="8562048" cy="597826"/>
          </a:xfrm>
        </p:spPr>
        <p:txBody>
          <a:bodyPr>
            <a:noAutofit/>
          </a:bodyPr>
          <a:lstStyle/>
          <a:p>
            <a:r>
              <a:rPr lang="nb-NO" sz="3000" b="1" err="1">
                <a:solidFill>
                  <a:srgbClr val="00B0F0"/>
                </a:solidFill>
              </a:rPr>
              <a:t>Implications</a:t>
            </a:r>
            <a:r>
              <a:rPr lang="nb-NO" sz="3000" b="1">
                <a:solidFill>
                  <a:srgbClr val="00B0F0"/>
                </a:solidFill>
              </a:rPr>
              <a:t> </a:t>
            </a:r>
            <a:r>
              <a:rPr lang="nb-NO" sz="3000" b="1" err="1">
                <a:solidFill>
                  <a:srgbClr val="00B0F0"/>
                </a:solidFill>
              </a:rPr>
              <a:t>of</a:t>
            </a:r>
            <a:r>
              <a:rPr lang="nb-NO" sz="3000" b="1">
                <a:solidFill>
                  <a:srgbClr val="00B0F0"/>
                </a:solidFill>
              </a:rPr>
              <a:t> </a:t>
            </a:r>
            <a:r>
              <a:rPr lang="nb-NO" sz="3000" b="1" err="1">
                <a:solidFill>
                  <a:srgbClr val="00B0F0"/>
                </a:solidFill>
              </a:rPr>
              <a:t>this</a:t>
            </a:r>
            <a:r>
              <a:rPr lang="nb-NO" sz="3000" b="1">
                <a:solidFill>
                  <a:srgbClr val="00B0F0"/>
                </a:solidFill>
              </a:rPr>
              <a:t> </a:t>
            </a:r>
            <a:r>
              <a:rPr lang="nb-NO" sz="3000" b="1" err="1">
                <a:solidFill>
                  <a:srgbClr val="00B0F0"/>
                </a:solidFill>
              </a:rPr>
              <a:t>work</a:t>
            </a:r>
            <a:endParaRPr sz="3000" b="1">
              <a:solidFill>
                <a:srgbClr val="00B0F0"/>
              </a:solidFill>
            </a:endParaRPr>
          </a:p>
        </p:txBody>
      </p:sp>
      <p:graphicFrame>
        <p:nvGraphicFramePr>
          <p:cNvPr id="17" name="Content Placeholder 2">
            <a:extLst>
              <a:ext uri="{FF2B5EF4-FFF2-40B4-BE49-F238E27FC236}">
                <a16:creationId xmlns:a16="http://schemas.microsoft.com/office/drawing/2014/main" id="{3A976F2B-D916-FFF4-14C3-303A0C8A3911}"/>
              </a:ext>
            </a:extLst>
          </p:cNvPr>
          <p:cNvGraphicFramePr>
            <a:graphicFrameLocks noGrp="1"/>
          </p:cNvGraphicFramePr>
          <p:nvPr>
            <p:ph idx="1"/>
            <p:extLst>
              <p:ext uri="{D42A27DB-BD31-4B8C-83A1-F6EECF244321}">
                <p14:modId xmlns:p14="http://schemas.microsoft.com/office/powerpoint/2010/main" val="3397957805"/>
              </p:ext>
            </p:extLst>
          </p:nvPr>
        </p:nvGraphicFramePr>
        <p:xfrm>
          <a:off x="2234317" y="1396254"/>
          <a:ext cx="9310977" cy="4918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Bilde 7">
            <a:extLst>
              <a:ext uri="{FF2B5EF4-FFF2-40B4-BE49-F238E27FC236}">
                <a16:creationId xmlns:a16="http://schemas.microsoft.com/office/drawing/2014/main" id="{9F766C5F-62BE-0BF9-26C2-6F40FF1A01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10" name="Date Placeholder 9">
            <a:extLst>
              <a:ext uri="{FF2B5EF4-FFF2-40B4-BE49-F238E27FC236}">
                <a16:creationId xmlns:a16="http://schemas.microsoft.com/office/drawing/2014/main" id="{473E95C1-83E2-5788-EC9E-7FF426333522}"/>
              </a:ext>
            </a:extLst>
          </p:cNvPr>
          <p:cNvSpPr>
            <a:spLocks noGrp="1"/>
          </p:cNvSpPr>
          <p:nvPr>
            <p:ph type="dt" sz="half" idx="10"/>
          </p:nvPr>
        </p:nvSpPr>
        <p:spPr/>
        <p:txBody>
          <a:bodyPr/>
          <a:lstStyle/>
          <a:p>
            <a:fld id="{6B9CD8F6-B00E-4235-B95D-11DD5227E10E}" type="datetime1">
              <a:rPr lang="en-US" smtClean="0"/>
              <a:t>5/4/2026</a:t>
            </a:fld>
            <a:endParaRPr lang="en-US"/>
          </a:p>
        </p:txBody>
      </p:sp>
      <p:sp>
        <p:nvSpPr>
          <p:cNvPr id="11" name="Slide Number Placeholder 10">
            <a:extLst>
              <a:ext uri="{FF2B5EF4-FFF2-40B4-BE49-F238E27FC236}">
                <a16:creationId xmlns:a16="http://schemas.microsoft.com/office/drawing/2014/main" id="{33739474-9F43-D2F9-C6C6-137833588D8C}"/>
              </a:ext>
            </a:extLst>
          </p:cNvPr>
          <p:cNvSpPr>
            <a:spLocks noGrp="1"/>
          </p:cNvSpPr>
          <p:nvPr>
            <p:ph type="sldNum" sz="quarter" idx="12"/>
          </p:nvPr>
        </p:nvSpPr>
        <p:spPr/>
        <p:txBody>
          <a:bodyPr/>
          <a:lstStyle/>
          <a:p>
            <a:fld id="{C1FF6DA9-008F-8B48-92A6-B652298478BF}" type="slidenum">
              <a:rPr lang="en-US" smtClean="0"/>
              <a:t>17</a:t>
            </a:fld>
            <a:endParaRPr lang="en-US"/>
          </a:p>
        </p:txBody>
      </p:sp>
      <p:sp>
        <p:nvSpPr>
          <p:cNvPr id="12" name="Footer Placeholder 11">
            <a:extLst>
              <a:ext uri="{FF2B5EF4-FFF2-40B4-BE49-F238E27FC236}">
                <a16:creationId xmlns:a16="http://schemas.microsoft.com/office/drawing/2014/main" id="{6D0E07CE-CFD8-C293-3707-76508722FB1E}"/>
              </a:ext>
            </a:extLst>
          </p:cNvPr>
          <p:cNvSpPr>
            <a:spLocks noGrp="1"/>
          </p:cNvSpPr>
          <p:nvPr>
            <p:ph type="ftr" sz="quarter" idx="11"/>
          </p:nvPr>
        </p:nvSpPr>
        <p:spPr/>
        <p:txBody>
          <a:bodyPr/>
          <a:lstStyle/>
          <a:p>
            <a:r>
              <a:rPr lang="en-US"/>
              <a:t>emmanuel.adusepoku@uis.no / lisa.watson@uis.no</a:t>
            </a:r>
          </a:p>
        </p:txBody>
      </p:sp>
      <p:sp>
        <p:nvSpPr>
          <p:cNvPr id="13" name="Title 1">
            <a:extLst>
              <a:ext uri="{FF2B5EF4-FFF2-40B4-BE49-F238E27FC236}">
                <a16:creationId xmlns:a16="http://schemas.microsoft.com/office/drawing/2014/main" id="{697884DA-5CBC-F28E-2A5E-50ABA8581B7F}"/>
              </a:ext>
            </a:extLst>
          </p:cNvPr>
          <p:cNvSpPr txBox="1">
            <a:spLocks/>
          </p:cNvSpPr>
          <p:nvPr/>
        </p:nvSpPr>
        <p:spPr>
          <a:xfrm>
            <a:off x="0" y="4099069"/>
            <a:ext cx="3006918"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200" b="1" err="1">
                <a:solidFill>
                  <a:srgbClr val="00B0F0"/>
                </a:solidFill>
              </a:rPr>
              <a:t>Conclusion</a:t>
            </a:r>
            <a:endParaRPr lang="nb-NO" sz="3200" b="1">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1E7D8-5CC7-EFF6-3AED-CE228630C64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AB74BFE-A31C-98EE-6E31-649AC120FAF3}"/>
              </a:ext>
            </a:extLst>
          </p:cNvPr>
          <p:cNvSpPr txBox="1"/>
          <p:nvPr/>
        </p:nvSpPr>
        <p:spPr>
          <a:xfrm>
            <a:off x="2115047" y="341906"/>
            <a:ext cx="9525663" cy="6089870"/>
          </a:xfrm>
          <a:prstGeom prst="rect">
            <a:avLst/>
          </a:prstGeom>
          <a:noFill/>
          <a:ln w="19050">
            <a:solidFill>
              <a:srgbClr val="0070C0"/>
            </a:solidFill>
          </a:ln>
        </p:spPr>
        <p:txBody>
          <a:bodyPr wrap="square" rtlCol="0">
            <a:spAutoFit/>
          </a:bodyPr>
          <a:lstStyle/>
          <a:p>
            <a:endParaRPr lang="en-US"/>
          </a:p>
        </p:txBody>
      </p:sp>
      <p:sp>
        <p:nvSpPr>
          <p:cNvPr id="2" name="Title 1">
            <a:extLst>
              <a:ext uri="{FF2B5EF4-FFF2-40B4-BE49-F238E27FC236}">
                <a16:creationId xmlns:a16="http://schemas.microsoft.com/office/drawing/2014/main" id="{730D92A6-E10F-42EA-5138-56CF921F68DF}"/>
              </a:ext>
            </a:extLst>
          </p:cNvPr>
          <p:cNvSpPr>
            <a:spLocks noGrp="1"/>
          </p:cNvSpPr>
          <p:nvPr>
            <p:ph type="title"/>
          </p:nvPr>
        </p:nvSpPr>
        <p:spPr>
          <a:xfrm>
            <a:off x="2694648" y="639271"/>
            <a:ext cx="8659152" cy="1051964"/>
          </a:xfrm>
        </p:spPr>
        <p:txBody>
          <a:bodyPr>
            <a:normAutofit/>
          </a:bodyPr>
          <a:lstStyle/>
          <a:p>
            <a:r>
              <a:rPr lang="nb-NO" sz="3000" b="1" err="1">
                <a:solidFill>
                  <a:srgbClr val="00B0F0"/>
                </a:solidFill>
              </a:rPr>
              <a:t>Next</a:t>
            </a:r>
            <a:r>
              <a:rPr lang="nb-NO" sz="3000" b="1">
                <a:solidFill>
                  <a:srgbClr val="00B0F0"/>
                </a:solidFill>
              </a:rPr>
              <a:t>…..</a:t>
            </a:r>
            <a:endParaRPr sz="3000" b="1">
              <a:solidFill>
                <a:srgbClr val="00B0F0"/>
              </a:solidFill>
            </a:endParaRPr>
          </a:p>
        </p:txBody>
      </p:sp>
      <p:sp>
        <p:nvSpPr>
          <p:cNvPr id="3" name="Content Placeholder 2">
            <a:extLst>
              <a:ext uri="{FF2B5EF4-FFF2-40B4-BE49-F238E27FC236}">
                <a16:creationId xmlns:a16="http://schemas.microsoft.com/office/drawing/2014/main" id="{2E4212D0-C442-3BB6-486D-60911F424644}"/>
              </a:ext>
            </a:extLst>
          </p:cNvPr>
          <p:cNvSpPr>
            <a:spLocks noGrp="1"/>
          </p:cNvSpPr>
          <p:nvPr>
            <p:ph idx="1"/>
          </p:nvPr>
        </p:nvSpPr>
        <p:spPr>
          <a:xfrm>
            <a:off x="2524716" y="1825625"/>
            <a:ext cx="8829084" cy="3256173"/>
          </a:xfrm>
        </p:spPr>
        <p:txBody>
          <a:bodyPr/>
          <a:lstStyle/>
          <a:p>
            <a:pPr marL="0" indent="0">
              <a:buNone/>
            </a:pPr>
            <a:endParaRPr lang="nb-NO"/>
          </a:p>
          <a:p>
            <a:r>
              <a:rPr lang="nb-NO" err="1"/>
              <a:t>Higher</a:t>
            </a:r>
            <a:r>
              <a:rPr lang="nb-NO"/>
              <a:t> Resolutions data 10m, 5m, 1m?</a:t>
            </a:r>
          </a:p>
          <a:p>
            <a:r>
              <a:rPr lang="nb-NO" err="1"/>
              <a:t>Share</a:t>
            </a:r>
            <a:r>
              <a:rPr lang="nb-NO"/>
              <a:t> </a:t>
            </a:r>
            <a:r>
              <a:rPr lang="nb-NO" err="1"/>
              <a:t>with</a:t>
            </a:r>
            <a:r>
              <a:rPr lang="nb-NO"/>
              <a:t> </a:t>
            </a:r>
            <a:r>
              <a:rPr lang="nb-NO" err="1"/>
              <a:t>mapping</a:t>
            </a:r>
            <a:r>
              <a:rPr lang="nb-NO"/>
              <a:t> </a:t>
            </a:r>
            <a:r>
              <a:rPr lang="nb-NO" err="1"/>
              <a:t>agencies</a:t>
            </a:r>
            <a:r>
              <a:rPr lang="nb-NO"/>
              <a:t> to </a:t>
            </a:r>
            <a:r>
              <a:rPr lang="nb-NO" err="1"/>
              <a:t>validate</a:t>
            </a:r>
            <a:r>
              <a:rPr lang="nb-NO"/>
              <a:t> </a:t>
            </a:r>
            <a:r>
              <a:rPr lang="nb-NO" err="1"/>
              <a:t>model</a:t>
            </a:r>
            <a:r>
              <a:rPr lang="nb-NO"/>
              <a:t> </a:t>
            </a:r>
            <a:r>
              <a:rPr lang="nb-NO" err="1"/>
              <a:t>results</a:t>
            </a:r>
            <a:r>
              <a:rPr lang="nb-NO"/>
              <a:t>.</a:t>
            </a:r>
          </a:p>
          <a:p>
            <a:r>
              <a:rPr lang="nb-NO" err="1"/>
              <a:t>Deploy</a:t>
            </a:r>
            <a:r>
              <a:rPr lang="nb-NO"/>
              <a:t> </a:t>
            </a:r>
            <a:r>
              <a:rPr lang="nb-NO" err="1"/>
              <a:t>framework</a:t>
            </a:r>
            <a:r>
              <a:rPr lang="nb-NO"/>
              <a:t> </a:t>
            </a:r>
            <a:r>
              <a:rPr lang="nb-NO" err="1"/>
              <a:t>on</a:t>
            </a:r>
            <a:r>
              <a:rPr lang="nb-NO"/>
              <a:t> </a:t>
            </a:r>
            <a:r>
              <a:rPr lang="nb-NO" err="1"/>
              <a:t>peatlands</a:t>
            </a:r>
            <a:r>
              <a:rPr lang="nb-NO"/>
              <a:t>, </a:t>
            </a:r>
            <a:r>
              <a:rPr lang="nb-NO" err="1"/>
              <a:t>especially</a:t>
            </a:r>
            <a:r>
              <a:rPr lang="nb-NO"/>
              <a:t> </a:t>
            </a:r>
            <a:r>
              <a:rPr lang="nb-NO" err="1"/>
              <a:t>those</a:t>
            </a:r>
            <a:r>
              <a:rPr lang="nb-NO"/>
              <a:t> in </a:t>
            </a:r>
            <a:r>
              <a:rPr lang="nb-NO" err="1"/>
              <a:t>the</a:t>
            </a:r>
            <a:r>
              <a:rPr lang="nb-NO"/>
              <a:t> </a:t>
            </a:r>
            <a:r>
              <a:rPr lang="nb-NO" err="1"/>
              <a:t>higher</a:t>
            </a:r>
            <a:r>
              <a:rPr lang="nb-NO"/>
              <a:t> latitudes.</a:t>
            </a:r>
            <a:endParaRPr/>
          </a:p>
        </p:txBody>
      </p:sp>
      <p:pic>
        <p:nvPicPr>
          <p:cNvPr id="5" name="Bilde 7">
            <a:extLst>
              <a:ext uri="{FF2B5EF4-FFF2-40B4-BE49-F238E27FC236}">
                <a16:creationId xmlns:a16="http://schemas.microsoft.com/office/drawing/2014/main" id="{94377010-EB44-A7EF-DCA9-B3D3AA862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10" name="Date Placeholder 9">
            <a:extLst>
              <a:ext uri="{FF2B5EF4-FFF2-40B4-BE49-F238E27FC236}">
                <a16:creationId xmlns:a16="http://schemas.microsoft.com/office/drawing/2014/main" id="{DBF97250-B41C-DF55-AF26-2A62D5F46FEB}"/>
              </a:ext>
            </a:extLst>
          </p:cNvPr>
          <p:cNvSpPr>
            <a:spLocks noGrp="1"/>
          </p:cNvSpPr>
          <p:nvPr>
            <p:ph type="dt" sz="half" idx="10"/>
          </p:nvPr>
        </p:nvSpPr>
        <p:spPr/>
        <p:txBody>
          <a:bodyPr/>
          <a:lstStyle/>
          <a:p>
            <a:fld id="{12B5F1C1-E8C9-41E6-9D4D-11821E4BBD56}" type="datetime1">
              <a:rPr lang="en-US" smtClean="0"/>
              <a:t>5/4/2026</a:t>
            </a:fld>
            <a:endParaRPr lang="en-US"/>
          </a:p>
        </p:txBody>
      </p:sp>
      <p:sp>
        <p:nvSpPr>
          <p:cNvPr id="11" name="Slide Number Placeholder 10">
            <a:extLst>
              <a:ext uri="{FF2B5EF4-FFF2-40B4-BE49-F238E27FC236}">
                <a16:creationId xmlns:a16="http://schemas.microsoft.com/office/drawing/2014/main" id="{013DB015-44C0-08AD-824D-36B87101190E}"/>
              </a:ext>
            </a:extLst>
          </p:cNvPr>
          <p:cNvSpPr>
            <a:spLocks noGrp="1"/>
          </p:cNvSpPr>
          <p:nvPr>
            <p:ph type="sldNum" sz="quarter" idx="12"/>
          </p:nvPr>
        </p:nvSpPr>
        <p:spPr/>
        <p:txBody>
          <a:bodyPr/>
          <a:lstStyle/>
          <a:p>
            <a:fld id="{C1FF6DA9-008F-8B48-92A6-B652298478BF}" type="slidenum">
              <a:rPr lang="en-US" smtClean="0"/>
              <a:t>18</a:t>
            </a:fld>
            <a:endParaRPr lang="en-US"/>
          </a:p>
        </p:txBody>
      </p:sp>
      <p:sp>
        <p:nvSpPr>
          <p:cNvPr id="12" name="Footer Placeholder 11">
            <a:extLst>
              <a:ext uri="{FF2B5EF4-FFF2-40B4-BE49-F238E27FC236}">
                <a16:creationId xmlns:a16="http://schemas.microsoft.com/office/drawing/2014/main" id="{B44785F6-8673-061C-750C-4E70E09C3FD6}"/>
              </a:ext>
            </a:extLst>
          </p:cNvPr>
          <p:cNvSpPr>
            <a:spLocks noGrp="1"/>
          </p:cNvSpPr>
          <p:nvPr>
            <p:ph type="ftr" sz="quarter" idx="11"/>
          </p:nvPr>
        </p:nvSpPr>
        <p:spPr/>
        <p:txBody>
          <a:bodyPr/>
          <a:lstStyle/>
          <a:p>
            <a:r>
              <a:rPr lang="en-US"/>
              <a:t>emmanuel.adusepoku@uis.no / lisa.watson@uis.no</a:t>
            </a:r>
          </a:p>
        </p:txBody>
      </p:sp>
      <p:sp>
        <p:nvSpPr>
          <p:cNvPr id="13" name="Title 1">
            <a:extLst>
              <a:ext uri="{FF2B5EF4-FFF2-40B4-BE49-F238E27FC236}">
                <a16:creationId xmlns:a16="http://schemas.microsoft.com/office/drawing/2014/main" id="{5EA3BF03-475C-7F61-D9B6-79C42405E7DD}"/>
              </a:ext>
            </a:extLst>
          </p:cNvPr>
          <p:cNvSpPr txBox="1">
            <a:spLocks/>
          </p:cNvSpPr>
          <p:nvPr/>
        </p:nvSpPr>
        <p:spPr>
          <a:xfrm>
            <a:off x="0" y="4099069"/>
            <a:ext cx="3006918"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200" b="1" err="1">
                <a:solidFill>
                  <a:srgbClr val="00B0F0"/>
                </a:solidFill>
              </a:rPr>
              <a:t>Conclusion</a:t>
            </a:r>
            <a:endParaRPr lang="nb-NO" sz="3200" b="1">
              <a:solidFill>
                <a:srgbClr val="00B0F0"/>
              </a:solidFill>
            </a:endParaRPr>
          </a:p>
        </p:txBody>
      </p:sp>
    </p:spTree>
    <p:extLst>
      <p:ext uri="{BB962C8B-B14F-4D97-AF65-F5344CB8AC3E}">
        <p14:creationId xmlns:p14="http://schemas.microsoft.com/office/powerpoint/2010/main" val="2420433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D2376-E622-89F5-840F-893FE2F16D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FFDF264-2D42-E448-271C-115EF9B2055E}"/>
              </a:ext>
            </a:extLst>
          </p:cNvPr>
          <p:cNvSpPr txBox="1"/>
          <p:nvPr/>
        </p:nvSpPr>
        <p:spPr>
          <a:xfrm>
            <a:off x="2115047" y="341906"/>
            <a:ext cx="9525663" cy="6089870"/>
          </a:xfrm>
          <a:prstGeom prst="rect">
            <a:avLst/>
          </a:prstGeom>
          <a:noFill/>
          <a:ln w="19050">
            <a:solidFill>
              <a:srgbClr val="0070C0"/>
            </a:solidFill>
          </a:ln>
        </p:spPr>
        <p:txBody>
          <a:bodyPr wrap="square" rtlCol="0">
            <a:spAutoFit/>
          </a:bodyPr>
          <a:lstStyle/>
          <a:p>
            <a:endParaRPr lang="en-US"/>
          </a:p>
        </p:txBody>
      </p:sp>
      <p:sp>
        <p:nvSpPr>
          <p:cNvPr id="2" name="Title 1">
            <a:extLst>
              <a:ext uri="{FF2B5EF4-FFF2-40B4-BE49-F238E27FC236}">
                <a16:creationId xmlns:a16="http://schemas.microsoft.com/office/drawing/2014/main" id="{FDE0C0BE-B9CD-06CC-F8A7-4664D640C400}"/>
              </a:ext>
            </a:extLst>
          </p:cNvPr>
          <p:cNvSpPr>
            <a:spLocks noGrp="1"/>
          </p:cNvSpPr>
          <p:nvPr>
            <p:ph type="title"/>
          </p:nvPr>
        </p:nvSpPr>
        <p:spPr>
          <a:xfrm>
            <a:off x="2694648" y="639271"/>
            <a:ext cx="8659152" cy="1051964"/>
          </a:xfrm>
        </p:spPr>
        <p:txBody>
          <a:bodyPr>
            <a:normAutofit/>
          </a:bodyPr>
          <a:lstStyle/>
          <a:p>
            <a:r>
              <a:rPr lang="nb-NO" sz="3000" b="1" err="1">
                <a:solidFill>
                  <a:srgbClr val="00B0F0"/>
                </a:solidFill>
              </a:rPr>
              <a:t>Supporting</a:t>
            </a:r>
            <a:r>
              <a:rPr lang="nb-NO" sz="3000" b="1">
                <a:solidFill>
                  <a:srgbClr val="00B0F0"/>
                </a:solidFill>
              </a:rPr>
              <a:t> </a:t>
            </a:r>
            <a:r>
              <a:rPr lang="nb-NO" sz="3000" b="1" err="1">
                <a:solidFill>
                  <a:srgbClr val="00B0F0"/>
                </a:solidFill>
              </a:rPr>
              <a:t>Literature</a:t>
            </a:r>
            <a:endParaRPr sz="3000" b="1">
              <a:solidFill>
                <a:srgbClr val="00B0F0"/>
              </a:solidFill>
            </a:endParaRPr>
          </a:p>
        </p:txBody>
      </p:sp>
      <p:sp>
        <p:nvSpPr>
          <p:cNvPr id="3" name="Content Placeholder 2">
            <a:extLst>
              <a:ext uri="{FF2B5EF4-FFF2-40B4-BE49-F238E27FC236}">
                <a16:creationId xmlns:a16="http://schemas.microsoft.com/office/drawing/2014/main" id="{FF26EEF9-C727-4265-FD7A-07655B983440}"/>
              </a:ext>
            </a:extLst>
          </p:cNvPr>
          <p:cNvSpPr>
            <a:spLocks noGrp="1"/>
          </p:cNvSpPr>
          <p:nvPr>
            <p:ph idx="1"/>
          </p:nvPr>
        </p:nvSpPr>
        <p:spPr>
          <a:xfrm>
            <a:off x="2286001" y="1825625"/>
            <a:ext cx="9067800" cy="3582954"/>
          </a:xfrm>
        </p:spPr>
        <p:txBody>
          <a:bodyPr>
            <a:normAutofit fontScale="92500" lnSpcReduction="10000"/>
          </a:bodyPr>
          <a:lstStyle/>
          <a:p>
            <a:r>
              <a:rPr lang="en-US" sz="1800"/>
              <a:t>Gallego-Sala, A., Colin Prentice, I. Blanket peat biome endangered by climate change. </a:t>
            </a:r>
            <a:r>
              <a:rPr lang="en-US" sz="1800" i="1"/>
              <a:t>Nature Clim Change</a:t>
            </a:r>
            <a:r>
              <a:rPr lang="en-US" sz="1800"/>
              <a:t> </a:t>
            </a:r>
            <a:r>
              <a:rPr lang="en-US" sz="1800" b="1"/>
              <a:t>3</a:t>
            </a:r>
            <a:r>
              <a:rPr lang="en-US" sz="1800"/>
              <a:t>, 152–155 (2013). </a:t>
            </a:r>
            <a:r>
              <a:rPr lang="en-US" sz="1800">
                <a:hlinkClick r:id="rId2"/>
              </a:rPr>
              <a:t>https://doi.org/10.1038/nclimate1672</a:t>
            </a:r>
            <a:endParaRPr lang="en-US" sz="1800"/>
          </a:p>
          <a:p>
            <a:r>
              <a:rPr lang="en-US" sz="1800"/>
              <a:t>Worrall, F., Gibson, H. S., Hopkins, J., Young, J., Lyndsay, D., &amp; Lopez-</a:t>
            </a:r>
            <a:r>
              <a:rPr lang="en-US" sz="1800" err="1"/>
              <a:t>Soldana</a:t>
            </a:r>
            <a:r>
              <a:rPr lang="en-US" sz="1800"/>
              <a:t>, G. (2025). Using earth observation to develop a health index for peatlands. </a:t>
            </a:r>
            <a:r>
              <a:rPr lang="en-US" sz="1800" i="1"/>
              <a:t>Science of The Total Environment</a:t>
            </a:r>
            <a:r>
              <a:rPr lang="en-US" sz="1800"/>
              <a:t>, </a:t>
            </a:r>
            <a:r>
              <a:rPr lang="en-US" sz="1800" i="1"/>
              <a:t>970</a:t>
            </a:r>
            <a:r>
              <a:rPr lang="en-US" sz="1800"/>
              <a:t>, 178956.</a:t>
            </a:r>
          </a:p>
          <a:p>
            <a:r>
              <a:rPr lang="en-US" sz="1800" err="1"/>
              <a:t>Krankina</a:t>
            </a:r>
            <a:r>
              <a:rPr lang="en-US" sz="1800"/>
              <a:t>, O. N., </a:t>
            </a:r>
            <a:r>
              <a:rPr lang="en-US" sz="1800" err="1"/>
              <a:t>Pflugmacher</a:t>
            </a:r>
            <a:r>
              <a:rPr lang="en-US" sz="1800"/>
              <a:t>, D., Friedl, M., Cohen, W. B., Nelson, P., &amp; Baccini, A. (2008). Meeting the challenge of mapping peatlands with remotely sensed data. </a:t>
            </a:r>
            <a:r>
              <a:rPr lang="en-US" sz="1800" i="1" err="1"/>
              <a:t>Biogeosciences</a:t>
            </a:r>
            <a:r>
              <a:rPr lang="en-US" sz="1800"/>
              <a:t>, </a:t>
            </a:r>
            <a:r>
              <a:rPr lang="en-US" sz="1800" i="1"/>
              <a:t>5</a:t>
            </a:r>
            <a:r>
              <a:rPr lang="en-US" sz="1800"/>
              <a:t>(6), 1809-1820.</a:t>
            </a:r>
          </a:p>
          <a:p>
            <a:r>
              <a:rPr lang="en-US" sz="1800"/>
              <a:t>Minasny, Budiman, et al. "Digital mapping of peatlands–A critical review." </a:t>
            </a:r>
            <a:r>
              <a:rPr lang="en-US" sz="1800" i="1"/>
              <a:t>Earth-Science Reviews</a:t>
            </a:r>
            <a:r>
              <a:rPr lang="en-US" sz="1800"/>
              <a:t> 196 (2019): 102870.</a:t>
            </a:r>
          </a:p>
          <a:p>
            <a:r>
              <a:rPr lang="en-US" sz="1800"/>
              <a:t>Whiteside, T. G., Boggs, G. S., &amp; Maier, S. W. (2011). Comparing object-based and pixel-based classifications for mapping savannas. International Journal of Applied Earth Observation and Geoinformation, 13(6), 884-893.</a:t>
            </a:r>
            <a:endParaRPr sz="1800"/>
          </a:p>
        </p:txBody>
      </p:sp>
      <p:pic>
        <p:nvPicPr>
          <p:cNvPr id="5" name="Bilde 7">
            <a:extLst>
              <a:ext uri="{FF2B5EF4-FFF2-40B4-BE49-F238E27FC236}">
                <a16:creationId xmlns:a16="http://schemas.microsoft.com/office/drawing/2014/main" id="{BAA81BF7-6288-D57E-5B67-FD1DD74EF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10" name="Date Placeholder 9">
            <a:extLst>
              <a:ext uri="{FF2B5EF4-FFF2-40B4-BE49-F238E27FC236}">
                <a16:creationId xmlns:a16="http://schemas.microsoft.com/office/drawing/2014/main" id="{AAFF46AE-1E16-43CA-DD8F-8246B26CED17}"/>
              </a:ext>
            </a:extLst>
          </p:cNvPr>
          <p:cNvSpPr>
            <a:spLocks noGrp="1"/>
          </p:cNvSpPr>
          <p:nvPr>
            <p:ph type="dt" sz="half" idx="10"/>
          </p:nvPr>
        </p:nvSpPr>
        <p:spPr/>
        <p:txBody>
          <a:bodyPr/>
          <a:lstStyle/>
          <a:p>
            <a:fld id="{12B5F1C1-E8C9-41E6-9D4D-11821E4BBD56}" type="datetime1">
              <a:rPr lang="en-US" smtClean="0"/>
              <a:t>5/4/2026</a:t>
            </a:fld>
            <a:endParaRPr lang="en-US"/>
          </a:p>
        </p:txBody>
      </p:sp>
      <p:sp>
        <p:nvSpPr>
          <p:cNvPr id="11" name="Slide Number Placeholder 10">
            <a:extLst>
              <a:ext uri="{FF2B5EF4-FFF2-40B4-BE49-F238E27FC236}">
                <a16:creationId xmlns:a16="http://schemas.microsoft.com/office/drawing/2014/main" id="{8023E406-A106-93CA-7D74-9F3690966B02}"/>
              </a:ext>
            </a:extLst>
          </p:cNvPr>
          <p:cNvSpPr>
            <a:spLocks noGrp="1"/>
          </p:cNvSpPr>
          <p:nvPr>
            <p:ph type="sldNum" sz="quarter" idx="12"/>
          </p:nvPr>
        </p:nvSpPr>
        <p:spPr/>
        <p:txBody>
          <a:bodyPr/>
          <a:lstStyle/>
          <a:p>
            <a:fld id="{C1FF6DA9-008F-8B48-92A6-B652298478BF}" type="slidenum">
              <a:rPr lang="en-US" smtClean="0"/>
              <a:t>19</a:t>
            </a:fld>
            <a:endParaRPr lang="en-US"/>
          </a:p>
        </p:txBody>
      </p:sp>
      <p:sp>
        <p:nvSpPr>
          <p:cNvPr id="12" name="Footer Placeholder 11">
            <a:extLst>
              <a:ext uri="{FF2B5EF4-FFF2-40B4-BE49-F238E27FC236}">
                <a16:creationId xmlns:a16="http://schemas.microsoft.com/office/drawing/2014/main" id="{4C4F9C6B-D7E0-B453-C016-1E86CBFCE582}"/>
              </a:ext>
            </a:extLst>
          </p:cNvPr>
          <p:cNvSpPr>
            <a:spLocks noGrp="1"/>
          </p:cNvSpPr>
          <p:nvPr>
            <p:ph type="ftr" sz="quarter" idx="11"/>
          </p:nvPr>
        </p:nvSpPr>
        <p:spPr/>
        <p:txBody>
          <a:bodyPr/>
          <a:lstStyle/>
          <a:p>
            <a:r>
              <a:rPr lang="en-US"/>
              <a:t>emmanuel.adusepoku@uis.no / lisa.watson@uis.no</a:t>
            </a:r>
          </a:p>
        </p:txBody>
      </p:sp>
      <p:sp>
        <p:nvSpPr>
          <p:cNvPr id="13" name="Title 1">
            <a:extLst>
              <a:ext uri="{FF2B5EF4-FFF2-40B4-BE49-F238E27FC236}">
                <a16:creationId xmlns:a16="http://schemas.microsoft.com/office/drawing/2014/main" id="{B2F6B57D-DCAA-2FD9-727C-8677F0C8D553}"/>
              </a:ext>
            </a:extLst>
          </p:cNvPr>
          <p:cNvSpPr txBox="1">
            <a:spLocks/>
          </p:cNvSpPr>
          <p:nvPr/>
        </p:nvSpPr>
        <p:spPr>
          <a:xfrm>
            <a:off x="0" y="4099069"/>
            <a:ext cx="3006918"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200" b="1">
                <a:solidFill>
                  <a:srgbClr val="00B0F0"/>
                </a:solidFill>
              </a:rPr>
              <a:t>References</a:t>
            </a:r>
          </a:p>
        </p:txBody>
      </p:sp>
    </p:spTree>
    <p:extLst>
      <p:ext uri="{BB962C8B-B14F-4D97-AF65-F5344CB8AC3E}">
        <p14:creationId xmlns:p14="http://schemas.microsoft.com/office/powerpoint/2010/main" val="4192861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4830A-BB0F-28DA-C97F-32E418E98174}"/>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6F1C92A0-94B2-32B0-ABE4-626CB1C11F49}"/>
              </a:ext>
            </a:extLst>
          </p:cNvPr>
          <p:cNvSpPr txBox="1"/>
          <p:nvPr/>
        </p:nvSpPr>
        <p:spPr>
          <a:xfrm>
            <a:off x="2115047" y="341906"/>
            <a:ext cx="9525663" cy="6089870"/>
          </a:xfrm>
          <a:prstGeom prst="rect">
            <a:avLst/>
          </a:prstGeom>
          <a:noFill/>
          <a:ln w="19050">
            <a:solidFill>
              <a:srgbClr val="0070C0"/>
            </a:solidFill>
          </a:ln>
        </p:spPr>
        <p:txBody>
          <a:bodyPr wrap="square" rtlCol="0">
            <a:spAutoFit/>
          </a:bodyPr>
          <a:lstStyle/>
          <a:p>
            <a:endParaRPr lang="en-US"/>
          </a:p>
        </p:txBody>
      </p:sp>
      <p:sp>
        <p:nvSpPr>
          <p:cNvPr id="2" name="Title 1">
            <a:extLst>
              <a:ext uri="{FF2B5EF4-FFF2-40B4-BE49-F238E27FC236}">
                <a16:creationId xmlns:a16="http://schemas.microsoft.com/office/drawing/2014/main" id="{62B84418-4ACB-AEC2-DA65-50465552BBDB}"/>
              </a:ext>
            </a:extLst>
          </p:cNvPr>
          <p:cNvSpPr>
            <a:spLocks noGrp="1"/>
          </p:cNvSpPr>
          <p:nvPr>
            <p:ph type="title"/>
          </p:nvPr>
        </p:nvSpPr>
        <p:spPr>
          <a:xfrm>
            <a:off x="2289978" y="426224"/>
            <a:ext cx="9216884" cy="415988"/>
          </a:xfrm>
          <a:ln w="3175">
            <a:solidFill>
              <a:srgbClr val="00B0F0"/>
            </a:solidFill>
          </a:ln>
        </p:spPr>
        <p:txBody>
          <a:bodyPr>
            <a:noAutofit/>
          </a:bodyPr>
          <a:lstStyle/>
          <a:p>
            <a:r>
              <a:rPr lang="nb-NO" sz="3000" b="1" err="1">
                <a:solidFill>
                  <a:srgbClr val="00B0F0"/>
                </a:solidFill>
              </a:rPr>
              <a:t>Introduction</a:t>
            </a:r>
            <a:r>
              <a:rPr lang="nb-NO" sz="3000" b="1">
                <a:solidFill>
                  <a:srgbClr val="00B0F0"/>
                </a:solidFill>
              </a:rPr>
              <a:t> and Problem</a:t>
            </a:r>
          </a:p>
        </p:txBody>
      </p:sp>
      <p:pic>
        <p:nvPicPr>
          <p:cNvPr id="8" name="Picture 7">
            <a:extLst>
              <a:ext uri="{FF2B5EF4-FFF2-40B4-BE49-F238E27FC236}">
                <a16:creationId xmlns:a16="http://schemas.microsoft.com/office/drawing/2014/main" id="{854F97EF-6057-368A-49AE-7B73865B1596}"/>
              </a:ext>
            </a:extLst>
          </p:cNvPr>
          <p:cNvPicPr>
            <a:picLocks noChangeAspect="1"/>
          </p:cNvPicPr>
          <p:nvPr/>
        </p:nvPicPr>
        <p:blipFill>
          <a:blip r:embed="rId3"/>
          <a:stretch>
            <a:fillRect/>
          </a:stretch>
        </p:blipFill>
        <p:spPr>
          <a:xfrm>
            <a:off x="7796569" y="3847761"/>
            <a:ext cx="3710293" cy="1452499"/>
          </a:xfrm>
          <a:prstGeom prst="rect">
            <a:avLst/>
          </a:prstGeom>
        </p:spPr>
      </p:pic>
      <p:sp>
        <p:nvSpPr>
          <p:cNvPr id="10" name="Content Placeholder 2">
            <a:extLst>
              <a:ext uri="{FF2B5EF4-FFF2-40B4-BE49-F238E27FC236}">
                <a16:creationId xmlns:a16="http://schemas.microsoft.com/office/drawing/2014/main" id="{3AD7F613-443D-50D1-63BB-B4F5941A8C53}"/>
              </a:ext>
            </a:extLst>
          </p:cNvPr>
          <p:cNvSpPr txBox="1">
            <a:spLocks/>
          </p:cNvSpPr>
          <p:nvPr/>
        </p:nvSpPr>
        <p:spPr>
          <a:xfrm>
            <a:off x="2289978" y="5365552"/>
            <a:ext cx="9216884" cy="1015168"/>
          </a:xfrm>
          <a:prstGeom prst="rect">
            <a:avLst/>
          </a:prstGeom>
          <a:solidFill>
            <a:schemeClr val="tx2">
              <a:lumMod val="10000"/>
              <a:lumOff val="90000"/>
            </a:schemeClr>
          </a:solidFill>
          <a:ln w="38100">
            <a:solidFill>
              <a:srgbClr val="00B0F0"/>
            </a:solidFill>
          </a:ln>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a:t>Leverage complex surface signatures to train a Random Forest model for spatial peat status classification???</a:t>
            </a:r>
            <a:endParaRPr lang="nb-NO" sz="2400" b="1"/>
          </a:p>
        </p:txBody>
      </p:sp>
      <p:sp>
        <p:nvSpPr>
          <p:cNvPr id="11" name="TextBox 10">
            <a:extLst>
              <a:ext uri="{FF2B5EF4-FFF2-40B4-BE49-F238E27FC236}">
                <a16:creationId xmlns:a16="http://schemas.microsoft.com/office/drawing/2014/main" id="{48362C33-26BC-14B6-074D-9CB5EFB9261F}"/>
              </a:ext>
            </a:extLst>
          </p:cNvPr>
          <p:cNvSpPr txBox="1"/>
          <p:nvPr/>
        </p:nvSpPr>
        <p:spPr>
          <a:xfrm>
            <a:off x="2263964" y="4768493"/>
            <a:ext cx="57084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rgbClr val="00B0F0"/>
                </a:solidFill>
                <a:ea typeface="Calibri"/>
                <a:cs typeface="Calibri"/>
              </a:rPr>
              <a:t>QUESTIONS…Can We…??</a:t>
            </a:r>
            <a:endParaRPr lang="en-US" sz="3200" b="1">
              <a:solidFill>
                <a:srgbClr val="00B0F0"/>
              </a:solidFill>
            </a:endParaRPr>
          </a:p>
        </p:txBody>
      </p:sp>
      <p:sp>
        <p:nvSpPr>
          <p:cNvPr id="15" name="TextBox 14">
            <a:extLst>
              <a:ext uri="{FF2B5EF4-FFF2-40B4-BE49-F238E27FC236}">
                <a16:creationId xmlns:a16="http://schemas.microsoft.com/office/drawing/2014/main" id="{1A21121C-BA92-A593-E289-937740A44B19}"/>
              </a:ext>
            </a:extLst>
          </p:cNvPr>
          <p:cNvSpPr txBox="1"/>
          <p:nvPr/>
        </p:nvSpPr>
        <p:spPr>
          <a:xfrm>
            <a:off x="9482550" y="4290152"/>
            <a:ext cx="1113183" cy="369332"/>
          </a:xfrm>
          <a:prstGeom prst="rect">
            <a:avLst/>
          </a:prstGeom>
          <a:noFill/>
        </p:spPr>
        <p:txBody>
          <a:bodyPr wrap="square" rtlCol="0">
            <a:spAutoFit/>
          </a:bodyPr>
          <a:lstStyle/>
          <a:p>
            <a:r>
              <a:rPr lang="nb-NO" b="1" err="1">
                <a:solidFill>
                  <a:srgbClr val="FFFF00"/>
                </a:solidFill>
              </a:rPr>
              <a:t>Modified</a:t>
            </a:r>
            <a:endParaRPr lang="en-US" b="1">
              <a:solidFill>
                <a:srgbClr val="FFFF00"/>
              </a:solidFill>
            </a:endParaRPr>
          </a:p>
        </p:txBody>
      </p:sp>
      <p:pic>
        <p:nvPicPr>
          <p:cNvPr id="16" name="Picture 15">
            <a:extLst>
              <a:ext uri="{FF2B5EF4-FFF2-40B4-BE49-F238E27FC236}">
                <a16:creationId xmlns:a16="http://schemas.microsoft.com/office/drawing/2014/main" id="{9D56C513-281A-4AE1-79CA-173CA13E69CC}"/>
              </a:ext>
            </a:extLst>
          </p:cNvPr>
          <p:cNvPicPr>
            <a:picLocks noChangeAspect="1"/>
          </p:cNvPicPr>
          <p:nvPr/>
        </p:nvPicPr>
        <p:blipFill>
          <a:blip r:embed="rId4"/>
          <a:stretch>
            <a:fillRect/>
          </a:stretch>
        </p:blipFill>
        <p:spPr>
          <a:xfrm>
            <a:off x="7799465" y="913922"/>
            <a:ext cx="1768422" cy="1438789"/>
          </a:xfrm>
          <a:prstGeom prst="rect">
            <a:avLst/>
          </a:prstGeom>
        </p:spPr>
      </p:pic>
      <p:pic>
        <p:nvPicPr>
          <p:cNvPr id="17" name="Picture 16">
            <a:extLst>
              <a:ext uri="{FF2B5EF4-FFF2-40B4-BE49-F238E27FC236}">
                <a16:creationId xmlns:a16="http://schemas.microsoft.com/office/drawing/2014/main" id="{27628CC7-F6D5-FD49-C50E-DCF7983BBF4E}"/>
              </a:ext>
            </a:extLst>
          </p:cNvPr>
          <p:cNvPicPr>
            <a:picLocks noChangeAspect="1"/>
          </p:cNvPicPr>
          <p:nvPr/>
        </p:nvPicPr>
        <p:blipFill>
          <a:blip r:embed="rId5"/>
          <a:stretch>
            <a:fillRect/>
          </a:stretch>
        </p:blipFill>
        <p:spPr>
          <a:xfrm>
            <a:off x="7796570" y="2403495"/>
            <a:ext cx="1771317" cy="1403541"/>
          </a:xfrm>
          <a:prstGeom prst="rect">
            <a:avLst/>
          </a:prstGeom>
        </p:spPr>
      </p:pic>
      <p:pic>
        <p:nvPicPr>
          <p:cNvPr id="18" name="Picture 17">
            <a:extLst>
              <a:ext uri="{FF2B5EF4-FFF2-40B4-BE49-F238E27FC236}">
                <a16:creationId xmlns:a16="http://schemas.microsoft.com/office/drawing/2014/main" id="{1DFD50DF-DDC2-75DC-4042-DB4D4F08A55A}"/>
              </a:ext>
            </a:extLst>
          </p:cNvPr>
          <p:cNvPicPr>
            <a:picLocks noChangeAspect="1"/>
          </p:cNvPicPr>
          <p:nvPr/>
        </p:nvPicPr>
        <p:blipFill>
          <a:blip r:embed="rId6"/>
          <a:stretch>
            <a:fillRect/>
          </a:stretch>
        </p:blipFill>
        <p:spPr>
          <a:xfrm>
            <a:off x="9651710" y="2385158"/>
            <a:ext cx="1822258" cy="1409595"/>
          </a:xfrm>
          <a:prstGeom prst="rect">
            <a:avLst/>
          </a:prstGeom>
        </p:spPr>
      </p:pic>
      <p:pic>
        <p:nvPicPr>
          <p:cNvPr id="19" name="Picture 18">
            <a:extLst>
              <a:ext uri="{FF2B5EF4-FFF2-40B4-BE49-F238E27FC236}">
                <a16:creationId xmlns:a16="http://schemas.microsoft.com/office/drawing/2014/main" id="{562F5863-BEB7-F523-BD4F-A2EDC7F2E8B4}"/>
              </a:ext>
            </a:extLst>
          </p:cNvPr>
          <p:cNvPicPr>
            <a:picLocks noChangeAspect="1"/>
          </p:cNvPicPr>
          <p:nvPr/>
        </p:nvPicPr>
        <p:blipFill>
          <a:blip r:embed="rId7"/>
          <a:stretch>
            <a:fillRect/>
          </a:stretch>
        </p:blipFill>
        <p:spPr>
          <a:xfrm>
            <a:off x="9651710" y="908543"/>
            <a:ext cx="1822258" cy="1442826"/>
          </a:xfrm>
          <a:prstGeom prst="rect">
            <a:avLst/>
          </a:prstGeom>
        </p:spPr>
      </p:pic>
      <p:sp>
        <p:nvSpPr>
          <p:cNvPr id="20" name="TextBox 19">
            <a:extLst>
              <a:ext uri="{FF2B5EF4-FFF2-40B4-BE49-F238E27FC236}">
                <a16:creationId xmlns:a16="http://schemas.microsoft.com/office/drawing/2014/main" id="{D4C9C582-43B3-E8AF-D868-7B5EACEF65EE}"/>
              </a:ext>
            </a:extLst>
          </p:cNvPr>
          <p:cNvSpPr txBox="1"/>
          <p:nvPr/>
        </p:nvSpPr>
        <p:spPr>
          <a:xfrm>
            <a:off x="8229595" y="3031968"/>
            <a:ext cx="1113183" cy="369332"/>
          </a:xfrm>
          <a:prstGeom prst="rect">
            <a:avLst/>
          </a:prstGeom>
          <a:noFill/>
        </p:spPr>
        <p:txBody>
          <a:bodyPr wrap="square" rtlCol="0">
            <a:spAutoFit/>
          </a:bodyPr>
          <a:lstStyle/>
          <a:p>
            <a:r>
              <a:rPr lang="nb-NO" b="1" err="1">
                <a:solidFill>
                  <a:srgbClr val="FFFF00"/>
                </a:solidFill>
              </a:rPr>
              <a:t>Forested</a:t>
            </a:r>
            <a:endParaRPr lang="en-US" b="1">
              <a:solidFill>
                <a:srgbClr val="FFFF00"/>
              </a:solidFill>
            </a:endParaRPr>
          </a:p>
        </p:txBody>
      </p:sp>
      <p:sp>
        <p:nvSpPr>
          <p:cNvPr id="22" name="TextBox 21">
            <a:extLst>
              <a:ext uri="{FF2B5EF4-FFF2-40B4-BE49-F238E27FC236}">
                <a16:creationId xmlns:a16="http://schemas.microsoft.com/office/drawing/2014/main" id="{EBEB8B11-E791-E52D-D751-BAD423D95462}"/>
              </a:ext>
            </a:extLst>
          </p:cNvPr>
          <p:cNvSpPr txBox="1"/>
          <p:nvPr/>
        </p:nvSpPr>
        <p:spPr>
          <a:xfrm>
            <a:off x="8100623" y="1373074"/>
            <a:ext cx="1113183" cy="369332"/>
          </a:xfrm>
          <a:prstGeom prst="rect">
            <a:avLst/>
          </a:prstGeom>
          <a:noFill/>
        </p:spPr>
        <p:txBody>
          <a:bodyPr wrap="square" rtlCol="0">
            <a:spAutoFit/>
          </a:bodyPr>
          <a:lstStyle/>
          <a:p>
            <a:r>
              <a:rPr lang="nb-NO" b="1" err="1">
                <a:solidFill>
                  <a:srgbClr val="FFFF00"/>
                </a:solidFill>
              </a:rPr>
              <a:t>Drained</a:t>
            </a:r>
            <a:endParaRPr lang="en-US" b="1">
              <a:solidFill>
                <a:srgbClr val="FFFF00"/>
              </a:solidFill>
            </a:endParaRPr>
          </a:p>
        </p:txBody>
      </p:sp>
      <p:pic>
        <p:nvPicPr>
          <p:cNvPr id="9" name="Bilde 7">
            <a:extLst>
              <a:ext uri="{FF2B5EF4-FFF2-40B4-BE49-F238E27FC236}">
                <a16:creationId xmlns:a16="http://schemas.microsoft.com/office/drawing/2014/main" id="{ED624B3B-4133-AE2C-4C92-17C8CD2F6B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25" name="Date Placeholder 24">
            <a:extLst>
              <a:ext uri="{FF2B5EF4-FFF2-40B4-BE49-F238E27FC236}">
                <a16:creationId xmlns:a16="http://schemas.microsoft.com/office/drawing/2014/main" id="{24590CFD-D798-3CB6-430B-E1EAD2F2798E}"/>
              </a:ext>
            </a:extLst>
          </p:cNvPr>
          <p:cNvSpPr>
            <a:spLocks noGrp="1"/>
          </p:cNvSpPr>
          <p:nvPr>
            <p:ph type="dt" sz="half" idx="10"/>
          </p:nvPr>
        </p:nvSpPr>
        <p:spPr/>
        <p:txBody>
          <a:bodyPr/>
          <a:lstStyle/>
          <a:p>
            <a:fld id="{2F824AD5-46DC-49CA-BD93-1959B47D954E}" type="datetime1">
              <a:rPr lang="en-US" smtClean="0"/>
              <a:t>5/4/2026</a:t>
            </a:fld>
            <a:endParaRPr lang="en-US"/>
          </a:p>
        </p:txBody>
      </p:sp>
      <p:sp>
        <p:nvSpPr>
          <p:cNvPr id="26" name="Slide Number Placeholder 25">
            <a:extLst>
              <a:ext uri="{FF2B5EF4-FFF2-40B4-BE49-F238E27FC236}">
                <a16:creationId xmlns:a16="http://schemas.microsoft.com/office/drawing/2014/main" id="{66136E95-C177-29D2-C454-3B64358331D5}"/>
              </a:ext>
            </a:extLst>
          </p:cNvPr>
          <p:cNvSpPr>
            <a:spLocks noGrp="1"/>
          </p:cNvSpPr>
          <p:nvPr>
            <p:ph type="sldNum" sz="quarter" idx="12"/>
          </p:nvPr>
        </p:nvSpPr>
        <p:spPr/>
        <p:txBody>
          <a:bodyPr/>
          <a:lstStyle/>
          <a:p>
            <a:fld id="{C1FF6DA9-008F-8B48-92A6-B652298478BF}" type="slidenum">
              <a:rPr lang="en-US" smtClean="0"/>
              <a:t>2</a:t>
            </a:fld>
            <a:endParaRPr lang="en-US"/>
          </a:p>
        </p:txBody>
      </p:sp>
      <p:sp>
        <p:nvSpPr>
          <p:cNvPr id="27" name="Footer Placeholder 26">
            <a:extLst>
              <a:ext uri="{FF2B5EF4-FFF2-40B4-BE49-F238E27FC236}">
                <a16:creationId xmlns:a16="http://schemas.microsoft.com/office/drawing/2014/main" id="{AF645685-1173-FAEA-42FA-9DFF4746DEDA}"/>
              </a:ext>
            </a:extLst>
          </p:cNvPr>
          <p:cNvSpPr>
            <a:spLocks noGrp="1"/>
          </p:cNvSpPr>
          <p:nvPr>
            <p:ph type="ftr" sz="quarter" idx="11"/>
          </p:nvPr>
        </p:nvSpPr>
        <p:spPr/>
        <p:txBody>
          <a:bodyPr/>
          <a:lstStyle/>
          <a:p>
            <a:r>
              <a:rPr lang="en-US"/>
              <a:t>emmanuel.adusepoku@uis.no / lisa.watson@uis.no</a:t>
            </a:r>
          </a:p>
        </p:txBody>
      </p:sp>
      <p:sp>
        <p:nvSpPr>
          <p:cNvPr id="29" name="TextBox 28">
            <a:extLst>
              <a:ext uri="{FF2B5EF4-FFF2-40B4-BE49-F238E27FC236}">
                <a16:creationId xmlns:a16="http://schemas.microsoft.com/office/drawing/2014/main" id="{798FB482-1E8A-80AF-0A20-140058979171}"/>
              </a:ext>
            </a:extLst>
          </p:cNvPr>
          <p:cNvSpPr txBox="1"/>
          <p:nvPr/>
        </p:nvSpPr>
        <p:spPr>
          <a:xfrm>
            <a:off x="2196865" y="1048943"/>
            <a:ext cx="5633500" cy="523220"/>
          </a:xfrm>
          <a:prstGeom prst="rect">
            <a:avLst/>
          </a:prstGeom>
          <a:noFill/>
        </p:spPr>
        <p:txBody>
          <a:bodyPr wrap="square">
            <a:spAutoFit/>
          </a:bodyPr>
          <a:lstStyle/>
          <a:p>
            <a:pPr marL="0" indent="0">
              <a:buNone/>
            </a:pPr>
            <a:r>
              <a:rPr lang="en-US" sz="1400" b="1">
                <a:ea typeface="Calibri"/>
                <a:cs typeface="Calibri"/>
              </a:rPr>
              <a:t>Traditional Remote Sensing classification is inadequate for peatland classification</a:t>
            </a:r>
          </a:p>
        </p:txBody>
      </p:sp>
      <p:sp>
        <p:nvSpPr>
          <p:cNvPr id="30" name="TextBox 29">
            <a:extLst>
              <a:ext uri="{FF2B5EF4-FFF2-40B4-BE49-F238E27FC236}">
                <a16:creationId xmlns:a16="http://schemas.microsoft.com/office/drawing/2014/main" id="{1CE86504-6CBA-BB4B-932B-0D6EB487D51B}"/>
              </a:ext>
            </a:extLst>
          </p:cNvPr>
          <p:cNvSpPr txBox="1"/>
          <p:nvPr/>
        </p:nvSpPr>
        <p:spPr>
          <a:xfrm>
            <a:off x="9869045" y="1335761"/>
            <a:ext cx="1484755" cy="646331"/>
          </a:xfrm>
          <a:prstGeom prst="rect">
            <a:avLst/>
          </a:prstGeom>
          <a:noFill/>
        </p:spPr>
        <p:txBody>
          <a:bodyPr wrap="square" rtlCol="0">
            <a:spAutoFit/>
          </a:bodyPr>
          <a:lstStyle/>
          <a:p>
            <a:r>
              <a:rPr lang="nb-NO" b="1" err="1">
                <a:solidFill>
                  <a:srgbClr val="FFFF00"/>
                </a:solidFill>
              </a:rPr>
              <a:t>Near</a:t>
            </a:r>
            <a:r>
              <a:rPr lang="nb-NO" b="1">
                <a:solidFill>
                  <a:srgbClr val="FFFF00"/>
                </a:solidFill>
              </a:rPr>
              <a:t> Natural</a:t>
            </a:r>
            <a:endParaRPr lang="en-US" b="1">
              <a:solidFill>
                <a:srgbClr val="FFFF00"/>
              </a:solidFill>
            </a:endParaRPr>
          </a:p>
        </p:txBody>
      </p:sp>
      <p:sp>
        <p:nvSpPr>
          <p:cNvPr id="31" name="TextBox 30">
            <a:extLst>
              <a:ext uri="{FF2B5EF4-FFF2-40B4-BE49-F238E27FC236}">
                <a16:creationId xmlns:a16="http://schemas.microsoft.com/office/drawing/2014/main" id="{E9A7C35D-0837-7513-978F-D26799429973}"/>
              </a:ext>
            </a:extLst>
          </p:cNvPr>
          <p:cNvSpPr txBox="1"/>
          <p:nvPr/>
        </p:nvSpPr>
        <p:spPr>
          <a:xfrm>
            <a:off x="10108210" y="2972835"/>
            <a:ext cx="1113183" cy="369332"/>
          </a:xfrm>
          <a:prstGeom prst="rect">
            <a:avLst/>
          </a:prstGeom>
          <a:noFill/>
        </p:spPr>
        <p:txBody>
          <a:bodyPr wrap="square" rtlCol="0">
            <a:spAutoFit/>
          </a:bodyPr>
          <a:lstStyle/>
          <a:p>
            <a:r>
              <a:rPr lang="nb-NO" b="1" err="1">
                <a:solidFill>
                  <a:srgbClr val="FFFF00"/>
                </a:solidFill>
              </a:rPr>
              <a:t>Eroding</a:t>
            </a:r>
            <a:endParaRPr lang="en-US" b="1">
              <a:solidFill>
                <a:srgbClr val="FFFF00"/>
              </a:solidFill>
            </a:endParaRPr>
          </a:p>
        </p:txBody>
      </p:sp>
      <p:pic>
        <p:nvPicPr>
          <p:cNvPr id="4" name="Picture 3">
            <a:extLst>
              <a:ext uri="{FF2B5EF4-FFF2-40B4-BE49-F238E27FC236}">
                <a16:creationId xmlns:a16="http://schemas.microsoft.com/office/drawing/2014/main" id="{482C2CC7-9011-FE61-FF8A-86A64CE42019}"/>
              </a:ext>
            </a:extLst>
          </p:cNvPr>
          <p:cNvPicPr>
            <a:picLocks noChangeAspect="1"/>
          </p:cNvPicPr>
          <p:nvPr/>
        </p:nvPicPr>
        <p:blipFill>
          <a:blip r:embed="rId9"/>
          <a:stretch>
            <a:fillRect/>
          </a:stretch>
        </p:blipFill>
        <p:spPr>
          <a:xfrm>
            <a:off x="2561412" y="1778894"/>
            <a:ext cx="2116320" cy="2092232"/>
          </a:xfrm>
          <a:prstGeom prst="rect">
            <a:avLst/>
          </a:prstGeom>
        </p:spPr>
      </p:pic>
      <p:pic>
        <p:nvPicPr>
          <p:cNvPr id="6" name="Picture 5">
            <a:extLst>
              <a:ext uri="{FF2B5EF4-FFF2-40B4-BE49-F238E27FC236}">
                <a16:creationId xmlns:a16="http://schemas.microsoft.com/office/drawing/2014/main" id="{842E1BAA-62F9-3F4D-F978-7DCC3491BEE5}"/>
              </a:ext>
            </a:extLst>
          </p:cNvPr>
          <p:cNvPicPr>
            <a:picLocks noChangeAspect="1"/>
          </p:cNvPicPr>
          <p:nvPr/>
        </p:nvPicPr>
        <p:blipFill>
          <a:blip r:embed="rId10"/>
          <a:stretch>
            <a:fillRect/>
          </a:stretch>
        </p:blipFill>
        <p:spPr>
          <a:xfrm>
            <a:off x="4894244" y="1768329"/>
            <a:ext cx="2206947" cy="2098130"/>
          </a:xfrm>
          <a:prstGeom prst="rect">
            <a:avLst/>
          </a:prstGeom>
        </p:spPr>
      </p:pic>
      <p:sp>
        <p:nvSpPr>
          <p:cNvPr id="12" name="TextBox 11">
            <a:extLst>
              <a:ext uri="{FF2B5EF4-FFF2-40B4-BE49-F238E27FC236}">
                <a16:creationId xmlns:a16="http://schemas.microsoft.com/office/drawing/2014/main" id="{9D551F17-482B-8C30-DD2F-72C2B8BB05DB}"/>
              </a:ext>
            </a:extLst>
          </p:cNvPr>
          <p:cNvSpPr txBox="1"/>
          <p:nvPr/>
        </p:nvSpPr>
        <p:spPr>
          <a:xfrm>
            <a:off x="2488633" y="3567442"/>
            <a:ext cx="5740962" cy="646331"/>
          </a:xfrm>
          <a:prstGeom prst="rect">
            <a:avLst/>
          </a:prstGeom>
          <a:noFill/>
        </p:spPr>
        <p:txBody>
          <a:bodyPr wrap="square">
            <a:spAutoFit/>
          </a:bodyPr>
          <a:lstStyle/>
          <a:p>
            <a:pPr marL="0" indent="0">
              <a:buNone/>
            </a:pPr>
            <a:endParaRPr lang="en-US" sz="1800" b="1">
              <a:ea typeface="Calibri"/>
              <a:cs typeface="Calibri"/>
            </a:endParaRPr>
          </a:p>
          <a:p>
            <a:pPr marL="0" indent="0">
              <a:buNone/>
            </a:pPr>
            <a:r>
              <a:rPr lang="en-US" sz="1800" b="1">
                <a:ea typeface="Calibri"/>
                <a:cs typeface="Calibri"/>
              </a:rPr>
              <a:t> Object</a:t>
            </a:r>
            <a:r>
              <a:rPr lang="en-US" b="1">
                <a:ea typeface="Calibri"/>
                <a:cs typeface="Calibri"/>
              </a:rPr>
              <a:t>-</a:t>
            </a:r>
            <a:r>
              <a:rPr lang="en-US" sz="1800" b="1">
                <a:ea typeface="Calibri"/>
                <a:cs typeface="Calibri"/>
              </a:rPr>
              <a:t>based 	</a:t>
            </a:r>
            <a:r>
              <a:rPr lang="en-US" b="1">
                <a:ea typeface="Calibri"/>
                <a:cs typeface="Calibri"/>
              </a:rPr>
              <a:t>	</a:t>
            </a:r>
            <a:r>
              <a:rPr lang="en-US" sz="1800" b="1">
                <a:ea typeface="Calibri"/>
                <a:cs typeface="Calibri"/>
              </a:rPr>
              <a:t>Pixels</a:t>
            </a:r>
            <a:r>
              <a:rPr lang="en-US" b="1">
                <a:ea typeface="Calibri"/>
                <a:cs typeface="Calibri"/>
              </a:rPr>
              <a:t>-</a:t>
            </a:r>
            <a:r>
              <a:rPr lang="en-US" sz="1800" b="1">
                <a:ea typeface="Calibri"/>
                <a:cs typeface="Calibri"/>
              </a:rPr>
              <a:t>based</a:t>
            </a:r>
          </a:p>
        </p:txBody>
      </p:sp>
      <p:sp>
        <p:nvSpPr>
          <p:cNvPr id="14" name="TextBox 13">
            <a:extLst>
              <a:ext uri="{FF2B5EF4-FFF2-40B4-BE49-F238E27FC236}">
                <a16:creationId xmlns:a16="http://schemas.microsoft.com/office/drawing/2014/main" id="{B64C75A4-1377-4AAE-B2EC-3919714175FF}"/>
              </a:ext>
            </a:extLst>
          </p:cNvPr>
          <p:cNvSpPr txBox="1"/>
          <p:nvPr/>
        </p:nvSpPr>
        <p:spPr>
          <a:xfrm>
            <a:off x="3669059" y="4306467"/>
            <a:ext cx="6094378" cy="369332"/>
          </a:xfrm>
          <a:prstGeom prst="rect">
            <a:avLst/>
          </a:prstGeom>
          <a:noFill/>
        </p:spPr>
        <p:txBody>
          <a:bodyPr wrap="square">
            <a:spAutoFit/>
          </a:bodyPr>
          <a:lstStyle/>
          <a:p>
            <a:r>
              <a:rPr lang="en-US" sz="1800"/>
              <a:t>(Whiteside, et al,. 2011)</a:t>
            </a:r>
            <a:endParaRPr lang="en-GB"/>
          </a:p>
        </p:txBody>
      </p:sp>
    </p:spTree>
    <p:extLst>
      <p:ext uri="{BB962C8B-B14F-4D97-AF65-F5344CB8AC3E}">
        <p14:creationId xmlns:p14="http://schemas.microsoft.com/office/powerpoint/2010/main" val="402337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p:bldP spid="20" grpId="0"/>
      <p:bldP spid="22" grpId="0"/>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749341-DC1F-B6D4-ED1C-F84199A79BA6}"/>
              </a:ext>
            </a:extLst>
          </p:cNvPr>
          <p:cNvSpPr txBox="1"/>
          <p:nvPr/>
        </p:nvSpPr>
        <p:spPr>
          <a:xfrm>
            <a:off x="5173185" y="3396335"/>
            <a:ext cx="2922181" cy="400110"/>
          </a:xfrm>
          <a:prstGeom prst="rect">
            <a:avLst/>
          </a:prstGeom>
          <a:noFill/>
          <a:ln w="19050">
            <a:solidFill>
              <a:srgbClr val="0070C0"/>
            </a:solidFill>
          </a:ln>
        </p:spPr>
        <p:txBody>
          <a:bodyPr wrap="square" rtlCol="0">
            <a:spAutoFit/>
          </a:bodyPr>
          <a:lstStyle/>
          <a:p>
            <a:pPr lvl="0"/>
            <a:r>
              <a:rPr lang="nb-NO" sz="1000" b="1" err="1"/>
              <a:t>Spectral</a:t>
            </a:r>
            <a:r>
              <a:rPr lang="nb-NO" sz="1000" b="1"/>
              <a:t> </a:t>
            </a:r>
            <a:r>
              <a:rPr lang="nb-NO" sz="1000" b="1" err="1"/>
              <a:t>Reflectance</a:t>
            </a:r>
            <a:r>
              <a:rPr lang="nb-NO" sz="1000" b="1"/>
              <a:t> -  </a:t>
            </a:r>
            <a:r>
              <a:rPr lang="nb-NO" sz="1000" b="1" err="1"/>
              <a:t>useful</a:t>
            </a:r>
            <a:r>
              <a:rPr lang="nb-NO" sz="1000" b="1"/>
              <a:t> for </a:t>
            </a:r>
            <a:r>
              <a:rPr lang="nb-NO" sz="1000" b="1" err="1"/>
              <a:t>peatland</a:t>
            </a:r>
            <a:r>
              <a:rPr lang="nb-NO" sz="1000" b="1"/>
              <a:t> </a:t>
            </a:r>
            <a:r>
              <a:rPr lang="nb-NO" sz="1000" b="1" err="1"/>
              <a:t>mapping</a:t>
            </a:r>
            <a:r>
              <a:rPr lang="nb-NO" sz="1000" b="1"/>
              <a:t> – (</a:t>
            </a:r>
            <a:r>
              <a:rPr lang="nb-NO" sz="1000" b="1" err="1"/>
              <a:t>Krankina</a:t>
            </a:r>
            <a:r>
              <a:rPr lang="nb-NO" sz="1000" b="1"/>
              <a:t> et al,. 2008 ).</a:t>
            </a:r>
            <a:endParaRPr lang="en-US" sz="1000" b="1"/>
          </a:p>
        </p:txBody>
      </p:sp>
      <p:sp>
        <p:nvSpPr>
          <p:cNvPr id="7" name="Title 1">
            <a:extLst>
              <a:ext uri="{FF2B5EF4-FFF2-40B4-BE49-F238E27FC236}">
                <a16:creationId xmlns:a16="http://schemas.microsoft.com/office/drawing/2014/main" id="{C246FF51-E6DD-063F-83AB-FCCF951F9A7C}"/>
              </a:ext>
            </a:extLst>
          </p:cNvPr>
          <p:cNvSpPr txBox="1">
            <a:spLocks/>
          </p:cNvSpPr>
          <p:nvPr/>
        </p:nvSpPr>
        <p:spPr>
          <a:xfrm>
            <a:off x="1664270" y="2984758"/>
            <a:ext cx="3022031"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00B0F0"/>
                </a:solidFill>
              </a:rPr>
              <a:t>Then </a:t>
            </a:r>
            <a:r>
              <a:rPr lang="en-US" sz="2800" b="1">
                <a:solidFill>
                  <a:srgbClr val="00B0F0"/>
                </a:solidFill>
              </a:rPr>
              <a:t>How</a:t>
            </a:r>
            <a:r>
              <a:rPr lang="en-US" sz="3600" b="1">
                <a:solidFill>
                  <a:srgbClr val="00B0F0"/>
                </a:solidFill>
              </a:rPr>
              <a:t>…?</a:t>
            </a:r>
            <a:endParaRPr lang="en-US" sz="3200" b="1"/>
          </a:p>
        </p:txBody>
      </p:sp>
      <p:sp>
        <p:nvSpPr>
          <p:cNvPr id="4" name="Title 1">
            <a:extLst>
              <a:ext uri="{FF2B5EF4-FFF2-40B4-BE49-F238E27FC236}">
                <a16:creationId xmlns:a16="http://schemas.microsoft.com/office/drawing/2014/main" id="{A2D5DB6B-C35B-C4FE-E196-F6FBF5790F78}"/>
              </a:ext>
            </a:extLst>
          </p:cNvPr>
          <p:cNvSpPr txBox="1">
            <a:spLocks/>
          </p:cNvSpPr>
          <p:nvPr/>
        </p:nvSpPr>
        <p:spPr>
          <a:xfrm>
            <a:off x="2209800" y="226195"/>
            <a:ext cx="7144169" cy="64484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a:solidFill>
                  <a:srgbClr val="00B0F0"/>
                </a:solidFill>
                <a:ea typeface="Calibri"/>
                <a:cs typeface="Calibri"/>
              </a:rPr>
              <a:t>Importance of this work and approach</a:t>
            </a:r>
          </a:p>
        </p:txBody>
      </p:sp>
      <p:pic>
        <p:nvPicPr>
          <p:cNvPr id="6" name="Bilde 7">
            <a:extLst>
              <a:ext uri="{FF2B5EF4-FFF2-40B4-BE49-F238E27FC236}">
                <a16:creationId xmlns:a16="http://schemas.microsoft.com/office/drawing/2014/main" id="{F5DBBEBE-94C1-6BE6-3C71-07B6211C0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13" name="Date Placeholder 12">
            <a:extLst>
              <a:ext uri="{FF2B5EF4-FFF2-40B4-BE49-F238E27FC236}">
                <a16:creationId xmlns:a16="http://schemas.microsoft.com/office/drawing/2014/main" id="{5E8B2361-535C-BC87-F77B-1237E69F2459}"/>
              </a:ext>
            </a:extLst>
          </p:cNvPr>
          <p:cNvSpPr>
            <a:spLocks noGrp="1"/>
          </p:cNvSpPr>
          <p:nvPr>
            <p:ph type="dt" sz="half" idx="10"/>
          </p:nvPr>
        </p:nvSpPr>
        <p:spPr/>
        <p:txBody>
          <a:bodyPr/>
          <a:lstStyle/>
          <a:p>
            <a:fld id="{BD84EE68-0D1F-45CD-ACB9-536EA9A4E6F6}" type="datetime1">
              <a:rPr lang="en-US" smtClean="0"/>
              <a:t>5/4/2026</a:t>
            </a:fld>
            <a:endParaRPr lang="en-US"/>
          </a:p>
        </p:txBody>
      </p:sp>
      <p:sp>
        <p:nvSpPr>
          <p:cNvPr id="14" name="Slide Number Placeholder 13">
            <a:extLst>
              <a:ext uri="{FF2B5EF4-FFF2-40B4-BE49-F238E27FC236}">
                <a16:creationId xmlns:a16="http://schemas.microsoft.com/office/drawing/2014/main" id="{D59163BC-1F66-86D0-AAD6-E22221B31D63}"/>
              </a:ext>
            </a:extLst>
          </p:cNvPr>
          <p:cNvSpPr>
            <a:spLocks noGrp="1"/>
          </p:cNvSpPr>
          <p:nvPr>
            <p:ph type="sldNum" sz="quarter" idx="12"/>
          </p:nvPr>
        </p:nvSpPr>
        <p:spPr/>
        <p:txBody>
          <a:bodyPr/>
          <a:lstStyle/>
          <a:p>
            <a:fld id="{C1FF6DA9-008F-8B48-92A6-B652298478BF}" type="slidenum">
              <a:rPr lang="en-US" smtClean="0"/>
              <a:t>3</a:t>
            </a:fld>
            <a:endParaRPr lang="en-US"/>
          </a:p>
        </p:txBody>
      </p:sp>
      <p:sp>
        <p:nvSpPr>
          <p:cNvPr id="15" name="Footer Placeholder 14">
            <a:extLst>
              <a:ext uri="{FF2B5EF4-FFF2-40B4-BE49-F238E27FC236}">
                <a16:creationId xmlns:a16="http://schemas.microsoft.com/office/drawing/2014/main" id="{B870BB57-653E-AC83-7354-310D47541E32}"/>
              </a:ext>
            </a:extLst>
          </p:cNvPr>
          <p:cNvSpPr>
            <a:spLocks noGrp="1"/>
          </p:cNvSpPr>
          <p:nvPr>
            <p:ph type="ftr" sz="quarter" idx="11"/>
          </p:nvPr>
        </p:nvSpPr>
        <p:spPr/>
        <p:txBody>
          <a:bodyPr/>
          <a:lstStyle/>
          <a:p>
            <a:r>
              <a:rPr lang="en-US"/>
              <a:t>emmanuel.adusepoku@uis.no / lisa.watson@uis.no</a:t>
            </a:r>
          </a:p>
        </p:txBody>
      </p:sp>
      <p:sp>
        <p:nvSpPr>
          <p:cNvPr id="11" name="TextBox 10">
            <a:extLst>
              <a:ext uri="{FF2B5EF4-FFF2-40B4-BE49-F238E27FC236}">
                <a16:creationId xmlns:a16="http://schemas.microsoft.com/office/drawing/2014/main" id="{B1E42296-E43A-AAC2-BED2-B22FA371CF30}"/>
              </a:ext>
            </a:extLst>
          </p:cNvPr>
          <p:cNvSpPr txBox="1"/>
          <p:nvPr/>
        </p:nvSpPr>
        <p:spPr>
          <a:xfrm>
            <a:off x="2209800" y="881065"/>
            <a:ext cx="9387035" cy="738664"/>
          </a:xfrm>
          <a:prstGeom prst="rect">
            <a:avLst/>
          </a:prstGeom>
          <a:noFill/>
        </p:spPr>
        <p:txBody>
          <a:bodyPr wrap="square">
            <a:spAutoFit/>
          </a:bodyPr>
          <a:lstStyle/>
          <a:p>
            <a:r>
              <a:rPr lang="nb-NO" sz="2400">
                <a:solidFill>
                  <a:srgbClr val="00B0F0"/>
                </a:solidFill>
                <a:ea typeface="Calibri"/>
                <a:cs typeface="Calibri"/>
              </a:rPr>
              <a:t>W</a:t>
            </a:r>
            <a:r>
              <a:rPr lang="en-US" sz="2400">
                <a:solidFill>
                  <a:srgbClr val="00B0F0"/>
                </a:solidFill>
                <a:ea typeface="Calibri"/>
                <a:cs typeface="Calibri"/>
              </a:rPr>
              <a:t>e </a:t>
            </a:r>
            <a:r>
              <a:rPr lang="en-US" sz="2400" err="1">
                <a:solidFill>
                  <a:srgbClr val="00B0F0"/>
                </a:solidFill>
                <a:ea typeface="Calibri"/>
                <a:cs typeface="Calibri"/>
              </a:rPr>
              <a:t>can..</a:t>
            </a:r>
            <a:r>
              <a:rPr lang="en-US" b="1" err="1"/>
              <a:t>Monitor</a:t>
            </a:r>
            <a:r>
              <a:rPr lang="en-US" b="1"/>
              <a:t> changes in peatlands for degradation and recovery at relatively lower cost</a:t>
            </a:r>
          </a:p>
        </p:txBody>
      </p:sp>
      <p:pic>
        <p:nvPicPr>
          <p:cNvPr id="9" name="Picture 8">
            <a:extLst>
              <a:ext uri="{FF2B5EF4-FFF2-40B4-BE49-F238E27FC236}">
                <a16:creationId xmlns:a16="http://schemas.microsoft.com/office/drawing/2014/main" id="{FD96464E-5B82-3BAD-5531-76B1FA822563}"/>
              </a:ext>
            </a:extLst>
          </p:cNvPr>
          <p:cNvPicPr>
            <a:picLocks noChangeAspect="1"/>
          </p:cNvPicPr>
          <p:nvPr/>
        </p:nvPicPr>
        <p:blipFill>
          <a:blip r:embed="rId3"/>
          <a:stretch>
            <a:fillRect/>
          </a:stretch>
        </p:blipFill>
        <p:spPr>
          <a:xfrm>
            <a:off x="8358932" y="1833971"/>
            <a:ext cx="3585166" cy="1428676"/>
          </a:xfrm>
          <a:prstGeom prst="rect">
            <a:avLst/>
          </a:prstGeom>
        </p:spPr>
      </p:pic>
      <p:pic>
        <p:nvPicPr>
          <p:cNvPr id="12" name="Picture 11">
            <a:extLst>
              <a:ext uri="{FF2B5EF4-FFF2-40B4-BE49-F238E27FC236}">
                <a16:creationId xmlns:a16="http://schemas.microsoft.com/office/drawing/2014/main" id="{A2F28ABA-E2FC-B913-A108-03EBC64499D9}"/>
              </a:ext>
            </a:extLst>
          </p:cNvPr>
          <p:cNvPicPr>
            <a:picLocks noChangeAspect="1"/>
          </p:cNvPicPr>
          <p:nvPr/>
        </p:nvPicPr>
        <p:blipFill>
          <a:blip r:embed="rId4"/>
          <a:stretch>
            <a:fillRect/>
          </a:stretch>
        </p:blipFill>
        <p:spPr>
          <a:xfrm>
            <a:off x="5068209" y="1568113"/>
            <a:ext cx="2526907" cy="1651445"/>
          </a:xfrm>
          <a:prstGeom prst="rect">
            <a:avLst/>
          </a:prstGeom>
        </p:spPr>
      </p:pic>
      <p:pic>
        <p:nvPicPr>
          <p:cNvPr id="17" name="Picture 16">
            <a:extLst>
              <a:ext uri="{FF2B5EF4-FFF2-40B4-BE49-F238E27FC236}">
                <a16:creationId xmlns:a16="http://schemas.microsoft.com/office/drawing/2014/main" id="{5CC66ECD-3270-1BF4-EEF1-E3AD25D3F49D}"/>
              </a:ext>
            </a:extLst>
          </p:cNvPr>
          <p:cNvPicPr>
            <a:picLocks noChangeAspect="1"/>
          </p:cNvPicPr>
          <p:nvPr/>
        </p:nvPicPr>
        <p:blipFill>
          <a:blip r:embed="rId5"/>
          <a:srcRect t="2992"/>
          <a:stretch>
            <a:fillRect/>
          </a:stretch>
        </p:blipFill>
        <p:spPr>
          <a:xfrm>
            <a:off x="5381553" y="3867977"/>
            <a:ext cx="2213563" cy="2049040"/>
          </a:xfrm>
          <a:prstGeom prst="rect">
            <a:avLst/>
          </a:prstGeom>
        </p:spPr>
      </p:pic>
      <p:sp>
        <p:nvSpPr>
          <p:cNvPr id="19" name="TextBox 18">
            <a:extLst>
              <a:ext uri="{FF2B5EF4-FFF2-40B4-BE49-F238E27FC236}">
                <a16:creationId xmlns:a16="http://schemas.microsoft.com/office/drawing/2014/main" id="{5B233503-B096-1530-820A-681F9C128ECA}"/>
              </a:ext>
            </a:extLst>
          </p:cNvPr>
          <p:cNvSpPr txBox="1"/>
          <p:nvPr/>
        </p:nvSpPr>
        <p:spPr>
          <a:xfrm>
            <a:off x="8358932" y="3396335"/>
            <a:ext cx="2922181" cy="400110"/>
          </a:xfrm>
          <a:prstGeom prst="rect">
            <a:avLst/>
          </a:prstGeom>
          <a:noFill/>
          <a:ln w="19050">
            <a:solidFill>
              <a:srgbClr val="0070C0"/>
            </a:solidFill>
          </a:ln>
        </p:spPr>
        <p:txBody>
          <a:bodyPr wrap="square" rtlCol="0">
            <a:spAutoFit/>
          </a:bodyPr>
          <a:lstStyle/>
          <a:p>
            <a:pPr lvl="0"/>
            <a:r>
              <a:rPr lang="nb-NO" sz="1000" b="1"/>
              <a:t>Land Surface </a:t>
            </a:r>
            <a:r>
              <a:rPr lang="nb-NO" sz="1000" b="1" err="1"/>
              <a:t>Temperature</a:t>
            </a:r>
            <a:r>
              <a:rPr lang="nb-NO" sz="1000" b="1"/>
              <a:t> (LST) – </a:t>
            </a:r>
            <a:r>
              <a:rPr lang="nb-NO" sz="1000" b="1" err="1"/>
              <a:t>Peat</a:t>
            </a:r>
            <a:r>
              <a:rPr lang="nb-NO" sz="1000" b="1"/>
              <a:t> Health, (</a:t>
            </a:r>
            <a:r>
              <a:rPr lang="nb-NO" sz="1000" b="1" err="1"/>
              <a:t>Worall</a:t>
            </a:r>
            <a:r>
              <a:rPr lang="nb-NO" sz="1000" b="1"/>
              <a:t> et .,al 2025).</a:t>
            </a:r>
            <a:endParaRPr lang="en-US" sz="1000" b="1"/>
          </a:p>
        </p:txBody>
      </p:sp>
      <p:sp>
        <p:nvSpPr>
          <p:cNvPr id="22" name="TextBox 21">
            <a:extLst>
              <a:ext uri="{FF2B5EF4-FFF2-40B4-BE49-F238E27FC236}">
                <a16:creationId xmlns:a16="http://schemas.microsoft.com/office/drawing/2014/main" id="{C1599BC6-160F-12FE-52E7-BFC0CC4D2065}"/>
              </a:ext>
            </a:extLst>
          </p:cNvPr>
          <p:cNvSpPr txBox="1"/>
          <p:nvPr/>
        </p:nvSpPr>
        <p:spPr>
          <a:xfrm>
            <a:off x="4939778" y="5988549"/>
            <a:ext cx="3022031" cy="246221"/>
          </a:xfrm>
          <a:prstGeom prst="rect">
            <a:avLst/>
          </a:prstGeom>
          <a:noFill/>
          <a:ln w="19050">
            <a:solidFill>
              <a:srgbClr val="0070C0"/>
            </a:solidFill>
          </a:ln>
        </p:spPr>
        <p:txBody>
          <a:bodyPr wrap="square" rtlCol="0">
            <a:spAutoFit/>
          </a:bodyPr>
          <a:lstStyle/>
          <a:p>
            <a:pPr lvl="0"/>
            <a:r>
              <a:rPr lang="nb-NO" sz="1000" b="1" err="1"/>
              <a:t>Terrane</a:t>
            </a:r>
            <a:r>
              <a:rPr lang="nb-NO" sz="1000" b="1"/>
              <a:t> - </a:t>
            </a:r>
            <a:r>
              <a:rPr lang="nb-NO" sz="1000" b="1" err="1"/>
              <a:t>peat</a:t>
            </a:r>
            <a:r>
              <a:rPr lang="nb-NO" sz="1000" b="1"/>
              <a:t> </a:t>
            </a:r>
            <a:r>
              <a:rPr lang="nb-NO" sz="1000" b="1" err="1"/>
              <a:t>erosion</a:t>
            </a:r>
            <a:r>
              <a:rPr lang="nb-NO" sz="1000" b="1"/>
              <a:t> – (</a:t>
            </a:r>
            <a:r>
              <a:rPr lang="en-US" sz="1000"/>
              <a:t>Gallego-Sala et al.,2013</a:t>
            </a:r>
            <a:r>
              <a:rPr lang="nb-NO" sz="1000" b="1"/>
              <a:t>).</a:t>
            </a:r>
            <a:endParaRPr lang="en-US" sz="1000" b="1"/>
          </a:p>
        </p:txBody>
      </p:sp>
      <p:sp>
        <p:nvSpPr>
          <p:cNvPr id="25" name="TextBox 24">
            <a:extLst>
              <a:ext uri="{FF2B5EF4-FFF2-40B4-BE49-F238E27FC236}">
                <a16:creationId xmlns:a16="http://schemas.microsoft.com/office/drawing/2014/main" id="{51DA938C-E695-6A53-6ED4-D773201E4898}"/>
              </a:ext>
            </a:extLst>
          </p:cNvPr>
          <p:cNvSpPr txBox="1"/>
          <p:nvPr/>
        </p:nvSpPr>
        <p:spPr>
          <a:xfrm>
            <a:off x="8862987" y="6076562"/>
            <a:ext cx="2489698" cy="246221"/>
          </a:xfrm>
          <a:prstGeom prst="rect">
            <a:avLst/>
          </a:prstGeom>
          <a:noFill/>
          <a:ln w="19050">
            <a:solidFill>
              <a:srgbClr val="0070C0"/>
            </a:solidFill>
          </a:ln>
        </p:spPr>
        <p:txBody>
          <a:bodyPr wrap="square" rtlCol="0">
            <a:spAutoFit/>
          </a:bodyPr>
          <a:lstStyle/>
          <a:p>
            <a:pPr lvl="0"/>
            <a:r>
              <a:rPr lang="nb-NO" sz="1000" b="1" err="1"/>
              <a:t>Climate</a:t>
            </a:r>
            <a:r>
              <a:rPr lang="nb-NO" sz="1000" b="1"/>
              <a:t> (Minasny et al.,2019).</a:t>
            </a:r>
            <a:endParaRPr lang="en-US" sz="1000" b="1"/>
          </a:p>
        </p:txBody>
      </p:sp>
      <p:pic>
        <p:nvPicPr>
          <p:cNvPr id="1026" name="Picture 2" descr="Climate Map 2 Diagram | Quizlet">
            <a:extLst>
              <a:ext uri="{FF2B5EF4-FFF2-40B4-BE49-F238E27FC236}">
                <a16:creationId xmlns:a16="http://schemas.microsoft.com/office/drawing/2014/main" id="{AF1BE174-90AF-4B1E-8CEB-663E610FF1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2" t="4843" r="902" b="20812"/>
          <a:stretch>
            <a:fillRect/>
          </a:stretch>
        </p:blipFill>
        <p:spPr bwMode="auto">
          <a:xfrm>
            <a:off x="8358932" y="4078961"/>
            <a:ext cx="3396513" cy="17720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1" grpId="0"/>
      <p:bldP spid="19" grpId="0" animBg="1"/>
      <p:bldP spid="22"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360770-4C66-2063-AD23-9B6AE78E0FCD}"/>
              </a:ext>
            </a:extLst>
          </p:cNvPr>
          <p:cNvSpPr txBox="1"/>
          <p:nvPr/>
        </p:nvSpPr>
        <p:spPr>
          <a:xfrm>
            <a:off x="2091193" y="341906"/>
            <a:ext cx="9525663" cy="6089870"/>
          </a:xfrm>
          <a:prstGeom prst="rect">
            <a:avLst/>
          </a:prstGeom>
          <a:noFill/>
          <a:ln w="19050">
            <a:solidFill>
              <a:srgbClr val="0070C0"/>
            </a:solidFill>
          </a:ln>
        </p:spPr>
        <p:txBody>
          <a:bodyPr wrap="square" rtlCol="0">
            <a:spAutoFit/>
          </a:bodyPr>
          <a:lstStyle/>
          <a:p>
            <a:endParaRPr lang="en-US"/>
          </a:p>
        </p:txBody>
      </p:sp>
      <p:sp>
        <p:nvSpPr>
          <p:cNvPr id="2" name="Title 1"/>
          <p:cNvSpPr>
            <a:spLocks noGrp="1"/>
          </p:cNvSpPr>
          <p:nvPr>
            <p:ph type="title"/>
          </p:nvPr>
        </p:nvSpPr>
        <p:spPr>
          <a:xfrm>
            <a:off x="2594634" y="426224"/>
            <a:ext cx="8314556" cy="479289"/>
          </a:xfrm>
        </p:spPr>
        <p:txBody>
          <a:bodyPr>
            <a:noAutofit/>
          </a:bodyPr>
          <a:lstStyle/>
          <a:p>
            <a:r>
              <a:rPr lang="nb-NO" sz="3000" b="1">
                <a:solidFill>
                  <a:srgbClr val="00B0F0"/>
                </a:solidFill>
              </a:rPr>
              <a:t>Questions </a:t>
            </a:r>
            <a:endParaRPr sz="3000" b="1">
              <a:solidFill>
                <a:srgbClr val="00B0F0"/>
              </a:solidFill>
            </a:endParaRP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187150D-0A7C-7991-DBB9-AF584973FA3A}"/>
                  </a:ext>
                </a:extLst>
              </p:cNvPr>
              <p:cNvSpPr txBox="1">
                <a:spLocks/>
              </p:cNvSpPr>
              <p:nvPr/>
            </p:nvSpPr>
            <p:spPr>
              <a:xfrm>
                <a:off x="2139724" y="1066509"/>
                <a:ext cx="9374587" cy="723556"/>
              </a:xfrm>
              <a:prstGeom prst="rect">
                <a:avLst/>
              </a:prstGeom>
            </p:spPr>
            <p:txBody>
              <a:bodyPr vert="horz" lIns="91440" tIns="45720" rIns="91440" bIns="45720" rtlCol="0" anchor="t">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sz="2600" b="1">
                    <a:solidFill>
                      <a:schemeClr val="tx1"/>
                    </a:solidFill>
                  </a:rPr>
                  <a:t>Peat Class</a:t>
                </a:r>
                <a:r>
                  <a:rPr lang="nb-NO" sz="2000" b="1">
                    <a:solidFill>
                      <a:schemeClr val="tx1"/>
                    </a:solidFill>
                  </a:rPr>
                  <a:t>=</a:t>
                </a:r>
                <a:r>
                  <a:rPr lang="nb-NO" sz="3100" b="1">
                    <a:solidFill>
                      <a:schemeClr val="tx1"/>
                    </a:solidFill>
                  </a:rPr>
                  <a:t> </a:t>
                </a:r>
                <a14:m>
                  <m:oMath xmlns:m="http://schemas.openxmlformats.org/officeDocument/2006/math">
                    <m:r>
                      <a:rPr lang="pt-BR" sz="2900" b="1" i="1" smtClean="0">
                        <a:solidFill>
                          <a:schemeClr val="tx1"/>
                        </a:solidFill>
                        <a:latin typeface="Cambria Math" panose="02040503050406030204" pitchFamily="18" charset="0"/>
                      </a:rPr>
                      <m:t>𝒇</m:t>
                    </m:r>
                    <m:d>
                      <m:dPr>
                        <m:ctrlPr>
                          <a:rPr lang="pt-BR" sz="2900" b="1" i="1" smtClean="0">
                            <a:solidFill>
                              <a:schemeClr val="tx1"/>
                            </a:solidFill>
                            <a:latin typeface="Cambria Math" panose="02040503050406030204" pitchFamily="18" charset="0"/>
                          </a:rPr>
                        </m:ctrlPr>
                      </m:dPr>
                      <m:e>
                        <m:r>
                          <m:rPr>
                            <m:nor/>
                          </m:rPr>
                          <a:rPr lang="nb-NO" sz="2900" b="1" i="1" dirty="0">
                            <a:solidFill>
                              <a:schemeClr val="tx1"/>
                            </a:solidFill>
                          </a:rPr>
                          <m:t>Spectral</m:t>
                        </m:r>
                        <m:r>
                          <m:rPr>
                            <m:nor/>
                          </m:rPr>
                          <a:rPr lang="nb-NO" sz="2900" b="1" i="1" dirty="0">
                            <a:solidFill>
                              <a:schemeClr val="tx1"/>
                            </a:solidFill>
                          </a:rPr>
                          <m:t> </m:t>
                        </m:r>
                        <m:r>
                          <m:rPr>
                            <m:nor/>
                          </m:rPr>
                          <a:rPr lang="nb-NO" sz="2900" b="1" i="1" dirty="0">
                            <a:solidFill>
                              <a:schemeClr val="tx1"/>
                            </a:solidFill>
                          </a:rPr>
                          <m:t>Reflectance</m:t>
                        </m:r>
                        <m:r>
                          <m:rPr>
                            <m:nor/>
                          </m:rPr>
                          <a:rPr lang="nb-NO" sz="2900" b="1" i="1" dirty="0">
                            <a:solidFill>
                              <a:schemeClr val="tx1"/>
                            </a:solidFill>
                          </a:rPr>
                          <m:t>, </m:t>
                        </m:r>
                        <m:r>
                          <m:rPr>
                            <m:nor/>
                          </m:rPr>
                          <a:rPr lang="nb-NO" sz="2900" b="1" i="1" dirty="0">
                            <a:solidFill>
                              <a:schemeClr val="tx1"/>
                            </a:solidFill>
                          </a:rPr>
                          <m:t>Climate</m:t>
                        </m:r>
                        <m:r>
                          <m:rPr>
                            <m:nor/>
                          </m:rPr>
                          <a:rPr lang="nb-NO" sz="2900" b="1" i="1" dirty="0">
                            <a:solidFill>
                              <a:schemeClr val="tx1"/>
                            </a:solidFill>
                          </a:rPr>
                          <m:t>, </m:t>
                        </m:r>
                        <m:r>
                          <m:rPr>
                            <m:nor/>
                          </m:rPr>
                          <a:rPr lang="nb-NO" sz="2900" b="1" i="1" dirty="0">
                            <a:solidFill>
                              <a:schemeClr val="tx1"/>
                            </a:solidFill>
                          </a:rPr>
                          <m:t>Land</m:t>
                        </m:r>
                        <m:r>
                          <m:rPr>
                            <m:nor/>
                          </m:rPr>
                          <a:rPr lang="nb-NO" sz="2900" b="1" i="1" dirty="0">
                            <a:solidFill>
                              <a:schemeClr val="tx1"/>
                            </a:solidFill>
                          </a:rPr>
                          <m:t> </m:t>
                        </m:r>
                        <m:r>
                          <m:rPr>
                            <m:nor/>
                          </m:rPr>
                          <a:rPr lang="nb-NO" sz="2900" b="1" i="1" dirty="0">
                            <a:solidFill>
                              <a:schemeClr val="tx1"/>
                            </a:solidFill>
                          </a:rPr>
                          <m:t>Surface</m:t>
                        </m:r>
                        <m:r>
                          <m:rPr>
                            <m:nor/>
                          </m:rPr>
                          <a:rPr lang="nb-NO" sz="2900" b="1" i="1" dirty="0">
                            <a:solidFill>
                              <a:schemeClr val="tx1"/>
                            </a:solidFill>
                          </a:rPr>
                          <m:t> </m:t>
                        </m:r>
                        <m:r>
                          <m:rPr>
                            <m:nor/>
                          </m:rPr>
                          <a:rPr lang="nb-NO" sz="2900" b="1" i="1" dirty="0">
                            <a:solidFill>
                              <a:schemeClr val="tx1"/>
                            </a:solidFill>
                          </a:rPr>
                          <m:t>Temperature</m:t>
                        </m:r>
                        <m:r>
                          <m:rPr>
                            <m:nor/>
                          </m:rPr>
                          <a:rPr lang="nb-NO" sz="2900" b="1" i="1" dirty="0">
                            <a:solidFill>
                              <a:schemeClr val="tx1"/>
                            </a:solidFill>
                          </a:rPr>
                          <m:t> </m:t>
                        </m:r>
                        <m:r>
                          <m:rPr>
                            <m:nor/>
                          </m:rPr>
                          <a:rPr lang="nb-NO" sz="2900" b="1" i="1" dirty="0">
                            <a:solidFill>
                              <a:schemeClr val="tx1"/>
                            </a:solidFill>
                          </a:rPr>
                          <m:t>, </m:t>
                        </m:r>
                        <m:r>
                          <m:rPr>
                            <m:nor/>
                          </m:rPr>
                          <a:rPr lang="nb-NO" sz="2900" b="1" i="1" dirty="0">
                            <a:solidFill>
                              <a:schemeClr val="tx1"/>
                            </a:solidFill>
                          </a:rPr>
                          <m:t>Hydrology</m:t>
                        </m:r>
                        <m:r>
                          <m:rPr>
                            <m:nor/>
                          </m:rPr>
                          <a:rPr lang="nb-NO" sz="2900" b="1" i="1" dirty="0" smtClean="0">
                            <a:solidFill>
                              <a:schemeClr val="tx1"/>
                            </a:solidFill>
                          </a:rPr>
                          <m:t>, </m:t>
                        </m:r>
                        <m:r>
                          <m:rPr>
                            <m:nor/>
                          </m:rPr>
                          <a:rPr lang="nb-NO" sz="2900" b="1" i="1" dirty="0" smtClean="0">
                            <a:solidFill>
                              <a:schemeClr val="tx1"/>
                            </a:solidFill>
                          </a:rPr>
                          <m:t>Terrane</m:t>
                        </m:r>
                      </m:e>
                    </m:d>
                  </m:oMath>
                </a14:m>
                <a:endParaRPr lang="en-US" sz="2000" b="1" i="1">
                  <a:solidFill>
                    <a:schemeClr val="tx1"/>
                  </a:solidFill>
                  <a:ea typeface="Calibri"/>
                  <a:cs typeface="Calibri"/>
                </a:endParaRPr>
              </a:p>
            </p:txBody>
          </p:sp>
        </mc:Choice>
        <mc:Fallback xmlns="">
          <p:sp>
            <p:nvSpPr>
              <p:cNvPr id="5" name="Content Placeholder 2">
                <a:extLst>
                  <a:ext uri="{FF2B5EF4-FFF2-40B4-BE49-F238E27FC236}">
                    <a16:creationId xmlns:a16="http://schemas.microsoft.com/office/drawing/2014/main" id="{F187150D-0A7C-7991-DBB9-AF584973FA3A}"/>
                  </a:ext>
                </a:extLst>
              </p:cNvPr>
              <p:cNvSpPr txBox="1">
                <a:spLocks noRot="1" noChangeAspect="1" noMove="1" noResize="1" noEditPoints="1" noAdjustHandles="1" noChangeArrowheads="1" noChangeShapeType="1" noTextEdit="1"/>
              </p:cNvSpPr>
              <p:nvPr/>
            </p:nvSpPr>
            <p:spPr>
              <a:xfrm>
                <a:off x="2139724" y="1066509"/>
                <a:ext cx="9374587" cy="723556"/>
              </a:xfrm>
              <a:prstGeom prst="rect">
                <a:avLst/>
              </a:prstGeom>
              <a:blipFill>
                <a:blip r:embed="rId2"/>
                <a:stretch>
                  <a:fillRect l="-845" t="-52101" b="-131092"/>
                </a:stretch>
              </a:blipFill>
            </p:spPr>
            <p:txBody>
              <a:bodyPr/>
              <a:lstStyle/>
              <a:p>
                <a:r>
                  <a:rPr lang="en-US">
                    <a:noFill/>
                  </a:rPr>
                  <a:t> </a:t>
                </a:r>
              </a:p>
            </p:txBody>
          </p:sp>
        </mc:Fallback>
      </mc:AlternateContent>
      <p:sp>
        <p:nvSpPr>
          <p:cNvPr id="12" name="Date Placeholder 11">
            <a:extLst>
              <a:ext uri="{FF2B5EF4-FFF2-40B4-BE49-F238E27FC236}">
                <a16:creationId xmlns:a16="http://schemas.microsoft.com/office/drawing/2014/main" id="{499FB6B0-A720-1EFA-328E-27CD5F05FFC3}"/>
              </a:ext>
            </a:extLst>
          </p:cNvPr>
          <p:cNvSpPr>
            <a:spLocks noGrp="1"/>
          </p:cNvSpPr>
          <p:nvPr>
            <p:ph type="dt" sz="half" idx="10"/>
          </p:nvPr>
        </p:nvSpPr>
        <p:spPr/>
        <p:txBody>
          <a:bodyPr/>
          <a:lstStyle/>
          <a:p>
            <a:fld id="{CE83F89D-8232-49D2-B81E-2D581F04FBA2}" type="datetime1">
              <a:rPr lang="en-US" smtClean="0"/>
              <a:t>5/4/2026</a:t>
            </a:fld>
            <a:endParaRPr lang="en-US"/>
          </a:p>
        </p:txBody>
      </p:sp>
      <p:sp>
        <p:nvSpPr>
          <p:cNvPr id="13" name="Slide Number Placeholder 12">
            <a:extLst>
              <a:ext uri="{FF2B5EF4-FFF2-40B4-BE49-F238E27FC236}">
                <a16:creationId xmlns:a16="http://schemas.microsoft.com/office/drawing/2014/main" id="{7A465566-3D0C-B581-83BE-09C97F41CD87}"/>
              </a:ext>
            </a:extLst>
          </p:cNvPr>
          <p:cNvSpPr>
            <a:spLocks noGrp="1"/>
          </p:cNvSpPr>
          <p:nvPr>
            <p:ph type="sldNum" sz="quarter" idx="12"/>
          </p:nvPr>
        </p:nvSpPr>
        <p:spPr/>
        <p:txBody>
          <a:bodyPr/>
          <a:lstStyle/>
          <a:p>
            <a:fld id="{C1FF6DA9-008F-8B48-92A6-B652298478BF}" type="slidenum">
              <a:rPr lang="en-US" smtClean="0"/>
              <a:t>4</a:t>
            </a:fld>
            <a:endParaRPr lang="en-US"/>
          </a:p>
        </p:txBody>
      </p:sp>
      <p:sp>
        <p:nvSpPr>
          <p:cNvPr id="14" name="Footer Placeholder 13">
            <a:extLst>
              <a:ext uri="{FF2B5EF4-FFF2-40B4-BE49-F238E27FC236}">
                <a16:creationId xmlns:a16="http://schemas.microsoft.com/office/drawing/2014/main" id="{EB2EEEE1-23D5-5300-F83C-ADCF7066110D}"/>
              </a:ext>
            </a:extLst>
          </p:cNvPr>
          <p:cNvSpPr>
            <a:spLocks noGrp="1"/>
          </p:cNvSpPr>
          <p:nvPr>
            <p:ph type="ftr" sz="quarter" idx="11"/>
          </p:nvPr>
        </p:nvSpPr>
        <p:spPr/>
        <p:txBody>
          <a:bodyPr/>
          <a:lstStyle/>
          <a:p>
            <a:r>
              <a:rPr lang="en-US"/>
              <a:t>emmanuel.adusepoku@uis.no / lisa.watson@uis.no</a:t>
            </a:r>
          </a:p>
        </p:txBody>
      </p:sp>
      <p:sp>
        <p:nvSpPr>
          <p:cNvPr id="15" name="Title 1">
            <a:extLst>
              <a:ext uri="{FF2B5EF4-FFF2-40B4-BE49-F238E27FC236}">
                <a16:creationId xmlns:a16="http://schemas.microsoft.com/office/drawing/2014/main" id="{1FD57FD3-CB42-546C-84B1-BFFCE692BAF4}"/>
              </a:ext>
            </a:extLst>
          </p:cNvPr>
          <p:cNvSpPr txBox="1">
            <a:spLocks/>
          </p:cNvSpPr>
          <p:nvPr/>
        </p:nvSpPr>
        <p:spPr>
          <a:xfrm>
            <a:off x="274084" y="3354274"/>
            <a:ext cx="1588169"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4000" b="1" err="1">
                <a:solidFill>
                  <a:srgbClr val="00B0F0"/>
                </a:solidFill>
              </a:rPr>
              <a:t>Aim</a:t>
            </a:r>
            <a:endParaRPr lang="nb-NO" sz="4000" b="1">
              <a:solidFill>
                <a:srgbClr val="00B0F0"/>
              </a:solidFill>
            </a:endParaRPr>
          </a:p>
        </p:txBody>
      </p:sp>
      <p:cxnSp>
        <p:nvCxnSpPr>
          <p:cNvPr id="10" name="Straight Connector 9">
            <a:extLst>
              <a:ext uri="{FF2B5EF4-FFF2-40B4-BE49-F238E27FC236}">
                <a16:creationId xmlns:a16="http://schemas.microsoft.com/office/drawing/2014/main" id="{AC2BCA70-A998-2774-EE6E-675766199E0B}"/>
              </a:ext>
            </a:extLst>
          </p:cNvPr>
          <p:cNvCxnSpPr/>
          <p:nvPr/>
        </p:nvCxnSpPr>
        <p:spPr>
          <a:xfrm>
            <a:off x="2274073" y="1876508"/>
            <a:ext cx="9240238"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Bilde 7">
            <a:extLst>
              <a:ext uri="{FF2B5EF4-FFF2-40B4-BE49-F238E27FC236}">
                <a16:creationId xmlns:a16="http://schemas.microsoft.com/office/drawing/2014/main" id="{D63E5B56-9398-3F74-4498-4AB32349B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graphicFrame>
        <p:nvGraphicFramePr>
          <p:cNvPr id="27" name="TextBox 16">
            <a:extLst>
              <a:ext uri="{FF2B5EF4-FFF2-40B4-BE49-F238E27FC236}">
                <a16:creationId xmlns:a16="http://schemas.microsoft.com/office/drawing/2014/main" id="{8DD68413-6678-8A15-4F6A-CE88823EA61A}"/>
              </a:ext>
            </a:extLst>
          </p:cNvPr>
          <p:cNvGraphicFramePr/>
          <p:nvPr>
            <p:extLst>
              <p:ext uri="{D42A27DB-BD31-4B8C-83A1-F6EECF244321}">
                <p14:modId xmlns:p14="http://schemas.microsoft.com/office/powerpoint/2010/main" val="2324691258"/>
              </p:ext>
            </p:extLst>
          </p:nvPr>
        </p:nvGraphicFramePr>
        <p:xfrm>
          <a:off x="2215262" y="2341205"/>
          <a:ext cx="9277523" cy="3539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CE91-77A3-A39D-F117-12F302673F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0E00CA-4BE4-B7D6-B5E2-9413BDEE06C3}"/>
              </a:ext>
            </a:extLst>
          </p:cNvPr>
          <p:cNvSpPr>
            <a:spLocks noGrp="1"/>
          </p:cNvSpPr>
          <p:nvPr>
            <p:ph type="title"/>
          </p:nvPr>
        </p:nvSpPr>
        <p:spPr>
          <a:xfrm>
            <a:off x="2452975" y="426224"/>
            <a:ext cx="9045119" cy="722168"/>
          </a:xfrm>
          <a:ln w="3175">
            <a:solidFill>
              <a:srgbClr val="00B0F0"/>
            </a:solidFill>
          </a:ln>
        </p:spPr>
        <p:txBody>
          <a:bodyPr>
            <a:noAutofit/>
          </a:bodyPr>
          <a:lstStyle/>
          <a:p>
            <a:r>
              <a:rPr lang="nb-NO" sz="3000" b="1">
                <a:solidFill>
                  <a:srgbClr val="00B0F0"/>
                </a:solidFill>
              </a:rPr>
              <a:t>DATA</a:t>
            </a:r>
            <a:endParaRPr sz="3000" b="1">
              <a:solidFill>
                <a:srgbClr val="00B0F0"/>
              </a:solidFill>
            </a:endParaRPr>
          </a:p>
        </p:txBody>
      </p:sp>
      <p:pic>
        <p:nvPicPr>
          <p:cNvPr id="11" name="Bilde 7">
            <a:extLst>
              <a:ext uri="{FF2B5EF4-FFF2-40B4-BE49-F238E27FC236}">
                <a16:creationId xmlns:a16="http://schemas.microsoft.com/office/drawing/2014/main" id="{11D4EB5A-C885-F050-0D10-949E5AEC3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16" name="Date Placeholder 15">
            <a:extLst>
              <a:ext uri="{FF2B5EF4-FFF2-40B4-BE49-F238E27FC236}">
                <a16:creationId xmlns:a16="http://schemas.microsoft.com/office/drawing/2014/main" id="{6E298CEC-94CD-AE6C-8D07-0444BE49CEC5}"/>
              </a:ext>
            </a:extLst>
          </p:cNvPr>
          <p:cNvSpPr>
            <a:spLocks noGrp="1"/>
          </p:cNvSpPr>
          <p:nvPr>
            <p:ph type="dt" sz="half" idx="10"/>
          </p:nvPr>
        </p:nvSpPr>
        <p:spPr/>
        <p:txBody>
          <a:bodyPr/>
          <a:lstStyle/>
          <a:p>
            <a:fld id="{12DB4D64-6F74-4164-9209-C66E81DFA514}" type="datetime1">
              <a:rPr lang="en-US" smtClean="0"/>
              <a:t>5/4/2026</a:t>
            </a:fld>
            <a:endParaRPr lang="en-US"/>
          </a:p>
        </p:txBody>
      </p:sp>
      <p:sp>
        <p:nvSpPr>
          <p:cNvPr id="17" name="Slide Number Placeholder 16">
            <a:extLst>
              <a:ext uri="{FF2B5EF4-FFF2-40B4-BE49-F238E27FC236}">
                <a16:creationId xmlns:a16="http://schemas.microsoft.com/office/drawing/2014/main" id="{04BB9271-FAE5-3F8D-DF71-E3660FDEA2F5}"/>
              </a:ext>
            </a:extLst>
          </p:cNvPr>
          <p:cNvSpPr>
            <a:spLocks noGrp="1"/>
          </p:cNvSpPr>
          <p:nvPr>
            <p:ph type="sldNum" sz="quarter" idx="12"/>
          </p:nvPr>
        </p:nvSpPr>
        <p:spPr/>
        <p:txBody>
          <a:bodyPr/>
          <a:lstStyle/>
          <a:p>
            <a:fld id="{C1FF6DA9-008F-8B48-92A6-B652298478BF}" type="slidenum">
              <a:rPr lang="en-US" smtClean="0"/>
              <a:t>5</a:t>
            </a:fld>
            <a:endParaRPr lang="en-US"/>
          </a:p>
        </p:txBody>
      </p:sp>
      <p:sp>
        <p:nvSpPr>
          <p:cNvPr id="18" name="Footer Placeholder 17">
            <a:extLst>
              <a:ext uri="{FF2B5EF4-FFF2-40B4-BE49-F238E27FC236}">
                <a16:creationId xmlns:a16="http://schemas.microsoft.com/office/drawing/2014/main" id="{E2C2833E-81FE-BDF7-6120-B88F152AC32C}"/>
              </a:ext>
            </a:extLst>
          </p:cNvPr>
          <p:cNvSpPr>
            <a:spLocks noGrp="1"/>
          </p:cNvSpPr>
          <p:nvPr>
            <p:ph type="ftr" sz="quarter" idx="11"/>
          </p:nvPr>
        </p:nvSpPr>
        <p:spPr/>
        <p:txBody>
          <a:bodyPr/>
          <a:lstStyle/>
          <a:p>
            <a:r>
              <a:rPr lang="en-US"/>
              <a:t>emmanuel.adusepoku@uis.no / lisa.watson@uis.no</a:t>
            </a:r>
          </a:p>
        </p:txBody>
      </p:sp>
      <p:sp>
        <p:nvSpPr>
          <p:cNvPr id="19" name="Title 1">
            <a:extLst>
              <a:ext uri="{FF2B5EF4-FFF2-40B4-BE49-F238E27FC236}">
                <a16:creationId xmlns:a16="http://schemas.microsoft.com/office/drawing/2014/main" id="{92F72EC4-6C5A-BA8A-F478-F26FCE6B08A5}"/>
              </a:ext>
            </a:extLst>
          </p:cNvPr>
          <p:cNvSpPr txBox="1">
            <a:spLocks/>
          </p:cNvSpPr>
          <p:nvPr/>
        </p:nvSpPr>
        <p:spPr>
          <a:xfrm>
            <a:off x="0" y="4099069"/>
            <a:ext cx="3006918"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b="1" err="1">
                <a:solidFill>
                  <a:srgbClr val="00B0F0"/>
                </a:solidFill>
              </a:rPr>
              <a:t>Methodology</a:t>
            </a:r>
            <a:endParaRPr lang="nb-NO" sz="3000" b="1">
              <a:solidFill>
                <a:srgbClr val="00B0F0"/>
              </a:solidFill>
            </a:endParaRPr>
          </a:p>
        </p:txBody>
      </p:sp>
      <p:sp>
        <p:nvSpPr>
          <p:cNvPr id="5" name="Content Placeholder 2">
            <a:extLst>
              <a:ext uri="{FF2B5EF4-FFF2-40B4-BE49-F238E27FC236}">
                <a16:creationId xmlns:a16="http://schemas.microsoft.com/office/drawing/2014/main" id="{CA8833D2-725E-44E6-8B30-74F0B96050B9}"/>
              </a:ext>
            </a:extLst>
          </p:cNvPr>
          <p:cNvSpPr txBox="1">
            <a:spLocks/>
          </p:cNvSpPr>
          <p:nvPr/>
        </p:nvSpPr>
        <p:spPr>
          <a:xfrm>
            <a:off x="2597340" y="1773140"/>
            <a:ext cx="8105116" cy="4055165"/>
          </a:xfrm>
          <a:prstGeom prst="rect">
            <a:avLst/>
          </a:prstGeom>
          <a:ln w="28575">
            <a:solidFill>
              <a:srgbClr val="00B0F0"/>
            </a:solidFill>
          </a:ln>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b-NO" sz="2800" b="1"/>
          </a:p>
          <a:p>
            <a:r>
              <a:rPr lang="nb-NO" sz="2800" b="1" err="1"/>
              <a:t>Landsat</a:t>
            </a:r>
            <a:r>
              <a:rPr lang="nb-NO" sz="2800" b="1"/>
              <a:t> 8-9 (USGS)</a:t>
            </a:r>
            <a:endParaRPr lang="nb-NO" sz="2800" b="1">
              <a:ea typeface="Calibri"/>
              <a:cs typeface="Calibri"/>
            </a:endParaRPr>
          </a:p>
          <a:p>
            <a:r>
              <a:rPr lang="nb-NO" sz="2800" b="1"/>
              <a:t>SRTM DEM – (Pope et. al,. 2017)</a:t>
            </a:r>
            <a:endParaRPr lang="nb-NO" sz="2800" b="1">
              <a:ea typeface="Calibri"/>
              <a:cs typeface="Calibri"/>
            </a:endParaRPr>
          </a:p>
          <a:p>
            <a:r>
              <a:rPr lang="nb-NO" sz="2800" b="1" err="1"/>
              <a:t>Climate</a:t>
            </a:r>
            <a:r>
              <a:rPr lang="nb-NO" sz="2800" b="1"/>
              <a:t> Data- from UK MET, Hollis et al. (2019)</a:t>
            </a:r>
            <a:endParaRPr lang="nb-NO" sz="2800" b="1">
              <a:ea typeface="Calibri"/>
              <a:cs typeface="Calibri"/>
            </a:endParaRPr>
          </a:p>
          <a:p>
            <a:r>
              <a:rPr lang="nb-NO" sz="2800" b="1" err="1"/>
              <a:t>Peat</a:t>
            </a:r>
            <a:r>
              <a:rPr lang="nb-NO" sz="2800" b="1"/>
              <a:t> </a:t>
            </a:r>
            <a:r>
              <a:rPr lang="nb-NO" sz="2800" b="1" err="1"/>
              <a:t>Classification</a:t>
            </a:r>
            <a:r>
              <a:rPr lang="nb-NO" sz="2800" b="1"/>
              <a:t> (</a:t>
            </a:r>
            <a:r>
              <a:rPr lang="nb-NO" sz="2800" b="1" err="1"/>
              <a:t>NatureScot</a:t>
            </a:r>
            <a:r>
              <a:rPr lang="nb-NO" sz="2800" b="1"/>
              <a:t> 2023)</a:t>
            </a:r>
            <a:endParaRPr lang="nb-NO" sz="2000" b="1"/>
          </a:p>
          <a:p>
            <a:endParaRPr lang="en-US" sz="2000" b="1"/>
          </a:p>
        </p:txBody>
      </p:sp>
    </p:spTree>
    <p:extLst>
      <p:ext uri="{BB962C8B-B14F-4D97-AF65-F5344CB8AC3E}">
        <p14:creationId xmlns:p14="http://schemas.microsoft.com/office/powerpoint/2010/main" val="215223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28EDB-0D4F-0C1F-B2C2-1E8114C0812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A8B9899-B78B-44AB-7F9C-01C4140240C3}"/>
              </a:ext>
            </a:extLst>
          </p:cNvPr>
          <p:cNvSpPr txBox="1"/>
          <p:nvPr/>
        </p:nvSpPr>
        <p:spPr>
          <a:xfrm>
            <a:off x="2083242" y="302616"/>
            <a:ext cx="9525663" cy="6089870"/>
          </a:xfrm>
          <a:prstGeom prst="rect">
            <a:avLst/>
          </a:prstGeom>
          <a:noFill/>
          <a:ln w="19050">
            <a:solidFill>
              <a:srgbClr val="0070C0"/>
            </a:solidFill>
          </a:ln>
        </p:spPr>
        <p:txBody>
          <a:bodyPr wrap="square" rtlCol="0">
            <a:spAutoFit/>
          </a:bodyPr>
          <a:lstStyle/>
          <a:p>
            <a:endParaRPr lang="en-US"/>
          </a:p>
        </p:txBody>
      </p:sp>
      <p:sp>
        <p:nvSpPr>
          <p:cNvPr id="2" name="Title 1">
            <a:extLst>
              <a:ext uri="{FF2B5EF4-FFF2-40B4-BE49-F238E27FC236}">
                <a16:creationId xmlns:a16="http://schemas.microsoft.com/office/drawing/2014/main" id="{2E58A7AF-B6B0-8D74-DEA4-E320CDE87586}"/>
              </a:ext>
            </a:extLst>
          </p:cNvPr>
          <p:cNvSpPr>
            <a:spLocks noGrp="1"/>
          </p:cNvSpPr>
          <p:nvPr>
            <p:ph type="title"/>
          </p:nvPr>
        </p:nvSpPr>
        <p:spPr>
          <a:xfrm>
            <a:off x="2174582" y="289593"/>
            <a:ext cx="9061936" cy="712290"/>
          </a:xfrm>
        </p:spPr>
        <p:txBody>
          <a:bodyPr>
            <a:noAutofit/>
          </a:bodyPr>
          <a:lstStyle/>
          <a:p>
            <a:r>
              <a:rPr lang="en-US" sz="2000" b="1" err="1">
                <a:solidFill>
                  <a:srgbClr val="00B0F0"/>
                </a:solidFill>
              </a:rPr>
              <a:t>What</a:t>
            </a:r>
            <a:r>
              <a:rPr lang="en-US" sz="2000" b="1">
                <a:solidFill>
                  <a:srgbClr val="00B0F0"/>
                </a:solidFill>
              </a:rPr>
              <a:t> </a:t>
            </a:r>
            <a:r>
              <a:rPr lang="en-US" sz="2000" b="1" err="1">
                <a:solidFill>
                  <a:srgbClr val="00B0F0"/>
                </a:solidFill>
              </a:rPr>
              <a:t>are</a:t>
            </a:r>
            <a:r>
              <a:rPr lang="en-US" sz="2000" b="1">
                <a:solidFill>
                  <a:srgbClr val="00B0F0"/>
                </a:solidFill>
              </a:rPr>
              <a:t> </a:t>
            </a:r>
            <a:r>
              <a:rPr lang="en-US" sz="2000" b="1" err="1">
                <a:solidFill>
                  <a:srgbClr val="00B0F0"/>
                </a:solidFill>
              </a:rPr>
              <a:t>predictor</a:t>
            </a:r>
            <a:r>
              <a:rPr lang="en-US" sz="2000" b="1">
                <a:solidFill>
                  <a:srgbClr val="00B0F0"/>
                </a:solidFill>
              </a:rPr>
              <a:t> </a:t>
            </a:r>
            <a:r>
              <a:rPr lang="en-US" sz="2000" b="1" err="1">
                <a:solidFill>
                  <a:srgbClr val="00B0F0"/>
                </a:solidFill>
              </a:rPr>
              <a:t>signatures</a:t>
            </a:r>
            <a:r>
              <a:rPr lang="en-US" sz="2000" b="1">
                <a:solidFill>
                  <a:srgbClr val="00B0F0"/>
                </a:solidFill>
              </a:rPr>
              <a:t> over </a:t>
            </a:r>
            <a:r>
              <a:rPr lang="en-US" sz="2000" b="1" err="1">
                <a:solidFill>
                  <a:srgbClr val="00B0F0"/>
                </a:solidFill>
              </a:rPr>
              <a:t>peatlands</a:t>
            </a:r>
            <a:r>
              <a:rPr lang="en-US" sz="2000" b="1">
                <a:solidFill>
                  <a:srgbClr val="00B0F0"/>
                </a:solidFill>
              </a:rPr>
              <a:t> – </a:t>
            </a:r>
            <a:r>
              <a:rPr lang="en-US" sz="2000" b="1" err="1"/>
              <a:t>Spectral</a:t>
            </a:r>
            <a:r>
              <a:rPr lang="en-US" sz="2000" b="1"/>
              <a:t> </a:t>
            </a:r>
            <a:r>
              <a:rPr lang="en-US" sz="2000" b="1" err="1"/>
              <a:t>Reflectance</a:t>
            </a:r>
            <a:r>
              <a:rPr lang="en-US" sz="2000" b="1"/>
              <a:t>?</a:t>
            </a:r>
          </a:p>
        </p:txBody>
      </p:sp>
      <p:pic>
        <p:nvPicPr>
          <p:cNvPr id="5" name="Picture 4">
            <a:extLst>
              <a:ext uri="{FF2B5EF4-FFF2-40B4-BE49-F238E27FC236}">
                <a16:creationId xmlns:a16="http://schemas.microsoft.com/office/drawing/2014/main" id="{AF6F9636-F116-555D-E2A6-FA8C2BCE979D}"/>
              </a:ext>
            </a:extLst>
          </p:cNvPr>
          <p:cNvPicPr>
            <a:picLocks noChangeAspect="1"/>
          </p:cNvPicPr>
          <p:nvPr/>
        </p:nvPicPr>
        <p:blipFill>
          <a:blip r:embed="rId3"/>
          <a:stretch>
            <a:fillRect/>
          </a:stretch>
        </p:blipFill>
        <p:spPr>
          <a:xfrm>
            <a:off x="5090160" y="1243045"/>
            <a:ext cx="6411123" cy="4616432"/>
          </a:xfrm>
          <a:prstGeom prst="rect">
            <a:avLst/>
          </a:prstGeom>
        </p:spPr>
      </p:pic>
      <p:sp>
        <p:nvSpPr>
          <p:cNvPr id="3" name="Arrow: Down 2">
            <a:extLst>
              <a:ext uri="{FF2B5EF4-FFF2-40B4-BE49-F238E27FC236}">
                <a16:creationId xmlns:a16="http://schemas.microsoft.com/office/drawing/2014/main" id="{881EAF84-BAFB-E5EC-B4F5-1B186CF0D435}"/>
              </a:ext>
            </a:extLst>
          </p:cNvPr>
          <p:cNvSpPr/>
          <p:nvPr/>
        </p:nvSpPr>
        <p:spPr>
          <a:xfrm>
            <a:off x="8894139" y="4578358"/>
            <a:ext cx="182880" cy="68381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E2E6A9F5-BEC5-B927-B32A-158B364E1A1D}"/>
              </a:ext>
            </a:extLst>
          </p:cNvPr>
          <p:cNvSpPr/>
          <p:nvPr/>
        </p:nvSpPr>
        <p:spPr>
          <a:xfrm>
            <a:off x="9982200" y="4578357"/>
            <a:ext cx="182880" cy="68381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70DF7B17-F04B-DF45-6EB8-8DEE997D5834}"/>
              </a:ext>
            </a:extLst>
          </p:cNvPr>
          <p:cNvSpPr/>
          <p:nvPr/>
        </p:nvSpPr>
        <p:spPr>
          <a:xfrm>
            <a:off x="11053638" y="4578357"/>
            <a:ext cx="182880" cy="68381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6D3272A-D68F-63F8-62C1-DFCE6B1CD538}"/>
              </a:ext>
            </a:extLst>
          </p:cNvPr>
          <p:cNvSpPr txBox="1"/>
          <p:nvPr/>
        </p:nvSpPr>
        <p:spPr>
          <a:xfrm>
            <a:off x="5542059" y="5955058"/>
            <a:ext cx="5811741" cy="369332"/>
          </a:xfrm>
          <a:prstGeom prst="rect">
            <a:avLst/>
          </a:prstGeom>
          <a:noFill/>
        </p:spPr>
        <p:txBody>
          <a:bodyPr wrap="square">
            <a:spAutoFit/>
          </a:bodyPr>
          <a:lstStyle/>
          <a:p>
            <a:r>
              <a:rPr lang="nb-NO" b="1" err="1">
                <a:solidFill>
                  <a:srgbClr val="00B0F0"/>
                </a:solidFill>
              </a:rPr>
              <a:t>Mean</a:t>
            </a:r>
            <a:r>
              <a:rPr lang="nb-NO" b="1">
                <a:solidFill>
                  <a:srgbClr val="00B0F0"/>
                </a:solidFill>
              </a:rPr>
              <a:t> % </a:t>
            </a:r>
            <a:r>
              <a:rPr lang="nb-NO" b="1" err="1">
                <a:solidFill>
                  <a:srgbClr val="00B0F0"/>
                </a:solidFill>
              </a:rPr>
              <a:t>spectral</a:t>
            </a:r>
            <a:r>
              <a:rPr lang="nb-NO" b="1">
                <a:solidFill>
                  <a:srgbClr val="00B0F0"/>
                </a:solidFill>
              </a:rPr>
              <a:t> </a:t>
            </a:r>
            <a:r>
              <a:rPr lang="nb-NO" b="1" err="1">
                <a:solidFill>
                  <a:srgbClr val="00B0F0"/>
                </a:solidFill>
              </a:rPr>
              <a:t>reflectance</a:t>
            </a:r>
            <a:r>
              <a:rPr lang="nb-NO" b="1">
                <a:solidFill>
                  <a:srgbClr val="00B0F0"/>
                </a:solidFill>
              </a:rPr>
              <a:t> </a:t>
            </a:r>
            <a:r>
              <a:rPr lang="nb-NO" b="1" err="1">
                <a:solidFill>
                  <a:srgbClr val="00B0F0"/>
                </a:solidFill>
              </a:rPr>
              <a:t>curve</a:t>
            </a:r>
            <a:r>
              <a:rPr lang="nb-NO" b="1">
                <a:solidFill>
                  <a:srgbClr val="00B0F0"/>
                </a:solidFill>
              </a:rPr>
              <a:t> </a:t>
            </a:r>
            <a:r>
              <a:rPr lang="nb-NO" b="1" err="1">
                <a:solidFill>
                  <a:srgbClr val="00B0F0"/>
                </a:solidFill>
              </a:rPr>
              <a:t>of</a:t>
            </a:r>
            <a:r>
              <a:rPr lang="nb-NO" b="1">
                <a:solidFill>
                  <a:srgbClr val="00B0F0"/>
                </a:solidFill>
              </a:rPr>
              <a:t> 5 </a:t>
            </a:r>
            <a:r>
              <a:rPr lang="nb-NO" b="1" err="1">
                <a:solidFill>
                  <a:srgbClr val="00B0F0"/>
                </a:solidFill>
              </a:rPr>
              <a:t>peat</a:t>
            </a:r>
            <a:r>
              <a:rPr lang="nb-NO" b="1">
                <a:solidFill>
                  <a:srgbClr val="00B0F0"/>
                </a:solidFill>
              </a:rPr>
              <a:t> </a:t>
            </a:r>
            <a:r>
              <a:rPr lang="nb-NO" b="1" err="1">
                <a:solidFill>
                  <a:srgbClr val="00B0F0"/>
                </a:solidFill>
              </a:rPr>
              <a:t>classes</a:t>
            </a:r>
            <a:endParaRPr lang="nb-NO" b="1">
              <a:solidFill>
                <a:srgbClr val="00B0F0"/>
              </a:solidFill>
            </a:endParaRPr>
          </a:p>
        </p:txBody>
      </p:sp>
      <p:pic>
        <p:nvPicPr>
          <p:cNvPr id="22" name="Bilde 7">
            <a:extLst>
              <a:ext uri="{FF2B5EF4-FFF2-40B4-BE49-F238E27FC236}">
                <a16:creationId xmlns:a16="http://schemas.microsoft.com/office/drawing/2014/main" id="{DA8113C9-EB3C-8A72-D4EF-E54F2E9CC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27" name="Date Placeholder 26">
            <a:extLst>
              <a:ext uri="{FF2B5EF4-FFF2-40B4-BE49-F238E27FC236}">
                <a16:creationId xmlns:a16="http://schemas.microsoft.com/office/drawing/2014/main" id="{16C8FE4D-A29A-BC6E-33FF-1174DA3EF63D}"/>
              </a:ext>
            </a:extLst>
          </p:cNvPr>
          <p:cNvSpPr>
            <a:spLocks noGrp="1"/>
          </p:cNvSpPr>
          <p:nvPr>
            <p:ph type="dt" sz="half" idx="10"/>
          </p:nvPr>
        </p:nvSpPr>
        <p:spPr/>
        <p:txBody>
          <a:bodyPr/>
          <a:lstStyle/>
          <a:p>
            <a:fld id="{3A1E6C0E-F4C0-4A3D-A7CD-5BB285C60A81}" type="datetime1">
              <a:rPr lang="en-US" smtClean="0"/>
              <a:t>5/4/2026</a:t>
            </a:fld>
            <a:endParaRPr lang="en-US"/>
          </a:p>
        </p:txBody>
      </p:sp>
      <p:sp>
        <p:nvSpPr>
          <p:cNvPr id="28" name="Slide Number Placeholder 27">
            <a:extLst>
              <a:ext uri="{FF2B5EF4-FFF2-40B4-BE49-F238E27FC236}">
                <a16:creationId xmlns:a16="http://schemas.microsoft.com/office/drawing/2014/main" id="{24608F4F-881D-2C90-AE99-AA38E5C31EAF}"/>
              </a:ext>
            </a:extLst>
          </p:cNvPr>
          <p:cNvSpPr>
            <a:spLocks noGrp="1"/>
          </p:cNvSpPr>
          <p:nvPr>
            <p:ph type="sldNum" sz="quarter" idx="12"/>
          </p:nvPr>
        </p:nvSpPr>
        <p:spPr/>
        <p:txBody>
          <a:bodyPr/>
          <a:lstStyle/>
          <a:p>
            <a:fld id="{C1FF6DA9-008F-8B48-92A6-B652298478BF}" type="slidenum">
              <a:rPr lang="en-US" smtClean="0"/>
              <a:t>6</a:t>
            </a:fld>
            <a:endParaRPr lang="en-US"/>
          </a:p>
        </p:txBody>
      </p:sp>
      <p:sp>
        <p:nvSpPr>
          <p:cNvPr id="30" name="Footer Placeholder 29">
            <a:extLst>
              <a:ext uri="{FF2B5EF4-FFF2-40B4-BE49-F238E27FC236}">
                <a16:creationId xmlns:a16="http://schemas.microsoft.com/office/drawing/2014/main" id="{8FEABACB-C726-7474-169D-8686E5C721F0}"/>
              </a:ext>
            </a:extLst>
          </p:cNvPr>
          <p:cNvSpPr>
            <a:spLocks noGrp="1"/>
          </p:cNvSpPr>
          <p:nvPr>
            <p:ph type="ftr" sz="quarter" idx="11"/>
          </p:nvPr>
        </p:nvSpPr>
        <p:spPr/>
        <p:txBody>
          <a:bodyPr/>
          <a:lstStyle/>
          <a:p>
            <a:r>
              <a:rPr lang="en-US"/>
              <a:t>emmanuel.adusepoku@uis.no / lisa.watson@uis.no</a:t>
            </a:r>
          </a:p>
        </p:txBody>
      </p:sp>
      <p:sp>
        <p:nvSpPr>
          <p:cNvPr id="32" name="Title 1">
            <a:extLst>
              <a:ext uri="{FF2B5EF4-FFF2-40B4-BE49-F238E27FC236}">
                <a16:creationId xmlns:a16="http://schemas.microsoft.com/office/drawing/2014/main" id="{A591BB33-B14A-61CD-806C-D0BA2BF4C13A}"/>
              </a:ext>
            </a:extLst>
          </p:cNvPr>
          <p:cNvSpPr txBox="1">
            <a:spLocks/>
          </p:cNvSpPr>
          <p:nvPr/>
        </p:nvSpPr>
        <p:spPr>
          <a:xfrm>
            <a:off x="0" y="4099069"/>
            <a:ext cx="3006918"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b="1" err="1">
                <a:solidFill>
                  <a:srgbClr val="00B0F0"/>
                </a:solidFill>
              </a:rPr>
              <a:t>Methodology</a:t>
            </a:r>
            <a:endParaRPr lang="nb-NO" sz="3000" b="1">
              <a:solidFill>
                <a:srgbClr val="00B0F0"/>
              </a:solidFill>
            </a:endParaRPr>
          </a:p>
        </p:txBody>
      </p:sp>
      <p:sp>
        <p:nvSpPr>
          <p:cNvPr id="17" name="TextBox 16">
            <a:extLst>
              <a:ext uri="{FF2B5EF4-FFF2-40B4-BE49-F238E27FC236}">
                <a16:creationId xmlns:a16="http://schemas.microsoft.com/office/drawing/2014/main" id="{705F7688-3A84-DB44-450B-135EFCCA1376}"/>
              </a:ext>
            </a:extLst>
          </p:cNvPr>
          <p:cNvSpPr txBox="1"/>
          <p:nvPr/>
        </p:nvSpPr>
        <p:spPr>
          <a:xfrm>
            <a:off x="2083242" y="2890191"/>
            <a:ext cx="3077155" cy="738664"/>
          </a:xfrm>
          <a:prstGeom prst="rect">
            <a:avLst/>
          </a:prstGeom>
          <a:noFill/>
        </p:spPr>
        <p:txBody>
          <a:bodyPr wrap="square" rtlCol="0">
            <a:spAutoFit/>
          </a:bodyPr>
          <a:lstStyle/>
          <a:p>
            <a:r>
              <a:rPr lang="nb-NO" sz="1400" b="1" err="1"/>
              <a:t>Forested</a:t>
            </a:r>
            <a:r>
              <a:rPr lang="nb-NO" sz="1400" b="1"/>
              <a:t> shows </a:t>
            </a:r>
            <a:r>
              <a:rPr lang="nb-NO" sz="1400" b="1" err="1"/>
              <a:t>lower</a:t>
            </a:r>
            <a:r>
              <a:rPr lang="nb-NO" sz="1400" b="1"/>
              <a:t> </a:t>
            </a:r>
            <a:r>
              <a:rPr lang="nb-NO" sz="1400" b="1" err="1"/>
              <a:t>mean</a:t>
            </a:r>
            <a:r>
              <a:rPr lang="nb-NO" sz="1400" b="1"/>
              <a:t> </a:t>
            </a:r>
            <a:r>
              <a:rPr lang="nb-NO" sz="1400" b="1" err="1"/>
              <a:t>spectral</a:t>
            </a:r>
            <a:r>
              <a:rPr lang="nb-NO" sz="1400" b="1"/>
              <a:t> </a:t>
            </a:r>
            <a:r>
              <a:rPr lang="nb-NO" sz="1400" b="1" err="1"/>
              <a:t>reflectance</a:t>
            </a:r>
            <a:r>
              <a:rPr lang="nb-NO" sz="1400" b="1"/>
              <a:t> at </a:t>
            </a:r>
            <a:r>
              <a:rPr lang="nb-NO" sz="1400" b="1" err="1">
                <a:solidFill>
                  <a:srgbClr val="FF0000"/>
                </a:solidFill>
              </a:rPr>
              <a:t>Infrared</a:t>
            </a:r>
            <a:r>
              <a:rPr lang="nb-NO" sz="1400" b="1"/>
              <a:t> region </a:t>
            </a:r>
            <a:r>
              <a:rPr lang="nb-NO" sz="1400" b="1" err="1"/>
              <a:t>of</a:t>
            </a:r>
            <a:r>
              <a:rPr lang="nb-NO" sz="1400" b="1"/>
              <a:t> </a:t>
            </a:r>
            <a:r>
              <a:rPr lang="nb-NO" sz="1400" b="1" err="1"/>
              <a:t>the</a:t>
            </a:r>
            <a:r>
              <a:rPr lang="nb-NO" sz="1400" b="1"/>
              <a:t> EM Spectrum</a:t>
            </a:r>
            <a:endParaRPr lang="en-US" sz="1400" b="1"/>
          </a:p>
        </p:txBody>
      </p:sp>
    </p:spTree>
    <p:extLst>
      <p:ext uri="{BB962C8B-B14F-4D97-AF65-F5344CB8AC3E}">
        <p14:creationId xmlns:p14="http://schemas.microsoft.com/office/powerpoint/2010/main" val="293825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6C163-FB37-CF1E-981B-5F6572FD567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248238B-761D-C5F8-48C8-53A6E538C102}"/>
              </a:ext>
            </a:extLst>
          </p:cNvPr>
          <p:cNvSpPr txBox="1"/>
          <p:nvPr/>
        </p:nvSpPr>
        <p:spPr>
          <a:xfrm>
            <a:off x="2209800" y="2811894"/>
            <a:ext cx="2743199" cy="1631216"/>
          </a:xfrm>
          <a:prstGeom prst="rect">
            <a:avLst/>
          </a:prstGeom>
          <a:noFill/>
          <a:ln w="19050">
            <a:solidFill>
              <a:srgbClr val="0070C0"/>
            </a:solidFill>
          </a:ln>
        </p:spPr>
        <p:txBody>
          <a:bodyPr wrap="square" rtlCol="0">
            <a:spAutoFit/>
          </a:bodyPr>
          <a:lstStyle/>
          <a:p>
            <a:r>
              <a:rPr lang="nb-NO" sz="2500" b="1" err="1">
                <a:solidFill>
                  <a:srgbClr val="00B050"/>
                </a:solidFill>
              </a:rPr>
              <a:t>Forested</a:t>
            </a:r>
            <a:r>
              <a:rPr lang="nb-NO" sz="2500" b="1">
                <a:solidFill>
                  <a:srgbClr val="00B0F0"/>
                </a:solidFill>
              </a:rPr>
              <a:t> </a:t>
            </a:r>
            <a:r>
              <a:rPr lang="nb-NO" sz="2500" b="1" err="1"/>
              <a:t>peatland</a:t>
            </a:r>
            <a:r>
              <a:rPr lang="nb-NO" sz="2500" b="1"/>
              <a:t> </a:t>
            </a:r>
            <a:r>
              <a:rPr lang="nb-NO" sz="2500" b="1" err="1"/>
              <a:t>exhibit</a:t>
            </a:r>
            <a:r>
              <a:rPr lang="nb-NO" sz="2500" b="1"/>
              <a:t> </a:t>
            </a:r>
            <a:r>
              <a:rPr lang="nb-NO" sz="2500" b="1" err="1"/>
              <a:t>coldest</a:t>
            </a:r>
            <a:r>
              <a:rPr lang="nb-NO" sz="2500" b="1"/>
              <a:t> </a:t>
            </a:r>
            <a:r>
              <a:rPr lang="nb-NO" sz="2500" b="1" err="1"/>
              <a:t>thermal</a:t>
            </a:r>
            <a:r>
              <a:rPr lang="nb-NO" sz="2500" b="1"/>
              <a:t> </a:t>
            </a:r>
            <a:r>
              <a:rPr lang="nb-NO" sz="2500" b="1" err="1"/>
              <a:t>signature</a:t>
            </a:r>
            <a:endParaRPr lang="en-US" sz="2500" b="1"/>
          </a:p>
        </p:txBody>
      </p:sp>
      <p:sp>
        <p:nvSpPr>
          <p:cNvPr id="17" name="TextBox 16">
            <a:extLst>
              <a:ext uri="{FF2B5EF4-FFF2-40B4-BE49-F238E27FC236}">
                <a16:creationId xmlns:a16="http://schemas.microsoft.com/office/drawing/2014/main" id="{BEC14FF0-E6F2-ED05-A181-316EDA888930}"/>
              </a:ext>
            </a:extLst>
          </p:cNvPr>
          <p:cNvSpPr txBox="1"/>
          <p:nvPr/>
        </p:nvSpPr>
        <p:spPr>
          <a:xfrm>
            <a:off x="2168161" y="4696264"/>
            <a:ext cx="2872311" cy="1107996"/>
          </a:xfrm>
          <a:prstGeom prst="rect">
            <a:avLst/>
          </a:prstGeom>
          <a:noFill/>
          <a:ln w="19050">
            <a:solidFill>
              <a:srgbClr val="0070C0"/>
            </a:solidFill>
          </a:ln>
        </p:spPr>
        <p:txBody>
          <a:bodyPr wrap="square" rtlCol="0">
            <a:spAutoFit/>
          </a:bodyPr>
          <a:lstStyle/>
          <a:p>
            <a:r>
              <a:rPr lang="nb-NO" sz="2400" b="1" err="1">
                <a:solidFill>
                  <a:srgbClr val="00B0F0"/>
                </a:solidFill>
              </a:rPr>
              <a:t>Modified</a:t>
            </a:r>
            <a:r>
              <a:rPr lang="nb-NO" sz="2400" b="1">
                <a:solidFill>
                  <a:srgbClr val="00B0F0"/>
                </a:solidFill>
              </a:rPr>
              <a:t> </a:t>
            </a:r>
            <a:r>
              <a:rPr lang="nb-NO" sz="2400" b="1" err="1"/>
              <a:t>exhibits</a:t>
            </a:r>
            <a:r>
              <a:rPr lang="nb-NO" sz="2400" b="1"/>
              <a:t> </a:t>
            </a:r>
            <a:r>
              <a:rPr lang="nb-NO" sz="2400" b="1" err="1"/>
              <a:t>warmest</a:t>
            </a:r>
            <a:r>
              <a:rPr lang="nb-NO" sz="2400" b="1"/>
              <a:t> </a:t>
            </a:r>
            <a:r>
              <a:rPr lang="nb-NO" sz="2400" b="1" err="1"/>
              <a:t>signature</a:t>
            </a:r>
            <a:endParaRPr lang="nb-NO" sz="2400" b="1"/>
          </a:p>
          <a:p>
            <a:endParaRPr lang="nb-NO" b="1"/>
          </a:p>
        </p:txBody>
      </p:sp>
      <p:sp>
        <p:nvSpPr>
          <p:cNvPr id="2" name="Title 1">
            <a:extLst>
              <a:ext uri="{FF2B5EF4-FFF2-40B4-BE49-F238E27FC236}">
                <a16:creationId xmlns:a16="http://schemas.microsoft.com/office/drawing/2014/main" id="{2C9784C8-FFC6-2363-147A-7492483A69DC}"/>
              </a:ext>
            </a:extLst>
          </p:cNvPr>
          <p:cNvSpPr>
            <a:spLocks noGrp="1"/>
          </p:cNvSpPr>
          <p:nvPr>
            <p:ph type="title"/>
          </p:nvPr>
        </p:nvSpPr>
        <p:spPr>
          <a:xfrm>
            <a:off x="2830185" y="322896"/>
            <a:ext cx="8229600" cy="712290"/>
          </a:xfrm>
        </p:spPr>
        <p:txBody>
          <a:bodyPr>
            <a:normAutofit fontScale="90000"/>
          </a:bodyPr>
          <a:lstStyle/>
          <a:p>
            <a:r>
              <a:rPr lang="nb-NO" sz="3000" b="1" dirty="0" err="1">
                <a:solidFill>
                  <a:srgbClr val="00B0F0"/>
                </a:solidFill>
              </a:rPr>
              <a:t>What</a:t>
            </a:r>
            <a:r>
              <a:rPr lang="nb-NO" sz="3000" b="1" dirty="0">
                <a:solidFill>
                  <a:srgbClr val="00B0F0"/>
                </a:solidFill>
              </a:rPr>
              <a:t> </a:t>
            </a:r>
            <a:r>
              <a:rPr lang="nb-NO" sz="3000" b="1" dirty="0" err="1">
                <a:solidFill>
                  <a:srgbClr val="00B0F0"/>
                </a:solidFill>
              </a:rPr>
              <a:t>are</a:t>
            </a:r>
            <a:r>
              <a:rPr lang="nb-NO" sz="3000" b="1" dirty="0">
                <a:solidFill>
                  <a:srgbClr val="00B0F0"/>
                </a:solidFill>
              </a:rPr>
              <a:t> </a:t>
            </a:r>
            <a:r>
              <a:rPr lang="nb-NO" sz="3000" b="1" dirty="0" err="1">
                <a:solidFill>
                  <a:srgbClr val="00B0F0"/>
                </a:solidFill>
              </a:rPr>
              <a:t>predictor</a:t>
            </a:r>
            <a:r>
              <a:rPr lang="nb-NO" sz="3000" b="1" dirty="0">
                <a:solidFill>
                  <a:srgbClr val="00B0F0"/>
                </a:solidFill>
              </a:rPr>
              <a:t> </a:t>
            </a:r>
            <a:r>
              <a:rPr lang="nb-NO" sz="3000" b="1" dirty="0" err="1">
                <a:solidFill>
                  <a:srgbClr val="00B0F0"/>
                </a:solidFill>
              </a:rPr>
              <a:t>signatures</a:t>
            </a:r>
            <a:r>
              <a:rPr lang="nb-NO" sz="3000" b="1" dirty="0">
                <a:solidFill>
                  <a:srgbClr val="00B0F0"/>
                </a:solidFill>
              </a:rPr>
              <a:t> over </a:t>
            </a:r>
            <a:r>
              <a:rPr lang="nb-NO" sz="3000" b="1" dirty="0" err="1">
                <a:solidFill>
                  <a:srgbClr val="00B0F0"/>
                </a:solidFill>
              </a:rPr>
              <a:t>peatlands</a:t>
            </a:r>
            <a:r>
              <a:rPr lang="nb-NO" sz="3000" b="1" dirty="0">
                <a:solidFill>
                  <a:srgbClr val="00B0F0"/>
                </a:solidFill>
              </a:rPr>
              <a:t> - </a:t>
            </a:r>
            <a:r>
              <a:rPr lang="nb-NO" sz="3000" b="1" dirty="0"/>
              <a:t>LST</a:t>
            </a:r>
            <a:r>
              <a:rPr lang="nb-NO" sz="3000" b="1" dirty="0">
                <a:solidFill>
                  <a:srgbClr val="00B0F0"/>
                </a:solidFill>
              </a:rPr>
              <a:t>?</a:t>
            </a:r>
            <a:endParaRPr sz="3000" b="1" dirty="0">
              <a:solidFill>
                <a:srgbClr val="00B0F0"/>
              </a:solidFill>
            </a:endParaRPr>
          </a:p>
        </p:txBody>
      </p:sp>
      <p:pic>
        <p:nvPicPr>
          <p:cNvPr id="11" name="Picture 10">
            <a:extLst>
              <a:ext uri="{FF2B5EF4-FFF2-40B4-BE49-F238E27FC236}">
                <a16:creationId xmlns:a16="http://schemas.microsoft.com/office/drawing/2014/main" id="{F7E3EE62-F2C3-80D9-41E7-330CBC2F44F4}"/>
              </a:ext>
            </a:extLst>
          </p:cNvPr>
          <p:cNvPicPr>
            <a:picLocks noChangeAspect="1"/>
          </p:cNvPicPr>
          <p:nvPr/>
        </p:nvPicPr>
        <p:blipFill>
          <a:blip r:embed="rId3"/>
          <a:stretch>
            <a:fillRect/>
          </a:stretch>
        </p:blipFill>
        <p:spPr>
          <a:xfrm>
            <a:off x="5184763" y="1267923"/>
            <a:ext cx="6380676" cy="4144871"/>
          </a:xfrm>
          <a:prstGeom prst="rect">
            <a:avLst/>
          </a:prstGeom>
        </p:spPr>
      </p:pic>
      <p:sp>
        <p:nvSpPr>
          <p:cNvPr id="16" name="TextBox 15">
            <a:extLst>
              <a:ext uri="{FF2B5EF4-FFF2-40B4-BE49-F238E27FC236}">
                <a16:creationId xmlns:a16="http://schemas.microsoft.com/office/drawing/2014/main" id="{BCD393E9-7992-1AD5-471C-B301F56F9DF4}"/>
              </a:ext>
            </a:extLst>
          </p:cNvPr>
          <p:cNvSpPr txBox="1"/>
          <p:nvPr/>
        </p:nvSpPr>
        <p:spPr>
          <a:xfrm>
            <a:off x="10076953" y="3196423"/>
            <a:ext cx="904784" cy="1916266"/>
          </a:xfrm>
          <a:prstGeom prst="rect">
            <a:avLst/>
          </a:prstGeom>
          <a:noFill/>
          <a:ln w="38100">
            <a:solidFill>
              <a:srgbClr val="92D050"/>
            </a:solidFill>
          </a:ln>
        </p:spPr>
        <p:txBody>
          <a:bodyPr wrap="square" rtlCol="0">
            <a:spAutoFit/>
          </a:bodyPr>
          <a:lstStyle/>
          <a:p>
            <a:endParaRPr lang="en-US"/>
          </a:p>
        </p:txBody>
      </p:sp>
      <p:sp>
        <p:nvSpPr>
          <p:cNvPr id="19" name="TextBox 18">
            <a:extLst>
              <a:ext uri="{FF2B5EF4-FFF2-40B4-BE49-F238E27FC236}">
                <a16:creationId xmlns:a16="http://schemas.microsoft.com/office/drawing/2014/main" id="{43B93139-5EFF-6197-3A08-BC4CC7B83146}"/>
              </a:ext>
            </a:extLst>
          </p:cNvPr>
          <p:cNvSpPr txBox="1"/>
          <p:nvPr/>
        </p:nvSpPr>
        <p:spPr>
          <a:xfrm>
            <a:off x="5543928" y="5449525"/>
            <a:ext cx="5729271" cy="646331"/>
          </a:xfrm>
          <a:prstGeom prst="rect">
            <a:avLst/>
          </a:prstGeom>
          <a:noFill/>
        </p:spPr>
        <p:txBody>
          <a:bodyPr wrap="square">
            <a:spAutoFit/>
          </a:bodyPr>
          <a:lstStyle/>
          <a:p>
            <a:r>
              <a:rPr lang="nb-NO" b="1" dirty="0" err="1">
                <a:solidFill>
                  <a:srgbClr val="00B0F0"/>
                </a:solidFill>
              </a:rPr>
              <a:t>Mean</a:t>
            </a:r>
            <a:r>
              <a:rPr lang="nb-NO" b="1" dirty="0">
                <a:solidFill>
                  <a:srgbClr val="00B0F0"/>
                </a:solidFill>
              </a:rPr>
              <a:t> LST </a:t>
            </a:r>
            <a:r>
              <a:rPr lang="nb-NO" b="1" dirty="0" err="1">
                <a:solidFill>
                  <a:srgbClr val="00B0F0"/>
                </a:solidFill>
              </a:rPr>
              <a:t>differences</a:t>
            </a:r>
            <a:r>
              <a:rPr lang="nb-NO" b="1" dirty="0">
                <a:solidFill>
                  <a:srgbClr val="00B0F0"/>
                </a:solidFill>
              </a:rPr>
              <a:t> </a:t>
            </a:r>
            <a:r>
              <a:rPr lang="nb-NO" b="1" dirty="0" err="1">
                <a:solidFill>
                  <a:srgbClr val="00B0F0"/>
                </a:solidFill>
              </a:rPr>
              <a:t>among</a:t>
            </a:r>
            <a:r>
              <a:rPr lang="nb-NO" b="1" dirty="0">
                <a:solidFill>
                  <a:srgbClr val="00B0F0"/>
                </a:solidFill>
              </a:rPr>
              <a:t>  </a:t>
            </a:r>
            <a:r>
              <a:rPr lang="nb-NO" b="1" dirty="0" err="1">
                <a:solidFill>
                  <a:srgbClr val="00B0F0"/>
                </a:solidFill>
              </a:rPr>
              <a:t>peatland</a:t>
            </a:r>
            <a:r>
              <a:rPr lang="nb-NO" b="1" dirty="0">
                <a:solidFill>
                  <a:srgbClr val="00B0F0"/>
                </a:solidFill>
              </a:rPr>
              <a:t> </a:t>
            </a:r>
            <a:r>
              <a:rPr lang="nb-NO" b="1" dirty="0" err="1">
                <a:solidFill>
                  <a:srgbClr val="00B0F0"/>
                </a:solidFill>
              </a:rPr>
              <a:t>classes</a:t>
            </a:r>
            <a:r>
              <a:rPr lang="nb-NO" b="1" dirty="0">
                <a:solidFill>
                  <a:srgbClr val="00B0F0"/>
                </a:solidFill>
              </a:rPr>
              <a:t> (</a:t>
            </a:r>
            <a:r>
              <a:rPr lang="nb-NO" b="1" dirty="0" err="1">
                <a:solidFill>
                  <a:srgbClr val="00B0F0"/>
                </a:solidFill>
              </a:rPr>
              <a:t>Normalised</a:t>
            </a:r>
            <a:r>
              <a:rPr lang="nb-NO" b="1" dirty="0">
                <a:solidFill>
                  <a:srgbClr val="00B0F0"/>
                </a:solidFill>
              </a:rPr>
              <a:t> To </a:t>
            </a:r>
            <a:r>
              <a:rPr lang="nb-NO" b="1" dirty="0" err="1">
                <a:solidFill>
                  <a:srgbClr val="00B0F0"/>
                </a:solidFill>
              </a:rPr>
              <a:t>Highlight</a:t>
            </a:r>
            <a:r>
              <a:rPr lang="nb-NO" b="1" dirty="0">
                <a:solidFill>
                  <a:srgbClr val="00B0F0"/>
                </a:solidFill>
              </a:rPr>
              <a:t> LST </a:t>
            </a:r>
            <a:r>
              <a:rPr lang="nb-NO" b="1" dirty="0" err="1">
                <a:solidFill>
                  <a:srgbClr val="00B0F0"/>
                </a:solidFill>
              </a:rPr>
              <a:t>Differences</a:t>
            </a:r>
            <a:r>
              <a:rPr lang="nb-NO" b="1" dirty="0">
                <a:solidFill>
                  <a:srgbClr val="00B0F0"/>
                </a:solidFill>
              </a:rPr>
              <a:t>)</a:t>
            </a:r>
          </a:p>
        </p:txBody>
      </p:sp>
      <p:pic>
        <p:nvPicPr>
          <p:cNvPr id="22" name="Bilde 7">
            <a:extLst>
              <a:ext uri="{FF2B5EF4-FFF2-40B4-BE49-F238E27FC236}">
                <a16:creationId xmlns:a16="http://schemas.microsoft.com/office/drawing/2014/main" id="{9B9E57F8-11AA-DBB1-1ED5-7CCC03A61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27" name="Date Placeholder 26">
            <a:extLst>
              <a:ext uri="{FF2B5EF4-FFF2-40B4-BE49-F238E27FC236}">
                <a16:creationId xmlns:a16="http://schemas.microsoft.com/office/drawing/2014/main" id="{FECDEC43-2C08-E913-D1CE-A697EE232703}"/>
              </a:ext>
            </a:extLst>
          </p:cNvPr>
          <p:cNvSpPr>
            <a:spLocks noGrp="1"/>
          </p:cNvSpPr>
          <p:nvPr>
            <p:ph type="dt" sz="half" idx="10"/>
          </p:nvPr>
        </p:nvSpPr>
        <p:spPr/>
        <p:txBody>
          <a:bodyPr/>
          <a:lstStyle/>
          <a:p>
            <a:fld id="{3A1E6C0E-F4C0-4A3D-A7CD-5BB285C60A81}" type="datetime1">
              <a:rPr lang="en-US" smtClean="0"/>
              <a:t>5/4/2026</a:t>
            </a:fld>
            <a:endParaRPr lang="en-US"/>
          </a:p>
        </p:txBody>
      </p:sp>
      <p:sp>
        <p:nvSpPr>
          <p:cNvPr id="28" name="Slide Number Placeholder 27">
            <a:extLst>
              <a:ext uri="{FF2B5EF4-FFF2-40B4-BE49-F238E27FC236}">
                <a16:creationId xmlns:a16="http://schemas.microsoft.com/office/drawing/2014/main" id="{FD809413-0236-45C3-DFD5-E0FBAD1C565E}"/>
              </a:ext>
            </a:extLst>
          </p:cNvPr>
          <p:cNvSpPr>
            <a:spLocks noGrp="1"/>
          </p:cNvSpPr>
          <p:nvPr>
            <p:ph type="sldNum" sz="quarter" idx="12"/>
          </p:nvPr>
        </p:nvSpPr>
        <p:spPr/>
        <p:txBody>
          <a:bodyPr/>
          <a:lstStyle/>
          <a:p>
            <a:fld id="{C1FF6DA9-008F-8B48-92A6-B652298478BF}" type="slidenum">
              <a:rPr lang="en-US" smtClean="0"/>
              <a:t>7</a:t>
            </a:fld>
            <a:endParaRPr lang="en-US"/>
          </a:p>
        </p:txBody>
      </p:sp>
      <p:sp>
        <p:nvSpPr>
          <p:cNvPr id="30" name="Footer Placeholder 29">
            <a:extLst>
              <a:ext uri="{FF2B5EF4-FFF2-40B4-BE49-F238E27FC236}">
                <a16:creationId xmlns:a16="http://schemas.microsoft.com/office/drawing/2014/main" id="{6F888468-72A9-F1E2-2E1B-88E938C553A9}"/>
              </a:ext>
            </a:extLst>
          </p:cNvPr>
          <p:cNvSpPr>
            <a:spLocks noGrp="1"/>
          </p:cNvSpPr>
          <p:nvPr>
            <p:ph type="ftr" sz="quarter" idx="11"/>
          </p:nvPr>
        </p:nvSpPr>
        <p:spPr/>
        <p:txBody>
          <a:bodyPr/>
          <a:lstStyle/>
          <a:p>
            <a:r>
              <a:rPr lang="en-US"/>
              <a:t>emmanuel.adusepoku@uis.no / lisa.watson@uis.no</a:t>
            </a:r>
          </a:p>
        </p:txBody>
      </p:sp>
      <p:sp>
        <p:nvSpPr>
          <p:cNvPr id="32" name="Title 1">
            <a:extLst>
              <a:ext uri="{FF2B5EF4-FFF2-40B4-BE49-F238E27FC236}">
                <a16:creationId xmlns:a16="http://schemas.microsoft.com/office/drawing/2014/main" id="{58670383-E6AA-D291-A661-E88D95C1C3CA}"/>
              </a:ext>
            </a:extLst>
          </p:cNvPr>
          <p:cNvSpPr txBox="1">
            <a:spLocks/>
          </p:cNvSpPr>
          <p:nvPr/>
        </p:nvSpPr>
        <p:spPr>
          <a:xfrm>
            <a:off x="0" y="4099069"/>
            <a:ext cx="3006918"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b="1" err="1">
                <a:solidFill>
                  <a:srgbClr val="00B0F0"/>
                </a:solidFill>
              </a:rPr>
              <a:t>Methodology</a:t>
            </a:r>
            <a:endParaRPr lang="nb-NO" sz="3000" b="1">
              <a:solidFill>
                <a:srgbClr val="00B0F0"/>
              </a:solidFill>
            </a:endParaRPr>
          </a:p>
        </p:txBody>
      </p:sp>
      <p:sp>
        <p:nvSpPr>
          <p:cNvPr id="4" name="TextBox 3">
            <a:extLst>
              <a:ext uri="{FF2B5EF4-FFF2-40B4-BE49-F238E27FC236}">
                <a16:creationId xmlns:a16="http://schemas.microsoft.com/office/drawing/2014/main" id="{91AAAA3C-EFB1-E0BF-1D4F-BACC02B0F768}"/>
              </a:ext>
            </a:extLst>
          </p:cNvPr>
          <p:cNvSpPr txBox="1"/>
          <p:nvPr/>
        </p:nvSpPr>
        <p:spPr>
          <a:xfrm>
            <a:off x="5781401" y="1459331"/>
            <a:ext cx="904785" cy="3653358"/>
          </a:xfrm>
          <a:prstGeom prst="rect">
            <a:avLst/>
          </a:prstGeom>
          <a:noFill/>
          <a:ln w="38100">
            <a:solidFill>
              <a:srgbClr val="00B0F0"/>
            </a:solidFill>
          </a:ln>
        </p:spPr>
        <p:txBody>
          <a:bodyPr wrap="square" rtlCol="0">
            <a:spAutoFit/>
          </a:bodyPr>
          <a:lstStyle/>
          <a:p>
            <a:endParaRPr lang="en-US"/>
          </a:p>
        </p:txBody>
      </p:sp>
      <p:sp>
        <p:nvSpPr>
          <p:cNvPr id="24" name="TextBox 23">
            <a:extLst>
              <a:ext uri="{FF2B5EF4-FFF2-40B4-BE49-F238E27FC236}">
                <a16:creationId xmlns:a16="http://schemas.microsoft.com/office/drawing/2014/main" id="{047EA029-327D-096A-A2F7-8ACF0F4B6B92}"/>
              </a:ext>
            </a:extLst>
          </p:cNvPr>
          <p:cNvSpPr txBox="1"/>
          <p:nvPr/>
        </p:nvSpPr>
        <p:spPr>
          <a:xfrm>
            <a:off x="2115047" y="1228397"/>
            <a:ext cx="3216980" cy="1815882"/>
          </a:xfrm>
          <a:prstGeom prst="rect">
            <a:avLst/>
          </a:prstGeom>
          <a:noFill/>
        </p:spPr>
        <p:txBody>
          <a:bodyPr wrap="square" rtlCol="0">
            <a:spAutoFit/>
          </a:bodyPr>
          <a:lstStyle/>
          <a:p>
            <a:r>
              <a:rPr lang="nb-NO" sz="2800" b="1" err="1"/>
              <a:t>Thermal</a:t>
            </a:r>
            <a:r>
              <a:rPr lang="nb-NO" sz="2800" b="1"/>
              <a:t> </a:t>
            </a:r>
            <a:r>
              <a:rPr lang="nb-NO" sz="2800" b="1" err="1"/>
              <a:t>Emission</a:t>
            </a:r>
            <a:r>
              <a:rPr lang="nb-NO" sz="2800" b="1"/>
              <a:t> </a:t>
            </a:r>
            <a:r>
              <a:rPr lang="nb-NO" sz="2800" b="1" err="1"/>
              <a:t>differs</a:t>
            </a:r>
            <a:r>
              <a:rPr lang="nb-NO" sz="2800" b="1"/>
              <a:t> over </a:t>
            </a:r>
            <a:r>
              <a:rPr lang="nb-NO" sz="2800" b="1" err="1"/>
              <a:t>each</a:t>
            </a:r>
            <a:r>
              <a:rPr lang="nb-NO" sz="2800" b="1"/>
              <a:t> </a:t>
            </a:r>
            <a:r>
              <a:rPr lang="nb-NO" sz="2800" b="1" err="1"/>
              <a:t>peatland</a:t>
            </a:r>
            <a:endParaRPr lang="nb-NO" sz="2800" b="1"/>
          </a:p>
          <a:p>
            <a:endParaRPr lang="nb-NO" sz="2800" b="1"/>
          </a:p>
        </p:txBody>
      </p:sp>
    </p:spTree>
    <p:extLst>
      <p:ext uri="{BB962C8B-B14F-4D97-AF65-F5344CB8AC3E}">
        <p14:creationId xmlns:p14="http://schemas.microsoft.com/office/powerpoint/2010/main" val="8167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6" grpId="0" animBg="1"/>
      <p:bldP spid="19" grpId="0"/>
      <p:bldP spid="4"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46DA1-EFAD-C0B2-F4D5-FD75DF5990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134FBA-EE66-A1B9-C5D5-3F490B4463E2}"/>
              </a:ext>
            </a:extLst>
          </p:cNvPr>
          <p:cNvSpPr>
            <a:spLocks noGrp="1"/>
          </p:cNvSpPr>
          <p:nvPr>
            <p:ph type="title"/>
          </p:nvPr>
        </p:nvSpPr>
        <p:spPr>
          <a:xfrm>
            <a:off x="2338945" y="302616"/>
            <a:ext cx="9191078" cy="712290"/>
          </a:xfrm>
        </p:spPr>
        <p:txBody>
          <a:bodyPr>
            <a:noAutofit/>
          </a:bodyPr>
          <a:lstStyle/>
          <a:p>
            <a:r>
              <a:rPr lang="nb-NO" sz="2400" b="1" err="1">
                <a:solidFill>
                  <a:srgbClr val="00B0F0"/>
                </a:solidFill>
              </a:rPr>
              <a:t>What</a:t>
            </a:r>
            <a:r>
              <a:rPr lang="nb-NO" sz="2400" b="1">
                <a:solidFill>
                  <a:srgbClr val="00B0F0"/>
                </a:solidFill>
              </a:rPr>
              <a:t> </a:t>
            </a:r>
            <a:r>
              <a:rPr lang="nb-NO" sz="2400" b="1" err="1">
                <a:solidFill>
                  <a:srgbClr val="00B0F0"/>
                </a:solidFill>
              </a:rPr>
              <a:t>are</a:t>
            </a:r>
            <a:r>
              <a:rPr lang="nb-NO" sz="2400" b="1">
                <a:solidFill>
                  <a:srgbClr val="00B0F0"/>
                </a:solidFill>
              </a:rPr>
              <a:t> </a:t>
            </a:r>
            <a:r>
              <a:rPr lang="nb-NO" sz="2400" b="1" err="1">
                <a:solidFill>
                  <a:srgbClr val="00B0F0"/>
                </a:solidFill>
              </a:rPr>
              <a:t>predictor</a:t>
            </a:r>
            <a:r>
              <a:rPr lang="nb-NO" sz="2400" b="1">
                <a:solidFill>
                  <a:srgbClr val="00B0F0"/>
                </a:solidFill>
              </a:rPr>
              <a:t> </a:t>
            </a:r>
            <a:r>
              <a:rPr lang="nb-NO" sz="2400" b="1" err="1">
                <a:solidFill>
                  <a:srgbClr val="00B0F0"/>
                </a:solidFill>
              </a:rPr>
              <a:t>signatures</a:t>
            </a:r>
            <a:r>
              <a:rPr lang="nb-NO" sz="2400" b="1">
                <a:solidFill>
                  <a:srgbClr val="00B0F0"/>
                </a:solidFill>
              </a:rPr>
              <a:t> over </a:t>
            </a:r>
            <a:r>
              <a:rPr lang="nb-NO" sz="2400" b="1" err="1">
                <a:solidFill>
                  <a:srgbClr val="00B0F0"/>
                </a:solidFill>
              </a:rPr>
              <a:t>peatlands</a:t>
            </a:r>
            <a:r>
              <a:rPr lang="nb-NO" sz="2400" b="1">
                <a:solidFill>
                  <a:srgbClr val="00B0F0"/>
                </a:solidFill>
              </a:rPr>
              <a:t> – </a:t>
            </a:r>
            <a:r>
              <a:rPr lang="nb-NO" sz="2400" b="1" err="1"/>
              <a:t>Climate</a:t>
            </a:r>
            <a:r>
              <a:rPr lang="nb-NO" sz="2400" b="1"/>
              <a:t> and </a:t>
            </a:r>
            <a:r>
              <a:rPr lang="nb-NO" sz="2400" b="1" err="1"/>
              <a:t>Terrane</a:t>
            </a:r>
            <a:r>
              <a:rPr lang="nb-NO" sz="2400" b="1">
                <a:solidFill>
                  <a:srgbClr val="00B0F0"/>
                </a:solidFill>
              </a:rPr>
              <a:t>?</a:t>
            </a:r>
            <a:endParaRPr sz="2400" b="1">
              <a:solidFill>
                <a:srgbClr val="00B0F0"/>
              </a:solidFill>
            </a:endParaRPr>
          </a:p>
        </p:txBody>
      </p:sp>
      <p:pic>
        <p:nvPicPr>
          <p:cNvPr id="22" name="Bilde 7">
            <a:extLst>
              <a:ext uri="{FF2B5EF4-FFF2-40B4-BE49-F238E27FC236}">
                <a16:creationId xmlns:a16="http://schemas.microsoft.com/office/drawing/2014/main" id="{9C3F1A3C-E6D2-66A8-9A95-4898D640D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27" name="Date Placeholder 26">
            <a:extLst>
              <a:ext uri="{FF2B5EF4-FFF2-40B4-BE49-F238E27FC236}">
                <a16:creationId xmlns:a16="http://schemas.microsoft.com/office/drawing/2014/main" id="{A681E726-0388-6BB5-3DB2-E0CE717F45C0}"/>
              </a:ext>
            </a:extLst>
          </p:cNvPr>
          <p:cNvSpPr>
            <a:spLocks noGrp="1"/>
          </p:cNvSpPr>
          <p:nvPr>
            <p:ph type="dt" sz="half" idx="10"/>
          </p:nvPr>
        </p:nvSpPr>
        <p:spPr/>
        <p:txBody>
          <a:bodyPr/>
          <a:lstStyle/>
          <a:p>
            <a:fld id="{3A1E6C0E-F4C0-4A3D-A7CD-5BB285C60A81}" type="datetime1">
              <a:rPr lang="en-US" smtClean="0"/>
              <a:t>5/4/2026</a:t>
            </a:fld>
            <a:endParaRPr lang="en-US"/>
          </a:p>
        </p:txBody>
      </p:sp>
      <p:sp>
        <p:nvSpPr>
          <p:cNvPr id="28" name="Slide Number Placeholder 27">
            <a:extLst>
              <a:ext uri="{FF2B5EF4-FFF2-40B4-BE49-F238E27FC236}">
                <a16:creationId xmlns:a16="http://schemas.microsoft.com/office/drawing/2014/main" id="{FDD79A44-1C9C-C72A-427B-B46DD3449CCC}"/>
              </a:ext>
            </a:extLst>
          </p:cNvPr>
          <p:cNvSpPr>
            <a:spLocks noGrp="1"/>
          </p:cNvSpPr>
          <p:nvPr>
            <p:ph type="sldNum" sz="quarter" idx="12"/>
          </p:nvPr>
        </p:nvSpPr>
        <p:spPr/>
        <p:txBody>
          <a:bodyPr/>
          <a:lstStyle/>
          <a:p>
            <a:fld id="{C1FF6DA9-008F-8B48-92A6-B652298478BF}" type="slidenum">
              <a:rPr lang="en-US" smtClean="0"/>
              <a:t>8</a:t>
            </a:fld>
            <a:endParaRPr lang="en-US"/>
          </a:p>
        </p:txBody>
      </p:sp>
      <p:sp>
        <p:nvSpPr>
          <p:cNvPr id="30" name="Footer Placeholder 29">
            <a:extLst>
              <a:ext uri="{FF2B5EF4-FFF2-40B4-BE49-F238E27FC236}">
                <a16:creationId xmlns:a16="http://schemas.microsoft.com/office/drawing/2014/main" id="{4CA5D49D-DB2A-1C7D-40C8-67C813B23B7E}"/>
              </a:ext>
            </a:extLst>
          </p:cNvPr>
          <p:cNvSpPr>
            <a:spLocks noGrp="1"/>
          </p:cNvSpPr>
          <p:nvPr>
            <p:ph type="ftr" sz="quarter" idx="11"/>
          </p:nvPr>
        </p:nvSpPr>
        <p:spPr/>
        <p:txBody>
          <a:bodyPr/>
          <a:lstStyle/>
          <a:p>
            <a:r>
              <a:rPr lang="en-US"/>
              <a:t>emmanuel.adusepoku@uis.no / lisa.watson@uis.no</a:t>
            </a:r>
          </a:p>
        </p:txBody>
      </p:sp>
      <p:sp>
        <p:nvSpPr>
          <p:cNvPr id="32" name="Title 1">
            <a:extLst>
              <a:ext uri="{FF2B5EF4-FFF2-40B4-BE49-F238E27FC236}">
                <a16:creationId xmlns:a16="http://schemas.microsoft.com/office/drawing/2014/main" id="{6CFB3754-9450-C87A-67CF-D5A5D6706C95}"/>
              </a:ext>
            </a:extLst>
          </p:cNvPr>
          <p:cNvSpPr txBox="1">
            <a:spLocks/>
          </p:cNvSpPr>
          <p:nvPr/>
        </p:nvSpPr>
        <p:spPr>
          <a:xfrm>
            <a:off x="-57948" y="4084673"/>
            <a:ext cx="2512679"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b="1" err="1">
                <a:solidFill>
                  <a:srgbClr val="00B0F0"/>
                </a:solidFill>
              </a:rPr>
              <a:t>Methodology</a:t>
            </a:r>
            <a:endParaRPr lang="nb-NO" sz="3000" b="1">
              <a:solidFill>
                <a:srgbClr val="00B0F0"/>
              </a:solidFill>
            </a:endParaRPr>
          </a:p>
        </p:txBody>
      </p:sp>
      <p:sp>
        <p:nvSpPr>
          <p:cNvPr id="17" name="TextBox 16">
            <a:extLst>
              <a:ext uri="{FF2B5EF4-FFF2-40B4-BE49-F238E27FC236}">
                <a16:creationId xmlns:a16="http://schemas.microsoft.com/office/drawing/2014/main" id="{8CFBA986-AC2A-024C-56F7-9030BE5E408F}"/>
              </a:ext>
            </a:extLst>
          </p:cNvPr>
          <p:cNvSpPr txBox="1"/>
          <p:nvPr/>
        </p:nvSpPr>
        <p:spPr>
          <a:xfrm>
            <a:off x="2042822" y="1525316"/>
            <a:ext cx="3077155" cy="1323439"/>
          </a:xfrm>
          <a:prstGeom prst="rect">
            <a:avLst/>
          </a:prstGeom>
          <a:noFill/>
        </p:spPr>
        <p:txBody>
          <a:bodyPr wrap="square" rtlCol="0">
            <a:spAutoFit/>
          </a:bodyPr>
          <a:lstStyle/>
          <a:p>
            <a:r>
              <a:rPr lang="en-US" sz="2000" b="1">
                <a:solidFill>
                  <a:srgbClr val="C00000"/>
                </a:solidFill>
              </a:rPr>
              <a:t>Eroded</a:t>
            </a:r>
            <a:r>
              <a:rPr lang="en-US" sz="2000" b="1"/>
              <a:t> and </a:t>
            </a:r>
            <a:r>
              <a:rPr lang="en-US" sz="2000" b="1">
                <a:solidFill>
                  <a:srgbClr val="FF0000"/>
                </a:solidFill>
              </a:rPr>
              <a:t>Near Natural</a:t>
            </a:r>
            <a:r>
              <a:rPr lang="en-US" sz="2000" b="1">
                <a:solidFill>
                  <a:srgbClr val="7030A0"/>
                </a:solidFill>
              </a:rPr>
              <a:t> </a:t>
            </a:r>
            <a:r>
              <a:rPr lang="en-US" sz="2000" b="1"/>
              <a:t>peatland receives more rainfall</a:t>
            </a:r>
          </a:p>
          <a:p>
            <a:endParaRPr lang="en-US" sz="2000" b="1"/>
          </a:p>
        </p:txBody>
      </p:sp>
      <p:pic>
        <p:nvPicPr>
          <p:cNvPr id="4" name="Content Placeholder 5">
            <a:extLst>
              <a:ext uri="{FF2B5EF4-FFF2-40B4-BE49-F238E27FC236}">
                <a16:creationId xmlns:a16="http://schemas.microsoft.com/office/drawing/2014/main" id="{F513C443-6D50-506E-942B-88BE1A4E574E}"/>
              </a:ext>
            </a:extLst>
          </p:cNvPr>
          <p:cNvPicPr>
            <a:picLocks noChangeAspect="1"/>
          </p:cNvPicPr>
          <p:nvPr/>
        </p:nvPicPr>
        <p:blipFill>
          <a:blip r:embed="rId4"/>
          <a:srcRect b="4132"/>
          <a:stretch>
            <a:fillRect/>
          </a:stretch>
        </p:blipFill>
        <p:spPr>
          <a:xfrm>
            <a:off x="5160397" y="1789902"/>
            <a:ext cx="6369626" cy="3593092"/>
          </a:xfrm>
          <a:prstGeom prst="rect">
            <a:avLst/>
          </a:prstGeom>
        </p:spPr>
      </p:pic>
      <p:sp>
        <p:nvSpPr>
          <p:cNvPr id="6" name="TextBox 5">
            <a:extLst>
              <a:ext uri="{FF2B5EF4-FFF2-40B4-BE49-F238E27FC236}">
                <a16:creationId xmlns:a16="http://schemas.microsoft.com/office/drawing/2014/main" id="{BE8276AE-1DA5-6CFB-0DE4-30C6AD172BB6}"/>
              </a:ext>
            </a:extLst>
          </p:cNvPr>
          <p:cNvSpPr txBox="1"/>
          <p:nvPr/>
        </p:nvSpPr>
        <p:spPr>
          <a:xfrm>
            <a:off x="9926391" y="1983600"/>
            <a:ext cx="835644" cy="550083"/>
          </a:xfrm>
          <a:prstGeom prst="rect">
            <a:avLst/>
          </a:prstGeom>
          <a:noFill/>
          <a:ln w="57150">
            <a:solidFill>
              <a:srgbClr val="FFFF00"/>
            </a:solidFill>
          </a:ln>
        </p:spPr>
        <p:txBody>
          <a:bodyPr wrap="square" rtlCol="0">
            <a:spAutoFit/>
          </a:bodyPr>
          <a:lstStyle/>
          <a:p>
            <a:endParaRPr lang="en-US"/>
          </a:p>
        </p:txBody>
      </p:sp>
      <p:sp>
        <p:nvSpPr>
          <p:cNvPr id="7" name="TextBox 6">
            <a:extLst>
              <a:ext uri="{FF2B5EF4-FFF2-40B4-BE49-F238E27FC236}">
                <a16:creationId xmlns:a16="http://schemas.microsoft.com/office/drawing/2014/main" id="{11314F1C-030B-ADE1-E1C8-8DC42E8817BF}"/>
              </a:ext>
            </a:extLst>
          </p:cNvPr>
          <p:cNvSpPr txBox="1"/>
          <p:nvPr/>
        </p:nvSpPr>
        <p:spPr>
          <a:xfrm>
            <a:off x="9937655" y="4324318"/>
            <a:ext cx="835644" cy="550083"/>
          </a:xfrm>
          <a:prstGeom prst="rect">
            <a:avLst/>
          </a:prstGeom>
          <a:noFill/>
          <a:ln w="57150">
            <a:solidFill>
              <a:srgbClr val="FFFF00"/>
            </a:solidFill>
          </a:ln>
        </p:spPr>
        <p:txBody>
          <a:bodyPr wrap="square" rtlCol="0">
            <a:spAutoFit/>
          </a:bodyPr>
          <a:lstStyle/>
          <a:p>
            <a:endParaRPr lang="en-US"/>
          </a:p>
        </p:txBody>
      </p:sp>
      <p:sp>
        <p:nvSpPr>
          <p:cNvPr id="11" name="TextBox 10">
            <a:extLst>
              <a:ext uri="{FF2B5EF4-FFF2-40B4-BE49-F238E27FC236}">
                <a16:creationId xmlns:a16="http://schemas.microsoft.com/office/drawing/2014/main" id="{191FBB3D-ECA4-63AF-C2A5-7319E2C2EA7D}"/>
              </a:ext>
            </a:extLst>
          </p:cNvPr>
          <p:cNvSpPr txBox="1"/>
          <p:nvPr/>
        </p:nvSpPr>
        <p:spPr>
          <a:xfrm>
            <a:off x="5549815" y="3173577"/>
            <a:ext cx="2603586" cy="550083"/>
          </a:xfrm>
          <a:prstGeom prst="rect">
            <a:avLst/>
          </a:prstGeom>
          <a:noFill/>
          <a:ln w="57150">
            <a:solidFill>
              <a:srgbClr val="00B050"/>
            </a:solidFill>
          </a:ln>
        </p:spPr>
        <p:txBody>
          <a:bodyPr wrap="square" rtlCol="0">
            <a:spAutoFit/>
          </a:bodyPr>
          <a:lstStyle/>
          <a:p>
            <a:endParaRPr lang="en-US"/>
          </a:p>
        </p:txBody>
      </p:sp>
      <p:sp>
        <p:nvSpPr>
          <p:cNvPr id="12" name="TextBox 11">
            <a:extLst>
              <a:ext uri="{FF2B5EF4-FFF2-40B4-BE49-F238E27FC236}">
                <a16:creationId xmlns:a16="http://schemas.microsoft.com/office/drawing/2014/main" id="{851CC2C7-605B-664E-EA55-18B04AA5145B}"/>
              </a:ext>
            </a:extLst>
          </p:cNvPr>
          <p:cNvSpPr txBox="1"/>
          <p:nvPr/>
        </p:nvSpPr>
        <p:spPr>
          <a:xfrm>
            <a:off x="5718991" y="5276178"/>
            <a:ext cx="5386273" cy="646331"/>
          </a:xfrm>
          <a:prstGeom prst="rect">
            <a:avLst/>
          </a:prstGeom>
          <a:noFill/>
        </p:spPr>
        <p:txBody>
          <a:bodyPr wrap="square">
            <a:spAutoFit/>
          </a:bodyPr>
          <a:lstStyle/>
          <a:p>
            <a:endParaRPr lang="nb-NO" b="1"/>
          </a:p>
          <a:p>
            <a:r>
              <a:rPr lang="nb-NO" b="1" err="1">
                <a:solidFill>
                  <a:srgbClr val="00B0F0"/>
                </a:solidFill>
              </a:rPr>
              <a:t>Terrane</a:t>
            </a:r>
            <a:r>
              <a:rPr lang="nb-NO" b="1">
                <a:solidFill>
                  <a:srgbClr val="00B0F0"/>
                </a:solidFill>
              </a:rPr>
              <a:t> </a:t>
            </a:r>
            <a:r>
              <a:rPr lang="nb-NO" b="1" err="1">
                <a:solidFill>
                  <a:srgbClr val="00B0F0"/>
                </a:solidFill>
              </a:rPr>
              <a:t>Hydrology</a:t>
            </a:r>
            <a:r>
              <a:rPr lang="nb-NO" b="1">
                <a:solidFill>
                  <a:srgbClr val="00B0F0"/>
                </a:solidFill>
              </a:rPr>
              <a:t> and  </a:t>
            </a:r>
            <a:r>
              <a:rPr lang="nb-NO" b="1" err="1">
                <a:solidFill>
                  <a:srgbClr val="00B0F0"/>
                </a:solidFill>
              </a:rPr>
              <a:t>Climate</a:t>
            </a:r>
            <a:r>
              <a:rPr lang="nb-NO" b="1">
                <a:solidFill>
                  <a:srgbClr val="00B0F0"/>
                </a:solidFill>
              </a:rPr>
              <a:t> </a:t>
            </a:r>
            <a:r>
              <a:rPr lang="nb-NO" b="1" err="1">
                <a:solidFill>
                  <a:srgbClr val="00B0F0"/>
                </a:solidFill>
              </a:rPr>
              <a:t>of</a:t>
            </a:r>
            <a:r>
              <a:rPr lang="nb-NO" b="1">
                <a:solidFill>
                  <a:srgbClr val="00B0F0"/>
                </a:solidFill>
              </a:rPr>
              <a:t> different </a:t>
            </a:r>
            <a:r>
              <a:rPr lang="nb-NO" b="1" err="1">
                <a:solidFill>
                  <a:srgbClr val="00B0F0"/>
                </a:solidFill>
              </a:rPr>
              <a:t>peat</a:t>
            </a:r>
            <a:endParaRPr lang="en-US" b="1">
              <a:solidFill>
                <a:srgbClr val="00B0F0"/>
              </a:solidFill>
            </a:endParaRPr>
          </a:p>
        </p:txBody>
      </p:sp>
      <p:sp>
        <p:nvSpPr>
          <p:cNvPr id="5" name="TextBox 4">
            <a:extLst>
              <a:ext uri="{FF2B5EF4-FFF2-40B4-BE49-F238E27FC236}">
                <a16:creationId xmlns:a16="http://schemas.microsoft.com/office/drawing/2014/main" id="{E3990CDC-BC97-7D41-CF2C-600153866768}"/>
              </a:ext>
            </a:extLst>
          </p:cNvPr>
          <p:cNvSpPr txBox="1"/>
          <p:nvPr/>
        </p:nvSpPr>
        <p:spPr>
          <a:xfrm>
            <a:off x="2099662" y="2986283"/>
            <a:ext cx="2649071" cy="1200329"/>
          </a:xfrm>
          <a:prstGeom prst="rect">
            <a:avLst/>
          </a:prstGeom>
          <a:noFill/>
        </p:spPr>
        <p:txBody>
          <a:bodyPr wrap="square">
            <a:spAutoFit/>
          </a:bodyPr>
          <a:lstStyle/>
          <a:p>
            <a:r>
              <a:rPr lang="en-US" sz="1800" b="1">
                <a:solidFill>
                  <a:srgbClr val="00B050"/>
                </a:solidFill>
              </a:rPr>
              <a:t>Forested</a:t>
            </a:r>
            <a:r>
              <a:rPr lang="en-US" sz="1800" b="1"/>
              <a:t> peatland at </a:t>
            </a:r>
            <a:r>
              <a:rPr lang="en-US" sz="1800" b="1">
                <a:solidFill>
                  <a:srgbClr val="FF0000"/>
                </a:solidFill>
              </a:rPr>
              <a:t>warm</a:t>
            </a:r>
            <a:r>
              <a:rPr lang="en-US" sz="1800" b="1"/>
              <a:t> region and shows </a:t>
            </a:r>
            <a:r>
              <a:rPr lang="en-US" b="1"/>
              <a:t>distinct</a:t>
            </a:r>
            <a:r>
              <a:rPr lang="en-US" sz="1800" b="1"/>
              <a:t> hydrological signature</a:t>
            </a:r>
          </a:p>
        </p:txBody>
      </p:sp>
    </p:spTree>
    <p:extLst>
      <p:ext uri="{BB962C8B-B14F-4D97-AF65-F5344CB8AC3E}">
        <p14:creationId xmlns:p14="http://schemas.microsoft.com/office/powerpoint/2010/main" val="23656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animBg="1"/>
      <p:bldP spid="7" grpId="0" animBg="1"/>
      <p:bldP spid="11" grpId="0" animBg="1"/>
      <p:bldP spid="1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8638C-0D43-9554-1E59-269012766A94}"/>
            </a:ext>
          </a:extLst>
        </p:cNvPr>
        <p:cNvGrpSpPr/>
        <p:nvPr/>
      </p:nvGrpSpPr>
      <p:grpSpPr>
        <a:xfrm>
          <a:off x="0" y="0"/>
          <a:ext cx="0" cy="0"/>
          <a:chOff x="0" y="0"/>
          <a:chExt cx="0" cy="0"/>
        </a:xfrm>
      </p:grpSpPr>
      <p:sp>
        <p:nvSpPr>
          <p:cNvPr id="46" name="TextBox 45">
            <a:extLst>
              <a:ext uri="{FF2B5EF4-FFF2-40B4-BE49-F238E27FC236}">
                <a16:creationId xmlns:a16="http://schemas.microsoft.com/office/drawing/2014/main" id="{A49835D2-E176-D000-3A87-D2E04D4C143F}"/>
              </a:ext>
            </a:extLst>
          </p:cNvPr>
          <p:cNvSpPr txBox="1"/>
          <p:nvPr/>
        </p:nvSpPr>
        <p:spPr>
          <a:xfrm>
            <a:off x="1963310" y="349451"/>
            <a:ext cx="9525663" cy="6089870"/>
          </a:xfrm>
          <a:prstGeom prst="rect">
            <a:avLst/>
          </a:prstGeom>
          <a:noFill/>
          <a:ln w="19050">
            <a:solidFill>
              <a:srgbClr val="0070C0"/>
            </a:solidFill>
          </a:ln>
        </p:spPr>
        <p:txBody>
          <a:bodyPr wrap="square" rtlCol="0">
            <a:spAutoFit/>
          </a:bodyPr>
          <a:lstStyle/>
          <a:p>
            <a:endParaRPr lang="en-US"/>
          </a:p>
        </p:txBody>
      </p:sp>
      <p:pic>
        <p:nvPicPr>
          <p:cNvPr id="4" name="Picture 3">
            <a:extLst>
              <a:ext uri="{FF2B5EF4-FFF2-40B4-BE49-F238E27FC236}">
                <a16:creationId xmlns:a16="http://schemas.microsoft.com/office/drawing/2014/main" id="{968B430A-A1E9-CA11-FBAE-6B939E1DAC5A}"/>
              </a:ext>
            </a:extLst>
          </p:cNvPr>
          <p:cNvPicPr>
            <a:picLocks noChangeAspect="1"/>
          </p:cNvPicPr>
          <p:nvPr/>
        </p:nvPicPr>
        <p:blipFill>
          <a:blip r:embed="rId3"/>
          <a:srcRect/>
          <a:stretch>
            <a:fillRect/>
          </a:stretch>
        </p:blipFill>
        <p:spPr>
          <a:xfrm>
            <a:off x="5302541" y="1307771"/>
            <a:ext cx="1300029" cy="1223195"/>
          </a:xfrm>
          <a:prstGeom prst="rect">
            <a:avLst/>
          </a:prstGeom>
        </p:spPr>
      </p:pic>
      <p:sp>
        <p:nvSpPr>
          <p:cNvPr id="20" name="Title 1">
            <a:extLst>
              <a:ext uri="{FF2B5EF4-FFF2-40B4-BE49-F238E27FC236}">
                <a16:creationId xmlns:a16="http://schemas.microsoft.com/office/drawing/2014/main" id="{D1808C1D-069C-61E2-DD06-5FBCBE2C0FAB}"/>
              </a:ext>
            </a:extLst>
          </p:cNvPr>
          <p:cNvSpPr txBox="1">
            <a:spLocks/>
          </p:cNvSpPr>
          <p:nvPr/>
        </p:nvSpPr>
        <p:spPr>
          <a:xfrm>
            <a:off x="2344128" y="418679"/>
            <a:ext cx="9067499" cy="431187"/>
          </a:xfrm>
          <a:prstGeom prst="rect">
            <a:avLst/>
          </a:prstGeom>
          <a:ln w="3175">
            <a:solidFill>
              <a:srgbClr val="00B0F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a:solidFill>
                  <a:srgbClr val="00B0F0"/>
                </a:solidFill>
              </a:rPr>
              <a:t>Random Forest Model – Local &amp; National Scale</a:t>
            </a:r>
          </a:p>
        </p:txBody>
      </p:sp>
      <p:pic>
        <p:nvPicPr>
          <p:cNvPr id="47" name="Bilde 7">
            <a:extLst>
              <a:ext uri="{FF2B5EF4-FFF2-40B4-BE49-F238E27FC236}">
                <a16:creationId xmlns:a16="http://schemas.microsoft.com/office/drawing/2014/main" id="{D9F4B05E-6E28-9E55-E1A2-BFEDED179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2212"/>
            <a:ext cx="1895707" cy="1895707"/>
          </a:xfrm>
          <a:prstGeom prst="rect">
            <a:avLst/>
          </a:prstGeom>
        </p:spPr>
      </p:pic>
      <p:sp>
        <p:nvSpPr>
          <p:cNvPr id="59" name="Date Placeholder 58">
            <a:extLst>
              <a:ext uri="{FF2B5EF4-FFF2-40B4-BE49-F238E27FC236}">
                <a16:creationId xmlns:a16="http://schemas.microsoft.com/office/drawing/2014/main" id="{660E05AC-FFAD-5C30-125D-2D8BD28071DF}"/>
              </a:ext>
            </a:extLst>
          </p:cNvPr>
          <p:cNvSpPr>
            <a:spLocks noGrp="1"/>
          </p:cNvSpPr>
          <p:nvPr>
            <p:ph type="dt" sz="half" idx="10"/>
          </p:nvPr>
        </p:nvSpPr>
        <p:spPr/>
        <p:txBody>
          <a:bodyPr/>
          <a:lstStyle/>
          <a:p>
            <a:fld id="{373D1B8F-B6DE-4A37-834E-8BDB0C2EF1A8}" type="datetime1">
              <a:rPr lang="en-US" smtClean="0"/>
              <a:t>5/4/2026</a:t>
            </a:fld>
            <a:endParaRPr lang="en-US"/>
          </a:p>
        </p:txBody>
      </p:sp>
      <p:sp>
        <p:nvSpPr>
          <p:cNvPr id="60" name="Slide Number Placeholder 59">
            <a:extLst>
              <a:ext uri="{FF2B5EF4-FFF2-40B4-BE49-F238E27FC236}">
                <a16:creationId xmlns:a16="http://schemas.microsoft.com/office/drawing/2014/main" id="{195D10E9-393B-0A87-398C-D3BBC473E18E}"/>
              </a:ext>
            </a:extLst>
          </p:cNvPr>
          <p:cNvSpPr>
            <a:spLocks noGrp="1"/>
          </p:cNvSpPr>
          <p:nvPr>
            <p:ph type="sldNum" sz="quarter" idx="12"/>
          </p:nvPr>
        </p:nvSpPr>
        <p:spPr/>
        <p:txBody>
          <a:bodyPr/>
          <a:lstStyle/>
          <a:p>
            <a:fld id="{C1FF6DA9-008F-8B48-92A6-B652298478BF}" type="slidenum">
              <a:rPr lang="en-US" smtClean="0"/>
              <a:t>9</a:t>
            </a:fld>
            <a:endParaRPr lang="en-US"/>
          </a:p>
        </p:txBody>
      </p:sp>
      <p:sp>
        <p:nvSpPr>
          <p:cNvPr id="61" name="Footer Placeholder 60">
            <a:extLst>
              <a:ext uri="{FF2B5EF4-FFF2-40B4-BE49-F238E27FC236}">
                <a16:creationId xmlns:a16="http://schemas.microsoft.com/office/drawing/2014/main" id="{DE69A50D-FA77-70CE-F497-626934E03996}"/>
              </a:ext>
            </a:extLst>
          </p:cNvPr>
          <p:cNvSpPr>
            <a:spLocks noGrp="1"/>
          </p:cNvSpPr>
          <p:nvPr>
            <p:ph type="ftr" sz="quarter" idx="11"/>
          </p:nvPr>
        </p:nvSpPr>
        <p:spPr/>
        <p:txBody>
          <a:bodyPr/>
          <a:lstStyle/>
          <a:p>
            <a:r>
              <a:rPr lang="en-US"/>
              <a:t>emmanuel.adusepoku@uis.no / lisa.watson@uis.no</a:t>
            </a:r>
          </a:p>
        </p:txBody>
      </p:sp>
      <p:sp>
        <p:nvSpPr>
          <p:cNvPr id="17" name="Title 1">
            <a:extLst>
              <a:ext uri="{FF2B5EF4-FFF2-40B4-BE49-F238E27FC236}">
                <a16:creationId xmlns:a16="http://schemas.microsoft.com/office/drawing/2014/main" id="{6506EA29-BC2D-D649-39DD-B1EDD8043C72}"/>
              </a:ext>
            </a:extLst>
          </p:cNvPr>
          <p:cNvSpPr txBox="1">
            <a:spLocks/>
          </p:cNvSpPr>
          <p:nvPr/>
        </p:nvSpPr>
        <p:spPr>
          <a:xfrm>
            <a:off x="0" y="4099069"/>
            <a:ext cx="2548023" cy="479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b="1" err="1">
                <a:solidFill>
                  <a:srgbClr val="00B0F0"/>
                </a:solidFill>
              </a:rPr>
              <a:t>Result</a:t>
            </a:r>
            <a:endParaRPr lang="nb-NO" sz="3000" b="1">
              <a:solidFill>
                <a:srgbClr val="00B0F0"/>
              </a:solidFill>
            </a:endParaRPr>
          </a:p>
        </p:txBody>
      </p:sp>
      <p:pic>
        <p:nvPicPr>
          <p:cNvPr id="19" name="Picture 18">
            <a:extLst>
              <a:ext uri="{FF2B5EF4-FFF2-40B4-BE49-F238E27FC236}">
                <a16:creationId xmlns:a16="http://schemas.microsoft.com/office/drawing/2014/main" id="{C45C6F31-9352-E515-6369-B25A3F7AE0AC}"/>
              </a:ext>
            </a:extLst>
          </p:cNvPr>
          <p:cNvPicPr>
            <a:picLocks noChangeAspect="1"/>
          </p:cNvPicPr>
          <p:nvPr/>
        </p:nvPicPr>
        <p:blipFill>
          <a:blip r:embed="rId5"/>
          <a:stretch>
            <a:fillRect/>
          </a:stretch>
        </p:blipFill>
        <p:spPr>
          <a:xfrm>
            <a:off x="6640034" y="1315719"/>
            <a:ext cx="1611344" cy="1223195"/>
          </a:xfrm>
          <a:prstGeom prst="rect">
            <a:avLst/>
          </a:prstGeom>
        </p:spPr>
      </p:pic>
      <p:sp>
        <p:nvSpPr>
          <p:cNvPr id="21" name="Rectangle 20">
            <a:extLst>
              <a:ext uri="{FF2B5EF4-FFF2-40B4-BE49-F238E27FC236}">
                <a16:creationId xmlns:a16="http://schemas.microsoft.com/office/drawing/2014/main" id="{6B35CA81-B242-758E-2003-8C9B839EC531}"/>
              </a:ext>
            </a:extLst>
          </p:cNvPr>
          <p:cNvSpPr/>
          <p:nvPr/>
        </p:nvSpPr>
        <p:spPr>
          <a:xfrm>
            <a:off x="7590543" y="2738000"/>
            <a:ext cx="1749287" cy="7235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RF</a:t>
            </a:r>
          </a:p>
          <a:p>
            <a:pPr algn="ctr"/>
            <a:r>
              <a:rPr lang="nb-NO"/>
              <a:t>200 </a:t>
            </a:r>
            <a:r>
              <a:rPr lang="nb-NO" err="1"/>
              <a:t>Trees</a:t>
            </a:r>
            <a:endParaRPr lang="en-US"/>
          </a:p>
        </p:txBody>
      </p:sp>
      <p:sp>
        <p:nvSpPr>
          <p:cNvPr id="23" name="Rectangle 22">
            <a:extLst>
              <a:ext uri="{FF2B5EF4-FFF2-40B4-BE49-F238E27FC236}">
                <a16:creationId xmlns:a16="http://schemas.microsoft.com/office/drawing/2014/main" id="{D11B5CBA-5EE3-E376-80A8-4A04189CCFAD}"/>
              </a:ext>
            </a:extLst>
          </p:cNvPr>
          <p:cNvSpPr/>
          <p:nvPr/>
        </p:nvSpPr>
        <p:spPr>
          <a:xfrm>
            <a:off x="7590543" y="3809016"/>
            <a:ext cx="1749287" cy="7235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70:15:15</a:t>
            </a:r>
          </a:p>
          <a:p>
            <a:pPr algn="ctr"/>
            <a:r>
              <a:rPr lang="nb-NO" sz="900" b="1">
                <a:solidFill>
                  <a:srgbClr val="FFFF00"/>
                </a:solidFill>
              </a:rPr>
              <a:t>Training :Testing : </a:t>
            </a:r>
            <a:r>
              <a:rPr lang="nb-NO" sz="900" b="1" err="1">
                <a:solidFill>
                  <a:srgbClr val="FFFF00"/>
                </a:solidFill>
              </a:rPr>
              <a:t>Validation</a:t>
            </a:r>
            <a:endParaRPr lang="en-US" sz="900" b="1">
              <a:solidFill>
                <a:srgbClr val="FFFF00"/>
              </a:solidFill>
            </a:endParaRPr>
          </a:p>
        </p:txBody>
      </p:sp>
      <p:sp>
        <p:nvSpPr>
          <p:cNvPr id="49" name="Oval 48">
            <a:extLst>
              <a:ext uri="{FF2B5EF4-FFF2-40B4-BE49-F238E27FC236}">
                <a16:creationId xmlns:a16="http://schemas.microsoft.com/office/drawing/2014/main" id="{34E85330-2840-83FD-F875-F8845DE66B19}"/>
              </a:ext>
            </a:extLst>
          </p:cNvPr>
          <p:cNvSpPr/>
          <p:nvPr/>
        </p:nvSpPr>
        <p:spPr>
          <a:xfrm>
            <a:off x="9668784" y="3665887"/>
            <a:ext cx="1502797" cy="6414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SHAP</a:t>
            </a:r>
            <a:endParaRPr lang="en-US"/>
          </a:p>
        </p:txBody>
      </p:sp>
      <p:cxnSp>
        <p:nvCxnSpPr>
          <p:cNvPr id="51" name="Straight Connector 50">
            <a:extLst>
              <a:ext uri="{FF2B5EF4-FFF2-40B4-BE49-F238E27FC236}">
                <a16:creationId xmlns:a16="http://schemas.microsoft.com/office/drawing/2014/main" id="{254CADCF-3210-DB5D-34A2-E9C8A1ACDA31}"/>
              </a:ext>
            </a:extLst>
          </p:cNvPr>
          <p:cNvCxnSpPr>
            <a:cxnSpLocks/>
          </p:cNvCxnSpPr>
          <p:nvPr/>
        </p:nvCxnSpPr>
        <p:spPr>
          <a:xfrm>
            <a:off x="5168016" y="1176491"/>
            <a:ext cx="0" cy="4347528"/>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5AB013B-EAA5-CDB8-74E3-01497499F3EF}"/>
                  </a:ext>
                </a:extLst>
              </p:cNvPr>
              <p:cNvSpPr txBox="1"/>
              <p:nvPr/>
            </p:nvSpPr>
            <p:spPr>
              <a:xfrm>
                <a:off x="1963310" y="1642095"/>
                <a:ext cx="3099671" cy="3151760"/>
              </a:xfrm>
              <a:prstGeom prst="rect">
                <a:avLst/>
              </a:prstGeom>
              <a:noFill/>
            </p:spPr>
            <p:txBody>
              <a:bodyPr wrap="square" rtlCol="0">
                <a:spAutoFit/>
              </a:bodyPr>
              <a:lstStyle/>
              <a:p>
                <a:r>
                  <a:rPr lang="nb-NO" err="1"/>
                  <a:t>Predict</a:t>
                </a:r>
                <a:r>
                  <a:rPr lang="nb-NO"/>
                  <a:t> </a:t>
                </a:r>
                <a:r>
                  <a:rPr lang="nb-NO" err="1"/>
                  <a:t>peatland</a:t>
                </a:r>
                <a:r>
                  <a:rPr lang="nb-NO"/>
                  <a:t> </a:t>
                </a:r>
                <a:r>
                  <a:rPr lang="nb-NO" err="1"/>
                  <a:t>class</a:t>
                </a:r>
                <a:r>
                  <a:rPr lang="nb-NO"/>
                  <a:t> per 100 m </a:t>
                </a:r>
                <a:r>
                  <a:rPr lang="nb-NO" err="1"/>
                  <a:t>resolution</a:t>
                </a:r>
                <a:endParaRPr lang="nb-NO"/>
              </a:p>
              <a:p>
                <a:endParaRPr lang="nb-NO"/>
              </a:p>
              <a:p>
                <a:r>
                  <a:rPr lang="nb-NO" b="1" err="1"/>
                  <a:t>Local</a:t>
                </a:r>
                <a:r>
                  <a:rPr lang="nb-NO" b="1"/>
                  <a:t> </a:t>
                </a:r>
                <a:r>
                  <a:rPr lang="nb-NO" b="1" err="1"/>
                  <a:t>Scale</a:t>
                </a:r>
                <a:r>
                  <a:rPr lang="nb-NO" b="1"/>
                  <a:t>: Total </a:t>
                </a:r>
                <a:r>
                  <a:rPr lang="nb-NO" b="1" err="1"/>
                  <a:t>of</a:t>
                </a:r>
                <a:r>
                  <a:rPr lang="nb-NO" b="1"/>
                  <a:t> </a:t>
                </a:r>
                <a:r>
                  <a:rPr lang="en-US" b="1"/>
                  <a:t>42.01 </a:t>
                </a:r>
                <a14:m>
                  <m:oMath xmlns:m="http://schemas.openxmlformats.org/officeDocument/2006/math">
                    <m:sSup>
                      <m:sSupPr>
                        <m:ctrlPr>
                          <a:rPr lang="en-US" b="1" i="1" dirty="0">
                            <a:latin typeface="Cambria Math" panose="02040503050406030204" pitchFamily="18" charset="0"/>
                          </a:rPr>
                        </m:ctrlPr>
                      </m:sSupPr>
                      <m:e>
                        <m:r>
                          <a:rPr lang="nb-NO" b="1" i="0" dirty="0">
                            <a:latin typeface="Cambria Math" panose="02040503050406030204" pitchFamily="18" charset="0"/>
                          </a:rPr>
                          <m:t>𝐤𝐦</m:t>
                        </m:r>
                      </m:e>
                      <m:sup>
                        <m:r>
                          <a:rPr lang="nb-NO" b="1" i="0" dirty="0">
                            <a:latin typeface="Cambria Math" panose="02040503050406030204" pitchFamily="18" charset="0"/>
                          </a:rPr>
                          <m:t>𝟐</m:t>
                        </m:r>
                      </m:sup>
                    </m:sSup>
                  </m:oMath>
                </a14:m>
                <a:r>
                  <a:rPr lang="nb-NO" b="1"/>
                  <a:t> </a:t>
                </a:r>
                <a:r>
                  <a:rPr lang="nb-NO" err="1"/>
                  <a:t>classified</a:t>
                </a:r>
                <a:r>
                  <a:rPr lang="nb-NO"/>
                  <a:t> </a:t>
                </a:r>
                <a:r>
                  <a:rPr lang="nb-NO" err="1"/>
                  <a:t>peatlands</a:t>
                </a:r>
                <a:r>
                  <a:rPr lang="nb-NO"/>
                  <a:t>.</a:t>
                </a:r>
              </a:p>
              <a:p>
                <a:endParaRPr lang="nb-NO"/>
              </a:p>
              <a:p>
                <a:endParaRPr lang="nb-NO"/>
              </a:p>
              <a:p>
                <a:r>
                  <a:rPr lang="nb-NO" b="1"/>
                  <a:t>National </a:t>
                </a:r>
                <a:r>
                  <a:rPr lang="nb-NO" b="1" err="1"/>
                  <a:t>Scale</a:t>
                </a:r>
                <a:r>
                  <a:rPr lang="nb-NO" b="1"/>
                  <a:t>: Total </a:t>
                </a:r>
                <a:r>
                  <a:rPr lang="nb-NO" b="1" err="1"/>
                  <a:t>of</a:t>
                </a:r>
                <a:r>
                  <a:rPr lang="nb-NO" b="1"/>
                  <a:t> </a:t>
                </a:r>
                <a:r>
                  <a:rPr lang="en-US" b="1"/>
                  <a:t>1,184.74</a:t>
                </a:r>
                <a:r>
                  <a:rPr lang="nb-NO" b="1"/>
                  <a:t> </a:t>
                </a:r>
                <a14:m>
                  <m:oMath xmlns:m="http://schemas.openxmlformats.org/officeDocument/2006/math">
                    <m:sSup>
                      <m:sSupPr>
                        <m:ctrlPr>
                          <a:rPr lang="en-US" b="1" i="1" dirty="0">
                            <a:latin typeface="Cambria Math" panose="02040503050406030204" pitchFamily="18" charset="0"/>
                          </a:rPr>
                        </m:ctrlPr>
                      </m:sSupPr>
                      <m:e>
                        <m:r>
                          <a:rPr lang="nb-NO" b="1" i="0" dirty="0">
                            <a:latin typeface="Cambria Math" panose="02040503050406030204" pitchFamily="18" charset="0"/>
                          </a:rPr>
                          <m:t>𝐤𝐦</m:t>
                        </m:r>
                      </m:e>
                      <m:sup>
                        <m:r>
                          <a:rPr lang="nb-NO" b="1" i="0" dirty="0">
                            <a:latin typeface="Cambria Math" panose="02040503050406030204" pitchFamily="18" charset="0"/>
                          </a:rPr>
                          <m:t>𝟐</m:t>
                        </m:r>
                      </m:sup>
                    </m:sSup>
                  </m:oMath>
                </a14:m>
                <a:r>
                  <a:rPr lang="nb-NO"/>
                  <a:t>  </a:t>
                </a:r>
                <a:r>
                  <a:rPr lang="nb-NO" err="1"/>
                  <a:t>classified</a:t>
                </a:r>
                <a:r>
                  <a:rPr lang="nb-NO"/>
                  <a:t> </a:t>
                </a:r>
                <a:r>
                  <a:rPr lang="nb-NO" err="1"/>
                  <a:t>peatlands</a:t>
                </a:r>
                <a:r>
                  <a:rPr lang="nb-NO"/>
                  <a:t>.</a:t>
                </a:r>
                <a:endParaRPr lang="en-US"/>
              </a:p>
            </p:txBody>
          </p:sp>
        </mc:Choice>
        <mc:Fallback xmlns="">
          <p:sp>
            <p:nvSpPr>
              <p:cNvPr id="54" name="TextBox 53">
                <a:extLst>
                  <a:ext uri="{FF2B5EF4-FFF2-40B4-BE49-F238E27FC236}">
                    <a16:creationId xmlns:a16="http://schemas.microsoft.com/office/drawing/2014/main" id="{65AB013B-EAA5-CDB8-74E3-01497499F3EF}"/>
                  </a:ext>
                </a:extLst>
              </p:cNvPr>
              <p:cNvSpPr txBox="1">
                <a:spLocks noRot="1" noChangeAspect="1" noMove="1" noResize="1" noEditPoints="1" noAdjustHandles="1" noChangeArrowheads="1" noChangeShapeType="1" noTextEdit="1"/>
              </p:cNvSpPr>
              <p:nvPr/>
            </p:nvSpPr>
            <p:spPr>
              <a:xfrm>
                <a:off x="1963310" y="1642095"/>
                <a:ext cx="3099671" cy="3151760"/>
              </a:xfrm>
              <a:prstGeom prst="rect">
                <a:avLst/>
              </a:prstGeom>
              <a:blipFill>
                <a:blip r:embed="rId6"/>
                <a:stretch>
                  <a:fillRect l="-1572" t="-967" b="-2128"/>
                </a:stretch>
              </a:blipFill>
            </p:spPr>
            <p:txBody>
              <a:bodyPr/>
              <a:lstStyle/>
              <a:p>
                <a:r>
                  <a:rPr lang="en-US">
                    <a:noFill/>
                  </a:rPr>
                  <a:t> </a:t>
                </a:r>
              </a:p>
            </p:txBody>
          </p:sp>
        </mc:Fallback>
      </mc:AlternateContent>
      <p:sp>
        <p:nvSpPr>
          <p:cNvPr id="55" name="Callout: Quad Arrow 54">
            <a:extLst>
              <a:ext uri="{FF2B5EF4-FFF2-40B4-BE49-F238E27FC236}">
                <a16:creationId xmlns:a16="http://schemas.microsoft.com/office/drawing/2014/main" id="{1814115B-F239-9175-A9D1-8E5D8FE44142}"/>
              </a:ext>
            </a:extLst>
          </p:cNvPr>
          <p:cNvSpPr/>
          <p:nvPr/>
        </p:nvSpPr>
        <p:spPr>
          <a:xfrm>
            <a:off x="5466237" y="4645272"/>
            <a:ext cx="2058692" cy="1457363"/>
          </a:xfrm>
          <a:prstGeom prst="quadArrow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a:solidFill>
                  <a:srgbClr val="FFFF00"/>
                </a:solidFill>
              </a:rPr>
              <a:t>Trained Model</a:t>
            </a:r>
            <a:endParaRPr lang="en-US" b="1">
              <a:solidFill>
                <a:srgbClr val="FFFF00"/>
              </a:solidFill>
            </a:endParaRPr>
          </a:p>
        </p:txBody>
      </p:sp>
      <p:sp>
        <p:nvSpPr>
          <p:cNvPr id="62" name="Arrow: Down 61">
            <a:extLst>
              <a:ext uri="{FF2B5EF4-FFF2-40B4-BE49-F238E27FC236}">
                <a16:creationId xmlns:a16="http://schemas.microsoft.com/office/drawing/2014/main" id="{2120946F-BA88-7D97-E0AF-E1B5DBAE16EC}"/>
              </a:ext>
            </a:extLst>
          </p:cNvPr>
          <p:cNvSpPr/>
          <p:nvPr/>
        </p:nvSpPr>
        <p:spPr>
          <a:xfrm>
            <a:off x="8436331" y="3485424"/>
            <a:ext cx="45719" cy="2810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Right 62">
            <a:extLst>
              <a:ext uri="{FF2B5EF4-FFF2-40B4-BE49-F238E27FC236}">
                <a16:creationId xmlns:a16="http://schemas.microsoft.com/office/drawing/2014/main" id="{4E05AC4F-69F1-31C5-E895-69B643D188B8}"/>
              </a:ext>
            </a:extLst>
          </p:cNvPr>
          <p:cNvSpPr/>
          <p:nvPr/>
        </p:nvSpPr>
        <p:spPr>
          <a:xfrm>
            <a:off x="9377295" y="3975652"/>
            <a:ext cx="243783"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C83CF3D-AD45-1668-7997-AFBE849F4A1A}"/>
              </a:ext>
            </a:extLst>
          </p:cNvPr>
          <p:cNvSpPr txBox="1"/>
          <p:nvPr/>
        </p:nvSpPr>
        <p:spPr>
          <a:xfrm>
            <a:off x="5356533" y="968981"/>
            <a:ext cx="1617595" cy="276999"/>
          </a:xfrm>
          <a:prstGeom prst="rect">
            <a:avLst/>
          </a:prstGeom>
          <a:noFill/>
        </p:spPr>
        <p:txBody>
          <a:bodyPr wrap="square" rtlCol="0">
            <a:spAutoFit/>
          </a:bodyPr>
          <a:lstStyle/>
          <a:p>
            <a:r>
              <a:rPr lang="nb-NO" sz="1200" b="1" dirty="0"/>
              <a:t>5 Peatlands (</a:t>
            </a:r>
            <a:r>
              <a:rPr lang="nb-NO" sz="1200" b="1" dirty="0" err="1"/>
              <a:t>Local</a:t>
            </a:r>
            <a:r>
              <a:rPr lang="nb-NO" sz="1200" b="1" dirty="0"/>
              <a:t>)</a:t>
            </a:r>
            <a:endParaRPr lang="en-US" sz="1200" b="1" dirty="0"/>
          </a:p>
        </p:txBody>
      </p:sp>
      <p:sp>
        <p:nvSpPr>
          <p:cNvPr id="3" name="TextBox 2">
            <a:extLst>
              <a:ext uri="{FF2B5EF4-FFF2-40B4-BE49-F238E27FC236}">
                <a16:creationId xmlns:a16="http://schemas.microsoft.com/office/drawing/2014/main" id="{AE31D0E4-F2D4-E398-3A9C-AC49BD3A564A}"/>
              </a:ext>
            </a:extLst>
          </p:cNvPr>
          <p:cNvSpPr txBox="1"/>
          <p:nvPr/>
        </p:nvSpPr>
        <p:spPr>
          <a:xfrm>
            <a:off x="6920132" y="995950"/>
            <a:ext cx="1486894" cy="276999"/>
          </a:xfrm>
          <a:prstGeom prst="rect">
            <a:avLst/>
          </a:prstGeom>
          <a:noFill/>
        </p:spPr>
        <p:txBody>
          <a:bodyPr wrap="square" rtlCol="0">
            <a:spAutoFit/>
          </a:bodyPr>
          <a:lstStyle/>
          <a:p>
            <a:r>
              <a:rPr lang="nb-NO" sz="1200" b="1" dirty="0"/>
              <a:t>National</a:t>
            </a:r>
            <a:endParaRPr lang="en-US" sz="1200" b="1" dirty="0"/>
          </a:p>
        </p:txBody>
      </p:sp>
      <p:sp>
        <p:nvSpPr>
          <p:cNvPr id="5" name="Oval 4">
            <a:extLst>
              <a:ext uri="{FF2B5EF4-FFF2-40B4-BE49-F238E27FC236}">
                <a16:creationId xmlns:a16="http://schemas.microsoft.com/office/drawing/2014/main" id="{7E2AD037-E033-47E3-261C-C984913F2058}"/>
              </a:ext>
            </a:extLst>
          </p:cNvPr>
          <p:cNvSpPr/>
          <p:nvPr/>
        </p:nvSpPr>
        <p:spPr>
          <a:xfrm>
            <a:off x="8628843" y="1194570"/>
            <a:ext cx="1687668" cy="6889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050" b="1"/>
              <a:t>Air </a:t>
            </a:r>
            <a:r>
              <a:rPr lang="nb-NO" sz="1050" b="1" err="1"/>
              <a:t>Temperature</a:t>
            </a:r>
            <a:r>
              <a:rPr lang="nb-NO" sz="1050" b="1"/>
              <a:t> &amp; </a:t>
            </a:r>
            <a:r>
              <a:rPr lang="nb-NO" sz="1050" b="1" err="1"/>
              <a:t>Precipitation</a:t>
            </a:r>
            <a:r>
              <a:rPr lang="nb-NO" sz="1050" b="1"/>
              <a:t> </a:t>
            </a:r>
            <a:endParaRPr lang="en-US" sz="1050" b="1"/>
          </a:p>
        </p:txBody>
      </p:sp>
      <p:sp>
        <p:nvSpPr>
          <p:cNvPr id="6" name="Oval 5">
            <a:extLst>
              <a:ext uri="{FF2B5EF4-FFF2-40B4-BE49-F238E27FC236}">
                <a16:creationId xmlns:a16="http://schemas.microsoft.com/office/drawing/2014/main" id="{09C1EA0D-CBBF-906E-CC33-5E6471DAF722}"/>
              </a:ext>
            </a:extLst>
          </p:cNvPr>
          <p:cNvSpPr/>
          <p:nvPr/>
        </p:nvSpPr>
        <p:spPr>
          <a:xfrm>
            <a:off x="9940452" y="1235446"/>
            <a:ext cx="1502798" cy="6889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050" b="1"/>
              <a:t>Land Surface </a:t>
            </a:r>
            <a:r>
              <a:rPr lang="nb-NO" sz="1050" b="1" err="1"/>
              <a:t>Temperature</a:t>
            </a:r>
            <a:endParaRPr lang="en-US" sz="1050" b="1"/>
          </a:p>
        </p:txBody>
      </p:sp>
      <p:sp>
        <p:nvSpPr>
          <p:cNvPr id="7" name="Oval 6">
            <a:extLst>
              <a:ext uri="{FF2B5EF4-FFF2-40B4-BE49-F238E27FC236}">
                <a16:creationId xmlns:a16="http://schemas.microsoft.com/office/drawing/2014/main" id="{EBE0FFDC-2684-0239-4E09-8697395FC9F4}"/>
              </a:ext>
            </a:extLst>
          </p:cNvPr>
          <p:cNvSpPr/>
          <p:nvPr/>
        </p:nvSpPr>
        <p:spPr>
          <a:xfrm>
            <a:off x="8677801" y="1792317"/>
            <a:ext cx="1502798" cy="6889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050" b="1" err="1"/>
              <a:t>Spectral</a:t>
            </a:r>
            <a:r>
              <a:rPr lang="nb-NO" sz="1050" b="1"/>
              <a:t> </a:t>
            </a:r>
            <a:r>
              <a:rPr lang="nb-NO" sz="1050" b="1" err="1"/>
              <a:t>Reflectance</a:t>
            </a:r>
            <a:endParaRPr lang="en-US" sz="1050" b="1"/>
          </a:p>
        </p:txBody>
      </p:sp>
      <p:sp>
        <p:nvSpPr>
          <p:cNvPr id="8" name="Oval 7">
            <a:extLst>
              <a:ext uri="{FF2B5EF4-FFF2-40B4-BE49-F238E27FC236}">
                <a16:creationId xmlns:a16="http://schemas.microsoft.com/office/drawing/2014/main" id="{440B99F5-32BC-F57E-AA31-CD4AF1F51C34}"/>
              </a:ext>
            </a:extLst>
          </p:cNvPr>
          <p:cNvSpPr/>
          <p:nvPr/>
        </p:nvSpPr>
        <p:spPr>
          <a:xfrm>
            <a:off x="9955025" y="1789585"/>
            <a:ext cx="1502798" cy="6889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050" b="1" err="1"/>
              <a:t>Terrane</a:t>
            </a:r>
            <a:r>
              <a:rPr lang="nb-NO" sz="1050" b="1"/>
              <a:t> and </a:t>
            </a:r>
            <a:r>
              <a:rPr lang="nb-NO" sz="1050" b="1" err="1"/>
              <a:t>Hydrology</a:t>
            </a:r>
            <a:endParaRPr lang="en-US" sz="1050" b="1"/>
          </a:p>
        </p:txBody>
      </p:sp>
      <p:sp>
        <p:nvSpPr>
          <p:cNvPr id="9" name="TextBox 8">
            <a:extLst>
              <a:ext uri="{FF2B5EF4-FFF2-40B4-BE49-F238E27FC236}">
                <a16:creationId xmlns:a16="http://schemas.microsoft.com/office/drawing/2014/main" id="{9F8286E0-22A5-6E33-2ECA-869A774170F1}"/>
              </a:ext>
            </a:extLst>
          </p:cNvPr>
          <p:cNvSpPr txBox="1"/>
          <p:nvPr/>
        </p:nvSpPr>
        <p:spPr>
          <a:xfrm>
            <a:off x="9022572" y="907314"/>
            <a:ext cx="1486894" cy="276999"/>
          </a:xfrm>
          <a:prstGeom prst="rect">
            <a:avLst/>
          </a:prstGeom>
          <a:noFill/>
        </p:spPr>
        <p:txBody>
          <a:bodyPr wrap="square" rtlCol="0">
            <a:spAutoFit/>
          </a:bodyPr>
          <a:lstStyle/>
          <a:p>
            <a:r>
              <a:rPr lang="nb-NO" sz="1200" b="1" err="1"/>
              <a:t>Predictors</a:t>
            </a:r>
            <a:endParaRPr lang="en-US" sz="1200" b="1"/>
          </a:p>
        </p:txBody>
      </p:sp>
      <p:sp>
        <p:nvSpPr>
          <p:cNvPr id="12" name="Arrow: Left 11">
            <a:extLst>
              <a:ext uri="{FF2B5EF4-FFF2-40B4-BE49-F238E27FC236}">
                <a16:creationId xmlns:a16="http://schemas.microsoft.com/office/drawing/2014/main" id="{6F04B145-5DFA-0132-05F0-6DEF7D0A5997}"/>
              </a:ext>
            </a:extLst>
          </p:cNvPr>
          <p:cNvSpPr/>
          <p:nvPr/>
        </p:nvSpPr>
        <p:spPr>
          <a:xfrm rot="19292835">
            <a:off x="9246879" y="2624903"/>
            <a:ext cx="1029573" cy="201375"/>
          </a:xfrm>
          <a:prstGeom prst="leftArrow">
            <a:avLst/>
          </a:prstGeom>
          <a:solidFill>
            <a:srgbClr val="FFFF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9F279A3D-E1D6-50E0-55EB-267029CD84DF}"/>
              </a:ext>
            </a:extLst>
          </p:cNvPr>
          <p:cNvSpPr/>
          <p:nvPr/>
        </p:nvSpPr>
        <p:spPr>
          <a:xfrm rot="12771977">
            <a:off x="7038712" y="2466428"/>
            <a:ext cx="698836" cy="201375"/>
          </a:xfrm>
          <a:prstGeom prst="leftArrow">
            <a:avLst/>
          </a:prstGeom>
          <a:solidFill>
            <a:srgbClr val="FFFF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3701FB67-BECC-1481-2431-4658FE452441}"/>
              </a:ext>
            </a:extLst>
          </p:cNvPr>
          <p:cNvSpPr/>
          <p:nvPr/>
        </p:nvSpPr>
        <p:spPr>
          <a:xfrm rot="12715500">
            <a:off x="6039073" y="2716582"/>
            <a:ext cx="1677608" cy="201375"/>
          </a:xfrm>
          <a:prstGeom prst="leftArrow">
            <a:avLst/>
          </a:prstGeom>
          <a:solidFill>
            <a:srgbClr val="FFFF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1A556BCA-9D73-DC6F-380A-27A2403DD411}"/>
              </a:ext>
            </a:extLst>
          </p:cNvPr>
          <p:cNvSpPr/>
          <p:nvPr/>
        </p:nvSpPr>
        <p:spPr>
          <a:xfrm rot="19292835">
            <a:off x="6907262" y="4672547"/>
            <a:ext cx="766410" cy="196733"/>
          </a:xfrm>
          <a:prstGeom prst="leftArrow">
            <a:avLst/>
          </a:prstGeom>
          <a:solidFill>
            <a:srgbClr val="FFFF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E9F8DD3-5BD8-0B4B-29F2-994AE45CA495}"/>
              </a:ext>
            </a:extLst>
          </p:cNvPr>
          <p:cNvSpPr/>
          <p:nvPr/>
        </p:nvSpPr>
        <p:spPr>
          <a:xfrm>
            <a:off x="8451118" y="4908276"/>
            <a:ext cx="2214435" cy="27175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b="1" err="1">
                <a:solidFill>
                  <a:srgbClr val="FFFF00"/>
                </a:solidFill>
              </a:rPr>
              <a:t>Peat</a:t>
            </a:r>
            <a:r>
              <a:rPr lang="nb-NO" sz="1400" b="1">
                <a:solidFill>
                  <a:srgbClr val="FFFF00"/>
                </a:solidFill>
              </a:rPr>
              <a:t> Class </a:t>
            </a:r>
            <a:r>
              <a:rPr lang="nb-NO" sz="1400" b="1" err="1">
                <a:solidFill>
                  <a:srgbClr val="FFFF00"/>
                </a:solidFill>
              </a:rPr>
              <a:t>Map</a:t>
            </a:r>
            <a:r>
              <a:rPr lang="nb-NO" sz="1400" b="1">
                <a:solidFill>
                  <a:srgbClr val="FFFF00"/>
                </a:solidFill>
              </a:rPr>
              <a:t> Scotland</a:t>
            </a:r>
          </a:p>
        </p:txBody>
      </p:sp>
      <p:sp>
        <p:nvSpPr>
          <p:cNvPr id="24" name="Rectangle 23">
            <a:extLst>
              <a:ext uri="{FF2B5EF4-FFF2-40B4-BE49-F238E27FC236}">
                <a16:creationId xmlns:a16="http://schemas.microsoft.com/office/drawing/2014/main" id="{1A8B36BE-DC23-9FB7-96B5-64D55EDAD003}"/>
              </a:ext>
            </a:extLst>
          </p:cNvPr>
          <p:cNvSpPr/>
          <p:nvPr/>
        </p:nvSpPr>
        <p:spPr>
          <a:xfrm>
            <a:off x="8436331" y="5678936"/>
            <a:ext cx="2214435" cy="27175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b="1" err="1">
                <a:solidFill>
                  <a:srgbClr val="FFFF00"/>
                </a:solidFill>
              </a:rPr>
              <a:t>Peat</a:t>
            </a:r>
            <a:r>
              <a:rPr lang="nb-NO" sz="1400" b="1">
                <a:solidFill>
                  <a:srgbClr val="FFFF00"/>
                </a:solidFill>
              </a:rPr>
              <a:t> Class </a:t>
            </a:r>
            <a:r>
              <a:rPr lang="nb-NO" sz="1400" b="1" err="1">
                <a:solidFill>
                  <a:srgbClr val="FFFF00"/>
                </a:solidFill>
              </a:rPr>
              <a:t>Map</a:t>
            </a:r>
            <a:r>
              <a:rPr lang="nb-NO" sz="1400" b="1">
                <a:solidFill>
                  <a:srgbClr val="FFFF00"/>
                </a:solidFill>
              </a:rPr>
              <a:t> Norway</a:t>
            </a:r>
          </a:p>
        </p:txBody>
      </p:sp>
      <p:sp>
        <p:nvSpPr>
          <p:cNvPr id="25" name="Arrow: Left 24">
            <a:extLst>
              <a:ext uri="{FF2B5EF4-FFF2-40B4-BE49-F238E27FC236}">
                <a16:creationId xmlns:a16="http://schemas.microsoft.com/office/drawing/2014/main" id="{49C82223-A3D8-A40E-24F6-019037DC1ABB}"/>
              </a:ext>
            </a:extLst>
          </p:cNvPr>
          <p:cNvSpPr/>
          <p:nvPr/>
        </p:nvSpPr>
        <p:spPr>
          <a:xfrm rot="9971393">
            <a:off x="7395602" y="5047286"/>
            <a:ext cx="1107624" cy="196733"/>
          </a:xfrm>
          <a:prstGeom prst="leftArrow">
            <a:avLst/>
          </a:prstGeom>
          <a:solidFill>
            <a:srgbClr val="FFFF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Left 25">
            <a:extLst>
              <a:ext uri="{FF2B5EF4-FFF2-40B4-BE49-F238E27FC236}">
                <a16:creationId xmlns:a16="http://schemas.microsoft.com/office/drawing/2014/main" id="{3F45C344-0457-520B-6EEC-A116F7FA82D4}"/>
              </a:ext>
            </a:extLst>
          </p:cNvPr>
          <p:cNvSpPr/>
          <p:nvPr/>
        </p:nvSpPr>
        <p:spPr>
          <a:xfrm rot="11716030">
            <a:off x="7360576" y="5528032"/>
            <a:ext cx="1107624" cy="196733"/>
          </a:xfrm>
          <a:prstGeom prst="leftArrow">
            <a:avLst/>
          </a:prstGeom>
          <a:solidFill>
            <a:srgbClr val="FFFF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5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12" grpId="0" animBg="1"/>
      <p:bldP spid="13" grpId="0" animBg="1"/>
      <p:bldP spid="15" grpId="0" animBg="1"/>
      <p:bldP spid="16" grpId="0" animBg="1"/>
      <p:bldP spid="25" grpId="0" animBg="1"/>
      <p:bldP spid="2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b7fce66-bf2d-46b5-b59a-9f0018501bcd}" enabled="1" method="Standard" siteId="{f8a213d2-8f6c-400d-9e74-4e8b475316c6}" removed="0"/>
</clbl:labelList>
</file>

<file path=docProps/app.xml><?xml version="1.0" encoding="utf-8"?>
<Properties xmlns="http://schemas.openxmlformats.org/officeDocument/2006/extended-properties" xmlns:vt="http://schemas.openxmlformats.org/officeDocument/2006/docPropsVTypes">
  <Template>Wisp</Template>
  <TotalTime>18</TotalTime>
  <Words>1752</Words>
  <Application>Microsoft Office PowerPoint</Application>
  <PresentationFormat>Widescreen</PresentationFormat>
  <Paragraphs>235</Paragraphs>
  <Slides>19</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Aptos Display</vt:lpstr>
      <vt:lpstr>Arial</vt:lpstr>
      <vt:lpstr>Calibri</vt:lpstr>
      <vt:lpstr>Cambria Math</vt:lpstr>
      <vt:lpstr>Office Theme</vt:lpstr>
      <vt:lpstr>Spatial Classification Of Peatland Status Using Remote Sensing And Random Forest (RF) Emmanuel Aduse Poku University of Stavanger EGU 2026</vt:lpstr>
      <vt:lpstr>Introduction and Problem</vt:lpstr>
      <vt:lpstr>PowerPoint Presentation</vt:lpstr>
      <vt:lpstr>Questions </vt:lpstr>
      <vt:lpstr>DATA</vt:lpstr>
      <vt:lpstr>What are predictor signatures over peatlands – Spectral Reflectance?</vt:lpstr>
      <vt:lpstr>What are predictor signatures over peatlands - LST?</vt:lpstr>
      <vt:lpstr>What are predictor signatures over peatlands – Climate and Terrane?</vt:lpstr>
      <vt:lpstr>PowerPoint Presentation</vt:lpstr>
      <vt:lpstr>PowerPoint Presentation</vt:lpstr>
      <vt:lpstr>PowerPoint Presentation</vt:lpstr>
      <vt:lpstr>Model Interpretation (SHAP Contributions)</vt:lpstr>
      <vt:lpstr>PowerPoint Presentation</vt:lpstr>
      <vt:lpstr>Uncertainties – (Model Algorithm &amp; Spatial Predictions)</vt:lpstr>
      <vt:lpstr>Uncertainty  - Data Distribution (Class Confidence and Within Domain)</vt:lpstr>
      <vt:lpstr>Prediction Outside Data DOMAIN ??</vt:lpstr>
      <vt:lpstr>Implications of this work</vt:lpstr>
      <vt:lpstr>Next…..</vt:lpstr>
      <vt:lpstr>Supporting Literature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Emmanuel Aduse Poku</dc:creator>
  <cp:keywords/>
  <dc:description>generated using python-pptx</dc:description>
  <cp:lastModifiedBy>Emmanuel Aduse Poku</cp:lastModifiedBy>
  <cp:revision>1</cp:revision>
  <dcterms:created xsi:type="dcterms:W3CDTF">2013-01-27T09:14:16Z</dcterms:created>
  <dcterms:modified xsi:type="dcterms:W3CDTF">2026-05-04T08:14:27Z</dcterms:modified>
  <cp:category/>
</cp:coreProperties>
</file>