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media/image1.jpeg" ContentType="image/jpeg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28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>
        <a:tab pos="10007600" algn="r"/>
        <a:tab pos="10223500" algn="r"/>
      </a:tabLst>
      <a:defRPr b="0" baseline="0" cap="all" i="0" spc="0" strike="noStrike" sz="600" u="none" kumimoji="0" normalizeH="0">
        <a:ln>
          <a:noFill/>
        </a:ln>
        <a:solidFill>
          <a:srgbClr val="888888"/>
        </a:solidFill>
        <a:effectLst/>
        <a:uFillTx/>
        <a:latin typeface="Arial"/>
        <a:ea typeface="Arial"/>
        <a:cs typeface="Arial"/>
        <a:sym typeface="Arial"/>
      </a:defRPr>
    </a:lvl1pPr>
    <a:lvl2pPr marL="0" marR="0" indent="457200" algn="l" defTabSz="228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>
        <a:tab pos="10007600" algn="r"/>
        <a:tab pos="10223500" algn="r"/>
      </a:tabLst>
      <a:defRPr b="0" baseline="0" cap="all" i="0" spc="0" strike="noStrike" sz="600" u="none" kumimoji="0" normalizeH="0">
        <a:ln>
          <a:noFill/>
        </a:ln>
        <a:solidFill>
          <a:srgbClr val="888888"/>
        </a:solidFill>
        <a:effectLst/>
        <a:uFillTx/>
        <a:latin typeface="Arial"/>
        <a:ea typeface="Arial"/>
        <a:cs typeface="Arial"/>
        <a:sym typeface="Arial"/>
      </a:defRPr>
    </a:lvl2pPr>
    <a:lvl3pPr marL="0" marR="0" indent="914400" algn="l" defTabSz="228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>
        <a:tab pos="10007600" algn="r"/>
        <a:tab pos="10223500" algn="r"/>
      </a:tabLst>
      <a:defRPr b="0" baseline="0" cap="all" i="0" spc="0" strike="noStrike" sz="600" u="none" kumimoji="0" normalizeH="0">
        <a:ln>
          <a:noFill/>
        </a:ln>
        <a:solidFill>
          <a:srgbClr val="888888"/>
        </a:solidFill>
        <a:effectLst/>
        <a:uFillTx/>
        <a:latin typeface="Arial"/>
        <a:ea typeface="Arial"/>
        <a:cs typeface="Arial"/>
        <a:sym typeface="Arial"/>
      </a:defRPr>
    </a:lvl3pPr>
    <a:lvl4pPr marL="0" marR="0" indent="1371600" algn="l" defTabSz="228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>
        <a:tab pos="10007600" algn="r"/>
        <a:tab pos="10223500" algn="r"/>
      </a:tabLst>
      <a:defRPr b="0" baseline="0" cap="all" i="0" spc="0" strike="noStrike" sz="600" u="none" kumimoji="0" normalizeH="0">
        <a:ln>
          <a:noFill/>
        </a:ln>
        <a:solidFill>
          <a:srgbClr val="888888"/>
        </a:solidFill>
        <a:effectLst/>
        <a:uFillTx/>
        <a:latin typeface="Arial"/>
        <a:ea typeface="Arial"/>
        <a:cs typeface="Arial"/>
        <a:sym typeface="Arial"/>
      </a:defRPr>
    </a:lvl4pPr>
    <a:lvl5pPr marL="0" marR="0" indent="1828800" algn="l" defTabSz="228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>
        <a:tab pos="10007600" algn="r"/>
        <a:tab pos="10223500" algn="r"/>
      </a:tabLst>
      <a:defRPr b="0" baseline="0" cap="all" i="0" spc="0" strike="noStrike" sz="600" u="none" kumimoji="0" normalizeH="0">
        <a:ln>
          <a:noFill/>
        </a:ln>
        <a:solidFill>
          <a:srgbClr val="888888"/>
        </a:solidFill>
        <a:effectLst/>
        <a:uFillTx/>
        <a:latin typeface="Arial"/>
        <a:ea typeface="Arial"/>
        <a:cs typeface="Arial"/>
        <a:sym typeface="Arial"/>
      </a:defRPr>
    </a:lvl5pPr>
    <a:lvl6pPr marL="0" marR="0" indent="2286000" algn="l" defTabSz="228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>
        <a:tab pos="10007600" algn="r"/>
        <a:tab pos="10223500" algn="r"/>
      </a:tabLst>
      <a:defRPr b="0" baseline="0" cap="all" i="0" spc="0" strike="noStrike" sz="600" u="none" kumimoji="0" normalizeH="0">
        <a:ln>
          <a:noFill/>
        </a:ln>
        <a:solidFill>
          <a:srgbClr val="888888"/>
        </a:solidFill>
        <a:effectLst/>
        <a:uFillTx/>
        <a:latin typeface="Arial"/>
        <a:ea typeface="Arial"/>
        <a:cs typeface="Arial"/>
        <a:sym typeface="Arial"/>
      </a:defRPr>
    </a:lvl6pPr>
    <a:lvl7pPr marL="0" marR="0" indent="2743200" algn="l" defTabSz="228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>
        <a:tab pos="10007600" algn="r"/>
        <a:tab pos="10223500" algn="r"/>
      </a:tabLst>
      <a:defRPr b="0" baseline="0" cap="all" i="0" spc="0" strike="noStrike" sz="600" u="none" kumimoji="0" normalizeH="0">
        <a:ln>
          <a:noFill/>
        </a:ln>
        <a:solidFill>
          <a:srgbClr val="888888"/>
        </a:solidFill>
        <a:effectLst/>
        <a:uFillTx/>
        <a:latin typeface="Arial"/>
        <a:ea typeface="Arial"/>
        <a:cs typeface="Arial"/>
        <a:sym typeface="Arial"/>
      </a:defRPr>
    </a:lvl7pPr>
    <a:lvl8pPr marL="0" marR="0" indent="3200400" algn="l" defTabSz="228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>
        <a:tab pos="10007600" algn="r"/>
        <a:tab pos="10223500" algn="r"/>
      </a:tabLst>
      <a:defRPr b="0" baseline="0" cap="all" i="0" spc="0" strike="noStrike" sz="600" u="none" kumimoji="0" normalizeH="0">
        <a:ln>
          <a:noFill/>
        </a:ln>
        <a:solidFill>
          <a:srgbClr val="888888"/>
        </a:solidFill>
        <a:effectLst/>
        <a:uFillTx/>
        <a:latin typeface="Arial"/>
        <a:ea typeface="Arial"/>
        <a:cs typeface="Arial"/>
        <a:sym typeface="Arial"/>
      </a:defRPr>
    </a:lvl8pPr>
    <a:lvl9pPr marL="0" marR="0" indent="3657600" algn="l" defTabSz="228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>
        <a:tab pos="10007600" algn="r"/>
        <a:tab pos="10223500" algn="r"/>
      </a:tabLst>
      <a:defRPr b="0" baseline="0" cap="all" i="0" spc="0" strike="noStrike" sz="600" u="none" kumimoji="0" normalizeH="0">
        <a:ln>
          <a:noFill/>
        </a:ln>
        <a:solidFill>
          <a:srgbClr val="888888"/>
        </a:solidFill>
        <a:effectLst/>
        <a:uFillTx/>
        <a:latin typeface="Arial"/>
        <a:ea typeface="Arial"/>
        <a:cs typeface="Arial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3D2"/>
          </a:solidFill>
        </a:fill>
      </a:tcStyle>
    </a:wholeTbl>
    <a:band2H>
      <a:tcTxStyle b="def" i="def"/>
      <a:tcStyle>
        <a:tcBdr/>
        <a:fill>
          <a:solidFill>
            <a:srgbClr val="E6EAEA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CD9D8"/>
          </a:solidFill>
        </a:fill>
      </a:tcStyle>
    </a:wholeTbl>
    <a:band2H>
      <a:tcTxStyle b="def" i="def"/>
      <a:tcStyle>
        <a:tcBdr/>
        <a:fill>
          <a:solidFill>
            <a:srgbClr val="E7EDED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BE4D2"/>
          </a:solidFill>
        </a:fill>
      </a:tcStyle>
    </a:wholeTbl>
    <a:band2H>
      <a:tcTxStyle b="def" i="def"/>
      <a:tcStyle>
        <a:tcBdr/>
        <a:fill>
          <a:solidFill>
            <a:srgbClr val="FDF2EA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Shape 354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55" name="Shape 355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</Relationships>
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Shape 40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08" name="Shape 40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200 km corresponds to 2x2° grid in case of van Westen and 2° latitude 2.5° longitude. For Zhang and Parson </a:t>
            </a:r>
          </a:p>
          <a:p>
            <a:pPr/>
            <a:r>
              <a:t>HadGem models are N216, meaning 0.83 Lon and 0.55 lat. is a bit coarser: 1.25 x 0.9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Shape 42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28" name="Shape 42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200 km corresponds to 2x2° grid in case of van Westen and 2° latitude 2.5° longitude. For Zhang and Parson </a:t>
            </a:r>
          </a:p>
          <a:p>
            <a:pPr/>
            <a:r>
              <a:t>HadGem models are N216, meaning 0.83 Lon and 0.55 lat. is a bit coarser: 1.25 x 0.9</a:t>
            </a:r>
          </a:p>
        </p:txBody>
      </p:sp>
    </p:spTree>
  </p:cSld>
  <p:clrMapOvr>
    <a:masterClrMapping/>
  </p:clrMapOvr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1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/Relationships>
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/Relationships>
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/Relationships>
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/Relationships>
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png"/></Relationships>
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7.png"/></Relationships>
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8.png"/></Relationships>
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9.png"/></Relationships>
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0.png"/></Relationships>
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1.png"/></Relationships>
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elfolie grün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Text"/>
          <p:cNvSpPr txBox="1"/>
          <p:nvPr>
            <p:ph type="title"/>
          </p:nvPr>
        </p:nvSpPr>
        <p:spPr>
          <a:xfrm>
            <a:off x="1429199" y="2196000"/>
            <a:ext cx="9000002" cy="21600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3" name="Body Level One…"/>
          <p:cNvSpPr txBox="1"/>
          <p:nvPr>
            <p:ph type="body" sz="half" idx="1"/>
          </p:nvPr>
        </p:nvSpPr>
        <p:spPr>
          <a:xfrm>
            <a:off x="1439999" y="3744000"/>
            <a:ext cx="9144001" cy="2160001"/>
          </a:xfrm>
          <a:prstGeom prst="rect">
            <a:avLst/>
          </a:prstGeom>
        </p:spPr>
        <p:txBody>
          <a:bodyPr anchor="b"/>
          <a:lstStyle>
            <a:lvl1pPr>
              <a:spcBef>
                <a:spcPts val="2300"/>
              </a:spcBef>
              <a:tabLst/>
              <a:defRPr spc="190" sz="1900">
                <a:solidFill>
                  <a:srgbClr val="FFFFFF"/>
                </a:solidFill>
              </a:defRPr>
            </a:lvl1pPr>
            <a:lvl2pPr marL="368307" indent="-368307">
              <a:spcBef>
                <a:spcPts val="2300"/>
              </a:spcBef>
              <a:buSzPct val="110000"/>
              <a:buChar char="↘"/>
              <a:tabLst/>
              <a:defRPr spc="190" sz="1900">
                <a:solidFill>
                  <a:srgbClr val="FFFFFF"/>
                </a:solidFill>
              </a:defRPr>
            </a:lvl2pPr>
            <a:lvl3pPr marL="0" indent="914400">
              <a:spcBef>
                <a:spcPts val="2300"/>
              </a:spcBef>
              <a:buSzTx/>
              <a:buNone/>
              <a:tabLst/>
              <a:defRPr spc="190" sz="1900">
                <a:solidFill>
                  <a:srgbClr val="FFFFFF"/>
                </a:solidFill>
              </a:defRPr>
            </a:lvl3pPr>
            <a:lvl4pPr marL="0" indent="1371600">
              <a:spcBef>
                <a:spcPts val="2300"/>
              </a:spcBef>
              <a:buSzTx/>
              <a:buNone/>
              <a:tabLst/>
              <a:defRPr spc="190" sz="1900">
                <a:solidFill>
                  <a:srgbClr val="FFFFFF"/>
                </a:solidFill>
              </a:defRPr>
            </a:lvl4pPr>
            <a:lvl5pPr marL="0" indent="1828800">
              <a:spcBef>
                <a:spcPts val="2300"/>
              </a:spcBef>
              <a:buSzTx/>
              <a:buNone/>
              <a:tabLst/>
              <a:defRPr spc="190" sz="1900">
                <a:solidFill>
                  <a:srgbClr val="FFFFFF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xfrm>
            <a:off x="11404600" y="6502399"/>
            <a:ext cx="254000" cy="1270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rafik 6" descr="Grafik 6"/>
          <p:cNvPicPr>
            <a:picLocks noChangeAspect="1"/>
          </p:cNvPicPr>
          <p:nvPr/>
        </p:nvPicPr>
        <p:blipFill>
          <a:blip r:embed="rId2">
            <a:extLst/>
          </a:blip>
          <a:srcRect l="67323" t="0" r="0" b="0"/>
          <a:stretch>
            <a:fillRect/>
          </a:stretch>
        </p:blipFill>
        <p:spPr>
          <a:xfrm>
            <a:off x="11304000" y="166754"/>
            <a:ext cx="696255" cy="638492"/>
          </a:xfrm>
          <a:prstGeom prst="rect">
            <a:avLst/>
          </a:prstGeom>
          <a:ln w="12700">
            <a:miter lim="400000"/>
          </a:ln>
        </p:spPr>
      </p:pic>
      <p:sp>
        <p:nvSpPr>
          <p:cNvPr id="95" name="Body Level One…"/>
          <p:cNvSpPr txBox="1"/>
          <p:nvPr>
            <p:ph type="body" idx="1"/>
          </p:nvPr>
        </p:nvSpPr>
        <p:spPr>
          <a:xfrm>
            <a:off x="947738" y="2097088"/>
            <a:ext cx="10296526" cy="4310913"/>
          </a:xfrm>
          <a:prstGeom prst="rect">
            <a:avLst/>
          </a:prstGeom>
        </p:spPr>
        <p:txBody>
          <a:bodyPr/>
          <a:lstStyle>
            <a:lvl1pPr>
              <a:spcBef>
                <a:spcPts val="1000"/>
              </a:spcBef>
              <a:tabLst/>
            </a:lvl1pPr>
            <a:lvl2pPr>
              <a:spcBef>
                <a:spcPts val="1000"/>
              </a:spcBef>
              <a:tabLst/>
            </a:lvl2pPr>
            <a:lvl3pPr>
              <a:spcBef>
                <a:spcPts val="1000"/>
              </a:spcBef>
              <a:tabLst/>
            </a:lvl3pPr>
            <a:lvl4pPr>
              <a:spcBef>
                <a:spcPts val="1000"/>
              </a:spcBef>
              <a:tabLst/>
            </a:lvl4pPr>
            <a:lvl5pPr>
              <a:spcBef>
                <a:spcPts val="1000"/>
              </a:spcBef>
              <a:tabLst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97" name="Text"/>
          <p:cNvSpPr/>
          <p:nvPr/>
        </p:nvSpPr>
        <p:spPr>
          <a:xfrm>
            <a:off x="11243732" y="6505088"/>
            <a:ext cx="255933" cy="12700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b">
            <a:spAutoFit/>
          </a:bodyPr>
          <a:lstStyle/>
          <a:p>
            <a:pPr algn="r" defTabSz="457200">
              <a:tabLst/>
            </a:pPr>
          </a:p>
        </p:txBody>
      </p:sp>
      <p:sp>
        <p:nvSpPr>
          <p:cNvPr id="98" name="Slide Number"/>
          <p:cNvSpPr txBox="1"/>
          <p:nvPr>
            <p:ph type="sldNum" sz="quarter" idx="2"/>
          </p:nvPr>
        </p:nvSpPr>
        <p:spPr>
          <a:xfrm>
            <a:off x="10972800" y="6505087"/>
            <a:ext cx="255933" cy="1270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99" name="Max Planck Institute for Meteorology | Keno Riechers…"/>
          <p:cNvSpPr txBox="1"/>
          <p:nvPr/>
        </p:nvSpPr>
        <p:spPr>
          <a:xfrm>
            <a:off x="958850" y="6503988"/>
            <a:ext cx="9875564" cy="129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numCol="2" spcCol="362627" anchor="b"/>
          <a:lstStyle>
            <a:lvl1pPr defTabSz="457200">
              <a:defRPr cap="none" spc="59"/>
            </a:lvl1pPr>
            <a:lvl2pPr algn="r" defTabSz="457200">
              <a:defRPr cap="none" spc="60"/>
            </a:lvl2pPr>
          </a:lstStyle>
          <a:p>
            <a:pPr/>
            <a:r>
              <a:t>Max Planck Institute for Meteorology | Keno Riechers</a:t>
            </a:r>
          </a:p>
          <a:p>
            <a:pPr lvl="1"/>
            <a:r>
              <a:t>Robustness of the South American Monsoon to an AMOC shutdown | 06.05.2026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2 Felder (Text/Bil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rafik 6" descr="Grafik 6"/>
          <p:cNvPicPr>
            <a:picLocks noChangeAspect="1"/>
          </p:cNvPicPr>
          <p:nvPr/>
        </p:nvPicPr>
        <p:blipFill>
          <a:blip r:embed="rId2">
            <a:extLst/>
          </a:blip>
          <a:srcRect l="67323" t="0" r="0" b="0"/>
          <a:stretch>
            <a:fillRect/>
          </a:stretch>
        </p:blipFill>
        <p:spPr>
          <a:xfrm>
            <a:off x="11304000" y="166754"/>
            <a:ext cx="696255" cy="638492"/>
          </a:xfrm>
          <a:prstGeom prst="rect">
            <a:avLst/>
          </a:prstGeom>
          <a:ln w="12700">
            <a:miter lim="400000"/>
          </a:ln>
        </p:spPr>
      </p:pic>
      <p:sp>
        <p:nvSpPr>
          <p:cNvPr id="107" name="Body Level One…"/>
          <p:cNvSpPr txBox="1"/>
          <p:nvPr>
            <p:ph type="body" sz="half" idx="1"/>
          </p:nvPr>
        </p:nvSpPr>
        <p:spPr>
          <a:xfrm>
            <a:off x="947738" y="2097088"/>
            <a:ext cx="4860001" cy="4310913"/>
          </a:xfrm>
          <a:prstGeom prst="rect">
            <a:avLst/>
          </a:prstGeom>
        </p:spPr>
        <p:txBody>
          <a:bodyPr/>
          <a:lstStyle>
            <a:lvl1pPr>
              <a:spcBef>
                <a:spcPts val="1000"/>
              </a:spcBef>
              <a:tabLst/>
            </a:lvl1pPr>
            <a:lvl2pPr>
              <a:spcBef>
                <a:spcPts val="1000"/>
              </a:spcBef>
              <a:tabLst/>
            </a:lvl2pPr>
            <a:lvl3pPr>
              <a:spcBef>
                <a:spcPts val="1000"/>
              </a:spcBef>
              <a:tabLst/>
            </a:lvl3pPr>
            <a:lvl4pPr>
              <a:spcBef>
                <a:spcPts val="1000"/>
              </a:spcBef>
              <a:tabLst/>
            </a:lvl4pPr>
            <a:lvl5pPr>
              <a:spcBef>
                <a:spcPts val="1000"/>
              </a:spcBef>
              <a:tabLst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cap="all"/>
            </a:lvl1pPr>
          </a:lstStyle>
          <a:p>
            <a:pPr/>
            <a:r>
              <a:t>Title Text</a:t>
            </a:r>
          </a:p>
        </p:txBody>
      </p:sp>
      <p:sp>
        <p:nvSpPr>
          <p:cNvPr id="109" name="Slide Number"/>
          <p:cNvSpPr txBox="1"/>
          <p:nvPr>
            <p:ph type="sldNum" sz="quarter" idx="2"/>
          </p:nvPr>
        </p:nvSpPr>
        <p:spPr>
          <a:xfrm>
            <a:off x="10972800" y="6505087"/>
            <a:ext cx="255933" cy="1270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10" name="Max Planck Institute for Meteorology | Keno Riechers…"/>
          <p:cNvSpPr txBox="1"/>
          <p:nvPr/>
        </p:nvSpPr>
        <p:spPr>
          <a:xfrm>
            <a:off x="958850" y="6503988"/>
            <a:ext cx="9875564" cy="129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numCol="2" spcCol="362627" anchor="b"/>
          <a:lstStyle>
            <a:lvl1pPr defTabSz="457200">
              <a:defRPr cap="none" spc="59"/>
            </a:lvl1pPr>
            <a:lvl2pPr algn="r" defTabSz="457200">
              <a:defRPr cap="none" spc="60"/>
            </a:lvl2pPr>
          </a:lstStyle>
          <a:p>
            <a:pPr/>
            <a:r>
              <a:t>Max Planck Institute for Meteorology | Keno Riechers</a:t>
            </a:r>
          </a:p>
          <a:p>
            <a:pPr lvl="1"/>
            <a:r>
              <a:t>Robustness of the South American Monsoon to an AMOC shutdown | 06.05.2026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ext (2-spalti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rafik 6" descr="Grafik 6"/>
          <p:cNvPicPr>
            <a:picLocks noChangeAspect="1"/>
          </p:cNvPicPr>
          <p:nvPr/>
        </p:nvPicPr>
        <p:blipFill>
          <a:blip r:embed="rId2">
            <a:extLst/>
          </a:blip>
          <a:srcRect l="67323" t="0" r="0" b="0"/>
          <a:stretch>
            <a:fillRect/>
          </a:stretch>
        </p:blipFill>
        <p:spPr>
          <a:xfrm>
            <a:off x="11304000" y="166754"/>
            <a:ext cx="696255" cy="638492"/>
          </a:xfrm>
          <a:prstGeom prst="rect">
            <a:avLst/>
          </a:prstGeom>
          <a:ln w="12700">
            <a:miter lim="400000"/>
          </a:ln>
        </p:spPr>
      </p:pic>
      <p:sp>
        <p:nvSpPr>
          <p:cNvPr id="118" name="Body Level One…"/>
          <p:cNvSpPr txBox="1"/>
          <p:nvPr>
            <p:ph type="body" idx="1"/>
          </p:nvPr>
        </p:nvSpPr>
        <p:spPr>
          <a:xfrm>
            <a:off x="947738" y="2097088"/>
            <a:ext cx="10296526" cy="4310913"/>
          </a:xfrm>
          <a:prstGeom prst="rect">
            <a:avLst/>
          </a:prstGeom>
        </p:spPr>
        <p:txBody>
          <a:bodyPr numCol="2" spcCol="539999"/>
          <a:lstStyle>
            <a:lvl1pPr>
              <a:spcBef>
                <a:spcPts val="1000"/>
              </a:spcBef>
              <a:tabLst/>
            </a:lvl1pPr>
            <a:lvl2pPr>
              <a:spcBef>
                <a:spcPts val="1000"/>
              </a:spcBef>
              <a:tabLst/>
            </a:lvl2pPr>
            <a:lvl3pPr>
              <a:spcBef>
                <a:spcPts val="1000"/>
              </a:spcBef>
              <a:tabLst/>
            </a:lvl3pPr>
            <a:lvl4pPr>
              <a:spcBef>
                <a:spcPts val="1000"/>
              </a:spcBef>
              <a:tabLst/>
            </a:lvl4pPr>
            <a:lvl5pPr>
              <a:spcBef>
                <a:spcPts val="1000"/>
              </a:spcBef>
              <a:tabLst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cap="all"/>
            </a:lvl1pPr>
          </a:lstStyle>
          <a:p>
            <a:pPr/>
            <a:r>
              <a:t>Title Text</a:t>
            </a:r>
          </a:p>
        </p:txBody>
      </p:sp>
      <p:sp>
        <p:nvSpPr>
          <p:cNvPr id="120" name="Slide Number"/>
          <p:cNvSpPr txBox="1"/>
          <p:nvPr>
            <p:ph type="sldNum" sz="quarter" idx="2"/>
          </p:nvPr>
        </p:nvSpPr>
        <p:spPr>
          <a:xfrm>
            <a:off x="10972800" y="6502399"/>
            <a:ext cx="258272" cy="1270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21" name="Max Planck Institute for Meteorology | Keno Riechers…"/>
          <p:cNvSpPr txBox="1"/>
          <p:nvPr/>
        </p:nvSpPr>
        <p:spPr>
          <a:xfrm>
            <a:off x="958850" y="6503988"/>
            <a:ext cx="9875564" cy="129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numCol="2" spcCol="362627" anchor="b"/>
          <a:lstStyle>
            <a:lvl1pPr defTabSz="457200">
              <a:defRPr cap="none" spc="59"/>
            </a:lvl1pPr>
            <a:lvl2pPr algn="r" defTabSz="457200">
              <a:defRPr cap="none" spc="60"/>
            </a:lvl2pPr>
          </a:lstStyle>
          <a:p>
            <a:pPr/>
            <a:r>
              <a:t>Max Planck Institute for Meteorology | Keno Riechers</a:t>
            </a:r>
          </a:p>
          <a:p>
            <a:pPr lvl="1"/>
            <a:r>
              <a:t>Robustness of the South American Monsoon to an AMOC shutdown | 06.05.2026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3 Felder (Text/Bil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rafik 6" descr="Grafik 6"/>
          <p:cNvPicPr>
            <a:picLocks noChangeAspect="1"/>
          </p:cNvPicPr>
          <p:nvPr/>
        </p:nvPicPr>
        <p:blipFill>
          <a:blip r:embed="rId2">
            <a:extLst/>
          </a:blip>
          <a:srcRect l="67323" t="0" r="0" b="0"/>
          <a:stretch>
            <a:fillRect/>
          </a:stretch>
        </p:blipFill>
        <p:spPr>
          <a:xfrm>
            <a:off x="11304000" y="166754"/>
            <a:ext cx="696255" cy="638492"/>
          </a:xfrm>
          <a:prstGeom prst="rect">
            <a:avLst/>
          </a:prstGeom>
          <a:ln w="12700">
            <a:miter lim="400000"/>
          </a:ln>
        </p:spPr>
      </p:pic>
      <p:sp>
        <p:nvSpPr>
          <p:cNvPr id="129" name="Body Level One…"/>
          <p:cNvSpPr txBox="1"/>
          <p:nvPr>
            <p:ph type="body" sz="quarter" idx="1"/>
          </p:nvPr>
        </p:nvSpPr>
        <p:spPr>
          <a:xfrm>
            <a:off x="947738" y="2097088"/>
            <a:ext cx="3060001" cy="4310913"/>
          </a:xfrm>
          <a:prstGeom prst="rect">
            <a:avLst/>
          </a:prstGeom>
        </p:spPr>
        <p:txBody>
          <a:bodyPr/>
          <a:lstStyle>
            <a:lvl1pPr>
              <a:spcBef>
                <a:spcPts val="1000"/>
              </a:spcBef>
              <a:tabLst/>
            </a:lvl1pPr>
            <a:lvl2pPr>
              <a:spcBef>
                <a:spcPts val="1000"/>
              </a:spcBef>
              <a:tabLst/>
            </a:lvl2pPr>
            <a:lvl3pPr>
              <a:spcBef>
                <a:spcPts val="1000"/>
              </a:spcBef>
              <a:tabLst/>
            </a:lvl3pPr>
            <a:lvl4pPr>
              <a:spcBef>
                <a:spcPts val="1000"/>
              </a:spcBef>
              <a:tabLst/>
            </a:lvl4pPr>
            <a:lvl5pPr>
              <a:spcBef>
                <a:spcPts val="1000"/>
              </a:spcBef>
              <a:tabLst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0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cap="all"/>
            </a:lvl1pPr>
          </a:lstStyle>
          <a:p>
            <a:pPr/>
            <a:r>
              <a:t>Title Text</a:t>
            </a:r>
          </a:p>
        </p:txBody>
      </p:sp>
      <p:sp>
        <p:nvSpPr>
          <p:cNvPr id="131" name="Slide Number"/>
          <p:cNvSpPr txBox="1"/>
          <p:nvPr>
            <p:ph type="sldNum" sz="quarter" idx="2"/>
          </p:nvPr>
        </p:nvSpPr>
        <p:spPr>
          <a:xfrm>
            <a:off x="10972800" y="6502399"/>
            <a:ext cx="256213" cy="1270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32" name="Max Planck Institute for Meteorology | Keno Riechers…"/>
          <p:cNvSpPr txBox="1"/>
          <p:nvPr/>
        </p:nvSpPr>
        <p:spPr>
          <a:xfrm>
            <a:off x="958850" y="6503988"/>
            <a:ext cx="9875564" cy="129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numCol="2" spcCol="362627" anchor="b"/>
          <a:lstStyle>
            <a:lvl1pPr defTabSz="457200">
              <a:defRPr cap="none" spc="59"/>
            </a:lvl1pPr>
            <a:lvl2pPr algn="r" defTabSz="457200">
              <a:defRPr cap="none" spc="60"/>
            </a:lvl2pPr>
          </a:lstStyle>
          <a:p>
            <a:pPr/>
            <a:r>
              <a:t>Max Planck Institute for Meteorology | Keno Riechers</a:t>
            </a:r>
          </a:p>
          <a:p>
            <a:pPr lvl="1"/>
            <a:r>
              <a:t>Robustness of the South American Monsoon to an AMOC shutdown | 06.05.2026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ext (3-spalti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rafik 6" descr="Grafik 6"/>
          <p:cNvPicPr>
            <a:picLocks noChangeAspect="1"/>
          </p:cNvPicPr>
          <p:nvPr/>
        </p:nvPicPr>
        <p:blipFill>
          <a:blip r:embed="rId2">
            <a:extLst/>
          </a:blip>
          <a:srcRect l="67323" t="0" r="0" b="0"/>
          <a:stretch>
            <a:fillRect/>
          </a:stretch>
        </p:blipFill>
        <p:spPr>
          <a:xfrm>
            <a:off x="11304000" y="166754"/>
            <a:ext cx="696255" cy="638492"/>
          </a:xfrm>
          <a:prstGeom prst="rect">
            <a:avLst/>
          </a:prstGeom>
          <a:ln w="12700">
            <a:miter lim="400000"/>
          </a:ln>
        </p:spPr>
      </p:pic>
      <p:sp>
        <p:nvSpPr>
          <p:cNvPr id="140" name="Body Level One…"/>
          <p:cNvSpPr txBox="1"/>
          <p:nvPr>
            <p:ph type="body" idx="1"/>
          </p:nvPr>
        </p:nvSpPr>
        <p:spPr>
          <a:xfrm>
            <a:off x="947738" y="2097088"/>
            <a:ext cx="10296526" cy="4310913"/>
          </a:xfrm>
          <a:prstGeom prst="rect">
            <a:avLst/>
          </a:prstGeom>
        </p:spPr>
        <p:txBody>
          <a:bodyPr numCol="3" spcCol="179999"/>
          <a:lstStyle>
            <a:lvl1pPr>
              <a:spcBef>
                <a:spcPts val="1000"/>
              </a:spcBef>
              <a:tabLst/>
            </a:lvl1pPr>
            <a:lvl2pPr>
              <a:spcBef>
                <a:spcPts val="1000"/>
              </a:spcBef>
              <a:tabLst/>
            </a:lvl2pPr>
            <a:lvl3pPr>
              <a:spcBef>
                <a:spcPts val="1000"/>
              </a:spcBef>
              <a:tabLst/>
            </a:lvl3pPr>
            <a:lvl4pPr>
              <a:spcBef>
                <a:spcPts val="1000"/>
              </a:spcBef>
              <a:tabLst/>
            </a:lvl4pPr>
            <a:lvl5pPr>
              <a:spcBef>
                <a:spcPts val="1000"/>
              </a:spcBef>
              <a:tabLst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1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cap="all"/>
            </a:lvl1pPr>
          </a:lstStyle>
          <a:p>
            <a:pPr/>
            <a:r>
              <a:t>Title Text</a:t>
            </a:r>
          </a:p>
        </p:txBody>
      </p:sp>
      <p:sp>
        <p:nvSpPr>
          <p:cNvPr id="142" name="Slide Number"/>
          <p:cNvSpPr txBox="1"/>
          <p:nvPr>
            <p:ph type="sldNum" sz="quarter" idx="2"/>
          </p:nvPr>
        </p:nvSpPr>
        <p:spPr>
          <a:xfrm>
            <a:off x="10972800" y="6502399"/>
            <a:ext cx="255971" cy="1270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43" name="Max-Planck-Institut für Meteorologie | Vorname Nachname…"/>
          <p:cNvSpPr txBox="1"/>
          <p:nvPr>
            <p:ph type="body" sz="quarter" idx="21"/>
          </p:nvPr>
        </p:nvSpPr>
        <p:spPr>
          <a:xfrm>
            <a:off x="958850" y="6503988"/>
            <a:ext cx="9875564" cy="129201"/>
          </a:xfrm>
          <a:prstGeom prst="rect">
            <a:avLst/>
          </a:prstGeom>
        </p:spPr>
        <p:txBody>
          <a:bodyPr numCol="2" spcCol="362627" anchor="b">
            <a:no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tabLst>
                <a:tab pos="10007600" algn="r"/>
                <a:tab pos="10223500" algn="r"/>
              </a:tabLst>
              <a:defRPr b="0" cap="all" spc="59" sz="600">
                <a:solidFill>
                  <a:srgbClr val="888888"/>
                </a:solidFill>
              </a:defRPr>
            </a:pPr>
            <a:r>
              <a:t>Max-Planck-Institut für Meteorologie | Vorname Nachname</a:t>
            </a:r>
          </a:p>
          <a:p>
            <a:pPr algn="r" defTabSz="457200">
              <a:lnSpc>
                <a:spcPct val="100000"/>
              </a:lnSpc>
              <a:spcBef>
                <a:spcPts val="0"/>
              </a:spcBef>
              <a:tabLst>
                <a:tab pos="10007600" algn="r"/>
                <a:tab pos="10223500" algn="r"/>
              </a:tabLst>
              <a:defRPr b="0" cap="all" spc="60" sz="600">
                <a:solidFill>
                  <a:srgbClr val="888888"/>
                </a:solidFill>
              </a:defRPr>
            </a:pPr>
            <a:r>
              <a:t>Kurztitel | TT.MM.JJJJ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4 Felder (Text/Bil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rafik 6" descr="Grafik 6"/>
          <p:cNvPicPr>
            <a:picLocks noChangeAspect="1"/>
          </p:cNvPicPr>
          <p:nvPr/>
        </p:nvPicPr>
        <p:blipFill>
          <a:blip r:embed="rId2">
            <a:extLst/>
          </a:blip>
          <a:srcRect l="67323" t="0" r="0" b="0"/>
          <a:stretch>
            <a:fillRect/>
          </a:stretch>
        </p:blipFill>
        <p:spPr>
          <a:xfrm>
            <a:off x="11304000" y="166754"/>
            <a:ext cx="696255" cy="638492"/>
          </a:xfrm>
          <a:prstGeom prst="rect">
            <a:avLst/>
          </a:prstGeom>
          <a:ln w="12700">
            <a:miter lim="400000"/>
          </a:ln>
        </p:spPr>
      </p:pic>
      <p:sp>
        <p:nvSpPr>
          <p:cNvPr id="151" name="Body Level One…"/>
          <p:cNvSpPr txBox="1"/>
          <p:nvPr>
            <p:ph type="body" sz="quarter" idx="1"/>
          </p:nvPr>
        </p:nvSpPr>
        <p:spPr>
          <a:xfrm>
            <a:off x="947738" y="2097088"/>
            <a:ext cx="2340001" cy="4310913"/>
          </a:xfrm>
          <a:prstGeom prst="rect">
            <a:avLst/>
          </a:prstGeom>
        </p:spPr>
        <p:txBody>
          <a:bodyPr/>
          <a:lstStyle>
            <a:lvl1pPr>
              <a:spcBef>
                <a:spcPts val="1000"/>
              </a:spcBef>
              <a:tabLst/>
            </a:lvl1pPr>
            <a:lvl2pPr>
              <a:spcBef>
                <a:spcPts val="1000"/>
              </a:spcBef>
              <a:tabLst/>
            </a:lvl2pPr>
            <a:lvl3pPr>
              <a:spcBef>
                <a:spcPts val="1000"/>
              </a:spcBef>
              <a:tabLst/>
            </a:lvl3pPr>
            <a:lvl4pPr>
              <a:spcBef>
                <a:spcPts val="1000"/>
              </a:spcBef>
              <a:tabLst/>
            </a:lvl4pPr>
            <a:lvl5pPr>
              <a:spcBef>
                <a:spcPts val="1000"/>
              </a:spcBef>
              <a:tabLst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2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cap="all"/>
            </a:lvl1pPr>
          </a:lstStyle>
          <a:p>
            <a:pPr/>
            <a:r>
              <a:t>Title Text</a:t>
            </a:r>
          </a:p>
        </p:txBody>
      </p:sp>
      <p:sp>
        <p:nvSpPr>
          <p:cNvPr id="153" name="Slide Number"/>
          <p:cNvSpPr txBox="1"/>
          <p:nvPr>
            <p:ph type="sldNum" sz="quarter" idx="2"/>
          </p:nvPr>
        </p:nvSpPr>
        <p:spPr>
          <a:xfrm>
            <a:off x="10972800" y="6502399"/>
            <a:ext cx="254000" cy="1270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54" name="Max-Planck-Institut für Meteorologie | Vorname Nachname…"/>
          <p:cNvSpPr txBox="1"/>
          <p:nvPr>
            <p:ph type="body" sz="quarter" idx="21"/>
          </p:nvPr>
        </p:nvSpPr>
        <p:spPr>
          <a:xfrm>
            <a:off x="958850" y="6503988"/>
            <a:ext cx="9875564" cy="129201"/>
          </a:xfrm>
          <a:prstGeom prst="rect">
            <a:avLst/>
          </a:prstGeom>
        </p:spPr>
        <p:txBody>
          <a:bodyPr numCol="2" spcCol="362627" anchor="b">
            <a:no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tabLst>
                <a:tab pos="10007600" algn="r"/>
                <a:tab pos="10223500" algn="r"/>
              </a:tabLst>
              <a:defRPr b="0" cap="all" spc="59" sz="600">
                <a:solidFill>
                  <a:srgbClr val="888888"/>
                </a:solidFill>
              </a:defRPr>
            </a:pPr>
            <a:r>
              <a:t>Max-Planck-Institut für Meteorologie | Vorname Nachname</a:t>
            </a:r>
          </a:p>
          <a:p>
            <a:pPr algn="r" defTabSz="457200">
              <a:lnSpc>
                <a:spcPct val="100000"/>
              </a:lnSpc>
              <a:spcBef>
                <a:spcPts val="0"/>
              </a:spcBef>
              <a:tabLst>
                <a:tab pos="10007600" algn="r"/>
                <a:tab pos="10223500" algn="r"/>
              </a:tabLst>
              <a:defRPr b="0" cap="all" spc="60" sz="600">
                <a:solidFill>
                  <a:srgbClr val="888888"/>
                </a:solidFill>
              </a:defRPr>
            </a:pPr>
            <a:r>
              <a:t>Kurztitel | TT.MM.JJJJ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ext (4-spalti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rafik 6" descr="Grafik 6"/>
          <p:cNvPicPr>
            <a:picLocks noChangeAspect="1"/>
          </p:cNvPicPr>
          <p:nvPr/>
        </p:nvPicPr>
        <p:blipFill>
          <a:blip r:embed="rId2">
            <a:extLst/>
          </a:blip>
          <a:srcRect l="67323" t="0" r="0" b="0"/>
          <a:stretch>
            <a:fillRect/>
          </a:stretch>
        </p:blipFill>
        <p:spPr>
          <a:xfrm>
            <a:off x="11304000" y="166754"/>
            <a:ext cx="696255" cy="638492"/>
          </a:xfrm>
          <a:prstGeom prst="rect">
            <a:avLst/>
          </a:prstGeom>
          <a:ln w="12700">
            <a:miter lim="400000"/>
          </a:ln>
        </p:spPr>
      </p:pic>
      <p:sp>
        <p:nvSpPr>
          <p:cNvPr id="162" name="Body Level One…"/>
          <p:cNvSpPr txBox="1"/>
          <p:nvPr>
            <p:ph type="body" idx="1"/>
          </p:nvPr>
        </p:nvSpPr>
        <p:spPr>
          <a:xfrm>
            <a:off x="947738" y="2097088"/>
            <a:ext cx="10296526" cy="4310913"/>
          </a:xfrm>
          <a:prstGeom prst="rect">
            <a:avLst/>
          </a:prstGeom>
        </p:spPr>
        <p:txBody>
          <a:bodyPr numCol="4" spcCol="95999"/>
          <a:lstStyle>
            <a:lvl1pPr>
              <a:spcBef>
                <a:spcPts val="1000"/>
              </a:spcBef>
              <a:tabLst/>
            </a:lvl1pPr>
            <a:lvl2pPr>
              <a:spcBef>
                <a:spcPts val="1000"/>
              </a:spcBef>
              <a:tabLst/>
            </a:lvl2pPr>
            <a:lvl3pPr>
              <a:spcBef>
                <a:spcPts val="1000"/>
              </a:spcBef>
              <a:tabLst/>
            </a:lvl3pPr>
            <a:lvl4pPr>
              <a:spcBef>
                <a:spcPts val="1000"/>
              </a:spcBef>
              <a:tabLst/>
            </a:lvl4pPr>
            <a:lvl5pPr>
              <a:spcBef>
                <a:spcPts val="1000"/>
              </a:spcBef>
              <a:tabLst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3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cap="all"/>
            </a:lvl1pPr>
          </a:lstStyle>
          <a:p>
            <a:pPr/>
            <a:r>
              <a:t>Title Text</a:t>
            </a:r>
          </a:p>
        </p:txBody>
      </p:sp>
      <p:sp>
        <p:nvSpPr>
          <p:cNvPr id="164" name="Slide Number"/>
          <p:cNvSpPr txBox="1"/>
          <p:nvPr>
            <p:ph type="sldNum" sz="quarter" idx="2"/>
          </p:nvPr>
        </p:nvSpPr>
        <p:spPr>
          <a:xfrm>
            <a:off x="10972800" y="6502399"/>
            <a:ext cx="254000" cy="1270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65" name="Max-Planck-Institut für Meteorologie | Vorname Nachname…"/>
          <p:cNvSpPr txBox="1"/>
          <p:nvPr>
            <p:ph type="body" sz="quarter" idx="21"/>
          </p:nvPr>
        </p:nvSpPr>
        <p:spPr>
          <a:xfrm>
            <a:off x="958850" y="6503988"/>
            <a:ext cx="9875564" cy="129201"/>
          </a:xfrm>
          <a:prstGeom prst="rect">
            <a:avLst/>
          </a:prstGeom>
        </p:spPr>
        <p:txBody>
          <a:bodyPr numCol="2" spcCol="362627" anchor="b">
            <a:no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tabLst>
                <a:tab pos="10007600" algn="r"/>
                <a:tab pos="10223500" algn="r"/>
              </a:tabLst>
              <a:defRPr b="0" cap="all" spc="59" sz="600">
                <a:solidFill>
                  <a:srgbClr val="888888"/>
                </a:solidFill>
              </a:defRPr>
            </a:pPr>
            <a:r>
              <a:t>Max-Planck-Institut für Meteorologie | Vorname Nachname</a:t>
            </a:r>
          </a:p>
          <a:p>
            <a:pPr algn="r" defTabSz="457200">
              <a:lnSpc>
                <a:spcPct val="100000"/>
              </a:lnSpc>
              <a:spcBef>
                <a:spcPts val="0"/>
              </a:spcBef>
              <a:tabLst>
                <a:tab pos="10007600" algn="r"/>
                <a:tab pos="10223500" algn="r"/>
              </a:tabLst>
              <a:defRPr b="0" cap="all" spc="60" sz="600">
                <a:solidFill>
                  <a:srgbClr val="888888"/>
                </a:solidFill>
              </a:defRPr>
            </a:pPr>
            <a:r>
              <a:t>Kurztitel | TT.MM.JJJJ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1+2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rafik 6" descr="Grafik 6"/>
          <p:cNvPicPr>
            <a:picLocks noChangeAspect="1"/>
          </p:cNvPicPr>
          <p:nvPr/>
        </p:nvPicPr>
        <p:blipFill>
          <a:blip r:embed="rId2">
            <a:extLst/>
          </a:blip>
          <a:srcRect l="67323" t="0" r="0" b="0"/>
          <a:stretch>
            <a:fillRect/>
          </a:stretch>
        </p:blipFill>
        <p:spPr>
          <a:xfrm>
            <a:off x="11304000" y="166754"/>
            <a:ext cx="696255" cy="638492"/>
          </a:xfrm>
          <a:prstGeom prst="rect">
            <a:avLst/>
          </a:prstGeom>
          <a:ln w="12700">
            <a:miter lim="400000"/>
          </a:ln>
        </p:spPr>
      </p:pic>
      <p:sp>
        <p:nvSpPr>
          <p:cNvPr id="173" name="Body Level One…"/>
          <p:cNvSpPr txBox="1"/>
          <p:nvPr>
            <p:ph type="body" sz="quarter" idx="1"/>
          </p:nvPr>
        </p:nvSpPr>
        <p:spPr>
          <a:xfrm>
            <a:off x="947738" y="2097088"/>
            <a:ext cx="3060001" cy="4310913"/>
          </a:xfrm>
          <a:prstGeom prst="rect">
            <a:avLst/>
          </a:prstGeom>
        </p:spPr>
        <p:txBody>
          <a:bodyPr/>
          <a:lstStyle>
            <a:lvl1pPr>
              <a:spcBef>
                <a:spcPts val="1000"/>
              </a:spcBef>
              <a:tabLst/>
            </a:lvl1pPr>
            <a:lvl2pPr>
              <a:spcBef>
                <a:spcPts val="1000"/>
              </a:spcBef>
              <a:tabLst/>
            </a:lvl2pPr>
            <a:lvl3pPr>
              <a:spcBef>
                <a:spcPts val="1000"/>
              </a:spcBef>
              <a:tabLst/>
            </a:lvl3pPr>
            <a:lvl4pPr>
              <a:spcBef>
                <a:spcPts val="1000"/>
              </a:spcBef>
              <a:tabLst/>
            </a:lvl4pPr>
            <a:lvl5pPr>
              <a:spcBef>
                <a:spcPts val="1000"/>
              </a:spcBef>
              <a:tabLst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4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cap="all"/>
            </a:lvl1pPr>
          </a:lstStyle>
          <a:p>
            <a:pPr/>
            <a:r>
              <a:t>Title Text</a:t>
            </a:r>
          </a:p>
        </p:txBody>
      </p:sp>
      <p:sp>
        <p:nvSpPr>
          <p:cNvPr id="175" name="Slide Number"/>
          <p:cNvSpPr txBox="1"/>
          <p:nvPr>
            <p:ph type="sldNum" sz="quarter" idx="2"/>
          </p:nvPr>
        </p:nvSpPr>
        <p:spPr>
          <a:xfrm>
            <a:off x="10972800" y="6502399"/>
            <a:ext cx="254000" cy="1270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76" name="Max-Planck-Institut für Meteorologie | Vorname Nachname…"/>
          <p:cNvSpPr txBox="1"/>
          <p:nvPr>
            <p:ph type="body" sz="quarter" idx="21"/>
          </p:nvPr>
        </p:nvSpPr>
        <p:spPr>
          <a:xfrm>
            <a:off x="958850" y="6503988"/>
            <a:ext cx="9875564" cy="129201"/>
          </a:xfrm>
          <a:prstGeom prst="rect">
            <a:avLst/>
          </a:prstGeom>
        </p:spPr>
        <p:txBody>
          <a:bodyPr numCol="2" spcCol="362627" anchor="b">
            <a:no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tabLst>
                <a:tab pos="10007600" algn="r"/>
                <a:tab pos="10223500" algn="r"/>
              </a:tabLst>
              <a:defRPr b="0" cap="all" spc="59" sz="600">
                <a:solidFill>
                  <a:srgbClr val="888888"/>
                </a:solidFill>
              </a:defRPr>
            </a:pPr>
            <a:r>
              <a:t>Max-Planck-Institut für Meteorologie | Vorname Nachname</a:t>
            </a:r>
          </a:p>
          <a:p>
            <a:pPr algn="r" defTabSz="457200">
              <a:lnSpc>
                <a:spcPct val="100000"/>
              </a:lnSpc>
              <a:spcBef>
                <a:spcPts val="0"/>
              </a:spcBef>
              <a:tabLst>
                <a:tab pos="10007600" algn="r"/>
                <a:tab pos="10223500" algn="r"/>
              </a:tabLst>
              <a:defRPr b="0" cap="all" spc="60" sz="600">
                <a:solidFill>
                  <a:srgbClr val="888888"/>
                </a:solidFill>
              </a:defRPr>
            </a:pPr>
            <a:r>
              <a:t>Kurztitel | TT.MM.JJJJ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2+1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Grafik 6" descr="Grafik 6"/>
          <p:cNvPicPr>
            <a:picLocks noChangeAspect="1"/>
          </p:cNvPicPr>
          <p:nvPr/>
        </p:nvPicPr>
        <p:blipFill>
          <a:blip r:embed="rId2">
            <a:extLst/>
          </a:blip>
          <a:srcRect l="67323" t="0" r="0" b="0"/>
          <a:stretch>
            <a:fillRect/>
          </a:stretch>
        </p:blipFill>
        <p:spPr>
          <a:xfrm>
            <a:off x="11304000" y="166754"/>
            <a:ext cx="696255" cy="638492"/>
          </a:xfrm>
          <a:prstGeom prst="rect">
            <a:avLst/>
          </a:prstGeom>
          <a:ln w="12700">
            <a:miter lim="400000"/>
          </a:ln>
        </p:spPr>
      </p:pic>
      <p:sp>
        <p:nvSpPr>
          <p:cNvPr id="184" name="Body Level One…"/>
          <p:cNvSpPr txBox="1"/>
          <p:nvPr>
            <p:ph type="body" sz="quarter" idx="1"/>
          </p:nvPr>
        </p:nvSpPr>
        <p:spPr>
          <a:xfrm>
            <a:off x="8207170" y="2097088"/>
            <a:ext cx="3037094" cy="4310913"/>
          </a:xfrm>
          <a:prstGeom prst="rect">
            <a:avLst/>
          </a:prstGeom>
        </p:spPr>
        <p:txBody>
          <a:bodyPr/>
          <a:lstStyle>
            <a:lvl1pPr>
              <a:spcBef>
                <a:spcPts val="1000"/>
              </a:spcBef>
              <a:tabLst/>
            </a:lvl1pPr>
            <a:lvl2pPr>
              <a:spcBef>
                <a:spcPts val="1000"/>
              </a:spcBef>
              <a:tabLst/>
            </a:lvl2pPr>
            <a:lvl3pPr>
              <a:spcBef>
                <a:spcPts val="1000"/>
              </a:spcBef>
              <a:tabLst/>
            </a:lvl3pPr>
            <a:lvl4pPr>
              <a:spcBef>
                <a:spcPts val="1000"/>
              </a:spcBef>
              <a:tabLst/>
            </a:lvl4pPr>
            <a:lvl5pPr>
              <a:spcBef>
                <a:spcPts val="1000"/>
              </a:spcBef>
              <a:tabLst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5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cap="all"/>
            </a:lvl1pPr>
          </a:lstStyle>
          <a:p>
            <a:pPr/>
            <a:r>
              <a:t>Title Text</a:t>
            </a:r>
          </a:p>
        </p:txBody>
      </p:sp>
      <p:sp>
        <p:nvSpPr>
          <p:cNvPr id="186" name="Slide Number"/>
          <p:cNvSpPr txBox="1"/>
          <p:nvPr>
            <p:ph type="sldNum" sz="quarter" idx="2"/>
          </p:nvPr>
        </p:nvSpPr>
        <p:spPr>
          <a:xfrm>
            <a:off x="10972800" y="6502399"/>
            <a:ext cx="254000" cy="1270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87" name="Max-Planck-Institut für Meteorologie | Vorname Nachname…"/>
          <p:cNvSpPr txBox="1"/>
          <p:nvPr>
            <p:ph type="body" sz="quarter" idx="21"/>
          </p:nvPr>
        </p:nvSpPr>
        <p:spPr>
          <a:xfrm>
            <a:off x="958850" y="6503988"/>
            <a:ext cx="9875564" cy="129201"/>
          </a:xfrm>
          <a:prstGeom prst="rect">
            <a:avLst/>
          </a:prstGeom>
        </p:spPr>
        <p:txBody>
          <a:bodyPr numCol="2" spcCol="362627" anchor="b">
            <a:no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tabLst>
                <a:tab pos="10007600" algn="r"/>
                <a:tab pos="10223500" algn="r"/>
              </a:tabLst>
              <a:defRPr b="0" cap="all" spc="59" sz="600">
                <a:solidFill>
                  <a:srgbClr val="888888"/>
                </a:solidFill>
              </a:defRPr>
            </a:pPr>
            <a:r>
              <a:t>Max-Planck-Institut für Meteorologie | Vorname Nachname</a:t>
            </a:r>
          </a:p>
          <a:p>
            <a:pPr algn="r" defTabSz="457200">
              <a:lnSpc>
                <a:spcPct val="100000"/>
              </a:lnSpc>
              <a:spcBef>
                <a:spcPts val="0"/>
              </a:spcBef>
              <a:tabLst>
                <a:tab pos="10007600" algn="r"/>
                <a:tab pos="10223500" algn="r"/>
              </a:tabLst>
              <a:defRPr b="0" cap="all" spc="60" sz="600">
                <a:solidFill>
                  <a:srgbClr val="888888"/>
                </a:solidFill>
              </a:defRPr>
            </a:pPr>
            <a:r>
              <a:t>Kurztitel | TT.MM.JJJJ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chlussfoli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rafik 6" descr="Grafik 6"/>
          <p:cNvPicPr>
            <a:picLocks noChangeAspect="1"/>
          </p:cNvPicPr>
          <p:nvPr/>
        </p:nvPicPr>
        <p:blipFill>
          <a:blip r:embed="rId3">
            <a:extLst/>
          </a:blip>
          <a:srcRect l="67323" t="0" r="0" b="0"/>
          <a:stretch>
            <a:fillRect/>
          </a:stretch>
        </p:blipFill>
        <p:spPr>
          <a:xfrm>
            <a:off x="11304000" y="166754"/>
            <a:ext cx="696255" cy="638492"/>
          </a:xfrm>
          <a:prstGeom prst="rect">
            <a:avLst/>
          </a:prstGeom>
          <a:ln w="12700">
            <a:miter lim="400000"/>
          </a:ln>
        </p:spPr>
      </p:pic>
      <p:sp>
        <p:nvSpPr>
          <p:cNvPr id="195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cap="all"/>
            </a:lvl1pPr>
          </a:lstStyle>
          <a:p>
            <a:pPr/>
            <a:r>
              <a:t>Title Text</a:t>
            </a:r>
          </a:p>
        </p:txBody>
      </p:sp>
      <p:sp>
        <p:nvSpPr>
          <p:cNvPr id="197" name="Slide Number"/>
          <p:cNvSpPr txBox="1"/>
          <p:nvPr>
            <p:ph type="sldNum" sz="quarter" idx="2"/>
          </p:nvPr>
        </p:nvSpPr>
        <p:spPr>
          <a:xfrm>
            <a:off x="10972800" y="6502399"/>
            <a:ext cx="254000" cy="1270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98" name="Max-Planck-Institut für Meteorologie | Vorname Nachname…"/>
          <p:cNvSpPr txBox="1"/>
          <p:nvPr>
            <p:ph type="body" sz="quarter" idx="21"/>
          </p:nvPr>
        </p:nvSpPr>
        <p:spPr>
          <a:xfrm>
            <a:off x="958850" y="6503988"/>
            <a:ext cx="9875564" cy="129201"/>
          </a:xfrm>
          <a:prstGeom prst="rect">
            <a:avLst/>
          </a:prstGeom>
        </p:spPr>
        <p:txBody>
          <a:bodyPr numCol="2" spcCol="362627" anchor="b">
            <a:no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tabLst>
                <a:tab pos="10007600" algn="r"/>
                <a:tab pos="10223500" algn="r"/>
              </a:tabLst>
              <a:defRPr b="0" cap="all" spc="59" sz="600">
                <a:solidFill>
                  <a:srgbClr val="888888"/>
                </a:solidFill>
              </a:defRPr>
            </a:pPr>
            <a:r>
              <a:t>Max-Planck-Institut für Meteorologie | Vorname Nachname</a:t>
            </a:r>
          </a:p>
          <a:p>
            <a:pPr algn="r" defTabSz="457200">
              <a:lnSpc>
                <a:spcPct val="100000"/>
              </a:lnSpc>
              <a:spcBef>
                <a:spcPts val="0"/>
              </a:spcBef>
              <a:tabLst>
                <a:tab pos="10007600" algn="r"/>
                <a:tab pos="10223500" algn="r"/>
              </a:tabLst>
              <a:defRPr b="0" cap="all" spc="60" sz="600">
                <a:solidFill>
                  <a:srgbClr val="888888"/>
                </a:solidFill>
              </a:defRPr>
            </a:pPr>
            <a:r>
              <a:t>Kurztitel | TT.MM.JJJJ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elfolie dunkelgrün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Text"/>
          <p:cNvSpPr txBox="1"/>
          <p:nvPr>
            <p:ph type="title"/>
          </p:nvPr>
        </p:nvSpPr>
        <p:spPr>
          <a:xfrm>
            <a:off x="1429199" y="2196000"/>
            <a:ext cx="9000002" cy="2160001"/>
          </a:xfrm>
          <a:prstGeom prst="rect">
            <a:avLst/>
          </a:prstGeom>
        </p:spPr>
        <p:txBody>
          <a:bodyPr/>
          <a:lstStyle>
            <a:lvl1pPr>
              <a:defRPr cap="all">
                <a:solidFill>
                  <a:srgbClr val="FFFFFF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half" idx="1"/>
          </p:nvPr>
        </p:nvSpPr>
        <p:spPr>
          <a:xfrm>
            <a:off x="1439999" y="3744000"/>
            <a:ext cx="9144001" cy="2160001"/>
          </a:xfrm>
          <a:prstGeom prst="rect">
            <a:avLst/>
          </a:prstGeom>
        </p:spPr>
        <p:txBody>
          <a:bodyPr anchor="b"/>
          <a:lstStyle>
            <a:lvl1pPr>
              <a:spcBef>
                <a:spcPts val="2300"/>
              </a:spcBef>
              <a:tabLst/>
              <a:defRPr spc="190" sz="1900">
                <a:solidFill>
                  <a:srgbClr val="FFFFFF"/>
                </a:solidFill>
              </a:defRPr>
            </a:lvl1pPr>
            <a:lvl2pPr marL="368307" indent="-368307">
              <a:spcBef>
                <a:spcPts val="2300"/>
              </a:spcBef>
              <a:buSzPct val="110000"/>
              <a:buChar char="↘"/>
              <a:tabLst/>
              <a:defRPr spc="190" sz="1900">
                <a:solidFill>
                  <a:srgbClr val="FFFFFF"/>
                </a:solidFill>
              </a:defRPr>
            </a:lvl2pPr>
            <a:lvl3pPr marL="0" indent="914400">
              <a:spcBef>
                <a:spcPts val="2300"/>
              </a:spcBef>
              <a:buSzTx/>
              <a:buNone/>
              <a:tabLst/>
              <a:defRPr spc="190" sz="1900">
                <a:solidFill>
                  <a:srgbClr val="FFFFFF"/>
                </a:solidFill>
              </a:defRPr>
            </a:lvl3pPr>
            <a:lvl4pPr marL="0" indent="1371600">
              <a:spcBef>
                <a:spcPts val="2300"/>
              </a:spcBef>
              <a:buSzTx/>
              <a:buNone/>
              <a:tabLst/>
              <a:defRPr spc="190" sz="1900">
                <a:solidFill>
                  <a:srgbClr val="FFFFFF"/>
                </a:solidFill>
              </a:defRPr>
            </a:lvl4pPr>
            <a:lvl5pPr marL="0" indent="1828800">
              <a:spcBef>
                <a:spcPts val="2300"/>
              </a:spcBef>
              <a:buSzTx/>
              <a:buNone/>
              <a:tabLst/>
              <a:defRPr spc="190" sz="1900">
                <a:solidFill>
                  <a:srgbClr val="FFFFFF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xfrm>
            <a:off x="11404600" y="6502399"/>
            <a:ext cx="254000" cy="1270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ext (nur Text ohne Tite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rafik 6" descr="Grafik 6"/>
          <p:cNvPicPr>
            <a:picLocks noChangeAspect="1"/>
          </p:cNvPicPr>
          <p:nvPr/>
        </p:nvPicPr>
        <p:blipFill>
          <a:blip r:embed="rId2">
            <a:extLst/>
          </a:blip>
          <a:srcRect l="67323" t="0" r="0" b="0"/>
          <a:stretch>
            <a:fillRect/>
          </a:stretch>
        </p:blipFill>
        <p:spPr>
          <a:xfrm>
            <a:off x="11304000" y="166754"/>
            <a:ext cx="696255" cy="638492"/>
          </a:xfrm>
          <a:prstGeom prst="rect">
            <a:avLst/>
          </a:prstGeom>
          <a:ln w="12700">
            <a:miter lim="400000"/>
          </a:ln>
        </p:spPr>
      </p:pic>
      <p:sp>
        <p:nvSpPr>
          <p:cNvPr id="206" name="Body Level One…"/>
          <p:cNvSpPr txBox="1"/>
          <p:nvPr>
            <p:ph type="body" idx="1" hasCustomPrompt="1"/>
          </p:nvPr>
        </p:nvSpPr>
        <p:spPr>
          <a:xfrm>
            <a:off x="947738" y="692150"/>
            <a:ext cx="10296526" cy="5715850"/>
          </a:xfrm>
          <a:prstGeom prst="rect">
            <a:avLst/>
          </a:prstGeom>
        </p:spPr>
        <p:txBody>
          <a:bodyPr/>
          <a:lstStyle>
            <a:lvl1pPr>
              <a:spcBef>
                <a:spcPts val="1000"/>
              </a:spcBef>
              <a:tabLst/>
            </a:lvl1pPr>
            <a:lvl2pPr>
              <a:spcBef>
                <a:spcPts val="1000"/>
              </a:spcBef>
              <a:tabLst/>
            </a:lvl2pPr>
            <a:lvl3pPr>
              <a:spcBef>
                <a:spcPts val="1000"/>
              </a:spcBef>
              <a:tabLst/>
            </a:lvl3pPr>
            <a:lvl4pPr>
              <a:spcBef>
                <a:spcPts val="1000"/>
              </a:spcBef>
              <a:tabLst/>
            </a:lvl4pPr>
            <a:lvl5pPr marL="354013" indent="-176212">
              <a:spcBef>
                <a:spcPts val="1000"/>
              </a:spcBef>
              <a:tabLst/>
            </a:lvl5pPr>
          </a:lstStyle>
          <a:p>
            <a:pPr/>
            <a:r>
              <a:t>FOLIE OHNE TITEL (Ausnahme)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07" name="Slide Number"/>
          <p:cNvSpPr txBox="1"/>
          <p:nvPr>
            <p:ph type="sldNum" sz="quarter" idx="2"/>
          </p:nvPr>
        </p:nvSpPr>
        <p:spPr>
          <a:xfrm>
            <a:off x="10972800" y="6527799"/>
            <a:ext cx="254000" cy="127001"/>
          </a:xfrm>
          <a:prstGeom prst="rect">
            <a:avLst/>
          </a:prstGeom>
        </p:spPr>
        <p:txBody>
          <a:bodyPr anchor="ctr"/>
          <a:lstStyle/>
          <a:p>
            <a:pPr/>
            <a:fld id="{86CB4B4D-7CA3-9044-876B-883B54F8677D}" type="slidenum"/>
          </a:p>
        </p:txBody>
      </p:sp>
      <p:sp>
        <p:nvSpPr>
          <p:cNvPr id="208" name="Max-Planck-Institut für Meteorologie | Vorname Nachname…"/>
          <p:cNvSpPr txBox="1"/>
          <p:nvPr>
            <p:ph type="body" sz="quarter" idx="21"/>
          </p:nvPr>
        </p:nvSpPr>
        <p:spPr>
          <a:xfrm>
            <a:off x="958850" y="6503988"/>
            <a:ext cx="9875564" cy="129201"/>
          </a:xfrm>
          <a:prstGeom prst="rect">
            <a:avLst/>
          </a:prstGeom>
        </p:spPr>
        <p:txBody>
          <a:bodyPr numCol="2" spcCol="362627" anchor="b">
            <a:no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tabLst>
                <a:tab pos="10007600" algn="r"/>
                <a:tab pos="10223500" algn="r"/>
              </a:tabLst>
              <a:defRPr b="0" cap="all" spc="59" sz="600">
                <a:solidFill>
                  <a:srgbClr val="888888"/>
                </a:solidFill>
              </a:defRPr>
            </a:pPr>
            <a:r>
              <a:t>Max-Planck-Institut für Meteorologie | Vorname Nachname</a:t>
            </a:r>
          </a:p>
          <a:p>
            <a:pPr algn="r" defTabSz="457200">
              <a:lnSpc>
                <a:spcPct val="100000"/>
              </a:lnSpc>
              <a:spcBef>
                <a:spcPts val="0"/>
              </a:spcBef>
              <a:tabLst>
                <a:tab pos="10007600" algn="r"/>
                <a:tab pos="10223500" algn="r"/>
              </a:tabLst>
              <a:defRPr b="0" cap="all" spc="60" sz="600">
                <a:solidFill>
                  <a:srgbClr val="888888"/>
                </a:solidFill>
              </a:defRPr>
            </a:pPr>
            <a:r>
              <a:t>Kurztitel | TT.MM.JJJJ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Grafik 6" descr="Grafik 6"/>
          <p:cNvPicPr>
            <a:picLocks noChangeAspect="1"/>
          </p:cNvPicPr>
          <p:nvPr/>
        </p:nvPicPr>
        <p:blipFill>
          <a:blip r:embed="rId2">
            <a:extLst/>
          </a:blip>
          <a:srcRect l="67323" t="0" r="0" b="0"/>
          <a:stretch>
            <a:fillRect/>
          </a:stretch>
        </p:blipFill>
        <p:spPr>
          <a:xfrm>
            <a:off x="11304000" y="166754"/>
            <a:ext cx="696255" cy="638492"/>
          </a:xfrm>
          <a:prstGeom prst="rect">
            <a:avLst/>
          </a:prstGeom>
          <a:ln w="12700">
            <a:miter lim="400000"/>
          </a:ln>
        </p:spPr>
      </p:pic>
      <p:sp>
        <p:nvSpPr>
          <p:cNvPr id="216" name="Slide Number"/>
          <p:cNvSpPr txBox="1"/>
          <p:nvPr>
            <p:ph type="sldNum" sz="quarter" idx="2"/>
          </p:nvPr>
        </p:nvSpPr>
        <p:spPr>
          <a:xfrm>
            <a:off x="10972800" y="6502399"/>
            <a:ext cx="254000" cy="1270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17" name="Max-Planck-Institut für Meteorologie | Vorname Nachname…"/>
          <p:cNvSpPr txBox="1"/>
          <p:nvPr>
            <p:ph type="body" sz="quarter" idx="21"/>
          </p:nvPr>
        </p:nvSpPr>
        <p:spPr>
          <a:xfrm>
            <a:off x="958850" y="6503988"/>
            <a:ext cx="9875564" cy="129201"/>
          </a:xfrm>
          <a:prstGeom prst="rect">
            <a:avLst/>
          </a:prstGeom>
        </p:spPr>
        <p:txBody>
          <a:bodyPr numCol="2" spcCol="362627" anchor="b">
            <a:no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tabLst>
                <a:tab pos="10007600" algn="r"/>
                <a:tab pos="10223500" algn="r"/>
              </a:tabLst>
              <a:defRPr b="0" cap="all" spc="59" sz="600">
                <a:solidFill>
                  <a:srgbClr val="888888"/>
                </a:solidFill>
              </a:defRPr>
            </a:pPr>
            <a:r>
              <a:t>Max-Planck-Institut für Meteorologie | Vorname Nachname</a:t>
            </a:r>
          </a:p>
          <a:p>
            <a:pPr algn="r" defTabSz="457200">
              <a:lnSpc>
                <a:spcPct val="100000"/>
              </a:lnSpc>
              <a:spcBef>
                <a:spcPts val="0"/>
              </a:spcBef>
              <a:tabLst>
                <a:tab pos="10007600" algn="r"/>
                <a:tab pos="10223500" algn="r"/>
              </a:tabLst>
              <a:defRPr b="0" cap="all" spc="60" sz="600">
                <a:solidFill>
                  <a:srgbClr val="888888"/>
                </a:solidFill>
              </a:defRPr>
            </a:pPr>
            <a:r>
              <a:t>Kurztitel | TT.MM.JJJJ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Grafik 6" descr="Grafik 6"/>
          <p:cNvPicPr>
            <a:picLocks noChangeAspect="1"/>
          </p:cNvPicPr>
          <p:nvPr/>
        </p:nvPicPr>
        <p:blipFill>
          <a:blip r:embed="rId2">
            <a:extLst/>
          </a:blip>
          <a:srcRect l="67323" t="0" r="0" b="0"/>
          <a:stretch>
            <a:fillRect/>
          </a:stretch>
        </p:blipFill>
        <p:spPr>
          <a:xfrm>
            <a:off x="11304000" y="166754"/>
            <a:ext cx="696255" cy="638492"/>
          </a:xfrm>
          <a:prstGeom prst="rect">
            <a:avLst/>
          </a:prstGeom>
          <a:ln w="12700">
            <a:miter lim="400000"/>
          </a:ln>
        </p:spPr>
      </p:pic>
      <p:sp>
        <p:nvSpPr>
          <p:cNvPr id="225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cap="all"/>
            </a:lvl1pPr>
          </a:lstStyle>
          <a:p>
            <a:pPr/>
            <a:r>
              <a:t>Title Text</a:t>
            </a:r>
          </a:p>
        </p:txBody>
      </p:sp>
      <p:sp>
        <p:nvSpPr>
          <p:cNvPr id="226" name="Slide Number"/>
          <p:cNvSpPr txBox="1"/>
          <p:nvPr>
            <p:ph type="sldNum" sz="quarter" idx="2"/>
          </p:nvPr>
        </p:nvSpPr>
        <p:spPr>
          <a:xfrm>
            <a:off x="10972800" y="6502399"/>
            <a:ext cx="254000" cy="1270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27" name="Max-Planck-Institut für Meteorologie | Vorname Nachname…"/>
          <p:cNvSpPr txBox="1"/>
          <p:nvPr>
            <p:ph type="body" sz="quarter" idx="21"/>
          </p:nvPr>
        </p:nvSpPr>
        <p:spPr>
          <a:xfrm>
            <a:off x="958850" y="6503988"/>
            <a:ext cx="9875564" cy="129201"/>
          </a:xfrm>
          <a:prstGeom prst="rect">
            <a:avLst/>
          </a:prstGeom>
        </p:spPr>
        <p:txBody>
          <a:bodyPr numCol="2" spcCol="362627" anchor="b">
            <a:no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tabLst>
                <a:tab pos="10007600" algn="r"/>
                <a:tab pos="10223500" algn="r"/>
              </a:tabLst>
              <a:defRPr b="0" cap="all" spc="59" sz="600">
                <a:solidFill>
                  <a:srgbClr val="888888"/>
                </a:solidFill>
              </a:defRPr>
            </a:pPr>
            <a:r>
              <a:t>Max-Planck-Institut für Meteorologie | Vorname Nachname</a:t>
            </a:r>
          </a:p>
          <a:p>
            <a:pPr algn="r" defTabSz="457200">
              <a:lnSpc>
                <a:spcPct val="100000"/>
              </a:lnSpc>
              <a:spcBef>
                <a:spcPts val="0"/>
              </a:spcBef>
              <a:tabLst>
                <a:tab pos="10007600" algn="r"/>
                <a:tab pos="10223500" algn="r"/>
              </a:tabLst>
              <a:defRPr b="0" cap="all" spc="60" sz="600">
                <a:solidFill>
                  <a:srgbClr val="888888"/>
                </a:solidFill>
              </a:defRPr>
            </a:pPr>
            <a:r>
              <a:t>Kurztitel | TT.MM.JJJJ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Kapiteltrenner 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Title Text"/>
          <p:cNvSpPr txBox="1"/>
          <p:nvPr>
            <p:ph type="title"/>
          </p:nvPr>
        </p:nvSpPr>
        <p:spPr>
          <a:xfrm>
            <a:off x="1007997" y="2987999"/>
            <a:ext cx="10717202" cy="3600002"/>
          </a:xfrm>
          <a:prstGeom prst="rect">
            <a:avLst/>
          </a:prstGeom>
        </p:spPr>
        <p:txBody>
          <a:bodyPr/>
          <a:lstStyle>
            <a:lvl1pPr>
              <a:defRPr cap="all" spc="230"/>
            </a:lvl1pPr>
          </a:lstStyle>
          <a:p>
            <a:pPr/>
            <a:r>
              <a:t>Title Text</a:t>
            </a:r>
          </a:p>
        </p:txBody>
      </p:sp>
      <p:sp>
        <p:nvSpPr>
          <p:cNvPr id="235" name="Slide Number"/>
          <p:cNvSpPr txBox="1"/>
          <p:nvPr>
            <p:ph type="sldNum" sz="quarter" idx="2"/>
          </p:nvPr>
        </p:nvSpPr>
        <p:spPr>
          <a:xfrm>
            <a:off x="11404600" y="6502399"/>
            <a:ext cx="254000" cy="1270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1_Kapiteltrenner 1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Title Text"/>
          <p:cNvSpPr txBox="1"/>
          <p:nvPr>
            <p:ph type="title"/>
          </p:nvPr>
        </p:nvSpPr>
        <p:spPr>
          <a:xfrm>
            <a:off x="1007997" y="2987999"/>
            <a:ext cx="10717202" cy="3600002"/>
          </a:xfrm>
          <a:prstGeom prst="rect">
            <a:avLst/>
          </a:prstGeom>
        </p:spPr>
        <p:txBody>
          <a:bodyPr/>
          <a:lstStyle>
            <a:lvl1pPr>
              <a:defRPr cap="all" spc="230"/>
            </a:lvl1pPr>
          </a:lstStyle>
          <a:p>
            <a:pPr/>
            <a:r>
              <a:t>Title Text</a:t>
            </a:r>
          </a:p>
        </p:txBody>
      </p:sp>
      <p:sp>
        <p:nvSpPr>
          <p:cNvPr id="243" name="Slide Number"/>
          <p:cNvSpPr txBox="1"/>
          <p:nvPr>
            <p:ph type="sldNum" sz="quarter" idx="2"/>
          </p:nvPr>
        </p:nvSpPr>
        <p:spPr>
          <a:xfrm>
            <a:off x="11404600" y="6502399"/>
            <a:ext cx="254000" cy="1270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2_Kapiteltrenner 2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Title Text"/>
          <p:cNvSpPr txBox="1"/>
          <p:nvPr>
            <p:ph type="title"/>
          </p:nvPr>
        </p:nvSpPr>
        <p:spPr>
          <a:xfrm>
            <a:off x="1007997" y="2987999"/>
            <a:ext cx="10717202" cy="3600002"/>
          </a:xfrm>
          <a:prstGeom prst="rect">
            <a:avLst/>
          </a:prstGeom>
        </p:spPr>
        <p:txBody>
          <a:bodyPr/>
          <a:lstStyle>
            <a:lvl1pPr>
              <a:defRPr cap="all" spc="230"/>
            </a:lvl1pPr>
          </a:lstStyle>
          <a:p>
            <a:pPr/>
            <a:r>
              <a:t>Title Text</a:t>
            </a:r>
          </a:p>
        </p:txBody>
      </p:sp>
      <p:sp>
        <p:nvSpPr>
          <p:cNvPr id="251" name="Slide Number"/>
          <p:cNvSpPr txBox="1"/>
          <p:nvPr>
            <p:ph type="sldNum" sz="quarter" idx="2"/>
          </p:nvPr>
        </p:nvSpPr>
        <p:spPr>
          <a:xfrm>
            <a:off x="11404600" y="6502399"/>
            <a:ext cx="254000" cy="1270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3_Kapiteltrenner 3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Title Text"/>
          <p:cNvSpPr txBox="1"/>
          <p:nvPr>
            <p:ph type="title"/>
          </p:nvPr>
        </p:nvSpPr>
        <p:spPr>
          <a:xfrm>
            <a:off x="1007997" y="2987999"/>
            <a:ext cx="10717202" cy="3600002"/>
          </a:xfrm>
          <a:prstGeom prst="rect">
            <a:avLst/>
          </a:prstGeom>
        </p:spPr>
        <p:txBody>
          <a:bodyPr/>
          <a:lstStyle>
            <a:lvl1pPr>
              <a:defRPr cap="all" spc="230"/>
            </a:lvl1pPr>
          </a:lstStyle>
          <a:p>
            <a:pPr/>
            <a:r>
              <a:t>Title Text</a:t>
            </a:r>
          </a:p>
        </p:txBody>
      </p:sp>
      <p:sp>
        <p:nvSpPr>
          <p:cNvPr id="259" name="Slide Number"/>
          <p:cNvSpPr txBox="1"/>
          <p:nvPr>
            <p:ph type="sldNum" sz="quarter" idx="2"/>
          </p:nvPr>
        </p:nvSpPr>
        <p:spPr>
          <a:xfrm>
            <a:off x="11404600" y="6502399"/>
            <a:ext cx="254000" cy="1270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4_Kapiteltrenner 4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Title Text"/>
          <p:cNvSpPr txBox="1"/>
          <p:nvPr>
            <p:ph type="title"/>
          </p:nvPr>
        </p:nvSpPr>
        <p:spPr>
          <a:xfrm>
            <a:off x="1007997" y="2987999"/>
            <a:ext cx="10717202" cy="3600002"/>
          </a:xfrm>
          <a:prstGeom prst="rect">
            <a:avLst/>
          </a:prstGeom>
        </p:spPr>
        <p:txBody>
          <a:bodyPr/>
          <a:lstStyle>
            <a:lvl1pPr>
              <a:defRPr cap="all" spc="230"/>
            </a:lvl1pPr>
          </a:lstStyle>
          <a:p>
            <a:pPr/>
            <a:r>
              <a:t>Title Text</a:t>
            </a:r>
          </a:p>
        </p:txBody>
      </p:sp>
      <p:sp>
        <p:nvSpPr>
          <p:cNvPr id="267" name="Slide Number"/>
          <p:cNvSpPr txBox="1"/>
          <p:nvPr>
            <p:ph type="sldNum" sz="quarter" idx="2"/>
          </p:nvPr>
        </p:nvSpPr>
        <p:spPr>
          <a:xfrm>
            <a:off x="11404600" y="6502399"/>
            <a:ext cx="254000" cy="1270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5_Kapiteltrenner 5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Title Text"/>
          <p:cNvSpPr txBox="1"/>
          <p:nvPr>
            <p:ph type="title"/>
          </p:nvPr>
        </p:nvSpPr>
        <p:spPr>
          <a:xfrm>
            <a:off x="1007997" y="2987999"/>
            <a:ext cx="10717202" cy="3600002"/>
          </a:xfrm>
          <a:prstGeom prst="rect">
            <a:avLst/>
          </a:prstGeom>
        </p:spPr>
        <p:txBody>
          <a:bodyPr/>
          <a:lstStyle>
            <a:lvl1pPr>
              <a:defRPr cap="all" spc="230"/>
            </a:lvl1pPr>
          </a:lstStyle>
          <a:p>
            <a:pPr/>
            <a:r>
              <a:t>Title Text</a:t>
            </a:r>
          </a:p>
        </p:txBody>
      </p:sp>
      <p:sp>
        <p:nvSpPr>
          <p:cNvPr id="275" name="Slide Number"/>
          <p:cNvSpPr txBox="1"/>
          <p:nvPr>
            <p:ph type="sldNum" sz="quarter" idx="2"/>
          </p:nvPr>
        </p:nvSpPr>
        <p:spPr>
          <a:xfrm>
            <a:off x="11404600" y="6502399"/>
            <a:ext cx="254000" cy="1270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6_Kapiteltrenner 6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Title Text"/>
          <p:cNvSpPr txBox="1"/>
          <p:nvPr>
            <p:ph type="title"/>
          </p:nvPr>
        </p:nvSpPr>
        <p:spPr>
          <a:xfrm>
            <a:off x="1007997" y="2987999"/>
            <a:ext cx="10717202" cy="3600002"/>
          </a:xfrm>
          <a:prstGeom prst="rect">
            <a:avLst/>
          </a:prstGeom>
        </p:spPr>
        <p:txBody>
          <a:bodyPr/>
          <a:lstStyle>
            <a:lvl1pPr>
              <a:defRPr cap="all" spc="230"/>
            </a:lvl1pPr>
          </a:lstStyle>
          <a:p>
            <a:pPr/>
            <a:r>
              <a:t>Title Text</a:t>
            </a:r>
          </a:p>
        </p:txBody>
      </p:sp>
      <p:sp>
        <p:nvSpPr>
          <p:cNvPr id="283" name="Slide Number"/>
          <p:cNvSpPr txBox="1"/>
          <p:nvPr>
            <p:ph type="sldNum" sz="quarter" idx="2"/>
          </p:nvPr>
        </p:nvSpPr>
        <p:spPr>
          <a:xfrm>
            <a:off x="11404600" y="6502399"/>
            <a:ext cx="254000" cy="1270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elfolie blau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1429199" y="2196000"/>
            <a:ext cx="9000002" cy="2160001"/>
          </a:xfrm>
          <a:prstGeom prst="rect">
            <a:avLst/>
          </a:prstGeom>
        </p:spPr>
        <p:txBody>
          <a:bodyPr/>
          <a:lstStyle>
            <a:lvl1pPr>
              <a:defRPr cap="all">
                <a:solidFill>
                  <a:srgbClr val="FFFFFF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1" name="Body Level One…"/>
          <p:cNvSpPr txBox="1"/>
          <p:nvPr>
            <p:ph type="body" sz="half" idx="1"/>
          </p:nvPr>
        </p:nvSpPr>
        <p:spPr>
          <a:xfrm>
            <a:off x="1439999" y="3744000"/>
            <a:ext cx="9144001" cy="2160001"/>
          </a:xfrm>
          <a:prstGeom prst="rect">
            <a:avLst/>
          </a:prstGeom>
        </p:spPr>
        <p:txBody>
          <a:bodyPr anchor="b"/>
          <a:lstStyle>
            <a:lvl1pPr>
              <a:spcBef>
                <a:spcPts val="2300"/>
              </a:spcBef>
              <a:tabLst/>
              <a:defRPr spc="190" sz="1900">
                <a:solidFill>
                  <a:srgbClr val="FFFFFF"/>
                </a:solidFill>
              </a:defRPr>
            </a:lvl1pPr>
            <a:lvl2pPr marL="368307" indent="-368307">
              <a:spcBef>
                <a:spcPts val="2300"/>
              </a:spcBef>
              <a:buSzPct val="110000"/>
              <a:buChar char="↘"/>
              <a:tabLst/>
              <a:defRPr spc="190" sz="1900">
                <a:solidFill>
                  <a:srgbClr val="FFFFFF"/>
                </a:solidFill>
              </a:defRPr>
            </a:lvl2pPr>
            <a:lvl3pPr marL="0" indent="914400">
              <a:spcBef>
                <a:spcPts val="2300"/>
              </a:spcBef>
              <a:buSzTx/>
              <a:buNone/>
              <a:tabLst/>
              <a:defRPr spc="190" sz="1900">
                <a:solidFill>
                  <a:srgbClr val="FFFFFF"/>
                </a:solidFill>
              </a:defRPr>
            </a:lvl3pPr>
            <a:lvl4pPr marL="0" indent="1371600">
              <a:spcBef>
                <a:spcPts val="2300"/>
              </a:spcBef>
              <a:buSzTx/>
              <a:buNone/>
              <a:tabLst/>
              <a:defRPr spc="190" sz="1900">
                <a:solidFill>
                  <a:srgbClr val="FFFFFF"/>
                </a:solidFill>
              </a:defRPr>
            </a:lvl4pPr>
            <a:lvl5pPr marL="0" indent="1828800">
              <a:spcBef>
                <a:spcPts val="2300"/>
              </a:spcBef>
              <a:buSzTx/>
              <a:buNone/>
              <a:tabLst/>
              <a:defRPr spc="190" sz="1900">
                <a:solidFill>
                  <a:srgbClr val="FFFFFF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2" name="Slide Number"/>
          <p:cNvSpPr txBox="1"/>
          <p:nvPr>
            <p:ph type="sldNum" sz="quarter" idx="2"/>
          </p:nvPr>
        </p:nvSpPr>
        <p:spPr>
          <a:xfrm>
            <a:off x="11404600" y="6502399"/>
            <a:ext cx="254000" cy="1270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7_Kapiteltrenner 7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Title Text"/>
          <p:cNvSpPr txBox="1"/>
          <p:nvPr>
            <p:ph type="title"/>
          </p:nvPr>
        </p:nvSpPr>
        <p:spPr>
          <a:xfrm>
            <a:off x="1007997" y="2987999"/>
            <a:ext cx="10717202" cy="3600002"/>
          </a:xfrm>
          <a:prstGeom prst="rect">
            <a:avLst/>
          </a:prstGeom>
        </p:spPr>
        <p:txBody>
          <a:bodyPr/>
          <a:lstStyle>
            <a:lvl1pPr>
              <a:defRPr cap="all" spc="230"/>
            </a:lvl1pPr>
          </a:lstStyle>
          <a:p>
            <a:pPr/>
            <a:r>
              <a:t>Title Text</a:t>
            </a:r>
          </a:p>
        </p:txBody>
      </p:sp>
      <p:sp>
        <p:nvSpPr>
          <p:cNvPr id="291" name="Slide Number"/>
          <p:cNvSpPr txBox="1"/>
          <p:nvPr>
            <p:ph type="sldNum" sz="quarter" idx="2"/>
          </p:nvPr>
        </p:nvSpPr>
        <p:spPr>
          <a:xfrm>
            <a:off x="11404600" y="6502399"/>
            <a:ext cx="254000" cy="1270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8_Kapiteltrenner 8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Title Text"/>
          <p:cNvSpPr txBox="1"/>
          <p:nvPr>
            <p:ph type="title"/>
          </p:nvPr>
        </p:nvSpPr>
        <p:spPr>
          <a:xfrm>
            <a:off x="1007997" y="2987999"/>
            <a:ext cx="10717202" cy="3600002"/>
          </a:xfrm>
          <a:prstGeom prst="rect">
            <a:avLst/>
          </a:prstGeom>
        </p:spPr>
        <p:txBody>
          <a:bodyPr/>
          <a:lstStyle>
            <a:lvl1pPr>
              <a:defRPr cap="all" spc="230"/>
            </a:lvl1pPr>
          </a:lstStyle>
          <a:p>
            <a:pPr/>
            <a:r>
              <a:t>Title Text</a:t>
            </a:r>
          </a:p>
        </p:txBody>
      </p:sp>
      <p:sp>
        <p:nvSpPr>
          <p:cNvPr id="299" name="Slide Number"/>
          <p:cNvSpPr txBox="1"/>
          <p:nvPr>
            <p:ph type="sldNum" sz="quarter" idx="2"/>
          </p:nvPr>
        </p:nvSpPr>
        <p:spPr>
          <a:xfrm>
            <a:off x="11404600" y="6502399"/>
            <a:ext cx="254000" cy="1270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9_Kapiteltrenner 9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Title Text"/>
          <p:cNvSpPr txBox="1"/>
          <p:nvPr>
            <p:ph type="title"/>
          </p:nvPr>
        </p:nvSpPr>
        <p:spPr>
          <a:xfrm>
            <a:off x="1007997" y="2987999"/>
            <a:ext cx="10717202" cy="3600002"/>
          </a:xfrm>
          <a:prstGeom prst="rect">
            <a:avLst/>
          </a:prstGeom>
        </p:spPr>
        <p:txBody>
          <a:bodyPr/>
          <a:lstStyle>
            <a:lvl1pPr>
              <a:defRPr cap="all" spc="230"/>
            </a:lvl1pPr>
          </a:lstStyle>
          <a:p>
            <a:pPr/>
            <a:r>
              <a:t>Title Text</a:t>
            </a:r>
          </a:p>
        </p:txBody>
      </p:sp>
      <p:sp>
        <p:nvSpPr>
          <p:cNvPr id="307" name="Slide Number"/>
          <p:cNvSpPr txBox="1"/>
          <p:nvPr>
            <p:ph type="sldNum" sz="quarter" idx="2"/>
          </p:nvPr>
        </p:nvSpPr>
        <p:spPr>
          <a:xfrm>
            <a:off x="11404600" y="6527799"/>
            <a:ext cx="254000" cy="127001"/>
          </a:xfrm>
          <a:prstGeom prst="rect">
            <a:avLst/>
          </a:prstGeom>
        </p:spPr>
        <p:txBody>
          <a:bodyPr anchor="ctr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10_Kapiteltrenner 10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Title Text"/>
          <p:cNvSpPr txBox="1"/>
          <p:nvPr>
            <p:ph type="title"/>
          </p:nvPr>
        </p:nvSpPr>
        <p:spPr>
          <a:xfrm>
            <a:off x="1007997" y="2987999"/>
            <a:ext cx="10717202" cy="3600002"/>
          </a:xfrm>
          <a:prstGeom prst="rect">
            <a:avLst/>
          </a:prstGeom>
        </p:spPr>
        <p:txBody>
          <a:bodyPr/>
          <a:lstStyle>
            <a:lvl1pPr>
              <a:defRPr cap="all" spc="230"/>
            </a:lvl1pPr>
          </a:lstStyle>
          <a:p>
            <a:pPr/>
            <a:r>
              <a:t>Title Text</a:t>
            </a:r>
          </a:p>
        </p:txBody>
      </p:sp>
      <p:sp>
        <p:nvSpPr>
          <p:cNvPr id="315" name="Slide Number"/>
          <p:cNvSpPr txBox="1"/>
          <p:nvPr>
            <p:ph type="sldNum" sz="quarter" idx="2"/>
          </p:nvPr>
        </p:nvSpPr>
        <p:spPr>
          <a:xfrm>
            <a:off x="11404600" y="6527799"/>
            <a:ext cx="254000" cy="127001"/>
          </a:xfrm>
          <a:prstGeom prst="rect">
            <a:avLst/>
          </a:prstGeom>
        </p:spPr>
        <p:txBody>
          <a:bodyPr anchor="ctr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11_Kapiteltrenner 11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Title Text"/>
          <p:cNvSpPr txBox="1"/>
          <p:nvPr>
            <p:ph type="title"/>
          </p:nvPr>
        </p:nvSpPr>
        <p:spPr>
          <a:xfrm>
            <a:off x="1007997" y="2987999"/>
            <a:ext cx="10717202" cy="3600002"/>
          </a:xfrm>
          <a:prstGeom prst="rect">
            <a:avLst/>
          </a:prstGeom>
        </p:spPr>
        <p:txBody>
          <a:bodyPr/>
          <a:lstStyle>
            <a:lvl1pPr>
              <a:defRPr cap="all" spc="230"/>
            </a:lvl1pPr>
          </a:lstStyle>
          <a:p>
            <a:pPr/>
            <a:r>
              <a:t>Title Text</a:t>
            </a:r>
          </a:p>
        </p:txBody>
      </p:sp>
      <p:sp>
        <p:nvSpPr>
          <p:cNvPr id="323" name="Slide Number"/>
          <p:cNvSpPr txBox="1"/>
          <p:nvPr>
            <p:ph type="sldNum" sz="quarter" idx="2"/>
          </p:nvPr>
        </p:nvSpPr>
        <p:spPr>
          <a:xfrm>
            <a:off x="11404600" y="6502399"/>
            <a:ext cx="254000" cy="1270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12_Kapiteltrenner 12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Title Text"/>
          <p:cNvSpPr txBox="1"/>
          <p:nvPr>
            <p:ph type="title"/>
          </p:nvPr>
        </p:nvSpPr>
        <p:spPr>
          <a:xfrm>
            <a:off x="1007997" y="2987999"/>
            <a:ext cx="10717202" cy="3600002"/>
          </a:xfrm>
          <a:prstGeom prst="rect">
            <a:avLst/>
          </a:prstGeom>
        </p:spPr>
        <p:txBody>
          <a:bodyPr/>
          <a:lstStyle>
            <a:lvl1pPr>
              <a:defRPr cap="all" spc="230"/>
            </a:lvl1pPr>
          </a:lstStyle>
          <a:p>
            <a:pPr/>
            <a:r>
              <a:t>Title Text</a:t>
            </a:r>
          </a:p>
        </p:txBody>
      </p:sp>
      <p:sp>
        <p:nvSpPr>
          <p:cNvPr id="331" name="Slide Number"/>
          <p:cNvSpPr txBox="1"/>
          <p:nvPr>
            <p:ph type="sldNum" sz="quarter" idx="2"/>
          </p:nvPr>
        </p:nvSpPr>
        <p:spPr>
          <a:xfrm>
            <a:off x="11404600" y="6502399"/>
            <a:ext cx="254000" cy="1270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lide Number"/>
          <p:cNvSpPr txBox="1"/>
          <p:nvPr>
            <p:ph type="sldNum" sz="quarter" idx="2"/>
          </p:nvPr>
        </p:nvSpPr>
        <p:spPr>
          <a:xfrm>
            <a:off x="5997574" y="6540499"/>
            <a:ext cx="190603" cy="187301"/>
          </a:xfrm>
          <a:prstGeom prst="rect">
            <a:avLst/>
          </a:prstGeom>
        </p:spPr>
        <p:txBody>
          <a:bodyPr wrap="none" lIns="25400" tIns="25400" rIns="25400" bIns="25400"/>
          <a:lstStyle>
            <a:lvl1pPr algn="ctr" defTabSz="292100">
              <a:tabLst/>
              <a:defRPr cap="none" sz="9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Slide Title"/>
          <p:cNvSpPr txBox="1"/>
          <p:nvPr>
            <p:ph type="title" hasCustomPrompt="1"/>
          </p:nvPr>
        </p:nvSpPr>
        <p:spPr>
          <a:xfrm>
            <a:off x="603250" y="539750"/>
            <a:ext cx="10985500" cy="716582"/>
          </a:xfrm>
          <a:prstGeom prst="rect">
            <a:avLst/>
          </a:prstGeom>
        </p:spPr>
        <p:txBody>
          <a:bodyPr lIns="25400" tIns="25400" rIns="25400" bIns="25400"/>
          <a:lstStyle>
            <a:lvl1pPr defTabSz="1219169">
              <a:lnSpc>
                <a:spcPct val="80000"/>
              </a:lnSpc>
              <a:spcBef>
                <a:spcPts val="0"/>
              </a:spcBef>
              <a:defRPr spc="-84" sz="42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Slide Title</a:t>
            </a:r>
          </a:p>
        </p:txBody>
      </p:sp>
      <p:sp>
        <p:nvSpPr>
          <p:cNvPr id="346" name="Slide Subtitle"/>
          <p:cNvSpPr txBox="1"/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  <a:ln w="3175"/>
        </p:spPr>
        <p:txBody>
          <a:bodyPr lIns="22859" tIns="22859" rIns="22859" bIns="22859"/>
          <a:lstStyle>
            <a:lvl1pPr defTabSz="412750">
              <a:lnSpc>
                <a:spcPct val="100000"/>
              </a:lnSpc>
              <a:spcBef>
                <a:spcPts val="0"/>
              </a:spcBef>
              <a:tabLst/>
              <a:defRPr spc="0" sz="26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Slide Subtitle</a:t>
            </a:r>
          </a:p>
        </p:txBody>
      </p:sp>
      <p:sp>
        <p:nvSpPr>
          <p:cNvPr id="347" name="Body Level One…"/>
          <p:cNvSpPr txBox="1"/>
          <p:nvPr>
            <p:ph type="body" idx="1" hasCustomPrompt="1"/>
          </p:nvPr>
        </p:nvSpPr>
        <p:spPr>
          <a:xfrm>
            <a:off x="603250" y="2124252"/>
            <a:ext cx="10985500" cy="4128006"/>
          </a:xfrm>
          <a:prstGeom prst="rect">
            <a:avLst/>
          </a:prstGeom>
        </p:spPr>
        <p:txBody>
          <a:bodyPr lIns="25400" tIns="25400" rIns="25400" bIns="25400"/>
          <a:lstStyle>
            <a:lvl1pPr marL="304800" indent="-304800" defTabSz="1219169">
              <a:lnSpc>
                <a:spcPct val="90000"/>
              </a:lnSpc>
              <a:spcBef>
                <a:spcPts val="2200"/>
              </a:spcBef>
              <a:buSzPct val="123000"/>
              <a:buChar char="•"/>
              <a:tabLst/>
              <a:defRPr b="0" spc="0" sz="24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indent="-304800" defTabSz="1219169">
              <a:lnSpc>
                <a:spcPct val="90000"/>
              </a:lnSpc>
              <a:spcBef>
                <a:spcPts val="2200"/>
              </a:spcBef>
              <a:buSzPct val="123000"/>
              <a:buChar char="•"/>
              <a:tabLst/>
              <a:defRPr b="0" spc="0" sz="24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524000" indent="-304800" defTabSz="1219169">
              <a:lnSpc>
                <a:spcPct val="90000"/>
              </a:lnSpc>
              <a:spcBef>
                <a:spcPts val="2200"/>
              </a:spcBef>
              <a:buSzPct val="123000"/>
              <a:tabLst/>
              <a:defRPr b="0" spc="0" sz="24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2133600" indent="-304800" defTabSz="1219169">
              <a:lnSpc>
                <a:spcPct val="90000"/>
              </a:lnSpc>
              <a:spcBef>
                <a:spcPts val="2200"/>
              </a:spcBef>
              <a:buSzPct val="123000"/>
              <a:tabLst/>
              <a:defRPr b="0" spc="0" sz="24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743200" indent="-304800" defTabSz="1219169">
              <a:lnSpc>
                <a:spcPct val="90000"/>
              </a:lnSpc>
              <a:spcBef>
                <a:spcPts val="2200"/>
              </a:spcBef>
              <a:buSzPct val="123000"/>
              <a:tabLst/>
              <a:defRPr b="0" spc="0" sz="24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48" name="Slide Number"/>
          <p:cNvSpPr txBox="1"/>
          <p:nvPr>
            <p:ph type="sldNum" sz="quarter" idx="2"/>
          </p:nvPr>
        </p:nvSpPr>
        <p:spPr>
          <a:xfrm>
            <a:off x="5997574" y="6540499"/>
            <a:ext cx="190603" cy="187301"/>
          </a:xfrm>
          <a:prstGeom prst="rect">
            <a:avLst/>
          </a:prstGeom>
        </p:spPr>
        <p:txBody>
          <a:bodyPr wrap="none" lIns="25400" tIns="25400" rIns="25400" bIns="25400"/>
          <a:lstStyle>
            <a:lvl1pPr algn="ctr" defTabSz="292100">
              <a:tabLst/>
              <a:defRPr cap="none" sz="9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elfolie grau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Body Level One…"/>
          <p:cNvSpPr txBox="1"/>
          <p:nvPr>
            <p:ph type="body" sz="half" idx="1"/>
          </p:nvPr>
        </p:nvSpPr>
        <p:spPr>
          <a:xfrm>
            <a:off x="1439999" y="3744000"/>
            <a:ext cx="9144001" cy="2160001"/>
          </a:xfrm>
          <a:prstGeom prst="rect">
            <a:avLst/>
          </a:prstGeom>
        </p:spPr>
        <p:txBody>
          <a:bodyPr anchor="b"/>
          <a:lstStyle>
            <a:lvl1pPr>
              <a:spcBef>
                <a:spcPts val="2300"/>
              </a:spcBef>
              <a:tabLst/>
              <a:defRPr spc="190" sz="1900">
                <a:solidFill>
                  <a:srgbClr val="FFFFFF"/>
                </a:solidFill>
              </a:defRPr>
            </a:lvl1pPr>
            <a:lvl2pPr marL="368307" indent="-368307">
              <a:spcBef>
                <a:spcPts val="2300"/>
              </a:spcBef>
              <a:buSzPct val="110000"/>
              <a:buChar char="↘"/>
              <a:tabLst/>
              <a:defRPr spc="190" sz="1900">
                <a:solidFill>
                  <a:srgbClr val="FFFFFF"/>
                </a:solidFill>
              </a:defRPr>
            </a:lvl2pPr>
            <a:lvl3pPr marL="0" indent="914400">
              <a:spcBef>
                <a:spcPts val="2300"/>
              </a:spcBef>
              <a:buSzTx/>
              <a:buNone/>
              <a:tabLst/>
              <a:defRPr spc="190" sz="1900">
                <a:solidFill>
                  <a:srgbClr val="FFFFFF"/>
                </a:solidFill>
              </a:defRPr>
            </a:lvl3pPr>
            <a:lvl4pPr marL="0" indent="1371600">
              <a:spcBef>
                <a:spcPts val="2300"/>
              </a:spcBef>
              <a:buSzTx/>
              <a:buNone/>
              <a:tabLst/>
              <a:defRPr spc="190" sz="1900">
                <a:solidFill>
                  <a:srgbClr val="FFFFFF"/>
                </a:solidFill>
              </a:defRPr>
            </a:lvl4pPr>
            <a:lvl5pPr marL="0" indent="1828800">
              <a:spcBef>
                <a:spcPts val="2300"/>
              </a:spcBef>
              <a:buSzTx/>
              <a:buNone/>
              <a:tabLst/>
              <a:defRPr spc="190" sz="1900">
                <a:solidFill>
                  <a:srgbClr val="FFFFFF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Title Text"/>
          <p:cNvSpPr txBox="1"/>
          <p:nvPr>
            <p:ph type="title"/>
          </p:nvPr>
        </p:nvSpPr>
        <p:spPr>
          <a:xfrm>
            <a:off x="1429199" y="2196000"/>
            <a:ext cx="9000002" cy="2160001"/>
          </a:xfrm>
          <a:prstGeom prst="rect">
            <a:avLst/>
          </a:prstGeom>
        </p:spPr>
        <p:txBody>
          <a:bodyPr/>
          <a:lstStyle>
            <a:lvl1pPr>
              <a:defRPr cap="all">
                <a:solidFill>
                  <a:srgbClr val="FFFFFF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xfrm>
            <a:off x="11404600" y="6502399"/>
            <a:ext cx="254000" cy="1270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elfolie farbig + grün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xfrm>
            <a:off x="812800" y="2235200"/>
            <a:ext cx="6089652" cy="2032000"/>
          </a:xfrm>
          <a:prstGeom prst="rect">
            <a:avLst/>
          </a:prstGeom>
          <a:solidFill>
            <a:srgbClr val="005555"/>
          </a:solidFill>
        </p:spPr>
        <p:txBody>
          <a:bodyPr lIns="107999" tIns="107999" rIns="107999" bIns="107999"/>
          <a:lstStyle>
            <a:lvl1pPr>
              <a:defRPr cap="all">
                <a:solidFill>
                  <a:srgbClr val="FFFFFF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49" name="Body Level One…"/>
          <p:cNvSpPr txBox="1"/>
          <p:nvPr>
            <p:ph type="body" sz="quarter" idx="1"/>
          </p:nvPr>
        </p:nvSpPr>
        <p:spPr>
          <a:xfrm>
            <a:off x="6499225" y="5083175"/>
            <a:ext cx="4870449" cy="1219200"/>
          </a:xfrm>
          <a:prstGeom prst="rect">
            <a:avLst/>
          </a:prstGeom>
          <a:solidFill>
            <a:srgbClr val="005555"/>
          </a:solidFill>
        </p:spPr>
        <p:txBody>
          <a:bodyPr lIns="107999" tIns="107999" rIns="107999" bIns="107999" anchor="b"/>
          <a:lstStyle>
            <a:lvl1pPr>
              <a:spcBef>
                <a:spcPts val="2300"/>
              </a:spcBef>
              <a:tabLst/>
              <a:defRPr spc="190" sz="1900">
                <a:solidFill>
                  <a:srgbClr val="FFFFFF"/>
                </a:solidFill>
              </a:defRPr>
            </a:lvl1pPr>
            <a:lvl2pPr marL="368307" indent="-368307">
              <a:spcBef>
                <a:spcPts val="2300"/>
              </a:spcBef>
              <a:buSzPct val="110000"/>
              <a:buChar char="↘"/>
              <a:tabLst/>
              <a:defRPr spc="190" sz="1900">
                <a:solidFill>
                  <a:srgbClr val="FFFFFF"/>
                </a:solidFill>
              </a:defRPr>
            </a:lvl2pPr>
            <a:lvl3pPr marL="0" indent="914400">
              <a:spcBef>
                <a:spcPts val="2300"/>
              </a:spcBef>
              <a:buSzTx/>
              <a:buNone/>
              <a:tabLst/>
              <a:defRPr spc="190" sz="1900">
                <a:solidFill>
                  <a:srgbClr val="FFFFFF"/>
                </a:solidFill>
              </a:defRPr>
            </a:lvl3pPr>
            <a:lvl4pPr marL="0" indent="1371600">
              <a:spcBef>
                <a:spcPts val="2300"/>
              </a:spcBef>
              <a:buSzTx/>
              <a:buNone/>
              <a:tabLst/>
              <a:defRPr spc="190" sz="1900">
                <a:solidFill>
                  <a:srgbClr val="FFFFFF"/>
                </a:solidFill>
              </a:defRPr>
            </a:lvl4pPr>
            <a:lvl5pPr marL="0" indent="1828800">
              <a:spcBef>
                <a:spcPts val="2300"/>
              </a:spcBef>
              <a:buSzTx/>
              <a:buNone/>
              <a:tabLst/>
              <a:defRPr spc="190" sz="1900">
                <a:solidFill>
                  <a:srgbClr val="FFFFFF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0" name="Slide Number"/>
          <p:cNvSpPr txBox="1"/>
          <p:nvPr>
            <p:ph type="sldNum" sz="quarter" idx="2"/>
          </p:nvPr>
        </p:nvSpPr>
        <p:spPr>
          <a:xfrm>
            <a:off x="11404600" y="6502399"/>
            <a:ext cx="254000" cy="1270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elfolie farbig + blau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/>
          <p:nvPr>
            <p:ph type="title"/>
          </p:nvPr>
        </p:nvSpPr>
        <p:spPr>
          <a:xfrm>
            <a:off x="812800" y="2235200"/>
            <a:ext cx="6089652" cy="2032000"/>
          </a:xfrm>
          <a:prstGeom prst="rect">
            <a:avLst/>
          </a:prstGeom>
          <a:solidFill>
            <a:srgbClr val="29485D"/>
          </a:solidFill>
        </p:spPr>
        <p:txBody>
          <a:bodyPr lIns="107999" tIns="107999" rIns="107999" bIns="107999"/>
          <a:lstStyle>
            <a:lvl1pPr>
              <a:defRPr cap="all">
                <a:solidFill>
                  <a:srgbClr val="FFFFFF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58" name="Body Level One…"/>
          <p:cNvSpPr txBox="1"/>
          <p:nvPr>
            <p:ph type="body" sz="quarter" idx="1"/>
          </p:nvPr>
        </p:nvSpPr>
        <p:spPr>
          <a:xfrm>
            <a:off x="6499225" y="5083175"/>
            <a:ext cx="4870449" cy="1219200"/>
          </a:xfrm>
          <a:prstGeom prst="rect">
            <a:avLst/>
          </a:prstGeom>
          <a:solidFill>
            <a:srgbClr val="29485D"/>
          </a:solidFill>
        </p:spPr>
        <p:txBody>
          <a:bodyPr lIns="107999" tIns="107999" rIns="107999" bIns="107999" anchor="b"/>
          <a:lstStyle>
            <a:lvl1pPr>
              <a:spcBef>
                <a:spcPts val="2300"/>
              </a:spcBef>
              <a:tabLst/>
              <a:defRPr spc="190" sz="1900">
                <a:solidFill>
                  <a:srgbClr val="FFFFFF"/>
                </a:solidFill>
              </a:defRPr>
            </a:lvl1pPr>
            <a:lvl2pPr marL="368307" indent="-368307">
              <a:spcBef>
                <a:spcPts val="2300"/>
              </a:spcBef>
              <a:buSzPct val="110000"/>
              <a:buChar char="↘"/>
              <a:tabLst/>
              <a:defRPr spc="190" sz="1900">
                <a:solidFill>
                  <a:srgbClr val="FFFFFF"/>
                </a:solidFill>
              </a:defRPr>
            </a:lvl2pPr>
            <a:lvl3pPr marL="0" indent="914400">
              <a:spcBef>
                <a:spcPts val="2300"/>
              </a:spcBef>
              <a:buSzTx/>
              <a:buNone/>
              <a:tabLst/>
              <a:defRPr spc="190" sz="1900">
                <a:solidFill>
                  <a:srgbClr val="FFFFFF"/>
                </a:solidFill>
              </a:defRPr>
            </a:lvl3pPr>
            <a:lvl4pPr marL="0" indent="1371600">
              <a:spcBef>
                <a:spcPts val="2300"/>
              </a:spcBef>
              <a:buSzTx/>
              <a:buNone/>
              <a:tabLst/>
              <a:defRPr spc="190" sz="1900">
                <a:solidFill>
                  <a:srgbClr val="FFFFFF"/>
                </a:solidFill>
              </a:defRPr>
            </a:lvl4pPr>
            <a:lvl5pPr marL="0" indent="1828800">
              <a:spcBef>
                <a:spcPts val="2300"/>
              </a:spcBef>
              <a:buSzTx/>
              <a:buNone/>
              <a:tabLst/>
              <a:defRPr spc="190" sz="1900">
                <a:solidFill>
                  <a:srgbClr val="FFFFFF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9" name="Slide Number"/>
          <p:cNvSpPr txBox="1"/>
          <p:nvPr>
            <p:ph type="sldNum" sz="quarter" idx="2"/>
          </p:nvPr>
        </p:nvSpPr>
        <p:spPr>
          <a:xfrm>
            <a:off x="11404600" y="6502399"/>
            <a:ext cx="254000" cy="1270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elfolie mit Bild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Bildplatzhalter 7"/>
          <p:cNvSpPr/>
          <p:nvPr>
            <p:ph type="pic" idx="21"/>
          </p:nvPr>
        </p:nvSpPr>
        <p:spPr>
          <a:xfrm>
            <a:off x="1216025" y="1831975"/>
            <a:ext cx="9747250" cy="44704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7" name="Title Text"/>
          <p:cNvSpPr txBox="1"/>
          <p:nvPr>
            <p:ph type="title"/>
          </p:nvPr>
        </p:nvSpPr>
        <p:spPr>
          <a:xfrm>
            <a:off x="812800" y="1016000"/>
            <a:ext cx="3451225" cy="2232025"/>
          </a:xfrm>
          <a:prstGeom prst="rect">
            <a:avLst/>
          </a:prstGeom>
          <a:solidFill>
            <a:srgbClr val="29485D"/>
          </a:solidFill>
        </p:spPr>
        <p:txBody>
          <a:bodyPr lIns="107999" tIns="107999" rIns="107999" bIns="107999"/>
          <a:lstStyle>
            <a:lvl1pPr>
              <a:defRPr cap="all">
                <a:solidFill>
                  <a:srgbClr val="FFFFFF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xfrm>
            <a:off x="11404600" y="6502399"/>
            <a:ext cx="254000" cy="1270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elfolie empty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extebene 1…"/>
          <p:cNvSpPr txBox="1"/>
          <p:nvPr/>
        </p:nvSpPr>
        <p:spPr>
          <a:xfrm>
            <a:off x="784680" y="3662720"/>
            <a:ext cx="10571840" cy="216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normAutofit fontScale="100000" lnSpcReduction="0"/>
          </a:bodyPr>
          <a:lstStyle>
            <a:lvl1pPr defTabSz="914400">
              <a:lnSpc>
                <a:spcPts val="2300"/>
              </a:lnSpc>
              <a:spcBef>
                <a:spcPts val="1100"/>
              </a:spcBef>
              <a:tabLst>
                <a:tab pos="177800" algn="l"/>
                <a:tab pos="355600" algn="l"/>
                <a:tab pos="571500" algn="l"/>
              </a:tabLst>
              <a:defRPr b="1" cap="none" spc="40" sz="1600">
                <a:solidFill>
                  <a:srgbClr val="005555"/>
                </a:solidFill>
              </a:defRPr>
            </a:lvl1pPr>
            <a:lvl2pPr marL="310153" indent="-310153" defTabSz="914400">
              <a:lnSpc>
                <a:spcPts val="2300"/>
              </a:lnSpc>
              <a:spcBef>
                <a:spcPts val="1100"/>
              </a:spcBef>
              <a:buSzPct val="110000"/>
              <a:buChar char="↘"/>
              <a:tabLst>
                <a:tab pos="177800" algn="l"/>
                <a:tab pos="355600" algn="l"/>
                <a:tab pos="571500" algn="l"/>
              </a:tabLst>
              <a:defRPr b="1" cap="none" spc="40" sz="1600">
                <a:solidFill>
                  <a:srgbClr val="005555"/>
                </a:solidFill>
              </a:defRPr>
            </a:lvl2pPr>
            <a:lvl3pPr defTabSz="914400">
              <a:lnSpc>
                <a:spcPts val="2300"/>
              </a:lnSpc>
              <a:spcBef>
                <a:spcPts val="1100"/>
              </a:spcBef>
              <a:tabLst>
                <a:tab pos="177800" algn="l"/>
                <a:tab pos="355600" algn="l"/>
                <a:tab pos="571500" algn="l"/>
              </a:tabLst>
              <a:defRPr b="1" cap="none" spc="40" sz="1600">
                <a:solidFill>
                  <a:srgbClr val="005555"/>
                </a:solidFill>
              </a:defRPr>
            </a:lvl3pPr>
            <a:lvl4pPr defTabSz="914400">
              <a:lnSpc>
                <a:spcPts val="2300"/>
              </a:lnSpc>
              <a:spcBef>
                <a:spcPts val="1100"/>
              </a:spcBef>
              <a:tabLst>
                <a:tab pos="177800" algn="l"/>
                <a:tab pos="355600" algn="l"/>
                <a:tab pos="571500" algn="l"/>
              </a:tabLst>
              <a:defRPr b="1" cap="none" spc="40" sz="1600">
                <a:solidFill>
                  <a:srgbClr val="005555"/>
                </a:solidFill>
              </a:defRPr>
            </a:lvl4pPr>
            <a:lvl5pPr defTabSz="914400">
              <a:lnSpc>
                <a:spcPts val="2300"/>
              </a:lnSpc>
              <a:spcBef>
                <a:spcPts val="1100"/>
              </a:spcBef>
              <a:tabLst>
                <a:tab pos="177800" algn="l"/>
                <a:tab pos="355600" algn="l"/>
                <a:tab pos="571500" algn="l"/>
              </a:tabLst>
              <a:defRPr b="1" cap="none" spc="40" sz="1600">
                <a:solidFill>
                  <a:srgbClr val="005555"/>
                </a:solidFill>
              </a:defRPr>
            </a:lvl5pPr>
          </a:lstStyle>
          <a:p>
            <a:pPr/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76" name="Title Text"/>
          <p:cNvSpPr txBox="1"/>
          <p:nvPr>
            <p:ph type="title"/>
          </p:nvPr>
        </p:nvSpPr>
        <p:spPr>
          <a:xfrm>
            <a:off x="787400" y="2170747"/>
            <a:ext cx="10566400" cy="1418236"/>
          </a:xfrm>
          <a:prstGeom prst="rect">
            <a:avLst/>
          </a:prstGeom>
          <a:ln w="6350">
            <a:solidFill>
              <a:schemeClr val="accent4"/>
            </a:solidFill>
            <a:miter lim="800000"/>
          </a:ln>
        </p:spPr>
        <p:txBody>
          <a:bodyPr/>
          <a:lstStyle>
            <a:lvl1pPr>
              <a:defRPr cap="all"/>
            </a:lvl1pPr>
          </a:lstStyle>
          <a:p>
            <a:pPr/>
            <a:r>
              <a:t>Title Text</a:t>
            </a:r>
          </a:p>
        </p:txBody>
      </p:sp>
      <p:sp>
        <p:nvSpPr>
          <p:cNvPr id="77" name="Slide Number"/>
          <p:cNvSpPr txBox="1"/>
          <p:nvPr>
            <p:ph type="sldNum" sz="quarter" idx="2"/>
          </p:nvPr>
        </p:nvSpPr>
        <p:spPr>
          <a:xfrm>
            <a:off x="11404600" y="6502399"/>
            <a:ext cx="254000" cy="1270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87" name="Max Planck Institute for Meteorology | Keno Riechers…"/>
          <p:cNvSpPr txBox="1"/>
          <p:nvPr>
            <p:ph type="body" sz="quarter" idx="21" hasCustomPrompt="1"/>
          </p:nvPr>
        </p:nvSpPr>
        <p:spPr>
          <a:xfrm>
            <a:off x="958850" y="6503988"/>
            <a:ext cx="9875564" cy="129201"/>
          </a:xfrm>
          <a:prstGeom prst="rect">
            <a:avLst/>
          </a:prstGeom>
        </p:spPr>
        <p:txBody>
          <a:bodyPr numCol="2" spcCol="362627" anchor="b">
            <a:noAutofit/>
          </a:bodyPr>
          <a:lstStyle>
            <a:lvl1pPr defTabSz="457200">
              <a:lnSpc>
                <a:spcPct val="100000"/>
              </a:lnSpc>
              <a:spcBef>
                <a:spcPts val="0"/>
              </a:spcBef>
              <a:tabLst>
                <a:tab pos="10007600" algn="r"/>
                <a:tab pos="10223500" algn="r"/>
              </a:tabLst>
              <a:defRPr b="0" spc="59" sz="600">
                <a:solidFill>
                  <a:srgbClr val="888888"/>
                </a:solidFill>
              </a:defRPr>
            </a:lvl1pPr>
            <a:lvl2pPr indent="457200" algn="r" defTabSz="457200">
              <a:lnSpc>
                <a:spcPct val="100000"/>
              </a:lnSpc>
              <a:spcBef>
                <a:spcPts val="0"/>
              </a:spcBef>
              <a:tabLst>
                <a:tab pos="10007600" algn="r"/>
                <a:tab pos="10223500" algn="r"/>
              </a:tabLst>
              <a:defRPr b="0" spc="60" sz="600">
                <a:solidFill>
                  <a:srgbClr val="888888"/>
                </a:solidFill>
              </a:defRPr>
            </a:lvl2pPr>
          </a:lstStyle>
          <a:p>
            <a:pPr/>
            <a:r>
              <a:t>Max-Planck-Institut für Meteorologie | Vorname Nachname </a:t>
            </a:r>
          </a:p>
          <a:p>
            <a:pPr lvl="1"/>
            <a:r>
              <a:t/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7.xml"/><Relationship Id="rId20" Type="http://schemas.openxmlformats.org/officeDocument/2006/relationships/slideLayout" Target="../slideLayouts/slideLayout18.xml"/><Relationship Id="rId21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0.xml"/><Relationship Id="rId23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2.xml"/><Relationship Id="rId25" Type="http://schemas.openxmlformats.org/officeDocument/2006/relationships/slideLayout" Target="../slideLayouts/slideLayout23.xml"/><Relationship Id="rId26" Type="http://schemas.openxmlformats.org/officeDocument/2006/relationships/slideLayout" Target="../slideLayouts/slideLayout24.xml"/><Relationship Id="rId27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6.xml"/><Relationship Id="rId29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28.xml"/><Relationship Id="rId31" Type="http://schemas.openxmlformats.org/officeDocument/2006/relationships/slideLayout" Target="../slideLayouts/slideLayout29.xml"/><Relationship Id="rId32" Type="http://schemas.openxmlformats.org/officeDocument/2006/relationships/slideLayout" Target="../slideLayouts/slideLayout30.xml"/><Relationship Id="rId33" Type="http://schemas.openxmlformats.org/officeDocument/2006/relationships/slideLayout" Target="../slideLayouts/slideLayout31.xml"/><Relationship Id="rId34" Type="http://schemas.openxmlformats.org/officeDocument/2006/relationships/slideLayout" Target="../slideLayouts/slideLayout32.xml"/><Relationship Id="rId35" Type="http://schemas.openxmlformats.org/officeDocument/2006/relationships/slideLayout" Target="../slideLayouts/slideLayout33.xml"/><Relationship Id="rId36" Type="http://schemas.openxmlformats.org/officeDocument/2006/relationships/slideLayout" Target="../slideLayouts/slideLayout34.xml"/><Relationship Id="rId37" Type="http://schemas.openxmlformats.org/officeDocument/2006/relationships/slideLayout" Target="../slideLayouts/slideLayout35.xml"/><Relationship Id="rId38" Type="http://schemas.openxmlformats.org/officeDocument/2006/relationships/slideLayout" Target="../slideLayouts/slideLayout36.xml"/><Relationship Id="rId39" Type="http://schemas.openxmlformats.org/officeDocument/2006/relationships/slideLayout" Target="../slideLayouts/slideLayout37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6" descr="Grafik 6"/>
          <p:cNvPicPr>
            <a:picLocks noChangeAspect="1"/>
          </p:cNvPicPr>
          <p:nvPr/>
        </p:nvPicPr>
        <p:blipFill>
          <a:blip r:embed="rId2">
            <a:extLst/>
          </a:blip>
          <a:srcRect l="67323" t="0" r="0" b="0"/>
          <a:stretch>
            <a:fillRect/>
          </a:stretch>
        </p:blipFill>
        <p:spPr>
          <a:xfrm>
            <a:off x="11304000" y="166754"/>
            <a:ext cx="696255" cy="638492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Body Level One…"/>
          <p:cNvSpPr txBox="1"/>
          <p:nvPr>
            <p:ph type="body" idx="1"/>
          </p:nvPr>
        </p:nvSpPr>
        <p:spPr>
          <a:xfrm>
            <a:off x="947738" y="2097086"/>
            <a:ext cx="10296526" cy="4319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Title Text"/>
          <p:cNvSpPr txBox="1"/>
          <p:nvPr>
            <p:ph type="title"/>
          </p:nvPr>
        </p:nvSpPr>
        <p:spPr>
          <a:xfrm>
            <a:off x="947738" y="692148"/>
            <a:ext cx="10296526" cy="14049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5" name="Slide Number"/>
          <p:cNvSpPr txBox="1"/>
          <p:nvPr>
            <p:ph type="sldNum" sz="quarter" idx="2"/>
          </p:nvPr>
        </p:nvSpPr>
        <p:spPr>
          <a:xfrm>
            <a:off x="10974071" y="6505088"/>
            <a:ext cx="255933" cy="12700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b">
            <a:spAutoFit/>
          </a:bodyPr>
          <a:lstStyle>
            <a:lvl1pPr algn="r" defTabSz="457200"/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  <p:sldLayoutId id="2147483666" r:id="rId20"/>
    <p:sldLayoutId id="2147483667" r:id="rId21"/>
    <p:sldLayoutId id="2147483668" r:id="rId22"/>
    <p:sldLayoutId id="2147483669" r:id="rId23"/>
    <p:sldLayoutId id="2147483670" r:id="rId24"/>
    <p:sldLayoutId id="2147483671" r:id="rId25"/>
    <p:sldLayoutId id="2147483672" r:id="rId26"/>
    <p:sldLayoutId id="2147483673" r:id="rId27"/>
    <p:sldLayoutId id="2147483674" r:id="rId28"/>
    <p:sldLayoutId id="2147483675" r:id="rId29"/>
    <p:sldLayoutId id="2147483676" r:id="rId30"/>
    <p:sldLayoutId id="2147483677" r:id="rId31"/>
    <p:sldLayoutId id="2147483678" r:id="rId32"/>
    <p:sldLayoutId id="2147483679" r:id="rId33"/>
    <p:sldLayoutId id="2147483680" r:id="rId34"/>
    <p:sldLayoutId id="2147483681" r:id="rId35"/>
    <p:sldLayoutId id="2147483682" r:id="rId36"/>
    <p:sldLayoutId id="2147483683" r:id="rId37"/>
    <p:sldLayoutId id="2147483684" r:id="rId38"/>
    <p:sldLayoutId id="2147483685" r:id="rId39"/>
  </p:sldLayoutIdLst>
  <p:transition xmlns:p14="http://schemas.microsoft.com/office/powerpoint/2010/main" spd="med" advClick="1"/>
  <p:txStyles>
    <p:titleStyle>
      <a:lvl1pPr marL="0" marR="0" indent="0" algn="l" defTabSz="914400" latinLnBrk="0">
        <a:lnSpc>
          <a:spcPts val="2600"/>
        </a:lnSpc>
        <a:spcBef>
          <a:spcPts val="1800"/>
        </a:spcBef>
        <a:spcAft>
          <a:spcPts val="0"/>
        </a:spcAft>
        <a:buClrTx/>
        <a:buSzTx/>
        <a:buFontTx/>
        <a:buNone/>
        <a:tabLst/>
        <a:defRPr b="1" baseline="0" cap="none" i="0" spc="140" strike="noStrike" sz="2300" u="none">
          <a:solidFill>
            <a:srgbClr val="005555"/>
          </a:solidFill>
          <a:uFillTx/>
          <a:latin typeface="Arial"/>
          <a:ea typeface="Arial"/>
          <a:cs typeface="Arial"/>
          <a:sym typeface="Arial"/>
        </a:defRPr>
      </a:lvl1pPr>
      <a:lvl2pPr marL="0" marR="0" indent="0" algn="l" defTabSz="914400" latinLnBrk="0">
        <a:lnSpc>
          <a:spcPts val="2600"/>
        </a:lnSpc>
        <a:spcBef>
          <a:spcPts val="1800"/>
        </a:spcBef>
        <a:spcAft>
          <a:spcPts val="0"/>
        </a:spcAft>
        <a:buClrTx/>
        <a:buSzTx/>
        <a:buFontTx/>
        <a:buNone/>
        <a:tabLst/>
        <a:defRPr b="1" baseline="0" cap="none" i="0" spc="140" strike="noStrike" sz="2300" u="none">
          <a:solidFill>
            <a:srgbClr val="005555"/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l" defTabSz="914400" latinLnBrk="0">
        <a:lnSpc>
          <a:spcPts val="2600"/>
        </a:lnSpc>
        <a:spcBef>
          <a:spcPts val="1800"/>
        </a:spcBef>
        <a:spcAft>
          <a:spcPts val="0"/>
        </a:spcAft>
        <a:buClrTx/>
        <a:buSzTx/>
        <a:buFontTx/>
        <a:buNone/>
        <a:tabLst/>
        <a:defRPr b="1" baseline="0" cap="none" i="0" spc="140" strike="noStrike" sz="2300" u="none">
          <a:solidFill>
            <a:srgbClr val="005555"/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l" defTabSz="914400" latinLnBrk="0">
        <a:lnSpc>
          <a:spcPts val="2600"/>
        </a:lnSpc>
        <a:spcBef>
          <a:spcPts val="1800"/>
        </a:spcBef>
        <a:spcAft>
          <a:spcPts val="0"/>
        </a:spcAft>
        <a:buClrTx/>
        <a:buSzTx/>
        <a:buFontTx/>
        <a:buNone/>
        <a:tabLst/>
        <a:defRPr b="1" baseline="0" cap="none" i="0" spc="140" strike="noStrike" sz="2300" u="none">
          <a:solidFill>
            <a:srgbClr val="005555"/>
          </a:solidFill>
          <a:uFillTx/>
          <a:latin typeface="Arial"/>
          <a:ea typeface="Arial"/>
          <a:cs typeface="Arial"/>
          <a:sym typeface="Arial"/>
        </a:defRPr>
      </a:lvl4pPr>
      <a:lvl5pPr marL="0" marR="0" indent="0" algn="l" defTabSz="914400" latinLnBrk="0">
        <a:lnSpc>
          <a:spcPts val="2600"/>
        </a:lnSpc>
        <a:spcBef>
          <a:spcPts val="1800"/>
        </a:spcBef>
        <a:spcAft>
          <a:spcPts val="0"/>
        </a:spcAft>
        <a:buClrTx/>
        <a:buSzTx/>
        <a:buFontTx/>
        <a:buNone/>
        <a:tabLst/>
        <a:defRPr b="1" baseline="0" cap="none" i="0" spc="140" strike="noStrike" sz="2300" u="none">
          <a:solidFill>
            <a:srgbClr val="005555"/>
          </a:solidFill>
          <a:uFillTx/>
          <a:latin typeface="Arial"/>
          <a:ea typeface="Arial"/>
          <a:cs typeface="Arial"/>
          <a:sym typeface="Arial"/>
        </a:defRPr>
      </a:lvl5pPr>
      <a:lvl6pPr marL="0" marR="0" indent="0" algn="l" defTabSz="914400" latinLnBrk="0">
        <a:lnSpc>
          <a:spcPts val="2600"/>
        </a:lnSpc>
        <a:spcBef>
          <a:spcPts val="1800"/>
        </a:spcBef>
        <a:spcAft>
          <a:spcPts val="0"/>
        </a:spcAft>
        <a:buClrTx/>
        <a:buSzTx/>
        <a:buFontTx/>
        <a:buNone/>
        <a:tabLst/>
        <a:defRPr b="1" baseline="0" cap="none" i="0" spc="140" strike="noStrike" sz="2300" u="none">
          <a:solidFill>
            <a:srgbClr val="005555"/>
          </a:solidFill>
          <a:uFillTx/>
          <a:latin typeface="Arial"/>
          <a:ea typeface="Arial"/>
          <a:cs typeface="Arial"/>
          <a:sym typeface="Arial"/>
        </a:defRPr>
      </a:lvl6pPr>
      <a:lvl7pPr marL="0" marR="0" indent="0" algn="l" defTabSz="914400" latinLnBrk="0">
        <a:lnSpc>
          <a:spcPts val="2600"/>
        </a:lnSpc>
        <a:spcBef>
          <a:spcPts val="1800"/>
        </a:spcBef>
        <a:spcAft>
          <a:spcPts val="0"/>
        </a:spcAft>
        <a:buClrTx/>
        <a:buSzTx/>
        <a:buFontTx/>
        <a:buNone/>
        <a:tabLst/>
        <a:defRPr b="1" baseline="0" cap="none" i="0" spc="140" strike="noStrike" sz="2300" u="none">
          <a:solidFill>
            <a:srgbClr val="005555"/>
          </a:solidFill>
          <a:uFillTx/>
          <a:latin typeface="Arial"/>
          <a:ea typeface="Arial"/>
          <a:cs typeface="Arial"/>
          <a:sym typeface="Arial"/>
        </a:defRPr>
      </a:lvl7pPr>
      <a:lvl8pPr marL="0" marR="0" indent="0" algn="l" defTabSz="914400" latinLnBrk="0">
        <a:lnSpc>
          <a:spcPts val="2600"/>
        </a:lnSpc>
        <a:spcBef>
          <a:spcPts val="1800"/>
        </a:spcBef>
        <a:spcAft>
          <a:spcPts val="0"/>
        </a:spcAft>
        <a:buClrTx/>
        <a:buSzTx/>
        <a:buFontTx/>
        <a:buNone/>
        <a:tabLst/>
        <a:defRPr b="1" baseline="0" cap="none" i="0" spc="140" strike="noStrike" sz="2300" u="none">
          <a:solidFill>
            <a:srgbClr val="005555"/>
          </a:solidFill>
          <a:uFillTx/>
          <a:latin typeface="Arial"/>
          <a:ea typeface="Arial"/>
          <a:cs typeface="Arial"/>
          <a:sym typeface="Arial"/>
        </a:defRPr>
      </a:lvl8pPr>
      <a:lvl9pPr marL="0" marR="0" indent="0" algn="l" defTabSz="914400" latinLnBrk="0">
        <a:lnSpc>
          <a:spcPts val="2600"/>
        </a:lnSpc>
        <a:spcBef>
          <a:spcPts val="1800"/>
        </a:spcBef>
        <a:spcAft>
          <a:spcPts val="0"/>
        </a:spcAft>
        <a:buClrTx/>
        <a:buSzTx/>
        <a:buFontTx/>
        <a:buNone/>
        <a:tabLst/>
        <a:defRPr b="1" baseline="0" cap="none" i="0" spc="140" strike="noStrike" sz="2300" u="none">
          <a:solidFill>
            <a:srgbClr val="005555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0" marR="0" indent="0" algn="l" defTabSz="914400" rtl="0" latinLnBrk="0">
        <a:lnSpc>
          <a:spcPts val="2300"/>
        </a:lnSpc>
        <a:spcBef>
          <a:spcPts val="1100"/>
        </a:spcBef>
        <a:spcAft>
          <a:spcPts val="0"/>
        </a:spcAft>
        <a:buClrTx/>
        <a:buSzTx/>
        <a:buFontTx/>
        <a:buNone/>
        <a:tabLst>
          <a:tab pos="177800" algn="l"/>
          <a:tab pos="355600" algn="l"/>
          <a:tab pos="571500" algn="l"/>
        </a:tabLst>
        <a:defRPr b="1" baseline="0" cap="none" i="0" spc="40" strike="noStrike" sz="1600" u="none">
          <a:solidFill>
            <a:srgbClr val="005555"/>
          </a:solidFill>
          <a:uFillTx/>
          <a:latin typeface="Arial"/>
          <a:ea typeface="Arial"/>
          <a:cs typeface="Arial"/>
          <a:sym typeface="Arial"/>
        </a:defRPr>
      </a:lvl1pPr>
      <a:lvl2pPr marL="0" marR="0" indent="0" algn="l" defTabSz="914400" rtl="0" latinLnBrk="0">
        <a:lnSpc>
          <a:spcPts val="2300"/>
        </a:lnSpc>
        <a:spcBef>
          <a:spcPts val="1100"/>
        </a:spcBef>
        <a:spcAft>
          <a:spcPts val="0"/>
        </a:spcAft>
        <a:buClrTx/>
        <a:buSzTx/>
        <a:buFontTx/>
        <a:buNone/>
        <a:tabLst>
          <a:tab pos="177800" algn="l"/>
          <a:tab pos="355600" algn="l"/>
          <a:tab pos="571500" algn="l"/>
        </a:tabLst>
        <a:defRPr b="1" baseline="0" cap="none" i="0" spc="40" strike="noStrike" sz="1600" u="none">
          <a:solidFill>
            <a:srgbClr val="005555"/>
          </a:solidFill>
          <a:uFillTx/>
          <a:latin typeface="Arial"/>
          <a:ea typeface="Arial"/>
          <a:cs typeface="Arial"/>
          <a:sym typeface="Arial"/>
        </a:defRPr>
      </a:lvl2pPr>
      <a:lvl3pPr marL="179387" marR="0" indent="-179387" algn="l" defTabSz="914400" rtl="0" latinLnBrk="0">
        <a:lnSpc>
          <a:spcPts val="2300"/>
        </a:lnSpc>
        <a:spcBef>
          <a:spcPts val="1100"/>
        </a:spcBef>
        <a:spcAft>
          <a:spcPts val="0"/>
        </a:spcAft>
        <a:buClrTx/>
        <a:buSzPct val="100000"/>
        <a:buFontTx/>
        <a:buChar char="•"/>
        <a:tabLst>
          <a:tab pos="177800" algn="l"/>
          <a:tab pos="355600" algn="l"/>
          <a:tab pos="571500" algn="l"/>
        </a:tabLst>
        <a:defRPr b="1" baseline="0" cap="none" i="0" spc="40" strike="noStrike" sz="1600" u="none">
          <a:solidFill>
            <a:srgbClr val="005555"/>
          </a:solidFill>
          <a:uFillTx/>
          <a:latin typeface="Arial"/>
          <a:ea typeface="Arial"/>
          <a:cs typeface="Arial"/>
          <a:sym typeface="Arial"/>
        </a:defRPr>
      </a:lvl3pPr>
      <a:lvl4pPr marL="179387" marR="0" indent="-179387" algn="l" defTabSz="914400" rtl="0" latinLnBrk="0">
        <a:lnSpc>
          <a:spcPts val="2300"/>
        </a:lnSpc>
        <a:spcBef>
          <a:spcPts val="1100"/>
        </a:spcBef>
        <a:spcAft>
          <a:spcPts val="0"/>
        </a:spcAft>
        <a:buClrTx/>
        <a:buSzPct val="100000"/>
        <a:buFontTx/>
        <a:buChar char="•"/>
        <a:tabLst>
          <a:tab pos="177800" algn="l"/>
          <a:tab pos="355600" algn="l"/>
          <a:tab pos="571500" algn="l"/>
        </a:tabLst>
        <a:defRPr b="1" baseline="0" cap="none" i="0" spc="40" strike="noStrike" sz="1600" u="none">
          <a:solidFill>
            <a:srgbClr val="005555"/>
          </a:solidFill>
          <a:uFillTx/>
          <a:latin typeface="Arial"/>
          <a:ea typeface="Arial"/>
          <a:cs typeface="Arial"/>
          <a:sym typeface="Arial"/>
        </a:defRPr>
      </a:lvl4pPr>
      <a:lvl5pPr marL="357188" marR="0" indent="-179387" algn="l" defTabSz="914400" rtl="0" latinLnBrk="0">
        <a:lnSpc>
          <a:spcPts val="2300"/>
        </a:lnSpc>
        <a:spcBef>
          <a:spcPts val="1100"/>
        </a:spcBef>
        <a:spcAft>
          <a:spcPts val="0"/>
        </a:spcAft>
        <a:buClrTx/>
        <a:buSzPct val="100000"/>
        <a:buFontTx/>
        <a:buChar char="•"/>
        <a:tabLst>
          <a:tab pos="177800" algn="l"/>
          <a:tab pos="355600" algn="l"/>
          <a:tab pos="571500" algn="l"/>
        </a:tabLst>
        <a:defRPr b="1" baseline="0" cap="none" i="0" spc="40" strike="noStrike" sz="1600" u="none">
          <a:solidFill>
            <a:srgbClr val="005555"/>
          </a:solidFill>
          <a:uFillTx/>
          <a:latin typeface="Arial"/>
          <a:ea typeface="Arial"/>
          <a:cs typeface="Arial"/>
          <a:sym typeface="Arial"/>
        </a:defRPr>
      </a:lvl5pPr>
      <a:lvl6pPr marL="645750" marR="0" indent="-285750" algn="l" defTabSz="914400" rtl="0" latinLnBrk="0">
        <a:lnSpc>
          <a:spcPts val="2300"/>
        </a:lnSpc>
        <a:spcBef>
          <a:spcPts val="1100"/>
        </a:spcBef>
        <a:spcAft>
          <a:spcPts val="0"/>
        </a:spcAft>
        <a:buClrTx/>
        <a:buSzPct val="110000"/>
        <a:buFontTx/>
        <a:buChar char="−"/>
        <a:tabLst>
          <a:tab pos="177800" algn="l"/>
          <a:tab pos="355600" algn="l"/>
          <a:tab pos="571500" algn="l"/>
        </a:tabLst>
        <a:defRPr b="1" baseline="0" cap="none" i="0" spc="40" strike="noStrike" sz="1600" u="none">
          <a:solidFill>
            <a:srgbClr val="005555"/>
          </a:solidFill>
          <a:uFillTx/>
          <a:latin typeface="Arial"/>
          <a:ea typeface="Arial"/>
          <a:cs typeface="Arial"/>
          <a:sym typeface="Arial"/>
        </a:defRPr>
      </a:lvl6pPr>
      <a:lvl7pPr marL="265723" marR="0" indent="-265723" algn="l" defTabSz="914400" rtl="0" latinLnBrk="0">
        <a:lnSpc>
          <a:spcPts val="2300"/>
        </a:lnSpc>
        <a:spcBef>
          <a:spcPts val="1100"/>
        </a:spcBef>
        <a:spcAft>
          <a:spcPts val="0"/>
        </a:spcAft>
        <a:buClrTx/>
        <a:buSzPct val="100000"/>
        <a:buFontTx/>
        <a:buChar char=""/>
        <a:tabLst>
          <a:tab pos="177800" algn="l"/>
          <a:tab pos="355600" algn="l"/>
          <a:tab pos="571500" algn="l"/>
        </a:tabLst>
        <a:defRPr b="1" baseline="0" cap="none" i="0" spc="40" strike="noStrike" sz="1600" u="none">
          <a:solidFill>
            <a:srgbClr val="005555"/>
          </a:solidFill>
          <a:uFillTx/>
          <a:latin typeface="Arial"/>
          <a:ea typeface="Arial"/>
          <a:cs typeface="Arial"/>
          <a:sym typeface="Arial"/>
        </a:defRPr>
      </a:lvl7pPr>
      <a:lvl8pPr marL="0" marR="0" indent="0" algn="l" defTabSz="914400" rtl="0" latinLnBrk="0">
        <a:lnSpc>
          <a:spcPts val="2300"/>
        </a:lnSpc>
        <a:spcBef>
          <a:spcPts val="1100"/>
        </a:spcBef>
        <a:spcAft>
          <a:spcPts val="0"/>
        </a:spcAft>
        <a:buClrTx/>
        <a:buSzTx/>
        <a:buFontTx/>
        <a:buNone/>
        <a:tabLst>
          <a:tab pos="177800" algn="l"/>
          <a:tab pos="355600" algn="l"/>
          <a:tab pos="571500" algn="l"/>
        </a:tabLst>
        <a:defRPr b="1" baseline="0" cap="none" i="0" spc="40" strike="noStrike" sz="1600" u="none">
          <a:solidFill>
            <a:srgbClr val="005555"/>
          </a:solidFill>
          <a:uFillTx/>
          <a:latin typeface="Arial"/>
          <a:ea typeface="Arial"/>
          <a:cs typeface="Arial"/>
          <a:sym typeface="Arial"/>
        </a:defRPr>
      </a:lvl8pPr>
      <a:lvl9pPr marL="0" marR="0" indent="0" algn="l" defTabSz="914400" rtl="0" latinLnBrk="0">
        <a:lnSpc>
          <a:spcPts val="2300"/>
        </a:lnSpc>
        <a:spcBef>
          <a:spcPts val="1100"/>
        </a:spcBef>
        <a:spcAft>
          <a:spcPts val="0"/>
        </a:spcAft>
        <a:buClrTx/>
        <a:buSzTx/>
        <a:buFontTx/>
        <a:buNone/>
        <a:tabLst>
          <a:tab pos="177800" algn="l"/>
          <a:tab pos="355600" algn="l"/>
          <a:tab pos="571500" algn="l"/>
        </a:tabLst>
        <a:defRPr b="1" baseline="0" cap="none" i="0" spc="40" strike="noStrike" sz="1600" u="none">
          <a:solidFill>
            <a:srgbClr val="005555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10007600" algn="r"/>
          <a:tab pos="10223500" algn="r"/>
        </a:tabLst>
        <a:defRPr b="0" baseline="0" cap="all" i="0" spc="0" strike="noStrike" sz="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457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10007600" algn="r"/>
          <a:tab pos="10223500" algn="r"/>
        </a:tabLst>
        <a:defRPr b="0" baseline="0" cap="all" i="0" spc="0" strike="noStrike" sz="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914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10007600" algn="r"/>
          <a:tab pos="10223500" algn="r"/>
        </a:tabLst>
        <a:defRPr b="0" baseline="0" cap="all" i="0" spc="0" strike="noStrike" sz="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371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10007600" algn="r"/>
          <a:tab pos="10223500" algn="r"/>
        </a:tabLst>
        <a:defRPr b="0" baseline="0" cap="all" i="0" spc="0" strike="noStrike" sz="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18288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10007600" algn="r"/>
          <a:tab pos="10223500" algn="r"/>
        </a:tabLst>
        <a:defRPr b="0" baseline="0" cap="all" i="0" spc="0" strike="noStrike" sz="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22860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10007600" algn="r"/>
          <a:tab pos="10223500" algn="r"/>
        </a:tabLst>
        <a:defRPr b="0" baseline="0" cap="all" i="0" spc="0" strike="noStrike" sz="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2743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10007600" algn="r"/>
          <a:tab pos="10223500" algn="r"/>
        </a:tabLst>
        <a:defRPr b="0" baseline="0" cap="all" i="0" spc="0" strike="noStrike" sz="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3200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10007600" algn="r"/>
          <a:tab pos="10223500" algn="r"/>
        </a:tabLst>
        <a:defRPr b="0" baseline="0" cap="all" i="0" spc="0" strike="noStrike" sz="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3657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10007600" algn="r"/>
          <a:tab pos="10223500" algn="r"/>
        </a:tabLst>
        <a:defRPr b="0" baseline="0" cap="all" i="0" spc="0" strike="noStrike" sz="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7" Type="http://schemas.openxmlformats.org/officeDocument/2006/relationships/image" Target="../media/image31.png"/><Relationship Id="rId8" Type="http://schemas.openxmlformats.org/officeDocument/2006/relationships/image" Target="../media/image32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7" Type="http://schemas.openxmlformats.org/officeDocument/2006/relationships/image" Target="../media/image31.png"/><Relationship Id="rId8" Type="http://schemas.openxmlformats.org/officeDocument/2006/relationships/image" Target="../media/image33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4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Relationship Id="rId4" Type="http://schemas.openxmlformats.org/officeDocument/2006/relationships/image" Target="../media/image33.png"/><Relationship Id="rId5" Type="http://schemas.openxmlformats.org/officeDocument/2006/relationships/image" Target="../media/image37.png"/><Relationship Id="rId6" Type="http://schemas.openxmlformats.org/officeDocument/2006/relationships/image" Target="../media/image38.png"/><Relationship Id="rId7" Type="http://schemas.openxmlformats.org/officeDocument/2006/relationships/image" Target="../media/image39.png"/><Relationship Id="rId8" Type="http://schemas.openxmlformats.org/officeDocument/2006/relationships/image" Target="../media/image40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1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2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3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Robustness of the South American monsoon system to an AMOC collapse in a kilometer-scale atmosphere-only model…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Robustness of the South American monsoon system to an AMOC collapse in a kilometer-scale atmosphere-only model</a:t>
            </a:r>
          </a:p>
          <a:p>
            <a:pPr/>
            <a:r>
              <a:t>Keno Riechers</a:t>
            </a:r>
          </a:p>
        </p:txBody>
      </p:sp>
      <p:sp>
        <p:nvSpPr>
          <p:cNvPr id="358" name="EGU General Assembly 2026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EGU General Assembly 2026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2" name="Group"/>
          <p:cNvGrpSpPr/>
          <p:nvPr/>
        </p:nvGrpSpPr>
        <p:grpSpPr>
          <a:xfrm>
            <a:off x="6238425" y="1823852"/>
            <a:ext cx="5080163" cy="4056963"/>
            <a:chOff x="0" y="0"/>
            <a:chExt cx="5080162" cy="4056962"/>
          </a:xfrm>
        </p:grpSpPr>
        <p:pic>
          <p:nvPicPr>
            <p:cNvPr id="360" name="pasted-movie.png" descr="pasted-movie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14033" b="0"/>
            <a:stretch>
              <a:fillRect/>
            </a:stretch>
          </p:blipFill>
          <p:spPr>
            <a:xfrm>
              <a:off x="0" y="289676"/>
              <a:ext cx="5080163" cy="37672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61" name="(Jackson et al., 2023)"/>
            <p:cNvSpPr txBox="1"/>
            <p:nvPr/>
          </p:nvSpPr>
          <p:spPr>
            <a:xfrm>
              <a:off x="1913560" y="0"/>
              <a:ext cx="1880629" cy="2548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defTabSz="457200">
                <a:tabLst/>
                <a:defRPr cap="none" sz="1200">
                  <a:solidFill>
                    <a:srgbClr val="000000"/>
                  </a:solidFill>
                  <a:latin typeface="Times Roman"/>
                  <a:ea typeface="Times Roman"/>
                  <a:cs typeface="Times Roman"/>
                  <a:sym typeface="Times Roman"/>
                </a:defRPr>
              </a:lvl1pPr>
            </a:lstStyle>
            <a:p>
              <a:pPr/>
              <a:r>
                <a:t>(Jackson et al., 2023)</a:t>
              </a:r>
            </a:p>
          </p:txBody>
        </p:sp>
      </p:grpSp>
      <p:sp>
        <p:nvSpPr>
          <p:cNvPr id="363" name="Atlantic meridional overturning circulation (AMOC)…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927100">
              <a:spcBef>
                <a:spcPts val="700"/>
              </a:spcBef>
            </a:pPr>
            <a:r>
              <a:t>Atlantic meridional overturning circulation (AMOC) </a:t>
            </a:r>
          </a:p>
          <a:p>
            <a:pPr defTabSz="927100">
              <a:spcBef>
                <a:spcPts val="700"/>
              </a:spcBef>
            </a:pPr>
            <a:r>
              <a:t>And Intertropical Convergence ZONE (ITCZ) </a:t>
            </a:r>
          </a:p>
        </p:txBody>
      </p:sp>
      <p:sp>
        <p:nvSpPr>
          <p:cNvPr id="3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65" name="pasted-movie.png" descr="pasted-movie.png"/>
          <p:cNvPicPr>
            <a:picLocks noChangeAspect="1"/>
          </p:cNvPicPr>
          <p:nvPr/>
        </p:nvPicPr>
        <p:blipFill>
          <a:blip r:embed="rId3">
            <a:extLst/>
          </a:blip>
          <a:srcRect l="0" t="58655" r="0" b="0"/>
          <a:stretch>
            <a:fillRect/>
          </a:stretch>
        </p:blipFill>
        <p:spPr>
          <a:xfrm>
            <a:off x="2975243" y="4405626"/>
            <a:ext cx="6241514" cy="199998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69" name="Group"/>
          <p:cNvGrpSpPr/>
          <p:nvPr/>
        </p:nvGrpSpPr>
        <p:grpSpPr>
          <a:xfrm>
            <a:off x="3452278" y="1568234"/>
            <a:ext cx="4855833" cy="2881576"/>
            <a:chOff x="0" y="0"/>
            <a:chExt cx="4855831" cy="2881575"/>
          </a:xfrm>
        </p:grpSpPr>
        <p:pic>
          <p:nvPicPr>
            <p:cNvPr id="366" name="pasted-movie.png" descr="pasted-movie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22670" t="0" r="27537" b="40431"/>
            <a:stretch>
              <a:fillRect/>
            </a:stretch>
          </p:blipFill>
          <p:spPr>
            <a:xfrm>
              <a:off x="937886" y="0"/>
              <a:ext cx="3107788" cy="28815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67" name="North"/>
            <p:cNvSpPr txBox="1"/>
            <p:nvPr/>
          </p:nvSpPr>
          <p:spPr>
            <a:xfrm>
              <a:off x="4284133" y="1365465"/>
              <a:ext cx="571699" cy="2592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457200">
                <a:tabLst/>
                <a:defRPr cap="none" sz="1800">
                  <a:solidFill>
                    <a:srgbClr val="000000"/>
                  </a:solidFill>
                </a:defRPr>
              </a:lvl1pPr>
            </a:lstStyle>
            <a:p>
              <a:pPr/>
              <a:r>
                <a:t>North</a:t>
              </a:r>
            </a:p>
          </p:txBody>
        </p:sp>
        <p:sp>
          <p:nvSpPr>
            <p:cNvPr id="368" name="South"/>
            <p:cNvSpPr txBox="1"/>
            <p:nvPr/>
          </p:nvSpPr>
          <p:spPr>
            <a:xfrm>
              <a:off x="0" y="1365465"/>
              <a:ext cx="610097" cy="2592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457200">
                <a:tabLst/>
                <a:defRPr cap="none" sz="1800">
                  <a:solidFill>
                    <a:srgbClr val="000000"/>
                  </a:solidFill>
                </a:defRPr>
              </a:lvl1pPr>
            </a:lstStyle>
            <a:p>
              <a:pPr/>
              <a:r>
                <a:t>South</a:t>
              </a:r>
            </a:p>
          </p:txBody>
        </p:sp>
      </p:grpSp>
      <p:sp>
        <p:nvSpPr>
          <p:cNvPr id="370" name="Cancel"/>
          <p:cNvSpPr/>
          <p:nvPr/>
        </p:nvSpPr>
        <p:spPr>
          <a:xfrm>
            <a:off x="5214681" y="4715927"/>
            <a:ext cx="1762638" cy="17626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fill="norm" stroke="1" extrusionOk="0">
                <a:moveTo>
                  <a:pt x="9839" y="0"/>
                </a:moveTo>
                <a:cubicBezTo>
                  <a:pt x="7321" y="0"/>
                  <a:pt x="4803" y="1006"/>
                  <a:pt x="2881" y="3016"/>
                </a:cubicBezTo>
                <a:cubicBezTo>
                  <a:pt x="-961" y="7037"/>
                  <a:pt x="-961" y="13558"/>
                  <a:pt x="2881" y="17579"/>
                </a:cubicBezTo>
                <a:cubicBezTo>
                  <a:pt x="6724" y="21600"/>
                  <a:pt x="12954" y="21600"/>
                  <a:pt x="16797" y="17579"/>
                </a:cubicBezTo>
                <a:cubicBezTo>
                  <a:pt x="20639" y="13558"/>
                  <a:pt x="20639" y="7037"/>
                  <a:pt x="16797" y="3016"/>
                </a:cubicBezTo>
                <a:cubicBezTo>
                  <a:pt x="14875" y="1006"/>
                  <a:pt x="12357" y="0"/>
                  <a:pt x="9839" y="0"/>
                </a:cubicBezTo>
                <a:close/>
                <a:moveTo>
                  <a:pt x="6165" y="4684"/>
                </a:moveTo>
                <a:cubicBezTo>
                  <a:pt x="6180" y="4684"/>
                  <a:pt x="6194" y="4690"/>
                  <a:pt x="6205" y="4702"/>
                </a:cubicBezTo>
                <a:lnTo>
                  <a:pt x="9799" y="8462"/>
                </a:lnTo>
                <a:cubicBezTo>
                  <a:pt x="9822" y="8486"/>
                  <a:pt x="9858" y="8486"/>
                  <a:pt x="9881" y="8462"/>
                </a:cubicBezTo>
                <a:lnTo>
                  <a:pt x="13474" y="4702"/>
                </a:lnTo>
                <a:cubicBezTo>
                  <a:pt x="13497" y="4678"/>
                  <a:pt x="13533" y="4678"/>
                  <a:pt x="13556" y="4702"/>
                </a:cubicBezTo>
                <a:lnTo>
                  <a:pt x="15186" y="6408"/>
                </a:lnTo>
                <a:cubicBezTo>
                  <a:pt x="15209" y="6432"/>
                  <a:pt x="15209" y="6471"/>
                  <a:pt x="15186" y="6495"/>
                </a:cubicBezTo>
                <a:lnTo>
                  <a:pt x="11593" y="10254"/>
                </a:lnTo>
                <a:cubicBezTo>
                  <a:pt x="11570" y="10278"/>
                  <a:pt x="11570" y="10317"/>
                  <a:pt x="11593" y="10341"/>
                </a:cubicBezTo>
                <a:lnTo>
                  <a:pt x="15186" y="14100"/>
                </a:lnTo>
                <a:cubicBezTo>
                  <a:pt x="15209" y="14124"/>
                  <a:pt x="15209" y="14162"/>
                  <a:pt x="15186" y="14186"/>
                </a:cubicBezTo>
                <a:lnTo>
                  <a:pt x="13556" y="15892"/>
                </a:lnTo>
                <a:cubicBezTo>
                  <a:pt x="13533" y="15916"/>
                  <a:pt x="13497" y="15916"/>
                  <a:pt x="13474" y="15892"/>
                </a:cubicBezTo>
                <a:lnTo>
                  <a:pt x="9881" y="12133"/>
                </a:lnTo>
                <a:cubicBezTo>
                  <a:pt x="9858" y="12109"/>
                  <a:pt x="9822" y="12109"/>
                  <a:pt x="9799" y="12133"/>
                </a:cubicBezTo>
                <a:lnTo>
                  <a:pt x="6205" y="15892"/>
                </a:lnTo>
                <a:cubicBezTo>
                  <a:pt x="6183" y="15916"/>
                  <a:pt x="6147" y="15916"/>
                  <a:pt x="6124" y="15892"/>
                </a:cubicBezTo>
                <a:lnTo>
                  <a:pt x="4493" y="14186"/>
                </a:lnTo>
                <a:cubicBezTo>
                  <a:pt x="4471" y="14162"/>
                  <a:pt x="4471" y="14124"/>
                  <a:pt x="4493" y="14100"/>
                </a:cubicBezTo>
                <a:lnTo>
                  <a:pt x="8085" y="10341"/>
                </a:lnTo>
                <a:cubicBezTo>
                  <a:pt x="8108" y="10317"/>
                  <a:pt x="8108" y="10278"/>
                  <a:pt x="8085" y="10254"/>
                </a:cubicBezTo>
                <a:lnTo>
                  <a:pt x="4493" y="6495"/>
                </a:lnTo>
                <a:cubicBezTo>
                  <a:pt x="4471" y="6471"/>
                  <a:pt x="4471" y="6432"/>
                  <a:pt x="4493" y="6408"/>
                </a:cubicBezTo>
                <a:lnTo>
                  <a:pt x="6124" y="4702"/>
                </a:lnTo>
                <a:cubicBezTo>
                  <a:pt x="6135" y="4690"/>
                  <a:pt x="6151" y="4684"/>
                  <a:pt x="6165" y="4684"/>
                </a:cubicBezTo>
                <a:close/>
              </a:path>
            </a:pathLst>
          </a:custGeom>
          <a:solidFill>
            <a:srgbClr val="FF2E11"/>
          </a:solidFill>
          <a:ln w="12700">
            <a:solidFill>
              <a:srgbClr val="000000"/>
            </a:solidFill>
            <a:miter/>
          </a:ln>
        </p:spPr>
        <p:txBody>
          <a:bodyPr lIns="107999" tIns="107999" rIns="107999" bIns="107999"/>
          <a:lstStyle/>
          <a:p>
            <a:pPr defTabSz="457200">
              <a:tabLst/>
              <a:defRPr cap="none" sz="1800">
                <a:solidFill>
                  <a:srgbClr val="000000"/>
                </a:solidFill>
              </a:defRPr>
            </a:pPr>
          </a:p>
        </p:txBody>
      </p:sp>
      <p:grpSp>
        <p:nvGrpSpPr>
          <p:cNvPr id="373" name="Group"/>
          <p:cNvGrpSpPr/>
          <p:nvPr/>
        </p:nvGrpSpPr>
        <p:grpSpPr>
          <a:xfrm>
            <a:off x="4671479" y="1775206"/>
            <a:ext cx="916521" cy="4685849"/>
            <a:chOff x="0" y="0"/>
            <a:chExt cx="916520" cy="4685848"/>
          </a:xfrm>
        </p:grpSpPr>
        <p:sp>
          <p:nvSpPr>
            <p:cNvPr id="371" name="Line"/>
            <p:cNvSpPr/>
            <p:nvPr/>
          </p:nvSpPr>
          <p:spPr>
            <a:xfrm flipV="1">
              <a:off x="916520" y="-1"/>
              <a:ext cx="1" cy="4606926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>
                <a:tabLst/>
                <a:defRPr cap="none" sz="18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72" name="Equator"/>
            <p:cNvSpPr txBox="1"/>
            <p:nvPr/>
          </p:nvSpPr>
          <p:spPr>
            <a:xfrm>
              <a:off x="0" y="4426627"/>
              <a:ext cx="813359" cy="2592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457200">
                <a:tabLst/>
                <a:defRPr cap="none" sz="1800">
                  <a:solidFill>
                    <a:srgbClr val="000000"/>
                  </a:solidFill>
                </a:defRPr>
              </a:lvl1pPr>
            </a:lstStyle>
            <a:p>
              <a:pPr/>
              <a:r>
                <a:t>Equator</a:t>
              </a:r>
            </a:p>
          </p:txBody>
        </p:sp>
      </p:grpSp>
      <p:grpSp>
        <p:nvGrpSpPr>
          <p:cNvPr id="376" name="Group"/>
          <p:cNvGrpSpPr/>
          <p:nvPr/>
        </p:nvGrpSpPr>
        <p:grpSpPr>
          <a:xfrm>
            <a:off x="5870575" y="1891559"/>
            <a:ext cx="6442701" cy="3734991"/>
            <a:chOff x="0" y="0"/>
            <a:chExt cx="6442700" cy="3734990"/>
          </a:xfrm>
        </p:grpSpPr>
        <p:pic>
          <p:nvPicPr>
            <p:cNvPr id="374" name="pasted-movie.png" descr="pasted-movie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0" t="10112" r="0" b="0"/>
            <a:stretch>
              <a:fillRect/>
            </a:stretch>
          </p:blipFill>
          <p:spPr>
            <a:xfrm>
              <a:off x="0" y="0"/>
              <a:ext cx="6442701" cy="37349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75" name="(Ben‐Yami et al., 2024)"/>
            <p:cNvSpPr txBox="1"/>
            <p:nvPr/>
          </p:nvSpPr>
          <p:spPr>
            <a:xfrm>
              <a:off x="3588610" y="2838445"/>
              <a:ext cx="2430961" cy="2982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defTabSz="457200">
                <a:tabLst/>
                <a:defRPr cap="none" sz="1200">
                  <a:solidFill>
                    <a:srgbClr val="000000"/>
                  </a:solidFill>
                  <a:latin typeface="Times Roman"/>
                  <a:ea typeface="Times Roman"/>
                  <a:cs typeface="Times Roman"/>
                  <a:sym typeface="Times Roman"/>
                </a:defRPr>
              </a:lvl1pPr>
            </a:lstStyle>
            <a:p>
              <a:pPr/>
              <a:r>
                <a:t>(Ben‐Yami et al., 2024)</a:t>
              </a:r>
            </a:p>
          </p:txBody>
        </p:sp>
      </p:grpSp>
      <p:pic>
        <p:nvPicPr>
          <p:cNvPr id="377" name="tas_hadgem.png" descr="tas_hadgem.png"/>
          <p:cNvPicPr>
            <a:picLocks noChangeAspect="1"/>
          </p:cNvPicPr>
          <p:nvPr/>
        </p:nvPicPr>
        <p:blipFill>
          <a:blip r:embed="rId5">
            <a:extLst/>
          </a:blip>
          <a:srcRect l="7417" t="9506" r="10874" b="6157"/>
          <a:stretch>
            <a:fillRect/>
          </a:stretch>
        </p:blipFill>
        <p:spPr>
          <a:xfrm>
            <a:off x="5499099" y="1714500"/>
            <a:ext cx="6604001" cy="4544305"/>
          </a:xfrm>
          <a:prstGeom prst="rect">
            <a:avLst/>
          </a:prstGeom>
          <a:ln w="12700">
            <a:miter lim="400000"/>
          </a:ln>
        </p:spPr>
      </p:pic>
      <p:pic>
        <p:nvPicPr>
          <p:cNvPr id="378" name="pr_hadgem.png" descr="pr_hadgem.png"/>
          <p:cNvPicPr>
            <a:picLocks noChangeAspect="1"/>
          </p:cNvPicPr>
          <p:nvPr/>
        </p:nvPicPr>
        <p:blipFill>
          <a:blip r:embed="rId6">
            <a:extLst/>
          </a:blip>
          <a:srcRect l="9074" t="8425" r="11162" b="6049"/>
          <a:stretch>
            <a:fillRect/>
          </a:stretch>
        </p:blipFill>
        <p:spPr>
          <a:xfrm>
            <a:off x="5547777" y="1662963"/>
            <a:ext cx="6419282" cy="458863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" dur="10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6" dur="100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1" dur="10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Class="path" nodeType="clickEffect" presetSubtype="0" presetID="-1" grpId="5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050868 0.000000" origin="layout" pathEditMode="relative">
                                      <p:cBhvr>
                                        <p:cTn id="25" dur="1000" fill="hold"/>
                                        <p:tgtEl>
                                          <p:spTgt spid="3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path" nodeType="clickEffect" presetSubtype="0" presetID="-1" grpId="6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-0.050868 0.000000 L -0.262326 0.000000" origin="layout" pathEditMode="relative">
                                      <p:cBhvr>
                                        <p:cTn id="29" dur="1000" fill="hold"/>
                                        <p:tgtEl>
                                          <p:spTgt spid="3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path" nodeType="withEffect" presetSubtype="0" presetID="-1" grpId="7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212782 0.000000" origin="layout" pathEditMode="relative">
                                      <p:cBhvr>
                                        <p:cTn id="32" dur="1000" fill="hold"/>
                                        <p:tgtEl>
                                          <p:spTgt spid="3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Class="path" nodeType="withEffect" presetSubtype="0" presetID="-1" grpId="8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219380 0.000000" origin="layout" pathEditMode="relative">
                                      <p:cBhvr>
                                        <p:cTn id="35" dur="1000" fill="hold"/>
                                        <p:tgtEl>
                                          <p:spTgt spid="3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Class="path" nodeType="withEffect" presetSubtype="0" presetID="-1" grpId="9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213368 0.000000" origin="layout" pathEditMode="relative">
                                      <p:cBhvr>
                                        <p:cTn id="38" dur="1000" fill="hold"/>
                                        <p:tgtEl>
                                          <p:spTgt spid="3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Class="entr" nodeType="afterEffect" presetID="10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42" dur="10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entr" nodeType="clickEffect" presetID="10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47" dur="100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Class="emph" nodeType="afterEffect" presetSubtype="0" presetID="6" grpId="12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0" dur="1000" fill="hold"/>
                                        <p:tgtEl>
                                          <p:spTgt spid="36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Class="entr" nodeType="clickEffect" presetID="10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55" dur="10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Class="entr" nodeType="clickEffect" presetID="10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9" fill="hold"/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60" dur="100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65" grpId="1"/>
      <p:bldP build="whole" bldLvl="1" animBg="1" rev="0" advAuto="0" spid="369" grpId="3"/>
      <p:bldP build="whole" bldLvl="1" animBg="1" rev="0" advAuto="0" spid="373" grpId="2"/>
      <p:bldP build="whole" bldLvl="1" animBg="1" rev="0" advAuto="0" spid="370" grpId="4"/>
      <p:bldP build="whole" bldLvl="1" animBg="1" rev="0" advAuto="0" spid="362" grpId="10"/>
      <p:bldP build="whole" bldLvl="1" animBg="1" rev="0" advAuto="0" spid="376" grpId="11"/>
      <p:bldP build="whole" bldLvl="1" animBg="1" rev="0" advAuto="0" spid="362" grpId="12"/>
      <p:bldP build="whole" bldLvl="1" animBg="1" rev="0" advAuto="0" spid="378" grpId="14"/>
      <p:bldP build="whole" bldLvl="1" animBg="1" rev="0" advAuto="0" spid="377" grpId="13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Model Uncertainty over South America"/>
          <p:cNvSpPr txBox="1"/>
          <p:nvPr>
            <p:ph type="title"/>
          </p:nvPr>
        </p:nvSpPr>
        <p:spPr>
          <a:xfrm>
            <a:off x="947738" y="692148"/>
            <a:ext cx="10296526" cy="545572"/>
          </a:xfrm>
          <a:prstGeom prst="rect">
            <a:avLst/>
          </a:prstGeom>
        </p:spPr>
        <p:txBody>
          <a:bodyPr/>
          <a:lstStyle/>
          <a:p>
            <a:pPr/>
            <a:r>
              <a:t>Model Uncertainty over South America</a:t>
            </a:r>
          </a:p>
        </p:txBody>
      </p:sp>
      <p:sp>
        <p:nvSpPr>
          <p:cNvPr id="38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397" name="Group"/>
          <p:cNvGrpSpPr/>
          <p:nvPr/>
        </p:nvGrpSpPr>
        <p:grpSpPr>
          <a:xfrm>
            <a:off x="539183" y="1617686"/>
            <a:ext cx="11180575" cy="3859330"/>
            <a:chOff x="0" y="0"/>
            <a:chExt cx="11180574" cy="3859329"/>
          </a:xfrm>
        </p:grpSpPr>
        <p:grpSp>
          <p:nvGrpSpPr>
            <p:cNvPr id="385" name="Group"/>
            <p:cNvGrpSpPr/>
            <p:nvPr/>
          </p:nvGrpSpPr>
          <p:grpSpPr>
            <a:xfrm>
              <a:off x="0" y="290967"/>
              <a:ext cx="3801096" cy="3568363"/>
              <a:chOff x="0" y="0"/>
              <a:chExt cx="3801095" cy="3568361"/>
            </a:xfrm>
          </p:grpSpPr>
          <p:pic>
            <p:nvPicPr>
              <p:cNvPr id="382" name="pasted-movie.png" descr="pasted-movie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33691" t="9693" r="0" b="0"/>
              <a:stretch>
                <a:fillRect/>
              </a:stretch>
            </p:blipFill>
            <p:spPr>
              <a:xfrm>
                <a:off x="0" y="359299"/>
                <a:ext cx="3801096" cy="306126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383" name="(Parsons et al., 2014)"/>
              <p:cNvSpPr txBox="1"/>
              <p:nvPr/>
            </p:nvSpPr>
            <p:spPr>
              <a:xfrm>
                <a:off x="348011" y="3318900"/>
                <a:ext cx="1829055" cy="24946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defTabSz="457200">
                  <a:tabLst/>
                  <a:defRPr cap="none" sz="1200">
                    <a:solidFill>
                      <a:srgbClr val="000000"/>
                    </a:solidFill>
                    <a:latin typeface="Times Roman"/>
                    <a:ea typeface="Times Roman"/>
                    <a:cs typeface="Times Roman"/>
                    <a:sym typeface="Times Roman"/>
                  </a:defRPr>
                </a:lvl1pPr>
              </a:lstStyle>
              <a:p>
                <a:pPr/>
                <a:r>
                  <a:t>(Parsons et al., 2014)</a:t>
                </a:r>
              </a:p>
            </p:txBody>
          </p:sp>
          <p:sp>
            <p:nvSpPr>
              <p:cNvPr id="384" name="&gt;200 km"/>
              <p:cNvSpPr txBox="1"/>
              <p:nvPr/>
            </p:nvSpPr>
            <p:spPr>
              <a:xfrm>
                <a:off x="753775" y="0"/>
                <a:ext cx="1201143" cy="38827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defTabSz="914400">
                  <a:lnSpc>
                    <a:spcPts val="2300"/>
                  </a:lnSpc>
                  <a:spcBef>
                    <a:spcPts val="1100"/>
                  </a:spcBef>
                  <a:tabLst>
                    <a:tab pos="177800" algn="l"/>
                    <a:tab pos="355600" algn="l"/>
                    <a:tab pos="571500" algn="l"/>
                  </a:tabLst>
                  <a:defRPr b="1" cap="none" spc="40" sz="1600">
                    <a:solidFill>
                      <a:srgbClr val="005555"/>
                    </a:solidFill>
                  </a:defRPr>
                </a:lvl1pPr>
              </a:lstStyle>
              <a:p>
                <a:pPr/>
                <a:r>
                  <a:t>&gt;200 km</a:t>
                </a:r>
              </a:p>
            </p:txBody>
          </p:sp>
        </p:grpSp>
        <p:grpSp>
          <p:nvGrpSpPr>
            <p:cNvPr id="390" name="Group"/>
            <p:cNvGrpSpPr/>
            <p:nvPr/>
          </p:nvGrpSpPr>
          <p:grpSpPr>
            <a:xfrm>
              <a:off x="3935226" y="375709"/>
              <a:ext cx="2978607" cy="3398879"/>
              <a:chOff x="0" y="0"/>
              <a:chExt cx="2978605" cy="3398877"/>
            </a:xfrm>
          </p:grpSpPr>
          <p:pic>
            <p:nvPicPr>
              <p:cNvPr id="386" name="pasted-movie.png" descr="pasted-movie.pn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rcRect l="10434" t="78714" r="400" b="2607"/>
              <a:stretch>
                <a:fillRect/>
              </a:stretch>
            </p:blipFill>
            <p:spPr>
              <a:xfrm rot="16200000">
                <a:off x="1294165" y="1399104"/>
                <a:ext cx="2935191" cy="43369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87" name="pasted-movie.png" descr="pasted-movie.png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0" y="352080"/>
                <a:ext cx="2322146" cy="252759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388" name="(Jackson et al., 2015)"/>
              <p:cNvSpPr txBox="1"/>
              <p:nvPr/>
            </p:nvSpPr>
            <p:spPr>
              <a:xfrm>
                <a:off x="278505" y="3159663"/>
                <a:ext cx="1765136" cy="23921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defTabSz="457200">
                  <a:tabLst/>
                  <a:defRPr cap="none" sz="1200">
                    <a:solidFill>
                      <a:srgbClr val="000000"/>
                    </a:solidFill>
                    <a:latin typeface="Times Roman"/>
                    <a:ea typeface="Times Roman"/>
                    <a:cs typeface="Times Roman"/>
                    <a:sym typeface="Times Roman"/>
                  </a:defRPr>
                </a:lvl1pPr>
              </a:lstStyle>
              <a:p>
                <a:pPr/>
                <a:r>
                  <a:t>(Jackson et al., 2015)</a:t>
                </a:r>
              </a:p>
            </p:txBody>
          </p:sp>
          <p:sp>
            <p:nvSpPr>
              <p:cNvPr id="389" name="~100 km"/>
              <p:cNvSpPr txBox="1"/>
              <p:nvPr/>
            </p:nvSpPr>
            <p:spPr>
              <a:xfrm>
                <a:off x="699020" y="0"/>
                <a:ext cx="1151804" cy="37233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defTabSz="914400">
                  <a:lnSpc>
                    <a:spcPts val="2300"/>
                  </a:lnSpc>
                  <a:spcBef>
                    <a:spcPts val="1100"/>
                  </a:spcBef>
                  <a:tabLst>
                    <a:tab pos="177800" algn="l"/>
                    <a:tab pos="355600" algn="l"/>
                    <a:tab pos="571500" algn="l"/>
                  </a:tabLst>
                  <a:defRPr b="1" cap="none" spc="40" sz="1600">
                    <a:solidFill>
                      <a:srgbClr val="005555"/>
                    </a:solidFill>
                  </a:defRPr>
                </a:lvl1pPr>
              </a:lstStyle>
              <a:p>
                <a:pPr/>
                <a:r>
                  <a:t>~100 km</a:t>
                </a:r>
              </a:p>
            </p:txBody>
          </p:sp>
        </p:grpSp>
        <p:pic>
          <p:nvPicPr>
            <p:cNvPr id="391" name="pasted-movie.png" descr="pasted-movie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7470640" y="746720"/>
              <a:ext cx="2730439" cy="25212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92" name="~ 100 km"/>
            <p:cNvSpPr txBox="1"/>
            <p:nvPr/>
          </p:nvSpPr>
          <p:spPr>
            <a:xfrm>
              <a:off x="8458328" y="367723"/>
              <a:ext cx="917636" cy="27674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914400">
                <a:lnSpc>
                  <a:spcPts val="2300"/>
                </a:lnSpc>
                <a:spcBef>
                  <a:spcPts val="1100"/>
                </a:spcBef>
                <a:tabLst>
                  <a:tab pos="177800" algn="l"/>
                  <a:tab pos="355600" algn="l"/>
                  <a:tab pos="571500" algn="l"/>
                </a:tabLst>
                <a:defRPr b="1" cap="none" spc="40" sz="1600">
                  <a:solidFill>
                    <a:srgbClr val="005555"/>
                  </a:solidFill>
                </a:defRPr>
              </a:lvl1pPr>
            </a:lstStyle>
            <a:p>
              <a:pPr/>
              <a:r>
                <a:t>~ 100 km</a:t>
              </a:r>
            </a:p>
          </p:txBody>
        </p:sp>
        <p:sp>
          <p:nvSpPr>
            <p:cNvPr id="393" name="(Ben‐Yami et al., 2024)"/>
            <p:cNvSpPr txBox="1"/>
            <p:nvPr/>
          </p:nvSpPr>
          <p:spPr>
            <a:xfrm>
              <a:off x="8192588" y="3529592"/>
              <a:ext cx="1449115" cy="177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457200">
                <a:tabLst/>
                <a:defRPr cap="none" sz="1200">
                  <a:solidFill>
                    <a:srgbClr val="000000"/>
                  </a:solidFill>
                  <a:latin typeface="Times Roman"/>
                  <a:ea typeface="Times Roman"/>
                  <a:cs typeface="Times Roman"/>
                  <a:sym typeface="Times Roman"/>
                </a:defRPr>
              </a:lvl1pPr>
            </a:lstStyle>
            <a:p>
              <a:pPr/>
              <a:r>
                <a:t>(Ben‐Yami et al., 2024)</a:t>
              </a:r>
            </a:p>
          </p:txBody>
        </p:sp>
        <p:pic>
          <p:nvPicPr>
            <p:cNvPr id="394" name="pasted-movie.png" descr="pasted-movie.png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 rot="16200000">
              <a:off x="9392133" y="1622417"/>
              <a:ext cx="2880764" cy="69612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95" name="Text"/>
            <p:cNvSpPr txBox="1"/>
            <p:nvPr/>
          </p:nvSpPr>
          <p:spPr>
            <a:xfrm>
              <a:off x="5453095" y="1747813"/>
              <a:ext cx="207443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 numCol="1" anchor="t">
              <a:spAutoFit/>
            </a:bodyPr>
            <a:lstStyle/>
            <a:p>
              <a:pPr/>
            </a:p>
          </p:txBody>
        </p:sp>
        <p:sp>
          <p:nvSpPr>
            <p:cNvPr id="396" name="Horizontal Resolution:"/>
            <p:cNvSpPr txBox="1"/>
            <p:nvPr/>
          </p:nvSpPr>
          <p:spPr>
            <a:xfrm>
              <a:off x="3914803" y="0"/>
              <a:ext cx="2353331" cy="2767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914400">
                <a:lnSpc>
                  <a:spcPts val="2300"/>
                </a:lnSpc>
                <a:spcBef>
                  <a:spcPts val="1100"/>
                </a:spcBef>
                <a:tabLst>
                  <a:tab pos="177800" algn="l"/>
                  <a:tab pos="355600" algn="l"/>
                  <a:tab pos="571500" algn="l"/>
                </a:tabLst>
                <a:defRPr b="1" cap="none" spc="40" sz="1600">
                  <a:solidFill>
                    <a:srgbClr val="005555"/>
                  </a:solidFill>
                </a:defRPr>
              </a:lvl1pPr>
            </a:lstStyle>
            <a:p>
              <a:pPr/>
              <a:r>
                <a:t>Horizontal Resolution: </a:t>
              </a:r>
            </a:p>
          </p:txBody>
        </p:sp>
      </p:grpSp>
      <p:grpSp>
        <p:nvGrpSpPr>
          <p:cNvPr id="402" name="Group"/>
          <p:cNvGrpSpPr/>
          <p:nvPr/>
        </p:nvGrpSpPr>
        <p:grpSpPr>
          <a:xfrm>
            <a:off x="9281135" y="2016682"/>
            <a:ext cx="2730439" cy="3709443"/>
            <a:chOff x="0" y="0"/>
            <a:chExt cx="2730437" cy="3709442"/>
          </a:xfrm>
        </p:grpSpPr>
        <p:sp>
          <p:nvSpPr>
            <p:cNvPr id="398" name="?"/>
            <p:cNvSpPr txBox="1"/>
            <p:nvPr/>
          </p:nvSpPr>
          <p:spPr>
            <a:xfrm>
              <a:off x="1059132" y="2785596"/>
              <a:ext cx="787917" cy="92384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defTabSz="914400">
                <a:lnSpc>
                  <a:spcPts val="2300"/>
                </a:lnSpc>
                <a:spcBef>
                  <a:spcPts val="1100"/>
                </a:spcBef>
                <a:tabLst>
                  <a:tab pos="177800" algn="l"/>
                  <a:tab pos="355600" algn="l"/>
                  <a:tab pos="571500" algn="l"/>
                </a:tabLst>
                <a:defRPr b="1" cap="none" spc="150" sz="6000">
                  <a:solidFill>
                    <a:srgbClr val="005555"/>
                  </a:solidFill>
                </a:defRPr>
              </a:pPr>
            </a:p>
            <a:p>
              <a:pPr defTabSz="914400">
                <a:lnSpc>
                  <a:spcPts val="2300"/>
                </a:lnSpc>
                <a:spcBef>
                  <a:spcPts val="1100"/>
                </a:spcBef>
                <a:tabLst>
                  <a:tab pos="177800" algn="l"/>
                  <a:tab pos="355600" algn="l"/>
                  <a:tab pos="571500" algn="l"/>
                </a:tabLst>
                <a:defRPr b="1" cap="none" spc="240" sz="9600">
                  <a:solidFill>
                    <a:srgbClr val="005555"/>
                  </a:solidFill>
                </a:defRPr>
              </a:pPr>
              <a:r>
                <a:t>?</a:t>
              </a:r>
            </a:p>
          </p:txBody>
        </p:sp>
        <p:pic>
          <p:nvPicPr>
            <p:cNvPr id="399" name="pasted-movie.png" descr="pasted-movie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95219" y="0"/>
              <a:ext cx="2540001" cy="9017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00" name="atmosphere"/>
            <p:cNvSpPr txBox="1"/>
            <p:nvPr/>
          </p:nvSpPr>
          <p:spPr>
            <a:xfrm>
              <a:off x="127291" y="935695"/>
              <a:ext cx="2475856" cy="3947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sz="2800">
                  <a:solidFill>
                    <a:srgbClr val="000000"/>
                  </a:solidFill>
                </a:defRPr>
              </a:lvl1pPr>
            </a:lstStyle>
            <a:p>
              <a:pPr/>
              <a:r>
                <a:t>atmosphere</a:t>
              </a:r>
            </a:p>
          </p:txBody>
        </p:sp>
        <p:sp>
          <p:nvSpPr>
            <p:cNvPr id="401" name="10km resolution…"/>
            <p:cNvSpPr txBox="1"/>
            <p:nvPr/>
          </p:nvSpPr>
          <p:spPr>
            <a:xfrm>
              <a:off x="-1" y="1445603"/>
              <a:ext cx="2730439" cy="6512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defTabSz="457200">
                <a:tabLst/>
                <a:defRPr cap="none" sz="2200">
                  <a:solidFill>
                    <a:srgbClr val="000000"/>
                  </a:solidFill>
                </a:defRPr>
              </a:pPr>
              <a:r>
                <a:t>10km resolution </a:t>
              </a:r>
            </a:p>
            <a:p>
              <a:pPr defTabSz="457200">
                <a:tabLst/>
                <a:defRPr cap="none" sz="2200">
                  <a:solidFill>
                    <a:srgbClr val="000000"/>
                  </a:solidFill>
                </a:defRPr>
              </a:pPr>
              <a:r>
                <a:t>convection permitting </a:t>
              </a:r>
            </a:p>
          </p:txBody>
        </p:sp>
      </p:grpSp>
      <p:grpSp>
        <p:nvGrpSpPr>
          <p:cNvPr id="405" name="Group"/>
          <p:cNvGrpSpPr/>
          <p:nvPr/>
        </p:nvGrpSpPr>
        <p:grpSpPr>
          <a:xfrm>
            <a:off x="8286486" y="674369"/>
            <a:ext cx="2422419" cy="1342445"/>
            <a:chOff x="0" y="0"/>
            <a:chExt cx="2422418" cy="1342444"/>
          </a:xfrm>
        </p:grpSpPr>
        <p:sp>
          <p:nvSpPr>
            <p:cNvPr id="406" name="Connection Line"/>
            <p:cNvSpPr/>
            <p:nvPr/>
          </p:nvSpPr>
          <p:spPr>
            <a:xfrm>
              <a:off x="9228" y="498142"/>
              <a:ext cx="2199161" cy="8443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05" fill="norm" stroke="1" extrusionOk="0">
                  <a:moveTo>
                    <a:pt x="0" y="16205"/>
                  </a:moveTo>
                  <a:cubicBezTo>
                    <a:pt x="6039" y="-5015"/>
                    <a:pt x="13239" y="-5395"/>
                    <a:pt x="21600" y="15065"/>
                  </a:cubicBezTo>
                </a:path>
              </a:pathLst>
            </a:custGeom>
            <a:noFill/>
            <a:ln w="63500" cap="flat">
              <a:solidFill>
                <a:schemeClr val="accent1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/>
            <a:lstStyle/>
            <a:p>
              <a:pPr/>
            </a:p>
          </p:txBody>
        </p:sp>
        <p:sp>
          <p:nvSpPr>
            <p:cNvPr id="404" name="SST &amp; Sea Ice"/>
            <p:cNvSpPr txBox="1"/>
            <p:nvPr/>
          </p:nvSpPr>
          <p:spPr>
            <a:xfrm>
              <a:off x="0" y="0"/>
              <a:ext cx="2422419" cy="3036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914400">
                <a:lnSpc>
                  <a:spcPts val="2300"/>
                </a:lnSpc>
                <a:spcBef>
                  <a:spcPts val="1100"/>
                </a:spcBef>
                <a:tabLst>
                  <a:tab pos="177800" algn="l"/>
                  <a:tab pos="355600" algn="l"/>
                  <a:tab pos="571500" algn="l"/>
                </a:tabLst>
                <a:defRPr b="1" cap="none" spc="65" sz="2600">
                  <a:solidFill>
                    <a:srgbClr val="005555"/>
                  </a:solidFill>
                </a:defRPr>
              </a:lvl1pPr>
            </a:lstStyle>
            <a:p>
              <a:pPr/>
              <a:r>
                <a:t>SST &amp; Sea Ice 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mph" nodeType="clickEffect" presetSubtype="0" presetID="6" grpId="1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97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path" nodeType="withEffect" presetSubtype="0" presetID="-1" grpId="2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125512 0.000000" origin="layout" pathEditMode="relative">
                                      <p:cBhvr>
                                        <p:cTn id="9" dur="1000" fill="hold"/>
                                        <p:tgtEl>
                                          <p:spTgt spid="3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Class="entr" nodeType="afterEffect" presetID="10" grpId="3" fill="hold">
                                  <p:stCondLst>
                                    <p:cond delay="7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3" dur="1000"/>
                                        <p:tgtEl>
                                          <p:spTgt spid="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clickEffect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8" dur="10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97" grpId="1"/>
      <p:bldP build="whole" bldLvl="1" animBg="1" rev="0" advAuto="0" spid="405" grpId="4"/>
      <p:bldP build="whole" bldLvl="1" animBg="1" rev="0" advAuto="0" spid="402" grpId="3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Model Uncertainty over South America"/>
          <p:cNvSpPr txBox="1"/>
          <p:nvPr>
            <p:ph type="title"/>
          </p:nvPr>
        </p:nvSpPr>
        <p:spPr>
          <a:xfrm>
            <a:off x="947738" y="692148"/>
            <a:ext cx="10296526" cy="545572"/>
          </a:xfrm>
          <a:prstGeom prst="rect">
            <a:avLst/>
          </a:prstGeom>
        </p:spPr>
        <p:txBody>
          <a:bodyPr/>
          <a:lstStyle/>
          <a:p>
            <a:pPr/>
            <a:r>
              <a:t>Model Uncertainty over South America</a:t>
            </a:r>
          </a:p>
        </p:txBody>
      </p:sp>
      <p:sp>
        <p:nvSpPr>
          <p:cNvPr id="41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425" name="Group"/>
          <p:cNvGrpSpPr/>
          <p:nvPr/>
        </p:nvGrpSpPr>
        <p:grpSpPr>
          <a:xfrm>
            <a:off x="458328" y="1036147"/>
            <a:ext cx="5668715" cy="5481026"/>
            <a:chOff x="0" y="0"/>
            <a:chExt cx="5668714" cy="5481025"/>
          </a:xfrm>
        </p:grpSpPr>
        <p:grpSp>
          <p:nvGrpSpPr>
            <p:cNvPr id="415" name="Group"/>
            <p:cNvGrpSpPr/>
            <p:nvPr/>
          </p:nvGrpSpPr>
          <p:grpSpPr>
            <a:xfrm>
              <a:off x="0" y="-1"/>
              <a:ext cx="3116553" cy="2925734"/>
              <a:chOff x="0" y="0"/>
              <a:chExt cx="3116552" cy="2925732"/>
            </a:xfrm>
          </p:grpSpPr>
          <p:pic>
            <p:nvPicPr>
              <p:cNvPr id="412" name="pasted-movie.png" descr="pasted-movie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33691" t="9693" r="0" b="0"/>
              <a:stretch>
                <a:fillRect/>
              </a:stretch>
            </p:blipFill>
            <p:spPr>
              <a:xfrm>
                <a:off x="0" y="294592"/>
                <a:ext cx="3116553" cy="250996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413" name="(Parsons et al., 2014)"/>
              <p:cNvSpPr txBox="1"/>
              <p:nvPr/>
            </p:nvSpPr>
            <p:spPr>
              <a:xfrm>
                <a:off x="285337" y="2721197"/>
                <a:ext cx="1499659" cy="20453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defTabSz="457200">
                  <a:tabLst/>
                  <a:defRPr cap="none" sz="1200">
                    <a:solidFill>
                      <a:srgbClr val="000000"/>
                    </a:solidFill>
                    <a:latin typeface="Times Roman"/>
                    <a:ea typeface="Times Roman"/>
                    <a:cs typeface="Times Roman"/>
                    <a:sym typeface="Times Roman"/>
                  </a:defRPr>
                </a:lvl1pPr>
              </a:lstStyle>
              <a:p>
                <a:pPr/>
                <a:r>
                  <a:t>(Parsons et al., 2014)</a:t>
                </a:r>
              </a:p>
            </p:txBody>
          </p:sp>
          <p:sp>
            <p:nvSpPr>
              <p:cNvPr id="414" name="&gt;200 km"/>
              <p:cNvSpPr txBox="1"/>
              <p:nvPr/>
            </p:nvSpPr>
            <p:spPr>
              <a:xfrm>
                <a:off x="618027" y="0"/>
                <a:ext cx="984828" cy="31835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defTabSz="914400">
                  <a:lnSpc>
                    <a:spcPts val="2300"/>
                  </a:lnSpc>
                  <a:spcBef>
                    <a:spcPts val="1100"/>
                  </a:spcBef>
                  <a:tabLst>
                    <a:tab pos="177800" algn="l"/>
                    <a:tab pos="355600" algn="l"/>
                    <a:tab pos="571500" algn="l"/>
                  </a:tabLst>
                  <a:defRPr b="1" cap="none" spc="40" sz="1600">
                    <a:solidFill>
                      <a:srgbClr val="005555"/>
                    </a:solidFill>
                  </a:defRPr>
                </a:lvl1pPr>
              </a:lstStyle>
              <a:p>
                <a:pPr/>
                <a:r>
                  <a:t>&gt;200 km</a:t>
                </a:r>
              </a:p>
            </p:txBody>
          </p:sp>
        </p:grpSp>
        <p:grpSp>
          <p:nvGrpSpPr>
            <p:cNvPr id="420" name="Group"/>
            <p:cNvGrpSpPr/>
            <p:nvPr/>
          </p:nvGrpSpPr>
          <p:grpSpPr>
            <a:xfrm>
              <a:off x="3226528" y="69480"/>
              <a:ext cx="2442187" cy="2786772"/>
              <a:chOff x="0" y="0"/>
              <a:chExt cx="2442185" cy="2786770"/>
            </a:xfrm>
          </p:grpSpPr>
          <p:pic>
            <p:nvPicPr>
              <p:cNvPr id="416" name="pasted-movie.png" descr="pasted-movie.pn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rcRect l="10434" t="78714" r="400" b="2607"/>
              <a:stretch>
                <a:fillRect/>
              </a:stretch>
            </p:blipFill>
            <p:spPr>
              <a:xfrm rot="16200000">
                <a:off x="1061098" y="1147138"/>
                <a:ext cx="2406590" cy="35558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17" name="pasted-movie.png" descr="pasted-movie.png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0" y="288674"/>
                <a:ext cx="1903949" cy="207239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418" name="(Jackson et al., 2015)"/>
              <p:cNvSpPr txBox="1"/>
              <p:nvPr/>
            </p:nvSpPr>
            <p:spPr>
              <a:xfrm>
                <a:off x="228348" y="2590637"/>
                <a:ext cx="1447252" cy="19613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defTabSz="457200">
                  <a:tabLst/>
                  <a:defRPr cap="none" sz="1200">
                    <a:solidFill>
                      <a:srgbClr val="000000"/>
                    </a:solidFill>
                    <a:latin typeface="Times Roman"/>
                    <a:ea typeface="Times Roman"/>
                    <a:cs typeface="Times Roman"/>
                    <a:sym typeface="Times Roman"/>
                  </a:defRPr>
                </a:lvl1pPr>
              </a:lstStyle>
              <a:p>
                <a:pPr/>
                <a:r>
                  <a:t>(Jackson et al., 2015)</a:t>
                </a:r>
              </a:p>
            </p:txBody>
          </p:sp>
          <p:sp>
            <p:nvSpPr>
              <p:cNvPr id="419" name="~100 km"/>
              <p:cNvSpPr txBox="1"/>
              <p:nvPr/>
            </p:nvSpPr>
            <p:spPr>
              <a:xfrm>
                <a:off x="573133" y="0"/>
                <a:ext cx="944375" cy="30527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defTabSz="914400">
                  <a:lnSpc>
                    <a:spcPts val="2300"/>
                  </a:lnSpc>
                  <a:spcBef>
                    <a:spcPts val="1100"/>
                  </a:spcBef>
                  <a:tabLst>
                    <a:tab pos="177800" algn="l"/>
                    <a:tab pos="355600" algn="l"/>
                    <a:tab pos="571500" algn="l"/>
                  </a:tabLst>
                  <a:defRPr b="1" cap="none" spc="40" sz="1600">
                    <a:solidFill>
                      <a:srgbClr val="005555"/>
                    </a:solidFill>
                  </a:defRPr>
                </a:lvl1pPr>
              </a:lstStyle>
              <a:p>
                <a:pPr/>
                <a:r>
                  <a:t>~100 km</a:t>
                </a:r>
              </a:p>
            </p:txBody>
          </p:sp>
        </p:grpSp>
        <p:pic>
          <p:nvPicPr>
            <p:cNvPr id="421" name="pasted-movie.png" descr="pasted-movie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40902" y="3119061"/>
              <a:ext cx="2238712" cy="206723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22" name="~ 100 km"/>
            <p:cNvSpPr txBox="1"/>
            <p:nvPr/>
          </p:nvSpPr>
          <p:spPr>
            <a:xfrm>
              <a:off x="735542" y="2863465"/>
              <a:ext cx="1725868" cy="22690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defTabSz="914400">
                <a:lnSpc>
                  <a:spcPts val="2300"/>
                </a:lnSpc>
                <a:spcBef>
                  <a:spcPts val="1100"/>
                </a:spcBef>
                <a:tabLst>
                  <a:tab pos="177800" algn="l"/>
                  <a:tab pos="355600" algn="l"/>
                  <a:tab pos="571500" algn="l"/>
                </a:tabLst>
                <a:defRPr b="1" cap="none" spc="40" sz="1600">
                  <a:solidFill>
                    <a:srgbClr val="005555"/>
                  </a:solidFill>
                </a:defRPr>
              </a:lvl1pPr>
            </a:lstStyle>
            <a:p>
              <a:pPr/>
              <a:r>
                <a:t>~ 100 km</a:t>
              </a:r>
            </a:p>
          </p:txBody>
        </p:sp>
        <p:sp>
          <p:nvSpPr>
            <p:cNvPr id="423" name="(Ben‐Yami et al., 2024)"/>
            <p:cNvSpPr txBox="1"/>
            <p:nvPr/>
          </p:nvSpPr>
          <p:spPr>
            <a:xfrm>
              <a:off x="566186" y="5303426"/>
              <a:ext cx="1519606" cy="1650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defTabSz="457200">
                <a:tabLst/>
                <a:defRPr cap="none" sz="1200">
                  <a:solidFill>
                    <a:srgbClr val="000000"/>
                  </a:solidFill>
                  <a:latin typeface="Times Roman"/>
                  <a:ea typeface="Times Roman"/>
                  <a:cs typeface="Times Roman"/>
                  <a:sym typeface="Times Roman"/>
                </a:defRPr>
              </a:lvl1pPr>
            </a:lstStyle>
            <a:p>
              <a:pPr/>
              <a:r>
                <a:t>(Ben‐Yami et al., 2024)</a:t>
              </a:r>
            </a:p>
          </p:txBody>
        </p:sp>
        <p:pic>
          <p:nvPicPr>
            <p:cNvPr id="424" name="pasted-movie.png" descr="pasted-movie.png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 rot="16200000">
              <a:off x="1499793" y="4014666"/>
              <a:ext cx="2361965" cy="57075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426" name="precip_anomaly_icon.png" descr="precip_anomaly_icon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87417" y="1108964"/>
            <a:ext cx="5219304" cy="533539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Attenuated land respons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Attenuated land response</a:t>
            </a:r>
          </a:p>
        </p:txBody>
      </p:sp>
      <p:sp>
        <p:nvSpPr>
          <p:cNvPr id="4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32" name="precip_ann_comparison.png" descr="precip_ann_comparison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834650" y="1423719"/>
            <a:ext cx="13861300" cy="4620434"/>
          </a:xfrm>
          <a:prstGeom prst="rect">
            <a:avLst/>
          </a:prstGeom>
          <a:ln w="12700">
            <a:miter lim="400000"/>
          </a:ln>
        </p:spPr>
      </p:pic>
      <p:sp>
        <p:nvSpPr>
          <p:cNvPr id="433" name="Remove boxes…"/>
          <p:cNvSpPr txBox="1"/>
          <p:nvPr/>
        </p:nvSpPr>
        <p:spPr>
          <a:xfrm>
            <a:off x="3017510" y="3467800"/>
            <a:ext cx="6829835" cy="532272"/>
          </a:xfrm>
          <a:prstGeom prst="rect">
            <a:avLst/>
          </a:prstGeom>
          <a:gradFill>
            <a:gsLst>
              <a:gs pos="0">
                <a:srgbClr val="F48A47"/>
              </a:gs>
              <a:gs pos="50000">
                <a:schemeClr val="accent5"/>
              </a:gs>
              <a:gs pos="100000">
                <a:srgbClr val="D36E00"/>
              </a:gs>
            </a:gsLst>
            <a:lin ang="5400000"/>
          </a:gradFill>
          <a:ln w="6350">
            <a:solidFill>
              <a:schemeClr val="accent5"/>
            </a:solidFill>
            <a:miter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defTabSz="457200">
              <a:tabLst/>
              <a:defRPr cap="none" sz="1800">
                <a:solidFill>
                  <a:srgbClr val="FFFFFF"/>
                </a:solidFill>
              </a:defRPr>
            </a:pPr>
            <a:r>
              <a:t>Remove boxes</a:t>
            </a:r>
          </a:p>
          <a:p>
            <a:pPr defTabSz="457200">
              <a:tabLst/>
              <a:defRPr cap="none" sz="1800">
                <a:solidFill>
                  <a:srgbClr val="FFFFFF"/>
                </a:solidFill>
              </a:defRPr>
            </a:pPr>
            <a:r>
              <a:t>Key conclusions from this figure should be qualitative resemblance </a:t>
            </a:r>
          </a:p>
        </p:txBody>
      </p:sp>
      <p:sp>
        <p:nvSpPr>
          <p:cNvPr id="434" name="Circle"/>
          <p:cNvSpPr/>
          <p:nvPr/>
        </p:nvSpPr>
        <p:spPr>
          <a:xfrm>
            <a:off x="8155213" y="1582160"/>
            <a:ext cx="3695701" cy="3693680"/>
          </a:xfrm>
          <a:prstGeom prst="ellipse">
            <a:avLst/>
          </a:prstGeom>
          <a:ln w="63500">
            <a:solidFill>
              <a:schemeClr val="accent1"/>
            </a:solidFill>
            <a:miter lim="400000"/>
          </a:ln>
        </p:spPr>
        <p:txBody>
          <a:bodyPr lIns="107999" tIns="107999" rIns="107999" bIns="107999"/>
          <a:lstStyle/>
          <a:p>
            <a:pPr defTabSz="457200">
              <a:tabLst/>
              <a:defRPr cap="none" sz="1800">
                <a:solidFill>
                  <a:srgbClr val="000000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34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6" name="seasonal_cycle_01.png" descr="seasonal_cycle_0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68900" y="825500"/>
            <a:ext cx="6985000" cy="5256272"/>
          </a:xfrm>
          <a:prstGeom prst="rect">
            <a:avLst/>
          </a:prstGeom>
          <a:ln w="12700">
            <a:miter lim="400000"/>
          </a:ln>
        </p:spPr>
      </p:pic>
      <p:pic>
        <p:nvPicPr>
          <p:cNvPr id="437" name="seasonal_cycle_02.png" descr="seasonal_cycle_0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168900" y="825500"/>
            <a:ext cx="6985000" cy="5256272"/>
          </a:xfrm>
          <a:prstGeom prst="rect">
            <a:avLst/>
          </a:prstGeom>
          <a:ln w="12700">
            <a:miter lim="400000"/>
          </a:ln>
        </p:spPr>
      </p:pic>
      <p:sp>
        <p:nvSpPr>
          <p:cNvPr id="438" name="Annual Cyc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Annual Cycle</a:t>
            </a:r>
          </a:p>
        </p:txBody>
      </p:sp>
      <p:sp>
        <p:nvSpPr>
          <p:cNvPr id="439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40" name="precip_anomaly_icon.png" descr="precip_anomaly_icon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8858" y="1229096"/>
            <a:ext cx="5028421" cy="5140262"/>
          </a:xfrm>
          <a:prstGeom prst="rect">
            <a:avLst/>
          </a:prstGeom>
          <a:ln w="12700">
            <a:miter lim="400000"/>
          </a:ln>
        </p:spPr>
      </p:pic>
      <p:pic>
        <p:nvPicPr>
          <p:cNvPr id="441" name="seasonal_cycle_03.png" descr="seasonal_cycle_03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168900" y="825500"/>
            <a:ext cx="6985000" cy="5256272"/>
          </a:xfrm>
          <a:prstGeom prst="rect">
            <a:avLst/>
          </a:prstGeom>
          <a:ln w="12700">
            <a:miter lim="400000"/>
          </a:ln>
        </p:spPr>
      </p:pic>
      <p:pic>
        <p:nvPicPr>
          <p:cNvPr id="442" name="seasonal_cycle_04.png" descr="seasonal_cycle_04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168900" y="825500"/>
            <a:ext cx="6985000" cy="5256272"/>
          </a:xfrm>
          <a:prstGeom prst="rect">
            <a:avLst/>
          </a:prstGeom>
          <a:ln w="12700">
            <a:miter lim="400000"/>
          </a:ln>
        </p:spPr>
      </p:pic>
      <p:pic>
        <p:nvPicPr>
          <p:cNvPr id="443" name="seasonal_cycle_south_04.png" descr="seasonal_cycle_south_04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168900" y="825500"/>
            <a:ext cx="6985000" cy="5256272"/>
          </a:xfrm>
          <a:prstGeom prst="rect">
            <a:avLst/>
          </a:prstGeom>
          <a:ln w="12700">
            <a:miter lim="400000"/>
          </a:ln>
        </p:spPr>
      </p:pic>
      <p:sp>
        <p:nvSpPr>
          <p:cNvPr id="444" name="Oval"/>
          <p:cNvSpPr/>
          <p:nvPr/>
        </p:nvSpPr>
        <p:spPr>
          <a:xfrm>
            <a:off x="2631864" y="2014630"/>
            <a:ext cx="2049511" cy="625873"/>
          </a:xfrm>
          <a:prstGeom prst="ellipse">
            <a:avLst/>
          </a:prstGeom>
          <a:ln w="50800">
            <a:solidFill>
              <a:srgbClr val="FF00E9"/>
            </a:solidFill>
            <a:miter/>
          </a:ln>
        </p:spPr>
        <p:txBody>
          <a:bodyPr lIns="107999" tIns="107999" rIns="107999" bIns="107999"/>
          <a:lstStyle/>
          <a:p>
            <a:pPr defTabSz="457200">
              <a:tabLst/>
              <a:defRPr cap="none" sz="1800">
                <a:solidFill>
                  <a:srgbClr val="000000"/>
                </a:solidFill>
              </a:defRPr>
            </a:pPr>
          </a:p>
        </p:txBody>
      </p:sp>
      <p:grpSp>
        <p:nvGrpSpPr>
          <p:cNvPr id="448" name="Group"/>
          <p:cNvGrpSpPr/>
          <p:nvPr/>
        </p:nvGrpSpPr>
        <p:grpSpPr>
          <a:xfrm>
            <a:off x="4989310" y="467028"/>
            <a:ext cx="7209845" cy="5601402"/>
            <a:chOff x="0" y="0"/>
            <a:chExt cx="7209844" cy="5601400"/>
          </a:xfrm>
        </p:grpSpPr>
        <p:pic>
          <p:nvPicPr>
            <p:cNvPr id="445" name="land_ocean_precip_regression.png" descr="land_ocean_precip_regression.png"/>
            <p:cNvPicPr>
              <a:picLocks noChangeAspect="1"/>
            </p:cNvPicPr>
            <p:nvPr/>
          </p:nvPicPr>
          <p:blipFill>
            <a:blip r:embed="rId8">
              <a:extLst/>
            </a:blip>
            <a:srcRect l="3770" t="0" r="8387" b="0"/>
            <a:stretch>
              <a:fillRect/>
            </a:stretch>
          </p:blipFill>
          <p:spPr>
            <a:xfrm>
              <a:off x="0" y="633130"/>
              <a:ext cx="7209845" cy="410386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46" name="Rectangle"/>
            <p:cNvSpPr/>
            <p:nvPr/>
          </p:nvSpPr>
          <p:spPr>
            <a:xfrm>
              <a:off x="1757564" y="0"/>
              <a:ext cx="3694900" cy="87289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07999" tIns="107999" rIns="107999" bIns="107999" numCol="1" anchor="t">
              <a:noAutofit/>
            </a:bodyPr>
            <a:lstStyle/>
            <a:p>
              <a:pPr defTabSz="457200">
                <a:tabLst/>
                <a:defRPr cap="none" sz="18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47" name="Rectangle"/>
            <p:cNvSpPr/>
            <p:nvPr/>
          </p:nvSpPr>
          <p:spPr>
            <a:xfrm>
              <a:off x="447410" y="4728509"/>
              <a:ext cx="6680567" cy="87289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07999" tIns="107999" rIns="107999" bIns="107999" numCol="1" anchor="t">
              <a:noAutofit/>
            </a:bodyPr>
            <a:lstStyle/>
            <a:p>
              <a:pPr defTabSz="457200">
                <a:tabLst/>
                <a:defRPr cap="none" sz="1800">
                  <a:solidFill>
                    <a:srgbClr val="000000"/>
                  </a:solidFill>
                </a:defRPr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1000"/>
                                        <p:tgtEl>
                                          <p:spTgt spid="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0" dur="100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mph" nodeType="withEffect" presetSubtype="0" presetID="6" grpId="5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1000" fill="hold"/>
                                        <p:tgtEl>
                                          <p:spTgt spid="444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path" nodeType="withEffect" presetSubtype="0" presetID="-1" grpId="6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076549 -0.000000" origin="layout" pathEditMode="relative">
                                      <p:cBhvr>
                                        <p:cTn id="26" dur="1000" fill="hold"/>
                                        <p:tgtEl>
                                          <p:spTgt spid="4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ID="10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1" dur="1000"/>
                                        <p:tgtEl>
                                          <p:spTgt spid="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Class="entr" nodeType="clickEffect" presetID="10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6" dur="1000"/>
                                        <p:tgtEl>
                                          <p:spTgt spid="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Class="path" nodeType="withEffect" presetSubtype="0" presetID="-1" grpId="9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-0.076549 -0.000000 L -0.076069 0.071777" origin="layout" pathEditMode="relative">
                                      <p:cBhvr>
                                        <p:cTn id="39" dur="1000" fill="hold"/>
                                        <p:tgtEl>
                                          <p:spTgt spid="4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Class="entr" nodeType="clickEffect" presetID="10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44" dur="100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44" grpId="5"/>
      <p:bldP build="whole" bldLvl="1" animBg="1" rev="0" advAuto="0" spid="448" grpId="10"/>
      <p:bldP build="whole" bldLvl="1" animBg="1" rev="0" advAuto="0" spid="436" grpId="1"/>
      <p:bldP build="whole" bldLvl="1" animBg="1" rev="0" advAuto="0" spid="441" grpId="4"/>
      <p:bldP build="whole" bldLvl="1" animBg="1" rev="0" advAuto="0" spid="444" grpId="2"/>
      <p:bldP build="whole" bldLvl="1" animBg="1" rev="0" advAuto="0" spid="442" grpId="7"/>
      <p:bldP build="whole" bldLvl="1" animBg="1" rev="0" advAuto="0" spid="443" grpId="8"/>
      <p:bldP build="whole" bldLvl="1" animBg="1" rev="0" advAuto="0" spid="437" grpId="3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" name="schematic.png" descr="schematic.png"/>
          <p:cNvPicPr>
            <a:picLocks noChangeAspect="1"/>
          </p:cNvPicPr>
          <p:nvPr/>
        </p:nvPicPr>
        <p:blipFill>
          <a:blip r:embed="rId2">
            <a:extLst/>
          </a:blip>
          <a:srcRect l="0" t="0" r="19052" b="18336"/>
          <a:stretch>
            <a:fillRect/>
          </a:stretch>
        </p:blipFill>
        <p:spPr>
          <a:xfrm>
            <a:off x="-497183" y="815227"/>
            <a:ext cx="8458205" cy="5600491"/>
          </a:xfrm>
          <a:prstGeom prst="rect">
            <a:avLst/>
          </a:prstGeom>
          <a:ln w="12700">
            <a:miter lim="400000"/>
          </a:ln>
        </p:spPr>
      </p:pic>
      <p:sp>
        <p:nvSpPr>
          <p:cNvPr id="451" name="Conclusion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Conclusions </a:t>
            </a:r>
          </a:p>
        </p:txBody>
      </p:sp>
      <p:sp>
        <p:nvSpPr>
          <p:cNvPr id="452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453" name="Line"/>
          <p:cNvSpPr/>
          <p:nvPr/>
        </p:nvSpPr>
        <p:spPr>
          <a:xfrm flipH="1">
            <a:off x="4750710" y="2191917"/>
            <a:ext cx="2688564" cy="936159"/>
          </a:xfrm>
          <a:prstGeom prst="line">
            <a:avLst/>
          </a:prstGeom>
          <a:ln w="63500">
            <a:solidFill>
              <a:schemeClr val="accent1"/>
            </a:solidFill>
            <a:miter/>
            <a:tailEnd type="triangle"/>
          </a:ln>
        </p:spPr>
        <p:txBody>
          <a:bodyPr lIns="45719" rIns="45719"/>
          <a:lstStyle/>
          <a:p>
            <a:pPr defTabSz="457200">
              <a:tabLst/>
              <a:defRPr cap="none" sz="1800">
                <a:solidFill>
                  <a:srgbClr val="000000"/>
                </a:solidFill>
              </a:defRPr>
            </a:pPr>
          </a:p>
        </p:txBody>
      </p:sp>
      <p:sp>
        <p:nvSpPr>
          <p:cNvPr id="454" name="Precipitation anomaly explained by southward shift of the ITCZ"/>
          <p:cNvSpPr txBox="1"/>
          <p:nvPr/>
        </p:nvSpPr>
        <p:spPr>
          <a:xfrm>
            <a:off x="7454646" y="1777066"/>
            <a:ext cx="3379594" cy="1006860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  <a:miter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457200">
              <a:tabLst/>
              <a:defRPr cap="none" sz="2200">
                <a:solidFill>
                  <a:srgbClr val="000000"/>
                </a:solidFill>
              </a:defRPr>
            </a:lvl1pPr>
          </a:lstStyle>
          <a:p>
            <a:pPr/>
            <a:r>
              <a:t>Precipitation anomaly explained by southward shift of the ITCZ </a:t>
            </a:r>
          </a:p>
        </p:txBody>
      </p:sp>
      <p:sp>
        <p:nvSpPr>
          <p:cNvPr id="455" name="Line"/>
          <p:cNvSpPr/>
          <p:nvPr/>
        </p:nvSpPr>
        <p:spPr>
          <a:xfrm flipH="1">
            <a:off x="6541783" y="4591376"/>
            <a:ext cx="1889922" cy="1"/>
          </a:xfrm>
          <a:prstGeom prst="line">
            <a:avLst/>
          </a:prstGeom>
          <a:ln w="63500">
            <a:solidFill>
              <a:schemeClr val="accent1"/>
            </a:solidFill>
            <a:miter/>
            <a:tailEnd type="triangle"/>
          </a:ln>
        </p:spPr>
        <p:txBody>
          <a:bodyPr lIns="45719" rIns="45719"/>
          <a:lstStyle/>
          <a:p>
            <a:pPr defTabSz="457200">
              <a:tabLst/>
              <a:defRPr cap="none" sz="1800">
                <a:solidFill>
                  <a:srgbClr val="000000"/>
                </a:solidFill>
              </a:defRPr>
            </a:pPr>
          </a:p>
        </p:txBody>
      </p:sp>
      <p:sp>
        <p:nvSpPr>
          <p:cNvPr id="456" name="No change in precipitation. Monsoon remains largely unaltered under AMOC shutdown."/>
          <p:cNvSpPr txBox="1"/>
          <p:nvPr/>
        </p:nvSpPr>
        <p:spPr>
          <a:xfrm>
            <a:off x="8447300" y="4146877"/>
            <a:ext cx="3570794" cy="1235876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  <a:miter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457200">
              <a:tabLst/>
              <a:defRPr cap="none" sz="2100">
                <a:solidFill>
                  <a:srgbClr val="000000"/>
                </a:solidFill>
              </a:defRPr>
            </a:lvl1pPr>
          </a:lstStyle>
          <a:p>
            <a:pPr/>
            <a:r>
              <a:t>No change in precipitation. Monsoon remains largely unaltered under AMOC shutdown.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DJF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DJF</a:t>
            </a:r>
          </a:p>
        </p:txBody>
      </p:sp>
      <p:sp>
        <p:nvSpPr>
          <p:cNvPr id="459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60" name="physics_DJF.png" descr="physics_DJF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24458" y="1027134"/>
            <a:ext cx="10743084" cy="545932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JJA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1"/>
            <a:r>
              <a:t>JJA</a:t>
            </a:r>
          </a:p>
        </p:txBody>
      </p:sp>
      <p:sp>
        <p:nvSpPr>
          <p:cNvPr id="463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64" name="physics_JJA.png" descr="physics_JJA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23900" y="1029744"/>
            <a:ext cx="10744201" cy="545989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MPG_2020">
  <a:themeElements>
    <a:clrScheme name="MPG_2020">
      <a:dk1>
        <a:srgbClr val="000000"/>
      </a:dk1>
      <a:lt1>
        <a:srgbClr val="888888"/>
      </a:lt1>
      <a:dk2>
        <a:srgbClr val="A7A7A7"/>
      </a:dk2>
      <a:lt2>
        <a:srgbClr val="535353"/>
      </a:lt2>
      <a:accent1>
        <a:srgbClr val="006C66"/>
      </a:accent1>
      <a:accent2>
        <a:srgbClr val="D2DC51"/>
      </a:accent2>
      <a:accent3>
        <a:srgbClr val="348A85"/>
      </a:accent3>
      <a:accent4>
        <a:srgbClr val="9AC5C2"/>
      </a:accent4>
      <a:accent5>
        <a:srgbClr val="EF7C00"/>
      </a:accent5>
      <a:accent6>
        <a:srgbClr val="F5B167"/>
      </a:accent6>
      <a:hlink>
        <a:srgbClr val="0000FF"/>
      </a:hlink>
      <a:folHlink>
        <a:srgbClr val="FF00FF"/>
      </a:folHlink>
    </a:clrScheme>
    <a:fontScheme name="MPG_2020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MPG_202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107999" tIns="107999" rIns="107999" bIns="107999" numCol="1" spcCol="38100" rtlCol="0" anchor="t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2286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>
            <a:tab pos="10007600" algn="r"/>
            <a:tab pos="10223500" algn="r"/>
          </a:tabLst>
          <a:defRPr b="0" baseline="0" cap="all" i="0" spc="0" strike="noStrike" sz="600" u="none" kumimoji="0" normalizeH="0">
            <a:ln>
              <a:noFill/>
            </a:ln>
            <a:solidFill>
              <a:srgbClr val="888888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MPG_2020">
  <a:themeElements>
    <a:clrScheme name="MPG_2020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6C66"/>
      </a:accent1>
      <a:accent2>
        <a:srgbClr val="D2DC51"/>
      </a:accent2>
      <a:accent3>
        <a:srgbClr val="348A85"/>
      </a:accent3>
      <a:accent4>
        <a:srgbClr val="9AC5C2"/>
      </a:accent4>
      <a:accent5>
        <a:srgbClr val="EF7C00"/>
      </a:accent5>
      <a:accent6>
        <a:srgbClr val="F5B167"/>
      </a:accent6>
      <a:hlink>
        <a:srgbClr val="0000FF"/>
      </a:hlink>
      <a:folHlink>
        <a:srgbClr val="FF00FF"/>
      </a:folHlink>
    </a:clrScheme>
    <a:fontScheme name="MPG_2020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MPG_202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107999" tIns="107999" rIns="107999" bIns="107999" numCol="1" spcCol="38100" rtlCol="0" anchor="t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2286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>
            <a:tab pos="10007600" algn="r"/>
            <a:tab pos="10223500" algn="r"/>
          </a:tabLst>
          <a:defRPr b="0" baseline="0" cap="all" i="0" spc="0" strike="noStrike" sz="600" u="none" kumimoji="0" normalizeH="0">
            <a:ln>
              <a:noFill/>
            </a:ln>
            <a:solidFill>
              <a:srgbClr val="888888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