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6" r:id="rId5"/>
    <p:sldId id="267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2C0C0-056D-43D7-9BD7-E05D8260119B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54C3-0EAE-422D-B783-372F58F8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54C3-0EAE-422D-B783-372F58F84E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8924-230D-7D55-41D1-A216B793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798A4-8334-D33C-7217-EDCEE0B1C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05698-B56F-B915-6FE3-712D8B7B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AC7F-5FC5-C9BA-443D-755548F9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1CB41-B15D-ABD2-66BA-C5087EC0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0904-4FF6-E392-117E-B427C807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E4FAB-F238-5FEF-6990-5AB5A4E9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A701-AA46-73D1-4274-0343A50B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693A5-6F47-78D6-7A4C-C9B2ACA7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AC810-1B7E-DE7A-76EE-A36E269B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7C71A-D90F-C9F8-C317-53B0D209B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777B9-2807-E730-74D8-7336571A4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CC441-7E6F-B63F-1E4C-20C286C5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6306-A42B-6421-8F40-2F542BA0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E1FA-28D8-A670-6378-54EBF644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CBAA-EA01-6A71-9007-2CF41075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3801-5A19-25EB-EDED-CC17538B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D0D79-9C1A-1DF9-EDCD-C190B7FF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06F2-928E-69A4-BF6E-185B390C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8E4C-E281-DD22-19CA-6AB3BADF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49D3-CE5D-7181-F055-D43FD8A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80B0F-A679-EB3B-2BB5-15565C6E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0B34-981E-2829-1169-7E63366B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738F-DCF7-EE2B-C47E-A6F18BBF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0452A-384B-31C1-9807-8D8E3E6B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3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0761-2CC4-C7F2-293D-A3B5F3F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6812-9DC0-CF51-D826-0963D124E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5889-97DB-1ACE-B7FE-59DE36913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F7226-702C-2ECF-3093-58BF384C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A2BC-A620-CF04-E1D7-C75E1E69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AFD3F-E2BC-2BDD-B5BD-448D0A9A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3490-0393-AA82-8832-5E2E5446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8C3E-C187-095B-C5AF-283082766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AD01D-E9F3-E78E-A567-727BF649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633E4-9B14-DD66-27AA-8FC2D1F24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04EAB-2B28-46EF-5E89-36F6396D3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E5DE2-F288-B0B6-760D-6C495B47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B74FB-E0EB-1058-C8B5-7DFDE648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8A7FC-456E-D08F-8DEE-BEAD7EEA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D4A2-15AE-B185-4C47-7DDAEC45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BC3EB-97C2-F75E-3ABE-0D6E662BD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FCDCC-7584-E6C3-B4F8-6D0AA4D5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B60FD-C67E-58CA-7800-11601C27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4619F-5A54-32CA-96E6-9C53F450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A16E8-22EA-0AE2-E521-267110EF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B618-A465-B80C-CA46-E1B16912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366-954C-5C01-EFE3-02D20EE3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F6978-62F7-506C-CCB8-C9F00A06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DCDAA-6383-044D-91A3-79B3FAD4E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AC741-08D9-F3B9-CD63-04160682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791EC-8A16-EB48-5CBA-41CBD7F3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EACD2-8B71-09EF-0C0C-0F6BD601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8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4880-5ED9-4B32-544F-4A7A7308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7699B-4280-DDD4-6871-B1764518B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01671-D9B6-E2BB-6D90-BF81DC9FE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99A9C-4070-E4C7-588D-6F46AA4D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61DAB-CD0C-E789-851C-C9B1A6AD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0EB9F-85F2-A294-1B36-AC19DE4E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C24BE-46A7-19D5-75CA-922A0344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C33EC-DB0D-7E04-3EF6-8349F954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7798B-2308-5710-F950-1A25955A3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3BB84-BA86-4E98-834C-30C271DF5AA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8B11-6DF3-AC36-0243-DD37364E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7B90-BB16-E95D-2A40-E51C8A81C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682C8-3C54-459D-861A-AD71953D5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5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ABF9-842C-D506-7A62-DC60FE1F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415" y="2129234"/>
            <a:ext cx="6388510" cy="5058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Supplementary Slides.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5FA31-3D77-EBAB-BA26-D7F3667A5CF0}"/>
              </a:ext>
            </a:extLst>
          </p:cNvPr>
          <p:cNvSpPr txBox="1">
            <a:spLocks/>
          </p:cNvSpPr>
          <p:nvPr/>
        </p:nvSpPr>
        <p:spPr>
          <a:xfrm>
            <a:off x="0" y="195593"/>
            <a:ext cx="12113341" cy="100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accent2"/>
                </a:solidFill>
              </a:rPr>
              <a:t>Fluvial Flood Risk Using InSAR-Updated DEMs Post- Earthquake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3F84E-F20F-95EB-638E-B2B3A4036394}"/>
              </a:ext>
            </a:extLst>
          </p:cNvPr>
          <p:cNvSpPr txBox="1"/>
          <p:nvPr/>
        </p:nvSpPr>
        <p:spPr>
          <a:xfrm>
            <a:off x="1573162" y="940566"/>
            <a:ext cx="6154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Nariman H. Al Amry, Elizabeth K. Carter | Syracuse University</a:t>
            </a:r>
          </a:p>
        </p:txBody>
      </p:sp>
    </p:spTree>
    <p:extLst>
      <p:ext uri="{BB962C8B-B14F-4D97-AF65-F5344CB8AC3E}">
        <p14:creationId xmlns:p14="http://schemas.microsoft.com/office/powerpoint/2010/main" val="149121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31B9-7DA2-AB16-EB2F-0E87D906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73" y="147145"/>
            <a:ext cx="10515600" cy="8408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Study Area.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40C56-CA83-944F-83BC-908753949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8484"/>
          <a:stretch>
            <a:fillRect/>
          </a:stretch>
        </p:blipFill>
        <p:spPr>
          <a:xfrm>
            <a:off x="914399" y="1566041"/>
            <a:ext cx="3834827" cy="4968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063BD1-17E1-63A4-5D2D-D4AF6EEA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791" y="1566041"/>
            <a:ext cx="3044791" cy="4968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60525A-8FC6-A2D2-29ED-4AD0EC97AB34}"/>
              </a:ext>
            </a:extLst>
          </p:cNvPr>
          <p:cNvSpPr txBox="1"/>
          <p:nvPr/>
        </p:nvSpPr>
        <p:spPr>
          <a:xfrm>
            <a:off x="225973" y="975993"/>
            <a:ext cx="540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North and South Kern River Forks. </a:t>
            </a:r>
          </a:p>
        </p:txBody>
      </p:sp>
    </p:spTree>
    <p:extLst>
      <p:ext uri="{BB962C8B-B14F-4D97-AF65-F5344CB8AC3E}">
        <p14:creationId xmlns:p14="http://schemas.microsoft.com/office/powerpoint/2010/main" val="259309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0906-9035-DE12-16B5-EFC75241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172912"/>
            <a:ext cx="10515600" cy="7709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InSAR DEM Update Workflow.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1699B2-75C9-CF87-CBB4-12BE26828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99" y="852870"/>
            <a:ext cx="11957601" cy="989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48027B-0EBE-74A7-0BF1-E63431C5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3" y="4270852"/>
            <a:ext cx="10560817" cy="25871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F84F43-3D0F-715B-B04F-51446AB3F1D9}"/>
              </a:ext>
            </a:extLst>
          </p:cNvPr>
          <p:cNvSpPr txBox="1"/>
          <p:nvPr/>
        </p:nvSpPr>
        <p:spPr>
          <a:xfrm>
            <a:off x="305125" y="2087090"/>
            <a:ext cx="10560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90 Sentinel-1 interferograms, descending track over the Ridgecrest area from May 2019 to May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Correcting for systematic phase contributions.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Maximum uplift 123cm, maximum subsidence -95cm.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Validation of InSAR LOS Velocities Using GNSS with R</a:t>
            </a:r>
            <a:r>
              <a:rPr lang="en-US" sz="2400" baseline="30000" dirty="0">
                <a:solidFill>
                  <a:srgbClr val="002060"/>
                </a:solidFill>
              </a:rPr>
              <a:t>2</a:t>
            </a:r>
            <a:r>
              <a:rPr lang="en-US" sz="2400" dirty="0">
                <a:solidFill>
                  <a:srgbClr val="002060"/>
                </a:solidFill>
              </a:rPr>
              <a:t> = 0.85</a:t>
            </a:r>
          </a:p>
        </p:txBody>
      </p:sp>
    </p:spTree>
    <p:extLst>
      <p:ext uri="{BB962C8B-B14F-4D97-AF65-F5344CB8AC3E}">
        <p14:creationId xmlns:p14="http://schemas.microsoft.com/office/powerpoint/2010/main" val="10530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83DA-3EAD-27AD-85EA-ED08A021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13" y="681037"/>
            <a:ext cx="10515600" cy="529609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2"/>
                </a:solidFill>
              </a:rPr>
              <a:t>HEC-RAS model: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5AA2D-257E-4563-2C68-0AA4F4DF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0645"/>
            <a:ext cx="10822858" cy="475753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Topographic data: NED 10m DEM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1. pre-earthquake DEM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2. Post-earthquake DEM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002060"/>
                </a:solidFill>
              </a:rPr>
              <a:t>Manual digitizing of vector layers ( river centerlines, flow paths, cross sections ) in RAS Mapper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Flood Frequency analysis for maximum discharge using streamflow gauges along the North &amp; South Forks of the Kern River.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Return periods scenarios (5, 10, 25, 50, and 100 years) and Log Pearson type III as the optimal model.</a:t>
            </a:r>
          </a:p>
        </p:txBody>
      </p:sp>
    </p:spTree>
    <p:extLst>
      <p:ext uri="{BB962C8B-B14F-4D97-AF65-F5344CB8AC3E}">
        <p14:creationId xmlns:p14="http://schemas.microsoft.com/office/powerpoint/2010/main" val="22931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5C59-5194-1461-E446-D3091DF2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4" y="237306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Flood Frequency Results: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2DD40C-8539-78DB-B4BE-43686EB80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51" y="1735697"/>
            <a:ext cx="11421846" cy="25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EAB5-C2D4-948D-E39E-705BB331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0"/>
            <a:ext cx="4157913" cy="7384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HEC-RAS Flood Modeling.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459F6-5604-A355-6527-BEE4F36A3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01" y="627517"/>
            <a:ext cx="3882458" cy="2403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079D9-6E03-7FEC-ED50-2F7ADBBC0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879" y="627517"/>
            <a:ext cx="3738547" cy="2492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D020B-4819-0718-3165-00AAC54ED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873" y="627517"/>
            <a:ext cx="4000626" cy="2492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0C9FE-C25E-7276-40E8-12045555F6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110" t="2832" r="11678" b="3368"/>
          <a:stretch>
            <a:fillRect/>
          </a:stretch>
        </p:blipFill>
        <p:spPr>
          <a:xfrm>
            <a:off x="5243854" y="3338237"/>
            <a:ext cx="1995810" cy="3519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4C5176-824A-7028-8546-48DD79BFDA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889" t="4315" r="10699" b="3837"/>
          <a:stretch>
            <a:fillRect/>
          </a:stretch>
        </p:blipFill>
        <p:spPr>
          <a:xfrm>
            <a:off x="8851847" y="3224981"/>
            <a:ext cx="2183176" cy="36330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D0EEB4-B322-8317-8576-7B626B7D80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24" t="6068" r="4936" b="4793"/>
          <a:stretch>
            <a:fillRect/>
          </a:stretch>
        </p:blipFill>
        <p:spPr>
          <a:xfrm>
            <a:off x="148246" y="3756168"/>
            <a:ext cx="3910260" cy="1766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D29CD3-EFF6-D9B5-2373-FD7E3C91C5C7}"/>
              </a:ext>
            </a:extLst>
          </p:cNvPr>
          <p:cNvSpPr txBox="1"/>
          <p:nvPr/>
        </p:nvSpPr>
        <p:spPr>
          <a:xfrm>
            <a:off x="0" y="5713614"/>
            <a:ext cx="5507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Higher flood extents in the post-EQ DEM than in the pre-EQ DEM across all three study reaches.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75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843</TotalTime>
  <Words>191</Words>
  <Application>Microsoft Office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Study Area.</vt:lpstr>
      <vt:lpstr>InSAR DEM Update Workflow.</vt:lpstr>
      <vt:lpstr>HEC-RAS model: </vt:lpstr>
      <vt:lpstr>Flood Frequency Results:</vt:lpstr>
      <vt:lpstr>HEC-RAS Flood Modeling.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Nariman AL Amry</dc:creator>
  <cp:lastModifiedBy>Nariman AL Amry</cp:lastModifiedBy>
  <cp:revision>21</cp:revision>
  <dcterms:created xsi:type="dcterms:W3CDTF">2026-05-03T21:10:00Z</dcterms:created>
  <dcterms:modified xsi:type="dcterms:W3CDTF">2026-05-06T03:26:28Z</dcterms:modified>
</cp:coreProperties>
</file>