
<file path=[Content_Types].xml><?xml version="1.0" encoding="utf-8"?>
<Types xmlns="http://schemas.openxmlformats.org/package/2006/content-types">
  <Default Extension="bin" ContentType="application/vnd.openxmlformats-officedocument.oleObject"/>
  <Default Extension="emf" ContentType="image/x-emf"/>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9"/>
  </p:notesMasterIdLst>
  <p:sldIdLst>
    <p:sldId id="325" r:id="rId2"/>
    <p:sldId id="327" r:id="rId3"/>
    <p:sldId id="337" r:id="rId4"/>
    <p:sldId id="340" r:id="rId5"/>
    <p:sldId id="343" r:id="rId6"/>
    <p:sldId id="348" r:id="rId7"/>
    <p:sldId id="342" r:id="rId8"/>
  </p:sldIdLst>
  <p:sldSz cx="13463588" cy="7559675"/>
  <p:notesSz cx="6858000" cy="9144000"/>
  <p:custDataLst>
    <p:tags r:id="rId1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757"/>
    <a:srgbClr val="3C82F5"/>
    <a:srgbClr val="000000"/>
    <a:srgbClr val="DC003C"/>
    <a:srgbClr val="003B83"/>
    <a:srgbClr val="E2ECFD"/>
    <a:srgbClr val="FFFFFF"/>
    <a:srgbClr val="E6E6E6"/>
    <a:srgbClr val="DCA000"/>
    <a:srgbClr val="329B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75" autoAdjust="0"/>
    <p:restoredTop sz="96206" autoAdjust="0"/>
  </p:normalViewPr>
  <p:slideViewPr>
    <p:cSldViewPr showGuides="1">
      <p:cViewPr varScale="1">
        <p:scale>
          <a:sx n="116" d="100"/>
          <a:sy n="116" d="100"/>
        </p:scale>
        <p:origin x="126" y="77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06202-CA65-4D9F-B3AF-829DB5E67301}" type="datetimeFigureOut">
              <a:rPr kumimoji="1" lang="ja-JP" altLang="en-US" smtClean="0"/>
              <a:t>2026/5/1</a:t>
            </a:fld>
            <a:endParaRPr kumimoji="1" lang="ja-JP" altLang="en-US"/>
          </a:p>
        </p:txBody>
      </p:sp>
      <p:sp>
        <p:nvSpPr>
          <p:cNvPr id="4" name="スライド イメージ プレースホルダー 3"/>
          <p:cNvSpPr>
            <a:spLocks noGrp="1" noRot="1" noChangeAspect="1"/>
          </p:cNvSpPr>
          <p:nvPr>
            <p:ph type="sldImg" idx="2"/>
          </p:nvPr>
        </p:nvSpPr>
        <p:spPr>
          <a:xfrm>
            <a:off x="681038" y="1143000"/>
            <a:ext cx="54959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7875B-D4DB-4EA0-9090-93018870BA91}" type="slidenum">
              <a:rPr kumimoji="1" lang="ja-JP" altLang="en-US" smtClean="0"/>
              <a:t>‹#›</a:t>
            </a:fld>
            <a:endParaRPr kumimoji="1" lang="ja-JP" altLang="en-US"/>
          </a:p>
        </p:txBody>
      </p:sp>
    </p:spTree>
    <p:extLst>
      <p:ext uri="{BB962C8B-B14F-4D97-AF65-F5344CB8AC3E}">
        <p14:creationId xmlns:p14="http://schemas.microsoft.com/office/powerpoint/2010/main" val="3246657800"/>
      </p:ext>
    </p:extLst>
  </p:cSld>
  <p:clrMap bg1="lt1" tx1="dk1" bg2="lt2" tx2="dk2" accent1="accent1" accent2="accent2" accent3="accent3" accent4="accent4" accent5="accent5" accent6="accent6" hlink="hlink" folHlink="folHlink"/>
  <p:notesStyle>
    <a:lvl1pPr marL="0" algn="l" defTabSz="1009086" rtl="0" eaLnBrk="1" latinLnBrk="0" hangingPunct="1">
      <a:defRPr kumimoji="1" sz="1324" kern="1200">
        <a:solidFill>
          <a:schemeClr val="tx1"/>
        </a:solidFill>
        <a:latin typeface="+mn-lt"/>
        <a:ea typeface="+mn-ea"/>
        <a:cs typeface="+mn-cs"/>
      </a:defRPr>
    </a:lvl1pPr>
    <a:lvl2pPr marL="504543" algn="l" defTabSz="1009086" rtl="0" eaLnBrk="1" latinLnBrk="0" hangingPunct="1">
      <a:defRPr kumimoji="1" sz="1324" kern="1200">
        <a:solidFill>
          <a:schemeClr val="tx1"/>
        </a:solidFill>
        <a:latin typeface="+mn-lt"/>
        <a:ea typeface="+mn-ea"/>
        <a:cs typeface="+mn-cs"/>
      </a:defRPr>
    </a:lvl2pPr>
    <a:lvl3pPr marL="1009086" algn="l" defTabSz="1009086" rtl="0" eaLnBrk="1" latinLnBrk="0" hangingPunct="1">
      <a:defRPr kumimoji="1" sz="1324" kern="1200">
        <a:solidFill>
          <a:schemeClr val="tx1"/>
        </a:solidFill>
        <a:latin typeface="+mn-lt"/>
        <a:ea typeface="+mn-ea"/>
        <a:cs typeface="+mn-cs"/>
      </a:defRPr>
    </a:lvl3pPr>
    <a:lvl4pPr marL="1513629" algn="l" defTabSz="1009086" rtl="0" eaLnBrk="1" latinLnBrk="0" hangingPunct="1">
      <a:defRPr kumimoji="1" sz="1324" kern="1200">
        <a:solidFill>
          <a:schemeClr val="tx1"/>
        </a:solidFill>
        <a:latin typeface="+mn-lt"/>
        <a:ea typeface="+mn-ea"/>
        <a:cs typeface="+mn-cs"/>
      </a:defRPr>
    </a:lvl4pPr>
    <a:lvl5pPr marL="2018172" algn="l" defTabSz="1009086" rtl="0" eaLnBrk="1" latinLnBrk="0" hangingPunct="1">
      <a:defRPr kumimoji="1" sz="1324" kern="1200">
        <a:solidFill>
          <a:schemeClr val="tx1"/>
        </a:solidFill>
        <a:latin typeface="+mn-lt"/>
        <a:ea typeface="+mn-ea"/>
        <a:cs typeface="+mn-cs"/>
      </a:defRPr>
    </a:lvl5pPr>
    <a:lvl6pPr marL="2522715" algn="l" defTabSz="1009086" rtl="0" eaLnBrk="1" latinLnBrk="0" hangingPunct="1">
      <a:defRPr kumimoji="1" sz="1324" kern="1200">
        <a:solidFill>
          <a:schemeClr val="tx1"/>
        </a:solidFill>
        <a:latin typeface="+mn-lt"/>
        <a:ea typeface="+mn-ea"/>
        <a:cs typeface="+mn-cs"/>
      </a:defRPr>
    </a:lvl6pPr>
    <a:lvl7pPr marL="3027258" algn="l" defTabSz="1009086" rtl="0" eaLnBrk="1" latinLnBrk="0" hangingPunct="1">
      <a:defRPr kumimoji="1" sz="1324" kern="1200">
        <a:solidFill>
          <a:schemeClr val="tx1"/>
        </a:solidFill>
        <a:latin typeface="+mn-lt"/>
        <a:ea typeface="+mn-ea"/>
        <a:cs typeface="+mn-cs"/>
      </a:defRPr>
    </a:lvl7pPr>
    <a:lvl8pPr marL="3531801" algn="l" defTabSz="1009086" rtl="0" eaLnBrk="1" latinLnBrk="0" hangingPunct="1">
      <a:defRPr kumimoji="1" sz="1324" kern="1200">
        <a:solidFill>
          <a:schemeClr val="tx1"/>
        </a:solidFill>
        <a:latin typeface="+mn-lt"/>
        <a:ea typeface="+mn-ea"/>
        <a:cs typeface="+mn-cs"/>
      </a:defRPr>
    </a:lvl8pPr>
    <a:lvl9pPr marL="4036344" algn="l" defTabSz="1009086" rtl="0" eaLnBrk="1" latinLnBrk="0" hangingPunct="1">
      <a:defRPr kumimoji="1" sz="132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表紙">
    <p:bg>
      <p:bgPr>
        <a:solidFill>
          <a:srgbClr val="FFFFFF"/>
        </a:solidFill>
        <a:effectLst/>
      </p:bgPr>
    </p:bg>
    <p:spTree>
      <p:nvGrpSpPr>
        <p:cNvPr id="1" name=""/>
        <p:cNvGrpSpPr/>
        <p:nvPr/>
      </p:nvGrpSpPr>
      <p:grpSpPr>
        <a:xfrm>
          <a:off x="0" y="0"/>
          <a:ext cx="0" cy="0"/>
          <a:chOff x="0" y="0"/>
          <a:chExt cx="0" cy="0"/>
        </a:xfrm>
      </p:grpSpPr>
      <p:cxnSp>
        <p:nvCxnSpPr>
          <p:cNvPr id="14" name="ライン">
            <a:extLst>
              <a:ext uri="{FF2B5EF4-FFF2-40B4-BE49-F238E27FC236}">
                <a16:creationId xmlns:a16="http://schemas.microsoft.com/office/drawing/2014/main" id="{8D3CA73B-6947-485B-B35D-8F7F44ECF276}"/>
              </a:ext>
            </a:extLst>
          </p:cNvPr>
          <p:cNvCxnSpPr>
            <a:cxnSpLocks/>
          </p:cNvCxnSpPr>
          <p:nvPr userDrawn="1"/>
        </p:nvCxnSpPr>
        <p:spPr>
          <a:xfrm>
            <a:off x="2268000" y="4320000"/>
            <a:ext cx="10512000" cy="0"/>
          </a:xfrm>
          <a:prstGeom prst="line">
            <a:avLst/>
          </a:prstGeom>
          <a:noFill/>
          <a:ln w="7620" cap="flat" cmpd="sng" algn="ctr">
            <a:solidFill>
              <a:srgbClr val="003B83"/>
            </a:solidFill>
            <a:prstDash val="solid"/>
            <a:miter lim="800000"/>
          </a:ln>
          <a:effectLst/>
        </p:spPr>
      </p:cxnSp>
      <p:sp>
        <p:nvSpPr>
          <p:cNvPr id="3" name="タイトル">
            <a:extLst>
              <a:ext uri="{FF2B5EF4-FFF2-40B4-BE49-F238E27FC236}">
                <a16:creationId xmlns:a16="http://schemas.microsoft.com/office/drawing/2014/main" id="{AA3BE8FD-15A4-447A-BC76-3B0F114C32AA}"/>
              </a:ext>
            </a:extLst>
          </p:cNvPr>
          <p:cNvSpPr>
            <a:spLocks noGrp="1"/>
          </p:cNvSpPr>
          <p:nvPr>
            <p:ph type="title" hasCustomPrompt="1"/>
          </p:nvPr>
        </p:nvSpPr>
        <p:spPr>
          <a:xfrm>
            <a:off x="2266949" y="2304000"/>
            <a:ext cx="10512000" cy="659348"/>
          </a:xfrm>
        </p:spPr>
        <p:txBody>
          <a:bodyPr anchor="b" anchorCtr="0"/>
          <a:lstStyle>
            <a:lvl1pPr>
              <a:lnSpc>
                <a:spcPct val="120000"/>
              </a:lnSpc>
              <a:defRPr sz="4200" b="1">
                <a:solidFill>
                  <a:srgbClr val="003B83"/>
                </a:solidFill>
              </a:defRPr>
            </a:lvl1pPr>
          </a:lstStyle>
          <a:p>
            <a:r>
              <a:rPr kumimoji="1" lang="ja-JP" altLang="en-US" dirty="0"/>
              <a:t>タイトル</a:t>
            </a:r>
          </a:p>
        </p:txBody>
      </p:sp>
      <p:sp>
        <p:nvSpPr>
          <p:cNvPr id="5" name="サブタイトル">
            <a:extLst>
              <a:ext uri="{FF2B5EF4-FFF2-40B4-BE49-F238E27FC236}">
                <a16:creationId xmlns:a16="http://schemas.microsoft.com/office/drawing/2014/main" id="{7F8DCBF2-B506-4EAD-A696-DBD2CBD64F44}"/>
              </a:ext>
            </a:extLst>
          </p:cNvPr>
          <p:cNvSpPr>
            <a:spLocks noGrp="1"/>
          </p:cNvSpPr>
          <p:nvPr>
            <p:ph type="body" sz="quarter" idx="10" hasCustomPrompt="1"/>
          </p:nvPr>
        </p:nvSpPr>
        <p:spPr>
          <a:xfrm>
            <a:off x="2268538" y="3276000"/>
            <a:ext cx="10512425" cy="369332"/>
          </a:xfrm>
        </p:spPr>
        <p:txBody>
          <a:bodyPr/>
          <a:lstStyle>
            <a:lvl1pPr marL="0" indent="0">
              <a:spcAft>
                <a:spcPts val="0"/>
              </a:spcAft>
              <a:buNone/>
              <a:defRPr sz="2000">
                <a:solidFill>
                  <a:srgbClr val="003B83"/>
                </a:solidFill>
                <a:latin typeface="+mn-ea"/>
                <a:ea typeface="+mn-ea"/>
              </a:defRPr>
            </a:lvl1pPr>
            <a:lvl2pPr>
              <a:defRPr sz="2500">
                <a:latin typeface="+mn-ea"/>
                <a:ea typeface="+mn-ea"/>
              </a:defRPr>
            </a:lvl2pPr>
            <a:lvl3pPr>
              <a:defRPr sz="2500">
                <a:latin typeface="+mn-ea"/>
                <a:ea typeface="+mn-ea"/>
              </a:defRPr>
            </a:lvl3pPr>
            <a:lvl4pPr>
              <a:defRPr sz="2500">
                <a:latin typeface="+mn-ea"/>
                <a:ea typeface="+mn-ea"/>
              </a:defRPr>
            </a:lvl4pPr>
            <a:lvl5pPr>
              <a:defRPr sz="2500">
                <a:latin typeface="+mn-ea"/>
                <a:ea typeface="+mn-ea"/>
              </a:defRPr>
            </a:lvl5pPr>
          </a:lstStyle>
          <a:p>
            <a:pPr lvl="0"/>
            <a:r>
              <a:rPr kumimoji="1" lang="ja-JP" altLang="en-US" dirty="0"/>
              <a:t>サブタイトル</a:t>
            </a:r>
          </a:p>
        </p:txBody>
      </p:sp>
      <p:sp>
        <p:nvSpPr>
          <p:cNvPr id="15" name="部門名">
            <a:extLst>
              <a:ext uri="{FF2B5EF4-FFF2-40B4-BE49-F238E27FC236}">
                <a16:creationId xmlns:a16="http://schemas.microsoft.com/office/drawing/2014/main" id="{E498DAE5-B76A-476E-9151-9092BB96617A}"/>
              </a:ext>
            </a:extLst>
          </p:cNvPr>
          <p:cNvSpPr>
            <a:spLocks noGrp="1"/>
          </p:cNvSpPr>
          <p:nvPr>
            <p:ph type="body" sz="quarter" idx="11" hasCustomPrompt="1"/>
          </p:nvPr>
        </p:nvSpPr>
        <p:spPr>
          <a:xfrm>
            <a:off x="2268538" y="5364000"/>
            <a:ext cx="10510411" cy="295200"/>
          </a:xfrm>
        </p:spPr>
        <p:txBody>
          <a:bodyPr/>
          <a:lstStyle>
            <a:lvl1pPr marL="0" indent="0">
              <a:spcAft>
                <a:spcPts val="0"/>
              </a:spcAft>
              <a:buNone/>
              <a:defRPr sz="1600" b="1">
                <a:solidFill>
                  <a:srgbClr val="000000"/>
                </a:solidFill>
                <a:latin typeface="+mj-ea"/>
                <a:ea typeface="+mj-ea"/>
              </a:defRPr>
            </a:lvl1pPr>
            <a:lvl2pPr>
              <a:defRPr sz="2500">
                <a:latin typeface="+mn-ea"/>
                <a:ea typeface="+mn-ea"/>
              </a:defRPr>
            </a:lvl2pPr>
            <a:lvl3pPr>
              <a:defRPr sz="2500">
                <a:latin typeface="+mn-ea"/>
                <a:ea typeface="+mn-ea"/>
              </a:defRPr>
            </a:lvl3pPr>
            <a:lvl4pPr>
              <a:defRPr sz="2500">
                <a:latin typeface="+mn-ea"/>
                <a:ea typeface="+mn-ea"/>
              </a:defRPr>
            </a:lvl4pPr>
            <a:lvl5pPr>
              <a:defRPr sz="2500">
                <a:latin typeface="+mn-ea"/>
                <a:ea typeface="+mn-ea"/>
              </a:defRPr>
            </a:lvl5pPr>
          </a:lstStyle>
          <a:p>
            <a:pPr lvl="0"/>
            <a:r>
              <a:rPr kumimoji="1" lang="ja-JP" altLang="en-US" dirty="0"/>
              <a:t>＿＿＿＿＿＿＿＿＿部</a:t>
            </a:r>
          </a:p>
        </p:txBody>
      </p:sp>
      <p:sp>
        <p:nvSpPr>
          <p:cNvPr id="16" name="氏名">
            <a:extLst>
              <a:ext uri="{FF2B5EF4-FFF2-40B4-BE49-F238E27FC236}">
                <a16:creationId xmlns:a16="http://schemas.microsoft.com/office/drawing/2014/main" id="{8B756290-9064-438D-9045-AB3322E3A998}"/>
              </a:ext>
            </a:extLst>
          </p:cNvPr>
          <p:cNvSpPr>
            <a:spLocks noGrp="1"/>
          </p:cNvSpPr>
          <p:nvPr>
            <p:ph type="body" sz="quarter" idx="12" hasCustomPrompt="1"/>
          </p:nvPr>
        </p:nvSpPr>
        <p:spPr>
          <a:xfrm>
            <a:off x="2268538" y="5904000"/>
            <a:ext cx="10510411" cy="258532"/>
          </a:xfrm>
        </p:spPr>
        <p:txBody>
          <a:bodyPr/>
          <a:lstStyle>
            <a:lvl1pPr marL="0" indent="0">
              <a:spcAft>
                <a:spcPts val="0"/>
              </a:spcAft>
              <a:buNone/>
              <a:defRPr sz="1400">
                <a:solidFill>
                  <a:srgbClr val="000000"/>
                </a:solidFill>
                <a:latin typeface="+mn-ea"/>
                <a:ea typeface="+mn-ea"/>
              </a:defRPr>
            </a:lvl1pPr>
            <a:lvl2pPr>
              <a:defRPr sz="2500">
                <a:latin typeface="+mn-ea"/>
                <a:ea typeface="+mn-ea"/>
              </a:defRPr>
            </a:lvl2pPr>
            <a:lvl3pPr>
              <a:defRPr sz="2500">
                <a:latin typeface="+mn-ea"/>
                <a:ea typeface="+mn-ea"/>
              </a:defRPr>
            </a:lvl3pPr>
            <a:lvl4pPr>
              <a:defRPr sz="2500">
                <a:latin typeface="+mn-ea"/>
                <a:ea typeface="+mn-ea"/>
              </a:defRPr>
            </a:lvl4pPr>
            <a:lvl5pPr>
              <a:defRPr sz="2500">
                <a:latin typeface="+mn-ea"/>
                <a:ea typeface="+mn-ea"/>
              </a:defRPr>
            </a:lvl5pPr>
          </a:lstStyle>
          <a:p>
            <a:pPr lvl="0"/>
            <a:r>
              <a:rPr kumimoji="1" lang="ja-JP" altLang="en-US" dirty="0"/>
              <a:t>氏　名</a:t>
            </a:r>
          </a:p>
        </p:txBody>
      </p:sp>
      <p:sp>
        <p:nvSpPr>
          <p:cNvPr id="17" name="日付">
            <a:extLst>
              <a:ext uri="{FF2B5EF4-FFF2-40B4-BE49-F238E27FC236}">
                <a16:creationId xmlns:a16="http://schemas.microsoft.com/office/drawing/2014/main" id="{2BB0D1A9-71AD-4603-9D3D-4F51C7969634}"/>
              </a:ext>
            </a:extLst>
          </p:cNvPr>
          <p:cNvSpPr>
            <a:spLocks noGrp="1"/>
          </p:cNvSpPr>
          <p:nvPr>
            <p:ph type="body" sz="quarter" idx="13" hasCustomPrompt="1"/>
          </p:nvPr>
        </p:nvSpPr>
        <p:spPr>
          <a:xfrm>
            <a:off x="9431425" y="4608000"/>
            <a:ext cx="3347524" cy="258532"/>
          </a:xfrm>
        </p:spPr>
        <p:txBody>
          <a:bodyPr>
            <a:noAutofit/>
          </a:bodyPr>
          <a:lstStyle>
            <a:lvl1pPr marL="0" indent="0" algn="r">
              <a:spcAft>
                <a:spcPts val="0"/>
              </a:spcAft>
              <a:buNone/>
              <a:defRPr sz="1400">
                <a:solidFill>
                  <a:srgbClr val="000000"/>
                </a:solidFill>
                <a:latin typeface="+mn-ea"/>
                <a:ea typeface="+mn-ea"/>
              </a:defRPr>
            </a:lvl1pPr>
            <a:lvl2pPr>
              <a:defRPr sz="2500">
                <a:latin typeface="+mn-ea"/>
                <a:ea typeface="+mn-ea"/>
              </a:defRPr>
            </a:lvl2pPr>
            <a:lvl3pPr>
              <a:defRPr sz="2500">
                <a:latin typeface="+mn-ea"/>
                <a:ea typeface="+mn-ea"/>
              </a:defRPr>
            </a:lvl3pPr>
            <a:lvl4pPr>
              <a:defRPr sz="2500">
                <a:latin typeface="+mn-ea"/>
                <a:ea typeface="+mn-ea"/>
              </a:defRPr>
            </a:lvl4pPr>
            <a:lvl5pPr>
              <a:defRPr sz="2500">
                <a:latin typeface="+mn-ea"/>
                <a:ea typeface="+mn-ea"/>
              </a:defRPr>
            </a:lvl5pPr>
          </a:lstStyle>
          <a:p>
            <a:pPr lvl="0"/>
            <a:r>
              <a:rPr kumimoji="1" lang="ja-JP" altLang="en-US" dirty="0"/>
              <a:t>日付</a:t>
            </a:r>
          </a:p>
        </p:txBody>
      </p:sp>
      <p:sp>
        <p:nvSpPr>
          <p:cNvPr id="18" name="宛名-御中">
            <a:extLst>
              <a:ext uri="{FF2B5EF4-FFF2-40B4-BE49-F238E27FC236}">
                <a16:creationId xmlns:a16="http://schemas.microsoft.com/office/drawing/2014/main" id="{95EA5AA6-07FF-4385-A361-2C97D1A08B11}"/>
              </a:ext>
            </a:extLst>
          </p:cNvPr>
          <p:cNvSpPr>
            <a:spLocks noGrp="1"/>
          </p:cNvSpPr>
          <p:nvPr>
            <p:ph type="body" sz="quarter" idx="14" hasCustomPrompt="1"/>
          </p:nvPr>
        </p:nvSpPr>
        <p:spPr>
          <a:xfrm>
            <a:off x="683793" y="432000"/>
            <a:ext cx="12097170" cy="295466"/>
          </a:xfrm>
        </p:spPr>
        <p:txBody>
          <a:bodyPr/>
          <a:lstStyle>
            <a:lvl1pPr marL="0" indent="0">
              <a:spcAft>
                <a:spcPts val="0"/>
              </a:spcAft>
              <a:buNone/>
              <a:defRPr sz="1600">
                <a:solidFill>
                  <a:srgbClr val="000000"/>
                </a:solidFill>
                <a:latin typeface="+mn-ea"/>
                <a:ea typeface="+mn-ea"/>
              </a:defRPr>
            </a:lvl1pPr>
            <a:lvl2pPr>
              <a:defRPr sz="2500">
                <a:latin typeface="+mn-ea"/>
                <a:ea typeface="+mn-ea"/>
              </a:defRPr>
            </a:lvl2pPr>
            <a:lvl3pPr>
              <a:defRPr sz="2500">
                <a:latin typeface="+mn-ea"/>
                <a:ea typeface="+mn-ea"/>
              </a:defRPr>
            </a:lvl3pPr>
            <a:lvl4pPr>
              <a:defRPr sz="2500">
                <a:latin typeface="+mn-ea"/>
                <a:ea typeface="+mn-ea"/>
              </a:defRPr>
            </a:lvl4pPr>
            <a:lvl5pPr>
              <a:defRPr sz="2500">
                <a:latin typeface="+mn-ea"/>
                <a:ea typeface="+mn-ea"/>
              </a:defRPr>
            </a:lvl5pPr>
          </a:lstStyle>
          <a:p>
            <a:pPr lvl="0"/>
            <a:r>
              <a:rPr kumimoji="1" lang="ja-JP" altLang="en-US" dirty="0"/>
              <a:t>＿＿＿＿＿＿＿＿＿御中</a:t>
            </a:r>
          </a:p>
        </p:txBody>
      </p:sp>
      <p:pic>
        <p:nvPicPr>
          <p:cNvPr id="2" name="図 1">
            <a:extLst>
              <a:ext uri="{FF2B5EF4-FFF2-40B4-BE49-F238E27FC236}">
                <a16:creationId xmlns:a16="http://schemas.microsoft.com/office/drawing/2014/main" id="{C4BDC271-9C84-EA4F-7705-7EA2F28FDB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9200" y="4571924"/>
            <a:ext cx="6076800" cy="484729"/>
          </a:xfrm>
          <a:prstGeom prst="rect">
            <a:avLst/>
          </a:prstGeom>
        </p:spPr>
      </p:pic>
    </p:spTree>
    <p:extLst>
      <p:ext uri="{BB962C8B-B14F-4D97-AF65-F5344CB8AC3E}">
        <p14:creationId xmlns:p14="http://schemas.microsoft.com/office/powerpoint/2010/main" val="1181896808"/>
      </p:ext>
    </p:extLst>
  </p:cSld>
  <p:clrMapOvr>
    <a:masterClrMapping/>
  </p:clrMapOvr>
  <p:extLst>
    <p:ext uri="{DCECCB84-F9BA-43D5-87BE-67443E8EF086}">
      <p15:sldGuideLst xmlns:p15="http://schemas.microsoft.com/office/powerpoint/2012/main">
        <p15:guide id="1" pos="142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4" name="Page_num">
            <a:extLst>
              <a:ext uri="{FF2B5EF4-FFF2-40B4-BE49-F238E27FC236}">
                <a16:creationId xmlns:a16="http://schemas.microsoft.com/office/drawing/2014/main" id="{FB5AF49A-0DDD-4CAF-A500-937CF2D8F570}"/>
              </a:ext>
            </a:extLst>
          </p:cNvPr>
          <p:cNvSpPr txBox="1"/>
          <p:nvPr userDrawn="1"/>
        </p:nvSpPr>
        <p:spPr>
          <a:xfrm>
            <a:off x="6371794" y="7274889"/>
            <a:ext cx="720000" cy="12311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ja-JP"/>
            </a:defPPr>
            <a:lvl1pPr algn="ctr" fontAlgn="base">
              <a:spcBef>
                <a:spcPct val="0"/>
              </a:spcBef>
              <a:spcAft>
                <a:spcPct val="0"/>
              </a:spcAft>
              <a:buFontTx/>
              <a:buNone/>
              <a:defRPr sz="1200">
                <a:latin typeface="Arial" charset="0"/>
                <a:ea typeface="ＭＳ Ｐゴシック" charset="-128"/>
              </a:defRPr>
            </a:lvl1pPr>
            <a:lvl2pPr algn="ctr" fontAlgn="b">
              <a:spcBef>
                <a:spcPct val="0"/>
              </a:spcBef>
              <a:spcAft>
                <a:spcPct val="0"/>
              </a:spcAft>
              <a:buFont typeface="Wingdings" pitchFamily="2" charset="2"/>
              <a:defRPr sz="1400">
                <a:latin typeface="ＭＳ Ｐゴシック" charset="-128"/>
                <a:ea typeface="ＭＳ Ｐゴシック" charset="-128"/>
              </a:defRPr>
            </a:lvl2pPr>
            <a:lvl3pPr algn="ctr" fontAlgn="b">
              <a:spcBef>
                <a:spcPct val="0"/>
              </a:spcBef>
              <a:spcAft>
                <a:spcPct val="0"/>
              </a:spcAft>
              <a:buFont typeface="Wingdings" pitchFamily="2" charset="2"/>
              <a:defRPr sz="1400">
                <a:latin typeface="ＭＳ Ｐゴシック" charset="-128"/>
                <a:ea typeface="ＭＳ Ｐゴシック" charset="-128"/>
              </a:defRPr>
            </a:lvl3pPr>
            <a:lvl4pPr algn="ctr" fontAlgn="b">
              <a:spcBef>
                <a:spcPct val="0"/>
              </a:spcBef>
              <a:spcAft>
                <a:spcPct val="0"/>
              </a:spcAft>
              <a:buFont typeface="Wingdings" pitchFamily="2" charset="2"/>
              <a:defRPr sz="1400">
                <a:latin typeface="ＭＳ Ｐゴシック" charset="-128"/>
                <a:ea typeface="ＭＳ Ｐゴシック" charset="-128"/>
              </a:defRPr>
            </a:lvl4pPr>
            <a:lvl5pPr algn="ctr" fontAlgn="b">
              <a:spcBef>
                <a:spcPct val="0"/>
              </a:spcBef>
              <a:spcAft>
                <a:spcPct val="0"/>
              </a:spcAft>
              <a:buFont typeface="Wingdings" pitchFamily="2" charset="2"/>
              <a:defRPr sz="1400">
                <a:latin typeface="ＭＳ Ｐゴシック" charset="-128"/>
                <a:ea typeface="ＭＳ Ｐゴシック" charset="-128"/>
              </a:defRPr>
            </a:lvl5pPr>
            <a:lvl6pPr>
              <a:defRPr sz="1400">
                <a:latin typeface="ＭＳ Ｐゴシック" charset="-128"/>
                <a:ea typeface="ＭＳ Ｐゴシック" charset="-128"/>
              </a:defRPr>
            </a:lvl6pPr>
            <a:lvl7pPr>
              <a:defRPr sz="1400">
                <a:latin typeface="ＭＳ Ｐゴシック" charset="-128"/>
                <a:ea typeface="ＭＳ Ｐゴシック" charset="-128"/>
              </a:defRPr>
            </a:lvl7pPr>
            <a:lvl8pPr>
              <a:defRPr sz="1400">
                <a:latin typeface="ＭＳ Ｐゴシック" charset="-128"/>
                <a:ea typeface="ＭＳ Ｐゴシック" charset="-128"/>
              </a:defRPr>
            </a:lvl8pPr>
            <a:lvl9pPr>
              <a:defRPr sz="1400">
                <a:latin typeface="ＭＳ Ｐゴシック" charset="-128"/>
                <a:ea typeface="ＭＳ Ｐゴシック" charset="-128"/>
              </a:defRPr>
            </a:lvl9pPr>
          </a:lstStyle>
          <a:p>
            <a:pPr lvl="0" algn="ctr" fontAlgn="ctr"/>
            <a:fld id="{AB47E478-DBB3-43BC-A738-41880CA68C90}" type="slidenum">
              <a:rPr lang="ja-JP" altLang="en-US" sz="800" baseline="0" smtClean="0">
                <a:solidFill>
                  <a:srgbClr val="595757"/>
                </a:solidFill>
                <a:latin typeface="+mn-lt"/>
                <a:ea typeface="+mn-ea"/>
                <a:sym typeface="Arial"/>
              </a:rPr>
              <a:pPr lvl="0" algn="ctr" fontAlgn="ctr"/>
              <a:t>‹#›</a:t>
            </a:fld>
            <a:endParaRPr lang="ja-JP" altLang="en-US" sz="800" baseline="0" dirty="0">
              <a:solidFill>
                <a:srgbClr val="595757"/>
              </a:solidFill>
              <a:latin typeface="+mn-lt"/>
              <a:ea typeface="+mn-ea"/>
              <a:sym typeface="Arial"/>
            </a:endParaRPr>
          </a:p>
        </p:txBody>
      </p:sp>
    </p:spTree>
    <p:extLst>
      <p:ext uri="{BB962C8B-B14F-4D97-AF65-F5344CB8AC3E}">
        <p14:creationId xmlns:p14="http://schemas.microsoft.com/office/powerpoint/2010/main" val="117801695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ding">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34CD12B-B73F-4F5F-A15A-B78C99D24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4394" y="2581108"/>
            <a:ext cx="6994800" cy="607092"/>
          </a:xfrm>
          <a:prstGeom prst="rect">
            <a:avLst/>
          </a:prstGeom>
        </p:spPr>
      </p:pic>
      <p:pic>
        <p:nvPicPr>
          <p:cNvPr id="2" name="図 1">
            <a:extLst>
              <a:ext uri="{FF2B5EF4-FFF2-40B4-BE49-F238E27FC236}">
                <a16:creationId xmlns:a16="http://schemas.microsoft.com/office/drawing/2014/main" id="{6EF00869-FAA3-37CE-70EB-F92A4C5B65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72588" y="4177717"/>
            <a:ext cx="6318411" cy="504000"/>
          </a:xfrm>
          <a:prstGeom prst="rect">
            <a:avLst/>
          </a:prstGeom>
        </p:spPr>
      </p:pic>
    </p:spTree>
    <p:extLst>
      <p:ext uri="{BB962C8B-B14F-4D97-AF65-F5344CB8AC3E}">
        <p14:creationId xmlns:p14="http://schemas.microsoft.com/office/powerpoint/2010/main" val="82683232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a:extLst>
              <a:ext uri="{FF2B5EF4-FFF2-40B4-BE49-F238E27FC236}">
                <a16:creationId xmlns:a16="http://schemas.microsoft.com/office/drawing/2014/main" id="{35DB729A-E6C9-4D95-BB30-C43120DF8BD6}"/>
              </a:ext>
            </a:extLst>
          </p:cNvPr>
          <p:cNvSpPr>
            <a:spLocks noGrp="1"/>
          </p:cNvSpPr>
          <p:nvPr>
            <p:ph type="title" hasCustomPrompt="1"/>
          </p:nvPr>
        </p:nvSpPr>
        <p:spPr>
          <a:xfrm>
            <a:off x="683999" y="756000"/>
            <a:ext cx="12096963" cy="396000"/>
          </a:xfrm>
        </p:spPr>
        <p:txBody>
          <a:bodyPr anchor="b" anchorCtr="0">
            <a:spAutoFit/>
          </a:bodyPr>
          <a:lstStyle>
            <a:lvl1pPr>
              <a:lnSpc>
                <a:spcPct val="110000"/>
              </a:lnSpc>
              <a:defRPr sz="3000" b="1">
                <a:solidFill>
                  <a:srgbClr val="003B83"/>
                </a:solidFill>
              </a:defRPr>
            </a:lvl1pPr>
          </a:lstStyle>
          <a:p>
            <a:r>
              <a:rPr kumimoji="1" lang="ja-JP" altLang="en-US" dirty="0"/>
              <a:t>目 次</a:t>
            </a:r>
          </a:p>
        </p:txBody>
      </p:sp>
      <p:pic>
        <p:nvPicPr>
          <p:cNvPr id="9" name="図 8">
            <a:extLst>
              <a:ext uri="{FF2B5EF4-FFF2-40B4-BE49-F238E27FC236}">
                <a16:creationId xmlns:a16="http://schemas.microsoft.com/office/drawing/2014/main" id="{08A00911-7CBE-4B5E-8B5B-65FDD9121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63588" cy="431023"/>
          </a:xfrm>
          <a:prstGeom prst="rect">
            <a:avLst/>
          </a:prstGeom>
        </p:spPr>
      </p:pic>
      <p:sp>
        <p:nvSpPr>
          <p:cNvPr id="5" name="テキスト プレースホルダー 4">
            <a:extLst>
              <a:ext uri="{FF2B5EF4-FFF2-40B4-BE49-F238E27FC236}">
                <a16:creationId xmlns:a16="http://schemas.microsoft.com/office/drawing/2014/main" id="{D2927592-8527-54F7-FB75-1B53562054A7}"/>
              </a:ext>
            </a:extLst>
          </p:cNvPr>
          <p:cNvSpPr>
            <a:spLocks noGrp="1"/>
          </p:cNvSpPr>
          <p:nvPr>
            <p:ph type="body" sz="quarter" idx="18" hasCustomPrompt="1"/>
          </p:nvPr>
        </p:nvSpPr>
        <p:spPr>
          <a:xfrm>
            <a:off x="2268536" y="2158396"/>
            <a:ext cx="10511464" cy="1915200"/>
          </a:xfrm>
        </p:spPr>
        <p:txBody>
          <a:bodyPr numCol="1">
            <a:spAutoFit/>
          </a:bodyPr>
          <a:lstStyle>
            <a:lvl1pPr marL="0" indent="0">
              <a:spcBef>
                <a:spcPts val="1200"/>
              </a:spcBef>
              <a:spcAft>
                <a:spcPts val="600"/>
              </a:spcAft>
              <a:buNone/>
              <a:tabLst>
                <a:tab pos="9648000" algn="l"/>
                <a:tab pos="9720000" algn="l"/>
                <a:tab pos="9864000" algn="l"/>
                <a:tab pos="9936000" algn="l"/>
                <a:tab pos="9972000" algn="l"/>
                <a:tab pos="10047600" algn="l"/>
                <a:tab pos="10080000" algn="l"/>
              </a:tabLst>
              <a:defRPr sz="2000" b="1" u="none" spc="100" baseline="0">
                <a:solidFill>
                  <a:srgbClr val="3C82F5"/>
                </a:solidFill>
              </a:defRPr>
            </a:lvl1pPr>
            <a:lvl2pPr marL="180000" indent="0">
              <a:spcBef>
                <a:spcPts val="400"/>
              </a:spcBef>
              <a:spcAft>
                <a:spcPts val="600"/>
              </a:spcAft>
              <a:buNone/>
              <a:tabLst>
                <a:tab pos="9648000" algn="l"/>
                <a:tab pos="9720000" algn="l"/>
                <a:tab pos="9936000" algn="l"/>
                <a:tab pos="10047600" algn="l"/>
              </a:tabLst>
              <a:defRPr sz="1800" spc="100"/>
            </a:lvl2pPr>
            <a:lvl3pPr marL="360000" indent="-180000">
              <a:spcAft>
                <a:spcPts val="600"/>
              </a:spcAft>
              <a:defRPr sz="1600" spc="100"/>
            </a:lvl3pPr>
            <a:lvl4pPr marL="504000" indent="-108000">
              <a:spcAft>
                <a:spcPts val="600"/>
              </a:spcAft>
              <a:defRPr sz="1400" spc="100"/>
            </a:lvl4pPr>
            <a:lvl5pPr marL="648000" indent="-144000">
              <a:spcAft>
                <a:spcPts val="600"/>
              </a:spcAft>
              <a:defRPr sz="1200" spc="100"/>
            </a:lvl5pPr>
          </a:lstStyle>
          <a:p>
            <a:pPr lvl="0"/>
            <a:r>
              <a:rPr kumimoji="1" lang="en-US" altLang="ja-JP" dirty="0"/>
              <a:t>X. Chapter</a:t>
            </a:r>
            <a:r>
              <a:rPr kumimoji="1" lang="ja-JP" altLang="en-US" dirty="0"/>
              <a:t>（章） </a:t>
            </a:r>
            <a:r>
              <a:rPr kumimoji="1" lang="en-US" altLang="ja-JP" dirty="0"/>
              <a:t>20pt </a:t>
            </a:r>
            <a:r>
              <a:rPr kumimoji="1" lang="ja-JP" altLang="en-US" sz="2000" b="1" i="0" u="sng" strike="noStrike" kern="1200" cap="none" spc="100" normalizeH="0" baseline="30000" noProof="0" dirty="0">
                <a:ln>
                  <a:noFill/>
                </a:ln>
                <a:solidFill>
                  <a:srgbClr val="3C82EB"/>
                </a:solidFill>
                <a:effectLst/>
                <a:uLnTx/>
                <a:uFill>
                  <a:solidFill>
                    <a:srgbClr val="3C82F5"/>
                  </a:solidFill>
                </a:uFill>
                <a:latin typeface="+mj-ea"/>
                <a:ea typeface="+mj-ea"/>
              </a:rPr>
              <a:t>	</a:t>
            </a:r>
            <a:r>
              <a:rPr lang="en-US" altLang="ja-JP" dirty="0"/>
              <a:t> X</a:t>
            </a:r>
            <a:endParaRPr kumimoji="1" lang="ja-JP" altLang="en-US" dirty="0"/>
          </a:p>
          <a:p>
            <a:pPr lvl="1"/>
            <a:r>
              <a:rPr kumimoji="1" lang="en-US" altLang="ja-JP" dirty="0"/>
              <a:t>X.X Section(</a:t>
            </a:r>
            <a:r>
              <a:rPr kumimoji="1" lang="ja-JP" altLang="en-US" dirty="0"/>
              <a:t>節</a:t>
            </a:r>
            <a:r>
              <a:rPr kumimoji="1" lang="en-US" altLang="ja-JP" dirty="0"/>
              <a:t>) 18pt </a:t>
            </a:r>
            <a:r>
              <a:rPr lang="en-US" altLang="ja-JP" sz="1800" u="dotted" spc="100" baseline="30000" dirty="0">
                <a:solidFill>
                  <a:srgbClr val="939292"/>
                </a:solidFill>
              </a:rPr>
              <a:t>	</a:t>
            </a:r>
            <a:r>
              <a:rPr kumimoji="1" lang="en-US" altLang="ja-JP" dirty="0"/>
              <a:t> X</a:t>
            </a:r>
            <a:endParaRPr kumimoji="1" lang="ja-JP" altLang="en-US" dirty="0"/>
          </a:p>
          <a:p>
            <a:pPr lvl="2"/>
            <a:r>
              <a:rPr kumimoji="1" lang="ja-JP" altLang="en-US" dirty="0"/>
              <a:t>第</a:t>
            </a:r>
            <a:r>
              <a:rPr kumimoji="1" lang="en-US" altLang="ja-JP" dirty="0"/>
              <a:t>3</a:t>
            </a:r>
            <a:r>
              <a:rPr kumimoji="1" lang="ja-JP" altLang="en-US" dirty="0"/>
              <a:t>レベル（項目</a:t>
            </a:r>
            <a:r>
              <a:rPr kumimoji="1" lang="en-US" altLang="ja-JP" dirty="0"/>
              <a:t>1</a:t>
            </a:r>
            <a:r>
              <a:rPr kumimoji="1" lang="ja-JP" altLang="en-US" dirty="0"/>
              <a:t>） </a:t>
            </a:r>
            <a:r>
              <a:rPr kumimoji="1" lang="en-US" altLang="ja-JP" dirty="0"/>
              <a:t>16pt</a:t>
            </a:r>
            <a:endParaRPr kumimoji="1" lang="ja-JP" altLang="en-US" dirty="0"/>
          </a:p>
          <a:p>
            <a:pPr lvl="3"/>
            <a:r>
              <a:rPr kumimoji="1" lang="ja-JP" altLang="en-US" dirty="0"/>
              <a:t>第</a:t>
            </a:r>
            <a:r>
              <a:rPr kumimoji="1" lang="en-US" altLang="ja-JP" dirty="0"/>
              <a:t>4</a:t>
            </a:r>
            <a:r>
              <a:rPr kumimoji="1" lang="ja-JP" altLang="en-US" dirty="0"/>
              <a:t>レベル（項目</a:t>
            </a:r>
            <a:r>
              <a:rPr kumimoji="1" lang="en-US" altLang="ja-JP" dirty="0"/>
              <a:t>2</a:t>
            </a:r>
            <a:r>
              <a:rPr kumimoji="1" lang="ja-JP" altLang="en-US" dirty="0"/>
              <a:t>） </a:t>
            </a:r>
            <a:r>
              <a:rPr kumimoji="1" lang="en-US" altLang="ja-JP" dirty="0"/>
              <a:t>14pt</a:t>
            </a:r>
            <a:endParaRPr kumimoji="1" lang="ja-JP" altLang="en-US" dirty="0"/>
          </a:p>
          <a:p>
            <a:pPr lvl="4"/>
            <a:r>
              <a:rPr kumimoji="1" lang="ja-JP" altLang="en-US" dirty="0"/>
              <a:t>第</a:t>
            </a:r>
            <a:r>
              <a:rPr kumimoji="1" lang="en-US" altLang="ja-JP" dirty="0"/>
              <a:t>5</a:t>
            </a:r>
            <a:r>
              <a:rPr kumimoji="1" lang="ja-JP" altLang="en-US" dirty="0"/>
              <a:t>レベル（項目</a:t>
            </a:r>
            <a:r>
              <a:rPr kumimoji="1" lang="en-US" altLang="ja-JP" dirty="0"/>
              <a:t>3</a:t>
            </a:r>
            <a:r>
              <a:rPr kumimoji="1" lang="ja-JP" altLang="en-US" dirty="0"/>
              <a:t>）</a:t>
            </a:r>
            <a:r>
              <a:rPr kumimoji="1" lang="en-US" altLang="ja-JP" dirty="0"/>
              <a:t>12pt</a:t>
            </a:r>
            <a:endParaRPr kumimoji="1" lang="ja-JP" altLang="en-US" dirty="0"/>
          </a:p>
        </p:txBody>
      </p:sp>
      <p:cxnSp>
        <p:nvCxnSpPr>
          <p:cNvPr id="6" name="ライン">
            <a:extLst>
              <a:ext uri="{FF2B5EF4-FFF2-40B4-BE49-F238E27FC236}">
                <a16:creationId xmlns:a16="http://schemas.microsoft.com/office/drawing/2014/main" id="{4F91B2D7-48E5-A811-A2D2-C01BDEB5BA84}"/>
              </a:ext>
            </a:extLst>
          </p:cNvPr>
          <p:cNvCxnSpPr>
            <a:cxnSpLocks/>
          </p:cNvCxnSpPr>
          <p:nvPr userDrawn="1"/>
        </p:nvCxnSpPr>
        <p:spPr>
          <a:xfrm>
            <a:off x="684000" y="1296000"/>
            <a:ext cx="12096000" cy="0"/>
          </a:xfrm>
          <a:prstGeom prst="line">
            <a:avLst/>
          </a:prstGeom>
          <a:ln w="762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15602"/>
      </p:ext>
    </p:extLst>
  </p:cSld>
  <p:clrMapOvr>
    <a:masterClrMapping/>
  </p:clrMapOvr>
  <p:extLst>
    <p:ext uri="{DCECCB84-F9BA-43D5-87BE-67443E8EF086}">
      <p15:sldGuideLst xmlns:p15="http://schemas.microsoft.com/office/powerpoint/2012/main">
        <p15:guide id="2" pos="1429" userDrawn="1">
          <p15:clr>
            <a:srgbClr val="FBAE40"/>
          </p15:clr>
        </p15:guide>
        <p15:guide id="3" orient="horz" pos="136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2" name="タイトル">
            <a:extLst>
              <a:ext uri="{FF2B5EF4-FFF2-40B4-BE49-F238E27FC236}">
                <a16:creationId xmlns:a16="http://schemas.microsoft.com/office/drawing/2014/main" id="{03494A43-BCC6-49C6-8849-DDC7301F825F}"/>
              </a:ext>
            </a:extLst>
          </p:cNvPr>
          <p:cNvSpPr>
            <a:spLocks noGrp="1"/>
          </p:cNvSpPr>
          <p:nvPr>
            <p:ph type="title" hasCustomPrompt="1"/>
          </p:nvPr>
        </p:nvSpPr>
        <p:spPr>
          <a:xfrm>
            <a:off x="2160000" y="2305012"/>
            <a:ext cx="10620000" cy="627929"/>
          </a:xfrm>
        </p:spPr>
        <p:txBody>
          <a:bodyPr anchor="b" anchorCtr="0"/>
          <a:lstStyle>
            <a:lvl1pPr>
              <a:lnSpc>
                <a:spcPct val="120000"/>
              </a:lnSpc>
              <a:defRPr sz="4000" b="1">
                <a:solidFill>
                  <a:srgbClr val="003B83"/>
                </a:solidFill>
                <a:latin typeface="+mj-ea"/>
                <a:ea typeface="+mj-ea"/>
              </a:defRPr>
            </a:lvl1pPr>
          </a:lstStyle>
          <a:p>
            <a:r>
              <a:rPr kumimoji="1" lang="en-US" altLang="ja-JP" dirty="0"/>
              <a:t>X. Chapter</a:t>
            </a:r>
            <a:r>
              <a:rPr kumimoji="1" lang="ja-JP" altLang="en-US" dirty="0"/>
              <a:t>（章）</a:t>
            </a:r>
          </a:p>
        </p:txBody>
      </p:sp>
      <p:sp>
        <p:nvSpPr>
          <p:cNvPr id="5" name="Section-Item／セクション-アイテム">
            <a:extLst>
              <a:ext uri="{FF2B5EF4-FFF2-40B4-BE49-F238E27FC236}">
                <a16:creationId xmlns:a16="http://schemas.microsoft.com/office/drawing/2014/main" id="{7EE7D310-7813-49D3-89ED-2E6A94D72C70}"/>
              </a:ext>
            </a:extLst>
          </p:cNvPr>
          <p:cNvSpPr>
            <a:spLocks noGrp="1"/>
          </p:cNvSpPr>
          <p:nvPr>
            <p:ph type="body" sz="quarter" idx="14" hasCustomPrompt="1"/>
          </p:nvPr>
        </p:nvSpPr>
        <p:spPr>
          <a:xfrm>
            <a:off x="2160000" y="3671999"/>
            <a:ext cx="10620000" cy="927946"/>
          </a:xfrm>
          <a:prstGeom prst="rect">
            <a:avLst/>
          </a:prstGeom>
        </p:spPr>
        <p:txBody>
          <a:bodyPr wrap="square">
            <a:spAutoFit/>
          </a:bodyPr>
          <a:lstStyle>
            <a:lvl1pPr marL="288000" indent="-288000" fontAlgn="ctr">
              <a:spcAft>
                <a:spcPts val="900"/>
              </a:spcAft>
              <a:buClr>
                <a:srgbClr val="013B84"/>
              </a:buClr>
              <a:buFont typeface="Wingdings" panose="05000000000000000000" pitchFamily="2" charset="2"/>
              <a:buChar char="l"/>
              <a:defRPr sz="2400" b="0" baseline="0">
                <a:solidFill>
                  <a:schemeClr val="tx1"/>
                </a:solidFill>
                <a:latin typeface="+mj-ea"/>
                <a:ea typeface="+mj-ea"/>
              </a:defRPr>
            </a:lvl1pPr>
            <a:lvl2pPr marL="504000" indent="-180000" fontAlgn="ctr">
              <a:spcAft>
                <a:spcPts val="900"/>
              </a:spcAft>
              <a:buClr>
                <a:srgbClr val="595758"/>
              </a:buClr>
              <a:buFont typeface="BIZ UDPゴシック" panose="020B0400000000000000" pitchFamily="50" charset="-128"/>
              <a:buChar char="-"/>
              <a:defRPr sz="2000" baseline="0">
                <a:latin typeface="+mn-ea"/>
                <a:ea typeface="+mn-ea"/>
              </a:defRPr>
            </a:lvl2pPr>
            <a:lvl3pPr marL="413930" indent="-107982">
              <a:lnSpc>
                <a:spcPct val="120000"/>
              </a:lnSpc>
              <a:spcAft>
                <a:spcPts val="600"/>
              </a:spcAft>
              <a:buFont typeface="BIZ UDPゴシック" panose="020B0400000000000000" pitchFamily="50" charset="-128"/>
              <a:buChar char="‐"/>
              <a:defRPr sz="1100"/>
            </a:lvl3pPr>
            <a:lvl4pPr marL="413930" indent="0">
              <a:buFont typeface="BIZ UDPゴシック" panose="020B0400000000000000" pitchFamily="50" charset="-128"/>
              <a:buNone/>
              <a:defRPr sz="1100"/>
            </a:lvl4pPr>
            <a:lvl5pPr marL="413930" indent="0">
              <a:buFontTx/>
              <a:buNone/>
              <a:defRPr sz="1050"/>
            </a:lvl5pPr>
          </a:lstStyle>
          <a:p>
            <a:pPr lvl="0"/>
            <a:r>
              <a:rPr kumimoji="1" lang="en-US" altLang="ja-JP" dirty="0"/>
              <a:t>X.X Section</a:t>
            </a:r>
            <a:r>
              <a:rPr kumimoji="1" lang="ja-JP" altLang="en-US" dirty="0"/>
              <a:t>（節）</a:t>
            </a:r>
          </a:p>
          <a:p>
            <a:pPr lvl="1"/>
            <a:r>
              <a:rPr kumimoji="1" lang="en-US" altLang="ja-JP" dirty="0"/>
              <a:t>X.X.X item</a:t>
            </a:r>
            <a:r>
              <a:rPr kumimoji="1" lang="ja-JP" altLang="en-US" dirty="0"/>
              <a:t>（項）</a:t>
            </a:r>
          </a:p>
        </p:txBody>
      </p:sp>
      <p:cxnSp>
        <p:nvCxnSpPr>
          <p:cNvPr id="6" name="ライン">
            <a:extLst>
              <a:ext uri="{FF2B5EF4-FFF2-40B4-BE49-F238E27FC236}">
                <a16:creationId xmlns:a16="http://schemas.microsoft.com/office/drawing/2014/main" id="{F030E348-E938-4384-B1A2-5FD489D7F80C}"/>
              </a:ext>
            </a:extLst>
          </p:cNvPr>
          <p:cNvCxnSpPr>
            <a:cxnSpLocks/>
          </p:cNvCxnSpPr>
          <p:nvPr userDrawn="1"/>
        </p:nvCxnSpPr>
        <p:spPr>
          <a:xfrm>
            <a:off x="2160000" y="3333400"/>
            <a:ext cx="10620000" cy="0"/>
          </a:xfrm>
          <a:prstGeom prst="line">
            <a:avLst/>
          </a:prstGeom>
          <a:noFill/>
          <a:ln w="7620" cap="flat" cmpd="sng" algn="ctr">
            <a:solidFill>
              <a:srgbClr val="003B83"/>
            </a:solidFill>
            <a:prstDash val="solid"/>
            <a:miter lim="800000"/>
          </a:ln>
          <a:effectLst/>
        </p:spPr>
      </p:cxnSp>
      <p:sp>
        <p:nvSpPr>
          <p:cNvPr id="9" name="Page_num">
            <a:extLst>
              <a:ext uri="{FF2B5EF4-FFF2-40B4-BE49-F238E27FC236}">
                <a16:creationId xmlns:a16="http://schemas.microsoft.com/office/drawing/2014/main" id="{0071F83A-BF59-4451-A241-64EAB27E40CF}"/>
              </a:ext>
            </a:extLst>
          </p:cNvPr>
          <p:cNvSpPr txBox="1"/>
          <p:nvPr userDrawn="1"/>
        </p:nvSpPr>
        <p:spPr>
          <a:xfrm>
            <a:off x="6371794" y="7274889"/>
            <a:ext cx="720000" cy="12311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ja-JP"/>
            </a:defPPr>
            <a:lvl1pPr algn="ctr" fontAlgn="base">
              <a:spcBef>
                <a:spcPct val="0"/>
              </a:spcBef>
              <a:spcAft>
                <a:spcPct val="0"/>
              </a:spcAft>
              <a:buFontTx/>
              <a:buNone/>
              <a:defRPr sz="1200">
                <a:latin typeface="Arial" charset="0"/>
                <a:ea typeface="ＭＳ Ｐゴシック" charset="-128"/>
              </a:defRPr>
            </a:lvl1pPr>
            <a:lvl2pPr algn="ctr" fontAlgn="b">
              <a:spcBef>
                <a:spcPct val="0"/>
              </a:spcBef>
              <a:spcAft>
                <a:spcPct val="0"/>
              </a:spcAft>
              <a:buFont typeface="Wingdings" pitchFamily="2" charset="2"/>
              <a:defRPr sz="1400">
                <a:latin typeface="ＭＳ Ｐゴシック" charset="-128"/>
                <a:ea typeface="ＭＳ Ｐゴシック" charset="-128"/>
              </a:defRPr>
            </a:lvl2pPr>
            <a:lvl3pPr algn="ctr" fontAlgn="b">
              <a:spcBef>
                <a:spcPct val="0"/>
              </a:spcBef>
              <a:spcAft>
                <a:spcPct val="0"/>
              </a:spcAft>
              <a:buFont typeface="Wingdings" pitchFamily="2" charset="2"/>
              <a:defRPr sz="1400">
                <a:latin typeface="ＭＳ Ｐゴシック" charset="-128"/>
                <a:ea typeface="ＭＳ Ｐゴシック" charset="-128"/>
              </a:defRPr>
            </a:lvl3pPr>
            <a:lvl4pPr algn="ctr" fontAlgn="b">
              <a:spcBef>
                <a:spcPct val="0"/>
              </a:spcBef>
              <a:spcAft>
                <a:spcPct val="0"/>
              </a:spcAft>
              <a:buFont typeface="Wingdings" pitchFamily="2" charset="2"/>
              <a:defRPr sz="1400">
                <a:latin typeface="ＭＳ Ｐゴシック" charset="-128"/>
                <a:ea typeface="ＭＳ Ｐゴシック" charset="-128"/>
              </a:defRPr>
            </a:lvl4pPr>
            <a:lvl5pPr algn="ctr" fontAlgn="b">
              <a:spcBef>
                <a:spcPct val="0"/>
              </a:spcBef>
              <a:spcAft>
                <a:spcPct val="0"/>
              </a:spcAft>
              <a:buFont typeface="Wingdings" pitchFamily="2" charset="2"/>
              <a:defRPr sz="1400">
                <a:latin typeface="ＭＳ Ｐゴシック" charset="-128"/>
                <a:ea typeface="ＭＳ Ｐゴシック" charset="-128"/>
              </a:defRPr>
            </a:lvl5pPr>
            <a:lvl6pPr>
              <a:defRPr sz="1400">
                <a:latin typeface="ＭＳ Ｐゴシック" charset="-128"/>
                <a:ea typeface="ＭＳ Ｐゴシック" charset="-128"/>
              </a:defRPr>
            </a:lvl6pPr>
            <a:lvl7pPr>
              <a:defRPr sz="1400">
                <a:latin typeface="ＭＳ Ｐゴシック" charset="-128"/>
                <a:ea typeface="ＭＳ Ｐゴシック" charset="-128"/>
              </a:defRPr>
            </a:lvl7pPr>
            <a:lvl8pPr>
              <a:defRPr sz="1400">
                <a:latin typeface="ＭＳ Ｐゴシック" charset="-128"/>
                <a:ea typeface="ＭＳ Ｐゴシック" charset="-128"/>
              </a:defRPr>
            </a:lvl8pPr>
            <a:lvl9pPr>
              <a:defRPr sz="1400">
                <a:latin typeface="ＭＳ Ｐゴシック" charset="-128"/>
                <a:ea typeface="ＭＳ Ｐゴシック" charset="-128"/>
              </a:defRPr>
            </a:lvl9pPr>
          </a:lstStyle>
          <a:p>
            <a:pPr lvl="0" algn="ctr" fontAlgn="ctr"/>
            <a:fld id="{AB47E478-DBB3-43BC-A738-41880CA68C90}" type="slidenum">
              <a:rPr lang="ja-JP" altLang="en-US" sz="800" baseline="0" smtClean="0">
                <a:solidFill>
                  <a:srgbClr val="595757"/>
                </a:solidFill>
                <a:latin typeface="+mn-lt"/>
                <a:ea typeface="+mn-ea"/>
                <a:sym typeface="Arial"/>
              </a:rPr>
              <a:pPr lvl="0" algn="ctr" fontAlgn="ctr"/>
              <a:t>‹#›</a:t>
            </a:fld>
            <a:endParaRPr lang="ja-JP" altLang="en-US" sz="800" baseline="0" dirty="0">
              <a:solidFill>
                <a:srgbClr val="595757"/>
              </a:solidFill>
              <a:latin typeface="+mn-lt"/>
              <a:ea typeface="+mn-ea"/>
              <a:sym typeface="Arial"/>
            </a:endParaRPr>
          </a:p>
        </p:txBody>
      </p:sp>
    </p:spTree>
    <p:extLst>
      <p:ext uri="{BB962C8B-B14F-4D97-AF65-F5344CB8AC3E}">
        <p14:creationId xmlns:p14="http://schemas.microsoft.com/office/powerpoint/2010/main" val="1139930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中面 A">
    <p:spTree>
      <p:nvGrpSpPr>
        <p:cNvPr id="1" name=""/>
        <p:cNvGrpSpPr/>
        <p:nvPr/>
      </p:nvGrpSpPr>
      <p:grpSpPr>
        <a:xfrm>
          <a:off x="0" y="0"/>
          <a:ext cx="0" cy="0"/>
          <a:chOff x="0" y="0"/>
          <a:chExt cx="0" cy="0"/>
        </a:xfrm>
      </p:grpSpPr>
      <p:sp>
        <p:nvSpPr>
          <p:cNvPr id="6" name="ページタイトル">
            <a:extLst>
              <a:ext uri="{FF2B5EF4-FFF2-40B4-BE49-F238E27FC236}">
                <a16:creationId xmlns:a16="http://schemas.microsoft.com/office/drawing/2014/main" id="{446F39C8-23F8-430E-95BF-4736A0633090}"/>
              </a:ext>
            </a:extLst>
          </p:cNvPr>
          <p:cNvSpPr>
            <a:spLocks noGrp="1"/>
          </p:cNvSpPr>
          <p:nvPr>
            <p:ph type="body" sz="quarter" idx="11" hasCustomPrompt="1"/>
          </p:nvPr>
        </p:nvSpPr>
        <p:spPr>
          <a:xfrm>
            <a:off x="683999" y="756000"/>
            <a:ext cx="12096963" cy="396000"/>
          </a:xfrm>
          <a:prstGeom prst="rect">
            <a:avLst/>
          </a:prstGeom>
        </p:spPr>
        <p:txBody>
          <a:bodyPr anchor="b" anchorCtr="0">
            <a:spAutoFit/>
          </a:bodyPr>
          <a:lstStyle>
            <a:lvl1pPr marL="0" indent="0" fontAlgn="base">
              <a:lnSpc>
                <a:spcPct val="110000"/>
              </a:lnSpc>
              <a:spcAft>
                <a:spcPts val="0"/>
              </a:spcAft>
              <a:buNone/>
              <a:defRPr sz="3000" b="1" baseline="0">
                <a:solidFill>
                  <a:srgbClr val="003B83"/>
                </a:solidFill>
                <a:latin typeface="+mj-ea"/>
                <a:ea typeface="+mj-ea"/>
              </a:defRPr>
            </a:lvl1pPr>
            <a:lvl2pPr marL="36000" indent="0">
              <a:buNone/>
              <a:defRPr/>
            </a:lvl2pPr>
            <a:lvl3pPr marL="288000" indent="0">
              <a:buNone/>
              <a:defRPr/>
            </a:lvl3pPr>
            <a:lvl4pPr marL="468000" indent="0">
              <a:buNone/>
              <a:defRPr/>
            </a:lvl4pPr>
            <a:lvl5pPr marL="612000" indent="0">
              <a:buNone/>
              <a:defRPr/>
            </a:lvl5pPr>
          </a:lstStyle>
          <a:p>
            <a:pPr lvl="0"/>
            <a:r>
              <a:rPr kumimoji="1" lang="ja-JP" altLang="en-US" dirty="0"/>
              <a:t>ページタイトル（結論／メッセージ）</a:t>
            </a:r>
          </a:p>
        </p:txBody>
      </p:sp>
      <p:sp>
        <p:nvSpPr>
          <p:cNvPr id="5" name="Section／節">
            <a:extLst>
              <a:ext uri="{FF2B5EF4-FFF2-40B4-BE49-F238E27FC236}">
                <a16:creationId xmlns:a16="http://schemas.microsoft.com/office/drawing/2014/main" id="{3AFE7292-A4D8-4D37-88EC-6B62BCA2C5BE}"/>
              </a:ext>
            </a:extLst>
          </p:cNvPr>
          <p:cNvSpPr>
            <a:spLocks noGrp="1"/>
          </p:cNvSpPr>
          <p:nvPr>
            <p:ph type="title" hasCustomPrompt="1"/>
          </p:nvPr>
        </p:nvSpPr>
        <p:spPr>
          <a:xfrm>
            <a:off x="683999" y="432000"/>
            <a:ext cx="11520000" cy="201600"/>
          </a:xfrm>
        </p:spPr>
        <p:txBody>
          <a:bodyPr anchor="ctr" anchorCtr="0">
            <a:noAutofit/>
          </a:bodyPr>
          <a:lstStyle>
            <a:lvl1pPr fontAlgn="ctr">
              <a:defRPr sz="1400">
                <a:solidFill>
                  <a:srgbClr val="003B83"/>
                </a:solidFill>
                <a:latin typeface="+mj-ea"/>
                <a:ea typeface="+mj-ea"/>
              </a:defRPr>
            </a:lvl1pPr>
          </a:lstStyle>
          <a:p>
            <a:r>
              <a:rPr kumimoji="1" lang="en-US" altLang="ja-JP" dirty="0"/>
              <a:t>X.X Section</a:t>
            </a:r>
            <a:r>
              <a:rPr kumimoji="1" lang="ja-JP" altLang="en-US" dirty="0"/>
              <a:t>（節）</a:t>
            </a:r>
          </a:p>
        </p:txBody>
      </p:sp>
      <p:sp>
        <p:nvSpPr>
          <p:cNvPr id="13" name="Page_num">
            <a:extLst>
              <a:ext uri="{FF2B5EF4-FFF2-40B4-BE49-F238E27FC236}">
                <a16:creationId xmlns:a16="http://schemas.microsoft.com/office/drawing/2014/main" id="{B6518D72-6095-4362-B16D-D83250D7DD56}"/>
              </a:ext>
            </a:extLst>
          </p:cNvPr>
          <p:cNvSpPr txBox="1"/>
          <p:nvPr userDrawn="1"/>
        </p:nvSpPr>
        <p:spPr>
          <a:xfrm>
            <a:off x="6371794" y="7274889"/>
            <a:ext cx="720000" cy="12311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ja-JP"/>
            </a:defPPr>
            <a:lvl1pPr algn="ctr" fontAlgn="base">
              <a:spcBef>
                <a:spcPct val="0"/>
              </a:spcBef>
              <a:spcAft>
                <a:spcPct val="0"/>
              </a:spcAft>
              <a:buFontTx/>
              <a:buNone/>
              <a:defRPr sz="1200">
                <a:latin typeface="Arial" charset="0"/>
                <a:ea typeface="ＭＳ Ｐゴシック" charset="-128"/>
              </a:defRPr>
            </a:lvl1pPr>
            <a:lvl2pPr algn="ctr" fontAlgn="b">
              <a:spcBef>
                <a:spcPct val="0"/>
              </a:spcBef>
              <a:spcAft>
                <a:spcPct val="0"/>
              </a:spcAft>
              <a:buFont typeface="Wingdings" pitchFamily="2" charset="2"/>
              <a:defRPr sz="1400">
                <a:latin typeface="ＭＳ Ｐゴシック" charset="-128"/>
                <a:ea typeface="ＭＳ Ｐゴシック" charset="-128"/>
              </a:defRPr>
            </a:lvl2pPr>
            <a:lvl3pPr algn="ctr" fontAlgn="b">
              <a:spcBef>
                <a:spcPct val="0"/>
              </a:spcBef>
              <a:spcAft>
                <a:spcPct val="0"/>
              </a:spcAft>
              <a:buFont typeface="Wingdings" pitchFamily="2" charset="2"/>
              <a:defRPr sz="1400">
                <a:latin typeface="ＭＳ Ｐゴシック" charset="-128"/>
                <a:ea typeface="ＭＳ Ｐゴシック" charset="-128"/>
              </a:defRPr>
            </a:lvl3pPr>
            <a:lvl4pPr algn="ctr" fontAlgn="b">
              <a:spcBef>
                <a:spcPct val="0"/>
              </a:spcBef>
              <a:spcAft>
                <a:spcPct val="0"/>
              </a:spcAft>
              <a:buFont typeface="Wingdings" pitchFamily="2" charset="2"/>
              <a:defRPr sz="1400">
                <a:latin typeface="ＭＳ Ｐゴシック" charset="-128"/>
                <a:ea typeface="ＭＳ Ｐゴシック" charset="-128"/>
              </a:defRPr>
            </a:lvl4pPr>
            <a:lvl5pPr algn="ctr" fontAlgn="b">
              <a:spcBef>
                <a:spcPct val="0"/>
              </a:spcBef>
              <a:spcAft>
                <a:spcPct val="0"/>
              </a:spcAft>
              <a:buFont typeface="Wingdings" pitchFamily="2" charset="2"/>
              <a:defRPr sz="1400">
                <a:latin typeface="ＭＳ Ｐゴシック" charset="-128"/>
                <a:ea typeface="ＭＳ Ｐゴシック" charset="-128"/>
              </a:defRPr>
            </a:lvl5pPr>
            <a:lvl6pPr>
              <a:defRPr sz="1400">
                <a:latin typeface="ＭＳ Ｐゴシック" charset="-128"/>
                <a:ea typeface="ＭＳ Ｐゴシック" charset="-128"/>
              </a:defRPr>
            </a:lvl6pPr>
            <a:lvl7pPr>
              <a:defRPr sz="1400">
                <a:latin typeface="ＭＳ Ｐゴシック" charset="-128"/>
                <a:ea typeface="ＭＳ Ｐゴシック" charset="-128"/>
              </a:defRPr>
            </a:lvl7pPr>
            <a:lvl8pPr>
              <a:defRPr sz="1400">
                <a:latin typeface="ＭＳ Ｐゴシック" charset="-128"/>
                <a:ea typeface="ＭＳ Ｐゴシック" charset="-128"/>
              </a:defRPr>
            </a:lvl8pPr>
            <a:lvl9pPr>
              <a:defRPr sz="1400">
                <a:latin typeface="ＭＳ Ｐゴシック" charset="-128"/>
                <a:ea typeface="ＭＳ Ｐゴシック" charset="-128"/>
              </a:defRPr>
            </a:lvl9pPr>
          </a:lstStyle>
          <a:p>
            <a:pPr lvl="0" algn="ctr" fontAlgn="ctr"/>
            <a:fld id="{AB47E478-DBB3-43BC-A738-41880CA68C90}" type="slidenum">
              <a:rPr lang="ja-JP" altLang="en-US" sz="800" baseline="0" smtClean="0">
                <a:solidFill>
                  <a:srgbClr val="595757"/>
                </a:solidFill>
                <a:latin typeface="+mn-lt"/>
                <a:ea typeface="+mn-ea"/>
                <a:sym typeface="Arial"/>
              </a:rPr>
              <a:pPr lvl="0" algn="ctr" fontAlgn="ctr"/>
              <a:t>‹#›</a:t>
            </a:fld>
            <a:endParaRPr lang="ja-JP" altLang="en-US" sz="800" baseline="0" dirty="0">
              <a:solidFill>
                <a:srgbClr val="595757"/>
              </a:solidFill>
              <a:latin typeface="+mn-lt"/>
              <a:ea typeface="+mn-ea"/>
              <a:sym typeface="Arial"/>
            </a:endParaRPr>
          </a:p>
        </p:txBody>
      </p:sp>
      <p:pic>
        <p:nvPicPr>
          <p:cNvPr id="10" name="図 9">
            <a:extLst>
              <a:ext uri="{FF2B5EF4-FFF2-40B4-BE49-F238E27FC236}">
                <a16:creationId xmlns:a16="http://schemas.microsoft.com/office/drawing/2014/main" id="{73C85138-0BDC-45BD-AE6A-4C5CE1ADA1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63588" cy="431023"/>
          </a:xfrm>
          <a:prstGeom prst="rect">
            <a:avLst/>
          </a:prstGeom>
        </p:spPr>
      </p:pic>
      <p:cxnSp>
        <p:nvCxnSpPr>
          <p:cNvPr id="2" name="ライン">
            <a:extLst>
              <a:ext uri="{FF2B5EF4-FFF2-40B4-BE49-F238E27FC236}">
                <a16:creationId xmlns:a16="http://schemas.microsoft.com/office/drawing/2014/main" id="{A6B1578E-6B2E-AE2F-C5B7-D945012823E6}"/>
              </a:ext>
            </a:extLst>
          </p:cNvPr>
          <p:cNvCxnSpPr>
            <a:cxnSpLocks/>
          </p:cNvCxnSpPr>
          <p:nvPr userDrawn="1"/>
        </p:nvCxnSpPr>
        <p:spPr>
          <a:xfrm>
            <a:off x="684000" y="1296000"/>
            <a:ext cx="12096000" cy="0"/>
          </a:xfrm>
          <a:prstGeom prst="line">
            <a:avLst/>
          </a:prstGeom>
          <a:ln w="762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テキスト プレースホルダー">
            <a:extLst>
              <a:ext uri="{FF2B5EF4-FFF2-40B4-BE49-F238E27FC236}">
                <a16:creationId xmlns:a16="http://schemas.microsoft.com/office/drawing/2014/main" id="{9CDF97CC-ABBB-C73D-AB73-F613867C4A36}"/>
              </a:ext>
            </a:extLst>
          </p:cNvPr>
          <p:cNvSpPr>
            <a:spLocks noGrp="1"/>
          </p:cNvSpPr>
          <p:nvPr>
            <p:ph type="body" sz="quarter" idx="21" hasCustomPrompt="1"/>
          </p:nvPr>
        </p:nvSpPr>
        <p:spPr>
          <a:xfrm>
            <a:off x="683999" y="1476000"/>
            <a:ext cx="12096000" cy="2320635"/>
          </a:xfrm>
        </p:spPr>
        <p:txBody>
          <a:bodyPr>
            <a:spAutoFit/>
          </a:bodyPr>
          <a:lstStyle>
            <a:lvl1pPr marL="360000" indent="-360000">
              <a:defRPr sz="2400" spc="120" baseline="0">
                <a:solidFill>
                  <a:schemeClr val="tx1"/>
                </a:solidFill>
                <a:latin typeface="+mj-ea"/>
                <a:ea typeface="+mj-ea"/>
              </a:defRPr>
            </a:lvl1pPr>
            <a:lvl2pPr marL="468000" indent="-252000">
              <a:defRPr sz="2000" spc="120" baseline="0">
                <a:solidFill>
                  <a:schemeClr val="tx1"/>
                </a:solidFill>
                <a:latin typeface="+mj-ea"/>
                <a:ea typeface="+mj-ea"/>
              </a:defRPr>
            </a:lvl2pPr>
            <a:lvl3pPr marL="576000" indent="-216000">
              <a:defRPr sz="1800" spc="120" baseline="0">
                <a:solidFill>
                  <a:schemeClr val="tx1"/>
                </a:solidFill>
              </a:defRPr>
            </a:lvl3pPr>
            <a:lvl4pPr marL="720000" indent="-144000">
              <a:lnSpc>
                <a:spcPct val="130000"/>
              </a:lnSpc>
              <a:spcAft>
                <a:spcPts val="1200"/>
              </a:spcAft>
              <a:defRPr sz="1400" spc="120" baseline="0">
                <a:solidFill>
                  <a:schemeClr val="tx1"/>
                </a:solidFill>
              </a:defRPr>
            </a:lvl4pPr>
            <a:lvl5pPr marL="828000" indent="-144000">
              <a:spcAft>
                <a:spcPts val="1200"/>
              </a:spcAft>
              <a:defRPr sz="1400" spc="120" baseline="0">
                <a:solidFill>
                  <a:schemeClr val="tx1"/>
                </a:solidFill>
              </a:defRPr>
            </a:lvl5pPr>
          </a:lstStyle>
          <a:p>
            <a:pPr lvl="0"/>
            <a:r>
              <a:rPr kumimoji="1" lang="ja-JP" altLang="en-US" dirty="0"/>
              <a:t>第１レベル ２</a:t>
            </a:r>
            <a:r>
              <a:rPr kumimoji="1" lang="en-US" altLang="ja-JP" dirty="0"/>
              <a:t>4pt</a:t>
            </a:r>
          </a:p>
          <a:p>
            <a:pPr lvl="1"/>
            <a:r>
              <a:rPr kumimoji="1" lang="ja-JP" altLang="en-US" dirty="0"/>
              <a:t>第</a:t>
            </a:r>
            <a:r>
              <a:rPr kumimoji="1" lang="en-US" altLang="ja-JP" dirty="0"/>
              <a:t>2</a:t>
            </a:r>
            <a:r>
              <a:rPr kumimoji="1" lang="ja-JP" altLang="en-US" dirty="0"/>
              <a:t>レベル </a:t>
            </a:r>
            <a:r>
              <a:rPr kumimoji="1" lang="en-US" altLang="ja-JP" dirty="0"/>
              <a:t>20pt</a:t>
            </a:r>
          </a:p>
          <a:p>
            <a:pPr lvl="2"/>
            <a:r>
              <a:rPr kumimoji="1" lang="ja-JP" altLang="en-US" dirty="0"/>
              <a:t>第</a:t>
            </a:r>
            <a:r>
              <a:rPr kumimoji="1" lang="en-US" altLang="ja-JP" dirty="0"/>
              <a:t>3</a:t>
            </a:r>
            <a:r>
              <a:rPr kumimoji="1" lang="ja-JP" altLang="en-US" dirty="0"/>
              <a:t>レベル </a:t>
            </a:r>
            <a:r>
              <a:rPr kumimoji="1" lang="en-US" altLang="ja-JP" dirty="0"/>
              <a:t>18pt</a:t>
            </a:r>
          </a:p>
          <a:p>
            <a:pPr lvl="3"/>
            <a:r>
              <a:rPr kumimoji="1" lang="ja-JP" altLang="en-US" dirty="0"/>
              <a:t>第</a:t>
            </a:r>
            <a:r>
              <a:rPr kumimoji="1" lang="en-US" altLang="ja-JP" dirty="0"/>
              <a:t>4</a:t>
            </a:r>
            <a:r>
              <a:rPr kumimoji="1" lang="ja-JP" altLang="en-US" dirty="0"/>
              <a:t>レベル １</a:t>
            </a:r>
            <a:r>
              <a:rPr kumimoji="1" lang="en-US" altLang="ja-JP" dirty="0"/>
              <a:t>4pt</a:t>
            </a:r>
          </a:p>
          <a:p>
            <a:pPr lvl="4"/>
            <a:r>
              <a:rPr kumimoji="1" lang="ja-JP" altLang="en-US" dirty="0"/>
              <a:t>第</a:t>
            </a:r>
            <a:r>
              <a:rPr kumimoji="1" lang="en-US" altLang="ja-JP" dirty="0"/>
              <a:t>5</a:t>
            </a:r>
            <a:r>
              <a:rPr kumimoji="1" lang="ja-JP" altLang="en-US" dirty="0"/>
              <a:t>レベル １</a:t>
            </a:r>
            <a:r>
              <a:rPr kumimoji="1" lang="en-US" altLang="ja-JP" dirty="0"/>
              <a:t>4pt</a:t>
            </a:r>
          </a:p>
        </p:txBody>
      </p:sp>
      <p:sp>
        <p:nvSpPr>
          <p:cNvPr id="7" name="出所">
            <a:extLst>
              <a:ext uri="{FF2B5EF4-FFF2-40B4-BE49-F238E27FC236}">
                <a16:creationId xmlns:a16="http://schemas.microsoft.com/office/drawing/2014/main" id="{AB41B631-BF60-F120-99EE-FD441BB658E8}"/>
              </a:ext>
            </a:extLst>
          </p:cNvPr>
          <p:cNvSpPr>
            <a:spLocks noGrp="1"/>
          </p:cNvSpPr>
          <p:nvPr>
            <p:ph type="body" sz="quarter" idx="20" hasCustomPrompt="1"/>
          </p:nvPr>
        </p:nvSpPr>
        <p:spPr>
          <a:xfrm>
            <a:off x="684000" y="7020000"/>
            <a:ext cx="12095999" cy="135422"/>
          </a:xfrm>
        </p:spPr>
        <p:txBody>
          <a:bodyPr anchor="b" anchorCtr="0">
            <a:spAutoFit/>
          </a:bodyPr>
          <a:lstStyle>
            <a:lvl1pPr marL="252000" indent="-252000">
              <a:lnSpc>
                <a:spcPct val="110000"/>
              </a:lnSpc>
              <a:spcAft>
                <a:spcPts val="0"/>
              </a:spcAft>
              <a:buNone/>
              <a:defRPr sz="800" b="0">
                <a:solidFill>
                  <a:srgbClr val="000000"/>
                </a:solidFill>
                <a:latin typeface="+mn-ea"/>
                <a:ea typeface="+mn-ea"/>
              </a:defRPr>
            </a:lvl1pPr>
          </a:lstStyle>
          <a:p>
            <a:pPr lvl="0"/>
            <a:r>
              <a:rPr kumimoji="1" lang="ja-JP" altLang="en-US" dirty="0"/>
              <a:t>出所：</a:t>
            </a:r>
          </a:p>
        </p:txBody>
      </p:sp>
    </p:spTree>
    <p:extLst>
      <p:ext uri="{BB962C8B-B14F-4D97-AF65-F5344CB8AC3E}">
        <p14:creationId xmlns:p14="http://schemas.microsoft.com/office/powerpoint/2010/main" val="2324677068"/>
      </p:ext>
    </p:extLst>
  </p:cSld>
  <p:clrMapOvr>
    <a:masterClrMapping/>
  </p:clrMapOvr>
  <p:extLst>
    <p:ext uri="{DCECCB84-F9BA-43D5-87BE-67443E8EF086}">
      <p15:sldGuideLst xmlns:p15="http://schemas.microsoft.com/office/powerpoint/2012/main">
        <p15:guide id="1" orient="horz" pos="92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中面 B">
    <p:spTree>
      <p:nvGrpSpPr>
        <p:cNvPr id="1" name=""/>
        <p:cNvGrpSpPr/>
        <p:nvPr/>
      </p:nvGrpSpPr>
      <p:grpSpPr>
        <a:xfrm>
          <a:off x="0" y="0"/>
          <a:ext cx="0" cy="0"/>
          <a:chOff x="0" y="0"/>
          <a:chExt cx="0" cy="0"/>
        </a:xfrm>
      </p:grpSpPr>
      <p:sp>
        <p:nvSpPr>
          <p:cNvPr id="5" name="Section／節">
            <a:extLst>
              <a:ext uri="{FF2B5EF4-FFF2-40B4-BE49-F238E27FC236}">
                <a16:creationId xmlns:a16="http://schemas.microsoft.com/office/drawing/2014/main" id="{3AFE7292-A4D8-4D37-88EC-6B62BCA2C5BE}"/>
              </a:ext>
            </a:extLst>
          </p:cNvPr>
          <p:cNvSpPr>
            <a:spLocks noGrp="1"/>
          </p:cNvSpPr>
          <p:nvPr>
            <p:ph type="title" hasCustomPrompt="1"/>
          </p:nvPr>
        </p:nvSpPr>
        <p:spPr>
          <a:xfrm>
            <a:off x="683999" y="432000"/>
            <a:ext cx="11520000" cy="201600"/>
          </a:xfrm>
        </p:spPr>
        <p:txBody>
          <a:bodyPr anchor="ctr" anchorCtr="0">
            <a:noAutofit/>
          </a:bodyPr>
          <a:lstStyle>
            <a:lvl1pPr fontAlgn="ctr">
              <a:defRPr sz="1400">
                <a:solidFill>
                  <a:srgbClr val="003B83"/>
                </a:solidFill>
                <a:latin typeface="+mj-ea"/>
                <a:ea typeface="+mj-ea"/>
              </a:defRPr>
            </a:lvl1pPr>
          </a:lstStyle>
          <a:p>
            <a:r>
              <a:rPr kumimoji="1" lang="en-US" altLang="ja-JP" dirty="0"/>
              <a:t>X.X Section</a:t>
            </a:r>
            <a:r>
              <a:rPr kumimoji="1" lang="ja-JP" altLang="en-US" dirty="0"/>
              <a:t>（節）</a:t>
            </a:r>
          </a:p>
        </p:txBody>
      </p:sp>
      <p:sp>
        <p:nvSpPr>
          <p:cNvPr id="13" name="Page_num">
            <a:extLst>
              <a:ext uri="{FF2B5EF4-FFF2-40B4-BE49-F238E27FC236}">
                <a16:creationId xmlns:a16="http://schemas.microsoft.com/office/drawing/2014/main" id="{B6518D72-6095-4362-B16D-D83250D7DD56}"/>
              </a:ext>
            </a:extLst>
          </p:cNvPr>
          <p:cNvSpPr txBox="1"/>
          <p:nvPr userDrawn="1"/>
        </p:nvSpPr>
        <p:spPr>
          <a:xfrm>
            <a:off x="6371794" y="7274889"/>
            <a:ext cx="720000" cy="12311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ja-JP"/>
            </a:defPPr>
            <a:lvl1pPr algn="ctr" fontAlgn="base">
              <a:spcBef>
                <a:spcPct val="0"/>
              </a:spcBef>
              <a:spcAft>
                <a:spcPct val="0"/>
              </a:spcAft>
              <a:buFontTx/>
              <a:buNone/>
              <a:defRPr sz="1200">
                <a:latin typeface="Arial" charset="0"/>
                <a:ea typeface="ＭＳ Ｐゴシック" charset="-128"/>
              </a:defRPr>
            </a:lvl1pPr>
            <a:lvl2pPr algn="ctr" fontAlgn="b">
              <a:spcBef>
                <a:spcPct val="0"/>
              </a:spcBef>
              <a:spcAft>
                <a:spcPct val="0"/>
              </a:spcAft>
              <a:buFont typeface="Wingdings" pitchFamily="2" charset="2"/>
              <a:defRPr sz="1400">
                <a:latin typeface="ＭＳ Ｐゴシック" charset="-128"/>
                <a:ea typeface="ＭＳ Ｐゴシック" charset="-128"/>
              </a:defRPr>
            </a:lvl2pPr>
            <a:lvl3pPr algn="ctr" fontAlgn="b">
              <a:spcBef>
                <a:spcPct val="0"/>
              </a:spcBef>
              <a:spcAft>
                <a:spcPct val="0"/>
              </a:spcAft>
              <a:buFont typeface="Wingdings" pitchFamily="2" charset="2"/>
              <a:defRPr sz="1400">
                <a:latin typeface="ＭＳ Ｐゴシック" charset="-128"/>
                <a:ea typeface="ＭＳ Ｐゴシック" charset="-128"/>
              </a:defRPr>
            </a:lvl3pPr>
            <a:lvl4pPr algn="ctr" fontAlgn="b">
              <a:spcBef>
                <a:spcPct val="0"/>
              </a:spcBef>
              <a:spcAft>
                <a:spcPct val="0"/>
              </a:spcAft>
              <a:buFont typeface="Wingdings" pitchFamily="2" charset="2"/>
              <a:defRPr sz="1400">
                <a:latin typeface="ＭＳ Ｐゴシック" charset="-128"/>
                <a:ea typeface="ＭＳ Ｐゴシック" charset="-128"/>
              </a:defRPr>
            </a:lvl4pPr>
            <a:lvl5pPr algn="ctr" fontAlgn="b">
              <a:spcBef>
                <a:spcPct val="0"/>
              </a:spcBef>
              <a:spcAft>
                <a:spcPct val="0"/>
              </a:spcAft>
              <a:buFont typeface="Wingdings" pitchFamily="2" charset="2"/>
              <a:defRPr sz="1400">
                <a:latin typeface="ＭＳ Ｐゴシック" charset="-128"/>
                <a:ea typeface="ＭＳ Ｐゴシック" charset="-128"/>
              </a:defRPr>
            </a:lvl5pPr>
            <a:lvl6pPr>
              <a:defRPr sz="1400">
                <a:latin typeface="ＭＳ Ｐゴシック" charset="-128"/>
                <a:ea typeface="ＭＳ Ｐゴシック" charset="-128"/>
              </a:defRPr>
            </a:lvl6pPr>
            <a:lvl7pPr>
              <a:defRPr sz="1400">
                <a:latin typeface="ＭＳ Ｐゴシック" charset="-128"/>
                <a:ea typeface="ＭＳ Ｐゴシック" charset="-128"/>
              </a:defRPr>
            </a:lvl7pPr>
            <a:lvl8pPr>
              <a:defRPr sz="1400">
                <a:latin typeface="ＭＳ Ｐゴシック" charset="-128"/>
                <a:ea typeface="ＭＳ Ｐゴシック" charset="-128"/>
              </a:defRPr>
            </a:lvl8pPr>
            <a:lvl9pPr>
              <a:defRPr sz="1400">
                <a:latin typeface="ＭＳ Ｐゴシック" charset="-128"/>
                <a:ea typeface="ＭＳ Ｐゴシック" charset="-128"/>
              </a:defRPr>
            </a:lvl9pPr>
          </a:lstStyle>
          <a:p>
            <a:pPr lvl="0" algn="ctr" fontAlgn="ctr"/>
            <a:fld id="{AB47E478-DBB3-43BC-A738-41880CA68C90}" type="slidenum">
              <a:rPr lang="ja-JP" altLang="en-US" sz="800" baseline="0" smtClean="0">
                <a:solidFill>
                  <a:srgbClr val="595757"/>
                </a:solidFill>
                <a:latin typeface="+mn-lt"/>
                <a:ea typeface="+mn-ea"/>
                <a:sym typeface="Arial"/>
              </a:rPr>
              <a:pPr lvl="0" algn="ctr" fontAlgn="ctr"/>
              <a:t>‹#›</a:t>
            </a:fld>
            <a:endParaRPr lang="ja-JP" altLang="en-US" sz="800" baseline="0" dirty="0">
              <a:solidFill>
                <a:srgbClr val="595757"/>
              </a:solidFill>
              <a:latin typeface="+mn-lt"/>
              <a:ea typeface="+mn-ea"/>
              <a:sym typeface="Arial"/>
            </a:endParaRPr>
          </a:p>
        </p:txBody>
      </p:sp>
      <p:pic>
        <p:nvPicPr>
          <p:cNvPr id="10" name="図 9">
            <a:extLst>
              <a:ext uri="{FF2B5EF4-FFF2-40B4-BE49-F238E27FC236}">
                <a16:creationId xmlns:a16="http://schemas.microsoft.com/office/drawing/2014/main" id="{73C85138-0BDC-45BD-AE6A-4C5CE1ADA1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63588" cy="431023"/>
          </a:xfrm>
          <a:prstGeom prst="rect">
            <a:avLst/>
          </a:prstGeom>
        </p:spPr>
      </p:pic>
      <p:sp>
        <p:nvSpPr>
          <p:cNvPr id="4" name="テキスト">
            <a:extLst>
              <a:ext uri="{FF2B5EF4-FFF2-40B4-BE49-F238E27FC236}">
                <a16:creationId xmlns:a16="http://schemas.microsoft.com/office/drawing/2014/main" id="{4F108AB4-3638-1556-3AD6-1E4BF193D0FC}"/>
              </a:ext>
            </a:extLst>
          </p:cNvPr>
          <p:cNvSpPr>
            <a:spLocks noGrp="1"/>
          </p:cNvSpPr>
          <p:nvPr>
            <p:ph type="body" sz="quarter" idx="12" hasCustomPrompt="1"/>
          </p:nvPr>
        </p:nvSpPr>
        <p:spPr>
          <a:xfrm>
            <a:off x="683999" y="3600000"/>
            <a:ext cx="12096963" cy="1551194"/>
          </a:xfrm>
          <a:prstGeom prst="rect">
            <a:avLst/>
          </a:prstGeom>
        </p:spPr>
        <p:txBody>
          <a:bodyPr wrap="square">
            <a:spAutoFit/>
          </a:bodyPr>
          <a:lstStyle>
            <a:lvl1pPr marL="0" indent="0">
              <a:lnSpc>
                <a:spcPct val="140000"/>
              </a:lnSpc>
              <a:spcBef>
                <a:spcPts val="0"/>
              </a:spcBef>
              <a:buNone/>
              <a:defRPr sz="2400" b="0" spc="120" baseline="0">
                <a:solidFill>
                  <a:schemeClr val="tx1"/>
                </a:solidFill>
                <a:latin typeface="+mn-ea"/>
                <a:ea typeface="+mn-ea"/>
              </a:defRPr>
            </a:lvl1pPr>
          </a:lstStyle>
          <a:p>
            <a:pPr lvl="0"/>
            <a:r>
              <a:rPr kumimoji="1" lang="ja-JP" altLang="en-US" dirty="0"/>
              <a:t>テキストが入ります①テキストが入ります②テキストが入ります③テキストが入ります④テキストが入ります⑤テキストが入ります⑥テキストが入ります⑦テキストが入ります⑧テキストが入ります⑨テキストが入ります❶</a:t>
            </a:r>
          </a:p>
        </p:txBody>
      </p:sp>
      <p:sp>
        <p:nvSpPr>
          <p:cNvPr id="7" name="メッセージ">
            <a:extLst>
              <a:ext uri="{FF2B5EF4-FFF2-40B4-BE49-F238E27FC236}">
                <a16:creationId xmlns:a16="http://schemas.microsoft.com/office/drawing/2014/main" id="{3503B903-58C2-C0D0-E155-4257C9CCBDFD}"/>
              </a:ext>
            </a:extLst>
          </p:cNvPr>
          <p:cNvSpPr>
            <a:spLocks noGrp="1"/>
          </p:cNvSpPr>
          <p:nvPr>
            <p:ph type="body" sz="quarter" idx="11" hasCustomPrompt="1"/>
          </p:nvPr>
        </p:nvSpPr>
        <p:spPr>
          <a:xfrm>
            <a:off x="683999" y="1936929"/>
            <a:ext cx="12096963" cy="698140"/>
          </a:xfrm>
          <a:prstGeom prst="rect">
            <a:avLst/>
          </a:prstGeom>
        </p:spPr>
        <p:txBody>
          <a:bodyPr anchor="ctr" anchorCtr="0"/>
          <a:lstStyle>
            <a:lvl1pPr marL="0" indent="0" fontAlgn="base">
              <a:lnSpc>
                <a:spcPct val="110000"/>
              </a:lnSpc>
              <a:spcAft>
                <a:spcPts val="0"/>
              </a:spcAft>
              <a:buNone/>
              <a:defRPr sz="4800" b="1" baseline="0">
                <a:solidFill>
                  <a:srgbClr val="003B83"/>
                </a:solidFill>
                <a:latin typeface="+mj-ea"/>
                <a:ea typeface="+mj-ea"/>
              </a:defRPr>
            </a:lvl1pPr>
            <a:lvl2pPr marL="36000" indent="0">
              <a:buNone/>
              <a:defRPr/>
            </a:lvl2pPr>
            <a:lvl3pPr marL="288000" indent="0">
              <a:buNone/>
              <a:defRPr/>
            </a:lvl3pPr>
            <a:lvl4pPr marL="468000" indent="0">
              <a:buNone/>
              <a:defRPr/>
            </a:lvl4pPr>
            <a:lvl5pPr marL="612000" indent="0">
              <a:buNone/>
              <a:defRPr/>
            </a:lvl5pPr>
          </a:lstStyle>
          <a:p>
            <a:pPr lvl="0"/>
            <a:r>
              <a:rPr kumimoji="1" lang="ja-JP" altLang="en-US" dirty="0"/>
              <a:t>メッセージ</a:t>
            </a:r>
          </a:p>
        </p:txBody>
      </p:sp>
      <p:sp>
        <p:nvSpPr>
          <p:cNvPr id="2" name="出所">
            <a:extLst>
              <a:ext uri="{FF2B5EF4-FFF2-40B4-BE49-F238E27FC236}">
                <a16:creationId xmlns:a16="http://schemas.microsoft.com/office/drawing/2014/main" id="{150006D7-4D4E-58CC-88E0-3858B0D625C2}"/>
              </a:ext>
            </a:extLst>
          </p:cNvPr>
          <p:cNvSpPr>
            <a:spLocks noGrp="1"/>
          </p:cNvSpPr>
          <p:nvPr>
            <p:ph type="body" sz="quarter" idx="20" hasCustomPrompt="1"/>
          </p:nvPr>
        </p:nvSpPr>
        <p:spPr>
          <a:xfrm>
            <a:off x="684000" y="7020000"/>
            <a:ext cx="12095999" cy="135422"/>
          </a:xfrm>
        </p:spPr>
        <p:txBody>
          <a:bodyPr anchor="b" anchorCtr="0">
            <a:spAutoFit/>
          </a:bodyPr>
          <a:lstStyle>
            <a:lvl1pPr marL="252000" indent="-252000">
              <a:lnSpc>
                <a:spcPct val="110000"/>
              </a:lnSpc>
              <a:spcAft>
                <a:spcPts val="0"/>
              </a:spcAft>
              <a:buNone/>
              <a:defRPr sz="800" b="0">
                <a:solidFill>
                  <a:srgbClr val="000000"/>
                </a:solidFill>
                <a:latin typeface="+mn-ea"/>
                <a:ea typeface="+mn-ea"/>
              </a:defRPr>
            </a:lvl1pPr>
          </a:lstStyle>
          <a:p>
            <a:pPr lvl="0"/>
            <a:r>
              <a:rPr kumimoji="1" lang="ja-JP" altLang="en-US" dirty="0"/>
              <a:t>出所：</a:t>
            </a:r>
          </a:p>
        </p:txBody>
      </p:sp>
    </p:spTree>
    <p:extLst>
      <p:ext uri="{BB962C8B-B14F-4D97-AF65-F5344CB8AC3E}">
        <p14:creationId xmlns:p14="http://schemas.microsoft.com/office/powerpoint/2010/main" val="19413708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中面 C">
    <p:spTree>
      <p:nvGrpSpPr>
        <p:cNvPr id="1" name=""/>
        <p:cNvGrpSpPr/>
        <p:nvPr/>
      </p:nvGrpSpPr>
      <p:grpSpPr>
        <a:xfrm>
          <a:off x="0" y="0"/>
          <a:ext cx="0" cy="0"/>
          <a:chOff x="0" y="0"/>
          <a:chExt cx="0" cy="0"/>
        </a:xfrm>
      </p:grpSpPr>
      <p:sp>
        <p:nvSpPr>
          <p:cNvPr id="6" name="ページタイトル">
            <a:extLst>
              <a:ext uri="{FF2B5EF4-FFF2-40B4-BE49-F238E27FC236}">
                <a16:creationId xmlns:a16="http://schemas.microsoft.com/office/drawing/2014/main" id="{446F39C8-23F8-430E-95BF-4736A0633090}"/>
              </a:ext>
            </a:extLst>
          </p:cNvPr>
          <p:cNvSpPr>
            <a:spLocks noGrp="1"/>
          </p:cNvSpPr>
          <p:nvPr>
            <p:ph type="body" sz="quarter" idx="11" hasCustomPrompt="1"/>
          </p:nvPr>
        </p:nvSpPr>
        <p:spPr>
          <a:xfrm>
            <a:off x="683999" y="756000"/>
            <a:ext cx="12096963" cy="396000"/>
          </a:xfrm>
          <a:prstGeom prst="rect">
            <a:avLst/>
          </a:prstGeom>
        </p:spPr>
        <p:txBody>
          <a:bodyPr anchor="b" anchorCtr="0">
            <a:spAutoFit/>
          </a:bodyPr>
          <a:lstStyle>
            <a:lvl1pPr marL="0" indent="0" fontAlgn="base">
              <a:lnSpc>
                <a:spcPct val="110000"/>
              </a:lnSpc>
              <a:spcAft>
                <a:spcPts val="0"/>
              </a:spcAft>
              <a:buNone/>
              <a:defRPr sz="3000" b="1" baseline="0">
                <a:solidFill>
                  <a:srgbClr val="003B83"/>
                </a:solidFill>
                <a:latin typeface="+mj-ea"/>
                <a:ea typeface="+mj-ea"/>
              </a:defRPr>
            </a:lvl1pPr>
            <a:lvl2pPr marL="36000" indent="0">
              <a:buNone/>
              <a:defRPr/>
            </a:lvl2pPr>
            <a:lvl3pPr marL="288000" indent="0">
              <a:buNone/>
              <a:defRPr/>
            </a:lvl3pPr>
            <a:lvl4pPr marL="468000" indent="0">
              <a:buNone/>
              <a:defRPr/>
            </a:lvl4pPr>
            <a:lvl5pPr marL="612000" indent="0">
              <a:buNone/>
              <a:defRPr/>
            </a:lvl5pPr>
          </a:lstStyle>
          <a:p>
            <a:pPr lvl="0"/>
            <a:r>
              <a:rPr kumimoji="1" lang="ja-JP" altLang="en-US" dirty="0"/>
              <a:t>ページタイトル（結論／メッセージ）</a:t>
            </a:r>
          </a:p>
        </p:txBody>
      </p:sp>
      <p:sp>
        <p:nvSpPr>
          <p:cNvPr id="5" name="Section／節">
            <a:extLst>
              <a:ext uri="{FF2B5EF4-FFF2-40B4-BE49-F238E27FC236}">
                <a16:creationId xmlns:a16="http://schemas.microsoft.com/office/drawing/2014/main" id="{3AFE7292-A4D8-4D37-88EC-6B62BCA2C5BE}"/>
              </a:ext>
            </a:extLst>
          </p:cNvPr>
          <p:cNvSpPr>
            <a:spLocks noGrp="1"/>
          </p:cNvSpPr>
          <p:nvPr>
            <p:ph type="title" hasCustomPrompt="1"/>
          </p:nvPr>
        </p:nvSpPr>
        <p:spPr>
          <a:xfrm>
            <a:off x="683999" y="432000"/>
            <a:ext cx="11520000" cy="201600"/>
          </a:xfrm>
        </p:spPr>
        <p:txBody>
          <a:bodyPr anchor="ctr" anchorCtr="0">
            <a:noAutofit/>
          </a:bodyPr>
          <a:lstStyle>
            <a:lvl1pPr fontAlgn="ctr">
              <a:defRPr sz="1400">
                <a:solidFill>
                  <a:srgbClr val="003B83"/>
                </a:solidFill>
                <a:latin typeface="+mj-ea"/>
                <a:ea typeface="+mj-ea"/>
              </a:defRPr>
            </a:lvl1pPr>
          </a:lstStyle>
          <a:p>
            <a:r>
              <a:rPr kumimoji="1" lang="en-US" altLang="ja-JP" dirty="0"/>
              <a:t>X.X Section</a:t>
            </a:r>
            <a:r>
              <a:rPr kumimoji="1" lang="ja-JP" altLang="en-US" dirty="0"/>
              <a:t>（節）</a:t>
            </a:r>
          </a:p>
        </p:txBody>
      </p:sp>
      <p:sp>
        <p:nvSpPr>
          <p:cNvPr id="13" name="Page_num">
            <a:extLst>
              <a:ext uri="{FF2B5EF4-FFF2-40B4-BE49-F238E27FC236}">
                <a16:creationId xmlns:a16="http://schemas.microsoft.com/office/drawing/2014/main" id="{B6518D72-6095-4362-B16D-D83250D7DD56}"/>
              </a:ext>
            </a:extLst>
          </p:cNvPr>
          <p:cNvSpPr txBox="1"/>
          <p:nvPr userDrawn="1"/>
        </p:nvSpPr>
        <p:spPr>
          <a:xfrm>
            <a:off x="6371794" y="7274889"/>
            <a:ext cx="720000" cy="12311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ja-JP"/>
            </a:defPPr>
            <a:lvl1pPr algn="ctr" fontAlgn="base">
              <a:spcBef>
                <a:spcPct val="0"/>
              </a:spcBef>
              <a:spcAft>
                <a:spcPct val="0"/>
              </a:spcAft>
              <a:buFontTx/>
              <a:buNone/>
              <a:defRPr sz="1200">
                <a:latin typeface="Arial" charset="0"/>
                <a:ea typeface="ＭＳ Ｐゴシック" charset="-128"/>
              </a:defRPr>
            </a:lvl1pPr>
            <a:lvl2pPr algn="ctr" fontAlgn="b">
              <a:spcBef>
                <a:spcPct val="0"/>
              </a:spcBef>
              <a:spcAft>
                <a:spcPct val="0"/>
              </a:spcAft>
              <a:buFont typeface="Wingdings" pitchFamily="2" charset="2"/>
              <a:defRPr sz="1400">
                <a:latin typeface="ＭＳ Ｐゴシック" charset="-128"/>
                <a:ea typeface="ＭＳ Ｐゴシック" charset="-128"/>
              </a:defRPr>
            </a:lvl2pPr>
            <a:lvl3pPr algn="ctr" fontAlgn="b">
              <a:spcBef>
                <a:spcPct val="0"/>
              </a:spcBef>
              <a:spcAft>
                <a:spcPct val="0"/>
              </a:spcAft>
              <a:buFont typeface="Wingdings" pitchFamily="2" charset="2"/>
              <a:defRPr sz="1400">
                <a:latin typeface="ＭＳ Ｐゴシック" charset="-128"/>
                <a:ea typeface="ＭＳ Ｐゴシック" charset="-128"/>
              </a:defRPr>
            </a:lvl3pPr>
            <a:lvl4pPr algn="ctr" fontAlgn="b">
              <a:spcBef>
                <a:spcPct val="0"/>
              </a:spcBef>
              <a:spcAft>
                <a:spcPct val="0"/>
              </a:spcAft>
              <a:buFont typeface="Wingdings" pitchFamily="2" charset="2"/>
              <a:defRPr sz="1400">
                <a:latin typeface="ＭＳ Ｐゴシック" charset="-128"/>
                <a:ea typeface="ＭＳ Ｐゴシック" charset="-128"/>
              </a:defRPr>
            </a:lvl4pPr>
            <a:lvl5pPr algn="ctr" fontAlgn="b">
              <a:spcBef>
                <a:spcPct val="0"/>
              </a:spcBef>
              <a:spcAft>
                <a:spcPct val="0"/>
              </a:spcAft>
              <a:buFont typeface="Wingdings" pitchFamily="2" charset="2"/>
              <a:defRPr sz="1400">
                <a:latin typeface="ＭＳ Ｐゴシック" charset="-128"/>
                <a:ea typeface="ＭＳ Ｐゴシック" charset="-128"/>
              </a:defRPr>
            </a:lvl5pPr>
            <a:lvl6pPr>
              <a:defRPr sz="1400">
                <a:latin typeface="ＭＳ Ｐゴシック" charset="-128"/>
                <a:ea typeface="ＭＳ Ｐゴシック" charset="-128"/>
              </a:defRPr>
            </a:lvl6pPr>
            <a:lvl7pPr>
              <a:defRPr sz="1400">
                <a:latin typeface="ＭＳ Ｐゴシック" charset="-128"/>
                <a:ea typeface="ＭＳ Ｐゴシック" charset="-128"/>
              </a:defRPr>
            </a:lvl7pPr>
            <a:lvl8pPr>
              <a:defRPr sz="1400">
                <a:latin typeface="ＭＳ Ｐゴシック" charset="-128"/>
                <a:ea typeface="ＭＳ Ｐゴシック" charset="-128"/>
              </a:defRPr>
            </a:lvl8pPr>
            <a:lvl9pPr>
              <a:defRPr sz="1400">
                <a:latin typeface="ＭＳ Ｐゴシック" charset="-128"/>
                <a:ea typeface="ＭＳ Ｐゴシック" charset="-128"/>
              </a:defRPr>
            </a:lvl9pPr>
          </a:lstStyle>
          <a:p>
            <a:pPr lvl="0" algn="ctr" fontAlgn="ctr"/>
            <a:fld id="{AB47E478-DBB3-43BC-A738-41880CA68C90}" type="slidenum">
              <a:rPr lang="ja-JP" altLang="en-US" sz="800" baseline="0" smtClean="0">
                <a:solidFill>
                  <a:srgbClr val="595757"/>
                </a:solidFill>
                <a:latin typeface="+mn-lt"/>
                <a:ea typeface="+mn-ea"/>
                <a:sym typeface="Arial"/>
              </a:rPr>
              <a:pPr lvl="0" algn="ctr" fontAlgn="ctr"/>
              <a:t>‹#›</a:t>
            </a:fld>
            <a:endParaRPr lang="ja-JP" altLang="en-US" sz="800" baseline="0" dirty="0">
              <a:solidFill>
                <a:srgbClr val="595757"/>
              </a:solidFill>
              <a:latin typeface="+mn-lt"/>
              <a:ea typeface="+mn-ea"/>
              <a:sym typeface="Arial"/>
            </a:endParaRPr>
          </a:p>
        </p:txBody>
      </p:sp>
      <p:pic>
        <p:nvPicPr>
          <p:cNvPr id="10" name="図 9">
            <a:extLst>
              <a:ext uri="{FF2B5EF4-FFF2-40B4-BE49-F238E27FC236}">
                <a16:creationId xmlns:a16="http://schemas.microsoft.com/office/drawing/2014/main" id="{73C85138-0BDC-45BD-AE6A-4C5CE1ADA1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63588" cy="431023"/>
          </a:xfrm>
          <a:prstGeom prst="rect">
            <a:avLst/>
          </a:prstGeom>
        </p:spPr>
      </p:pic>
      <p:sp>
        <p:nvSpPr>
          <p:cNvPr id="4" name="サブタイトル">
            <a:extLst>
              <a:ext uri="{FF2B5EF4-FFF2-40B4-BE49-F238E27FC236}">
                <a16:creationId xmlns:a16="http://schemas.microsoft.com/office/drawing/2014/main" id="{D9901D7F-5850-C328-3795-9E349B4837E6}"/>
              </a:ext>
            </a:extLst>
          </p:cNvPr>
          <p:cNvSpPr>
            <a:spLocks noGrp="1"/>
          </p:cNvSpPr>
          <p:nvPr>
            <p:ph type="body" sz="quarter" idx="17" hasCustomPrompt="1"/>
          </p:nvPr>
        </p:nvSpPr>
        <p:spPr>
          <a:xfrm>
            <a:off x="684000" y="1476000"/>
            <a:ext cx="12096000" cy="443198"/>
          </a:xfrm>
          <a:prstGeom prst="rect">
            <a:avLst/>
          </a:prstGeom>
        </p:spPr>
        <p:txBody>
          <a:bodyPr anchor="t" anchorCtr="0">
            <a:spAutoFit/>
          </a:bodyPr>
          <a:lstStyle>
            <a:lvl1pPr marL="0" indent="0">
              <a:lnSpc>
                <a:spcPct val="120000"/>
              </a:lnSpc>
              <a:spcBef>
                <a:spcPts val="0"/>
              </a:spcBef>
              <a:spcAft>
                <a:spcPts val="0"/>
              </a:spcAft>
              <a:buNone/>
              <a:defRPr sz="2400" b="1" baseline="0">
                <a:solidFill>
                  <a:srgbClr val="3C82F5"/>
                </a:solidFill>
                <a:latin typeface="+mj-ea"/>
                <a:ea typeface="+mj-ea"/>
              </a:defRPr>
            </a:lvl1pPr>
          </a:lstStyle>
          <a:p>
            <a:pPr lvl="0"/>
            <a:r>
              <a:rPr kumimoji="1" lang="ja-JP" altLang="en-US" dirty="0"/>
              <a:t>サブタイトル</a:t>
            </a:r>
          </a:p>
        </p:txBody>
      </p:sp>
      <p:sp>
        <p:nvSpPr>
          <p:cNvPr id="7" name="テキスト プレースホルダー">
            <a:extLst>
              <a:ext uri="{FF2B5EF4-FFF2-40B4-BE49-F238E27FC236}">
                <a16:creationId xmlns:a16="http://schemas.microsoft.com/office/drawing/2014/main" id="{209FBCB6-1DAE-C7F4-CEEC-BACFBEED3018}"/>
              </a:ext>
            </a:extLst>
          </p:cNvPr>
          <p:cNvSpPr>
            <a:spLocks noGrp="1"/>
          </p:cNvSpPr>
          <p:nvPr>
            <p:ph type="body" sz="quarter" idx="23" hasCustomPrompt="1"/>
          </p:nvPr>
        </p:nvSpPr>
        <p:spPr>
          <a:xfrm>
            <a:off x="683999" y="2196000"/>
            <a:ext cx="12096000" cy="2320635"/>
          </a:xfrm>
        </p:spPr>
        <p:txBody>
          <a:bodyPr>
            <a:spAutoFit/>
          </a:bodyPr>
          <a:lstStyle>
            <a:lvl1pPr marL="360000" indent="-360000">
              <a:defRPr kumimoji="1" lang="en-US" altLang="ja-JP" sz="2400" kern="1200" spc="120" baseline="0" dirty="0">
                <a:solidFill>
                  <a:schemeClr val="tx1"/>
                </a:solidFill>
                <a:latin typeface="+mj-ea"/>
                <a:ea typeface="+mj-ea"/>
                <a:cs typeface="+mn-cs"/>
              </a:defRPr>
            </a:lvl1pPr>
            <a:lvl2pPr marL="558900" indent="-342900">
              <a:defRPr kumimoji="1" lang="en-US" altLang="ja-JP" sz="2000" kern="1200" spc="120" baseline="0" dirty="0">
                <a:solidFill>
                  <a:schemeClr val="tx1"/>
                </a:solidFill>
                <a:latin typeface="+mj-ea"/>
                <a:ea typeface="+mj-ea"/>
                <a:cs typeface="+mn-cs"/>
              </a:defRPr>
            </a:lvl2pPr>
            <a:lvl3pPr marL="645750" indent="-285750">
              <a:defRPr kumimoji="1" lang="en-US" altLang="ja-JP" sz="1800" kern="1200" spc="120" baseline="0" dirty="0">
                <a:solidFill>
                  <a:schemeClr val="tx1"/>
                </a:solidFill>
                <a:latin typeface="+mn-ea"/>
                <a:ea typeface="+mn-ea"/>
                <a:cs typeface="+mn-cs"/>
              </a:defRPr>
            </a:lvl3pPr>
            <a:lvl4pPr marL="861750" indent="-285750">
              <a:lnSpc>
                <a:spcPct val="130000"/>
              </a:lnSpc>
              <a:spcAft>
                <a:spcPts val="600"/>
              </a:spcAft>
              <a:defRPr kumimoji="1" lang="en-US" altLang="ja-JP" sz="1400" kern="1200" spc="120" baseline="0" dirty="0">
                <a:solidFill>
                  <a:schemeClr val="tx1"/>
                </a:solidFill>
                <a:latin typeface="+mn-ea"/>
                <a:ea typeface="+mn-ea"/>
                <a:cs typeface="+mn-cs"/>
              </a:defRPr>
            </a:lvl4pPr>
            <a:lvl5pPr marL="969750" indent="-285750">
              <a:spcAft>
                <a:spcPts val="600"/>
              </a:spcAft>
              <a:defRPr kumimoji="1" lang="en-US" altLang="ja-JP" sz="1400" kern="1200" spc="120" baseline="0" dirty="0">
                <a:solidFill>
                  <a:schemeClr val="tx1"/>
                </a:solidFill>
                <a:latin typeface="+mn-ea"/>
                <a:ea typeface="+mn-ea"/>
                <a:cs typeface="+mn-cs"/>
              </a:defRPr>
            </a:lvl5pPr>
          </a:lstStyle>
          <a:p>
            <a:pPr marL="360000" marR="0" lvl="0" indent="-360000" algn="l" defTabSz="685800" rtl="0" eaLnBrk="1" fontAlgn="ctr" latinLnBrk="0" hangingPunct="1">
              <a:lnSpc>
                <a:spcPct val="120000"/>
              </a:lnSpc>
              <a:spcBef>
                <a:spcPts val="0"/>
              </a:spcBef>
              <a:spcAft>
                <a:spcPts val="1200"/>
              </a:spcAft>
              <a:buClr>
                <a:srgbClr val="003B83"/>
              </a:buClr>
              <a:buSzPct val="100000"/>
              <a:buFont typeface="Wingdings" panose="05000000000000000000" pitchFamily="2" charset="2"/>
              <a:buChar char="l"/>
              <a:tabLst/>
            </a:pPr>
            <a:r>
              <a:rPr kumimoji="1" lang="ja-JP" altLang="en-US" dirty="0"/>
              <a:t>第１レベル ２</a:t>
            </a:r>
            <a:r>
              <a:rPr kumimoji="1" lang="en-US" altLang="ja-JP" dirty="0"/>
              <a:t>4pt</a:t>
            </a:r>
          </a:p>
          <a:p>
            <a:pPr marL="468000" marR="0" lvl="1" indent="-252000" algn="l" defTabSz="685800" rtl="0" eaLnBrk="1" fontAlgn="ctr" latinLnBrk="0" hangingPunct="1">
              <a:lnSpc>
                <a:spcPct val="120000"/>
              </a:lnSpc>
              <a:spcBef>
                <a:spcPts val="0"/>
              </a:spcBef>
              <a:spcAft>
                <a:spcPts val="1200"/>
              </a:spcAft>
              <a:buClr>
                <a:srgbClr val="3C82F4"/>
              </a:buClr>
              <a:buSzPct val="70000"/>
              <a:buFont typeface="Wingdings" panose="05000000000000000000" pitchFamily="2" charset="2"/>
              <a:buChar char="l"/>
              <a:tabLst/>
            </a:pPr>
            <a:r>
              <a:rPr kumimoji="1" lang="ja-JP" altLang="en-US" dirty="0"/>
              <a:t>第</a:t>
            </a:r>
            <a:r>
              <a:rPr kumimoji="1" lang="en-US" altLang="ja-JP" dirty="0"/>
              <a:t>2</a:t>
            </a:r>
            <a:r>
              <a:rPr kumimoji="1" lang="ja-JP" altLang="en-US" dirty="0"/>
              <a:t>レベル </a:t>
            </a:r>
            <a:r>
              <a:rPr kumimoji="1" lang="en-US" altLang="ja-JP" dirty="0"/>
              <a:t>20pt</a:t>
            </a:r>
          </a:p>
          <a:p>
            <a:pPr marL="576000" marR="0" lvl="2" indent="-216000" algn="l" defTabSz="685800" rtl="0" eaLnBrk="1" fontAlgn="ctr" latinLnBrk="0" hangingPunct="1">
              <a:lnSpc>
                <a:spcPct val="120000"/>
              </a:lnSpc>
              <a:spcBef>
                <a:spcPts val="0"/>
              </a:spcBef>
              <a:spcAft>
                <a:spcPts val="1200"/>
              </a:spcAft>
              <a:buClrTx/>
              <a:buSzTx/>
              <a:buFont typeface="BIZ UDPゴシック" panose="020B0400000000000000" pitchFamily="50" charset="-128"/>
              <a:buChar char="-"/>
              <a:tabLst/>
            </a:pPr>
            <a:r>
              <a:rPr kumimoji="1" lang="ja-JP" altLang="en-US" dirty="0"/>
              <a:t>第</a:t>
            </a:r>
            <a:r>
              <a:rPr kumimoji="1" lang="en-US" altLang="ja-JP" dirty="0"/>
              <a:t>3</a:t>
            </a:r>
            <a:r>
              <a:rPr kumimoji="1" lang="ja-JP" altLang="en-US" dirty="0"/>
              <a:t>レベル </a:t>
            </a:r>
            <a:r>
              <a:rPr kumimoji="1" lang="en-US" altLang="ja-JP" dirty="0"/>
              <a:t>18pt</a:t>
            </a:r>
          </a:p>
          <a:p>
            <a:pPr marL="720000" marR="0" lvl="3" indent="-144000" algn="l" defTabSz="685800" rtl="0" eaLnBrk="1" fontAlgn="ctr" latinLnBrk="0" hangingPunct="1">
              <a:lnSpc>
                <a:spcPct val="130000"/>
              </a:lnSpc>
              <a:spcBef>
                <a:spcPts val="0"/>
              </a:spcBef>
              <a:spcAft>
                <a:spcPts val="1200"/>
              </a:spcAft>
              <a:buClrTx/>
              <a:buSzTx/>
              <a:buFont typeface="Arial" panose="020B0604020202020204" pitchFamily="34" charset="0"/>
              <a:buChar char="•"/>
              <a:tabLst/>
            </a:pPr>
            <a:r>
              <a:rPr kumimoji="1" lang="ja-JP" altLang="en-US" dirty="0"/>
              <a:t>第</a:t>
            </a:r>
            <a:r>
              <a:rPr kumimoji="1" lang="en-US" altLang="ja-JP" dirty="0"/>
              <a:t>4</a:t>
            </a:r>
            <a:r>
              <a:rPr kumimoji="1" lang="ja-JP" altLang="en-US" dirty="0"/>
              <a:t>レベル １</a:t>
            </a:r>
            <a:r>
              <a:rPr kumimoji="1" lang="en-US" altLang="ja-JP" dirty="0"/>
              <a:t>4pt</a:t>
            </a:r>
          </a:p>
          <a:p>
            <a:pPr marL="828000" marR="0" lvl="4" indent="-144000" algn="l" defTabSz="685800" rtl="0" eaLnBrk="1" fontAlgn="ctr" latinLnBrk="0" hangingPunct="1">
              <a:lnSpc>
                <a:spcPct val="130000"/>
              </a:lnSpc>
              <a:spcBef>
                <a:spcPts val="0"/>
              </a:spcBef>
              <a:spcAft>
                <a:spcPts val="1200"/>
              </a:spcAft>
              <a:buClr>
                <a:srgbClr val="595757"/>
              </a:buClr>
              <a:buSzTx/>
              <a:buFont typeface="BIZ UDPゴシック" panose="020B0400000000000000" pitchFamily="50" charset="-128"/>
              <a:buChar char="-"/>
              <a:tabLst/>
            </a:pPr>
            <a:r>
              <a:rPr kumimoji="1" lang="ja-JP" altLang="en-US" dirty="0"/>
              <a:t>第</a:t>
            </a:r>
            <a:r>
              <a:rPr kumimoji="1" lang="en-US" altLang="ja-JP" dirty="0"/>
              <a:t>5</a:t>
            </a:r>
            <a:r>
              <a:rPr kumimoji="1" lang="ja-JP" altLang="en-US" dirty="0"/>
              <a:t>レベル １</a:t>
            </a:r>
            <a:r>
              <a:rPr kumimoji="1" lang="en-US" altLang="ja-JP" dirty="0"/>
              <a:t>4pt</a:t>
            </a:r>
          </a:p>
        </p:txBody>
      </p:sp>
      <p:sp>
        <p:nvSpPr>
          <p:cNvPr id="2" name="出所">
            <a:extLst>
              <a:ext uri="{FF2B5EF4-FFF2-40B4-BE49-F238E27FC236}">
                <a16:creationId xmlns:a16="http://schemas.microsoft.com/office/drawing/2014/main" id="{ADBE397C-6319-4461-37BB-A32F5D5D6FA8}"/>
              </a:ext>
            </a:extLst>
          </p:cNvPr>
          <p:cNvSpPr>
            <a:spLocks noGrp="1"/>
          </p:cNvSpPr>
          <p:nvPr>
            <p:ph type="body" sz="quarter" idx="20" hasCustomPrompt="1"/>
          </p:nvPr>
        </p:nvSpPr>
        <p:spPr>
          <a:xfrm>
            <a:off x="684000" y="7020000"/>
            <a:ext cx="12095999" cy="135422"/>
          </a:xfrm>
        </p:spPr>
        <p:txBody>
          <a:bodyPr anchor="b" anchorCtr="0">
            <a:spAutoFit/>
          </a:bodyPr>
          <a:lstStyle>
            <a:lvl1pPr marL="252000" indent="-252000">
              <a:lnSpc>
                <a:spcPct val="110000"/>
              </a:lnSpc>
              <a:spcAft>
                <a:spcPts val="0"/>
              </a:spcAft>
              <a:buNone/>
              <a:defRPr sz="800" b="0">
                <a:solidFill>
                  <a:srgbClr val="000000"/>
                </a:solidFill>
                <a:latin typeface="+mn-ea"/>
                <a:ea typeface="+mn-ea"/>
              </a:defRPr>
            </a:lvl1pPr>
          </a:lstStyle>
          <a:p>
            <a:pPr lvl="0"/>
            <a:r>
              <a:rPr kumimoji="1" lang="ja-JP" altLang="en-US" dirty="0"/>
              <a:t>出所：</a:t>
            </a:r>
          </a:p>
        </p:txBody>
      </p:sp>
    </p:spTree>
    <p:extLst>
      <p:ext uri="{BB962C8B-B14F-4D97-AF65-F5344CB8AC3E}">
        <p14:creationId xmlns:p14="http://schemas.microsoft.com/office/powerpoint/2010/main" val="859956710"/>
      </p:ext>
    </p:extLst>
  </p:cSld>
  <p:clrMapOvr>
    <a:masterClrMapping/>
  </p:clrMapOvr>
  <p:extLst>
    <p:ext uri="{DCECCB84-F9BA-43D5-87BE-67443E8EF086}">
      <p15:sldGuideLst xmlns:p15="http://schemas.microsoft.com/office/powerpoint/2012/main">
        <p15:guide id="1" orient="horz" pos="930" userDrawn="1">
          <p15:clr>
            <a:srgbClr val="FBAE40"/>
          </p15:clr>
        </p15:guide>
        <p15:guide id="2" orient="horz" pos="72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中面 D">
    <p:spTree>
      <p:nvGrpSpPr>
        <p:cNvPr id="1" name=""/>
        <p:cNvGrpSpPr/>
        <p:nvPr/>
      </p:nvGrpSpPr>
      <p:grpSpPr>
        <a:xfrm>
          <a:off x="0" y="0"/>
          <a:ext cx="0" cy="0"/>
          <a:chOff x="0" y="0"/>
          <a:chExt cx="0" cy="0"/>
        </a:xfrm>
      </p:grpSpPr>
      <p:sp>
        <p:nvSpPr>
          <p:cNvPr id="6" name="ページタイトル">
            <a:extLst>
              <a:ext uri="{FF2B5EF4-FFF2-40B4-BE49-F238E27FC236}">
                <a16:creationId xmlns:a16="http://schemas.microsoft.com/office/drawing/2014/main" id="{446F39C8-23F8-430E-95BF-4736A0633090}"/>
              </a:ext>
            </a:extLst>
          </p:cNvPr>
          <p:cNvSpPr>
            <a:spLocks noGrp="1"/>
          </p:cNvSpPr>
          <p:nvPr>
            <p:ph type="body" sz="quarter" idx="11" hasCustomPrompt="1"/>
          </p:nvPr>
        </p:nvSpPr>
        <p:spPr>
          <a:xfrm>
            <a:off x="683999" y="756000"/>
            <a:ext cx="12096963" cy="396000"/>
          </a:xfrm>
          <a:prstGeom prst="rect">
            <a:avLst/>
          </a:prstGeom>
        </p:spPr>
        <p:txBody>
          <a:bodyPr anchor="b" anchorCtr="0">
            <a:spAutoFit/>
          </a:bodyPr>
          <a:lstStyle>
            <a:lvl1pPr marL="0" indent="0" fontAlgn="base">
              <a:lnSpc>
                <a:spcPct val="110000"/>
              </a:lnSpc>
              <a:spcAft>
                <a:spcPts val="0"/>
              </a:spcAft>
              <a:buNone/>
              <a:defRPr sz="3000" b="1" baseline="0">
                <a:solidFill>
                  <a:srgbClr val="003B83"/>
                </a:solidFill>
                <a:latin typeface="+mj-ea"/>
                <a:ea typeface="+mj-ea"/>
              </a:defRPr>
            </a:lvl1pPr>
            <a:lvl2pPr marL="36000" indent="0">
              <a:buNone/>
              <a:defRPr/>
            </a:lvl2pPr>
            <a:lvl3pPr marL="288000" indent="0">
              <a:buNone/>
              <a:defRPr/>
            </a:lvl3pPr>
            <a:lvl4pPr marL="468000" indent="0">
              <a:buNone/>
              <a:defRPr/>
            </a:lvl4pPr>
            <a:lvl5pPr marL="612000" indent="0">
              <a:buNone/>
              <a:defRPr/>
            </a:lvl5pPr>
          </a:lstStyle>
          <a:p>
            <a:pPr lvl="0"/>
            <a:r>
              <a:rPr kumimoji="1" lang="ja-JP" altLang="en-US" dirty="0"/>
              <a:t>ページタイトル（結論／メッセージ）</a:t>
            </a:r>
          </a:p>
        </p:txBody>
      </p:sp>
      <p:sp>
        <p:nvSpPr>
          <p:cNvPr id="5" name="Section／節">
            <a:extLst>
              <a:ext uri="{FF2B5EF4-FFF2-40B4-BE49-F238E27FC236}">
                <a16:creationId xmlns:a16="http://schemas.microsoft.com/office/drawing/2014/main" id="{3AFE7292-A4D8-4D37-88EC-6B62BCA2C5BE}"/>
              </a:ext>
            </a:extLst>
          </p:cNvPr>
          <p:cNvSpPr>
            <a:spLocks noGrp="1"/>
          </p:cNvSpPr>
          <p:nvPr>
            <p:ph type="title" hasCustomPrompt="1"/>
          </p:nvPr>
        </p:nvSpPr>
        <p:spPr>
          <a:xfrm>
            <a:off x="683999" y="432000"/>
            <a:ext cx="11520000" cy="201600"/>
          </a:xfrm>
        </p:spPr>
        <p:txBody>
          <a:bodyPr anchor="ctr" anchorCtr="0">
            <a:noAutofit/>
          </a:bodyPr>
          <a:lstStyle>
            <a:lvl1pPr fontAlgn="ctr">
              <a:defRPr sz="1400">
                <a:solidFill>
                  <a:srgbClr val="003B83"/>
                </a:solidFill>
                <a:latin typeface="+mj-ea"/>
                <a:ea typeface="+mj-ea"/>
              </a:defRPr>
            </a:lvl1pPr>
          </a:lstStyle>
          <a:p>
            <a:r>
              <a:rPr kumimoji="1" lang="en-US" altLang="ja-JP" dirty="0"/>
              <a:t>X.X Section</a:t>
            </a:r>
            <a:r>
              <a:rPr kumimoji="1" lang="ja-JP" altLang="en-US" dirty="0"/>
              <a:t>（節）</a:t>
            </a:r>
          </a:p>
        </p:txBody>
      </p:sp>
      <p:sp>
        <p:nvSpPr>
          <p:cNvPr id="13" name="Page_num">
            <a:extLst>
              <a:ext uri="{FF2B5EF4-FFF2-40B4-BE49-F238E27FC236}">
                <a16:creationId xmlns:a16="http://schemas.microsoft.com/office/drawing/2014/main" id="{B6518D72-6095-4362-B16D-D83250D7DD56}"/>
              </a:ext>
            </a:extLst>
          </p:cNvPr>
          <p:cNvSpPr txBox="1"/>
          <p:nvPr userDrawn="1"/>
        </p:nvSpPr>
        <p:spPr>
          <a:xfrm>
            <a:off x="6371794" y="7274889"/>
            <a:ext cx="720000" cy="12311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ja-JP"/>
            </a:defPPr>
            <a:lvl1pPr algn="ctr" fontAlgn="base">
              <a:spcBef>
                <a:spcPct val="0"/>
              </a:spcBef>
              <a:spcAft>
                <a:spcPct val="0"/>
              </a:spcAft>
              <a:buFontTx/>
              <a:buNone/>
              <a:defRPr sz="1200">
                <a:latin typeface="Arial" charset="0"/>
                <a:ea typeface="ＭＳ Ｐゴシック" charset="-128"/>
              </a:defRPr>
            </a:lvl1pPr>
            <a:lvl2pPr algn="ctr" fontAlgn="b">
              <a:spcBef>
                <a:spcPct val="0"/>
              </a:spcBef>
              <a:spcAft>
                <a:spcPct val="0"/>
              </a:spcAft>
              <a:buFont typeface="Wingdings" pitchFamily="2" charset="2"/>
              <a:defRPr sz="1400">
                <a:latin typeface="ＭＳ Ｐゴシック" charset="-128"/>
                <a:ea typeface="ＭＳ Ｐゴシック" charset="-128"/>
              </a:defRPr>
            </a:lvl2pPr>
            <a:lvl3pPr algn="ctr" fontAlgn="b">
              <a:spcBef>
                <a:spcPct val="0"/>
              </a:spcBef>
              <a:spcAft>
                <a:spcPct val="0"/>
              </a:spcAft>
              <a:buFont typeface="Wingdings" pitchFamily="2" charset="2"/>
              <a:defRPr sz="1400">
                <a:latin typeface="ＭＳ Ｐゴシック" charset="-128"/>
                <a:ea typeface="ＭＳ Ｐゴシック" charset="-128"/>
              </a:defRPr>
            </a:lvl3pPr>
            <a:lvl4pPr algn="ctr" fontAlgn="b">
              <a:spcBef>
                <a:spcPct val="0"/>
              </a:spcBef>
              <a:spcAft>
                <a:spcPct val="0"/>
              </a:spcAft>
              <a:buFont typeface="Wingdings" pitchFamily="2" charset="2"/>
              <a:defRPr sz="1400">
                <a:latin typeface="ＭＳ Ｐゴシック" charset="-128"/>
                <a:ea typeface="ＭＳ Ｐゴシック" charset="-128"/>
              </a:defRPr>
            </a:lvl4pPr>
            <a:lvl5pPr algn="ctr" fontAlgn="b">
              <a:spcBef>
                <a:spcPct val="0"/>
              </a:spcBef>
              <a:spcAft>
                <a:spcPct val="0"/>
              </a:spcAft>
              <a:buFont typeface="Wingdings" pitchFamily="2" charset="2"/>
              <a:defRPr sz="1400">
                <a:latin typeface="ＭＳ Ｐゴシック" charset="-128"/>
                <a:ea typeface="ＭＳ Ｐゴシック" charset="-128"/>
              </a:defRPr>
            </a:lvl5pPr>
            <a:lvl6pPr>
              <a:defRPr sz="1400">
                <a:latin typeface="ＭＳ Ｐゴシック" charset="-128"/>
                <a:ea typeface="ＭＳ Ｐゴシック" charset="-128"/>
              </a:defRPr>
            </a:lvl6pPr>
            <a:lvl7pPr>
              <a:defRPr sz="1400">
                <a:latin typeface="ＭＳ Ｐゴシック" charset="-128"/>
                <a:ea typeface="ＭＳ Ｐゴシック" charset="-128"/>
              </a:defRPr>
            </a:lvl7pPr>
            <a:lvl8pPr>
              <a:defRPr sz="1400">
                <a:latin typeface="ＭＳ Ｐゴシック" charset="-128"/>
                <a:ea typeface="ＭＳ Ｐゴシック" charset="-128"/>
              </a:defRPr>
            </a:lvl8pPr>
            <a:lvl9pPr>
              <a:defRPr sz="1400">
                <a:latin typeface="ＭＳ Ｐゴシック" charset="-128"/>
                <a:ea typeface="ＭＳ Ｐゴシック" charset="-128"/>
              </a:defRPr>
            </a:lvl9pPr>
          </a:lstStyle>
          <a:p>
            <a:pPr lvl="0" algn="ctr" fontAlgn="ctr"/>
            <a:fld id="{AB47E478-DBB3-43BC-A738-41880CA68C90}" type="slidenum">
              <a:rPr lang="ja-JP" altLang="en-US" sz="800" baseline="0" smtClean="0">
                <a:solidFill>
                  <a:srgbClr val="595757"/>
                </a:solidFill>
                <a:latin typeface="+mn-lt"/>
                <a:ea typeface="+mn-ea"/>
                <a:sym typeface="Arial"/>
              </a:rPr>
              <a:pPr lvl="0" algn="ctr" fontAlgn="ctr"/>
              <a:t>‹#›</a:t>
            </a:fld>
            <a:endParaRPr lang="ja-JP" altLang="en-US" sz="800" baseline="0" dirty="0">
              <a:solidFill>
                <a:srgbClr val="595757"/>
              </a:solidFill>
              <a:latin typeface="+mn-lt"/>
              <a:ea typeface="+mn-ea"/>
              <a:sym typeface="Arial"/>
            </a:endParaRPr>
          </a:p>
        </p:txBody>
      </p:sp>
      <p:pic>
        <p:nvPicPr>
          <p:cNvPr id="10" name="図 9">
            <a:extLst>
              <a:ext uri="{FF2B5EF4-FFF2-40B4-BE49-F238E27FC236}">
                <a16:creationId xmlns:a16="http://schemas.microsoft.com/office/drawing/2014/main" id="{73C85138-0BDC-45BD-AE6A-4C5CE1ADA1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63588" cy="431023"/>
          </a:xfrm>
          <a:prstGeom prst="rect">
            <a:avLst/>
          </a:prstGeom>
        </p:spPr>
      </p:pic>
      <p:sp>
        <p:nvSpPr>
          <p:cNvPr id="4" name="サブタイトル">
            <a:extLst>
              <a:ext uri="{FF2B5EF4-FFF2-40B4-BE49-F238E27FC236}">
                <a16:creationId xmlns:a16="http://schemas.microsoft.com/office/drawing/2014/main" id="{D9901D7F-5850-C328-3795-9E349B4837E6}"/>
              </a:ext>
            </a:extLst>
          </p:cNvPr>
          <p:cNvSpPr>
            <a:spLocks noGrp="1"/>
          </p:cNvSpPr>
          <p:nvPr>
            <p:ph type="body" sz="quarter" idx="17" hasCustomPrompt="1"/>
          </p:nvPr>
        </p:nvSpPr>
        <p:spPr>
          <a:xfrm>
            <a:off x="684000" y="1476000"/>
            <a:ext cx="12096000" cy="443198"/>
          </a:xfrm>
          <a:prstGeom prst="rect">
            <a:avLst/>
          </a:prstGeom>
        </p:spPr>
        <p:txBody>
          <a:bodyPr anchor="t" anchorCtr="0">
            <a:spAutoFit/>
          </a:bodyPr>
          <a:lstStyle>
            <a:lvl1pPr marL="0" indent="0">
              <a:lnSpc>
                <a:spcPct val="120000"/>
              </a:lnSpc>
              <a:spcBef>
                <a:spcPts val="0"/>
              </a:spcBef>
              <a:spcAft>
                <a:spcPts val="0"/>
              </a:spcAft>
              <a:buNone/>
              <a:defRPr sz="2400" b="1" baseline="0">
                <a:solidFill>
                  <a:srgbClr val="3C82F5"/>
                </a:solidFill>
                <a:latin typeface="+mj-ea"/>
                <a:ea typeface="+mj-ea"/>
              </a:defRPr>
            </a:lvl1pPr>
          </a:lstStyle>
          <a:p>
            <a:pPr lvl="0"/>
            <a:r>
              <a:rPr kumimoji="1" lang="ja-JP" altLang="en-US" dirty="0"/>
              <a:t>サブタイトル</a:t>
            </a:r>
          </a:p>
        </p:txBody>
      </p:sp>
      <p:sp>
        <p:nvSpPr>
          <p:cNvPr id="2" name="テキスト">
            <a:extLst>
              <a:ext uri="{FF2B5EF4-FFF2-40B4-BE49-F238E27FC236}">
                <a16:creationId xmlns:a16="http://schemas.microsoft.com/office/drawing/2014/main" id="{C866DA3A-4CA0-61B7-B6EB-2464D58080D0}"/>
              </a:ext>
            </a:extLst>
          </p:cNvPr>
          <p:cNvSpPr>
            <a:spLocks noGrp="1"/>
          </p:cNvSpPr>
          <p:nvPr>
            <p:ph type="body" sz="quarter" idx="21" hasCustomPrompt="1"/>
          </p:nvPr>
        </p:nvSpPr>
        <p:spPr>
          <a:xfrm>
            <a:off x="684000" y="2196000"/>
            <a:ext cx="12096000" cy="1200329"/>
          </a:xfrm>
        </p:spPr>
        <p:txBody>
          <a:bodyPr>
            <a:spAutoFit/>
          </a:bodyPr>
          <a:lstStyle>
            <a:lvl1pPr marL="0" indent="0">
              <a:lnSpc>
                <a:spcPct val="130000"/>
              </a:lnSpc>
              <a:buNone/>
              <a:defRPr sz="2000" b="0" i="0" u="none" baseline="0">
                <a:solidFill>
                  <a:srgbClr val="000000"/>
                </a:solidFill>
                <a:latin typeface="+mn-ea"/>
                <a:ea typeface="+mn-ea"/>
              </a:defRPr>
            </a:lvl1pPr>
          </a:lstStyle>
          <a:p>
            <a:pPr marL="0" marR="0" lvl="0" indent="0" algn="l" defTabSz="685800" rtl="0" eaLnBrk="1" fontAlgn="ctr" latinLnBrk="0" hangingPunct="1">
              <a:lnSpc>
                <a:spcPct val="130000"/>
              </a:lnSpc>
              <a:spcBef>
                <a:spcPts val="0"/>
              </a:spcBef>
              <a:spcAft>
                <a:spcPts val="1200"/>
              </a:spcAft>
              <a:buClr>
                <a:srgbClr val="003B83"/>
              </a:buClr>
              <a:buSzPct val="100000"/>
              <a:buFont typeface="Wingdings" panose="05000000000000000000" pitchFamily="2" charset="2"/>
              <a:buNone/>
              <a:tabLst/>
              <a:defRPr/>
            </a:pPr>
            <a:r>
              <a:rPr kumimoji="1" lang="ja-JP" altLang="en-US" dirty="0"/>
              <a:t>テキストが入ります①テキストが入ります②テキストが入ります③テキストが入ります④テキストが入ります⑤テキストが入ります⑥テキストが入ります⑦テキストが入ります⑧テキストが入ります⑨テキストが入ります❶</a:t>
            </a:r>
          </a:p>
        </p:txBody>
      </p:sp>
      <p:sp>
        <p:nvSpPr>
          <p:cNvPr id="3" name="出所">
            <a:extLst>
              <a:ext uri="{FF2B5EF4-FFF2-40B4-BE49-F238E27FC236}">
                <a16:creationId xmlns:a16="http://schemas.microsoft.com/office/drawing/2014/main" id="{B8EB69F7-A1F6-EF7D-2BB2-5442766CE18F}"/>
              </a:ext>
            </a:extLst>
          </p:cNvPr>
          <p:cNvSpPr>
            <a:spLocks noGrp="1"/>
          </p:cNvSpPr>
          <p:nvPr>
            <p:ph type="body" sz="quarter" idx="20" hasCustomPrompt="1"/>
          </p:nvPr>
        </p:nvSpPr>
        <p:spPr>
          <a:xfrm>
            <a:off x="684000" y="7020000"/>
            <a:ext cx="12095999" cy="135422"/>
          </a:xfrm>
        </p:spPr>
        <p:txBody>
          <a:bodyPr anchor="b" anchorCtr="0">
            <a:spAutoFit/>
          </a:bodyPr>
          <a:lstStyle>
            <a:lvl1pPr marL="252000" indent="-252000">
              <a:lnSpc>
                <a:spcPct val="110000"/>
              </a:lnSpc>
              <a:spcAft>
                <a:spcPts val="0"/>
              </a:spcAft>
              <a:buNone/>
              <a:defRPr sz="800" b="0">
                <a:solidFill>
                  <a:srgbClr val="000000"/>
                </a:solidFill>
                <a:latin typeface="+mn-ea"/>
                <a:ea typeface="+mn-ea"/>
              </a:defRPr>
            </a:lvl1pPr>
          </a:lstStyle>
          <a:p>
            <a:pPr lvl="0"/>
            <a:r>
              <a:rPr kumimoji="1" lang="ja-JP" altLang="en-US" dirty="0"/>
              <a:t>出所：</a:t>
            </a:r>
          </a:p>
        </p:txBody>
      </p:sp>
    </p:spTree>
    <p:extLst>
      <p:ext uri="{BB962C8B-B14F-4D97-AF65-F5344CB8AC3E}">
        <p14:creationId xmlns:p14="http://schemas.microsoft.com/office/powerpoint/2010/main" val="1473345328"/>
      </p:ext>
    </p:extLst>
  </p:cSld>
  <p:clrMapOvr>
    <a:masterClrMapping/>
  </p:clrMapOvr>
  <p:extLst>
    <p:ext uri="{DCECCB84-F9BA-43D5-87BE-67443E8EF086}">
      <p15:sldGuideLst xmlns:p15="http://schemas.microsoft.com/office/powerpoint/2012/main">
        <p15:guide id="1" orient="horz" pos="930" userDrawn="1">
          <p15:clr>
            <a:srgbClr val="FBAE40"/>
          </p15:clr>
        </p15:guide>
        <p15:guide id="2" orient="horz" pos="72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中面 E">
    <p:spTree>
      <p:nvGrpSpPr>
        <p:cNvPr id="1" name=""/>
        <p:cNvGrpSpPr/>
        <p:nvPr/>
      </p:nvGrpSpPr>
      <p:grpSpPr>
        <a:xfrm>
          <a:off x="0" y="0"/>
          <a:ext cx="0" cy="0"/>
          <a:chOff x="0" y="0"/>
          <a:chExt cx="0" cy="0"/>
        </a:xfrm>
      </p:grpSpPr>
      <p:sp>
        <p:nvSpPr>
          <p:cNvPr id="6" name="ページタイトル">
            <a:extLst>
              <a:ext uri="{FF2B5EF4-FFF2-40B4-BE49-F238E27FC236}">
                <a16:creationId xmlns:a16="http://schemas.microsoft.com/office/drawing/2014/main" id="{446F39C8-23F8-430E-95BF-4736A0633090}"/>
              </a:ext>
            </a:extLst>
          </p:cNvPr>
          <p:cNvSpPr>
            <a:spLocks noGrp="1"/>
          </p:cNvSpPr>
          <p:nvPr>
            <p:ph type="body" sz="quarter" idx="11" hasCustomPrompt="1"/>
          </p:nvPr>
        </p:nvSpPr>
        <p:spPr>
          <a:xfrm>
            <a:off x="683999" y="756000"/>
            <a:ext cx="12096963" cy="396000"/>
          </a:xfrm>
          <a:prstGeom prst="rect">
            <a:avLst/>
          </a:prstGeom>
        </p:spPr>
        <p:txBody>
          <a:bodyPr anchor="b" anchorCtr="0">
            <a:spAutoFit/>
          </a:bodyPr>
          <a:lstStyle>
            <a:lvl1pPr marL="0" indent="0" fontAlgn="base">
              <a:lnSpc>
                <a:spcPct val="110000"/>
              </a:lnSpc>
              <a:spcAft>
                <a:spcPts val="0"/>
              </a:spcAft>
              <a:buNone/>
              <a:defRPr sz="3000" b="1" baseline="0">
                <a:solidFill>
                  <a:srgbClr val="003B83"/>
                </a:solidFill>
                <a:latin typeface="+mj-ea"/>
                <a:ea typeface="+mj-ea"/>
              </a:defRPr>
            </a:lvl1pPr>
            <a:lvl2pPr marL="36000" indent="0">
              <a:buNone/>
              <a:defRPr/>
            </a:lvl2pPr>
            <a:lvl3pPr marL="288000" indent="0">
              <a:buNone/>
              <a:defRPr/>
            </a:lvl3pPr>
            <a:lvl4pPr marL="468000" indent="0">
              <a:buNone/>
              <a:defRPr/>
            </a:lvl4pPr>
            <a:lvl5pPr marL="612000" indent="0">
              <a:buNone/>
              <a:defRPr/>
            </a:lvl5pPr>
          </a:lstStyle>
          <a:p>
            <a:pPr lvl="0"/>
            <a:r>
              <a:rPr kumimoji="1" lang="ja-JP" altLang="en-US" dirty="0"/>
              <a:t>ページタイトル（結論／メッセージ）</a:t>
            </a:r>
          </a:p>
        </p:txBody>
      </p:sp>
      <p:sp>
        <p:nvSpPr>
          <p:cNvPr id="5" name="Section／節">
            <a:extLst>
              <a:ext uri="{FF2B5EF4-FFF2-40B4-BE49-F238E27FC236}">
                <a16:creationId xmlns:a16="http://schemas.microsoft.com/office/drawing/2014/main" id="{3AFE7292-A4D8-4D37-88EC-6B62BCA2C5BE}"/>
              </a:ext>
            </a:extLst>
          </p:cNvPr>
          <p:cNvSpPr>
            <a:spLocks noGrp="1"/>
          </p:cNvSpPr>
          <p:nvPr>
            <p:ph type="title" hasCustomPrompt="1"/>
          </p:nvPr>
        </p:nvSpPr>
        <p:spPr>
          <a:xfrm>
            <a:off x="683999" y="432000"/>
            <a:ext cx="11520000" cy="201600"/>
          </a:xfrm>
        </p:spPr>
        <p:txBody>
          <a:bodyPr anchor="ctr" anchorCtr="0">
            <a:noAutofit/>
          </a:bodyPr>
          <a:lstStyle>
            <a:lvl1pPr fontAlgn="ctr">
              <a:defRPr sz="1400">
                <a:solidFill>
                  <a:srgbClr val="003B83"/>
                </a:solidFill>
                <a:latin typeface="+mj-ea"/>
                <a:ea typeface="+mj-ea"/>
              </a:defRPr>
            </a:lvl1pPr>
          </a:lstStyle>
          <a:p>
            <a:r>
              <a:rPr kumimoji="1" lang="en-US" altLang="ja-JP" dirty="0"/>
              <a:t>X.X Section</a:t>
            </a:r>
            <a:r>
              <a:rPr kumimoji="1" lang="ja-JP" altLang="en-US" dirty="0"/>
              <a:t>（節）</a:t>
            </a:r>
          </a:p>
        </p:txBody>
      </p:sp>
      <p:sp>
        <p:nvSpPr>
          <p:cNvPr id="13" name="Page_num">
            <a:extLst>
              <a:ext uri="{FF2B5EF4-FFF2-40B4-BE49-F238E27FC236}">
                <a16:creationId xmlns:a16="http://schemas.microsoft.com/office/drawing/2014/main" id="{B6518D72-6095-4362-B16D-D83250D7DD56}"/>
              </a:ext>
            </a:extLst>
          </p:cNvPr>
          <p:cNvSpPr txBox="1"/>
          <p:nvPr userDrawn="1"/>
        </p:nvSpPr>
        <p:spPr>
          <a:xfrm>
            <a:off x="6371794" y="7274889"/>
            <a:ext cx="720000" cy="12311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ja-JP"/>
            </a:defPPr>
            <a:lvl1pPr algn="ctr" fontAlgn="base">
              <a:spcBef>
                <a:spcPct val="0"/>
              </a:spcBef>
              <a:spcAft>
                <a:spcPct val="0"/>
              </a:spcAft>
              <a:buFontTx/>
              <a:buNone/>
              <a:defRPr sz="1200">
                <a:latin typeface="Arial" charset="0"/>
                <a:ea typeface="ＭＳ Ｐゴシック" charset="-128"/>
              </a:defRPr>
            </a:lvl1pPr>
            <a:lvl2pPr algn="ctr" fontAlgn="b">
              <a:spcBef>
                <a:spcPct val="0"/>
              </a:spcBef>
              <a:spcAft>
                <a:spcPct val="0"/>
              </a:spcAft>
              <a:buFont typeface="Wingdings" pitchFamily="2" charset="2"/>
              <a:defRPr sz="1400">
                <a:latin typeface="ＭＳ Ｐゴシック" charset="-128"/>
                <a:ea typeface="ＭＳ Ｐゴシック" charset="-128"/>
              </a:defRPr>
            </a:lvl2pPr>
            <a:lvl3pPr algn="ctr" fontAlgn="b">
              <a:spcBef>
                <a:spcPct val="0"/>
              </a:spcBef>
              <a:spcAft>
                <a:spcPct val="0"/>
              </a:spcAft>
              <a:buFont typeface="Wingdings" pitchFamily="2" charset="2"/>
              <a:defRPr sz="1400">
                <a:latin typeface="ＭＳ Ｐゴシック" charset="-128"/>
                <a:ea typeface="ＭＳ Ｐゴシック" charset="-128"/>
              </a:defRPr>
            </a:lvl3pPr>
            <a:lvl4pPr algn="ctr" fontAlgn="b">
              <a:spcBef>
                <a:spcPct val="0"/>
              </a:spcBef>
              <a:spcAft>
                <a:spcPct val="0"/>
              </a:spcAft>
              <a:buFont typeface="Wingdings" pitchFamily="2" charset="2"/>
              <a:defRPr sz="1400">
                <a:latin typeface="ＭＳ Ｐゴシック" charset="-128"/>
                <a:ea typeface="ＭＳ Ｐゴシック" charset="-128"/>
              </a:defRPr>
            </a:lvl4pPr>
            <a:lvl5pPr algn="ctr" fontAlgn="b">
              <a:spcBef>
                <a:spcPct val="0"/>
              </a:spcBef>
              <a:spcAft>
                <a:spcPct val="0"/>
              </a:spcAft>
              <a:buFont typeface="Wingdings" pitchFamily="2" charset="2"/>
              <a:defRPr sz="1400">
                <a:latin typeface="ＭＳ Ｐゴシック" charset="-128"/>
                <a:ea typeface="ＭＳ Ｐゴシック" charset="-128"/>
              </a:defRPr>
            </a:lvl5pPr>
            <a:lvl6pPr>
              <a:defRPr sz="1400">
                <a:latin typeface="ＭＳ Ｐゴシック" charset="-128"/>
                <a:ea typeface="ＭＳ Ｐゴシック" charset="-128"/>
              </a:defRPr>
            </a:lvl6pPr>
            <a:lvl7pPr>
              <a:defRPr sz="1400">
                <a:latin typeface="ＭＳ Ｐゴシック" charset="-128"/>
                <a:ea typeface="ＭＳ Ｐゴシック" charset="-128"/>
              </a:defRPr>
            </a:lvl7pPr>
            <a:lvl8pPr>
              <a:defRPr sz="1400">
                <a:latin typeface="ＭＳ Ｐゴシック" charset="-128"/>
                <a:ea typeface="ＭＳ Ｐゴシック" charset="-128"/>
              </a:defRPr>
            </a:lvl8pPr>
            <a:lvl9pPr>
              <a:defRPr sz="1400">
                <a:latin typeface="ＭＳ Ｐゴシック" charset="-128"/>
                <a:ea typeface="ＭＳ Ｐゴシック" charset="-128"/>
              </a:defRPr>
            </a:lvl9pPr>
          </a:lstStyle>
          <a:p>
            <a:pPr lvl="0" algn="ctr" fontAlgn="ctr"/>
            <a:fld id="{AB47E478-DBB3-43BC-A738-41880CA68C90}" type="slidenum">
              <a:rPr lang="ja-JP" altLang="en-US" sz="800" baseline="0" smtClean="0">
                <a:solidFill>
                  <a:srgbClr val="595757"/>
                </a:solidFill>
                <a:latin typeface="+mn-lt"/>
                <a:ea typeface="+mn-ea"/>
                <a:sym typeface="Arial"/>
              </a:rPr>
              <a:pPr lvl="0" algn="ctr" fontAlgn="ctr"/>
              <a:t>‹#›</a:t>
            </a:fld>
            <a:endParaRPr lang="ja-JP" altLang="en-US" sz="800" baseline="0" dirty="0">
              <a:solidFill>
                <a:srgbClr val="595757"/>
              </a:solidFill>
              <a:latin typeface="+mn-lt"/>
              <a:ea typeface="+mn-ea"/>
              <a:sym typeface="Arial"/>
            </a:endParaRPr>
          </a:p>
        </p:txBody>
      </p:sp>
      <p:pic>
        <p:nvPicPr>
          <p:cNvPr id="10" name="図 9">
            <a:extLst>
              <a:ext uri="{FF2B5EF4-FFF2-40B4-BE49-F238E27FC236}">
                <a16:creationId xmlns:a16="http://schemas.microsoft.com/office/drawing/2014/main" id="{73C85138-0BDC-45BD-AE6A-4C5CE1ADA1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63588" cy="431023"/>
          </a:xfrm>
          <a:prstGeom prst="rect">
            <a:avLst/>
          </a:prstGeom>
        </p:spPr>
      </p:pic>
      <p:sp>
        <p:nvSpPr>
          <p:cNvPr id="3" name="サブタイトル">
            <a:extLst>
              <a:ext uri="{FF2B5EF4-FFF2-40B4-BE49-F238E27FC236}">
                <a16:creationId xmlns:a16="http://schemas.microsoft.com/office/drawing/2014/main" id="{3C5ABE19-3965-E26F-B683-21DF39F372F7}"/>
              </a:ext>
            </a:extLst>
          </p:cNvPr>
          <p:cNvSpPr>
            <a:spLocks noGrp="1"/>
          </p:cNvSpPr>
          <p:nvPr>
            <p:ph type="body" sz="quarter" idx="17" hasCustomPrompt="1"/>
          </p:nvPr>
        </p:nvSpPr>
        <p:spPr>
          <a:xfrm>
            <a:off x="684000" y="1476000"/>
            <a:ext cx="5760000" cy="443198"/>
          </a:xfrm>
          <a:prstGeom prst="rect">
            <a:avLst/>
          </a:prstGeom>
        </p:spPr>
        <p:txBody>
          <a:bodyPr anchor="t" anchorCtr="0">
            <a:spAutoFit/>
          </a:bodyPr>
          <a:lstStyle>
            <a:lvl1pPr marL="0" indent="0">
              <a:lnSpc>
                <a:spcPct val="120000"/>
              </a:lnSpc>
              <a:spcBef>
                <a:spcPts val="0"/>
              </a:spcBef>
              <a:spcAft>
                <a:spcPts val="0"/>
              </a:spcAft>
              <a:buNone/>
              <a:defRPr sz="2400" b="1" baseline="0">
                <a:solidFill>
                  <a:srgbClr val="3C82F5"/>
                </a:solidFill>
                <a:latin typeface="+mj-ea"/>
                <a:ea typeface="+mj-ea"/>
              </a:defRPr>
            </a:lvl1pPr>
          </a:lstStyle>
          <a:p>
            <a:pPr lvl="0"/>
            <a:r>
              <a:rPr kumimoji="1" lang="ja-JP" altLang="en-US" dirty="0"/>
              <a:t>サブタイトル</a:t>
            </a:r>
          </a:p>
        </p:txBody>
      </p:sp>
      <p:sp>
        <p:nvSpPr>
          <p:cNvPr id="7" name="テキスト">
            <a:extLst>
              <a:ext uri="{FF2B5EF4-FFF2-40B4-BE49-F238E27FC236}">
                <a16:creationId xmlns:a16="http://schemas.microsoft.com/office/drawing/2014/main" id="{7B117ACA-22A9-1C2A-08A8-01D8BAD05CCA}"/>
              </a:ext>
            </a:extLst>
          </p:cNvPr>
          <p:cNvSpPr>
            <a:spLocks noGrp="1"/>
          </p:cNvSpPr>
          <p:nvPr>
            <p:ph type="body" sz="quarter" idx="22" hasCustomPrompt="1"/>
          </p:nvPr>
        </p:nvSpPr>
        <p:spPr>
          <a:xfrm>
            <a:off x="684000" y="2196000"/>
            <a:ext cx="5760000" cy="2000548"/>
          </a:xfrm>
        </p:spPr>
        <p:txBody>
          <a:bodyPr>
            <a:spAutoFit/>
          </a:bodyPr>
          <a:lstStyle>
            <a:lvl1pPr marL="0" indent="0" algn="just">
              <a:lnSpc>
                <a:spcPct val="130000"/>
              </a:lnSpc>
              <a:buNone/>
              <a:defRPr sz="2000" b="0" baseline="0">
                <a:solidFill>
                  <a:srgbClr val="000000"/>
                </a:solidFill>
                <a:latin typeface="+mn-ea"/>
                <a:ea typeface="+mn-ea"/>
              </a:defRPr>
            </a:lvl1pPr>
          </a:lstStyle>
          <a:p>
            <a:pPr lvl="0"/>
            <a:r>
              <a:rPr kumimoji="1" lang="ja-JP" altLang="en-US" dirty="0"/>
              <a:t>テキストが入ります①テキストが入ります②テキストが入ります③テキストが入ります④テキストが入ります⑤テキストが入ります⑥テキストが入ります⑦テキストが入ります⑧テキストが入ります⑨テキストが入ります❶</a:t>
            </a:r>
          </a:p>
        </p:txBody>
      </p:sp>
      <p:sp>
        <p:nvSpPr>
          <p:cNvPr id="9" name="テキスト">
            <a:extLst>
              <a:ext uri="{FF2B5EF4-FFF2-40B4-BE49-F238E27FC236}">
                <a16:creationId xmlns:a16="http://schemas.microsoft.com/office/drawing/2014/main" id="{82873AD0-EC77-AAB0-1BDE-22152C101BF9}"/>
              </a:ext>
            </a:extLst>
          </p:cNvPr>
          <p:cNvSpPr>
            <a:spLocks noGrp="1"/>
          </p:cNvSpPr>
          <p:nvPr>
            <p:ph type="body" sz="quarter" idx="23" hasCustomPrompt="1"/>
          </p:nvPr>
        </p:nvSpPr>
        <p:spPr>
          <a:xfrm>
            <a:off x="7020500" y="2196000"/>
            <a:ext cx="5760000" cy="2000548"/>
          </a:xfrm>
        </p:spPr>
        <p:txBody>
          <a:bodyPr>
            <a:spAutoFit/>
          </a:bodyPr>
          <a:lstStyle>
            <a:lvl1pPr marL="0" indent="0" algn="just">
              <a:lnSpc>
                <a:spcPct val="130000"/>
              </a:lnSpc>
              <a:buNone/>
              <a:defRPr sz="2000" b="0" baseline="0">
                <a:solidFill>
                  <a:srgbClr val="000000"/>
                </a:solidFill>
                <a:latin typeface="+mn-ea"/>
                <a:ea typeface="+mn-ea"/>
              </a:defRPr>
            </a:lvl1pPr>
          </a:lstStyle>
          <a:p>
            <a:pPr lvl="0"/>
            <a:r>
              <a:rPr kumimoji="1" lang="ja-JP" altLang="en-US" dirty="0"/>
              <a:t>テキストが入ります①テキストが入ります②テキストが入ります③テキストが入ります④テキストが入ります⑤テキストが入ります⑥テキストが入ります⑦テキストが入ります⑧テキストが入ります⑨テキストが入ります❶</a:t>
            </a:r>
          </a:p>
        </p:txBody>
      </p:sp>
      <p:sp>
        <p:nvSpPr>
          <p:cNvPr id="11" name="サブタイトル">
            <a:extLst>
              <a:ext uri="{FF2B5EF4-FFF2-40B4-BE49-F238E27FC236}">
                <a16:creationId xmlns:a16="http://schemas.microsoft.com/office/drawing/2014/main" id="{DC2E5B0F-83BF-11BD-5327-CC19C45E7345}"/>
              </a:ext>
            </a:extLst>
          </p:cNvPr>
          <p:cNvSpPr>
            <a:spLocks noGrp="1"/>
          </p:cNvSpPr>
          <p:nvPr>
            <p:ph type="body" sz="quarter" idx="25" hasCustomPrompt="1"/>
          </p:nvPr>
        </p:nvSpPr>
        <p:spPr>
          <a:xfrm>
            <a:off x="7020500" y="1476000"/>
            <a:ext cx="5760000" cy="443198"/>
          </a:xfrm>
          <a:prstGeom prst="rect">
            <a:avLst/>
          </a:prstGeom>
        </p:spPr>
        <p:txBody>
          <a:bodyPr anchor="t" anchorCtr="0">
            <a:spAutoFit/>
          </a:bodyPr>
          <a:lstStyle>
            <a:lvl1pPr marL="0" indent="0">
              <a:lnSpc>
                <a:spcPct val="120000"/>
              </a:lnSpc>
              <a:spcBef>
                <a:spcPts val="0"/>
              </a:spcBef>
              <a:spcAft>
                <a:spcPts val="0"/>
              </a:spcAft>
              <a:buNone/>
              <a:defRPr sz="2400" b="1" baseline="0">
                <a:solidFill>
                  <a:srgbClr val="3C82F5"/>
                </a:solidFill>
                <a:latin typeface="+mj-ea"/>
                <a:ea typeface="+mj-ea"/>
              </a:defRPr>
            </a:lvl1pPr>
          </a:lstStyle>
          <a:p>
            <a:pPr lvl="0"/>
            <a:r>
              <a:rPr kumimoji="1" lang="ja-JP" altLang="en-US" dirty="0"/>
              <a:t>サブタイトル</a:t>
            </a:r>
          </a:p>
        </p:txBody>
      </p:sp>
      <p:sp>
        <p:nvSpPr>
          <p:cNvPr id="2" name="出所">
            <a:extLst>
              <a:ext uri="{FF2B5EF4-FFF2-40B4-BE49-F238E27FC236}">
                <a16:creationId xmlns:a16="http://schemas.microsoft.com/office/drawing/2014/main" id="{D6FC695B-477C-B173-D07E-1E010A320498}"/>
              </a:ext>
            </a:extLst>
          </p:cNvPr>
          <p:cNvSpPr>
            <a:spLocks noGrp="1"/>
          </p:cNvSpPr>
          <p:nvPr>
            <p:ph type="body" sz="quarter" idx="20" hasCustomPrompt="1"/>
          </p:nvPr>
        </p:nvSpPr>
        <p:spPr>
          <a:xfrm>
            <a:off x="684000" y="7020000"/>
            <a:ext cx="12095999" cy="135422"/>
          </a:xfrm>
        </p:spPr>
        <p:txBody>
          <a:bodyPr anchor="b" anchorCtr="0">
            <a:spAutoFit/>
          </a:bodyPr>
          <a:lstStyle>
            <a:lvl1pPr marL="252000" indent="-252000">
              <a:lnSpc>
                <a:spcPct val="110000"/>
              </a:lnSpc>
              <a:spcAft>
                <a:spcPts val="0"/>
              </a:spcAft>
              <a:buNone/>
              <a:defRPr sz="800" b="0">
                <a:solidFill>
                  <a:srgbClr val="000000"/>
                </a:solidFill>
                <a:latin typeface="+mn-ea"/>
                <a:ea typeface="+mn-ea"/>
              </a:defRPr>
            </a:lvl1pPr>
          </a:lstStyle>
          <a:p>
            <a:pPr lvl="0"/>
            <a:r>
              <a:rPr kumimoji="1" lang="ja-JP" altLang="en-US" dirty="0"/>
              <a:t>出所：</a:t>
            </a:r>
          </a:p>
        </p:txBody>
      </p:sp>
    </p:spTree>
    <p:extLst>
      <p:ext uri="{BB962C8B-B14F-4D97-AF65-F5344CB8AC3E}">
        <p14:creationId xmlns:p14="http://schemas.microsoft.com/office/powerpoint/2010/main" val="1033484920"/>
      </p:ext>
    </p:extLst>
  </p:cSld>
  <p:clrMapOvr>
    <a:masterClrMapping/>
  </p:clrMapOvr>
  <p:extLst>
    <p:ext uri="{DCECCB84-F9BA-43D5-87BE-67443E8EF086}">
      <p15:sldGuideLst xmlns:p15="http://schemas.microsoft.com/office/powerpoint/2012/main">
        <p15:guide id="1" orient="horz" pos="930" userDrawn="1">
          <p15:clr>
            <a:srgbClr val="FBAE40"/>
          </p15:clr>
        </p15:guide>
        <p15:guide id="2" orient="horz" pos="72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中面 タイトルのみ">
    <p:spTree>
      <p:nvGrpSpPr>
        <p:cNvPr id="1" name=""/>
        <p:cNvGrpSpPr/>
        <p:nvPr/>
      </p:nvGrpSpPr>
      <p:grpSpPr>
        <a:xfrm>
          <a:off x="0" y="0"/>
          <a:ext cx="0" cy="0"/>
          <a:chOff x="0" y="0"/>
          <a:chExt cx="0" cy="0"/>
        </a:xfrm>
      </p:grpSpPr>
      <p:sp>
        <p:nvSpPr>
          <p:cNvPr id="6" name="ページタイトル">
            <a:extLst>
              <a:ext uri="{FF2B5EF4-FFF2-40B4-BE49-F238E27FC236}">
                <a16:creationId xmlns:a16="http://schemas.microsoft.com/office/drawing/2014/main" id="{446F39C8-23F8-430E-95BF-4736A0633090}"/>
              </a:ext>
            </a:extLst>
          </p:cNvPr>
          <p:cNvSpPr>
            <a:spLocks noGrp="1"/>
          </p:cNvSpPr>
          <p:nvPr>
            <p:ph type="body" sz="quarter" idx="11" hasCustomPrompt="1"/>
          </p:nvPr>
        </p:nvSpPr>
        <p:spPr>
          <a:xfrm>
            <a:off x="683999" y="756000"/>
            <a:ext cx="12096963" cy="396000"/>
          </a:xfrm>
          <a:prstGeom prst="rect">
            <a:avLst/>
          </a:prstGeom>
        </p:spPr>
        <p:txBody>
          <a:bodyPr anchor="b" anchorCtr="0">
            <a:spAutoFit/>
          </a:bodyPr>
          <a:lstStyle>
            <a:lvl1pPr marL="0" indent="0" fontAlgn="base">
              <a:lnSpc>
                <a:spcPct val="110000"/>
              </a:lnSpc>
              <a:spcAft>
                <a:spcPts val="0"/>
              </a:spcAft>
              <a:buNone/>
              <a:defRPr sz="3000" b="1" baseline="0">
                <a:solidFill>
                  <a:srgbClr val="003B83"/>
                </a:solidFill>
                <a:latin typeface="+mj-ea"/>
                <a:ea typeface="+mj-ea"/>
              </a:defRPr>
            </a:lvl1pPr>
            <a:lvl2pPr marL="36000" indent="0">
              <a:buNone/>
              <a:defRPr/>
            </a:lvl2pPr>
            <a:lvl3pPr marL="288000" indent="0">
              <a:buNone/>
              <a:defRPr/>
            </a:lvl3pPr>
            <a:lvl4pPr marL="468000" indent="0">
              <a:buNone/>
              <a:defRPr/>
            </a:lvl4pPr>
            <a:lvl5pPr marL="612000" indent="0">
              <a:buNone/>
              <a:defRPr/>
            </a:lvl5pPr>
          </a:lstStyle>
          <a:p>
            <a:pPr lvl="0"/>
            <a:r>
              <a:rPr kumimoji="1" lang="ja-JP" altLang="en-US" dirty="0"/>
              <a:t>ページタイトル（結論／メッセージ）</a:t>
            </a:r>
          </a:p>
        </p:txBody>
      </p:sp>
      <p:sp>
        <p:nvSpPr>
          <p:cNvPr id="5" name="Section／節">
            <a:extLst>
              <a:ext uri="{FF2B5EF4-FFF2-40B4-BE49-F238E27FC236}">
                <a16:creationId xmlns:a16="http://schemas.microsoft.com/office/drawing/2014/main" id="{3AFE7292-A4D8-4D37-88EC-6B62BCA2C5BE}"/>
              </a:ext>
            </a:extLst>
          </p:cNvPr>
          <p:cNvSpPr>
            <a:spLocks noGrp="1"/>
          </p:cNvSpPr>
          <p:nvPr>
            <p:ph type="title" hasCustomPrompt="1"/>
          </p:nvPr>
        </p:nvSpPr>
        <p:spPr>
          <a:xfrm>
            <a:off x="683999" y="432000"/>
            <a:ext cx="11520000" cy="201600"/>
          </a:xfrm>
        </p:spPr>
        <p:txBody>
          <a:bodyPr anchor="ctr" anchorCtr="0">
            <a:noAutofit/>
          </a:bodyPr>
          <a:lstStyle>
            <a:lvl1pPr fontAlgn="ctr">
              <a:defRPr sz="1400">
                <a:solidFill>
                  <a:srgbClr val="003B83"/>
                </a:solidFill>
                <a:latin typeface="+mj-ea"/>
                <a:ea typeface="+mj-ea"/>
              </a:defRPr>
            </a:lvl1pPr>
          </a:lstStyle>
          <a:p>
            <a:r>
              <a:rPr kumimoji="1" lang="en-US" altLang="ja-JP" dirty="0"/>
              <a:t>X.X Section</a:t>
            </a:r>
            <a:r>
              <a:rPr kumimoji="1" lang="ja-JP" altLang="en-US" dirty="0"/>
              <a:t>（節）</a:t>
            </a:r>
          </a:p>
        </p:txBody>
      </p:sp>
      <p:sp>
        <p:nvSpPr>
          <p:cNvPr id="13" name="Page_num">
            <a:extLst>
              <a:ext uri="{FF2B5EF4-FFF2-40B4-BE49-F238E27FC236}">
                <a16:creationId xmlns:a16="http://schemas.microsoft.com/office/drawing/2014/main" id="{B6518D72-6095-4362-B16D-D83250D7DD56}"/>
              </a:ext>
            </a:extLst>
          </p:cNvPr>
          <p:cNvSpPr txBox="1"/>
          <p:nvPr userDrawn="1"/>
        </p:nvSpPr>
        <p:spPr>
          <a:xfrm>
            <a:off x="6371794" y="7274889"/>
            <a:ext cx="720000" cy="12311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ja-JP"/>
            </a:defPPr>
            <a:lvl1pPr algn="ctr" fontAlgn="base">
              <a:spcBef>
                <a:spcPct val="0"/>
              </a:spcBef>
              <a:spcAft>
                <a:spcPct val="0"/>
              </a:spcAft>
              <a:buFontTx/>
              <a:buNone/>
              <a:defRPr sz="1200">
                <a:latin typeface="Arial" charset="0"/>
                <a:ea typeface="ＭＳ Ｐゴシック" charset="-128"/>
              </a:defRPr>
            </a:lvl1pPr>
            <a:lvl2pPr algn="ctr" fontAlgn="b">
              <a:spcBef>
                <a:spcPct val="0"/>
              </a:spcBef>
              <a:spcAft>
                <a:spcPct val="0"/>
              </a:spcAft>
              <a:buFont typeface="Wingdings" pitchFamily="2" charset="2"/>
              <a:defRPr sz="1400">
                <a:latin typeface="ＭＳ Ｐゴシック" charset="-128"/>
                <a:ea typeface="ＭＳ Ｐゴシック" charset="-128"/>
              </a:defRPr>
            </a:lvl2pPr>
            <a:lvl3pPr algn="ctr" fontAlgn="b">
              <a:spcBef>
                <a:spcPct val="0"/>
              </a:spcBef>
              <a:spcAft>
                <a:spcPct val="0"/>
              </a:spcAft>
              <a:buFont typeface="Wingdings" pitchFamily="2" charset="2"/>
              <a:defRPr sz="1400">
                <a:latin typeface="ＭＳ Ｐゴシック" charset="-128"/>
                <a:ea typeface="ＭＳ Ｐゴシック" charset="-128"/>
              </a:defRPr>
            </a:lvl3pPr>
            <a:lvl4pPr algn="ctr" fontAlgn="b">
              <a:spcBef>
                <a:spcPct val="0"/>
              </a:spcBef>
              <a:spcAft>
                <a:spcPct val="0"/>
              </a:spcAft>
              <a:buFont typeface="Wingdings" pitchFamily="2" charset="2"/>
              <a:defRPr sz="1400">
                <a:latin typeface="ＭＳ Ｐゴシック" charset="-128"/>
                <a:ea typeface="ＭＳ Ｐゴシック" charset="-128"/>
              </a:defRPr>
            </a:lvl4pPr>
            <a:lvl5pPr algn="ctr" fontAlgn="b">
              <a:spcBef>
                <a:spcPct val="0"/>
              </a:spcBef>
              <a:spcAft>
                <a:spcPct val="0"/>
              </a:spcAft>
              <a:buFont typeface="Wingdings" pitchFamily="2" charset="2"/>
              <a:defRPr sz="1400">
                <a:latin typeface="ＭＳ Ｐゴシック" charset="-128"/>
                <a:ea typeface="ＭＳ Ｐゴシック" charset="-128"/>
              </a:defRPr>
            </a:lvl5pPr>
            <a:lvl6pPr>
              <a:defRPr sz="1400">
                <a:latin typeface="ＭＳ Ｐゴシック" charset="-128"/>
                <a:ea typeface="ＭＳ Ｐゴシック" charset="-128"/>
              </a:defRPr>
            </a:lvl6pPr>
            <a:lvl7pPr>
              <a:defRPr sz="1400">
                <a:latin typeface="ＭＳ Ｐゴシック" charset="-128"/>
                <a:ea typeface="ＭＳ Ｐゴシック" charset="-128"/>
              </a:defRPr>
            </a:lvl7pPr>
            <a:lvl8pPr>
              <a:defRPr sz="1400">
                <a:latin typeface="ＭＳ Ｐゴシック" charset="-128"/>
                <a:ea typeface="ＭＳ Ｐゴシック" charset="-128"/>
              </a:defRPr>
            </a:lvl8pPr>
            <a:lvl9pPr>
              <a:defRPr sz="1400">
                <a:latin typeface="ＭＳ Ｐゴシック" charset="-128"/>
                <a:ea typeface="ＭＳ Ｐゴシック" charset="-128"/>
              </a:defRPr>
            </a:lvl9pPr>
          </a:lstStyle>
          <a:p>
            <a:pPr lvl="0" algn="ctr" fontAlgn="ctr"/>
            <a:fld id="{AB47E478-DBB3-43BC-A738-41880CA68C90}" type="slidenum">
              <a:rPr lang="ja-JP" altLang="en-US" sz="800" baseline="0" smtClean="0">
                <a:solidFill>
                  <a:srgbClr val="595757"/>
                </a:solidFill>
                <a:latin typeface="+mn-lt"/>
                <a:ea typeface="+mn-ea"/>
                <a:sym typeface="Arial"/>
              </a:rPr>
              <a:pPr lvl="0" algn="ctr" fontAlgn="ctr"/>
              <a:t>‹#›</a:t>
            </a:fld>
            <a:endParaRPr lang="ja-JP" altLang="en-US" sz="800" baseline="0" dirty="0">
              <a:solidFill>
                <a:srgbClr val="595757"/>
              </a:solidFill>
              <a:latin typeface="+mn-lt"/>
              <a:ea typeface="+mn-ea"/>
              <a:sym typeface="Arial"/>
            </a:endParaRPr>
          </a:p>
        </p:txBody>
      </p:sp>
      <p:pic>
        <p:nvPicPr>
          <p:cNvPr id="10" name="図 9">
            <a:extLst>
              <a:ext uri="{FF2B5EF4-FFF2-40B4-BE49-F238E27FC236}">
                <a16:creationId xmlns:a16="http://schemas.microsoft.com/office/drawing/2014/main" id="{73C85138-0BDC-45BD-AE6A-4C5CE1ADA1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63588" cy="431023"/>
          </a:xfrm>
          <a:prstGeom prst="rect">
            <a:avLst/>
          </a:prstGeom>
        </p:spPr>
      </p:pic>
      <p:sp>
        <p:nvSpPr>
          <p:cNvPr id="2" name="出所">
            <a:extLst>
              <a:ext uri="{FF2B5EF4-FFF2-40B4-BE49-F238E27FC236}">
                <a16:creationId xmlns:a16="http://schemas.microsoft.com/office/drawing/2014/main" id="{9B2217BE-4CA7-860F-13CE-EEF883DC4FEE}"/>
              </a:ext>
            </a:extLst>
          </p:cNvPr>
          <p:cNvSpPr>
            <a:spLocks noGrp="1"/>
          </p:cNvSpPr>
          <p:nvPr>
            <p:ph type="body" sz="quarter" idx="20" hasCustomPrompt="1"/>
          </p:nvPr>
        </p:nvSpPr>
        <p:spPr>
          <a:xfrm>
            <a:off x="684000" y="7020000"/>
            <a:ext cx="12095999" cy="135422"/>
          </a:xfrm>
        </p:spPr>
        <p:txBody>
          <a:bodyPr anchor="b" anchorCtr="0">
            <a:spAutoFit/>
          </a:bodyPr>
          <a:lstStyle>
            <a:lvl1pPr marL="252000" indent="-252000">
              <a:lnSpc>
                <a:spcPct val="110000"/>
              </a:lnSpc>
              <a:spcAft>
                <a:spcPts val="0"/>
              </a:spcAft>
              <a:buNone/>
              <a:defRPr sz="800" b="0">
                <a:solidFill>
                  <a:srgbClr val="000000"/>
                </a:solidFill>
                <a:latin typeface="+mn-ea"/>
                <a:ea typeface="+mn-ea"/>
              </a:defRPr>
            </a:lvl1pPr>
          </a:lstStyle>
          <a:p>
            <a:pPr lvl="0"/>
            <a:r>
              <a:rPr kumimoji="1" lang="ja-JP" altLang="en-US" dirty="0"/>
              <a:t>出所：</a:t>
            </a:r>
          </a:p>
        </p:txBody>
      </p:sp>
    </p:spTree>
    <p:extLst>
      <p:ext uri="{BB962C8B-B14F-4D97-AF65-F5344CB8AC3E}">
        <p14:creationId xmlns:p14="http://schemas.microsoft.com/office/powerpoint/2010/main" val="2055507866"/>
      </p:ext>
    </p:extLst>
  </p:cSld>
  <p:clrMapOvr>
    <a:masterClrMapping/>
  </p:clrMapOvr>
  <p:extLst>
    <p:ext uri="{DCECCB84-F9BA-43D5-87BE-67443E8EF086}">
      <p15:sldGuideLst xmlns:p15="http://schemas.microsoft.com/office/powerpoint/2012/main">
        <p15:guide id="2" orient="horz" pos="72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F641E73-B7FB-7A24-3E59-CFE07B4040EE}"/>
              </a:ext>
            </a:extLst>
          </p:cNvPr>
          <p:cNvGraphicFramePr>
            <a:graphicFrameLocks noChangeAspect="1"/>
          </p:cNvGraphicFramePr>
          <p:nvPr userDrawn="1">
            <p:custDataLst>
              <p:tags r:id="rId13"/>
            </p:custDataLst>
            <p:extLst>
              <p:ext uri="{D42A27DB-BD31-4B8C-83A1-F6EECF244321}">
                <p14:modId xmlns:p14="http://schemas.microsoft.com/office/powerpoint/2010/main" val="28377251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408" imgH="408" progId="TCLayout.ActiveDocument.1">
                  <p:embed/>
                </p:oleObj>
              </mc:Choice>
              <mc:Fallback>
                <p:oleObj name="think-cell スライド" r:id="rId14" imgW="408" imgH="408" progId="TCLayout.ActiveDocument.1">
                  <p:embed/>
                  <p:pic>
                    <p:nvPicPr>
                      <p:cNvPr id="4" name="think-cell data - do not delete" hidden="1">
                        <a:extLst>
                          <a:ext uri="{FF2B5EF4-FFF2-40B4-BE49-F238E27FC236}">
                            <a16:creationId xmlns:a16="http://schemas.microsoft.com/office/drawing/2014/main" id="{4F641E73-B7FB-7A24-3E59-CFE07B4040EE}"/>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6" name="テキスト ボックス 5">
            <a:extLst>
              <a:ext uri="{FF2B5EF4-FFF2-40B4-BE49-F238E27FC236}">
                <a16:creationId xmlns:a16="http://schemas.microsoft.com/office/drawing/2014/main" id="{ED80133D-61BD-4359-A2A9-040DFE7BD16C}"/>
              </a:ext>
            </a:extLst>
          </p:cNvPr>
          <p:cNvSpPr txBox="1"/>
          <p:nvPr userDrawn="1"/>
        </p:nvSpPr>
        <p:spPr>
          <a:xfrm>
            <a:off x="684000" y="7297973"/>
            <a:ext cx="12096000" cy="100027"/>
          </a:xfrm>
          <a:prstGeom prst="rect">
            <a:avLst/>
          </a:prstGeom>
          <a:noFill/>
        </p:spPr>
        <p:txBody>
          <a:bodyPr wrap="square" lIns="0" tIns="0" rIns="0" bIns="0" rtlCol="0" anchor="b" anchorCtr="0">
            <a:spAutoFit/>
          </a:bodyPr>
          <a:lstStyle/>
          <a:p>
            <a:pPr marL="0" marR="0" lvl="0" indent="0" algn="l" defTabSz="1007772" rtl="0" eaLnBrk="1" fontAlgn="ctr" latinLnBrk="0" hangingPunct="1">
              <a:lnSpc>
                <a:spcPct val="100000"/>
              </a:lnSpc>
              <a:spcBef>
                <a:spcPts val="0"/>
              </a:spcBef>
              <a:spcAft>
                <a:spcPts val="0"/>
              </a:spcAft>
              <a:buClr>
                <a:srgbClr val="000000"/>
              </a:buClr>
              <a:buSzTx/>
              <a:buFontTx/>
              <a:buNone/>
              <a:tabLst/>
              <a:defRPr/>
            </a:pPr>
            <a:r>
              <a:rPr kumimoji="1" lang="en-US" altLang="ja-JP" sz="650" dirty="0">
                <a:solidFill>
                  <a:srgbClr val="595757"/>
                </a:solidFill>
              </a:rPr>
              <a:t>Copyright © MRI Research Associates</a:t>
            </a:r>
            <a:endParaRPr kumimoji="1" lang="ja-JP" altLang="en-US" sz="650" dirty="0">
              <a:solidFill>
                <a:srgbClr val="595757"/>
              </a:solidFill>
            </a:endParaRPr>
          </a:p>
        </p:txBody>
      </p:sp>
      <p:sp>
        <p:nvSpPr>
          <p:cNvPr id="3" name="Text Placeholder">
            <a:extLst>
              <a:ext uri="{FF2B5EF4-FFF2-40B4-BE49-F238E27FC236}">
                <a16:creationId xmlns:a16="http://schemas.microsoft.com/office/drawing/2014/main" id="{540BD93A-E447-40FF-A4E0-01407C4E873C}"/>
              </a:ext>
            </a:extLst>
          </p:cNvPr>
          <p:cNvSpPr>
            <a:spLocks noGrp="1"/>
          </p:cNvSpPr>
          <p:nvPr>
            <p:ph type="body" idx="1"/>
          </p:nvPr>
        </p:nvSpPr>
        <p:spPr>
          <a:xfrm>
            <a:off x="683999" y="2160000"/>
            <a:ext cx="12096963" cy="2320635"/>
          </a:xfrm>
          <a:prstGeom prst="rect">
            <a:avLst/>
          </a:prstGeom>
        </p:spPr>
        <p:txBody>
          <a:bodyPr vert="horz" wrap="square" lIns="0" tIns="0" rIns="0" bIns="0" rtlCol="0">
            <a:spAutoFit/>
          </a:bodyPr>
          <a:lstStyle/>
          <a:p>
            <a:pPr lvl="0"/>
            <a:r>
              <a:rPr kumimoji="1" lang="ja-JP" altLang="en-US" dirty="0"/>
              <a:t>第</a:t>
            </a:r>
            <a:r>
              <a:rPr kumimoji="1" lang="en-US" altLang="ja-JP" dirty="0"/>
              <a:t>1</a:t>
            </a:r>
            <a:r>
              <a:rPr kumimoji="1" lang="ja-JP" altLang="en-US" dirty="0"/>
              <a:t>レベル </a:t>
            </a:r>
            <a:r>
              <a:rPr kumimoji="1" lang="en-US" altLang="ja-JP" dirty="0"/>
              <a:t>24pt</a:t>
            </a:r>
            <a:endParaRPr kumimoji="1" lang="ja-JP" altLang="en-US" dirty="0"/>
          </a:p>
          <a:p>
            <a:pPr lvl="1"/>
            <a:r>
              <a:rPr kumimoji="1" lang="ja-JP" altLang="en-US" dirty="0"/>
              <a:t>第</a:t>
            </a:r>
            <a:r>
              <a:rPr kumimoji="1" lang="en-US" altLang="ja-JP" dirty="0"/>
              <a:t>2</a:t>
            </a:r>
            <a:r>
              <a:rPr kumimoji="1" lang="ja-JP" altLang="en-US" dirty="0"/>
              <a:t>レベル </a:t>
            </a:r>
            <a:r>
              <a:rPr kumimoji="1" lang="en-US" altLang="ja-JP" dirty="0"/>
              <a:t>20pt</a:t>
            </a:r>
            <a:endParaRPr kumimoji="1" lang="ja-JP" altLang="en-US" dirty="0"/>
          </a:p>
          <a:p>
            <a:pPr lvl="2"/>
            <a:r>
              <a:rPr kumimoji="1" lang="ja-JP" altLang="en-US" dirty="0"/>
              <a:t>第</a:t>
            </a:r>
            <a:r>
              <a:rPr kumimoji="1" lang="en-US" altLang="ja-JP" dirty="0"/>
              <a:t>3</a:t>
            </a:r>
            <a:r>
              <a:rPr kumimoji="1" lang="ja-JP" altLang="en-US" dirty="0"/>
              <a:t>レベル </a:t>
            </a:r>
            <a:r>
              <a:rPr kumimoji="1" lang="en-US" altLang="ja-JP" dirty="0"/>
              <a:t>18pt</a:t>
            </a:r>
            <a:endParaRPr kumimoji="1" lang="ja-JP" altLang="en-US" dirty="0"/>
          </a:p>
          <a:p>
            <a:pPr lvl="3"/>
            <a:r>
              <a:rPr kumimoji="1" lang="ja-JP" altLang="en-US" dirty="0"/>
              <a:t>第</a:t>
            </a:r>
            <a:r>
              <a:rPr kumimoji="1" lang="en-US" altLang="ja-JP" dirty="0"/>
              <a:t>4</a:t>
            </a:r>
            <a:r>
              <a:rPr kumimoji="1" lang="ja-JP" altLang="en-US" dirty="0"/>
              <a:t>レベル </a:t>
            </a:r>
            <a:r>
              <a:rPr kumimoji="1" lang="en-US" altLang="ja-JP" dirty="0"/>
              <a:t>14pt</a:t>
            </a:r>
            <a:endParaRPr kumimoji="1" lang="ja-JP" altLang="en-US" dirty="0"/>
          </a:p>
          <a:p>
            <a:pPr lvl="4"/>
            <a:r>
              <a:rPr kumimoji="1" lang="ja-JP" altLang="en-US" dirty="0"/>
              <a:t>第</a:t>
            </a:r>
            <a:r>
              <a:rPr kumimoji="1" lang="en-US" altLang="ja-JP" dirty="0"/>
              <a:t>5</a:t>
            </a:r>
            <a:r>
              <a:rPr kumimoji="1" lang="ja-JP" altLang="en-US" dirty="0"/>
              <a:t>レベル </a:t>
            </a:r>
            <a:r>
              <a:rPr kumimoji="1" lang="en-US" altLang="ja-JP" dirty="0"/>
              <a:t>14pt</a:t>
            </a:r>
            <a:endParaRPr kumimoji="1" lang="ja-JP" altLang="en-US" dirty="0"/>
          </a:p>
        </p:txBody>
      </p:sp>
      <p:sp>
        <p:nvSpPr>
          <p:cNvPr id="13" name="Title Placeholder">
            <a:extLst>
              <a:ext uri="{FF2B5EF4-FFF2-40B4-BE49-F238E27FC236}">
                <a16:creationId xmlns:a16="http://schemas.microsoft.com/office/drawing/2014/main" id="{9B792164-17FE-4265-A0AF-97ACBB3F5157}"/>
              </a:ext>
            </a:extLst>
          </p:cNvPr>
          <p:cNvSpPr>
            <a:spLocks noGrp="1"/>
          </p:cNvSpPr>
          <p:nvPr>
            <p:ph type="title"/>
          </p:nvPr>
        </p:nvSpPr>
        <p:spPr>
          <a:xfrm>
            <a:off x="683794" y="468000"/>
            <a:ext cx="12096206" cy="671722"/>
          </a:xfrm>
          <a:prstGeom prst="rect">
            <a:avLst/>
          </a:prstGeom>
        </p:spPr>
        <p:txBody>
          <a:bodyPr vert="horz" wrap="square" lIns="0" tIns="0" rIns="0" bIns="0" rtlCol="0" anchor="ctr">
            <a:spAutoFit/>
          </a:body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1" lang="ja-JP" altLang="en-US" sz="4850" b="1" i="0" u="none" strike="noStrike" kern="1200" cap="none" spc="0" normalizeH="0" baseline="0" noProof="0" dirty="0">
                <a:ln>
                  <a:noFill/>
                </a:ln>
                <a:solidFill>
                  <a:srgbClr val="003B83"/>
                </a:solidFill>
                <a:effectLst/>
                <a:uLnTx/>
                <a:uFillTx/>
                <a:latin typeface="+mj-lt"/>
                <a:ea typeface="+mj-ea"/>
              </a:rPr>
              <a:t>マスター タイトルの書式設定</a:t>
            </a:r>
            <a:endParaRPr kumimoji="1" lang="en-US" altLang="ja-JP" sz="4850" b="1" i="0" u="none" strike="noStrike" kern="1200" cap="none" spc="0" normalizeH="0" baseline="0" noProof="0" dirty="0">
              <a:ln>
                <a:noFill/>
              </a:ln>
              <a:solidFill>
                <a:srgbClr val="003B83"/>
              </a:solidFill>
              <a:effectLst/>
              <a:uLnTx/>
              <a:uFillTx/>
              <a:latin typeface="+mj-lt"/>
              <a:ea typeface="+mj-ea"/>
            </a:endParaRPr>
          </a:p>
        </p:txBody>
      </p:sp>
    </p:spTree>
    <p:extLst>
      <p:ext uri="{BB962C8B-B14F-4D97-AF65-F5344CB8AC3E}">
        <p14:creationId xmlns:p14="http://schemas.microsoft.com/office/powerpoint/2010/main" val="2275262446"/>
      </p:ext>
    </p:extLst>
  </p:cSld>
  <p:clrMap bg1="lt1" tx1="dk1" bg2="lt2" tx2="dk2" accent1="accent1" accent2="accent2" accent3="accent3" accent4="accent4" accent5="accent5" accent6="accent6" hlink="hlink" folHlink="folHlink"/>
  <p:sldLayoutIdLst>
    <p:sldLayoutId id="2147483719" r:id="rId1"/>
    <p:sldLayoutId id="2147483746" r:id="rId2"/>
    <p:sldLayoutId id="2147483744" r:id="rId3"/>
    <p:sldLayoutId id="2147483742" r:id="rId4"/>
    <p:sldLayoutId id="2147483747" r:id="rId5"/>
    <p:sldLayoutId id="2147483748" r:id="rId6"/>
    <p:sldLayoutId id="2147483749" r:id="rId7"/>
    <p:sldLayoutId id="2147483750" r:id="rId8"/>
    <p:sldLayoutId id="2147483751" r:id="rId9"/>
    <p:sldLayoutId id="2147483722" r:id="rId10"/>
    <p:sldLayoutId id="2147483718" r:id="rId11"/>
  </p:sldLayoutIdLst>
  <p:hf hdr="0" dt="0"/>
  <p:txStyles>
    <p:titleStyle>
      <a:lvl1pPr marL="0" marR="0" indent="0" algn="l" defTabSz="1007943" rtl="0" eaLnBrk="1" fontAlgn="base" latinLnBrk="0" hangingPunct="1">
        <a:lnSpc>
          <a:spcPct val="100000"/>
        </a:lnSpc>
        <a:spcBef>
          <a:spcPct val="0"/>
        </a:spcBef>
        <a:spcAft>
          <a:spcPts val="0"/>
        </a:spcAft>
        <a:buClrTx/>
        <a:buSzTx/>
        <a:buFontTx/>
        <a:buNone/>
        <a:tabLst/>
        <a:defRPr kumimoji="1" sz="4800" kern="1200" spc="120" baseline="0">
          <a:solidFill>
            <a:schemeClr val="tx1"/>
          </a:solidFill>
          <a:latin typeface="+mj-lt"/>
          <a:ea typeface="+mj-ea"/>
          <a:cs typeface="+mj-cs"/>
        </a:defRPr>
      </a:lvl1pPr>
    </p:titleStyle>
    <p:bodyStyle>
      <a:lvl1pPr marL="360000" marR="0" indent="-360000" algn="l" defTabSz="685800" rtl="0" eaLnBrk="1" fontAlgn="ctr" latinLnBrk="0" hangingPunct="1">
        <a:lnSpc>
          <a:spcPct val="120000"/>
        </a:lnSpc>
        <a:spcBef>
          <a:spcPts val="0"/>
        </a:spcBef>
        <a:spcAft>
          <a:spcPts val="1200"/>
        </a:spcAft>
        <a:buClr>
          <a:srgbClr val="003B83"/>
        </a:buClr>
        <a:buSzPct val="100000"/>
        <a:buFont typeface="Wingdings" panose="05000000000000000000" pitchFamily="2" charset="2"/>
        <a:buChar char="l"/>
        <a:tabLst/>
        <a:defRPr kumimoji="1" sz="2400" b="1" kern="1200" spc="120" baseline="0">
          <a:solidFill>
            <a:srgbClr val="000000"/>
          </a:solidFill>
          <a:latin typeface="+mj-ea"/>
          <a:ea typeface="+mj-ea"/>
          <a:cs typeface="+mn-cs"/>
        </a:defRPr>
      </a:lvl1pPr>
      <a:lvl2pPr marL="468000" marR="0" indent="-252000" algn="l" defTabSz="685800" rtl="0" eaLnBrk="1" fontAlgn="ctr" latinLnBrk="0" hangingPunct="1">
        <a:lnSpc>
          <a:spcPct val="120000"/>
        </a:lnSpc>
        <a:spcBef>
          <a:spcPts val="0"/>
        </a:spcBef>
        <a:spcAft>
          <a:spcPts val="1200"/>
        </a:spcAft>
        <a:buClr>
          <a:srgbClr val="3C82F4"/>
        </a:buClr>
        <a:buSzPct val="70000"/>
        <a:buFont typeface="Wingdings" panose="05000000000000000000" pitchFamily="2" charset="2"/>
        <a:buChar char="l"/>
        <a:tabLst/>
        <a:defRPr kumimoji="1" sz="2000" kern="1200" spc="120" baseline="0">
          <a:solidFill>
            <a:schemeClr val="tx1"/>
          </a:solidFill>
          <a:latin typeface="+mj-ea"/>
          <a:ea typeface="+mj-ea"/>
          <a:cs typeface="+mn-cs"/>
        </a:defRPr>
      </a:lvl2pPr>
      <a:lvl3pPr marL="576000" marR="0" indent="-216000" algn="l" defTabSz="685800" rtl="0" eaLnBrk="1" fontAlgn="ctr" latinLnBrk="0" hangingPunct="1">
        <a:lnSpc>
          <a:spcPct val="120000"/>
        </a:lnSpc>
        <a:spcBef>
          <a:spcPts val="0"/>
        </a:spcBef>
        <a:spcAft>
          <a:spcPts val="1200"/>
        </a:spcAft>
        <a:buClrTx/>
        <a:buSzTx/>
        <a:buFont typeface="BIZ UDPゴシック" panose="020B0400000000000000" pitchFamily="50" charset="-128"/>
        <a:buChar char="-"/>
        <a:tabLst/>
        <a:defRPr kumimoji="1" sz="1800" kern="1200" spc="120" baseline="0">
          <a:solidFill>
            <a:schemeClr val="tx1"/>
          </a:solidFill>
          <a:latin typeface="+mn-ea"/>
          <a:ea typeface="+mn-ea"/>
          <a:cs typeface="+mn-cs"/>
        </a:defRPr>
      </a:lvl3pPr>
      <a:lvl4pPr marL="720000" marR="0" indent="-144000" algn="l" defTabSz="685800" rtl="0" eaLnBrk="1" fontAlgn="ctr" latinLnBrk="0" hangingPunct="1">
        <a:lnSpc>
          <a:spcPct val="130000"/>
        </a:lnSpc>
        <a:spcBef>
          <a:spcPts val="0"/>
        </a:spcBef>
        <a:spcAft>
          <a:spcPts val="1200"/>
        </a:spcAft>
        <a:buClrTx/>
        <a:buSzTx/>
        <a:buFont typeface="Arial" panose="020B0604020202020204" pitchFamily="34" charset="0"/>
        <a:buChar char="•"/>
        <a:tabLst/>
        <a:defRPr kumimoji="1" sz="1400" kern="1200" spc="120" baseline="0">
          <a:solidFill>
            <a:schemeClr val="tx1"/>
          </a:solidFill>
          <a:latin typeface="+mn-ea"/>
          <a:ea typeface="+mn-ea"/>
          <a:cs typeface="+mn-cs"/>
        </a:defRPr>
      </a:lvl4pPr>
      <a:lvl5pPr marL="828000" marR="0" indent="-144000" algn="l" defTabSz="685800" rtl="0" eaLnBrk="1" fontAlgn="ctr" latinLnBrk="0" hangingPunct="1">
        <a:lnSpc>
          <a:spcPct val="130000"/>
        </a:lnSpc>
        <a:spcBef>
          <a:spcPts val="0"/>
        </a:spcBef>
        <a:spcAft>
          <a:spcPts val="1200"/>
        </a:spcAft>
        <a:buClr>
          <a:srgbClr val="595757"/>
        </a:buClr>
        <a:buSzTx/>
        <a:buFont typeface="BIZ UDPゴシック" panose="020B0400000000000000" pitchFamily="50" charset="-128"/>
        <a:buChar char="-"/>
        <a:tabLst/>
        <a:defRPr kumimoji="1" sz="1400" kern="1200" spc="120" baseline="0">
          <a:solidFill>
            <a:schemeClr val="tx1"/>
          </a:solidFill>
          <a:latin typeface="+mn-ea"/>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29" userDrawn="1">
          <p15:clr>
            <a:srgbClr val="F26B43"/>
          </p15:clr>
        </p15:guide>
        <p15:guide id="3" pos="8051" userDrawn="1">
          <p15:clr>
            <a:srgbClr val="F26B43"/>
          </p15:clr>
        </p15:guide>
        <p15:guide id="7" orient="horz" pos="272" userDrawn="1">
          <p15:clr>
            <a:srgbClr val="F26B43"/>
          </p15:clr>
        </p15:guide>
        <p15:guide id="10" pos="4059" userDrawn="1">
          <p15:clr>
            <a:srgbClr val="F26B43"/>
          </p15:clr>
        </p15:guide>
        <p15:guide id="11" pos="4421" userDrawn="1">
          <p15:clr>
            <a:srgbClr val="F26B43"/>
          </p15:clr>
        </p15:guide>
        <p15:guide id="12" orient="horz" pos="4514" userDrawn="1">
          <p15:clr>
            <a:srgbClr val="F26B43"/>
          </p15:clr>
        </p15:guide>
        <p15:guide id="13" orient="horz" pos="72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dil-opac.bosai.go.jp/publication/nied_report/PDF/85/85-1idehara.pdf" TargetMode="External"/><Relationship Id="rId1" Type="http://schemas.openxmlformats.org/officeDocument/2006/relationships/slideLayout" Target="../slideLayouts/slideLayout4.xml"/><Relationship Id="rId5" Type="http://schemas.openxmlformats.org/officeDocument/2006/relationships/image" Target="../media/image8.sv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jsnds.org/ssk/ssk_39_4_377.pdf" TargetMode="Externa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B00111-4101-F1F6-1C86-6658B3E70EF3}"/>
              </a:ext>
            </a:extLst>
          </p:cNvPr>
          <p:cNvSpPr>
            <a:spLocks noGrp="1"/>
          </p:cNvSpPr>
          <p:nvPr>
            <p:ph type="title"/>
          </p:nvPr>
        </p:nvSpPr>
        <p:spPr>
          <a:xfrm>
            <a:off x="2266949" y="2006676"/>
            <a:ext cx="10512000" cy="956672"/>
          </a:xfrm>
        </p:spPr>
        <p:txBody>
          <a:bodyPr/>
          <a:lstStyle/>
          <a:p>
            <a:r>
              <a:rPr lang="en-US" altLang="ja-JP" sz="2800" dirty="0"/>
              <a:t>A near real-time flood depth estimation system for practical disaster management applications</a:t>
            </a:r>
            <a:endParaRPr lang="ja-JP" altLang="en-US" sz="2800" dirty="0"/>
          </a:p>
        </p:txBody>
      </p:sp>
      <p:sp>
        <p:nvSpPr>
          <p:cNvPr id="3" name="テキスト プレースホルダー 2">
            <a:extLst>
              <a:ext uri="{FF2B5EF4-FFF2-40B4-BE49-F238E27FC236}">
                <a16:creationId xmlns:a16="http://schemas.microsoft.com/office/drawing/2014/main" id="{8744D86C-9C9A-C7DB-C225-B39257FF063B}"/>
              </a:ext>
            </a:extLst>
          </p:cNvPr>
          <p:cNvSpPr>
            <a:spLocks noGrp="1"/>
          </p:cNvSpPr>
          <p:nvPr>
            <p:ph type="body" sz="quarter" idx="10"/>
          </p:nvPr>
        </p:nvSpPr>
        <p:spPr/>
        <p:txBody>
          <a:bodyPr/>
          <a:lstStyle/>
          <a:p>
            <a:endParaRPr lang="ja-JP" altLang="en-US" dirty="0"/>
          </a:p>
        </p:txBody>
      </p:sp>
      <p:sp>
        <p:nvSpPr>
          <p:cNvPr id="10" name="テキスト プレースホルダー 9">
            <a:extLst>
              <a:ext uri="{FF2B5EF4-FFF2-40B4-BE49-F238E27FC236}">
                <a16:creationId xmlns:a16="http://schemas.microsoft.com/office/drawing/2014/main" id="{77B3FD3F-5A2D-74D8-2FBD-1F137C035469}"/>
              </a:ext>
            </a:extLst>
          </p:cNvPr>
          <p:cNvSpPr>
            <a:spLocks noGrp="1"/>
          </p:cNvSpPr>
          <p:nvPr>
            <p:ph type="body" sz="quarter" idx="11"/>
          </p:nvPr>
        </p:nvSpPr>
        <p:spPr>
          <a:xfrm>
            <a:off x="2268538" y="5364000"/>
            <a:ext cx="10510411" cy="295200"/>
          </a:xfrm>
        </p:spPr>
        <p:txBody>
          <a:bodyPr/>
          <a:lstStyle/>
          <a:p>
            <a:endParaRPr lang="ja-JP" altLang="en-US" dirty="0"/>
          </a:p>
        </p:txBody>
      </p:sp>
      <p:sp>
        <p:nvSpPr>
          <p:cNvPr id="11" name="テキスト プレースホルダー 10">
            <a:extLst>
              <a:ext uri="{FF2B5EF4-FFF2-40B4-BE49-F238E27FC236}">
                <a16:creationId xmlns:a16="http://schemas.microsoft.com/office/drawing/2014/main" id="{BA3F23E9-69E6-D9E0-1D33-7E31CF719673}"/>
              </a:ext>
            </a:extLst>
          </p:cNvPr>
          <p:cNvSpPr>
            <a:spLocks noGrp="1"/>
          </p:cNvSpPr>
          <p:nvPr>
            <p:ph type="body" sz="quarter" idx="12"/>
          </p:nvPr>
        </p:nvSpPr>
        <p:spPr>
          <a:xfrm>
            <a:off x="2268538" y="5904000"/>
            <a:ext cx="10510411" cy="775597"/>
          </a:xfrm>
        </p:spPr>
        <p:txBody>
          <a:bodyPr/>
          <a:lstStyle/>
          <a:p>
            <a:r>
              <a:rPr lang="fi-FI" altLang="ja-JP" dirty="0"/>
              <a:t>Hideaki Kitauchi, Satoshi Izumoto, Akihiro Nagao, Masato Nakamura</a:t>
            </a:r>
          </a:p>
          <a:p>
            <a:endParaRPr lang="fi-FI" altLang="ja-JP" dirty="0"/>
          </a:p>
          <a:p>
            <a:r>
              <a:rPr lang="en-US" altLang="ja-JP" dirty="0"/>
              <a:t>Corresponding author: </a:t>
            </a:r>
            <a:r>
              <a:rPr lang="fi-FI" altLang="ja-JP" dirty="0"/>
              <a:t>Hideaki Kitauchi, hideaki_kitauchi@mri-ra.co.jp</a:t>
            </a:r>
            <a:endParaRPr lang="ja-JP" altLang="en-US" dirty="0"/>
          </a:p>
        </p:txBody>
      </p:sp>
      <p:sp>
        <p:nvSpPr>
          <p:cNvPr id="12" name="テキスト プレースホルダー 11">
            <a:extLst>
              <a:ext uri="{FF2B5EF4-FFF2-40B4-BE49-F238E27FC236}">
                <a16:creationId xmlns:a16="http://schemas.microsoft.com/office/drawing/2014/main" id="{A2C1DB85-BBDB-2E22-4CC8-67CE7003CFC5}"/>
              </a:ext>
            </a:extLst>
          </p:cNvPr>
          <p:cNvSpPr>
            <a:spLocks noGrp="1"/>
          </p:cNvSpPr>
          <p:nvPr>
            <p:ph type="body" sz="quarter" idx="13"/>
          </p:nvPr>
        </p:nvSpPr>
        <p:spPr/>
        <p:txBody>
          <a:bodyPr/>
          <a:lstStyle/>
          <a:p>
            <a:r>
              <a:rPr lang="en-US" altLang="ja-JP" dirty="0"/>
              <a:t>Monday, 4 May 2026, 08:35</a:t>
            </a:r>
            <a:endParaRPr lang="ja-JP" altLang="en-US" dirty="0"/>
          </a:p>
        </p:txBody>
      </p:sp>
      <p:sp>
        <p:nvSpPr>
          <p:cNvPr id="13" name="テキスト プレースホルダー 12">
            <a:extLst>
              <a:ext uri="{FF2B5EF4-FFF2-40B4-BE49-F238E27FC236}">
                <a16:creationId xmlns:a16="http://schemas.microsoft.com/office/drawing/2014/main" id="{9C94F774-758E-A165-16D1-949158352E08}"/>
              </a:ext>
            </a:extLst>
          </p:cNvPr>
          <p:cNvSpPr>
            <a:spLocks noGrp="1"/>
          </p:cNvSpPr>
          <p:nvPr>
            <p:ph type="body" sz="quarter" idx="14"/>
          </p:nvPr>
        </p:nvSpPr>
        <p:spPr/>
        <p:txBody>
          <a:bodyPr/>
          <a:lstStyle/>
          <a:p>
            <a:r>
              <a:rPr lang="en-US" altLang="ja-JP" dirty="0"/>
              <a:t>EGU26-15958</a:t>
            </a:r>
            <a:endParaRPr lang="ja-JP" altLang="en-US" dirty="0"/>
          </a:p>
        </p:txBody>
      </p:sp>
      <p:sp>
        <p:nvSpPr>
          <p:cNvPr id="4" name="テキスト ボックス 3">
            <a:extLst>
              <a:ext uri="{FF2B5EF4-FFF2-40B4-BE49-F238E27FC236}">
                <a16:creationId xmlns:a16="http://schemas.microsoft.com/office/drawing/2014/main" id="{3B4B16A3-9F53-DFC3-34D3-6D214CBF51A2}"/>
              </a:ext>
            </a:extLst>
          </p:cNvPr>
          <p:cNvSpPr txBox="1"/>
          <p:nvPr/>
        </p:nvSpPr>
        <p:spPr>
          <a:xfrm>
            <a:off x="3563442" y="4497200"/>
            <a:ext cx="6948000" cy="480131"/>
          </a:xfrm>
          <a:prstGeom prst="rect">
            <a:avLst/>
          </a:prstGeom>
          <a:solidFill>
            <a:schemeClr val="bg1"/>
          </a:solidFill>
        </p:spPr>
        <p:txBody>
          <a:bodyPr wrap="square" lIns="0" tIns="0" rIns="0" bIns="0" rtlCol="0" anchor="ctr">
            <a:spAutoFit/>
          </a:bodyPr>
          <a:lstStyle/>
          <a:p>
            <a:pPr defTabSz="685800" fontAlgn="ctr">
              <a:lnSpc>
                <a:spcPct val="130000"/>
              </a:lnSpc>
              <a:spcAft>
                <a:spcPts val="1200"/>
              </a:spcAft>
              <a:buClr>
                <a:srgbClr val="003B83"/>
              </a:buClr>
              <a:buSzPct val="100000"/>
            </a:pPr>
            <a:r>
              <a:rPr kumimoji="1" lang="en-US" altLang="ja-JP" sz="2400" b="1" dirty="0">
                <a:solidFill>
                  <a:srgbClr val="595757"/>
                </a:solidFill>
              </a:rPr>
              <a:t>MRI Research Associates, Inc. (MRA)</a:t>
            </a:r>
            <a:endParaRPr kumimoji="1" lang="ja-JP" altLang="en-US" sz="2400" b="1" dirty="0">
              <a:solidFill>
                <a:srgbClr val="595757"/>
              </a:solidFill>
            </a:endParaRPr>
          </a:p>
        </p:txBody>
      </p:sp>
    </p:spTree>
    <p:extLst>
      <p:ext uri="{BB962C8B-B14F-4D97-AF65-F5344CB8AC3E}">
        <p14:creationId xmlns:p14="http://schemas.microsoft.com/office/powerpoint/2010/main" val="386068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CAFB048D-3419-6F94-BC5F-BA5CA8258672}"/>
              </a:ext>
            </a:extLst>
          </p:cNvPr>
          <p:cNvSpPr>
            <a:spLocks noGrp="1"/>
          </p:cNvSpPr>
          <p:nvPr>
            <p:ph type="body" sz="quarter" idx="11"/>
          </p:nvPr>
        </p:nvSpPr>
        <p:spPr>
          <a:xfrm>
            <a:off x="683999" y="715662"/>
            <a:ext cx="12096963" cy="436338"/>
          </a:xfrm>
        </p:spPr>
        <p:txBody>
          <a:bodyPr/>
          <a:lstStyle/>
          <a:p>
            <a:r>
              <a:rPr lang="en-US" altLang="ja-JP" dirty="0"/>
              <a:t>ABSTRACT</a:t>
            </a:r>
            <a:endParaRPr lang="ja-JP" altLang="en-US" dirty="0"/>
          </a:p>
        </p:txBody>
      </p:sp>
      <p:sp>
        <p:nvSpPr>
          <p:cNvPr id="2" name="タイトル 1">
            <a:extLst>
              <a:ext uri="{FF2B5EF4-FFF2-40B4-BE49-F238E27FC236}">
                <a16:creationId xmlns:a16="http://schemas.microsoft.com/office/drawing/2014/main" id="{531C88F0-AA80-B489-8B58-613E9B25C0C3}"/>
              </a:ext>
            </a:extLst>
          </p:cNvPr>
          <p:cNvSpPr>
            <a:spLocks noGrp="1"/>
          </p:cNvSpPr>
          <p:nvPr>
            <p:ph type="title"/>
          </p:nvPr>
        </p:nvSpPr>
        <p:spPr>
          <a:xfrm>
            <a:off x="683998" y="432000"/>
            <a:ext cx="12779589" cy="283662"/>
          </a:xfrm>
        </p:spPr>
        <p:txBody>
          <a:bodyPr/>
          <a:lstStyle/>
          <a:p>
            <a:r>
              <a:rPr lang="en-US" altLang="ja-JP" dirty="0"/>
              <a:t>EGU26-15958: A near real-time flood depth estimation system for practical disaster management applications</a:t>
            </a:r>
            <a:endParaRPr lang="ja-JP" altLang="en-US" dirty="0"/>
          </a:p>
        </p:txBody>
      </p:sp>
      <p:sp>
        <p:nvSpPr>
          <p:cNvPr id="5" name="テキスト プレースホルダー 4">
            <a:extLst>
              <a:ext uri="{FF2B5EF4-FFF2-40B4-BE49-F238E27FC236}">
                <a16:creationId xmlns:a16="http://schemas.microsoft.com/office/drawing/2014/main" id="{8333B41E-A636-E6C1-7AE6-982EFF6AE437}"/>
              </a:ext>
            </a:extLst>
          </p:cNvPr>
          <p:cNvSpPr>
            <a:spLocks noGrp="1"/>
          </p:cNvSpPr>
          <p:nvPr>
            <p:ph type="body" sz="quarter" idx="21"/>
          </p:nvPr>
        </p:nvSpPr>
        <p:spPr>
          <a:xfrm>
            <a:off x="683999" y="1476000"/>
            <a:ext cx="12096000" cy="5293757"/>
          </a:xfrm>
        </p:spPr>
        <p:txBody>
          <a:bodyPr/>
          <a:lstStyle/>
          <a:p>
            <a:pPr algn="just"/>
            <a:r>
              <a:rPr lang="en-US" altLang="ja-JP" sz="1500" dirty="0"/>
              <a:t>For local governments, it is essential to quickly and accurately understand the extent of flooding damage caused by typhoons, linear rainbands, or other heavy rainfall events in order to make critical decisions such as broadcasting evacuation notices or requesting emergency assistance to national government. In recent years, various systems have been developed to quickly predict and assess flood damage, but high implementation costs, computational demands, or operational complexity have become barriers to widespread adoption. Here, we develop a flood depth estimation system that keeps implementation as well as computational costs down while meeting practical needs of disaster management applications.</a:t>
            </a:r>
          </a:p>
          <a:p>
            <a:pPr algn="just"/>
            <a:r>
              <a:rPr lang="en-US" altLang="ja-JP" sz="1500" dirty="0"/>
              <a:t>Using actual flood measurements obtained by low-cost water level sensors and digital elevation model (DEM), the system estimates flooded areas and depths in near real-time based on the sum of the measured flood depth and the ground elevation at each sensor location and visualize them quickly on the system. The system also includes features designed for convenience during imminent disasters, such as alerting every evacuation warning level, regularly saving and exporting flood depth maps and logs.</a:t>
            </a:r>
          </a:p>
          <a:p>
            <a:pPr algn="just"/>
            <a:r>
              <a:rPr lang="en-US" altLang="ja-JP" sz="1500" dirty="0"/>
              <a:t>Additionally, estimating flood areas from past heavy rainfall events and validating these estimates, we assess the system accuracy. By involving disaster management personnels in using the system, we build a solution that is easy to operate even in the field during emergencies.</a:t>
            </a:r>
          </a:p>
        </p:txBody>
      </p:sp>
      <p:sp>
        <p:nvSpPr>
          <p:cNvPr id="4" name="テキスト プレースホルダー 3">
            <a:extLst>
              <a:ext uri="{FF2B5EF4-FFF2-40B4-BE49-F238E27FC236}">
                <a16:creationId xmlns:a16="http://schemas.microsoft.com/office/drawing/2014/main" id="{CFA0ED89-9DC4-C68E-CE2F-B160BD524BC2}"/>
              </a:ext>
            </a:extLst>
          </p:cNvPr>
          <p:cNvSpPr>
            <a:spLocks noGrp="1"/>
          </p:cNvSpPr>
          <p:nvPr>
            <p:ph type="body" sz="quarter" idx="20"/>
          </p:nvPr>
        </p:nvSpPr>
        <p:spPr/>
        <p:txBody>
          <a:bodyPr/>
          <a:lstStyle/>
          <a:p>
            <a:endParaRPr lang="ja-JP" altLang="en-US" dirty="0"/>
          </a:p>
        </p:txBody>
      </p:sp>
    </p:spTree>
    <p:extLst>
      <p:ext uri="{BB962C8B-B14F-4D97-AF65-F5344CB8AC3E}">
        <p14:creationId xmlns:p14="http://schemas.microsoft.com/office/powerpoint/2010/main" val="627094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0872C0C-C613-51BA-B648-72A8A11349A4}"/>
              </a:ext>
            </a:extLst>
          </p:cNvPr>
          <p:cNvSpPr>
            <a:spLocks noGrp="1"/>
          </p:cNvSpPr>
          <p:nvPr>
            <p:ph type="body" sz="quarter" idx="11"/>
          </p:nvPr>
        </p:nvSpPr>
        <p:spPr>
          <a:xfrm>
            <a:off x="683999" y="715662"/>
            <a:ext cx="12096963" cy="436338"/>
          </a:xfrm>
        </p:spPr>
        <p:txBody>
          <a:bodyPr/>
          <a:lstStyle/>
          <a:p>
            <a:r>
              <a:rPr kumimoji="1" lang="en-US" altLang="ja-JP" dirty="0"/>
              <a:t>A schematic diagram of the system</a:t>
            </a:r>
            <a:endParaRPr kumimoji="1" lang="ja-JP" altLang="en-US" dirty="0"/>
          </a:p>
        </p:txBody>
      </p:sp>
      <p:sp>
        <p:nvSpPr>
          <p:cNvPr id="3" name="タイトル 2">
            <a:extLst>
              <a:ext uri="{FF2B5EF4-FFF2-40B4-BE49-F238E27FC236}">
                <a16:creationId xmlns:a16="http://schemas.microsoft.com/office/drawing/2014/main" id="{C0732389-12AD-CB6B-98E7-9F4B26849754}"/>
              </a:ext>
            </a:extLst>
          </p:cNvPr>
          <p:cNvSpPr>
            <a:spLocks noGrp="1"/>
          </p:cNvSpPr>
          <p:nvPr>
            <p:ph type="title"/>
          </p:nvPr>
        </p:nvSpPr>
        <p:spPr>
          <a:xfrm>
            <a:off x="683998" y="431999"/>
            <a:ext cx="12779589" cy="251493"/>
          </a:xfrm>
        </p:spPr>
        <p:txBody>
          <a:bodyPr/>
          <a:lstStyle/>
          <a:p>
            <a:r>
              <a:rPr lang="en-US" altLang="ja-JP" dirty="0"/>
              <a:t>EGU26-15958: A near real-time flood depth estimation system for practical disaster management applications</a:t>
            </a:r>
            <a:endParaRPr kumimoji="1" lang="ja-JP" altLang="en-US" dirty="0"/>
          </a:p>
        </p:txBody>
      </p:sp>
      <p:sp>
        <p:nvSpPr>
          <p:cNvPr id="4" name="テキスト プレースホルダー 3">
            <a:extLst>
              <a:ext uri="{FF2B5EF4-FFF2-40B4-BE49-F238E27FC236}">
                <a16:creationId xmlns:a16="http://schemas.microsoft.com/office/drawing/2014/main" id="{4EF87B49-0900-1497-2709-3AAA7D876321}"/>
              </a:ext>
            </a:extLst>
          </p:cNvPr>
          <p:cNvSpPr>
            <a:spLocks noGrp="1"/>
          </p:cNvSpPr>
          <p:nvPr>
            <p:ph type="body" sz="quarter" idx="21"/>
          </p:nvPr>
        </p:nvSpPr>
        <p:spPr>
          <a:xfrm>
            <a:off x="683999" y="1476000"/>
            <a:ext cx="12096000" cy="1678280"/>
          </a:xfrm>
        </p:spPr>
        <p:txBody>
          <a:bodyPr/>
          <a:lstStyle/>
          <a:p>
            <a:pPr marL="457200" indent="-457200" algn="just">
              <a:buFont typeface="+mj-lt"/>
              <a:buAutoNum type="arabicPeriod"/>
            </a:pPr>
            <a:r>
              <a:rPr kumimoji="1" lang="en-US" altLang="ja-JP" sz="1200" dirty="0">
                <a:solidFill>
                  <a:srgbClr val="FF0000"/>
                </a:solidFill>
              </a:rPr>
              <a:t>If a water-level sensor detects inundation, the system estimates flooded (connected) area and depth, in near real-time, below the sum of the measured flood depth and the ground elevation by use of digital elevation model (DEM) and visualize them quickly.</a:t>
            </a:r>
          </a:p>
          <a:p>
            <a:pPr marL="457200" indent="-457200" algn="just">
              <a:buFont typeface="+mj-lt"/>
              <a:buAutoNum type="arabicPeriod"/>
            </a:pPr>
            <a:r>
              <a:rPr kumimoji="1" lang="en-US" altLang="ja-JP" sz="1200" dirty="0">
                <a:solidFill>
                  <a:srgbClr val="FF0000"/>
                </a:solidFill>
              </a:rPr>
              <a:t>The system also includes features designed for convenience during imminent disasters:</a:t>
            </a:r>
          </a:p>
          <a:p>
            <a:pPr marL="4380958" lvl="8" indent="-457200" algn="just">
              <a:buFont typeface="Wingdings" panose="05000000000000000000" pitchFamily="2" charset="2"/>
              <a:buChar char="Ø"/>
            </a:pPr>
            <a:r>
              <a:rPr kumimoji="1" lang="en-US" altLang="ja-JP" sz="1200" b="1" dirty="0">
                <a:solidFill>
                  <a:srgbClr val="FF0000"/>
                </a:solidFill>
              </a:rPr>
              <a:t>Alert every evacuation warning level</a:t>
            </a:r>
          </a:p>
          <a:p>
            <a:pPr marL="4380958" lvl="8" indent="-457200" algn="just">
              <a:buFont typeface="Wingdings" panose="05000000000000000000" pitchFamily="2" charset="2"/>
              <a:buChar char="Ø"/>
            </a:pPr>
            <a:r>
              <a:rPr lang="en-US" altLang="ja-JP" sz="1200" b="1" dirty="0">
                <a:solidFill>
                  <a:srgbClr val="FF0000"/>
                </a:solidFill>
              </a:rPr>
              <a:t>Output flood depth maps and logs every predefined time interval</a:t>
            </a:r>
            <a:endParaRPr kumimoji="1" lang="en-US" altLang="ja-JP" sz="1200" b="1" dirty="0">
              <a:solidFill>
                <a:srgbClr val="FF0000"/>
              </a:solidFill>
            </a:endParaRPr>
          </a:p>
        </p:txBody>
      </p:sp>
      <p:sp>
        <p:nvSpPr>
          <p:cNvPr id="5" name="テキスト プレースホルダー 4">
            <a:extLst>
              <a:ext uri="{FF2B5EF4-FFF2-40B4-BE49-F238E27FC236}">
                <a16:creationId xmlns:a16="http://schemas.microsoft.com/office/drawing/2014/main" id="{6BD3F250-6D04-56BB-0E09-9AC1330F41C0}"/>
              </a:ext>
            </a:extLst>
          </p:cNvPr>
          <p:cNvSpPr>
            <a:spLocks noGrp="1"/>
          </p:cNvSpPr>
          <p:nvPr>
            <p:ph type="body" sz="quarter" idx="20"/>
          </p:nvPr>
        </p:nvSpPr>
        <p:spPr/>
        <p:txBody>
          <a:bodyPr/>
          <a:lstStyle/>
          <a:p>
            <a:endParaRPr kumimoji="1" lang="ja-JP" altLang="en-US"/>
          </a:p>
        </p:txBody>
      </p:sp>
      <p:pic>
        <p:nvPicPr>
          <p:cNvPr id="46" name="図 45">
            <a:extLst>
              <a:ext uri="{FF2B5EF4-FFF2-40B4-BE49-F238E27FC236}">
                <a16:creationId xmlns:a16="http://schemas.microsoft.com/office/drawing/2014/main" id="{0787E197-F6E8-EA6E-CD11-9A3996B90290}"/>
              </a:ext>
            </a:extLst>
          </p:cNvPr>
          <p:cNvPicPr>
            <a:picLocks noChangeAspect="1"/>
          </p:cNvPicPr>
          <p:nvPr/>
        </p:nvPicPr>
        <p:blipFill>
          <a:blip r:embed="rId2"/>
          <a:stretch>
            <a:fillRect/>
          </a:stretch>
        </p:blipFill>
        <p:spPr>
          <a:xfrm>
            <a:off x="683588" y="2572217"/>
            <a:ext cx="12096000" cy="4583205"/>
          </a:xfrm>
          <a:prstGeom prst="rect">
            <a:avLst/>
          </a:prstGeom>
        </p:spPr>
      </p:pic>
    </p:spTree>
    <p:extLst>
      <p:ext uri="{BB962C8B-B14F-4D97-AF65-F5344CB8AC3E}">
        <p14:creationId xmlns:p14="http://schemas.microsoft.com/office/powerpoint/2010/main" val="4277713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090CAA0-E3DE-A599-B363-B58E09F280A5}"/>
              </a:ext>
            </a:extLst>
          </p:cNvPr>
          <p:cNvSpPr>
            <a:spLocks noGrp="1"/>
          </p:cNvSpPr>
          <p:nvPr>
            <p:ph type="body" sz="quarter" idx="11"/>
          </p:nvPr>
        </p:nvSpPr>
        <p:spPr>
          <a:xfrm>
            <a:off x="683999" y="802930"/>
            <a:ext cx="12096963" cy="349070"/>
          </a:xfrm>
        </p:spPr>
        <p:txBody>
          <a:bodyPr/>
          <a:lstStyle/>
          <a:p>
            <a:r>
              <a:rPr kumimoji="1" lang="en-US" altLang="ja-JP" sz="2400" dirty="0"/>
              <a:t>Method: Estimation of flooded area and depth</a:t>
            </a:r>
            <a:endParaRPr kumimoji="1" lang="ja-JP" altLang="en-US" sz="2400" dirty="0"/>
          </a:p>
        </p:txBody>
      </p:sp>
      <p:sp>
        <p:nvSpPr>
          <p:cNvPr id="3" name="タイトル 2">
            <a:extLst>
              <a:ext uri="{FF2B5EF4-FFF2-40B4-BE49-F238E27FC236}">
                <a16:creationId xmlns:a16="http://schemas.microsoft.com/office/drawing/2014/main" id="{8B82E3C6-D787-3C58-4E96-8585CFE80CC5}"/>
              </a:ext>
            </a:extLst>
          </p:cNvPr>
          <p:cNvSpPr>
            <a:spLocks noGrp="1"/>
          </p:cNvSpPr>
          <p:nvPr>
            <p:ph type="title"/>
          </p:nvPr>
        </p:nvSpPr>
        <p:spPr>
          <a:xfrm>
            <a:off x="683998" y="432000"/>
            <a:ext cx="12779589" cy="243096"/>
          </a:xfrm>
        </p:spPr>
        <p:txBody>
          <a:bodyPr/>
          <a:lstStyle/>
          <a:p>
            <a:r>
              <a:rPr lang="en-US" altLang="ja-JP" dirty="0"/>
              <a:t>EGU26-15958: A near real-time flood depth estimation system for practical disaster management applications</a:t>
            </a:r>
            <a:endParaRPr kumimoji="1" lang="ja-JP" altLang="en-US" dirty="0"/>
          </a:p>
        </p:txBody>
      </p:sp>
      <p:sp>
        <p:nvSpPr>
          <p:cNvPr id="4" name="テキスト プレースホルダー 3">
            <a:extLst>
              <a:ext uri="{FF2B5EF4-FFF2-40B4-BE49-F238E27FC236}">
                <a16:creationId xmlns:a16="http://schemas.microsoft.com/office/drawing/2014/main" id="{F4A55E72-FECE-A6C1-F8C8-6E74CFB24E9F}"/>
              </a:ext>
            </a:extLst>
          </p:cNvPr>
          <p:cNvSpPr>
            <a:spLocks noGrp="1"/>
          </p:cNvSpPr>
          <p:nvPr>
            <p:ph type="body" sz="quarter" idx="21"/>
          </p:nvPr>
        </p:nvSpPr>
        <p:spPr>
          <a:xfrm>
            <a:off x="683999" y="1476000"/>
            <a:ext cx="12096000" cy="1329595"/>
          </a:xfrm>
        </p:spPr>
        <p:txBody>
          <a:bodyPr/>
          <a:lstStyle/>
          <a:p>
            <a:pPr algn="just"/>
            <a:r>
              <a:rPr kumimoji="1" lang="en-US" altLang="ja-JP" dirty="0"/>
              <a:t>If a water-level sensor detects inundation, the system estimates flooded (connected) area and depth below the sum of the measured flood depth and the ground elevation.</a:t>
            </a:r>
            <a:endParaRPr kumimoji="1" lang="ja-JP" altLang="en-US" dirty="0"/>
          </a:p>
        </p:txBody>
      </p:sp>
      <p:sp>
        <p:nvSpPr>
          <p:cNvPr id="5" name="テキスト プレースホルダー 4">
            <a:extLst>
              <a:ext uri="{FF2B5EF4-FFF2-40B4-BE49-F238E27FC236}">
                <a16:creationId xmlns:a16="http://schemas.microsoft.com/office/drawing/2014/main" id="{BE4B9018-F2AF-4EFD-05F9-FD9D72D192FD}"/>
              </a:ext>
            </a:extLst>
          </p:cNvPr>
          <p:cNvSpPr>
            <a:spLocks noGrp="1"/>
          </p:cNvSpPr>
          <p:nvPr>
            <p:ph type="body" sz="quarter" idx="20"/>
          </p:nvPr>
        </p:nvSpPr>
        <p:spPr>
          <a:xfrm>
            <a:off x="684000" y="6884579"/>
            <a:ext cx="12095999" cy="270843"/>
          </a:xfrm>
        </p:spPr>
        <p:txBody>
          <a:bodyPr/>
          <a:lstStyle/>
          <a:p>
            <a:r>
              <a:rPr kumimoji="1" lang="en-US" altLang="ja-JP" dirty="0"/>
              <a:t>IDEHARA, A. and K, Hirano (2020):</a:t>
            </a:r>
            <a:r>
              <a:rPr lang="ja-JP" altLang="en-US" dirty="0">
                <a:hlinkClick r:id="rId2"/>
              </a:rPr>
              <a:t>防災科学技術研究所研究報告第</a:t>
            </a:r>
            <a:r>
              <a:rPr lang="en-US" altLang="ja-JP" dirty="0">
                <a:hlinkClick r:id="rId2"/>
              </a:rPr>
              <a:t>85</a:t>
            </a:r>
            <a:r>
              <a:rPr lang="ja-JP" altLang="en-US" dirty="0">
                <a:hlinkClick r:id="rId2"/>
              </a:rPr>
              <a:t>号；</a:t>
            </a:r>
            <a:r>
              <a:rPr lang="en-US" altLang="ja-JP" dirty="0">
                <a:hlinkClick r:id="rId2"/>
              </a:rPr>
              <a:t>1</a:t>
            </a:r>
            <a:r>
              <a:rPr lang="ja-JP" altLang="en-US" dirty="0">
                <a:hlinkClick r:id="rId2"/>
              </a:rPr>
              <a:t>地点の情報にもとづく即時的な浸水域推定手法；</a:t>
            </a:r>
            <a:r>
              <a:rPr lang="en-US" altLang="ja-JP" dirty="0">
                <a:hlinkClick r:id="rId2"/>
              </a:rPr>
              <a:t>Quick Estimation Method of Flood Inundation Mapping using Single Point Information</a:t>
            </a:r>
            <a:endParaRPr kumimoji="1" lang="ja-JP" altLang="en-US" dirty="0"/>
          </a:p>
        </p:txBody>
      </p:sp>
      <p:grpSp>
        <p:nvGrpSpPr>
          <p:cNvPr id="20" name="グループ化 19">
            <a:extLst>
              <a:ext uri="{FF2B5EF4-FFF2-40B4-BE49-F238E27FC236}">
                <a16:creationId xmlns:a16="http://schemas.microsoft.com/office/drawing/2014/main" id="{6CA5255F-D1A0-E3DE-FCBA-B05B491C12AA}"/>
              </a:ext>
            </a:extLst>
          </p:cNvPr>
          <p:cNvGrpSpPr/>
          <p:nvPr/>
        </p:nvGrpSpPr>
        <p:grpSpPr>
          <a:xfrm>
            <a:off x="2123794" y="4004585"/>
            <a:ext cx="9216000" cy="2879994"/>
            <a:chOff x="509198" y="3428045"/>
            <a:chExt cx="9216000" cy="2879994"/>
          </a:xfrm>
        </p:grpSpPr>
        <p:grpSp>
          <p:nvGrpSpPr>
            <p:cNvPr id="6" name="グループ化 5">
              <a:extLst>
                <a:ext uri="{FF2B5EF4-FFF2-40B4-BE49-F238E27FC236}">
                  <a16:creationId xmlns:a16="http://schemas.microsoft.com/office/drawing/2014/main" id="{9EE1AC0C-7802-5BCD-C633-5272020541DF}"/>
                </a:ext>
              </a:extLst>
            </p:cNvPr>
            <p:cNvGrpSpPr/>
            <p:nvPr/>
          </p:nvGrpSpPr>
          <p:grpSpPr>
            <a:xfrm>
              <a:off x="509198" y="4159695"/>
              <a:ext cx="9216000" cy="2148344"/>
              <a:chOff x="5061857" y="3490084"/>
              <a:chExt cx="4800600" cy="1691561"/>
            </a:xfrm>
          </p:grpSpPr>
          <p:sp>
            <p:nvSpPr>
              <p:cNvPr id="7" name="フリーフォーム: 図形 6">
                <a:extLst>
                  <a:ext uri="{FF2B5EF4-FFF2-40B4-BE49-F238E27FC236}">
                    <a16:creationId xmlns:a16="http://schemas.microsoft.com/office/drawing/2014/main" id="{70744B47-17B8-C83C-9852-4188DE163D6A}"/>
                  </a:ext>
                </a:extLst>
              </p:cNvPr>
              <p:cNvSpPr/>
              <p:nvPr/>
            </p:nvSpPr>
            <p:spPr>
              <a:xfrm>
                <a:off x="5061857" y="3490084"/>
                <a:ext cx="4800600" cy="1648948"/>
              </a:xfrm>
              <a:custGeom>
                <a:avLst/>
                <a:gdLst>
                  <a:gd name="csX0" fmla="*/ 0 w 4800600"/>
                  <a:gd name="csY0" fmla="*/ 243716 h 1648948"/>
                  <a:gd name="csX1" fmla="*/ 402771 w 4800600"/>
                  <a:gd name="csY1" fmla="*/ 36887 h 1648948"/>
                  <a:gd name="csX2" fmla="*/ 870857 w 4800600"/>
                  <a:gd name="csY2" fmla="*/ 907744 h 1648948"/>
                  <a:gd name="csX3" fmla="*/ 1306286 w 4800600"/>
                  <a:gd name="csY3" fmla="*/ 1528230 h 1648948"/>
                  <a:gd name="csX4" fmla="*/ 1665514 w 4800600"/>
                  <a:gd name="csY4" fmla="*/ 831544 h 1648948"/>
                  <a:gd name="csX5" fmla="*/ 1948543 w 4800600"/>
                  <a:gd name="csY5" fmla="*/ 80430 h 1648948"/>
                  <a:gd name="csX6" fmla="*/ 2264228 w 4800600"/>
                  <a:gd name="csY6" fmla="*/ 581173 h 1648948"/>
                  <a:gd name="csX7" fmla="*/ 2579914 w 4800600"/>
                  <a:gd name="csY7" fmla="*/ 1147230 h 1648948"/>
                  <a:gd name="csX8" fmla="*/ 2830286 w 4800600"/>
                  <a:gd name="csY8" fmla="*/ 570287 h 1648948"/>
                  <a:gd name="csX9" fmla="*/ 2960914 w 4800600"/>
                  <a:gd name="csY9" fmla="*/ 134859 h 1648948"/>
                  <a:gd name="csX10" fmla="*/ 3156857 w 4800600"/>
                  <a:gd name="csY10" fmla="*/ 613830 h 1648948"/>
                  <a:gd name="csX11" fmla="*/ 3352800 w 4800600"/>
                  <a:gd name="csY11" fmla="*/ 1375830 h 1648948"/>
                  <a:gd name="csX12" fmla="*/ 3494314 w 4800600"/>
                  <a:gd name="csY12" fmla="*/ 1647973 h 1648948"/>
                  <a:gd name="csX13" fmla="*/ 3722914 w 4800600"/>
                  <a:gd name="csY13" fmla="*/ 1299630 h 1648948"/>
                  <a:gd name="csX14" fmla="*/ 3940628 w 4800600"/>
                  <a:gd name="csY14" fmla="*/ 1637087 h 1648948"/>
                  <a:gd name="csX15" fmla="*/ 4332514 w 4800600"/>
                  <a:gd name="csY15" fmla="*/ 1027487 h 1648948"/>
                  <a:gd name="csX16" fmla="*/ 4419600 w 4800600"/>
                  <a:gd name="csY16" fmla="*/ 298144 h 1648948"/>
                  <a:gd name="csX17" fmla="*/ 4800600 w 4800600"/>
                  <a:gd name="csY17" fmla="*/ 47773 h 16489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4800600" h="1648948">
                    <a:moveTo>
                      <a:pt x="0" y="243716"/>
                    </a:moveTo>
                    <a:cubicBezTo>
                      <a:pt x="128814" y="84966"/>
                      <a:pt x="257628" y="-73784"/>
                      <a:pt x="402771" y="36887"/>
                    </a:cubicBezTo>
                    <a:cubicBezTo>
                      <a:pt x="547914" y="147558"/>
                      <a:pt x="720271" y="659187"/>
                      <a:pt x="870857" y="907744"/>
                    </a:cubicBezTo>
                    <a:cubicBezTo>
                      <a:pt x="1021443" y="1156301"/>
                      <a:pt x="1173843" y="1540930"/>
                      <a:pt x="1306286" y="1528230"/>
                    </a:cubicBezTo>
                    <a:cubicBezTo>
                      <a:pt x="1438729" y="1515530"/>
                      <a:pt x="1558471" y="1072844"/>
                      <a:pt x="1665514" y="831544"/>
                    </a:cubicBezTo>
                    <a:cubicBezTo>
                      <a:pt x="1772557" y="590244"/>
                      <a:pt x="1848757" y="122158"/>
                      <a:pt x="1948543" y="80430"/>
                    </a:cubicBezTo>
                    <a:cubicBezTo>
                      <a:pt x="2048329" y="38702"/>
                      <a:pt x="2159000" y="403373"/>
                      <a:pt x="2264228" y="581173"/>
                    </a:cubicBezTo>
                    <a:cubicBezTo>
                      <a:pt x="2369456" y="758973"/>
                      <a:pt x="2485571" y="1149044"/>
                      <a:pt x="2579914" y="1147230"/>
                    </a:cubicBezTo>
                    <a:cubicBezTo>
                      <a:pt x="2674257" y="1145416"/>
                      <a:pt x="2766786" y="739015"/>
                      <a:pt x="2830286" y="570287"/>
                    </a:cubicBezTo>
                    <a:cubicBezTo>
                      <a:pt x="2893786" y="401559"/>
                      <a:pt x="2906486" y="127602"/>
                      <a:pt x="2960914" y="134859"/>
                    </a:cubicBezTo>
                    <a:cubicBezTo>
                      <a:pt x="3015342" y="142116"/>
                      <a:pt x="3091543" y="407002"/>
                      <a:pt x="3156857" y="613830"/>
                    </a:cubicBezTo>
                    <a:cubicBezTo>
                      <a:pt x="3222171" y="820659"/>
                      <a:pt x="3296557" y="1203473"/>
                      <a:pt x="3352800" y="1375830"/>
                    </a:cubicBezTo>
                    <a:cubicBezTo>
                      <a:pt x="3409043" y="1548187"/>
                      <a:pt x="3432628" y="1660673"/>
                      <a:pt x="3494314" y="1647973"/>
                    </a:cubicBezTo>
                    <a:cubicBezTo>
                      <a:pt x="3556000" y="1635273"/>
                      <a:pt x="3648528" y="1301444"/>
                      <a:pt x="3722914" y="1299630"/>
                    </a:cubicBezTo>
                    <a:cubicBezTo>
                      <a:pt x="3797300" y="1297816"/>
                      <a:pt x="3839028" y="1682444"/>
                      <a:pt x="3940628" y="1637087"/>
                    </a:cubicBezTo>
                    <a:cubicBezTo>
                      <a:pt x="4042228" y="1591730"/>
                      <a:pt x="4252685" y="1250644"/>
                      <a:pt x="4332514" y="1027487"/>
                    </a:cubicBezTo>
                    <a:cubicBezTo>
                      <a:pt x="4412343" y="804330"/>
                      <a:pt x="4341586" y="461430"/>
                      <a:pt x="4419600" y="298144"/>
                    </a:cubicBezTo>
                    <a:cubicBezTo>
                      <a:pt x="4497614" y="134858"/>
                      <a:pt x="4649107" y="91315"/>
                      <a:pt x="4800600" y="4777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8493DF33-608A-42C9-DEA9-47B277CB55EA}"/>
                  </a:ext>
                </a:extLst>
              </p:cNvPr>
              <p:cNvPicPr>
                <a:picLocks noChangeAspect="1"/>
              </p:cNvPicPr>
              <p:nvPr/>
            </p:nvPicPr>
            <p:blipFill>
              <a:blip r:embed="rId3"/>
              <a:srcRect l="17014" t="40620" r="64329"/>
              <a:stretch>
                <a:fillRect/>
              </a:stretch>
            </p:blipFill>
            <p:spPr>
              <a:xfrm>
                <a:off x="5875867" y="4150752"/>
                <a:ext cx="897468" cy="988280"/>
              </a:xfrm>
              <a:prstGeom prst="rect">
                <a:avLst/>
              </a:prstGeom>
            </p:spPr>
          </p:pic>
          <p:pic>
            <p:nvPicPr>
              <p:cNvPr id="9" name="図 8">
                <a:extLst>
                  <a:ext uri="{FF2B5EF4-FFF2-40B4-BE49-F238E27FC236}">
                    <a16:creationId xmlns:a16="http://schemas.microsoft.com/office/drawing/2014/main" id="{3839CFDF-7ED5-08F4-7051-2769EBA89E3C}"/>
                  </a:ext>
                </a:extLst>
              </p:cNvPr>
              <p:cNvPicPr>
                <a:picLocks noChangeAspect="1"/>
              </p:cNvPicPr>
              <p:nvPr/>
            </p:nvPicPr>
            <p:blipFill>
              <a:blip r:embed="rId3"/>
              <a:srcRect l="64442" t="63658" r="6900" b="-2324"/>
              <a:stretch>
                <a:fillRect/>
              </a:stretch>
            </p:blipFill>
            <p:spPr>
              <a:xfrm>
                <a:off x="8161867" y="4538134"/>
                <a:ext cx="1378479" cy="643511"/>
              </a:xfrm>
              <a:prstGeom prst="rect">
                <a:avLst/>
              </a:prstGeom>
            </p:spPr>
          </p:pic>
        </p:grpSp>
        <p:pic>
          <p:nvPicPr>
            <p:cNvPr id="10" name="グラフィックス 9" descr="男の子がいる家族 単色塗りつぶし">
              <a:extLst>
                <a:ext uri="{FF2B5EF4-FFF2-40B4-BE49-F238E27FC236}">
                  <a16:creationId xmlns:a16="http://schemas.microsoft.com/office/drawing/2014/main" id="{8BD6CD7F-F48F-CB1D-E723-19CC9CE68DD3}"/>
                </a:ext>
              </a:extLst>
            </p:cNvPr>
            <p:cNvPicPr>
              <a:picLocks noChangeAspect="1"/>
            </p:cNvPicPr>
            <p:nvPr/>
          </p:nvPicPr>
          <p:blipFill>
            <a:blip>
              <a:extLst>
                <a:ext uri="{96DAC541-7B7A-43D3-8B79-37D633B846F1}">
                  <asvg:svgBlip xmlns:asvg="http://schemas.microsoft.com/office/drawing/2016/SVG/main" r:embed="rId4"/>
                </a:ext>
              </a:extLst>
            </a:blip>
            <a:srcRect r="59775"/>
            <a:stretch>
              <a:fillRect/>
            </a:stretch>
          </p:blipFill>
          <p:spPr>
            <a:xfrm>
              <a:off x="4072499" y="3428045"/>
              <a:ext cx="367813" cy="914400"/>
            </a:xfrm>
            <a:prstGeom prst="rect">
              <a:avLst/>
            </a:prstGeom>
          </p:spPr>
        </p:pic>
        <p:sp>
          <p:nvSpPr>
            <p:cNvPr id="11" name="テキスト ボックス 10">
              <a:extLst>
                <a:ext uri="{FF2B5EF4-FFF2-40B4-BE49-F238E27FC236}">
                  <a16:creationId xmlns:a16="http://schemas.microsoft.com/office/drawing/2014/main" id="{F2B9F071-780F-5996-5F9A-69E06B41ED1F}"/>
                </a:ext>
              </a:extLst>
            </p:cNvPr>
            <p:cNvSpPr txBox="1"/>
            <p:nvPr/>
          </p:nvSpPr>
          <p:spPr>
            <a:xfrm>
              <a:off x="509198" y="3720745"/>
              <a:ext cx="902491" cy="360099"/>
            </a:xfrm>
            <a:prstGeom prst="rect">
              <a:avLst/>
            </a:prstGeom>
            <a:noFill/>
          </p:spPr>
          <p:txBody>
            <a:bodyPr wrap="none" lIns="0" tIns="0" rIns="0" bIns="0" rtlCol="0">
              <a:spAutoFit/>
            </a:bodyPr>
            <a:lstStyle/>
            <a:p>
              <a:pPr algn="l" defTabSz="1007772" fontAlgn="ctr">
                <a:lnSpc>
                  <a:spcPct val="130000"/>
                </a:lnSpc>
                <a:spcAft>
                  <a:spcPts val="900"/>
                </a:spcAft>
                <a:buClr>
                  <a:srgbClr val="000000"/>
                </a:buClr>
              </a:pPr>
              <a:r>
                <a:rPr kumimoji="1" lang="en-US" altLang="ja-JP" dirty="0">
                  <a:solidFill>
                    <a:srgbClr val="000000"/>
                  </a:solidFill>
                </a:rPr>
                <a:t>ground</a:t>
              </a:r>
              <a:endParaRPr kumimoji="1" lang="ja-JP" altLang="en-US" dirty="0">
                <a:solidFill>
                  <a:srgbClr val="000000"/>
                </a:solidFill>
              </a:endParaRPr>
            </a:p>
          </p:txBody>
        </p:sp>
        <p:cxnSp>
          <p:nvCxnSpPr>
            <p:cNvPr id="12" name="直線コネクタ 11">
              <a:extLst>
                <a:ext uri="{FF2B5EF4-FFF2-40B4-BE49-F238E27FC236}">
                  <a16:creationId xmlns:a16="http://schemas.microsoft.com/office/drawing/2014/main" id="{630FE0FC-BD19-832D-B088-EC43CE3CEB7F}"/>
                </a:ext>
              </a:extLst>
            </p:cNvPr>
            <p:cNvCxnSpPr/>
            <p:nvPr/>
          </p:nvCxnSpPr>
          <p:spPr>
            <a:xfrm flipV="1">
              <a:off x="1045113" y="5254734"/>
              <a:ext cx="842152" cy="560235"/>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4C9CCE12-C275-1D0B-1037-A9FBBADDD372}"/>
                </a:ext>
              </a:extLst>
            </p:cNvPr>
            <p:cNvSpPr txBox="1"/>
            <p:nvPr/>
          </p:nvSpPr>
          <p:spPr>
            <a:xfrm>
              <a:off x="591143" y="5771599"/>
              <a:ext cx="854401" cy="360099"/>
            </a:xfrm>
            <a:prstGeom prst="rect">
              <a:avLst/>
            </a:prstGeom>
            <a:noFill/>
          </p:spPr>
          <p:txBody>
            <a:bodyPr wrap="none" lIns="0" tIns="0" rIns="0" bIns="0" rtlCol="0">
              <a:spAutoFit/>
            </a:bodyPr>
            <a:lstStyle/>
            <a:p>
              <a:pPr algn="l" defTabSz="1007772" fontAlgn="ctr">
                <a:lnSpc>
                  <a:spcPct val="130000"/>
                </a:lnSpc>
                <a:spcAft>
                  <a:spcPts val="900"/>
                </a:spcAft>
                <a:buClr>
                  <a:srgbClr val="000000"/>
                </a:buClr>
              </a:pPr>
              <a:r>
                <a:rPr kumimoji="1" lang="en-US" altLang="ja-JP" dirty="0">
                  <a:solidFill>
                    <a:srgbClr val="000000"/>
                  </a:solidFill>
                </a:rPr>
                <a:t>sensor</a:t>
              </a:r>
              <a:endParaRPr kumimoji="1" lang="ja-JP" altLang="en-US" dirty="0">
                <a:solidFill>
                  <a:srgbClr val="000000"/>
                </a:solidFill>
              </a:endParaRPr>
            </a:p>
          </p:txBody>
        </p:sp>
        <p:pic>
          <p:nvPicPr>
            <p:cNvPr id="14" name="グラフィックス 13" descr="無線ルーター 単色塗りつぶし">
              <a:extLst>
                <a:ext uri="{FF2B5EF4-FFF2-40B4-BE49-F238E27FC236}">
                  <a16:creationId xmlns:a16="http://schemas.microsoft.com/office/drawing/2014/main" id="{C5FD7AF4-8D2B-3AFC-EE7A-47CF2FABEFD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630957" y="4815784"/>
              <a:ext cx="560236" cy="560236"/>
            </a:xfrm>
            <a:prstGeom prst="rect">
              <a:avLst/>
            </a:prstGeom>
          </p:spPr>
        </p:pic>
        <p:pic>
          <p:nvPicPr>
            <p:cNvPr id="15" name="グラフィックス 14" descr="無線ルーター 単色塗りつぶし">
              <a:extLst>
                <a:ext uri="{FF2B5EF4-FFF2-40B4-BE49-F238E27FC236}">
                  <a16:creationId xmlns:a16="http://schemas.microsoft.com/office/drawing/2014/main" id="{63D8329F-35E9-3DC0-79B4-D17B4161178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021072" y="5490757"/>
              <a:ext cx="560236" cy="560236"/>
            </a:xfrm>
            <a:prstGeom prst="rect">
              <a:avLst/>
            </a:prstGeom>
          </p:spPr>
        </p:pic>
        <p:pic>
          <p:nvPicPr>
            <p:cNvPr id="16" name="グラフィックス 15" descr="無線ルーター 単色塗りつぶし">
              <a:extLst>
                <a:ext uri="{FF2B5EF4-FFF2-40B4-BE49-F238E27FC236}">
                  <a16:creationId xmlns:a16="http://schemas.microsoft.com/office/drawing/2014/main" id="{63F2A5E9-C037-5034-482B-CAB9836EC9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76025" y="4998767"/>
              <a:ext cx="560236" cy="560236"/>
            </a:xfrm>
            <a:prstGeom prst="rect">
              <a:avLst/>
            </a:prstGeom>
          </p:spPr>
        </p:pic>
        <p:pic>
          <p:nvPicPr>
            <p:cNvPr id="17" name="グラフィックス 16" descr="無線ルーター 単色塗りつぶし">
              <a:extLst>
                <a:ext uri="{FF2B5EF4-FFF2-40B4-BE49-F238E27FC236}">
                  <a16:creationId xmlns:a16="http://schemas.microsoft.com/office/drawing/2014/main" id="{4EF88F51-AE69-C302-2388-E5981AB5AD4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75167" y="5224718"/>
              <a:ext cx="560236" cy="560236"/>
            </a:xfrm>
            <a:prstGeom prst="rect">
              <a:avLst/>
            </a:prstGeom>
          </p:spPr>
        </p:pic>
        <p:pic>
          <p:nvPicPr>
            <p:cNvPr id="18" name="グラフィックス 17" descr="無線ルーター 単色塗りつぶし">
              <a:extLst>
                <a:ext uri="{FF2B5EF4-FFF2-40B4-BE49-F238E27FC236}">
                  <a16:creationId xmlns:a16="http://schemas.microsoft.com/office/drawing/2014/main" id="{47F1964B-34DA-E40D-C24B-34FD0C6B527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00182" y="5737834"/>
              <a:ext cx="560236" cy="560236"/>
            </a:xfrm>
            <a:prstGeom prst="rect">
              <a:avLst/>
            </a:prstGeom>
          </p:spPr>
        </p:pic>
      </p:grpSp>
    </p:spTree>
    <p:extLst>
      <p:ext uri="{BB962C8B-B14F-4D97-AF65-F5344CB8AC3E}">
        <p14:creationId xmlns:p14="http://schemas.microsoft.com/office/powerpoint/2010/main" val="3539084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929B8F7-71BD-534F-06A3-4D1515CD09DC}"/>
              </a:ext>
            </a:extLst>
          </p:cNvPr>
          <p:cNvSpPr>
            <a:spLocks noGrp="1"/>
          </p:cNvSpPr>
          <p:nvPr>
            <p:ph type="body" sz="quarter" idx="11"/>
          </p:nvPr>
        </p:nvSpPr>
        <p:spPr>
          <a:xfrm>
            <a:off x="683999" y="802930"/>
            <a:ext cx="12096963" cy="349070"/>
          </a:xfrm>
        </p:spPr>
        <p:txBody>
          <a:bodyPr/>
          <a:lstStyle/>
          <a:p>
            <a:r>
              <a:rPr kumimoji="1" lang="en-US" altLang="ja-JP" sz="2400" dirty="0"/>
              <a:t>An example of flooded areas and depths in Okazaki, Aichi, Japan</a:t>
            </a:r>
            <a:endParaRPr kumimoji="1" lang="ja-JP" altLang="en-US" sz="2400" dirty="0"/>
          </a:p>
        </p:txBody>
      </p:sp>
      <p:sp>
        <p:nvSpPr>
          <p:cNvPr id="3" name="タイトル 2">
            <a:extLst>
              <a:ext uri="{FF2B5EF4-FFF2-40B4-BE49-F238E27FC236}">
                <a16:creationId xmlns:a16="http://schemas.microsoft.com/office/drawing/2014/main" id="{C8ACD0C5-1F98-FDC1-478B-E6FC04F8860F}"/>
              </a:ext>
            </a:extLst>
          </p:cNvPr>
          <p:cNvSpPr>
            <a:spLocks noGrp="1"/>
          </p:cNvSpPr>
          <p:nvPr>
            <p:ph type="title"/>
          </p:nvPr>
        </p:nvSpPr>
        <p:spPr>
          <a:xfrm>
            <a:off x="683998" y="431999"/>
            <a:ext cx="12779589" cy="223369"/>
          </a:xfrm>
        </p:spPr>
        <p:txBody>
          <a:bodyPr/>
          <a:lstStyle/>
          <a:p>
            <a:r>
              <a:rPr lang="en-US" altLang="ja-JP" dirty="0"/>
              <a:t>EGU26-15958: A near real-time flood depth estimation system for practical disaster management applications</a:t>
            </a:r>
            <a:endParaRPr kumimoji="1" lang="ja-JP" altLang="en-US" dirty="0"/>
          </a:p>
        </p:txBody>
      </p:sp>
      <p:sp>
        <p:nvSpPr>
          <p:cNvPr id="4" name="テキスト プレースホルダー 3">
            <a:extLst>
              <a:ext uri="{FF2B5EF4-FFF2-40B4-BE49-F238E27FC236}">
                <a16:creationId xmlns:a16="http://schemas.microsoft.com/office/drawing/2014/main" id="{BB616ED0-A4A4-1486-5793-BC60F32EA1A1}"/>
              </a:ext>
            </a:extLst>
          </p:cNvPr>
          <p:cNvSpPr>
            <a:spLocks noGrp="1"/>
          </p:cNvSpPr>
          <p:nvPr>
            <p:ph type="body" sz="quarter" idx="21"/>
          </p:nvPr>
        </p:nvSpPr>
        <p:spPr/>
        <p:txBody>
          <a:bodyPr/>
          <a:lstStyle/>
          <a:p>
            <a:endParaRPr kumimoji="1" lang="ja-JP" altLang="en-US"/>
          </a:p>
        </p:txBody>
      </p:sp>
      <p:sp>
        <p:nvSpPr>
          <p:cNvPr id="5" name="テキスト プレースホルダー 4">
            <a:extLst>
              <a:ext uri="{FF2B5EF4-FFF2-40B4-BE49-F238E27FC236}">
                <a16:creationId xmlns:a16="http://schemas.microsoft.com/office/drawing/2014/main" id="{DA105504-CB0E-6883-DB54-CF16324B3AA5}"/>
              </a:ext>
            </a:extLst>
          </p:cNvPr>
          <p:cNvSpPr>
            <a:spLocks noGrp="1"/>
          </p:cNvSpPr>
          <p:nvPr>
            <p:ph type="body" sz="quarter" idx="20"/>
          </p:nvPr>
        </p:nvSpPr>
        <p:spPr/>
        <p:txBody>
          <a:bodyPr/>
          <a:lstStyle/>
          <a:p>
            <a:endParaRPr kumimoji="1" lang="ja-JP" altLang="en-US"/>
          </a:p>
        </p:txBody>
      </p:sp>
      <p:pic>
        <p:nvPicPr>
          <p:cNvPr id="8" name="movie">
            <a:hlinkClick r:id="" action="ppaction://media"/>
            <a:extLst>
              <a:ext uri="{FF2B5EF4-FFF2-40B4-BE49-F238E27FC236}">
                <a16:creationId xmlns:a16="http://schemas.microsoft.com/office/drawing/2014/main" id="{D53E18C6-D303-FCF8-DE15-AFF4C55499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33082" y="1471909"/>
            <a:ext cx="3197424" cy="5683513"/>
          </a:xfrm>
          <a:prstGeom prst="rect">
            <a:avLst/>
          </a:prstGeom>
        </p:spPr>
      </p:pic>
      <p:grpSp>
        <p:nvGrpSpPr>
          <p:cNvPr id="21" name="グループ化 20">
            <a:extLst>
              <a:ext uri="{FF2B5EF4-FFF2-40B4-BE49-F238E27FC236}">
                <a16:creationId xmlns:a16="http://schemas.microsoft.com/office/drawing/2014/main" id="{8B8B4B4F-5902-02F2-4A84-AF01B9803446}"/>
              </a:ext>
            </a:extLst>
          </p:cNvPr>
          <p:cNvGrpSpPr/>
          <p:nvPr/>
        </p:nvGrpSpPr>
        <p:grpSpPr>
          <a:xfrm>
            <a:off x="5204622" y="1483219"/>
            <a:ext cx="4536385" cy="4744890"/>
            <a:chOff x="5204622" y="1483219"/>
            <a:chExt cx="4536385" cy="4744890"/>
          </a:xfrm>
        </p:grpSpPr>
        <p:grpSp>
          <p:nvGrpSpPr>
            <p:cNvPr id="18" name="グループ化 17">
              <a:extLst>
                <a:ext uri="{FF2B5EF4-FFF2-40B4-BE49-F238E27FC236}">
                  <a16:creationId xmlns:a16="http://schemas.microsoft.com/office/drawing/2014/main" id="{355AA6C9-5398-6E55-82E6-4145DD0CDF97}"/>
                </a:ext>
              </a:extLst>
            </p:cNvPr>
            <p:cNvGrpSpPr/>
            <p:nvPr/>
          </p:nvGrpSpPr>
          <p:grpSpPr>
            <a:xfrm>
              <a:off x="5204622" y="1483219"/>
              <a:ext cx="4536385" cy="2944690"/>
              <a:chOff x="5204622" y="1483219"/>
              <a:chExt cx="4536385" cy="2944690"/>
            </a:xfrm>
          </p:grpSpPr>
          <p:sp>
            <p:nvSpPr>
              <p:cNvPr id="9" name="テキスト プレースホルダー 4">
                <a:extLst>
                  <a:ext uri="{FF2B5EF4-FFF2-40B4-BE49-F238E27FC236}">
                    <a16:creationId xmlns:a16="http://schemas.microsoft.com/office/drawing/2014/main" id="{2EA11F26-041B-80AE-1CF3-FE995E4D02F1}"/>
                  </a:ext>
                </a:extLst>
              </p:cNvPr>
              <p:cNvSpPr txBox="1">
                <a:spLocks/>
              </p:cNvSpPr>
              <p:nvPr/>
            </p:nvSpPr>
            <p:spPr>
              <a:xfrm>
                <a:off x="8661007" y="3491837"/>
                <a:ext cx="1080000" cy="288000"/>
              </a:xfrm>
              <a:prstGeom prst="rect">
                <a:avLst/>
              </a:prstGeom>
              <a:noFill/>
            </p:spPr>
            <p:txBody>
              <a:bodyPr vert="horz" wrap="square" lIns="0" tIns="0" rIns="0" bIns="0" rtlCol="0" anchor="ctr">
                <a:spAutoFit/>
              </a:bodyPr>
              <a:lstStyle>
                <a:lvl1pPr marL="252000" marR="0" indent="-252000" algn="l" defTabSz="1007772" rtl="0" eaLnBrk="1" fontAlgn="auto" latinLnBrk="0" hangingPunct="1">
                  <a:lnSpc>
                    <a:spcPct val="120000"/>
                  </a:lnSpc>
                  <a:spcBef>
                    <a:spcPts val="0"/>
                  </a:spcBef>
                  <a:spcAft>
                    <a:spcPts val="900"/>
                  </a:spcAft>
                  <a:buClr>
                    <a:schemeClr val="tx2"/>
                  </a:buClr>
                  <a:buSzTx/>
                  <a:buFont typeface="Wingdings" panose="05000000000000000000" pitchFamily="2" charset="2"/>
                  <a:buChar char="l"/>
                  <a:tabLst/>
                  <a:defRPr kumimoji="1" sz="1600" b="1" kern="1200" spc="120" baseline="0">
                    <a:solidFill>
                      <a:schemeClr val="tx1"/>
                    </a:solidFill>
                    <a:latin typeface="+mj-ea"/>
                    <a:ea typeface="+mj-ea"/>
                    <a:cs typeface="+mn-cs"/>
                  </a:defRPr>
                </a:lvl1pPr>
                <a:lvl2pPr marL="360000" marR="0" indent="-180000" algn="l" defTabSz="1007772" rtl="0" eaLnBrk="1" fontAlgn="auto" latinLnBrk="0" hangingPunct="1">
                  <a:lnSpc>
                    <a:spcPct val="120000"/>
                  </a:lnSpc>
                  <a:spcBef>
                    <a:spcPts val="0"/>
                  </a:spcBef>
                  <a:spcAft>
                    <a:spcPts val="900"/>
                  </a:spcAft>
                  <a:buClr>
                    <a:srgbClr val="3C82F4"/>
                  </a:buClr>
                  <a:buSzPct val="70000"/>
                  <a:buFont typeface="Wingdings" panose="05000000000000000000" pitchFamily="2" charset="2"/>
                  <a:buChar char="l"/>
                  <a:tabLst/>
                  <a:defRPr kumimoji="1" sz="1600" b="0" kern="1200" spc="120" baseline="0">
                    <a:solidFill>
                      <a:srgbClr val="000000"/>
                    </a:solidFill>
                    <a:latin typeface="+mj-ea"/>
                    <a:ea typeface="+mj-ea"/>
                    <a:cs typeface="+mn-cs"/>
                  </a:defRPr>
                </a:lvl2pPr>
                <a:lvl3pPr marL="468000" marR="0" indent="-144000" algn="l" defTabSz="1007772" rtl="0" eaLnBrk="1" fontAlgn="auto" latinLnBrk="0" hangingPunct="1">
                  <a:lnSpc>
                    <a:spcPct val="130000"/>
                  </a:lnSpc>
                  <a:spcBef>
                    <a:spcPts val="0"/>
                  </a:spcBef>
                  <a:spcAft>
                    <a:spcPts val="900"/>
                  </a:spcAft>
                  <a:buClr>
                    <a:srgbClr val="000000"/>
                  </a:buClr>
                  <a:buSzTx/>
                  <a:buFont typeface="BIZ UDPゴシック" panose="020B0400000000000000" pitchFamily="50" charset="-128"/>
                  <a:buChar char="-"/>
                  <a:tabLst/>
                  <a:defRPr kumimoji="1" sz="1400" b="0" kern="1200" spc="120" baseline="0">
                    <a:solidFill>
                      <a:srgbClr val="000000"/>
                    </a:solidFill>
                    <a:latin typeface="+mn-ea"/>
                    <a:ea typeface="+mn-ea"/>
                    <a:cs typeface="+mn-cs"/>
                  </a:defRPr>
                </a:lvl3pPr>
                <a:lvl4pPr marL="576000" marR="0" indent="-108000" algn="l" defTabSz="1007772" rtl="0" eaLnBrk="1" fontAlgn="auto" latinLnBrk="0" hangingPunct="1">
                  <a:lnSpc>
                    <a:spcPct val="130000"/>
                  </a:lnSpc>
                  <a:spcBef>
                    <a:spcPts val="0"/>
                  </a:spcBef>
                  <a:spcAft>
                    <a:spcPts val="900"/>
                  </a:spcAft>
                  <a:buClr>
                    <a:srgbClr val="595758"/>
                  </a:buClr>
                  <a:buSzTx/>
                  <a:buFont typeface="Arial" panose="020B0604020202020204" pitchFamily="34" charset="0"/>
                  <a:buChar char="•"/>
                  <a:tabLst/>
                  <a:defRPr kumimoji="1" sz="1200" b="0" kern="1200" spc="120" baseline="0">
                    <a:solidFill>
                      <a:srgbClr val="000000"/>
                    </a:solidFill>
                    <a:latin typeface="+mn-ea"/>
                    <a:ea typeface="+mn-ea"/>
                    <a:cs typeface="+mn-cs"/>
                  </a:defRPr>
                </a:lvl4pPr>
                <a:lvl5pPr marL="684000" marR="0" indent="-108000" algn="l" defTabSz="1007772" rtl="0" eaLnBrk="1" fontAlgn="auto" latinLnBrk="0" hangingPunct="1">
                  <a:lnSpc>
                    <a:spcPct val="130000"/>
                  </a:lnSpc>
                  <a:spcBef>
                    <a:spcPts val="0"/>
                  </a:spcBef>
                  <a:spcAft>
                    <a:spcPts val="900"/>
                  </a:spcAft>
                  <a:buClr>
                    <a:srgbClr val="595758"/>
                  </a:buClr>
                  <a:buSzTx/>
                  <a:buFont typeface="BIZ UDPゴシック" panose="020B0400000000000000" pitchFamily="50" charset="-128"/>
                  <a:buChar char="-"/>
                  <a:tabLst/>
                  <a:defRPr kumimoji="1" sz="1050" b="0" kern="1200" spc="120" baseline="0">
                    <a:solidFill>
                      <a:srgbClr val="000000"/>
                    </a:solidFill>
                    <a:latin typeface="+mn-ea"/>
                    <a:ea typeface="+mn-ea"/>
                    <a:cs typeface="+mn-cs"/>
                  </a:defRPr>
                </a:lvl5pPr>
                <a:lvl6pPr marL="2771374" indent="-251943" algn="l" defTabSz="1007772"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260" indent="-251943" algn="l" defTabSz="1007772"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145" indent="-251943" algn="l" defTabSz="1007772"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032" indent="-251943" algn="l" defTabSz="1007772"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Font typeface="Wingdings" panose="05000000000000000000" pitchFamily="2" charset="2"/>
                  <a:buNone/>
                </a:pPr>
                <a:r>
                  <a:rPr lang="en-US" altLang="ja-JP" sz="1800" dirty="0"/>
                  <a:t>sensor</a:t>
                </a:r>
                <a:endParaRPr lang="ja-JP" altLang="en-US" sz="1800" dirty="0"/>
              </a:p>
            </p:txBody>
          </p:sp>
          <p:cxnSp>
            <p:nvCxnSpPr>
              <p:cNvPr id="10" name="直線矢印コネクタ 9">
                <a:extLst>
                  <a:ext uri="{FF2B5EF4-FFF2-40B4-BE49-F238E27FC236}">
                    <a16:creationId xmlns:a16="http://schemas.microsoft.com/office/drawing/2014/main" id="{C566F53B-395E-6940-E549-F53E7B06BC5E}"/>
                  </a:ext>
                </a:extLst>
              </p:cNvPr>
              <p:cNvCxnSpPr>
                <a:cxnSpLocks/>
                <a:stCxn id="9" idx="1"/>
              </p:cNvCxnSpPr>
              <p:nvPr/>
            </p:nvCxnSpPr>
            <p:spPr>
              <a:xfrm flipH="1" flipV="1">
                <a:off x="7940927" y="3059757"/>
                <a:ext cx="720080" cy="57608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直線矢印コネクタ 12">
                <a:extLst>
                  <a:ext uri="{FF2B5EF4-FFF2-40B4-BE49-F238E27FC236}">
                    <a16:creationId xmlns:a16="http://schemas.microsoft.com/office/drawing/2014/main" id="{A5FAE57C-992A-1D8A-F561-8B8E1402C27B}"/>
                  </a:ext>
                </a:extLst>
              </p:cNvPr>
              <p:cNvCxnSpPr>
                <a:cxnSpLocks/>
                <a:stCxn id="9" idx="1"/>
              </p:cNvCxnSpPr>
              <p:nvPr/>
            </p:nvCxnSpPr>
            <p:spPr>
              <a:xfrm flipH="1">
                <a:off x="7508879" y="3635837"/>
                <a:ext cx="1152128" cy="792072"/>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テキスト プレースホルダー 4">
                <a:extLst>
                  <a:ext uri="{FF2B5EF4-FFF2-40B4-BE49-F238E27FC236}">
                    <a16:creationId xmlns:a16="http://schemas.microsoft.com/office/drawing/2014/main" id="{E0B10535-2694-26E0-FBBF-3DA7969A6A60}"/>
                  </a:ext>
                </a:extLst>
              </p:cNvPr>
              <p:cNvSpPr txBox="1">
                <a:spLocks/>
              </p:cNvSpPr>
              <p:nvPr/>
            </p:nvSpPr>
            <p:spPr>
              <a:xfrm>
                <a:off x="5204622" y="1483219"/>
                <a:ext cx="936103" cy="188385"/>
              </a:xfrm>
              <a:prstGeom prst="rect">
                <a:avLst/>
              </a:prstGeom>
              <a:solidFill>
                <a:schemeClr val="bg1"/>
              </a:solidFill>
            </p:spPr>
            <p:txBody>
              <a:bodyPr vert="horz" wrap="square" lIns="0" tIns="0" rIns="0" bIns="0" rtlCol="0" anchor="ctr">
                <a:spAutoFit/>
              </a:bodyPr>
              <a:lstStyle>
                <a:lvl1pPr marL="252000" marR="0" indent="-252000" algn="l" defTabSz="1007772" rtl="0" eaLnBrk="1" fontAlgn="auto" latinLnBrk="0" hangingPunct="1">
                  <a:lnSpc>
                    <a:spcPct val="120000"/>
                  </a:lnSpc>
                  <a:spcBef>
                    <a:spcPts val="0"/>
                  </a:spcBef>
                  <a:spcAft>
                    <a:spcPts val="900"/>
                  </a:spcAft>
                  <a:buClr>
                    <a:schemeClr val="tx2"/>
                  </a:buClr>
                  <a:buSzTx/>
                  <a:buFont typeface="Wingdings" panose="05000000000000000000" pitchFamily="2" charset="2"/>
                  <a:buChar char="l"/>
                  <a:tabLst/>
                  <a:defRPr kumimoji="1" sz="1600" b="1" kern="1200" spc="120" baseline="0">
                    <a:solidFill>
                      <a:schemeClr val="tx1"/>
                    </a:solidFill>
                    <a:latin typeface="+mj-ea"/>
                    <a:ea typeface="+mj-ea"/>
                    <a:cs typeface="+mn-cs"/>
                  </a:defRPr>
                </a:lvl1pPr>
                <a:lvl2pPr marL="360000" marR="0" indent="-180000" algn="l" defTabSz="1007772" rtl="0" eaLnBrk="1" fontAlgn="auto" latinLnBrk="0" hangingPunct="1">
                  <a:lnSpc>
                    <a:spcPct val="120000"/>
                  </a:lnSpc>
                  <a:spcBef>
                    <a:spcPts val="0"/>
                  </a:spcBef>
                  <a:spcAft>
                    <a:spcPts val="900"/>
                  </a:spcAft>
                  <a:buClr>
                    <a:srgbClr val="3C82F4"/>
                  </a:buClr>
                  <a:buSzPct val="70000"/>
                  <a:buFont typeface="Wingdings" panose="05000000000000000000" pitchFamily="2" charset="2"/>
                  <a:buChar char="l"/>
                  <a:tabLst/>
                  <a:defRPr kumimoji="1" sz="1600" b="0" kern="1200" spc="120" baseline="0">
                    <a:solidFill>
                      <a:srgbClr val="000000"/>
                    </a:solidFill>
                    <a:latin typeface="+mj-ea"/>
                    <a:ea typeface="+mj-ea"/>
                    <a:cs typeface="+mn-cs"/>
                  </a:defRPr>
                </a:lvl2pPr>
                <a:lvl3pPr marL="468000" marR="0" indent="-144000" algn="l" defTabSz="1007772" rtl="0" eaLnBrk="1" fontAlgn="auto" latinLnBrk="0" hangingPunct="1">
                  <a:lnSpc>
                    <a:spcPct val="130000"/>
                  </a:lnSpc>
                  <a:spcBef>
                    <a:spcPts val="0"/>
                  </a:spcBef>
                  <a:spcAft>
                    <a:spcPts val="900"/>
                  </a:spcAft>
                  <a:buClr>
                    <a:srgbClr val="000000"/>
                  </a:buClr>
                  <a:buSzTx/>
                  <a:buFont typeface="BIZ UDPゴシック" panose="020B0400000000000000" pitchFamily="50" charset="-128"/>
                  <a:buChar char="-"/>
                  <a:tabLst/>
                  <a:defRPr kumimoji="1" sz="1400" b="0" kern="1200" spc="120" baseline="0">
                    <a:solidFill>
                      <a:srgbClr val="000000"/>
                    </a:solidFill>
                    <a:latin typeface="+mn-ea"/>
                    <a:ea typeface="+mn-ea"/>
                    <a:cs typeface="+mn-cs"/>
                  </a:defRPr>
                </a:lvl3pPr>
                <a:lvl4pPr marL="576000" marR="0" indent="-108000" algn="l" defTabSz="1007772" rtl="0" eaLnBrk="1" fontAlgn="auto" latinLnBrk="0" hangingPunct="1">
                  <a:lnSpc>
                    <a:spcPct val="130000"/>
                  </a:lnSpc>
                  <a:spcBef>
                    <a:spcPts val="0"/>
                  </a:spcBef>
                  <a:spcAft>
                    <a:spcPts val="900"/>
                  </a:spcAft>
                  <a:buClr>
                    <a:srgbClr val="595758"/>
                  </a:buClr>
                  <a:buSzTx/>
                  <a:buFont typeface="Arial" panose="020B0604020202020204" pitchFamily="34" charset="0"/>
                  <a:buChar char="•"/>
                  <a:tabLst/>
                  <a:defRPr kumimoji="1" sz="1200" b="0" kern="1200" spc="120" baseline="0">
                    <a:solidFill>
                      <a:srgbClr val="000000"/>
                    </a:solidFill>
                    <a:latin typeface="+mn-ea"/>
                    <a:ea typeface="+mn-ea"/>
                    <a:cs typeface="+mn-cs"/>
                  </a:defRPr>
                </a:lvl4pPr>
                <a:lvl5pPr marL="684000" marR="0" indent="-108000" algn="l" defTabSz="1007772" rtl="0" eaLnBrk="1" fontAlgn="auto" latinLnBrk="0" hangingPunct="1">
                  <a:lnSpc>
                    <a:spcPct val="130000"/>
                  </a:lnSpc>
                  <a:spcBef>
                    <a:spcPts val="0"/>
                  </a:spcBef>
                  <a:spcAft>
                    <a:spcPts val="900"/>
                  </a:spcAft>
                  <a:buClr>
                    <a:srgbClr val="595758"/>
                  </a:buClr>
                  <a:buSzTx/>
                  <a:buFont typeface="BIZ UDPゴシック" panose="020B0400000000000000" pitchFamily="50" charset="-128"/>
                  <a:buChar char="-"/>
                  <a:tabLst/>
                  <a:defRPr kumimoji="1" sz="1050" b="0" kern="1200" spc="120" baseline="0">
                    <a:solidFill>
                      <a:srgbClr val="000000"/>
                    </a:solidFill>
                    <a:latin typeface="+mn-ea"/>
                    <a:ea typeface="+mn-ea"/>
                    <a:cs typeface="+mn-cs"/>
                  </a:defRPr>
                </a:lvl5pPr>
                <a:lvl6pPr marL="2771374" indent="-251943" algn="l" defTabSz="1007772"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260" indent="-251943" algn="l" defTabSz="1007772"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145" indent="-251943" algn="l" defTabSz="1007772"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032" indent="-251943" algn="l" defTabSz="1007772"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Font typeface="Wingdings" panose="05000000000000000000" pitchFamily="2" charset="2"/>
                  <a:buNone/>
                </a:pPr>
                <a:r>
                  <a:rPr lang="en-US" altLang="ja-JP" sz="1200" dirty="0"/>
                  <a:t>depth</a:t>
                </a:r>
                <a:endParaRPr lang="ja-JP" altLang="en-US" sz="1200" dirty="0"/>
              </a:p>
            </p:txBody>
          </p:sp>
        </p:grpSp>
        <p:cxnSp>
          <p:nvCxnSpPr>
            <p:cNvPr id="6" name="直線矢印コネクタ 5">
              <a:extLst>
                <a:ext uri="{FF2B5EF4-FFF2-40B4-BE49-F238E27FC236}">
                  <a16:creationId xmlns:a16="http://schemas.microsoft.com/office/drawing/2014/main" id="{83261D40-BDB7-E637-EB2B-D340F36AB63F}"/>
                </a:ext>
              </a:extLst>
            </p:cNvPr>
            <p:cNvCxnSpPr>
              <a:cxnSpLocks/>
              <a:stCxn id="9" idx="2"/>
            </p:cNvCxnSpPr>
            <p:nvPr/>
          </p:nvCxnSpPr>
          <p:spPr>
            <a:xfrm flipH="1">
              <a:off x="5435650" y="3779837"/>
              <a:ext cx="3765357" cy="2296619"/>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直線矢印コネクタ 10">
              <a:extLst>
                <a:ext uri="{FF2B5EF4-FFF2-40B4-BE49-F238E27FC236}">
                  <a16:creationId xmlns:a16="http://schemas.microsoft.com/office/drawing/2014/main" id="{7659ED2F-768A-446A-EE87-03ABB39AD129}"/>
                </a:ext>
              </a:extLst>
            </p:cNvPr>
            <p:cNvCxnSpPr>
              <a:cxnSpLocks/>
              <a:stCxn id="9" idx="2"/>
            </p:cNvCxnSpPr>
            <p:nvPr/>
          </p:nvCxnSpPr>
          <p:spPr>
            <a:xfrm flipH="1">
              <a:off x="7508879" y="3779837"/>
              <a:ext cx="1692128" cy="2448272"/>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697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96DCC57-8E76-6FBF-C2D2-D4CAB20AD57A}"/>
              </a:ext>
            </a:extLst>
          </p:cNvPr>
          <p:cNvSpPr>
            <a:spLocks noGrp="1"/>
          </p:cNvSpPr>
          <p:nvPr>
            <p:ph type="body" sz="quarter" idx="11"/>
          </p:nvPr>
        </p:nvSpPr>
        <p:spPr>
          <a:xfrm>
            <a:off x="683999" y="802930"/>
            <a:ext cx="12096963" cy="349070"/>
          </a:xfrm>
        </p:spPr>
        <p:txBody>
          <a:bodyPr/>
          <a:lstStyle/>
          <a:p>
            <a:r>
              <a:rPr lang="en-US" altLang="ja-JP" sz="2400" dirty="0"/>
              <a:t>Validation: Comparison between a past event and the estimation</a:t>
            </a:r>
            <a:endParaRPr lang="ja-JP" altLang="en-US" sz="2400" dirty="0"/>
          </a:p>
        </p:txBody>
      </p:sp>
      <p:sp>
        <p:nvSpPr>
          <p:cNvPr id="3" name="タイトル 2">
            <a:extLst>
              <a:ext uri="{FF2B5EF4-FFF2-40B4-BE49-F238E27FC236}">
                <a16:creationId xmlns:a16="http://schemas.microsoft.com/office/drawing/2014/main" id="{0338CB47-6EF8-D3EF-DA65-424B2B0BA874}"/>
              </a:ext>
            </a:extLst>
          </p:cNvPr>
          <p:cNvSpPr>
            <a:spLocks noGrp="1"/>
          </p:cNvSpPr>
          <p:nvPr>
            <p:ph type="title"/>
          </p:nvPr>
        </p:nvSpPr>
        <p:spPr>
          <a:xfrm>
            <a:off x="683998" y="432000"/>
            <a:ext cx="12779589" cy="266274"/>
          </a:xfrm>
        </p:spPr>
        <p:txBody>
          <a:bodyPr/>
          <a:lstStyle/>
          <a:p>
            <a:r>
              <a:rPr lang="en-US" altLang="ja-JP" dirty="0"/>
              <a:t>EGU26-15958: A near real-time flood depth estimation system for practical disaster management applications</a:t>
            </a:r>
            <a:endParaRPr kumimoji="1" lang="ja-JP" altLang="en-US" dirty="0"/>
          </a:p>
        </p:txBody>
      </p:sp>
      <p:sp>
        <p:nvSpPr>
          <p:cNvPr id="4" name="テキスト プレースホルダー 3">
            <a:extLst>
              <a:ext uri="{FF2B5EF4-FFF2-40B4-BE49-F238E27FC236}">
                <a16:creationId xmlns:a16="http://schemas.microsoft.com/office/drawing/2014/main" id="{0A219AFD-9A0D-97C8-C2DD-D741878FA987}"/>
              </a:ext>
            </a:extLst>
          </p:cNvPr>
          <p:cNvSpPr>
            <a:spLocks noGrp="1"/>
          </p:cNvSpPr>
          <p:nvPr>
            <p:ph type="body" sz="quarter" idx="21"/>
          </p:nvPr>
        </p:nvSpPr>
        <p:spPr>
          <a:xfrm>
            <a:off x="683999" y="1476000"/>
            <a:ext cx="12096000" cy="443198"/>
          </a:xfrm>
        </p:spPr>
        <p:txBody>
          <a:bodyPr/>
          <a:lstStyle/>
          <a:p>
            <a:r>
              <a:rPr kumimoji="1" lang="en-US" altLang="ja-JP" dirty="0">
                <a:solidFill>
                  <a:srgbClr val="FF0000"/>
                </a:solidFill>
              </a:rPr>
              <a:t>The estimation generally consistent with the past event.</a:t>
            </a:r>
          </a:p>
        </p:txBody>
      </p:sp>
      <p:sp>
        <p:nvSpPr>
          <p:cNvPr id="5" name="テキスト プレースホルダー 4">
            <a:extLst>
              <a:ext uri="{FF2B5EF4-FFF2-40B4-BE49-F238E27FC236}">
                <a16:creationId xmlns:a16="http://schemas.microsoft.com/office/drawing/2014/main" id="{0C3EC9F3-94E0-D51E-ACD1-C8EC0E497E48}"/>
              </a:ext>
            </a:extLst>
          </p:cNvPr>
          <p:cNvSpPr>
            <a:spLocks noGrp="1"/>
          </p:cNvSpPr>
          <p:nvPr>
            <p:ph type="body" sz="quarter" idx="20"/>
          </p:nvPr>
        </p:nvSpPr>
        <p:spPr>
          <a:xfrm>
            <a:off x="684000" y="7020000"/>
            <a:ext cx="12095999" cy="135422"/>
          </a:xfrm>
        </p:spPr>
        <p:txBody>
          <a:bodyPr/>
          <a:lstStyle/>
          <a:p>
            <a:r>
              <a:rPr lang="en-US" altLang="ja-JP" dirty="0"/>
              <a:t>Mikami, T., N. </a:t>
            </a:r>
            <a:r>
              <a:rPr lang="en-US" altLang="ja-JP" dirty="0" err="1"/>
              <a:t>Suemasa</a:t>
            </a:r>
            <a:r>
              <a:rPr lang="en-US" altLang="ja-JP" dirty="0"/>
              <a:t>, K. Itoh, and T. Tanaka (2021): Survey on inundation in Setagaya and Ota</a:t>
            </a:r>
            <a:r>
              <a:rPr lang="ja-JP" altLang="en-US" dirty="0"/>
              <a:t> </a:t>
            </a:r>
            <a:r>
              <a:rPr lang="en-US" altLang="ja-JP" dirty="0"/>
              <a:t>Wards due to 2019 Typhoon Hagibis, </a:t>
            </a:r>
            <a:r>
              <a:rPr lang="en-US" altLang="ja-JP" dirty="0">
                <a:hlinkClick r:id="rId2"/>
              </a:rPr>
              <a:t>ssk_39_4_377.pdf</a:t>
            </a:r>
            <a:r>
              <a:rPr lang="en-US" altLang="ja-JP" dirty="0"/>
              <a:t>.</a:t>
            </a:r>
            <a:endParaRPr lang="ja-JP" altLang="en-US" dirty="0"/>
          </a:p>
        </p:txBody>
      </p:sp>
      <p:grpSp>
        <p:nvGrpSpPr>
          <p:cNvPr id="6" name="グループ化 5">
            <a:extLst>
              <a:ext uri="{FF2B5EF4-FFF2-40B4-BE49-F238E27FC236}">
                <a16:creationId xmlns:a16="http://schemas.microsoft.com/office/drawing/2014/main" id="{587D9242-6167-F0A1-08F7-C004767D0FE4}"/>
              </a:ext>
            </a:extLst>
          </p:cNvPr>
          <p:cNvGrpSpPr/>
          <p:nvPr/>
        </p:nvGrpSpPr>
        <p:grpSpPr>
          <a:xfrm>
            <a:off x="2186051" y="1915932"/>
            <a:ext cx="9091486" cy="5104068"/>
            <a:chOff x="664420" y="1498998"/>
            <a:chExt cx="9091486" cy="5104068"/>
          </a:xfrm>
        </p:grpSpPr>
        <p:pic>
          <p:nvPicPr>
            <p:cNvPr id="7" name="図 6">
              <a:extLst>
                <a:ext uri="{FF2B5EF4-FFF2-40B4-BE49-F238E27FC236}">
                  <a16:creationId xmlns:a16="http://schemas.microsoft.com/office/drawing/2014/main" id="{6D5BC96C-A332-8DA6-A329-86A2DF900790}"/>
                </a:ext>
              </a:extLst>
            </p:cNvPr>
            <p:cNvPicPr>
              <a:picLocks noChangeAspect="1"/>
            </p:cNvPicPr>
            <p:nvPr/>
          </p:nvPicPr>
          <p:blipFill>
            <a:blip r:embed="rId3"/>
            <a:srcRect t="13922" b="6967"/>
            <a:stretch>
              <a:fillRect/>
            </a:stretch>
          </p:blipFill>
          <p:spPr>
            <a:xfrm>
              <a:off x="664420" y="1844467"/>
              <a:ext cx="4500880" cy="2553712"/>
            </a:xfrm>
            <a:prstGeom prst="rect">
              <a:avLst/>
            </a:prstGeom>
          </p:spPr>
        </p:pic>
        <p:sp>
          <p:nvSpPr>
            <p:cNvPr id="8" name="テキスト ボックス 7">
              <a:extLst>
                <a:ext uri="{FF2B5EF4-FFF2-40B4-BE49-F238E27FC236}">
                  <a16:creationId xmlns:a16="http://schemas.microsoft.com/office/drawing/2014/main" id="{79B20995-27ED-0C56-6CDB-51AA5F3D0913}"/>
                </a:ext>
              </a:extLst>
            </p:cNvPr>
            <p:cNvSpPr txBox="1"/>
            <p:nvPr/>
          </p:nvSpPr>
          <p:spPr>
            <a:xfrm flipH="1">
              <a:off x="4084394" y="1802423"/>
              <a:ext cx="1055914" cy="220060"/>
            </a:xfrm>
            <a:prstGeom prst="rect">
              <a:avLst/>
            </a:prstGeom>
            <a:solidFill>
              <a:schemeClr val="bg1"/>
            </a:solidFill>
          </p:spPr>
          <p:txBody>
            <a:bodyPr wrap="square" lIns="0" tIns="0" rIns="0" bIns="0" rtlCol="0">
              <a:spAutoFit/>
            </a:bodyPr>
            <a:lstStyle/>
            <a:p>
              <a:pPr algn="ctr" defTabSz="1007772" fontAlgn="ctr">
                <a:lnSpc>
                  <a:spcPct val="130000"/>
                </a:lnSpc>
                <a:spcAft>
                  <a:spcPts val="900"/>
                </a:spcAft>
                <a:buClr>
                  <a:srgbClr val="000000"/>
                </a:buClr>
              </a:pPr>
              <a:r>
                <a:rPr kumimoji="1" lang="ja-JP" altLang="en-US" sz="1100">
                  <a:solidFill>
                    <a:srgbClr val="000000"/>
                  </a:solidFill>
                </a:rPr>
                <a:t>浸水深</a:t>
              </a:r>
              <a:endParaRPr kumimoji="1" lang="ja-JP" altLang="en-US" sz="1100" baseline="30000">
                <a:solidFill>
                  <a:srgbClr val="000000"/>
                </a:solidFill>
              </a:endParaRPr>
            </a:p>
          </p:txBody>
        </p:sp>
        <p:pic>
          <p:nvPicPr>
            <p:cNvPr id="9" name="図 8">
              <a:extLst>
                <a:ext uri="{FF2B5EF4-FFF2-40B4-BE49-F238E27FC236}">
                  <a16:creationId xmlns:a16="http://schemas.microsoft.com/office/drawing/2014/main" id="{0B933799-55C5-29EE-093E-A9DB5DDEB94B}"/>
                </a:ext>
              </a:extLst>
            </p:cNvPr>
            <p:cNvPicPr>
              <a:picLocks noChangeAspect="1"/>
            </p:cNvPicPr>
            <p:nvPr/>
          </p:nvPicPr>
          <p:blipFill>
            <a:blip r:embed="rId3"/>
            <a:srcRect l="86952" t="7343" r="3615" b="76775"/>
            <a:stretch>
              <a:fillRect/>
            </a:stretch>
          </p:blipFill>
          <p:spPr>
            <a:xfrm>
              <a:off x="4084394" y="2022483"/>
              <a:ext cx="1055914" cy="1275097"/>
            </a:xfrm>
            <a:prstGeom prst="rect">
              <a:avLst/>
            </a:prstGeom>
          </p:spPr>
        </p:pic>
        <p:pic>
          <p:nvPicPr>
            <p:cNvPr id="10" name="図 9">
              <a:extLst>
                <a:ext uri="{FF2B5EF4-FFF2-40B4-BE49-F238E27FC236}">
                  <a16:creationId xmlns:a16="http://schemas.microsoft.com/office/drawing/2014/main" id="{48D9CB32-04E0-18A2-7129-1ADEFCE11C11}"/>
                </a:ext>
              </a:extLst>
            </p:cNvPr>
            <p:cNvPicPr>
              <a:picLocks noChangeAspect="1"/>
            </p:cNvPicPr>
            <p:nvPr/>
          </p:nvPicPr>
          <p:blipFill>
            <a:blip r:embed="rId4"/>
            <a:srcRect r="7334" b="15102"/>
            <a:stretch>
              <a:fillRect/>
            </a:stretch>
          </p:blipFill>
          <p:spPr>
            <a:xfrm>
              <a:off x="5268860" y="1844466"/>
              <a:ext cx="4358494" cy="2537379"/>
            </a:xfrm>
            <a:prstGeom prst="rect">
              <a:avLst/>
            </a:prstGeom>
          </p:spPr>
        </p:pic>
        <p:pic>
          <p:nvPicPr>
            <p:cNvPr id="11" name="図 10">
              <a:extLst>
                <a:ext uri="{FF2B5EF4-FFF2-40B4-BE49-F238E27FC236}">
                  <a16:creationId xmlns:a16="http://schemas.microsoft.com/office/drawing/2014/main" id="{996B98A3-46F6-5368-7FB9-438CE0D79197}"/>
                </a:ext>
              </a:extLst>
            </p:cNvPr>
            <p:cNvPicPr>
              <a:picLocks noChangeAspect="1"/>
            </p:cNvPicPr>
            <p:nvPr/>
          </p:nvPicPr>
          <p:blipFill>
            <a:blip r:embed="rId5"/>
            <a:stretch>
              <a:fillRect/>
            </a:stretch>
          </p:blipFill>
          <p:spPr>
            <a:xfrm>
              <a:off x="8699990" y="2022483"/>
              <a:ext cx="952356" cy="1590638"/>
            </a:xfrm>
            <a:prstGeom prst="rect">
              <a:avLst/>
            </a:prstGeom>
          </p:spPr>
        </p:pic>
        <p:sp>
          <p:nvSpPr>
            <p:cNvPr id="12" name="テキスト ボックス 11">
              <a:extLst>
                <a:ext uri="{FF2B5EF4-FFF2-40B4-BE49-F238E27FC236}">
                  <a16:creationId xmlns:a16="http://schemas.microsoft.com/office/drawing/2014/main" id="{0A977EA6-AE05-1991-CEF5-A410C82368CB}"/>
                </a:ext>
              </a:extLst>
            </p:cNvPr>
            <p:cNvSpPr txBox="1"/>
            <p:nvPr/>
          </p:nvSpPr>
          <p:spPr>
            <a:xfrm flipH="1">
              <a:off x="8699992" y="1802423"/>
              <a:ext cx="1055914" cy="220060"/>
            </a:xfrm>
            <a:prstGeom prst="rect">
              <a:avLst/>
            </a:prstGeom>
            <a:solidFill>
              <a:schemeClr val="bg1"/>
            </a:solidFill>
          </p:spPr>
          <p:txBody>
            <a:bodyPr wrap="square" lIns="0" tIns="0" rIns="0" bIns="0" rtlCol="0">
              <a:spAutoFit/>
            </a:bodyPr>
            <a:lstStyle/>
            <a:p>
              <a:pPr algn="ctr" defTabSz="1007772" fontAlgn="ctr">
                <a:lnSpc>
                  <a:spcPct val="130000"/>
                </a:lnSpc>
                <a:spcAft>
                  <a:spcPts val="900"/>
                </a:spcAft>
                <a:buClr>
                  <a:srgbClr val="000000"/>
                </a:buClr>
              </a:pPr>
              <a:r>
                <a:rPr kumimoji="1" lang="ja-JP" altLang="en-US" sz="1100">
                  <a:solidFill>
                    <a:srgbClr val="000000"/>
                  </a:solidFill>
                </a:rPr>
                <a:t>浸水深</a:t>
              </a:r>
              <a:endParaRPr kumimoji="1" lang="ja-JP" altLang="en-US" sz="1100" baseline="30000">
                <a:solidFill>
                  <a:srgbClr val="000000"/>
                </a:solidFill>
              </a:endParaRPr>
            </a:p>
          </p:txBody>
        </p:sp>
        <p:sp>
          <p:nvSpPr>
            <p:cNvPr id="13" name="テキスト ボックス 12">
              <a:extLst>
                <a:ext uri="{FF2B5EF4-FFF2-40B4-BE49-F238E27FC236}">
                  <a16:creationId xmlns:a16="http://schemas.microsoft.com/office/drawing/2014/main" id="{3A38FC63-574E-6EEA-C2DF-3A1CAE2FCC33}"/>
                </a:ext>
              </a:extLst>
            </p:cNvPr>
            <p:cNvSpPr txBox="1"/>
            <p:nvPr/>
          </p:nvSpPr>
          <p:spPr>
            <a:xfrm>
              <a:off x="664420" y="1498998"/>
              <a:ext cx="2160000" cy="369332"/>
            </a:xfrm>
            <a:prstGeom prst="rect">
              <a:avLst/>
            </a:prstGeom>
            <a:noFill/>
          </p:spPr>
          <p:txBody>
            <a:bodyPr wrap="square" anchor="b">
              <a:spAutoFit/>
            </a:bodyPr>
            <a:lstStyle/>
            <a:p>
              <a:r>
                <a:rPr lang="en-US" altLang="ja-JP" b="1" dirty="0"/>
                <a:t>(a) Past event</a:t>
              </a:r>
              <a:endParaRPr lang="ja-JP" altLang="en-US" b="1" baseline="30000" dirty="0"/>
            </a:p>
          </p:txBody>
        </p:sp>
        <p:sp>
          <p:nvSpPr>
            <p:cNvPr id="14" name="テキスト ボックス 13">
              <a:extLst>
                <a:ext uri="{FF2B5EF4-FFF2-40B4-BE49-F238E27FC236}">
                  <a16:creationId xmlns:a16="http://schemas.microsoft.com/office/drawing/2014/main" id="{D5D22D84-204E-79C1-0DEE-1E0FB43BE3C2}"/>
                </a:ext>
              </a:extLst>
            </p:cNvPr>
            <p:cNvSpPr txBox="1"/>
            <p:nvPr/>
          </p:nvSpPr>
          <p:spPr>
            <a:xfrm>
              <a:off x="7970181" y="3164375"/>
              <a:ext cx="251623" cy="338554"/>
            </a:xfrm>
            <a:prstGeom prst="rect">
              <a:avLst/>
            </a:prstGeom>
            <a:noFill/>
          </p:spPr>
          <p:txBody>
            <a:bodyPr wrap="square">
              <a:spAutoFit/>
            </a:bodyPr>
            <a:lstStyle/>
            <a:p>
              <a:r>
                <a:rPr kumimoji="1" lang="en-US" altLang="ja-JP" sz="1600" b="1">
                  <a:solidFill>
                    <a:srgbClr val="FF0000"/>
                  </a:solidFill>
                </a:rPr>
                <a:t>×</a:t>
              </a:r>
              <a:endParaRPr lang="ja-JP" altLang="en-US" sz="1600"/>
            </a:p>
          </p:txBody>
        </p:sp>
        <p:sp>
          <p:nvSpPr>
            <p:cNvPr id="15" name="テキスト ボックス 14">
              <a:extLst>
                <a:ext uri="{FF2B5EF4-FFF2-40B4-BE49-F238E27FC236}">
                  <a16:creationId xmlns:a16="http://schemas.microsoft.com/office/drawing/2014/main" id="{CA8F6101-EF04-24AE-F5D9-2697307CA495}"/>
                </a:ext>
              </a:extLst>
            </p:cNvPr>
            <p:cNvSpPr txBox="1"/>
            <p:nvPr/>
          </p:nvSpPr>
          <p:spPr>
            <a:xfrm>
              <a:off x="5164394" y="1498998"/>
              <a:ext cx="2160000" cy="369332"/>
            </a:xfrm>
            <a:prstGeom prst="rect">
              <a:avLst/>
            </a:prstGeom>
            <a:noFill/>
          </p:spPr>
          <p:txBody>
            <a:bodyPr wrap="square" anchor="b">
              <a:spAutoFit/>
            </a:bodyPr>
            <a:lstStyle/>
            <a:p>
              <a:r>
                <a:rPr lang="en-US" altLang="ja-JP" b="1" dirty="0"/>
                <a:t>(b) Estimation</a:t>
              </a:r>
              <a:endParaRPr lang="ja-JP" altLang="en-US" b="1" dirty="0"/>
            </a:p>
          </p:txBody>
        </p:sp>
        <p:pic>
          <p:nvPicPr>
            <p:cNvPr id="16" name="図 15">
              <a:extLst>
                <a:ext uri="{FF2B5EF4-FFF2-40B4-BE49-F238E27FC236}">
                  <a16:creationId xmlns:a16="http://schemas.microsoft.com/office/drawing/2014/main" id="{E53FFFAB-E37E-E29E-2F3F-6B8BB7BBF3EF}"/>
                </a:ext>
              </a:extLst>
            </p:cNvPr>
            <p:cNvPicPr>
              <a:picLocks noChangeAspect="1"/>
            </p:cNvPicPr>
            <p:nvPr/>
          </p:nvPicPr>
          <p:blipFill>
            <a:blip r:embed="rId3"/>
            <a:srcRect l="50711" t="48400" r="32148" b="28263"/>
            <a:stretch>
              <a:fillRect/>
            </a:stretch>
          </p:blipFill>
          <p:spPr>
            <a:xfrm>
              <a:off x="1934492" y="4479344"/>
              <a:ext cx="2174838" cy="2123722"/>
            </a:xfrm>
            <a:prstGeom prst="rect">
              <a:avLst/>
            </a:prstGeom>
          </p:spPr>
        </p:pic>
        <p:pic>
          <p:nvPicPr>
            <p:cNvPr id="17" name="図 16">
              <a:extLst>
                <a:ext uri="{FF2B5EF4-FFF2-40B4-BE49-F238E27FC236}">
                  <a16:creationId xmlns:a16="http://schemas.microsoft.com/office/drawing/2014/main" id="{231F1241-5CE6-CBAA-1D18-EBF56A790339}"/>
                </a:ext>
              </a:extLst>
            </p:cNvPr>
            <p:cNvPicPr>
              <a:picLocks noChangeAspect="1"/>
            </p:cNvPicPr>
            <p:nvPr/>
          </p:nvPicPr>
          <p:blipFill>
            <a:blip r:embed="rId4"/>
            <a:srcRect l="48507" t="41028" r="35326" b="34192"/>
            <a:stretch>
              <a:fillRect/>
            </a:stretch>
          </p:blipFill>
          <p:spPr>
            <a:xfrm>
              <a:off x="6508706" y="4444352"/>
              <a:ext cx="2174838" cy="2118162"/>
            </a:xfrm>
            <a:prstGeom prst="rect">
              <a:avLst/>
            </a:prstGeom>
          </p:spPr>
        </p:pic>
        <p:sp>
          <p:nvSpPr>
            <p:cNvPr id="18" name="正方形/長方形 17">
              <a:extLst>
                <a:ext uri="{FF2B5EF4-FFF2-40B4-BE49-F238E27FC236}">
                  <a16:creationId xmlns:a16="http://schemas.microsoft.com/office/drawing/2014/main" id="{86D5117E-1538-81BC-8E59-B022C081B2DC}"/>
                </a:ext>
              </a:extLst>
            </p:cNvPr>
            <p:cNvSpPr/>
            <p:nvPr/>
          </p:nvSpPr>
          <p:spPr>
            <a:xfrm>
              <a:off x="2981171" y="2963418"/>
              <a:ext cx="746828" cy="740467"/>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lnSpc>
                  <a:spcPct val="130000"/>
                </a:lnSpc>
                <a:spcAft>
                  <a:spcPts val="900"/>
                </a:spcAft>
              </a:pPr>
              <a:endParaRPr kumimoji="1" lang="ja-JP" altLang="en-US" sz="1200">
                <a:solidFill>
                  <a:srgbClr val="000000"/>
                </a:solidFill>
              </a:endParaRPr>
            </a:p>
          </p:txBody>
        </p:sp>
        <p:sp>
          <p:nvSpPr>
            <p:cNvPr id="19" name="正方形/長方形 18">
              <a:extLst>
                <a:ext uri="{FF2B5EF4-FFF2-40B4-BE49-F238E27FC236}">
                  <a16:creationId xmlns:a16="http://schemas.microsoft.com/office/drawing/2014/main" id="{40157FCB-1310-3B46-F53C-206AB77ABCF9}"/>
                </a:ext>
              </a:extLst>
            </p:cNvPr>
            <p:cNvSpPr/>
            <p:nvPr/>
          </p:nvSpPr>
          <p:spPr>
            <a:xfrm>
              <a:off x="7596767" y="3072134"/>
              <a:ext cx="746828" cy="740467"/>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lnSpc>
                  <a:spcPct val="130000"/>
                </a:lnSpc>
                <a:spcAft>
                  <a:spcPts val="900"/>
                </a:spcAft>
              </a:pPr>
              <a:endParaRPr kumimoji="1" lang="ja-JP" altLang="en-US" sz="1200">
                <a:solidFill>
                  <a:srgbClr val="000000"/>
                </a:solidFill>
              </a:endParaRPr>
            </a:p>
          </p:txBody>
        </p:sp>
        <p:cxnSp>
          <p:nvCxnSpPr>
            <p:cNvPr id="20" name="直線コネクタ 19">
              <a:extLst>
                <a:ext uri="{FF2B5EF4-FFF2-40B4-BE49-F238E27FC236}">
                  <a16:creationId xmlns:a16="http://schemas.microsoft.com/office/drawing/2014/main" id="{1350840B-EEBA-6557-932A-41513C1E3EE3}"/>
                </a:ext>
              </a:extLst>
            </p:cNvPr>
            <p:cNvCxnSpPr>
              <a:cxnSpLocks/>
            </p:cNvCxnSpPr>
            <p:nvPr/>
          </p:nvCxnSpPr>
          <p:spPr>
            <a:xfrm flipH="1">
              <a:off x="1933850" y="3703885"/>
              <a:ext cx="1088703" cy="775459"/>
            </a:xfrm>
            <a:prstGeom prst="line">
              <a:avLst/>
            </a:prstGeom>
            <a:ln w="1905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C3D7DCE9-2B7E-89D1-BE0F-7EA401C0943B}"/>
                </a:ext>
              </a:extLst>
            </p:cNvPr>
            <p:cNvCxnSpPr>
              <a:cxnSpLocks/>
            </p:cNvCxnSpPr>
            <p:nvPr/>
          </p:nvCxnSpPr>
          <p:spPr>
            <a:xfrm>
              <a:off x="3712195" y="3703885"/>
              <a:ext cx="372199" cy="775459"/>
            </a:xfrm>
            <a:prstGeom prst="line">
              <a:avLst/>
            </a:prstGeom>
            <a:ln w="1905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11324EE-E0FA-2D43-F066-E1DB7B88113A}"/>
                </a:ext>
              </a:extLst>
            </p:cNvPr>
            <p:cNvCxnSpPr>
              <a:cxnSpLocks/>
            </p:cNvCxnSpPr>
            <p:nvPr/>
          </p:nvCxnSpPr>
          <p:spPr>
            <a:xfrm>
              <a:off x="8343595" y="3833181"/>
              <a:ext cx="339949" cy="611171"/>
            </a:xfrm>
            <a:prstGeom prst="line">
              <a:avLst/>
            </a:prstGeom>
            <a:ln w="1905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682F6508-BBDD-6716-F26B-2ACB60FA621C}"/>
                </a:ext>
              </a:extLst>
            </p:cNvPr>
            <p:cNvCxnSpPr>
              <a:cxnSpLocks/>
            </p:cNvCxnSpPr>
            <p:nvPr/>
          </p:nvCxnSpPr>
          <p:spPr>
            <a:xfrm flipH="1">
              <a:off x="6508064" y="3836683"/>
              <a:ext cx="1088703" cy="638813"/>
            </a:xfrm>
            <a:prstGeom prst="line">
              <a:avLst/>
            </a:prstGeom>
            <a:ln w="1905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577D30A2-5C73-0C53-4726-2FA9D9AA61C3}"/>
                </a:ext>
              </a:extLst>
            </p:cNvPr>
            <p:cNvSpPr txBox="1"/>
            <p:nvPr/>
          </p:nvSpPr>
          <p:spPr>
            <a:xfrm>
              <a:off x="8073709" y="5054912"/>
              <a:ext cx="251623" cy="338554"/>
            </a:xfrm>
            <a:prstGeom prst="rect">
              <a:avLst/>
            </a:prstGeom>
            <a:noFill/>
          </p:spPr>
          <p:txBody>
            <a:bodyPr wrap="square">
              <a:spAutoFit/>
            </a:bodyPr>
            <a:lstStyle/>
            <a:p>
              <a:r>
                <a:rPr kumimoji="1" lang="en-US" altLang="ja-JP" sz="1600" b="1">
                  <a:solidFill>
                    <a:srgbClr val="FF0000"/>
                  </a:solidFill>
                </a:rPr>
                <a:t>×</a:t>
              </a:r>
              <a:endParaRPr lang="ja-JP" altLang="en-US" sz="1600"/>
            </a:p>
          </p:txBody>
        </p:sp>
        <p:sp>
          <p:nvSpPr>
            <p:cNvPr id="25" name="テキスト ボックス 24">
              <a:extLst>
                <a:ext uri="{FF2B5EF4-FFF2-40B4-BE49-F238E27FC236}">
                  <a16:creationId xmlns:a16="http://schemas.microsoft.com/office/drawing/2014/main" id="{C32ABAAD-4982-1810-7FA0-42FDC62A50B6}"/>
                </a:ext>
              </a:extLst>
            </p:cNvPr>
            <p:cNvSpPr txBox="1"/>
            <p:nvPr/>
          </p:nvSpPr>
          <p:spPr>
            <a:xfrm flipH="1">
              <a:off x="7702890" y="2421654"/>
              <a:ext cx="1055914" cy="440120"/>
            </a:xfrm>
            <a:prstGeom prst="rect">
              <a:avLst/>
            </a:prstGeom>
            <a:noFill/>
          </p:spPr>
          <p:txBody>
            <a:bodyPr wrap="square" lIns="0" tIns="0" rIns="0" bIns="0" rtlCol="0">
              <a:spAutoFit/>
            </a:bodyPr>
            <a:lstStyle/>
            <a:p>
              <a:pPr algn="ctr" defTabSz="1007772" fontAlgn="ctr">
                <a:lnSpc>
                  <a:spcPct val="130000"/>
                </a:lnSpc>
                <a:spcAft>
                  <a:spcPts val="900"/>
                </a:spcAft>
                <a:buClr>
                  <a:srgbClr val="000000"/>
                </a:buClr>
              </a:pPr>
              <a:r>
                <a:rPr kumimoji="1" lang="ja-JP" altLang="en-US" sz="1100" dirty="0">
                  <a:solidFill>
                    <a:srgbClr val="FF0000"/>
                  </a:solidFill>
                </a:rPr>
                <a:t>センサー（仮想）浸水１ｍ</a:t>
              </a:r>
              <a:endParaRPr kumimoji="1" lang="en-US" altLang="ja-JP" sz="1100" dirty="0">
                <a:solidFill>
                  <a:srgbClr val="FF0000"/>
                </a:solidFill>
              </a:endParaRPr>
            </a:p>
          </p:txBody>
        </p:sp>
        <p:cxnSp>
          <p:nvCxnSpPr>
            <p:cNvPr id="26" name="直線コネクタ 25">
              <a:extLst>
                <a:ext uri="{FF2B5EF4-FFF2-40B4-BE49-F238E27FC236}">
                  <a16:creationId xmlns:a16="http://schemas.microsoft.com/office/drawing/2014/main" id="{0B25F930-8F26-EEA0-DC8B-96FB9AB8EBEF}"/>
                </a:ext>
              </a:extLst>
            </p:cNvPr>
            <p:cNvCxnSpPr>
              <a:cxnSpLocks/>
            </p:cNvCxnSpPr>
            <p:nvPr/>
          </p:nvCxnSpPr>
          <p:spPr>
            <a:xfrm flipH="1">
              <a:off x="8136294" y="2885856"/>
              <a:ext cx="102509" cy="389189"/>
            </a:xfrm>
            <a:prstGeom prst="line">
              <a:avLst/>
            </a:prstGeom>
            <a:ln w="19050" cap="sq">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836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21D8265-90E9-E794-9E4E-A29B5C3F11A7}"/>
              </a:ext>
            </a:extLst>
          </p:cNvPr>
          <p:cNvSpPr>
            <a:spLocks noGrp="1"/>
          </p:cNvSpPr>
          <p:nvPr>
            <p:ph type="body" sz="quarter" idx="11"/>
          </p:nvPr>
        </p:nvSpPr>
        <p:spPr>
          <a:xfrm>
            <a:off x="683999" y="715662"/>
            <a:ext cx="12096963" cy="436338"/>
          </a:xfrm>
        </p:spPr>
        <p:txBody>
          <a:bodyPr/>
          <a:lstStyle/>
          <a:p>
            <a:r>
              <a:rPr lang="en-US" altLang="ja-JP" dirty="0"/>
              <a:t>Summary</a:t>
            </a:r>
            <a:endParaRPr kumimoji="1" lang="ja-JP" altLang="en-US" dirty="0"/>
          </a:p>
        </p:txBody>
      </p:sp>
      <p:sp>
        <p:nvSpPr>
          <p:cNvPr id="3" name="タイトル 2">
            <a:extLst>
              <a:ext uri="{FF2B5EF4-FFF2-40B4-BE49-F238E27FC236}">
                <a16:creationId xmlns:a16="http://schemas.microsoft.com/office/drawing/2014/main" id="{458F5F89-1183-2F78-F55A-08E8FDF356CC}"/>
              </a:ext>
            </a:extLst>
          </p:cNvPr>
          <p:cNvSpPr>
            <a:spLocks noGrp="1"/>
          </p:cNvSpPr>
          <p:nvPr>
            <p:ph type="title"/>
          </p:nvPr>
        </p:nvSpPr>
        <p:spPr>
          <a:xfrm>
            <a:off x="683998" y="432000"/>
            <a:ext cx="12779589" cy="268478"/>
          </a:xfrm>
        </p:spPr>
        <p:txBody>
          <a:bodyPr/>
          <a:lstStyle/>
          <a:p>
            <a:r>
              <a:rPr lang="en-US" altLang="ja-JP" dirty="0"/>
              <a:t>EGU26-15958: A near real-time flood depth estimation system for practical disaster management applications</a:t>
            </a:r>
            <a:endParaRPr kumimoji="1" lang="ja-JP" altLang="en-US" dirty="0"/>
          </a:p>
        </p:txBody>
      </p:sp>
      <p:sp>
        <p:nvSpPr>
          <p:cNvPr id="4" name="テキスト プレースホルダー 3">
            <a:extLst>
              <a:ext uri="{FF2B5EF4-FFF2-40B4-BE49-F238E27FC236}">
                <a16:creationId xmlns:a16="http://schemas.microsoft.com/office/drawing/2014/main" id="{6941D5BC-D40D-282B-04B9-79F320997532}"/>
              </a:ext>
            </a:extLst>
          </p:cNvPr>
          <p:cNvSpPr>
            <a:spLocks noGrp="1"/>
          </p:cNvSpPr>
          <p:nvPr>
            <p:ph type="body" sz="quarter" idx="21"/>
          </p:nvPr>
        </p:nvSpPr>
        <p:spPr>
          <a:xfrm>
            <a:off x="683999" y="1476000"/>
            <a:ext cx="12096000" cy="5490734"/>
          </a:xfrm>
        </p:spPr>
        <p:txBody>
          <a:bodyPr/>
          <a:lstStyle/>
          <a:p>
            <a:pPr algn="just"/>
            <a:r>
              <a:rPr kumimoji="1" lang="en-US" altLang="ja-JP" dirty="0"/>
              <a:t>We have developed a near real-time mapping system of flooded area and depth for practical inundation management application.</a:t>
            </a:r>
          </a:p>
          <a:p>
            <a:pPr algn="just"/>
            <a:r>
              <a:rPr kumimoji="1" lang="en-US" altLang="ja-JP" dirty="0"/>
              <a:t>The system includes features designed for convenience during imminent disasters:</a:t>
            </a:r>
          </a:p>
          <a:p>
            <a:pPr lvl="2" algn="just">
              <a:buFont typeface="Wingdings" panose="05000000000000000000" pitchFamily="2" charset="2"/>
              <a:buChar char="Ø"/>
            </a:pPr>
            <a:r>
              <a:rPr kumimoji="1" lang="en-US" altLang="ja-JP" sz="2400" b="1" dirty="0"/>
              <a:t>Alert every evacuation warning level,</a:t>
            </a:r>
          </a:p>
          <a:p>
            <a:pPr lvl="2" algn="just">
              <a:buFont typeface="Wingdings" panose="05000000000000000000" pitchFamily="2" charset="2"/>
              <a:buChar char="Ø"/>
            </a:pPr>
            <a:r>
              <a:rPr kumimoji="1" lang="en-US" altLang="ja-JP" sz="2400" b="1" dirty="0"/>
              <a:t>Output flood depth maps and logs every predefined time interval.</a:t>
            </a:r>
          </a:p>
          <a:p>
            <a:pPr algn="just"/>
            <a:r>
              <a:rPr kumimoji="1" lang="en-US" altLang="ja-JP" dirty="0"/>
              <a:t>We assessed the system accuracy by estimating flooded area and depth from a past heavy rainfall event. The result shows that the estimates generally consistent with the past event.</a:t>
            </a:r>
            <a:endParaRPr kumimoji="1" lang="ja-JP" altLang="en-US" dirty="0"/>
          </a:p>
        </p:txBody>
      </p:sp>
      <p:sp>
        <p:nvSpPr>
          <p:cNvPr id="5" name="テキスト プレースホルダー 4">
            <a:extLst>
              <a:ext uri="{FF2B5EF4-FFF2-40B4-BE49-F238E27FC236}">
                <a16:creationId xmlns:a16="http://schemas.microsoft.com/office/drawing/2014/main" id="{D9F81581-21C7-70A7-53F7-241AA6726A08}"/>
              </a:ext>
            </a:extLst>
          </p:cNvPr>
          <p:cNvSpPr>
            <a:spLocks noGrp="1"/>
          </p:cNvSpPr>
          <p:nvPr>
            <p:ph type="body" sz="quarter" idx="20"/>
          </p:nvPr>
        </p:nvSpPr>
        <p:spPr/>
        <p:txBody>
          <a:bodyPr/>
          <a:lstStyle/>
          <a:p>
            <a:endParaRPr kumimoji="1" lang="ja-JP" altLang="en-US"/>
          </a:p>
        </p:txBody>
      </p:sp>
    </p:spTree>
    <p:extLst>
      <p:ext uri="{BB962C8B-B14F-4D97-AF65-F5344CB8AC3E}">
        <p14:creationId xmlns:p14="http://schemas.microsoft.com/office/powerpoint/2010/main" val="34624711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MRI2021">
      <a:dk1>
        <a:srgbClr val="000000"/>
      </a:dk1>
      <a:lt1>
        <a:srgbClr val="FFFFFF"/>
      </a:lt1>
      <a:dk2>
        <a:srgbClr val="003B83"/>
      </a:dk2>
      <a:lt2>
        <a:srgbClr val="E2ECFD"/>
      </a:lt2>
      <a:accent1>
        <a:srgbClr val="003B83"/>
      </a:accent1>
      <a:accent2>
        <a:srgbClr val="3C82F5"/>
      </a:accent2>
      <a:accent3>
        <a:srgbClr val="329B73"/>
      </a:accent3>
      <a:accent4>
        <a:srgbClr val="DCA000"/>
      </a:accent4>
      <a:accent5>
        <a:srgbClr val="595757"/>
      </a:accent5>
      <a:accent6>
        <a:srgbClr val="DC003C"/>
      </a:accent6>
      <a:hlink>
        <a:srgbClr val="003B83"/>
      </a:hlink>
      <a:folHlink>
        <a:srgbClr val="3C82F5"/>
      </a:folHlink>
    </a:clrScheme>
    <a:fontScheme name="MRI_2021">
      <a:majorFont>
        <a:latin typeface="BIZ UDPゴシック"/>
        <a:ea typeface="BIZ UDPゴシック"/>
        <a:cs typeface="ＭＳ Ｐゴシック"/>
      </a:majorFont>
      <a:minorFont>
        <a:latin typeface="BIZ UDPゴシック"/>
        <a:ea typeface="BIZ UDPゴシック"/>
        <a:cs typeface="ＭＳ Ｐゴシック"/>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180000" tIns="180000" rIns="180000" bIns="180000" rtlCol="0" anchor="t" anchorCtr="0">
        <a:noAutofit/>
      </a:bodyPr>
      <a:lstStyle>
        <a:defPPr algn="l">
          <a:lnSpc>
            <a:spcPct val="130000"/>
          </a:lnSpc>
          <a:spcAft>
            <a:spcPts val="1200"/>
          </a:spcAft>
          <a:defRPr kumimoji="0" sz="2000" i="0" u="none" strike="noStrike" cap="none" normalizeH="0" baseline="0" dirty="0" smtClean="0">
            <a:ln>
              <a:noFill/>
            </a:ln>
            <a:solidFill>
              <a:schemeClr val="tx1"/>
            </a:solidFill>
            <a:effectLst/>
            <a:latin typeface="+mn-ea"/>
          </a:defRPr>
        </a:defPPr>
      </a:lstStyle>
      <a:style>
        <a:lnRef idx="2">
          <a:schemeClr val="accent1">
            <a:shade val="50000"/>
          </a:schemeClr>
        </a:lnRef>
        <a:fillRef idx="1">
          <a:schemeClr val="accent1"/>
        </a:fillRef>
        <a:effectRef idx="0">
          <a:schemeClr val="accent1"/>
        </a:effectRef>
        <a:fontRef idx="minor">
          <a:schemeClr val="lt1"/>
        </a:fontRef>
      </a:style>
    </a:spDef>
    <a:lnDef>
      <a:spPr>
        <a:ln cap="sq">
          <a:solidFill>
            <a:srgbClr val="3C82F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defTabSz="685800" fontAlgn="ctr">
          <a:lnSpc>
            <a:spcPct val="130000"/>
          </a:lnSpc>
          <a:spcAft>
            <a:spcPts val="1200"/>
          </a:spcAft>
          <a:buClr>
            <a:srgbClr val="003B83"/>
          </a:buClr>
          <a:buSzPct val="100000"/>
          <a:defRPr kumimoji="1" sz="2000" dirty="0" smtClean="0">
            <a:solidFill>
              <a:srgbClr val="000000"/>
            </a:solidFill>
          </a:defRPr>
        </a:defPPr>
      </a:lstStyle>
    </a:txDef>
  </a:objectDefaults>
  <a:extraClrSchemeLst/>
  <a:extLst>
    <a:ext uri="{05A4C25C-085E-4340-85A3-A5531E510DB2}">
      <thm15:themeFamily xmlns:thm15="http://schemas.microsoft.com/office/thememl/2012/main" name="プレゼンテーション1" id="{5A592539-EEF4-4B8A-A2CB-FA8C4EC071A7}" vid="{C48A35F7-BFDC-42FC-ACCE-1742335934CC}"/>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P24_MRI2025(MRA)_16x9_投影用_日本語版</Template>
  <TotalTime>600</TotalTime>
  <Words>716</Words>
  <Application>Microsoft Office PowerPoint</Application>
  <PresentationFormat>ユーザー設定</PresentationFormat>
  <Paragraphs>46</Paragraphs>
  <Slides>7</Slides>
  <Notes>0</Notes>
  <HiddenSlides>0</HiddenSlides>
  <MMClips>1</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7</vt:i4>
      </vt:variant>
    </vt:vector>
  </HeadingPairs>
  <TitlesOfParts>
    <vt:vector size="13" baseType="lpstr">
      <vt:lpstr>BIZ UDPゴシック</vt:lpstr>
      <vt:lpstr>游ゴシック</vt:lpstr>
      <vt:lpstr>Arial</vt:lpstr>
      <vt:lpstr>Wingdings</vt:lpstr>
      <vt:lpstr>Office テーマ</vt:lpstr>
      <vt:lpstr>think-cell スライド</vt:lpstr>
      <vt:lpstr>A near real-time flood depth estimation system for practical disaster management applications</vt:lpstr>
      <vt:lpstr>EGU26-15958: A near real-time flood depth estimation system for practical disaster management applications</vt:lpstr>
      <vt:lpstr>EGU26-15958: A near real-time flood depth estimation system for practical disaster management applications</vt:lpstr>
      <vt:lpstr>EGU26-15958: A near real-time flood depth estimation system for practical disaster management applications</vt:lpstr>
      <vt:lpstr>EGU26-15958: A near real-time flood depth estimation system for practical disaster management applications</vt:lpstr>
      <vt:lpstr>EGU26-15958: A near real-time flood depth estimation system for practical disaster management applications</vt:lpstr>
      <vt:lpstr>EGU26-15958: A near real-time flood depth estimation system for practical disaster management applications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SSD(MRA) 北内 英章</dc:creator>
  <cp:lastModifiedBy>SSD(MRA) 北内 英章</cp:lastModifiedBy>
  <cp:revision>56</cp:revision>
  <dcterms:created xsi:type="dcterms:W3CDTF">2026-04-29T10:12:31Z</dcterms:created>
  <dcterms:modified xsi:type="dcterms:W3CDTF">2026-04-30T20:03:29Z</dcterms:modified>
</cp:coreProperties>
</file>