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</p:sldMasterIdLst>
  <p:notesMasterIdLst>
    <p:notesMasterId r:id="rId7"/>
  </p:notesMasterIdLst>
  <p:handoutMasterIdLst>
    <p:handoutMasterId r:id="rId8"/>
  </p:handoutMasterIdLst>
  <p:sldIdLst>
    <p:sldId id="275" r:id="rId5"/>
    <p:sldId id="271" r:id="rId6"/>
  </p:sldIdLst>
  <p:sldSz cx="50399950" cy="28800425"/>
  <p:notesSz cx="9931400" cy="1436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A1C"/>
    <a:srgbClr val="BD0026"/>
    <a:srgbClr val="800026"/>
    <a:srgbClr val="E5F5FF"/>
    <a:srgbClr val="B8C0DA"/>
    <a:srgbClr val="6577AF"/>
    <a:srgbClr val="89E0FF"/>
    <a:srgbClr val="3BCCFF"/>
    <a:srgbClr val="4E6098"/>
    <a:srgbClr val="4251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5BE263C-DBD7-4A20-BB59-AAB30ACAA65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283" autoAdjust="0"/>
  </p:normalViewPr>
  <p:slideViewPr>
    <p:cSldViewPr snapToGrid="0">
      <p:cViewPr>
        <p:scale>
          <a:sx n="60" d="100"/>
          <a:sy n="60" d="100"/>
        </p:scale>
        <p:origin x="-6540" y="-6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3" d="100"/>
          <a:sy n="53" d="100"/>
        </p:scale>
        <p:origin x="400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a Pinter" userId="0cf244ec-ee0a-43dd-b74c-8eb9b17c8789" providerId="ADAL" clId="{4C74E165-61BA-4C92-8B00-C87174E9A04A}"/>
    <pc:docChg chg="undo custSel addSld delSld modSld sldOrd modMainMaster modNotesMaster">
      <pc:chgData name="Sina Pinter" userId="0cf244ec-ee0a-43dd-b74c-8eb9b17c8789" providerId="ADAL" clId="{4C74E165-61BA-4C92-8B00-C87174E9A04A}" dt="2026-05-05T09:48:52.260" v="8199" actId="20577"/>
      <pc:docMkLst>
        <pc:docMk/>
      </pc:docMkLst>
      <pc:sldChg chg="addSp delSp modSp add mod setBg">
        <pc:chgData name="Sina Pinter" userId="0cf244ec-ee0a-43dd-b74c-8eb9b17c8789" providerId="ADAL" clId="{4C74E165-61BA-4C92-8B00-C87174E9A04A}" dt="2026-05-05T09:48:48.147" v="8197" actId="20577"/>
        <pc:sldMkLst>
          <pc:docMk/>
          <pc:sldMk cId="406788514" sldId="271"/>
        </pc:sldMkLst>
        <pc:spChg chg="mod ord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5" creationId="{19C5E952-9393-8D3E-1CA1-F7F5BF027FA1}"/>
          </ac:spMkLst>
        </pc:spChg>
        <pc:spChg chg="mod topLvl">
          <ac:chgData name="Sina Pinter" userId="0cf244ec-ee0a-43dd-b74c-8eb9b17c8789" providerId="ADAL" clId="{4C74E165-61BA-4C92-8B00-C87174E9A04A}" dt="2026-05-01T07:41:01.138" v="7807" actId="165"/>
          <ac:spMkLst>
            <pc:docMk/>
            <pc:sldMk cId="406788514" sldId="271"/>
            <ac:spMk id="6" creationId="{63D55D1E-6B88-9F06-BC93-893BD8B350B0}"/>
          </ac:spMkLst>
        </pc:spChg>
        <pc:spChg chg="mod topLvl">
          <ac:chgData name="Sina Pinter" userId="0cf244ec-ee0a-43dd-b74c-8eb9b17c8789" providerId="ADAL" clId="{4C74E165-61BA-4C92-8B00-C87174E9A04A}" dt="2026-05-01T07:41:01.138" v="7807" actId="165"/>
          <ac:spMkLst>
            <pc:docMk/>
            <pc:sldMk cId="406788514" sldId="271"/>
            <ac:spMk id="7" creationId="{9604BEC7-AB48-CDCA-958F-4C4CB002D256}"/>
          </ac:spMkLst>
        </pc:spChg>
        <pc:spChg chg="add mod ord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22" creationId="{D1DB5D64-9546-8B18-A35D-53148DE7DFB7}"/>
          </ac:spMkLst>
        </pc:spChg>
        <pc:spChg chg="mod topLvl">
          <ac:chgData name="Sina Pinter" userId="0cf244ec-ee0a-43dd-b74c-8eb9b17c8789" providerId="ADAL" clId="{4C74E165-61BA-4C92-8B00-C87174E9A04A}" dt="2026-05-01T07:41:01.138" v="7807" actId="165"/>
          <ac:spMkLst>
            <pc:docMk/>
            <pc:sldMk cId="406788514" sldId="271"/>
            <ac:spMk id="837" creationId="{E3D3F8D0-65FA-A29B-61F1-49CC45AAB771}"/>
          </ac:spMkLst>
        </pc:spChg>
        <pc:spChg chg="mod ord">
          <ac:chgData name="Sina Pinter" userId="0cf244ec-ee0a-43dd-b74c-8eb9b17c8789" providerId="ADAL" clId="{4C74E165-61BA-4C92-8B00-C87174E9A04A}" dt="2026-05-04T05:47:26.779" v="8179" actId="208"/>
          <ac:spMkLst>
            <pc:docMk/>
            <pc:sldMk cId="406788514" sldId="271"/>
            <ac:spMk id="896" creationId="{AF4EEE98-7674-D20A-D37D-609B2B22D630}"/>
          </ac:spMkLst>
        </pc:spChg>
        <pc:spChg chg="mod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00" creationId="{F7C40DBF-50C0-45D9-3F7C-BDFABDD0FC19}"/>
          </ac:spMkLst>
        </pc:spChg>
        <pc:spChg chg="mod">
          <ac:chgData name="Sina Pinter" userId="0cf244ec-ee0a-43dd-b74c-8eb9b17c8789" providerId="ADAL" clId="{4C74E165-61BA-4C92-8B00-C87174E9A04A}" dt="2026-04-20T04:59:56.884" v="1710" actId="164"/>
          <ac:spMkLst>
            <pc:docMk/>
            <pc:sldMk cId="406788514" sldId="271"/>
            <ac:spMk id="901" creationId="{6FFB684E-490D-72D5-4A38-554F59AF3B47}"/>
          </ac:spMkLst>
        </pc:spChg>
        <pc:spChg chg="mod topLvl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03" creationId="{14F147B2-1B0E-186F-BF4C-B26A1E4D737D}"/>
          </ac:spMkLst>
        </pc:spChg>
        <pc:spChg chg="mod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05" creationId="{DF779D28-F8D9-AA80-5FA5-25D835F1BCEC}"/>
          </ac:spMkLst>
        </pc:spChg>
        <pc:spChg chg="mod ord topLvl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07" creationId="{9F2CC294-25C3-8587-5605-860E4C7AE907}"/>
          </ac:spMkLst>
        </pc:spChg>
        <pc:spChg chg="mod">
          <ac:chgData name="Sina Pinter" userId="0cf244ec-ee0a-43dd-b74c-8eb9b17c8789" providerId="ADAL" clId="{4C74E165-61BA-4C92-8B00-C87174E9A04A}" dt="2026-04-20T04:59:56.884" v="1710" actId="164"/>
          <ac:spMkLst>
            <pc:docMk/>
            <pc:sldMk cId="406788514" sldId="271"/>
            <ac:spMk id="908" creationId="{9598138E-3F1C-3B37-AF2B-1EBA74AF5C37}"/>
          </ac:spMkLst>
        </pc:spChg>
        <pc:spChg chg="mod ord">
          <ac:chgData name="Sina Pinter" userId="0cf244ec-ee0a-43dd-b74c-8eb9b17c8789" providerId="ADAL" clId="{4C74E165-61BA-4C92-8B00-C87174E9A04A}" dt="2026-05-04T05:43:12.805" v="8129" actId="208"/>
          <ac:spMkLst>
            <pc:docMk/>
            <pc:sldMk cId="406788514" sldId="271"/>
            <ac:spMk id="909" creationId="{BADD69EC-EFE8-130D-6B69-30316F3BC609}"/>
          </ac:spMkLst>
        </pc:spChg>
        <pc:spChg chg="mod topLvl">
          <ac:chgData name="Sina Pinter" userId="0cf244ec-ee0a-43dd-b74c-8eb9b17c8789" providerId="ADAL" clId="{4C74E165-61BA-4C92-8B00-C87174E9A04A}" dt="2026-05-04T05:46:29.612" v="8177" actId="20577"/>
          <ac:spMkLst>
            <pc:docMk/>
            <pc:sldMk cId="406788514" sldId="271"/>
            <ac:spMk id="911" creationId="{9AA937B0-DBBC-8F76-0D79-7AB8FD99610A}"/>
          </ac:spMkLst>
        </pc:spChg>
        <pc:spChg chg="mod topLvl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12" creationId="{16C75B83-F471-09C5-AAA8-199B7E5D2DEE}"/>
          </ac:spMkLst>
        </pc:spChg>
        <pc:spChg chg="mod ord">
          <ac:chgData name="Sina Pinter" userId="0cf244ec-ee0a-43dd-b74c-8eb9b17c8789" providerId="ADAL" clId="{4C74E165-61BA-4C92-8B00-C87174E9A04A}" dt="2026-05-04T05:47:06.661" v="8178" actId="2085"/>
          <ac:spMkLst>
            <pc:docMk/>
            <pc:sldMk cId="406788514" sldId="271"/>
            <ac:spMk id="916" creationId="{71889389-CEC5-8834-74A9-29BC4017F201}"/>
          </ac:spMkLst>
        </pc:spChg>
        <pc:spChg chg="mod topLvl">
          <ac:chgData name="Sina Pinter" userId="0cf244ec-ee0a-43dd-b74c-8eb9b17c8789" providerId="ADAL" clId="{4C74E165-61BA-4C92-8B00-C87174E9A04A}" dt="2026-05-05T09:48:48.147" v="8197" actId="20577"/>
          <ac:spMkLst>
            <pc:docMk/>
            <pc:sldMk cId="406788514" sldId="271"/>
            <ac:spMk id="919" creationId="{804295E5-62F8-6F48-A201-6B1660885E5B}"/>
          </ac:spMkLst>
        </pc:spChg>
        <pc:grpChg chg="mod ord">
          <ac:chgData name="Sina Pinter" userId="0cf244ec-ee0a-43dd-b74c-8eb9b17c8789" providerId="ADAL" clId="{4C74E165-61BA-4C92-8B00-C87174E9A04A}" dt="2026-05-04T05:41:11.900" v="8070" actId="167"/>
          <ac:grpSpMkLst>
            <pc:docMk/>
            <pc:sldMk cId="406788514" sldId="271"/>
            <ac:grpSpMk id="2" creationId="{B51C4176-04EF-5F9F-264D-466B33BC591C}"/>
          </ac:grpSpMkLst>
        </pc:grpChg>
        <pc:grpChg chg="mod">
          <ac:chgData name="Sina Pinter" userId="0cf244ec-ee0a-43dd-b74c-8eb9b17c8789" providerId="ADAL" clId="{4C74E165-61BA-4C92-8B00-C87174E9A04A}" dt="2026-05-04T05:42:24.780" v="8123" actId="688"/>
          <ac:grpSpMkLst>
            <pc:docMk/>
            <pc:sldMk cId="406788514" sldId="271"/>
            <ac:grpSpMk id="899" creationId="{7DB00371-9E95-AF08-6257-A259648AB006}"/>
          </ac:grpSpMkLst>
        </pc:grpChg>
        <pc:grpChg chg="ord">
          <ac:chgData name="Sina Pinter" userId="0cf244ec-ee0a-43dd-b74c-8eb9b17c8789" providerId="ADAL" clId="{4C74E165-61BA-4C92-8B00-C87174E9A04A}" dt="2026-05-04T05:41:05.774" v="8069" actId="167"/>
          <ac:grpSpMkLst>
            <pc:docMk/>
            <pc:sldMk cId="406788514" sldId="271"/>
            <ac:grpSpMk id="904" creationId="{2E574892-D695-705E-2E28-4D4B9A544DF0}"/>
          </ac:grpSpMkLst>
        </pc:grpChg>
        <pc:picChg chg="add mod">
          <ac:chgData name="Sina Pinter" userId="0cf244ec-ee0a-43dd-b74c-8eb9b17c8789" providerId="ADAL" clId="{4C74E165-61BA-4C92-8B00-C87174E9A04A}" dt="2026-05-04T05:40:14.465" v="8060" actId="1035"/>
          <ac:picMkLst>
            <pc:docMk/>
            <pc:sldMk cId="406788514" sldId="271"/>
            <ac:picMk id="4" creationId="{99A8FEEA-14C9-DF0A-8954-DDD04C61CE3F}"/>
          </ac:picMkLst>
        </pc:picChg>
        <pc:picChg chg="del">
          <ac:chgData name="Sina Pinter" userId="0cf244ec-ee0a-43dd-b74c-8eb9b17c8789" providerId="ADAL" clId="{4C74E165-61BA-4C92-8B00-C87174E9A04A}" dt="2026-05-04T05:38:53.760" v="8001" actId="478"/>
          <ac:picMkLst>
            <pc:docMk/>
            <pc:sldMk cId="406788514" sldId="271"/>
            <ac:picMk id="8" creationId="{5E9F3028-7FE0-89AC-82B6-4FF8BC8215FD}"/>
          </ac:picMkLst>
        </pc:picChg>
        <pc:picChg chg="del">
          <ac:chgData name="Sina Pinter" userId="0cf244ec-ee0a-43dd-b74c-8eb9b17c8789" providerId="ADAL" clId="{4C74E165-61BA-4C92-8B00-C87174E9A04A}" dt="2026-05-04T05:40:40.234" v="8065" actId="478"/>
          <ac:picMkLst>
            <pc:docMk/>
            <pc:sldMk cId="406788514" sldId="271"/>
            <ac:picMk id="10" creationId="{D8A4B10B-D898-B979-7866-D1632F39A2E5}"/>
          </ac:picMkLst>
        </pc:picChg>
        <pc:picChg chg="add mod ord modCrop">
          <ac:chgData name="Sina Pinter" userId="0cf244ec-ee0a-43dd-b74c-8eb9b17c8789" providerId="ADAL" clId="{4C74E165-61BA-4C92-8B00-C87174E9A04A}" dt="2026-05-01T08:10:34.183" v="7975" actId="166"/>
          <ac:picMkLst>
            <pc:docMk/>
            <pc:sldMk cId="406788514" sldId="271"/>
            <ac:picMk id="11" creationId="{CE5240ED-3DA5-7928-F807-CAF79C6DF7FA}"/>
          </ac:picMkLst>
        </pc:picChg>
        <pc:picChg chg="add mod">
          <ac:chgData name="Sina Pinter" userId="0cf244ec-ee0a-43dd-b74c-8eb9b17c8789" providerId="ADAL" clId="{4C74E165-61BA-4C92-8B00-C87174E9A04A}" dt="2026-05-04T05:42:38.383" v="8127" actId="14100"/>
          <ac:picMkLst>
            <pc:docMk/>
            <pc:sldMk cId="406788514" sldId="271"/>
            <ac:picMk id="12" creationId="{287147B7-4271-EADD-963D-9951FE1CFC37}"/>
          </ac:picMkLst>
        </pc:picChg>
        <pc:picChg chg="del">
          <ac:chgData name="Sina Pinter" userId="0cf244ec-ee0a-43dd-b74c-8eb9b17c8789" providerId="ADAL" clId="{4C74E165-61BA-4C92-8B00-C87174E9A04A}" dt="2026-05-04T05:38:54.493" v="8002" actId="478"/>
          <ac:picMkLst>
            <pc:docMk/>
            <pc:sldMk cId="406788514" sldId="271"/>
            <ac:picMk id="14" creationId="{7F6C35D5-D4FD-38C1-1345-5AD125F40DA0}"/>
          </ac:picMkLst>
        </pc:picChg>
        <pc:picChg chg="del">
          <ac:chgData name="Sina Pinter" userId="0cf244ec-ee0a-43dd-b74c-8eb9b17c8789" providerId="ADAL" clId="{4C74E165-61BA-4C92-8B00-C87174E9A04A}" dt="2026-05-04T05:40:40.866" v="8066" actId="478"/>
          <ac:picMkLst>
            <pc:docMk/>
            <pc:sldMk cId="406788514" sldId="271"/>
            <ac:picMk id="15" creationId="{1E2431D0-6BB5-490E-215E-BA42BC8C73D0}"/>
          </ac:picMkLst>
        </pc:picChg>
        <pc:picChg chg="del">
          <ac:chgData name="Sina Pinter" userId="0cf244ec-ee0a-43dd-b74c-8eb9b17c8789" providerId="ADAL" clId="{4C74E165-61BA-4C92-8B00-C87174E9A04A}" dt="2026-05-04T05:40:39.402" v="8064" actId="478"/>
          <ac:picMkLst>
            <pc:docMk/>
            <pc:sldMk cId="406788514" sldId="271"/>
            <ac:picMk id="17" creationId="{6CDA8316-BF5D-1027-EFD5-BF67A715098C}"/>
          </ac:picMkLst>
        </pc:picChg>
        <pc:picChg chg="del">
          <ac:chgData name="Sina Pinter" userId="0cf244ec-ee0a-43dd-b74c-8eb9b17c8789" providerId="ADAL" clId="{4C74E165-61BA-4C92-8B00-C87174E9A04A}" dt="2026-05-04T05:38:52.905" v="8000" actId="478"/>
          <ac:picMkLst>
            <pc:docMk/>
            <pc:sldMk cId="406788514" sldId="271"/>
            <ac:picMk id="19" creationId="{6C0C5483-DF24-4C53-484B-745B8CB35918}"/>
          </ac:picMkLst>
        </pc:picChg>
        <pc:picChg chg="add mod">
          <ac:chgData name="Sina Pinter" userId="0cf244ec-ee0a-43dd-b74c-8eb9b17c8789" providerId="ADAL" clId="{4C74E165-61BA-4C92-8B00-C87174E9A04A}" dt="2026-05-01T08:08:01.730" v="7954" actId="1076"/>
          <ac:picMkLst>
            <pc:docMk/>
            <pc:sldMk cId="406788514" sldId="271"/>
            <ac:picMk id="21" creationId="{6888FC13-1E36-E67D-A72C-72C926FBFD7F}"/>
          </ac:picMkLst>
        </pc:picChg>
      </pc:sldChg>
      <pc:sldChg chg="addSp delSp modSp add mod">
        <pc:chgData name="Sina Pinter" userId="0cf244ec-ee0a-43dd-b74c-8eb9b17c8789" providerId="ADAL" clId="{4C74E165-61BA-4C92-8B00-C87174E9A04A}" dt="2026-05-05T09:48:52.260" v="8199" actId="20577"/>
        <pc:sldMkLst>
          <pc:docMk/>
          <pc:sldMk cId="3390446289" sldId="275"/>
        </pc:sldMkLst>
        <pc:spChg chg="add mod ord">
          <ac:chgData name="Sina Pinter" userId="0cf244ec-ee0a-43dd-b74c-8eb9b17c8789" providerId="ADAL" clId="{4C74E165-61BA-4C92-8B00-C87174E9A04A}" dt="2026-04-21T06:53:43.209" v="6505" actId="167"/>
          <ac:spMkLst>
            <pc:docMk/>
            <pc:sldMk cId="3390446289" sldId="275"/>
            <ac:spMk id="2" creationId="{272715F8-028E-E61B-0B7C-ABED8A0928BE}"/>
          </ac:spMkLst>
        </pc:spChg>
        <pc:spChg chg="add mod ord">
          <ac:chgData name="Sina Pinter" userId="0cf244ec-ee0a-43dd-b74c-8eb9b17c8789" providerId="ADAL" clId="{4C74E165-61BA-4C92-8B00-C87174E9A04A}" dt="2026-04-21T06:54:06.814" v="6513" actId="171"/>
          <ac:spMkLst>
            <pc:docMk/>
            <pc:sldMk cId="3390446289" sldId="275"/>
            <ac:spMk id="3" creationId="{BCCC6B12-5674-DF9E-7509-B1D90867A0A8}"/>
          </ac:spMkLst>
        </pc:spChg>
        <pc:spChg chg="add mod">
          <ac:chgData name="Sina Pinter" userId="0cf244ec-ee0a-43dd-b74c-8eb9b17c8789" providerId="ADAL" clId="{4C74E165-61BA-4C92-8B00-C87174E9A04A}" dt="2026-05-04T05:44:17.403" v="8136" actId="1076"/>
          <ac:spMkLst>
            <pc:docMk/>
            <pc:sldMk cId="3390446289" sldId="275"/>
            <ac:spMk id="4" creationId="{A12ED38E-33D5-7E73-3E33-086B2AB174AD}"/>
          </ac:spMkLst>
        </pc:spChg>
        <pc:spChg chg="mod">
          <ac:chgData name="Sina Pinter" userId="0cf244ec-ee0a-43dd-b74c-8eb9b17c8789" providerId="ADAL" clId="{4C74E165-61BA-4C92-8B00-C87174E9A04A}" dt="2026-04-21T07:05:57.230" v="6578" actId="20577"/>
          <ac:spMkLst>
            <pc:docMk/>
            <pc:sldMk cId="3390446289" sldId="275"/>
            <ac:spMk id="6" creationId="{2B788E8E-BFBC-C611-A2B5-10E19B4FF0D2}"/>
          </ac:spMkLst>
        </pc:spChg>
        <pc:spChg chg="mod">
          <ac:chgData name="Sina Pinter" userId="0cf244ec-ee0a-43dd-b74c-8eb9b17c8789" providerId="ADAL" clId="{4C74E165-61BA-4C92-8B00-C87174E9A04A}" dt="2026-05-01T07:19:51.059" v="7061" actId="1076"/>
          <ac:spMkLst>
            <pc:docMk/>
            <pc:sldMk cId="3390446289" sldId="275"/>
            <ac:spMk id="10" creationId="{2A6888E3-C458-887A-353A-1A30C0B01D23}"/>
          </ac:spMkLst>
        </pc:spChg>
        <pc:spChg chg="mod">
          <ac:chgData name="Sina Pinter" userId="0cf244ec-ee0a-43dd-b74c-8eb9b17c8789" providerId="ADAL" clId="{4C74E165-61BA-4C92-8B00-C87174E9A04A}" dt="2026-05-01T07:17:44.416" v="6967" actId="1076"/>
          <ac:spMkLst>
            <pc:docMk/>
            <pc:sldMk cId="3390446289" sldId="275"/>
            <ac:spMk id="11" creationId="{9A2E6B02-6C31-D1A6-4D34-E8290D13A990}"/>
          </ac:spMkLst>
        </pc:spChg>
        <pc:spChg chg="add mod">
          <ac:chgData name="Sina Pinter" userId="0cf244ec-ee0a-43dd-b74c-8eb9b17c8789" providerId="ADAL" clId="{4C74E165-61BA-4C92-8B00-C87174E9A04A}" dt="2026-05-04T05:44:22.195" v="8138" actId="1076"/>
          <ac:spMkLst>
            <pc:docMk/>
            <pc:sldMk cId="3390446289" sldId="275"/>
            <ac:spMk id="16" creationId="{0BCE3489-E7A1-657D-3D06-C5A7D0A58AEA}"/>
          </ac:spMkLst>
        </pc:spChg>
        <pc:spChg chg="add mod">
          <ac:chgData name="Sina Pinter" userId="0cf244ec-ee0a-43dd-b74c-8eb9b17c8789" providerId="ADAL" clId="{4C74E165-61BA-4C92-8B00-C87174E9A04A}" dt="2026-05-01T07:26:20.773" v="7347" actId="1076"/>
          <ac:spMkLst>
            <pc:docMk/>
            <pc:sldMk cId="3390446289" sldId="275"/>
            <ac:spMk id="17" creationId="{7A56444F-3F98-D952-CF94-04E555504C6B}"/>
          </ac:spMkLst>
        </pc:spChg>
        <pc:spChg chg="add mod">
          <ac:chgData name="Sina Pinter" userId="0cf244ec-ee0a-43dd-b74c-8eb9b17c8789" providerId="ADAL" clId="{4C74E165-61BA-4C92-8B00-C87174E9A04A}" dt="2026-05-05T09:48:52.260" v="8199" actId="20577"/>
          <ac:spMkLst>
            <pc:docMk/>
            <pc:sldMk cId="3390446289" sldId="275"/>
            <ac:spMk id="18" creationId="{E1DE073E-4CA3-935B-6D61-4E540A32815F}"/>
          </ac:spMkLst>
        </pc:spChg>
        <pc:spChg chg="mod">
          <ac:chgData name="Sina Pinter" userId="0cf244ec-ee0a-43dd-b74c-8eb9b17c8789" providerId="ADAL" clId="{4C74E165-61BA-4C92-8B00-C87174E9A04A}" dt="2026-05-01T07:35:30.804" v="7541" actId="20577"/>
          <ac:spMkLst>
            <pc:docMk/>
            <pc:sldMk cId="3390446289" sldId="275"/>
            <ac:spMk id="21" creationId="{19B9B901-EC85-147D-9120-54936547BE9A}"/>
          </ac:spMkLst>
        </pc:spChg>
        <pc:spChg chg="add mod">
          <ac:chgData name="Sina Pinter" userId="0cf244ec-ee0a-43dd-b74c-8eb9b17c8789" providerId="ADAL" clId="{4C74E165-61BA-4C92-8B00-C87174E9A04A}" dt="2026-05-01T07:19:07.083" v="7054" actId="1036"/>
          <ac:spMkLst>
            <pc:docMk/>
            <pc:sldMk cId="3390446289" sldId="275"/>
            <ac:spMk id="23" creationId="{56A4EA35-8822-AE8B-A651-D2EA756A0CB0}"/>
          </ac:spMkLst>
        </pc:spChg>
        <pc:spChg chg="add mod">
          <ac:chgData name="Sina Pinter" userId="0cf244ec-ee0a-43dd-b74c-8eb9b17c8789" providerId="ADAL" clId="{4C74E165-61BA-4C92-8B00-C87174E9A04A}" dt="2026-05-01T07:19:40.618" v="7059" actId="1076"/>
          <ac:spMkLst>
            <pc:docMk/>
            <pc:sldMk cId="3390446289" sldId="275"/>
            <ac:spMk id="25" creationId="{810D4EA1-1867-9269-6253-DD6B9DD1E64B}"/>
          </ac:spMkLst>
        </pc:spChg>
        <pc:spChg chg="add mod">
          <ac:chgData name="Sina Pinter" userId="0cf244ec-ee0a-43dd-b74c-8eb9b17c8789" providerId="ADAL" clId="{4C74E165-61BA-4C92-8B00-C87174E9A04A}" dt="2026-05-04T05:44:13.509" v="8134" actId="208"/>
          <ac:spMkLst>
            <pc:docMk/>
            <pc:sldMk cId="3390446289" sldId="275"/>
            <ac:spMk id="27" creationId="{C91702FA-C0E8-55DC-2713-3BEAB04D45F5}"/>
          </ac:spMkLst>
        </pc:spChg>
        <pc:spChg chg="add mod">
          <ac:chgData name="Sina Pinter" userId="0cf244ec-ee0a-43dd-b74c-8eb9b17c8789" providerId="ADAL" clId="{4C74E165-61BA-4C92-8B00-C87174E9A04A}" dt="2026-05-01T07:23:30.030" v="7295" actId="1076"/>
          <ac:spMkLst>
            <pc:docMk/>
            <pc:sldMk cId="3390446289" sldId="275"/>
            <ac:spMk id="30" creationId="{9C3CBE9E-8F8D-2616-796A-0141B18B2296}"/>
          </ac:spMkLst>
        </pc:spChg>
        <pc:spChg chg="add mod">
          <ac:chgData name="Sina Pinter" userId="0cf244ec-ee0a-43dd-b74c-8eb9b17c8789" providerId="ADAL" clId="{4C74E165-61BA-4C92-8B00-C87174E9A04A}" dt="2026-05-01T07:25:01.407" v="7318" actId="1076"/>
          <ac:spMkLst>
            <pc:docMk/>
            <pc:sldMk cId="3390446289" sldId="275"/>
            <ac:spMk id="31" creationId="{5F0FE781-25C0-17FE-E7A8-1EC75A1AEC0D}"/>
          </ac:spMkLst>
        </pc:spChg>
        <pc:spChg chg="mod">
          <ac:chgData name="Sina Pinter" userId="0cf244ec-ee0a-43dd-b74c-8eb9b17c8789" providerId="ADAL" clId="{4C74E165-61BA-4C92-8B00-C87174E9A04A}" dt="2026-04-21T06:57:44.992" v="6538"/>
          <ac:spMkLst>
            <pc:docMk/>
            <pc:sldMk cId="3390446289" sldId="275"/>
            <ac:spMk id="35" creationId="{12905357-AD01-ED8B-87C6-611AEDFABA88}"/>
          </ac:spMkLst>
        </pc:spChg>
        <pc:spChg chg="add del mod">
          <ac:chgData name="Sina Pinter" userId="0cf244ec-ee0a-43dd-b74c-8eb9b17c8789" providerId="ADAL" clId="{4C74E165-61BA-4C92-8B00-C87174E9A04A}" dt="2026-05-04T05:43:56.807" v="8131" actId="478"/>
          <ac:spMkLst>
            <pc:docMk/>
            <pc:sldMk cId="3390446289" sldId="275"/>
            <ac:spMk id="36" creationId="{5060E085-F297-841C-C08F-B9487B3CA768}"/>
          </ac:spMkLst>
        </pc:spChg>
        <pc:spChg chg="add mod">
          <ac:chgData name="Sina Pinter" userId="0cf244ec-ee0a-43dd-b74c-8eb9b17c8789" providerId="ADAL" clId="{4C74E165-61BA-4C92-8B00-C87174E9A04A}" dt="2026-05-04T05:44:29.368" v="8140" actId="113"/>
          <ac:spMkLst>
            <pc:docMk/>
            <pc:sldMk cId="3390446289" sldId="275"/>
            <ac:spMk id="38" creationId="{6FA11676-DE28-7463-B516-2BC935BD649E}"/>
          </ac:spMkLst>
        </pc:spChg>
        <pc:spChg chg="add mod">
          <ac:chgData name="Sina Pinter" userId="0cf244ec-ee0a-43dd-b74c-8eb9b17c8789" providerId="ADAL" clId="{4C74E165-61BA-4C92-8B00-C87174E9A04A}" dt="2026-05-04T05:44:27.011" v="8139" actId="113"/>
          <ac:spMkLst>
            <pc:docMk/>
            <pc:sldMk cId="3390446289" sldId="275"/>
            <ac:spMk id="39" creationId="{4BD4D805-BF59-6346-2539-36F8F4020225}"/>
          </ac:spMkLst>
        </pc:spChg>
        <pc:spChg chg="mod">
          <ac:chgData name="Sina Pinter" userId="0cf244ec-ee0a-43dd-b74c-8eb9b17c8789" providerId="ADAL" clId="{4C74E165-61BA-4C92-8B00-C87174E9A04A}" dt="2026-05-01T07:30:09.060" v="7423" actId="14100"/>
          <ac:spMkLst>
            <pc:docMk/>
            <pc:sldMk cId="3390446289" sldId="275"/>
            <ac:spMk id="43" creationId="{1EC0F96C-C3CE-9949-8C8B-5573F6D479AF}"/>
          </ac:spMkLst>
        </pc:spChg>
        <pc:spChg chg="mod">
          <ac:chgData name="Sina Pinter" userId="0cf244ec-ee0a-43dd-b74c-8eb9b17c8789" providerId="ADAL" clId="{4C74E165-61BA-4C92-8B00-C87174E9A04A}" dt="2026-05-01T07:30:06.255" v="7422" actId="14100"/>
          <ac:spMkLst>
            <pc:docMk/>
            <pc:sldMk cId="3390446289" sldId="275"/>
            <ac:spMk id="44" creationId="{A026DFC8-EC65-A3C6-C85F-76521514F7DB}"/>
          </ac:spMkLst>
        </pc:spChg>
        <pc:spChg chg="mod">
          <ac:chgData name="Sina Pinter" userId="0cf244ec-ee0a-43dd-b74c-8eb9b17c8789" providerId="ADAL" clId="{4C74E165-61BA-4C92-8B00-C87174E9A04A}" dt="2026-04-21T07:04:37.858" v="6576" actId="20577"/>
          <ac:spMkLst>
            <pc:docMk/>
            <pc:sldMk cId="3390446289" sldId="275"/>
            <ac:spMk id="54" creationId="{D51148E4-C111-AB3C-478A-FC33579955E7}"/>
          </ac:spMkLst>
        </pc:spChg>
        <pc:spChg chg="mod">
          <ac:chgData name="Sina Pinter" userId="0cf244ec-ee0a-43dd-b74c-8eb9b17c8789" providerId="ADAL" clId="{4C74E165-61BA-4C92-8B00-C87174E9A04A}" dt="2026-05-01T07:18:44.142" v="7027" actId="1076"/>
          <ac:spMkLst>
            <pc:docMk/>
            <pc:sldMk cId="3390446289" sldId="275"/>
            <ac:spMk id="56" creationId="{852489A4-3CFD-6310-8477-528EA054968C}"/>
          </ac:spMkLst>
        </pc:spChg>
        <pc:spChg chg="mod">
          <ac:chgData name="Sina Pinter" userId="0cf244ec-ee0a-43dd-b74c-8eb9b17c8789" providerId="ADAL" clId="{4C74E165-61BA-4C92-8B00-C87174E9A04A}" dt="2026-04-21T06:59:23.056" v="6549" actId="207"/>
          <ac:spMkLst>
            <pc:docMk/>
            <pc:sldMk cId="3390446289" sldId="275"/>
            <ac:spMk id="57" creationId="{B2D7DC0D-49EE-3B1C-EAFD-C083D5655BF7}"/>
          </ac:spMkLst>
        </pc:spChg>
        <pc:spChg chg="add mod">
          <ac:chgData name="Sina Pinter" userId="0cf244ec-ee0a-43dd-b74c-8eb9b17c8789" providerId="ADAL" clId="{4C74E165-61BA-4C92-8B00-C87174E9A04A}" dt="2026-05-01T07:32:43.926" v="7450" actId="1076"/>
          <ac:spMkLst>
            <pc:docMk/>
            <pc:sldMk cId="3390446289" sldId="275"/>
            <ac:spMk id="67" creationId="{53271D82-2EB1-F0EB-1BCE-0963FDF09D66}"/>
          </ac:spMkLst>
        </pc:spChg>
        <pc:spChg chg="mod">
          <ac:chgData name="Sina Pinter" userId="0cf244ec-ee0a-43dd-b74c-8eb9b17c8789" providerId="ADAL" clId="{4C74E165-61BA-4C92-8B00-C87174E9A04A}" dt="2026-05-01T07:19:02.232" v="7042" actId="1076"/>
          <ac:spMkLst>
            <pc:docMk/>
            <pc:sldMk cId="3390446289" sldId="275"/>
            <ac:spMk id="71" creationId="{4DF7FFA0-B304-C8FA-9FFB-A690B9534181}"/>
          </ac:spMkLst>
        </pc:spChg>
        <pc:spChg chg="add mod">
          <ac:chgData name="Sina Pinter" userId="0cf244ec-ee0a-43dd-b74c-8eb9b17c8789" providerId="ADAL" clId="{4C74E165-61BA-4C92-8B00-C87174E9A04A}" dt="2026-05-04T05:44:46.806" v="8142" actId="2085"/>
          <ac:spMkLst>
            <pc:docMk/>
            <pc:sldMk cId="3390446289" sldId="275"/>
            <ac:spMk id="73" creationId="{BDF4D11C-5FB1-B442-1810-FBD29F37F299}"/>
          </ac:spMkLst>
        </pc:spChg>
        <pc:spChg chg="add mod">
          <ac:chgData name="Sina Pinter" userId="0cf244ec-ee0a-43dd-b74c-8eb9b17c8789" providerId="ADAL" clId="{4C74E165-61BA-4C92-8B00-C87174E9A04A}" dt="2026-05-01T07:35:48.851" v="7543"/>
          <ac:spMkLst>
            <pc:docMk/>
            <pc:sldMk cId="3390446289" sldId="275"/>
            <ac:spMk id="76" creationId="{073D1C2C-9E2A-EB42-66AA-4489A90B8749}"/>
          </ac:spMkLst>
        </pc:spChg>
        <pc:spChg chg="ord">
          <ac:chgData name="Sina Pinter" userId="0cf244ec-ee0a-43dd-b74c-8eb9b17c8789" providerId="ADAL" clId="{4C74E165-61BA-4C92-8B00-C87174E9A04A}" dt="2026-04-21T06:53:53.887" v="6508" actId="167"/>
          <ac:spMkLst>
            <pc:docMk/>
            <pc:sldMk cId="3390446289" sldId="275"/>
            <ac:spMk id="81" creationId="{ED9B35FE-578B-58E9-DDEC-3238FEB21B77}"/>
          </ac:spMkLst>
        </pc:spChg>
        <pc:spChg chg="mod">
          <ac:chgData name="Sina Pinter" userId="0cf244ec-ee0a-43dd-b74c-8eb9b17c8789" providerId="ADAL" clId="{4C74E165-61BA-4C92-8B00-C87174E9A04A}" dt="2026-05-04T05:45:04.375" v="8151" actId="20577"/>
          <ac:spMkLst>
            <pc:docMk/>
            <pc:sldMk cId="3390446289" sldId="275"/>
            <ac:spMk id="121" creationId="{95426C11-CF1B-84C1-B92F-73105A155A68}"/>
          </ac:spMkLst>
        </pc:spChg>
        <pc:spChg chg="mod">
          <ac:chgData name="Sina Pinter" userId="0cf244ec-ee0a-43dd-b74c-8eb9b17c8789" providerId="ADAL" clId="{4C74E165-61BA-4C92-8B00-C87174E9A04A}" dt="2026-05-04T05:48:39.071" v="8195" actId="208"/>
          <ac:spMkLst>
            <pc:docMk/>
            <pc:sldMk cId="3390446289" sldId="275"/>
            <ac:spMk id="168" creationId="{7C65D324-6E86-004E-6A3B-D47D315E5D17}"/>
          </ac:spMkLst>
        </pc:spChg>
        <pc:grpChg chg="mod">
          <ac:chgData name="Sina Pinter" userId="0cf244ec-ee0a-43dd-b74c-8eb9b17c8789" providerId="ADAL" clId="{4C74E165-61BA-4C92-8B00-C87174E9A04A}" dt="2026-05-01T07:30:03.125" v="7421" actId="14100"/>
          <ac:grpSpMkLst>
            <pc:docMk/>
            <pc:sldMk cId="3390446289" sldId="275"/>
            <ac:grpSpMk id="42" creationId="{0C53D44C-AA9E-C689-2E8F-4190C0568B87}"/>
          </ac:grpSpMkLst>
        </pc:grpChg>
        <pc:grpChg chg="mod">
          <ac:chgData name="Sina Pinter" userId="0cf244ec-ee0a-43dd-b74c-8eb9b17c8789" providerId="ADAL" clId="{4C74E165-61BA-4C92-8B00-C87174E9A04A}" dt="2026-04-21T06:54:00.290" v="6511" actId="1076"/>
          <ac:grpSpMkLst>
            <pc:docMk/>
            <pc:sldMk cId="3390446289" sldId="275"/>
            <ac:grpSpMk id="55" creationId="{B562EF59-F68B-EBBE-710B-A0282D059004}"/>
          </ac:grpSpMkLst>
        </pc:grpChg>
        <pc:grpChg chg="ord">
          <ac:chgData name="Sina Pinter" userId="0cf244ec-ee0a-43dd-b74c-8eb9b17c8789" providerId="ADAL" clId="{4C74E165-61BA-4C92-8B00-C87174E9A04A}" dt="2026-04-21T06:53:57.099" v="6509" actId="167"/>
          <ac:grpSpMkLst>
            <pc:docMk/>
            <pc:sldMk cId="3390446289" sldId="275"/>
            <ac:grpSpMk id="80" creationId="{E834BDDB-01B7-7A37-537C-7D9F2FCCA625}"/>
          </ac:grpSpMkLst>
        </pc:grpChg>
        <pc:picChg chg="mod">
          <ac:chgData name="Sina Pinter" userId="0cf244ec-ee0a-43dd-b74c-8eb9b17c8789" providerId="ADAL" clId="{4C74E165-61BA-4C92-8B00-C87174E9A04A}" dt="2026-04-21T07:02:10.076" v="6560" actId="207"/>
          <ac:picMkLst>
            <pc:docMk/>
            <pc:sldMk cId="3390446289" sldId="275"/>
            <ac:picMk id="28" creationId="{D449CC75-1B23-7B11-42A4-704A15DC964B}"/>
          </ac:picMkLst>
        </pc:picChg>
        <pc:picChg chg="add mod">
          <ac:chgData name="Sina Pinter" userId="0cf244ec-ee0a-43dd-b74c-8eb9b17c8789" providerId="ADAL" clId="{4C74E165-61BA-4C92-8B00-C87174E9A04A}" dt="2026-05-04T05:48:18.803" v="8193" actId="1076"/>
          <ac:picMkLst>
            <pc:docMk/>
            <pc:sldMk cId="3390446289" sldId="275"/>
            <ac:picMk id="32" creationId="{0B54ADC0-7668-8DE7-EEF2-981819E2E469}"/>
          </ac:picMkLst>
        </pc:picChg>
        <pc:picChg chg="add mod modCrop">
          <ac:chgData name="Sina Pinter" userId="0cf244ec-ee0a-43dd-b74c-8eb9b17c8789" providerId="ADAL" clId="{4C74E165-61BA-4C92-8B00-C87174E9A04A}" dt="2026-05-01T07:31:37.251" v="7439" actId="14100"/>
          <ac:picMkLst>
            <pc:docMk/>
            <pc:sldMk cId="3390446289" sldId="275"/>
            <ac:picMk id="47" creationId="{0EA7128A-1DD9-94AC-EDFC-F32F0412C1D5}"/>
          </ac:picMkLst>
        </pc:picChg>
        <pc:picChg chg="add mod modCrop">
          <ac:chgData name="Sina Pinter" userId="0cf244ec-ee0a-43dd-b74c-8eb9b17c8789" providerId="ADAL" clId="{4C74E165-61BA-4C92-8B00-C87174E9A04A}" dt="2026-05-01T07:31:42.846" v="7441" actId="14100"/>
          <ac:picMkLst>
            <pc:docMk/>
            <pc:sldMk cId="3390446289" sldId="275"/>
            <ac:picMk id="65" creationId="{898F12B4-40C6-0B6B-9F27-E9200F44D247}"/>
          </ac:picMkLst>
        </pc:picChg>
        <pc:inkChg chg="add mod">
          <ac:chgData name="Sina Pinter" userId="0cf244ec-ee0a-43dd-b74c-8eb9b17c8789" providerId="ADAL" clId="{4C74E165-61BA-4C92-8B00-C87174E9A04A}" dt="2026-05-01T07:24:53.174" v="7315" actId="1035"/>
          <ac:inkMkLst>
            <pc:docMk/>
            <pc:sldMk cId="3390446289" sldId="275"/>
            <ac:inkMk id="15" creationId="{A9F274D7-9D08-0323-6859-13972366C4A3}"/>
          </ac:inkMkLst>
        </pc:inkChg>
        <pc:cxnChg chg="mod">
          <ac:chgData name="Sina Pinter" userId="0cf244ec-ee0a-43dd-b74c-8eb9b17c8789" providerId="ADAL" clId="{4C74E165-61BA-4C92-8B00-C87174E9A04A}" dt="2026-05-01T07:20:08.196" v="7062" actId="1582"/>
          <ac:cxnSpMkLst>
            <pc:docMk/>
            <pc:sldMk cId="3390446289" sldId="275"/>
            <ac:cxnSpMk id="7" creationId="{3D80B7EB-F669-03D4-ABAF-A72AE15DC533}"/>
          </ac:cxnSpMkLst>
        </pc:cxnChg>
        <pc:cxnChg chg="mod">
          <ac:chgData name="Sina Pinter" userId="0cf244ec-ee0a-43dd-b74c-8eb9b17c8789" providerId="ADAL" clId="{4C74E165-61BA-4C92-8B00-C87174E9A04A}" dt="2026-05-01T07:20:08.196" v="7062" actId="1582"/>
          <ac:cxnSpMkLst>
            <pc:docMk/>
            <pc:sldMk cId="3390446289" sldId="275"/>
            <ac:cxnSpMk id="12" creationId="{96CAF409-601F-FEF6-E057-E3AE20087349}"/>
          </ac:cxnSpMkLst>
        </pc:cxnChg>
        <pc:cxnChg chg="mod">
          <ac:chgData name="Sina Pinter" userId="0cf244ec-ee0a-43dd-b74c-8eb9b17c8789" providerId="ADAL" clId="{4C74E165-61BA-4C92-8B00-C87174E9A04A}" dt="2026-05-01T07:20:08.196" v="7062" actId="1582"/>
          <ac:cxnSpMkLst>
            <pc:docMk/>
            <pc:sldMk cId="3390446289" sldId="275"/>
            <ac:cxnSpMk id="13" creationId="{FA48AD78-D2B2-DF8A-4EC9-C16E41F7682C}"/>
          </ac:cxnSpMkLst>
        </pc:cxnChg>
        <pc:cxnChg chg="mod">
          <ac:chgData name="Sina Pinter" userId="0cf244ec-ee0a-43dd-b74c-8eb9b17c8789" providerId="ADAL" clId="{4C74E165-61BA-4C92-8B00-C87174E9A04A}" dt="2026-05-01T07:20:08.196" v="7062" actId="1582"/>
          <ac:cxnSpMkLst>
            <pc:docMk/>
            <pc:sldMk cId="3390446289" sldId="275"/>
            <ac:cxnSpMk id="14" creationId="{2E42D160-B40D-835E-3A1D-434FEA775F56}"/>
          </ac:cxnSpMkLst>
        </pc:cxnChg>
      </pc:sldChg>
      <pc:sldMasterChg chg="addSp delSp modSp mod setBg modSldLayout">
        <pc:chgData name="Sina Pinter" userId="0cf244ec-ee0a-43dd-b74c-8eb9b17c8789" providerId="ADAL" clId="{4C74E165-61BA-4C92-8B00-C87174E9A04A}" dt="2026-04-21T07:01:48.388" v="6558"/>
        <pc:sldMasterMkLst>
          <pc:docMk/>
          <pc:sldMasterMk cId="1651852680" sldId="2147483708"/>
        </pc:sldMasterMkLst>
        <pc:spChg chg="mod">
          <ac:chgData name="Sina Pinter" userId="0cf244ec-ee0a-43dd-b74c-8eb9b17c8789" providerId="ADAL" clId="{4C74E165-61BA-4C92-8B00-C87174E9A04A}" dt="2026-04-21T06:59:09.312" v="6548" actId="207"/>
          <ac:spMkLst>
            <pc:docMk/>
            <pc:sldMasterMk cId="1651852680" sldId="2147483708"/>
            <ac:spMk id="7" creationId="{C18AF94D-D48E-CF65-2576-8528F653763E}"/>
          </ac:spMkLst>
        </pc:spChg>
        <pc:spChg chg="mod">
          <ac:chgData name="Sina Pinter" userId="0cf244ec-ee0a-43dd-b74c-8eb9b17c8789" providerId="ADAL" clId="{4C74E165-61BA-4C92-8B00-C87174E9A04A}" dt="2026-04-21T06:59:05.236" v="6547" actId="207"/>
          <ac:spMkLst>
            <pc:docMk/>
            <pc:sldMasterMk cId="1651852680" sldId="2147483708"/>
            <ac:spMk id="8" creationId="{D47310C0-35BF-B48C-5911-4430BFEB6D0B}"/>
          </ac:spMkLst>
        </pc:spChg>
        <pc:spChg chg="mod ord">
          <ac:chgData name="Sina Pinter" userId="0cf244ec-ee0a-43dd-b74c-8eb9b17c8789" providerId="ADAL" clId="{4C74E165-61BA-4C92-8B00-C87174E9A04A}" dt="2026-04-20T07:22:58.895" v="3838" actId="1076"/>
          <ac:spMkLst>
            <pc:docMk/>
            <pc:sldMasterMk cId="1651852680" sldId="2147483708"/>
            <ac:spMk id="9" creationId="{7DDA6FDD-C7BA-FDFD-A12A-239F57FF6B50}"/>
          </ac:spMkLst>
        </pc:spChg>
        <pc:grpChg chg="add mod">
          <ac:chgData name="Sina Pinter" userId="0cf244ec-ee0a-43dd-b74c-8eb9b17c8789" providerId="ADAL" clId="{4C74E165-61BA-4C92-8B00-C87174E9A04A}" dt="2026-04-20T07:22:52.838" v="3837" actId="1037"/>
          <ac:grpSpMkLst>
            <pc:docMk/>
            <pc:sldMasterMk cId="1651852680" sldId="2147483708"/>
            <ac:grpSpMk id="22" creationId="{D2ABF105-1241-3253-2330-90D6E32F107F}"/>
          </ac:grpSpMkLst>
        </pc:grpChg>
        <pc:picChg chg="mod">
          <ac:chgData name="Sina Pinter" userId="0cf244ec-ee0a-43dd-b74c-8eb9b17c8789" providerId="ADAL" clId="{4C74E165-61BA-4C92-8B00-C87174E9A04A}" dt="2026-04-20T07:22:52.838" v="3837" actId="1037"/>
          <ac:picMkLst>
            <pc:docMk/>
            <pc:sldMasterMk cId="1651852680" sldId="2147483708"/>
            <ac:picMk id="10" creationId="{8545BDD7-BC09-6255-1BBD-DB5320BA0339}"/>
          </ac:picMkLst>
        </pc:picChg>
        <pc:picChg chg="mod">
          <ac:chgData name="Sina Pinter" userId="0cf244ec-ee0a-43dd-b74c-8eb9b17c8789" providerId="ADAL" clId="{4C74E165-61BA-4C92-8B00-C87174E9A04A}" dt="2026-04-20T07:22:52.838" v="3837" actId="1037"/>
          <ac:picMkLst>
            <pc:docMk/>
            <pc:sldMasterMk cId="1651852680" sldId="2147483708"/>
            <ac:picMk id="11" creationId="{521D181C-E152-E659-8687-E0C04EA71C38}"/>
          </ac:picMkLst>
        </pc:picChg>
        <pc:picChg chg="add mod ord">
          <ac:chgData name="Sina Pinter" userId="0cf244ec-ee0a-43dd-b74c-8eb9b17c8789" providerId="ADAL" clId="{4C74E165-61BA-4C92-8B00-C87174E9A04A}" dt="2026-04-20T07:23:00.295" v="3839" actId="1076"/>
          <ac:picMkLst>
            <pc:docMk/>
            <pc:sldMasterMk cId="1651852680" sldId="2147483708"/>
            <ac:picMk id="17" creationId="{AAA47DDA-F608-E3ED-910E-9E881B70CE90}"/>
          </ac:picMkLst>
        </pc:picChg>
        <pc:picChg chg="add mod">
          <ac:chgData name="Sina Pinter" userId="0cf244ec-ee0a-43dd-b74c-8eb9b17c8789" providerId="ADAL" clId="{4C74E165-61BA-4C92-8B00-C87174E9A04A}" dt="2026-04-20T07:22:52.838" v="3837" actId="1037"/>
          <ac:picMkLst>
            <pc:docMk/>
            <pc:sldMasterMk cId="1651852680" sldId="2147483708"/>
            <ac:picMk id="1030" creationId="{94AA2A88-CA3C-2558-E01A-B7EB9EF9BEE0}"/>
          </ac:picMkLst>
        </pc:pic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4268959347" sldId="2147483693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1138270680" sldId="2147483707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3846902248" sldId="2147483709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2313993145" sldId="2147483710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2664931304" sldId="2147483711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4161906132" sldId="2147483712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1016664589" sldId="2147483713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4010247878" sldId="2147483714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3984658923" sldId="2147483715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2239537896" sldId="2147483716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3676247578" sldId="2147483717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2243418337" sldId="2147483718"/>
          </pc:sldLayoutMkLst>
        </pc:sldLayoutChg>
        <pc:sldLayoutChg chg="setBg">
          <pc:chgData name="Sina Pinter" userId="0cf244ec-ee0a-43dd-b74c-8eb9b17c8789" providerId="ADAL" clId="{4C74E165-61BA-4C92-8B00-C87174E9A04A}" dt="2026-04-20T03:13:57.507" v="273"/>
          <pc:sldLayoutMkLst>
            <pc:docMk/>
            <pc:sldMasterMk cId="1651852680" sldId="2147483708"/>
            <pc:sldLayoutMk cId="809776686" sldId="2147483719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E09DD8E-315F-4512-9E6C-F84D5D4C0C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3606" cy="720680"/>
          </a:xfrm>
          <a:prstGeom prst="rect">
            <a:avLst/>
          </a:prstGeom>
        </p:spPr>
        <p:txBody>
          <a:bodyPr vert="horz" lIns="138766" tIns="69382" rIns="138766" bIns="69382" rtlCol="0"/>
          <a:lstStyle>
            <a:lvl1pPr algn="l">
              <a:defRPr sz="20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DB8FDF-59AF-4088-B42D-C96A66C8F06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5498" y="2"/>
            <a:ext cx="4303606" cy="720680"/>
          </a:xfrm>
          <a:prstGeom prst="rect">
            <a:avLst/>
          </a:prstGeom>
        </p:spPr>
        <p:txBody>
          <a:bodyPr vert="horz" lIns="138766" tIns="69382" rIns="138766" bIns="69382" rtlCol="0"/>
          <a:lstStyle>
            <a:lvl1pPr algn="r">
              <a:defRPr sz="2000"/>
            </a:lvl1pPr>
          </a:lstStyle>
          <a:p>
            <a:fld id="{1EC7AF36-123E-45CA-A0B4-875C307E3741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E85BBF-7DB3-42AC-9951-7BC2B3F96B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4" y="13643025"/>
            <a:ext cx="4303606" cy="720678"/>
          </a:xfrm>
          <a:prstGeom prst="rect">
            <a:avLst/>
          </a:prstGeom>
        </p:spPr>
        <p:txBody>
          <a:bodyPr vert="horz" lIns="138766" tIns="69382" rIns="138766" bIns="69382" rtlCol="0" anchor="b"/>
          <a:lstStyle>
            <a:lvl1pPr algn="l">
              <a:defRPr sz="20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D8E7E-971F-4F6F-B132-5E330BD1B5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5498" y="13643025"/>
            <a:ext cx="4303606" cy="720678"/>
          </a:xfrm>
          <a:prstGeom prst="rect">
            <a:avLst/>
          </a:prstGeom>
        </p:spPr>
        <p:txBody>
          <a:bodyPr vert="horz" lIns="138766" tIns="69382" rIns="138766" bIns="69382" rtlCol="0" anchor="b"/>
          <a:lstStyle>
            <a:lvl1pPr algn="r">
              <a:defRPr sz="2000"/>
            </a:lvl1pPr>
          </a:lstStyle>
          <a:p>
            <a:fld id="{771693AB-977E-4C32-A898-259D555056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0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4-21T06:55:27.227"/>
    </inkml:context>
    <inkml:brush xml:id="br0">
      <inkml:brushProperty name="width" value="0.06174" units="cm"/>
      <inkml:brushProperty name="height" value="0.06174" units="cm"/>
      <inkml:brushProperty name="color" value="#66CC00"/>
    </inkml:brush>
  </inkml:definitions>
  <inkml:trace contextRef="#ctx0" brushRef="#br0">4609 0 24575,'-16'164'0,"0"3"0,14-130 0,-11 53 0,6-50 0,-1 44 0,4-32 0,-3-1 0,-2 1 0,-3-2 0,-29 73 0,-14 53 0,22-88 0,24-57 0,-3-1 0,-1 0 0,-1-1 0,-21 30 0,-4-4 0,-73 93 0,97-129 0,1 0 0,-12 22 0,15-22 0,-1-1 0,-27 31 0,-2 1 0,31-36 0,-2 0 0,1-1 0,-17 14 0,13-12 0,0 0 0,1 1 0,1 1 0,-17 27 0,18-25 0,-1 0 0,-1 0 0,-26 24 0,17-20 0,-28 38 0,-3 2 0,38-46 0,-166 164 0,-12-3 0,160-151 0,-2-1 0,-52 30 0,-8 6 0,50-34 0,36-22 0,1-2 0,-1 3 0,1-1 0,1 1 0,-1-1 0,-13 15 0,2 0 0,-1-1 0,-1-1 0,-1-1 0,-32 20 0,29-20 0,1 0 0,1 0 0,1 2 0,-20 22 0,-2 1 0,35-35 0,0 2 0,1-2 0,0 3 0,-12 15 0,8-8 0,-1-1 0,-1 0 0,-20 18 0,-31 36 0,-56 80 0,87-107 0,-45 46 0,54-63 0,-108 115 0,122-130 0,1-2 0,-2 2 0,-17 11 0,-24 21 0,2 1 0,36-31 0,0-1 0,1 1 0,-16 20 0,24-26 0,-1 0 0,0-1 0,0 1 0,-14 8 0,13-10 0,1 1 0,0-2 0,1 2 0,0 1 0,0-2 0,-8 14 0,-6 9 0,-2-1 0,-1-1 0,-1-1 0,-2 0 0,-40 28 0,-23 23 0,56-48 0,-2-2 0,-2-2 0,-50 28 0,43-28 0,1 3 0,-47 38 0,68-49 0,-1-1 0,-1-1 0,0 0 0,-1-2 0,-43 16 0,-40 21 0,26 6 0,33-20 0,-77 60 0,90-65 0,2 0 0,1 2 0,2 2 0,-42 58 0,71-89 0,-4 6 0,2 1 0,0 0 0,0 0 0,1 0 0,1 1 0,0-1 0,0 14 0,-5 12 0,2-2 0,2 1 0,2 0 0,5 55 0,-1-43 0,-5 50 0,-12-30 0,10-50 0,0 1 0,-1 28 0,5-9 0,1-9 0,-2 1 0,-1-1 0,-9 32 0,6-32 0,2 0 0,1 0 0,2 34 0,1-33 0,-1-1 0,-2 1 0,-8 34 0,2-21 0,3 1 0,2 0 0,3 0 0,5 47 0,0 11 0,-6-13 0,5 98 0,1-158 0,3-1 0,11 30 0,-10-34 0,-1-1 0,-1 1 0,4 43 0,-10-42 0,5 51 0,-4-72 0,0 1 0,1 0 0,-1 0 0,1-1 0,0 0 0,1 1 0,0 0 0,-1-1 0,2-1 0,-1 2 0,0-1 0,9 6 0,-6-4 0,0-1 0,0 1 0,-1 0 0,0 0 0,0 1 0,-1-2 0,0 2 0,0 0 0,-1-1 0,0 2 0,3 7 0,0 11 0,5 48 0,-9-50 0,2 0 0,6 24 0,-7-38 0,0 1 0,1-1 0,0 1 0,1-2 0,0 1 0,1-1 0,1 1 0,0-1 0,0 0 0,12 11 0,-12-12 0,0-1 0,0 2 0,-2-1 0,1 0 0,-1 1 0,0 0 0,-1 0 0,-1 0 0,0 1 0,0-1 0,-1 1 0,1 12 0,0-7 0,0 0 0,2-1 0,8 23 0,23 21 0,-24-40 0,-1-1 0,12 29 0,1 32 0,-17-53 0,0 1 0,21 38 0,-22-49 0,0-1 0,-2 0 0,0 1 0,3 19 0,-5-18 0,1 0 0,2 0 0,9 23 0,3-3 0,-7-13 0,25 39 0,-13-27 0,-3 0 0,17 42 0,-8-14 0,-8-20 0,6 8 0,-4 1 0,16 57 0,-34-97 0,1 1 0,0-2 0,13 19 0,11 31 0,-19-31 0,-3 2 0,0-1 0,-3 0 0,0 44 0,-5 330 0,1-398 0,0 1 0,-1 1 0,-1-2 0,1 1 0,-2 0 0,1-1 0,-1 1 0,0-2 0,-1 2 0,0-1 0,-8 10 0,-1-2 0,-2 0 0,0 0 0,-20 14 0,14-12 0,-33 35 0,50-46 0,-1 0 0,2 0 0,-1 1 0,1-1 0,0 2 0,0-1 0,1-1 0,0 2 0,1-1 0,-1 12 0,5 80 0,0-49 0,-3-30 0,2-1 0,0 1 0,9 35 0,-8-47 0,1 1 0,0 0 0,1-1 0,0 1 0,0-2 0,1 1 0,0 0 0,1-1 0,0 1 0,10 7 0,89 74 0,-88-75 0,0 1 0,-2 1 0,20 24 0,35 31 0,-65-66 0,0 0 0,0-2 0,1 1 0,-1 1 0,1-2 0,0 1 0,1-2 0,-1 1 0,11 3 0,0-2 0,1-1 0,34 2 0,-52-5 0,10 1-195,0 0 0,0 1 0,0 0 0,0 1 0,-1 0 0,19 7 0,-13-2-6631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4303606" cy="720680"/>
          </a:xfrm>
          <a:prstGeom prst="rect">
            <a:avLst/>
          </a:prstGeom>
        </p:spPr>
        <p:txBody>
          <a:bodyPr vert="horz" lIns="138766" tIns="69382" rIns="138766" bIns="69382" rtlCol="0"/>
          <a:lstStyle>
            <a:lvl1pPr algn="l">
              <a:defRPr sz="2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8" y="2"/>
            <a:ext cx="4303606" cy="720680"/>
          </a:xfrm>
          <a:prstGeom prst="rect">
            <a:avLst/>
          </a:prstGeom>
        </p:spPr>
        <p:txBody>
          <a:bodyPr vert="horz" lIns="138766" tIns="69382" rIns="138766" bIns="69382" rtlCol="0"/>
          <a:lstStyle>
            <a:lvl1pPr algn="r">
              <a:defRPr sz="2000"/>
            </a:lvl1pPr>
          </a:lstStyle>
          <a:p>
            <a:fld id="{5C5757AB-AE34-456A-9485-C3A4E8DB73FB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2313" y="1795463"/>
            <a:ext cx="8486775" cy="4849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8766" tIns="69382" rIns="138766" bIns="6938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0" y="6912534"/>
            <a:ext cx="7945120" cy="5655707"/>
          </a:xfrm>
          <a:prstGeom prst="rect">
            <a:avLst/>
          </a:prstGeom>
        </p:spPr>
        <p:txBody>
          <a:bodyPr vert="horz" lIns="138766" tIns="69382" rIns="138766" bIns="6938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13643025"/>
            <a:ext cx="4303606" cy="720678"/>
          </a:xfrm>
          <a:prstGeom prst="rect">
            <a:avLst/>
          </a:prstGeom>
        </p:spPr>
        <p:txBody>
          <a:bodyPr vert="horz" lIns="138766" tIns="69382" rIns="138766" bIns="69382" rtlCol="0" anchor="b"/>
          <a:lstStyle>
            <a:lvl1pPr algn="l">
              <a:defRPr sz="20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8" y="13643025"/>
            <a:ext cx="4303606" cy="720678"/>
          </a:xfrm>
          <a:prstGeom prst="rect">
            <a:avLst/>
          </a:prstGeom>
        </p:spPr>
        <p:txBody>
          <a:bodyPr vert="horz" lIns="138766" tIns="69382" rIns="138766" bIns="69382" rtlCol="0" anchor="b"/>
          <a:lstStyle>
            <a:lvl1pPr algn="r">
              <a:defRPr sz="2000"/>
            </a:lvl1pPr>
          </a:lstStyle>
          <a:p>
            <a:fld id="{C8386991-8D4D-4011-84AB-5C3A8AB102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721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1pPr>
    <a:lvl2pPr marL="1272508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2pPr>
    <a:lvl3pPr marL="2545013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3pPr>
    <a:lvl4pPr marL="3817521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4pPr>
    <a:lvl5pPr marL="5090026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5pPr>
    <a:lvl6pPr marL="6362534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6pPr>
    <a:lvl7pPr marL="7635039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7pPr>
    <a:lvl8pPr marL="8907547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8pPr>
    <a:lvl9pPr marL="10180052" algn="l" defTabSz="2545013" rtl="0" eaLnBrk="1" latinLnBrk="0" hangingPunct="1">
      <a:defRPr sz="3341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C97524-6480-11BD-E242-09528725E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181A5F-A238-9912-D40F-DCB940046F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2313" y="1795463"/>
            <a:ext cx="8486775" cy="4849812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927DE8-D239-328A-92B7-8A0D2E301E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87656-F7D4-63FB-A531-E65CF7A5F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86991-8D4D-4011-84AB-5C3A8AB102C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83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6740E-DDC1-DE1D-A243-746AF181A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5CD92B-2381-8AEF-4CA3-04C13B66E8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722313" y="1795463"/>
            <a:ext cx="8486775" cy="4849812"/>
          </a:xfrm>
        </p:spPr>
        <p:txBody>
          <a:bodyPr/>
          <a:lstStyle/>
          <a:p>
            <a:endParaRPr lang="en-AU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7F8AE1-CCEB-522B-6053-9170A2910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E1DC3-13EA-2F39-CFED-83123D0FB3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386991-8D4D-4011-84AB-5C3A8AB102C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11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99994" y="4713405"/>
            <a:ext cx="37799963" cy="10026815"/>
          </a:xfrm>
          <a:prstGeom prst="rect">
            <a:avLst/>
          </a:prstGeom>
        </p:spPr>
        <p:txBody>
          <a:bodyPr anchor="b"/>
          <a:lstStyle>
            <a:lvl1pPr algn="ctr">
              <a:defRPr sz="248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99994" y="15126892"/>
            <a:ext cx="37799963" cy="695343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9921"/>
            </a:lvl1pPr>
            <a:lvl2pPr marL="1890019" indent="0" algn="ctr">
              <a:buNone/>
              <a:defRPr sz="8268"/>
            </a:lvl2pPr>
            <a:lvl3pPr marL="3780038" indent="0" algn="ctr">
              <a:buNone/>
              <a:defRPr sz="7441"/>
            </a:lvl3pPr>
            <a:lvl4pPr marL="5670057" indent="0" algn="ctr">
              <a:buNone/>
              <a:defRPr sz="6614"/>
            </a:lvl4pPr>
            <a:lvl5pPr marL="7560076" indent="0" algn="ctr">
              <a:buNone/>
              <a:defRPr sz="6614"/>
            </a:lvl5pPr>
            <a:lvl6pPr marL="9450095" indent="0" algn="ctr">
              <a:buNone/>
              <a:defRPr sz="6614"/>
            </a:lvl6pPr>
            <a:lvl7pPr marL="11340114" indent="0" algn="ctr">
              <a:buNone/>
              <a:defRPr sz="6614"/>
            </a:lvl7pPr>
            <a:lvl8pPr marL="13230134" indent="0" algn="ctr">
              <a:buNone/>
              <a:defRPr sz="6614"/>
            </a:lvl8pPr>
            <a:lvl9pPr marL="15120153" indent="0" algn="ctr">
              <a:buNone/>
              <a:defRPr sz="661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902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997" y="1533358"/>
            <a:ext cx="43469957" cy="55667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4997" y="7666780"/>
            <a:ext cx="43469957" cy="1827360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41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6067464" y="1533356"/>
            <a:ext cx="10867489" cy="2440702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64997" y="1533356"/>
            <a:ext cx="31972468" cy="2440702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776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6276F-0605-342F-EE81-8D196828E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FD603C-58FF-4219-A13D-4E23E567BB5E}" type="datetimeFigureOut">
              <a:rPr lang="en-US" smtClean="0"/>
              <a:pPr/>
              <a:t>5/5/2026</a:t>
            </a:fld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604538-3E27-F277-5B67-F31CE416C6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8692DB2-504A-431E-BAAB-4DB4A43A4A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270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2">
            <a:extLst>
              <a:ext uri="{FF2B5EF4-FFF2-40B4-BE49-F238E27FC236}">
                <a16:creationId xmlns:a16="http://schemas.microsoft.com/office/drawing/2014/main" id="{7F457F37-B756-151D-6053-130CB3E11E8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363819" y="6657705"/>
            <a:ext cx="7948934" cy="1356231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43" b="1" cap="all" spc="177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70573EA-3429-EA49-9746-80D449931094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2863874" y="8901695"/>
            <a:ext cx="685124" cy="291604"/>
          </a:xfrm>
          <a:prstGeom prst="rect">
            <a:avLst/>
          </a:prstGeom>
          <a:solidFill>
            <a:schemeClr val="accent5"/>
          </a:solidFill>
        </p:spPr>
        <p:txBody>
          <a:bodyPr>
            <a:noAutofit/>
          </a:bodyPr>
          <a:lstStyle>
            <a:lvl1pPr marL="0" indent="0">
              <a:buNone/>
              <a:defRPr sz="1417">
                <a:noFill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45DB50DC-7BCA-48A2-A2E4-237B0BFD2070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989019" y="8903805"/>
            <a:ext cx="354179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88C07894-89D6-056D-D671-CE3AAFCEC319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2863874" y="9448249"/>
            <a:ext cx="685124" cy="291604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marL="0" indent="0">
              <a:buNone/>
              <a:defRPr sz="1417">
                <a:noFill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14AAC17F-5661-76EB-9A0C-D783AC8038C6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989019" y="9448249"/>
            <a:ext cx="354179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2D7B9A-E57B-31C4-F8B8-F1348DFF1C45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2863874" y="9989097"/>
            <a:ext cx="685124" cy="291604"/>
          </a:xfrm>
          <a:prstGeom prst="rect">
            <a:avLst/>
          </a:prstGeom>
          <a:solidFill>
            <a:schemeClr val="accent6"/>
          </a:solidFill>
        </p:spPr>
        <p:txBody>
          <a:bodyPr>
            <a:noAutofit/>
          </a:bodyPr>
          <a:lstStyle>
            <a:lvl1pPr marL="0" indent="0">
              <a:buNone/>
              <a:defRPr sz="1417">
                <a:noFill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5EC5A70B-DCD7-A6D2-EB85-4282D055E6A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971363" y="9981206"/>
            <a:ext cx="354179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857D6424-3BF5-5560-A806-18DEEB68C87C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2874374" y="10540151"/>
            <a:ext cx="685124" cy="291604"/>
          </a:xfrm>
          <a:prstGeom prst="rect">
            <a:avLst/>
          </a:prstGeom>
          <a:solidFill>
            <a:schemeClr val="accent2"/>
          </a:solidFill>
        </p:spPr>
        <p:txBody>
          <a:bodyPr>
            <a:noAutofit/>
          </a:bodyPr>
          <a:lstStyle>
            <a:lvl1pPr marL="0" indent="0">
              <a:buNone/>
              <a:defRPr sz="1417">
                <a:noFill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3" name="Text Placeholder 6">
            <a:extLst>
              <a:ext uri="{FF2B5EF4-FFF2-40B4-BE49-F238E27FC236}">
                <a16:creationId xmlns:a16="http://schemas.microsoft.com/office/drawing/2014/main" id="{B0EDFA4D-9637-44D8-5BB8-603AF26A61B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3971363" y="10539432"/>
            <a:ext cx="354179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A806296F-0657-332C-D8B6-1E85CDC1FD87}"/>
              </a:ext>
            </a:extLst>
          </p:cNvPr>
          <p:cNvSpPr>
            <a:spLocks noGrp="1"/>
          </p:cNvSpPr>
          <p:nvPr>
            <p:ph type="chart" sz="quarter" idx="63"/>
          </p:nvPr>
        </p:nvSpPr>
        <p:spPr>
          <a:xfrm>
            <a:off x="3753738" y="9162624"/>
            <a:ext cx="17299386" cy="10627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8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2B41A0AD-6DDC-5079-B780-5EF2F43F9D53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4430882" y="13656074"/>
            <a:ext cx="2945780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126" b="1" cap="all" baseline="0">
                <a:solidFill>
                  <a:schemeClr val="bg1"/>
                </a:solidFill>
                <a:latin typeface="+mn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3CAA28C9-B5A1-2ACA-388A-98FC03BD6245}"/>
              </a:ext>
            </a:extLst>
          </p:cNvPr>
          <p:cNvSpPr>
            <a:spLocks noGrp="1"/>
          </p:cNvSpPr>
          <p:nvPr>
            <p:ph type="body" sz="quarter" idx="77" hasCustomPrompt="1"/>
          </p:nvPr>
        </p:nvSpPr>
        <p:spPr>
          <a:xfrm>
            <a:off x="1113811" y="14124304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r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EF2E2202-D099-8EF5-A641-35B68528A9C9}"/>
              </a:ext>
            </a:extLst>
          </p:cNvPr>
          <p:cNvSpPr>
            <a:spLocks noGrp="1"/>
          </p:cNvSpPr>
          <p:nvPr>
            <p:ph type="body" sz="quarter" idx="78" hasCustomPrompt="1"/>
          </p:nvPr>
        </p:nvSpPr>
        <p:spPr>
          <a:xfrm>
            <a:off x="1113811" y="15337288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r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7482B813-77A7-6C77-9A16-A9D8C88297B8}"/>
              </a:ext>
            </a:extLst>
          </p:cNvPr>
          <p:cNvSpPr>
            <a:spLocks noGrp="1"/>
          </p:cNvSpPr>
          <p:nvPr>
            <p:ph type="body" sz="quarter" idx="79" hasCustomPrompt="1"/>
          </p:nvPr>
        </p:nvSpPr>
        <p:spPr>
          <a:xfrm>
            <a:off x="1113811" y="17319652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r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1F2B1991-860D-7DF7-60A5-AED14D4C953F}"/>
              </a:ext>
            </a:extLst>
          </p:cNvPr>
          <p:cNvSpPr>
            <a:spLocks noGrp="1"/>
          </p:cNvSpPr>
          <p:nvPr>
            <p:ph type="body" sz="quarter" idx="80" hasCustomPrompt="1"/>
          </p:nvPr>
        </p:nvSpPr>
        <p:spPr>
          <a:xfrm>
            <a:off x="1113811" y="18748639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r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55" name="Text Placeholder 6">
            <a:extLst>
              <a:ext uri="{FF2B5EF4-FFF2-40B4-BE49-F238E27FC236}">
                <a16:creationId xmlns:a16="http://schemas.microsoft.com/office/drawing/2014/main" id="{5F101FA1-53E8-EC96-5AAC-C130E7C64103}"/>
              </a:ext>
            </a:extLst>
          </p:cNvPr>
          <p:cNvSpPr>
            <a:spLocks noGrp="1"/>
          </p:cNvSpPr>
          <p:nvPr>
            <p:ph type="body" sz="quarter" idx="73" hasCustomPrompt="1"/>
          </p:nvPr>
        </p:nvSpPr>
        <p:spPr>
          <a:xfrm>
            <a:off x="7414036" y="15863590"/>
            <a:ext cx="353745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126" b="1" cap="all" baseline="0">
                <a:solidFill>
                  <a:schemeClr val="bg1"/>
                </a:solidFill>
                <a:latin typeface="+mn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9A25F2D7-030B-F70A-8960-626B56DE8003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10820659" y="10069705"/>
            <a:ext cx="2945780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126" b="1" cap="all" baseline="0">
                <a:solidFill>
                  <a:schemeClr val="bg1"/>
                </a:solidFill>
                <a:latin typeface="+mn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EB09F9AE-E449-DD8C-96C0-59F249A31EE0}"/>
              </a:ext>
            </a:extLst>
          </p:cNvPr>
          <p:cNvSpPr>
            <a:spLocks noGrp="1"/>
          </p:cNvSpPr>
          <p:nvPr>
            <p:ph type="body" sz="quarter" idx="81" hasCustomPrompt="1"/>
          </p:nvPr>
        </p:nvSpPr>
        <p:spPr>
          <a:xfrm>
            <a:off x="13794235" y="10508731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1F6BCFB2-C250-31B2-CED3-862A74067670}"/>
              </a:ext>
            </a:extLst>
          </p:cNvPr>
          <p:cNvSpPr>
            <a:spLocks noGrp="1"/>
          </p:cNvSpPr>
          <p:nvPr>
            <p:ph type="body" sz="quarter" idx="82" hasCustomPrompt="1"/>
          </p:nvPr>
        </p:nvSpPr>
        <p:spPr>
          <a:xfrm>
            <a:off x="13794235" y="11667714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DA758525-0354-284F-4B05-7DB89DFECA19}"/>
              </a:ext>
            </a:extLst>
          </p:cNvPr>
          <p:cNvSpPr>
            <a:spLocks noGrp="1"/>
          </p:cNvSpPr>
          <p:nvPr>
            <p:ph type="body" sz="quarter" idx="83" hasCustomPrompt="1"/>
          </p:nvPr>
        </p:nvSpPr>
        <p:spPr>
          <a:xfrm>
            <a:off x="13794235" y="13776080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66" name="Text Placeholder 6">
            <a:extLst>
              <a:ext uri="{FF2B5EF4-FFF2-40B4-BE49-F238E27FC236}">
                <a16:creationId xmlns:a16="http://schemas.microsoft.com/office/drawing/2014/main" id="{BAF16855-4CAA-E33B-B67C-4FCFF2A7B002}"/>
              </a:ext>
            </a:extLst>
          </p:cNvPr>
          <p:cNvSpPr>
            <a:spLocks noGrp="1"/>
          </p:cNvSpPr>
          <p:nvPr>
            <p:ph type="body" sz="quarter" idx="84" hasCustomPrompt="1"/>
          </p:nvPr>
        </p:nvSpPr>
        <p:spPr>
          <a:xfrm>
            <a:off x="13794235" y="15547072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9C9A78ED-3A6C-846F-64B3-D4AF5FC03138}"/>
              </a:ext>
            </a:extLst>
          </p:cNvPr>
          <p:cNvSpPr>
            <a:spLocks noGrp="1"/>
          </p:cNvSpPr>
          <p:nvPr>
            <p:ph type="body" sz="quarter" idx="75" hasCustomPrompt="1"/>
          </p:nvPr>
        </p:nvSpPr>
        <p:spPr>
          <a:xfrm>
            <a:off x="14047665" y="16395854"/>
            <a:ext cx="2945780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126" b="1" cap="all" baseline="0">
                <a:solidFill>
                  <a:schemeClr val="bg1"/>
                </a:solidFill>
                <a:latin typeface="+mn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Text Placeholder 42">
            <a:extLst>
              <a:ext uri="{FF2B5EF4-FFF2-40B4-BE49-F238E27FC236}">
                <a16:creationId xmlns:a16="http://schemas.microsoft.com/office/drawing/2014/main" id="{2CDF20F9-AA8B-A562-6E6E-E95ABCDB06FE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8038724" y="9449943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CCEC51F7-B913-6425-D4EE-D4CA458409B4}"/>
              </a:ext>
            </a:extLst>
          </p:cNvPr>
          <p:cNvSpPr>
            <a:spLocks noGrp="1"/>
          </p:cNvSpPr>
          <p:nvPr>
            <p:ph type="body" sz="quarter" idx="76" hasCustomPrompt="1"/>
          </p:nvPr>
        </p:nvSpPr>
        <p:spPr>
          <a:xfrm>
            <a:off x="16966063" y="17123609"/>
            <a:ext cx="3537459" cy="29160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buNone/>
              <a:defRPr sz="2126" b="1" cap="all" baseline="0">
                <a:solidFill>
                  <a:schemeClr val="bg1"/>
                </a:solidFill>
                <a:latin typeface="+mn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8" name="Text Placeholder 42">
            <a:extLst>
              <a:ext uri="{FF2B5EF4-FFF2-40B4-BE49-F238E27FC236}">
                <a16:creationId xmlns:a16="http://schemas.microsoft.com/office/drawing/2014/main" id="{D322B576-F27C-8F45-BB6F-163524498ACC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22610014" y="12656085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1" name="Text Placeholder 6">
            <a:extLst>
              <a:ext uri="{FF2B5EF4-FFF2-40B4-BE49-F238E27FC236}">
                <a16:creationId xmlns:a16="http://schemas.microsoft.com/office/drawing/2014/main" id="{9F8C822E-BFA4-8B80-A222-6ACFC07798FA}"/>
              </a:ext>
            </a:extLst>
          </p:cNvPr>
          <p:cNvSpPr>
            <a:spLocks noGrp="1"/>
          </p:cNvSpPr>
          <p:nvPr>
            <p:ph type="body" sz="quarter" idx="85" hasCustomPrompt="1"/>
          </p:nvPr>
        </p:nvSpPr>
        <p:spPr>
          <a:xfrm>
            <a:off x="20180945" y="17596111"/>
            <a:ext cx="3541799" cy="19938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72" name="Text Placeholder 6">
            <a:extLst>
              <a:ext uri="{FF2B5EF4-FFF2-40B4-BE49-F238E27FC236}">
                <a16:creationId xmlns:a16="http://schemas.microsoft.com/office/drawing/2014/main" id="{242F9FC5-EC87-967D-0858-57A605A6446A}"/>
              </a:ext>
            </a:extLst>
          </p:cNvPr>
          <p:cNvSpPr>
            <a:spLocks noGrp="1"/>
          </p:cNvSpPr>
          <p:nvPr>
            <p:ph type="body" sz="quarter" idx="86" hasCustomPrompt="1"/>
          </p:nvPr>
        </p:nvSpPr>
        <p:spPr>
          <a:xfrm>
            <a:off x="20180945" y="17846081"/>
            <a:ext cx="3541799" cy="19938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73" name="Text Placeholder 6">
            <a:extLst>
              <a:ext uri="{FF2B5EF4-FFF2-40B4-BE49-F238E27FC236}">
                <a16:creationId xmlns:a16="http://schemas.microsoft.com/office/drawing/2014/main" id="{188C6FF5-6DDB-B58E-D82A-18B3878906D2}"/>
              </a:ext>
            </a:extLst>
          </p:cNvPr>
          <p:cNvSpPr>
            <a:spLocks noGrp="1"/>
          </p:cNvSpPr>
          <p:nvPr>
            <p:ph type="body" sz="quarter" idx="87" hasCustomPrompt="1"/>
          </p:nvPr>
        </p:nvSpPr>
        <p:spPr>
          <a:xfrm>
            <a:off x="20180945" y="18165700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74" name="Text Placeholder 6">
            <a:extLst>
              <a:ext uri="{FF2B5EF4-FFF2-40B4-BE49-F238E27FC236}">
                <a16:creationId xmlns:a16="http://schemas.microsoft.com/office/drawing/2014/main" id="{5CCDA829-871C-4E9B-4C42-D5FFE73BB38B}"/>
              </a:ext>
            </a:extLst>
          </p:cNvPr>
          <p:cNvSpPr>
            <a:spLocks noGrp="1"/>
          </p:cNvSpPr>
          <p:nvPr>
            <p:ph type="body" sz="quarter" idx="88" hasCustomPrompt="1"/>
          </p:nvPr>
        </p:nvSpPr>
        <p:spPr>
          <a:xfrm>
            <a:off x="20180945" y="18946678"/>
            <a:ext cx="3541799" cy="291604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l">
              <a:buNone/>
              <a:defRPr sz="1772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1417"/>
            </a:lvl2pPr>
            <a:lvl3pPr marL="2160003" indent="0">
              <a:buNone/>
              <a:defRPr sz="1417"/>
            </a:lvl3pPr>
            <a:lvl4pPr marL="3240005" indent="0">
              <a:buNone/>
              <a:defRPr sz="1417"/>
            </a:lvl4pPr>
            <a:lvl5pPr marL="4320005" indent="0">
              <a:buNone/>
              <a:defRPr sz="1417"/>
            </a:lvl5pPr>
          </a:lstStyle>
          <a:p>
            <a:pPr lvl="0"/>
            <a:r>
              <a:rPr lang="en-US" dirty="0"/>
              <a:t>Add text </a:t>
            </a:r>
          </a:p>
        </p:txBody>
      </p:sp>
      <p:sp>
        <p:nvSpPr>
          <p:cNvPr id="36" name="Text Placeholder 42">
            <a:extLst>
              <a:ext uri="{FF2B5EF4-FFF2-40B4-BE49-F238E27FC236}">
                <a16:creationId xmlns:a16="http://schemas.microsoft.com/office/drawing/2014/main" id="{9561FB49-0EC3-BC6F-C6C0-D349A76EEE3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25539313" y="8303011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42">
            <a:extLst>
              <a:ext uri="{FF2B5EF4-FFF2-40B4-BE49-F238E27FC236}">
                <a16:creationId xmlns:a16="http://schemas.microsoft.com/office/drawing/2014/main" id="{C454A266-8438-52C0-69D0-57439B778FD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26627451" y="11269916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42">
            <a:extLst>
              <a:ext uri="{FF2B5EF4-FFF2-40B4-BE49-F238E27FC236}">
                <a16:creationId xmlns:a16="http://schemas.microsoft.com/office/drawing/2014/main" id="{4FFD2D8D-7BF6-D109-84FD-05ACC78CC75F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34152789" y="7594469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42">
            <a:extLst>
              <a:ext uri="{FF2B5EF4-FFF2-40B4-BE49-F238E27FC236}">
                <a16:creationId xmlns:a16="http://schemas.microsoft.com/office/drawing/2014/main" id="{F6160B69-378F-D5E4-AA7B-FE8FC4B321CD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35120491" y="10566396"/>
            <a:ext cx="3875691" cy="708543"/>
          </a:xfrm>
          <a:prstGeom prst="rect">
            <a:avLst/>
          </a:prstGeom>
          <a:solidFill>
            <a:schemeClr val="accent2">
              <a:alpha val="80000"/>
            </a:schemeClr>
          </a:solidFill>
        </p:spPr>
        <p:txBody>
          <a:bodyPr lIns="0" tIns="0" rIns="0" bIns="0"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43" b="1" cap="all" baseline="0">
                <a:solidFill>
                  <a:schemeClr val="tx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Chart Placeholder 14">
            <a:extLst>
              <a:ext uri="{FF2B5EF4-FFF2-40B4-BE49-F238E27FC236}">
                <a16:creationId xmlns:a16="http://schemas.microsoft.com/office/drawing/2014/main" id="{66F256D4-BD63-F16E-95C9-0BB84F48909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24938779" y="15029341"/>
            <a:ext cx="7200988" cy="311536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54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F017107D-1ABA-BDF9-403B-3D5373CE24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6253258" y="15964413"/>
            <a:ext cx="4572030" cy="114354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637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01EC7633-F1B6-2964-8DD8-9AA2466272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938779" y="18144700"/>
            <a:ext cx="7200988" cy="156777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3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4" name="Chart Placeholder 14">
            <a:extLst>
              <a:ext uri="{FF2B5EF4-FFF2-40B4-BE49-F238E27FC236}">
                <a16:creationId xmlns:a16="http://schemas.microsoft.com/office/drawing/2014/main" id="{07FE8A18-D626-B215-A37B-A3386ECC65B8}"/>
              </a:ext>
            </a:extLst>
          </p:cNvPr>
          <p:cNvSpPr>
            <a:spLocks noGrp="1"/>
          </p:cNvSpPr>
          <p:nvPr>
            <p:ph type="chart" sz="quarter" idx="59"/>
          </p:nvPr>
        </p:nvSpPr>
        <p:spPr>
          <a:xfrm>
            <a:off x="33056607" y="15026356"/>
            <a:ext cx="7200988" cy="31059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54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7279C651-3E6A-2690-2C66-A8236A21C398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34371086" y="15961432"/>
            <a:ext cx="4572030" cy="114354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637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6" name="Text Placeholder 5">
            <a:extLst>
              <a:ext uri="{FF2B5EF4-FFF2-40B4-BE49-F238E27FC236}">
                <a16:creationId xmlns:a16="http://schemas.microsoft.com/office/drawing/2014/main" id="{EE72FE96-CB2E-BBD8-FE6C-0B1167E0A2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865203" y="18144700"/>
            <a:ext cx="7646068" cy="156777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3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47" name="Chart Placeholder 14">
            <a:extLst>
              <a:ext uri="{FF2B5EF4-FFF2-40B4-BE49-F238E27FC236}">
                <a16:creationId xmlns:a16="http://schemas.microsoft.com/office/drawing/2014/main" id="{4D8A1FE7-2B26-E1D0-790D-2033918450E6}"/>
              </a:ext>
            </a:extLst>
          </p:cNvPr>
          <p:cNvSpPr>
            <a:spLocks noGrp="1"/>
          </p:cNvSpPr>
          <p:nvPr>
            <p:ph type="chart" sz="quarter" idx="61"/>
          </p:nvPr>
        </p:nvSpPr>
        <p:spPr>
          <a:xfrm>
            <a:off x="40989994" y="15026356"/>
            <a:ext cx="7200988" cy="310592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3543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48" name="Text Placeholder 5">
            <a:extLst>
              <a:ext uri="{FF2B5EF4-FFF2-40B4-BE49-F238E27FC236}">
                <a16:creationId xmlns:a16="http://schemas.microsoft.com/office/drawing/2014/main" id="{A4F5FB44-3718-15D1-84AF-511278276293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42304473" y="15961432"/>
            <a:ext cx="4572030" cy="1143543"/>
          </a:xfrm>
          <a:prstGeom prst="rect">
            <a:avLst/>
          </a:prstGeom>
          <a:noFill/>
        </p:spPr>
        <p:txBody>
          <a:bodyPr lIns="0" rIns="0" anchor="ctr">
            <a:noAutofit/>
          </a:bodyPr>
          <a:lstStyle>
            <a:lvl1pPr marL="0" indent="0" algn="ctr">
              <a:buNone/>
              <a:defRPr sz="6378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02A0AC53-149F-75D9-A83C-F356305593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989994" y="18144700"/>
            <a:ext cx="7349170" cy="1567770"/>
          </a:xfrm>
          <a:prstGeom prst="rect">
            <a:avLst/>
          </a:prstGeom>
          <a:noFill/>
        </p:spPr>
        <p:txBody>
          <a:bodyPr lIns="0" r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835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2F300AE-6A18-9514-6FC8-3AB775EB6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926707" y="20325487"/>
            <a:ext cx="445465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2">
            <a:extLst>
              <a:ext uri="{FF2B5EF4-FFF2-40B4-BE49-F238E27FC236}">
                <a16:creationId xmlns:a16="http://schemas.microsoft.com/office/drawing/2014/main" id="{282C2CE0-7016-7973-0B22-0C186CE172A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312625" y="21192625"/>
            <a:ext cx="8305331" cy="1356231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43" b="1" cap="all" spc="177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1F293928-8769-466A-B734-548A56DE56C9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2312619" y="22310204"/>
            <a:ext cx="8089192" cy="346685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26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0426993-390A-13BB-CA84-8774C1CEF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11670" y="22755243"/>
            <a:ext cx="680399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42">
            <a:extLst>
              <a:ext uri="{FF2B5EF4-FFF2-40B4-BE49-F238E27FC236}">
                <a16:creationId xmlns:a16="http://schemas.microsoft.com/office/drawing/2014/main" id="{69DB5262-B2D4-831F-E1F7-4D642CE959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4339114" y="22399276"/>
            <a:ext cx="3891003" cy="708543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52" b="0" cap="all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8613FF6-0BB9-EF14-3897-E3899091C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01668" y="23675002"/>
            <a:ext cx="491399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42">
            <a:extLst>
              <a:ext uri="{FF2B5EF4-FFF2-40B4-BE49-F238E27FC236}">
                <a16:creationId xmlns:a16="http://schemas.microsoft.com/office/drawing/2014/main" id="{B91F2B27-55F0-72C2-C13F-0197419B2D7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4386964" y="23320734"/>
            <a:ext cx="3891003" cy="708543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52" b="0" cap="all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1AE66E1-35DF-C193-FC0B-7C11816AE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813666" y="24579627"/>
            <a:ext cx="340199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42">
            <a:extLst>
              <a:ext uri="{FF2B5EF4-FFF2-40B4-BE49-F238E27FC236}">
                <a16:creationId xmlns:a16="http://schemas.microsoft.com/office/drawing/2014/main" id="{FACD3583-3455-5A30-2088-64B4F2274E2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339114" y="24242191"/>
            <a:ext cx="3891003" cy="708543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252" b="0" cap="all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18" name="Text Placeholder 42">
            <a:extLst>
              <a:ext uri="{FF2B5EF4-FFF2-40B4-BE49-F238E27FC236}">
                <a16:creationId xmlns:a16="http://schemas.microsoft.com/office/drawing/2014/main" id="{F7E60D35-8B92-B28C-F8F5-7070EFEEAE4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1053134" y="21048989"/>
            <a:ext cx="2440251" cy="7085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252" b="1" cap="all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7" name="Text Placeholder 42">
            <a:extLst>
              <a:ext uri="{FF2B5EF4-FFF2-40B4-BE49-F238E27FC236}">
                <a16:creationId xmlns:a16="http://schemas.microsoft.com/office/drawing/2014/main" id="{38595A91-BDA4-AEAD-8EA4-82CD8ED1F00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3709518" y="21131156"/>
            <a:ext cx="11219570" cy="1044435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35" b="0" cap="none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9" name="Text Placeholder 42">
            <a:extLst>
              <a:ext uri="{FF2B5EF4-FFF2-40B4-BE49-F238E27FC236}">
                <a16:creationId xmlns:a16="http://schemas.microsoft.com/office/drawing/2014/main" id="{EC078273-5819-3028-1DBC-1CA2ECBA9C3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1053134" y="22435158"/>
            <a:ext cx="2440251" cy="7085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252" b="1" cap="all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42">
            <a:extLst>
              <a:ext uri="{FF2B5EF4-FFF2-40B4-BE49-F238E27FC236}">
                <a16:creationId xmlns:a16="http://schemas.microsoft.com/office/drawing/2014/main" id="{3F8D07CE-EDF0-8C3A-CF30-3DC3849BE6F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3709518" y="22518695"/>
            <a:ext cx="11219570" cy="1044435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35" b="0" cap="none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0" name="Text Placeholder 42">
            <a:extLst>
              <a:ext uri="{FF2B5EF4-FFF2-40B4-BE49-F238E27FC236}">
                <a16:creationId xmlns:a16="http://schemas.microsoft.com/office/drawing/2014/main" id="{34501DCD-E1C1-A1E2-B8E9-511FC0164E5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1053130" y="23857319"/>
            <a:ext cx="2440251" cy="70854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4252" b="1" cap="all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42">
            <a:extLst>
              <a:ext uri="{FF2B5EF4-FFF2-40B4-BE49-F238E27FC236}">
                <a16:creationId xmlns:a16="http://schemas.microsoft.com/office/drawing/2014/main" id="{74FBB34B-CD09-8110-F847-4DC105BA31A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3709518" y="23892685"/>
            <a:ext cx="11219570" cy="1490374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35" b="0" cap="none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3" name="Picture Placeholder 31">
            <a:extLst>
              <a:ext uri="{FF2B5EF4-FFF2-40B4-BE49-F238E27FC236}">
                <a16:creationId xmlns:a16="http://schemas.microsoft.com/office/drawing/2014/main" id="{F8669007-6AEF-0E5A-2121-F6AC9A5F8285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8694413" y="21126995"/>
            <a:ext cx="4346996" cy="113401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126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42">
            <a:extLst>
              <a:ext uri="{FF2B5EF4-FFF2-40B4-BE49-F238E27FC236}">
                <a16:creationId xmlns:a16="http://schemas.microsoft.com/office/drawing/2014/main" id="{630F258F-A810-DE19-CD3C-034FD512CC8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8232416" y="22651393"/>
            <a:ext cx="8275897" cy="1356231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43" b="1" cap="all" spc="177" baseline="0">
                <a:solidFill>
                  <a:schemeClr val="accent2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30" name="Text Placeholder 42">
            <a:extLst>
              <a:ext uri="{FF2B5EF4-FFF2-40B4-BE49-F238E27FC236}">
                <a16:creationId xmlns:a16="http://schemas.microsoft.com/office/drawing/2014/main" id="{18DB9759-1C52-E500-0848-9E97DA793C2E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38240392" y="24110218"/>
            <a:ext cx="8267915" cy="1255749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835" b="0" cap="none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14BA38-5E41-49F2-9FE9-5D274C2310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926707" y="25756332"/>
            <a:ext cx="445465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42">
            <a:extLst>
              <a:ext uri="{FF2B5EF4-FFF2-40B4-BE49-F238E27FC236}">
                <a16:creationId xmlns:a16="http://schemas.microsoft.com/office/drawing/2014/main" id="{B5BEC296-1524-7058-95A8-24B451C7B74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63819" y="26386138"/>
            <a:ext cx="8464715" cy="1149097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>
              <a:buNone/>
              <a:defRPr sz="1417" b="1" baseline="0">
                <a:solidFill>
                  <a:schemeClr val="bg1"/>
                </a:solidFill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0" name="Text Placeholder 42">
            <a:extLst>
              <a:ext uri="{FF2B5EF4-FFF2-40B4-BE49-F238E27FC236}">
                <a16:creationId xmlns:a16="http://schemas.microsoft.com/office/drawing/2014/main" id="{B8BD9405-7516-767C-DDA7-AF25D1275A7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0993495" y="26386140"/>
            <a:ext cx="16946979" cy="1722843"/>
          </a:xfrm>
          <a:prstGeom prst="rect">
            <a:avLst/>
          </a:prstGeom>
        </p:spPr>
        <p:txBody>
          <a:bodyPr lIns="91440" tIns="0" bIns="0" numCol="2" spcCol="27432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17" b="0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1" name="Text Placeholder 42">
            <a:extLst>
              <a:ext uri="{FF2B5EF4-FFF2-40B4-BE49-F238E27FC236}">
                <a16:creationId xmlns:a16="http://schemas.microsoft.com/office/drawing/2014/main" id="{38C8A560-4CB0-BEDF-8FC5-FC2F0DAB3D1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9987976" y="26386138"/>
            <a:ext cx="10269614" cy="1722858"/>
          </a:xfrm>
          <a:prstGeom prst="rect">
            <a:avLst/>
          </a:prstGeom>
        </p:spPr>
        <p:txBody>
          <a:bodyPr lIns="91440" t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126"/>
              </a:spcAft>
              <a:buNone/>
              <a:defRPr sz="2480" b="0" baseline="0">
                <a:solidFill>
                  <a:schemeClr val="bg1"/>
                </a:solidFill>
                <a:latin typeface="+mj-lt"/>
              </a:defRPr>
            </a:lvl1pPr>
            <a:lvl2pPr marL="1080002" indent="0">
              <a:buNone/>
              <a:defRPr sz="2126">
                <a:solidFill>
                  <a:schemeClr val="tx2"/>
                </a:solidFill>
              </a:defRPr>
            </a:lvl2pPr>
            <a:lvl3pPr marL="2160003" indent="0">
              <a:buNone/>
              <a:defRPr sz="2126">
                <a:solidFill>
                  <a:schemeClr val="tx2"/>
                </a:solidFill>
              </a:defRPr>
            </a:lvl3pPr>
            <a:lvl4pPr marL="3240005" indent="0">
              <a:buNone/>
              <a:defRPr sz="2126">
                <a:solidFill>
                  <a:schemeClr val="tx2"/>
                </a:solidFill>
              </a:defRPr>
            </a:lvl4pPr>
            <a:lvl5pPr marL="4320005" indent="0">
              <a:buNone/>
              <a:defRPr sz="2126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12" name="Picture Placeholder 40">
            <a:extLst>
              <a:ext uri="{FF2B5EF4-FFF2-40B4-BE49-F238E27FC236}">
                <a16:creationId xmlns:a16="http://schemas.microsoft.com/office/drawing/2014/main" id="{8BC9E4B1-2560-C461-173D-159FB33B08F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40989987" y="26200830"/>
            <a:ext cx="7349166" cy="142133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26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9593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997" y="1533358"/>
            <a:ext cx="43469957" cy="55667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4997" y="7666780"/>
            <a:ext cx="43469957" cy="182736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993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747" y="7180110"/>
            <a:ext cx="43469957" cy="11980175"/>
          </a:xfrm>
          <a:prstGeom prst="rect">
            <a:avLst/>
          </a:prstGeom>
        </p:spPr>
        <p:txBody>
          <a:bodyPr anchor="b"/>
          <a:lstStyle>
            <a:lvl1pPr>
              <a:defRPr sz="2480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8747" y="19273622"/>
            <a:ext cx="43469957" cy="6300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921">
                <a:solidFill>
                  <a:schemeClr val="tx1">
                    <a:tint val="75000"/>
                  </a:schemeClr>
                </a:solidFill>
              </a:defRPr>
            </a:lvl1pPr>
            <a:lvl2pPr marL="1890019" indent="0">
              <a:buNone/>
              <a:defRPr sz="8268">
                <a:solidFill>
                  <a:schemeClr val="tx1">
                    <a:tint val="75000"/>
                  </a:schemeClr>
                </a:solidFill>
              </a:defRPr>
            </a:lvl2pPr>
            <a:lvl3pPr marL="3780038" indent="0">
              <a:buNone/>
              <a:defRPr sz="7441">
                <a:solidFill>
                  <a:schemeClr val="tx1">
                    <a:tint val="75000"/>
                  </a:schemeClr>
                </a:solidFill>
              </a:defRPr>
            </a:lvl3pPr>
            <a:lvl4pPr marL="5670057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4pPr>
            <a:lvl5pPr marL="7560076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5pPr>
            <a:lvl6pPr marL="9450095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6pPr>
            <a:lvl7pPr marL="1134011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7pPr>
            <a:lvl8pPr marL="13230134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8pPr>
            <a:lvl9pPr marL="15120153" indent="0">
              <a:buNone/>
              <a:defRPr sz="661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931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997" y="1533358"/>
            <a:ext cx="43469957" cy="55667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64996" y="7666780"/>
            <a:ext cx="21419979" cy="182736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514975" y="7666780"/>
            <a:ext cx="21419979" cy="1827360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90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1" y="1533358"/>
            <a:ext cx="43469957" cy="55667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1563" y="7060106"/>
            <a:ext cx="21321539" cy="34600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563" y="10520155"/>
            <a:ext cx="21321539" cy="154735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514975" y="7060106"/>
            <a:ext cx="21426543" cy="34600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921" b="1"/>
            </a:lvl1pPr>
            <a:lvl2pPr marL="1890019" indent="0">
              <a:buNone/>
              <a:defRPr sz="8268" b="1"/>
            </a:lvl2pPr>
            <a:lvl3pPr marL="3780038" indent="0">
              <a:buNone/>
              <a:defRPr sz="7441" b="1"/>
            </a:lvl3pPr>
            <a:lvl4pPr marL="5670057" indent="0">
              <a:buNone/>
              <a:defRPr sz="6614" b="1"/>
            </a:lvl4pPr>
            <a:lvl5pPr marL="7560076" indent="0">
              <a:buNone/>
              <a:defRPr sz="6614" b="1"/>
            </a:lvl5pPr>
            <a:lvl6pPr marL="9450095" indent="0">
              <a:buNone/>
              <a:defRPr sz="6614" b="1"/>
            </a:lvl6pPr>
            <a:lvl7pPr marL="11340114" indent="0">
              <a:buNone/>
              <a:defRPr sz="6614" b="1"/>
            </a:lvl7pPr>
            <a:lvl8pPr marL="13230134" indent="0">
              <a:buNone/>
              <a:defRPr sz="6614" b="1"/>
            </a:lvl8pPr>
            <a:lvl9pPr marL="15120153" indent="0">
              <a:buNone/>
              <a:defRPr sz="661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514975" y="10520155"/>
            <a:ext cx="21426543" cy="154735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64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4997" y="1533358"/>
            <a:ext cx="43469957" cy="55667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247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58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1920028"/>
            <a:ext cx="16255294" cy="6720099"/>
          </a:xfrm>
          <a:prstGeom prst="rect">
            <a:avLst/>
          </a:prstGeom>
        </p:spPr>
        <p:txBody>
          <a:bodyPr anchor="b"/>
          <a:lstStyle>
            <a:lvl1pPr>
              <a:defRPr sz="132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6543" y="4146730"/>
            <a:ext cx="25514975" cy="20466969"/>
          </a:xfrm>
          <a:prstGeom prst="rect">
            <a:avLst/>
          </a:prstGeom>
        </p:spPr>
        <p:txBody>
          <a:bodyPr/>
          <a:lstStyle>
            <a:lvl1pPr>
              <a:defRPr sz="13228"/>
            </a:lvl1pPr>
            <a:lvl2pPr>
              <a:defRPr sz="11575"/>
            </a:lvl2pPr>
            <a:lvl3pPr>
              <a:defRPr sz="9921"/>
            </a:lvl3pPr>
            <a:lvl4pPr>
              <a:defRPr sz="8268"/>
            </a:lvl4pPr>
            <a:lvl5pPr>
              <a:defRPr sz="8268"/>
            </a:lvl5pPr>
            <a:lvl6pPr>
              <a:defRPr sz="8268"/>
            </a:lvl6pPr>
            <a:lvl7pPr>
              <a:defRPr sz="8268"/>
            </a:lvl7pPr>
            <a:lvl8pPr>
              <a:defRPr sz="8268"/>
            </a:lvl8pPr>
            <a:lvl9pPr>
              <a:defRPr sz="826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8640127"/>
            <a:ext cx="16255294" cy="16006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537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1563" y="1920028"/>
            <a:ext cx="16255294" cy="6720099"/>
          </a:xfrm>
          <a:prstGeom prst="rect">
            <a:avLst/>
          </a:prstGeom>
        </p:spPr>
        <p:txBody>
          <a:bodyPr anchor="b"/>
          <a:lstStyle>
            <a:lvl1pPr>
              <a:defRPr sz="1322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426543" y="4146730"/>
            <a:ext cx="25514975" cy="2046696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3228"/>
            </a:lvl1pPr>
            <a:lvl2pPr marL="1890019" indent="0">
              <a:buNone/>
              <a:defRPr sz="11575"/>
            </a:lvl2pPr>
            <a:lvl3pPr marL="3780038" indent="0">
              <a:buNone/>
              <a:defRPr sz="9921"/>
            </a:lvl3pPr>
            <a:lvl4pPr marL="5670057" indent="0">
              <a:buNone/>
              <a:defRPr sz="8268"/>
            </a:lvl4pPr>
            <a:lvl5pPr marL="7560076" indent="0">
              <a:buNone/>
              <a:defRPr sz="8268"/>
            </a:lvl5pPr>
            <a:lvl6pPr marL="9450095" indent="0">
              <a:buNone/>
              <a:defRPr sz="8268"/>
            </a:lvl6pPr>
            <a:lvl7pPr marL="11340114" indent="0">
              <a:buNone/>
              <a:defRPr sz="8268"/>
            </a:lvl7pPr>
            <a:lvl8pPr marL="13230134" indent="0">
              <a:buNone/>
              <a:defRPr sz="8268"/>
            </a:lvl8pPr>
            <a:lvl9pPr marL="15120153" indent="0">
              <a:buNone/>
              <a:defRPr sz="8268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1563" y="8640127"/>
            <a:ext cx="16255294" cy="160069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614"/>
            </a:lvl1pPr>
            <a:lvl2pPr marL="1890019" indent="0">
              <a:buNone/>
              <a:defRPr sz="5787"/>
            </a:lvl2pPr>
            <a:lvl3pPr marL="3780038" indent="0">
              <a:buNone/>
              <a:defRPr sz="4961"/>
            </a:lvl3pPr>
            <a:lvl4pPr marL="5670057" indent="0">
              <a:buNone/>
              <a:defRPr sz="4134"/>
            </a:lvl4pPr>
            <a:lvl5pPr marL="7560076" indent="0">
              <a:buNone/>
              <a:defRPr sz="4134"/>
            </a:lvl5pPr>
            <a:lvl6pPr marL="9450095" indent="0">
              <a:buNone/>
              <a:defRPr sz="4134"/>
            </a:lvl6pPr>
            <a:lvl7pPr marL="11340114" indent="0">
              <a:buNone/>
              <a:defRPr sz="4134"/>
            </a:lvl7pPr>
            <a:lvl8pPr marL="13230134" indent="0">
              <a:buNone/>
              <a:defRPr sz="4134"/>
            </a:lvl8pPr>
            <a:lvl9pPr marL="15120153" indent="0">
              <a:buNone/>
              <a:defRPr sz="4134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64996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37FD603C-58FF-4219-A13D-4E23E567BB5E}" type="datetimeFigureOut">
              <a:rPr lang="en-US" smtClean="0"/>
              <a:t>5/5/2026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6694984" y="26693729"/>
            <a:ext cx="17009983" cy="1533356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5594965" y="26693729"/>
            <a:ext cx="11339989" cy="1533356"/>
          </a:xfrm>
          <a:prstGeom prst="rect">
            <a:avLst/>
          </a:prstGeom>
        </p:spPr>
        <p:txBody>
          <a:bodyPr/>
          <a:lstStyle/>
          <a:p>
            <a:fld id="{E8692DB2-504A-431E-BAAB-4DB4A43A4A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4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18AF94D-D48E-CF65-2576-8528F653763E}"/>
              </a:ext>
            </a:extLst>
          </p:cNvPr>
          <p:cNvSpPr txBox="1">
            <a:spLocks/>
          </p:cNvSpPr>
          <p:nvPr userDrawn="1"/>
        </p:nvSpPr>
        <p:spPr>
          <a:xfrm>
            <a:off x="31568365" y="0"/>
            <a:ext cx="18831585" cy="3924300"/>
          </a:xfrm>
          <a:custGeom>
            <a:avLst/>
            <a:gdLst>
              <a:gd name="csX0" fmla="*/ 0 w 18671021"/>
              <a:gd name="csY0" fmla="*/ 0 h 4421315"/>
              <a:gd name="csX1" fmla="*/ 18671021 w 18671021"/>
              <a:gd name="csY1" fmla="*/ 0 h 4421315"/>
              <a:gd name="csX2" fmla="*/ 18671021 w 18671021"/>
              <a:gd name="csY2" fmla="*/ 4421315 h 4421315"/>
              <a:gd name="csX3" fmla="*/ 0 w 18671021"/>
              <a:gd name="csY3" fmla="*/ 4421315 h 4421315"/>
              <a:gd name="csX4" fmla="*/ 0 w 18671021"/>
              <a:gd name="csY4" fmla="*/ 0 h 4421315"/>
              <a:gd name="csX0" fmla="*/ 0 w 18671021"/>
              <a:gd name="csY0" fmla="*/ 0 h 4421315"/>
              <a:gd name="csX1" fmla="*/ 18671021 w 18671021"/>
              <a:gd name="csY1" fmla="*/ 0 h 4421315"/>
              <a:gd name="csX2" fmla="*/ 18671020 w 18671021"/>
              <a:gd name="csY2" fmla="*/ 2769495 h 4421315"/>
              <a:gd name="csX3" fmla="*/ 0 w 18671021"/>
              <a:gd name="csY3" fmla="*/ 4421315 h 4421315"/>
              <a:gd name="csX4" fmla="*/ 0 w 18671021"/>
              <a:gd name="csY4" fmla="*/ 0 h 4421315"/>
              <a:gd name="csX0" fmla="*/ 0 w 18671021"/>
              <a:gd name="csY0" fmla="*/ 0 h 4513908"/>
              <a:gd name="csX1" fmla="*/ 18671021 w 18671021"/>
              <a:gd name="csY1" fmla="*/ 0 h 4513908"/>
              <a:gd name="csX2" fmla="*/ 18671020 w 18671021"/>
              <a:gd name="csY2" fmla="*/ 2769495 h 4513908"/>
              <a:gd name="csX3" fmla="*/ 0 w 18671021"/>
              <a:gd name="csY3" fmla="*/ 4421315 h 4513908"/>
              <a:gd name="csX4" fmla="*/ 0 w 18671021"/>
              <a:gd name="csY4" fmla="*/ 0 h 4513908"/>
              <a:gd name="csX0" fmla="*/ 0 w 18671021"/>
              <a:gd name="csY0" fmla="*/ 0 h 4486036"/>
              <a:gd name="csX1" fmla="*/ 18671021 w 18671021"/>
              <a:gd name="csY1" fmla="*/ 0 h 4486036"/>
              <a:gd name="csX2" fmla="*/ 18671020 w 18671021"/>
              <a:gd name="csY2" fmla="*/ 2769495 h 4486036"/>
              <a:gd name="csX3" fmla="*/ 0 w 18671021"/>
              <a:gd name="csY3" fmla="*/ 4421315 h 4486036"/>
              <a:gd name="csX4" fmla="*/ 0 w 18671021"/>
              <a:gd name="csY4" fmla="*/ 0 h 4486036"/>
              <a:gd name="csX0" fmla="*/ 0 w 18671021"/>
              <a:gd name="csY0" fmla="*/ 0 h 4421609"/>
              <a:gd name="csX1" fmla="*/ 18671021 w 18671021"/>
              <a:gd name="csY1" fmla="*/ 0 h 4421609"/>
              <a:gd name="csX2" fmla="*/ 18671020 w 18671021"/>
              <a:gd name="csY2" fmla="*/ 2769495 h 4421609"/>
              <a:gd name="csX3" fmla="*/ 0 w 18671021"/>
              <a:gd name="csY3" fmla="*/ 4421315 h 4421609"/>
              <a:gd name="csX4" fmla="*/ 0 w 18671021"/>
              <a:gd name="csY4" fmla="*/ 0 h 4421609"/>
              <a:gd name="csX0" fmla="*/ 0 w 18671021"/>
              <a:gd name="csY0" fmla="*/ 0 h 4608230"/>
              <a:gd name="csX1" fmla="*/ 18671021 w 18671021"/>
              <a:gd name="csY1" fmla="*/ 0 h 4608230"/>
              <a:gd name="csX2" fmla="*/ 18671020 w 18671021"/>
              <a:gd name="csY2" fmla="*/ 2769495 h 4608230"/>
              <a:gd name="csX3" fmla="*/ 8306385 w 18671021"/>
              <a:gd name="csY3" fmla="*/ 3686629 h 4608230"/>
              <a:gd name="csX4" fmla="*/ 0 w 18671021"/>
              <a:gd name="csY4" fmla="*/ 4421315 h 4608230"/>
              <a:gd name="csX5" fmla="*/ 0 w 18671021"/>
              <a:gd name="csY5" fmla="*/ 0 h 4608230"/>
              <a:gd name="csX0" fmla="*/ 0 w 18671021"/>
              <a:gd name="csY0" fmla="*/ 0 h 4426522"/>
              <a:gd name="csX1" fmla="*/ 18671021 w 18671021"/>
              <a:gd name="csY1" fmla="*/ 0 h 4426522"/>
              <a:gd name="csX2" fmla="*/ 18671020 w 18671021"/>
              <a:gd name="csY2" fmla="*/ 2769495 h 4426522"/>
              <a:gd name="csX3" fmla="*/ 8306385 w 18671021"/>
              <a:gd name="csY3" fmla="*/ 3686629 h 4426522"/>
              <a:gd name="csX4" fmla="*/ 0 w 18671021"/>
              <a:gd name="csY4" fmla="*/ 4421315 h 4426522"/>
              <a:gd name="csX5" fmla="*/ 0 w 18671021"/>
              <a:gd name="csY5" fmla="*/ 0 h 4426522"/>
              <a:gd name="csX0" fmla="*/ 0 w 18671021"/>
              <a:gd name="csY0" fmla="*/ 0 h 4426522"/>
              <a:gd name="csX1" fmla="*/ 18671021 w 18671021"/>
              <a:gd name="csY1" fmla="*/ 0 h 4426522"/>
              <a:gd name="csX2" fmla="*/ 18671020 w 18671021"/>
              <a:gd name="csY2" fmla="*/ 2769495 h 4426522"/>
              <a:gd name="csX3" fmla="*/ 8306385 w 18671021"/>
              <a:gd name="csY3" fmla="*/ 3686629 h 4426522"/>
              <a:gd name="csX4" fmla="*/ 0 w 18671021"/>
              <a:gd name="csY4" fmla="*/ 4421315 h 4426522"/>
              <a:gd name="csX5" fmla="*/ 0 w 18671021"/>
              <a:gd name="csY5" fmla="*/ 0 h 4426522"/>
              <a:gd name="csX0" fmla="*/ 0 w 18685535"/>
              <a:gd name="csY0" fmla="*/ 0 h 4426522"/>
              <a:gd name="csX1" fmla="*/ 18671021 w 18685535"/>
              <a:gd name="csY1" fmla="*/ 0 h 4426522"/>
              <a:gd name="csX2" fmla="*/ 18685535 w 18685535"/>
              <a:gd name="csY2" fmla="*/ 2406637 h 4426522"/>
              <a:gd name="csX3" fmla="*/ 8306385 w 18685535"/>
              <a:gd name="csY3" fmla="*/ 3686629 h 4426522"/>
              <a:gd name="csX4" fmla="*/ 0 w 18685535"/>
              <a:gd name="csY4" fmla="*/ 4421315 h 4426522"/>
              <a:gd name="csX5" fmla="*/ 0 w 18685535"/>
              <a:gd name="csY5" fmla="*/ 0 h 4426522"/>
              <a:gd name="csX0" fmla="*/ 0 w 18685535"/>
              <a:gd name="csY0" fmla="*/ 0 h 4425160"/>
              <a:gd name="csX1" fmla="*/ 18671021 w 18685535"/>
              <a:gd name="csY1" fmla="*/ 0 h 4425160"/>
              <a:gd name="csX2" fmla="*/ 18685535 w 18685535"/>
              <a:gd name="csY2" fmla="*/ 2406637 h 4425160"/>
              <a:gd name="csX3" fmla="*/ 8625700 w 18685535"/>
              <a:gd name="csY3" fmla="*/ 3483429 h 4425160"/>
              <a:gd name="csX4" fmla="*/ 0 w 18685535"/>
              <a:gd name="csY4" fmla="*/ 4421315 h 4425160"/>
              <a:gd name="csX5" fmla="*/ 0 w 18685535"/>
              <a:gd name="csY5" fmla="*/ 0 h 4425160"/>
              <a:gd name="csX0" fmla="*/ 0 w 18685535"/>
              <a:gd name="csY0" fmla="*/ 0 h 4426363"/>
              <a:gd name="csX1" fmla="*/ 18671021 w 18685535"/>
              <a:gd name="csY1" fmla="*/ 0 h 4426363"/>
              <a:gd name="csX2" fmla="*/ 18685535 w 18685535"/>
              <a:gd name="csY2" fmla="*/ 2406637 h 4426363"/>
              <a:gd name="csX3" fmla="*/ 8625700 w 18685535"/>
              <a:gd name="csY3" fmla="*/ 3483429 h 4426363"/>
              <a:gd name="csX4" fmla="*/ 0 w 18685535"/>
              <a:gd name="csY4" fmla="*/ 4421315 h 4426363"/>
              <a:gd name="csX5" fmla="*/ 0 w 18685535"/>
              <a:gd name="csY5" fmla="*/ 0 h 4426363"/>
              <a:gd name="csX0" fmla="*/ 0 w 18685535"/>
              <a:gd name="csY0" fmla="*/ 0 h 4424158"/>
              <a:gd name="csX1" fmla="*/ 18671021 w 18685535"/>
              <a:gd name="csY1" fmla="*/ 0 h 4424158"/>
              <a:gd name="csX2" fmla="*/ 18685535 w 18685535"/>
              <a:gd name="csY2" fmla="*/ 2406637 h 4424158"/>
              <a:gd name="csX3" fmla="*/ 8625700 w 18685535"/>
              <a:gd name="csY3" fmla="*/ 3483429 h 4424158"/>
              <a:gd name="csX4" fmla="*/ 0 w 18685535"/>
              <a:gd name="csY4" fmla="*/ 4421315 h 4424158"/>
              <a:gd name="csX5" fmla="*/ 0 w 18685535"/>
              <a:gd name="csY5" fmla="*/ 0 h 4424158"/>
              <a:gd name="csX0" fmla="*/ 0 w 18685535"/>
              <a:gd name="csY0" fmla="*/ 0 h 4424158"/>
              <a:gd name="csX1" fmla="*/ 18671021 w 18685535"/>
              <a:gd name="csY1" fmla="*/ 0 h 4424158"/>
              <a:gd name="csX2" fmla="*/ 18685535 w 18685535"/>
              <a:gd name="csY2" fmla="*/ 2406637 h 4424158"/>
              <a:gd name="csX3" fmla="*/ 8625700 w 18685535"/>
              <a:gd name="csY3" fmla="*/ 3483429 h 4424158"/>
              <a:gd name="csX4" fmla="*/ 0 w 18685535"/>
              <a:gd name="csY4" fmla="*/ 4421315 h 4424158"/>
              <a:gd name="csX5" fmla="*/ 0 w 18685535"/>
              <a:gd name="csY5" fmla="*/ 0 h 4424158"/>
              <a:gd name="csX0" fmla="*/ 0 w 18685535"/>
              <a:gd name="csY0" fmla="*/ 0 h 4429092"/>
              <a:gd name="csX1" fmla="*/ 18671021 w 18685535"/>
              <a:gd name="csY1" fmla="*/ 0 h 4429092"/>
              <a:gd name="csX2" fmla="*/ 18685535 w 18685535"/>
              <a:gd name="csY2" fmla="*/ 2406637 h 4429092"/>
              <a:gd name="csX3" fmla="*/ 8625700 w 18685535"/>
              <a:gd name="csY3" fmla="*/ 3483429 h 4429092"/>
              <a:gd name="csX4" fmla="*/ 0 w 18685535"/>
              <a:gd name="csY4" fmla="*/ 4421315 h 4429092"/>
              <a:gd name="csX5" fmla="*/ 0 w 18685535"/>
              <a:gd name="csY5" fmla="*/ 0 h 4429092"/>
              <a:gd name="csX0" fmla="*/ 0 w 18685535"/>
              <a:gd name="csY0" fmla="*/ 0 h 4426453"/>
              <a:gd name="csX1" fmla="*/ 18671021 w 18685535"/>
              <a:gd name="csY1" fmla="*/ 0 h 4426453"/>
              <a:gd name="csX2" fmla="*/ 18685535 w 18685535"/>
              <a:gd name="csY2" fmla="*/ 2406637 h 4426453"/>
              <a:gd name="csX3" fmla="*/ 8262843 w 18685535"/>
              <a:gd name="csY3" fmla="*/ 3280229 h 4426453"/>
              <a:gd name="csX4" fmla="*/ 0 w 18685535"/>
              <a:gd name="csY4" fmla="*/ 4421315 h 4426453"/>
              <a:gd name="csX5" fmla="*/ 0 w 18685535"/>
              <a:gd name="csY5" fmla="*/ 0 h 4426453"/>
              <a:gd name="csX0" fmla="*/ 0 w 18685535"/>
              <a:gd name="csY0" fmla="*/ 0 h 4427663"/>
              <a:gd name="csX1" fmla="*/ 18671021 w 18685535"/>
              <a:gd name="csY1" fmla="*/ 0 h 4427663"/>
              <a:gd name="csX2" fmla="*/ 18685535 w 18685535"/>
              <a:gd name="csY2" fmla="*/ 2406637 h 4427663"/>
              <a:gd name="csX3" fmla="*/ 8262843 w 18685535"/>
              <a:gd name="csY3" fmla="*/ 3280229 h 4427663"/>
              <a:gd name="csX4" fmla="*/ 0 w 18685535"/>
              <a:gd name="csY4" fmla="*/ 4421315 h 4427663"/>
              <a:gd name="csX5" fmla="*/ 0 w 18685535"/>
              <a:gd name="csY5" fmla="*/ 0 h 4427663"/>
              <a:gd name="csX0" fmla="*/ 0 w 18685535"/>
              <a:gd name="csY0" fmla="*/ 0 h 4429939"/>
              <a:gd name="csX1" fmla="*/ 18671021 w 18685535"/>
              <a:gd name="csY1" fmla="*/ 0 h 4429939"/>
              <a:gd name="csX2" fmla="*/ 18685535 w 18685535"/>
              <a:gd name="csY2" fmla="*/ 2406637 h 4429939"/>
              <a:gd name="csX3" fmla="*/ 8262843 w 18685535"/>
              <a:gd name="csY3" fmla="*/ 3410857 h 4429939"/>
              <a:gd name="csX4" fmla="*/ 0 w 18685535"/>
              <a:gd name="csY4" fmla="*/ 4421315 h 4429939"/>
              <a:gd name="csX5" fmla="*/ 0 w 18685535"/>
              <a:gd name="csY5" fmla="*/ 0 h 4429939"/>
              <a:gd name="csX0" fmla="*/ 0 w 18685535"/>
              <a:gd name="csY0" fmla="*/ 0 h 4433057"/>
              <a:gd name="csX1" fmla="*/ 18671021 w 18685535"/>
              <a:gd name="csY1" fmla="*/ 0 h 4433057"/>
              <a:gd name="csX2" fmla="*/ 18685535 w 18685535"/>
              <a:gd name="csY2" fmla="*/ 2406637 h 4433057"/>
              <a:gd name="csX3" fmla="*/ 7958043 w 18685535"/>
              <a:gd name="csY3" fmla="*/ 3512457 h 4433057"/>
              <a:gd name="csX4" fmla="*/ 0 w 18685535"/>
              <a:gd name="csY4" fmla="*/ 4421315 h 4433057"/>
              <a:gd name="csX5" fmla="*/ 0 w 18685535"/>
              <a:gd name="csY5" fmla="*/ 0 h 4433057"/>
              <a:gd name="csX0" fmla="*/ 0 w 18685535"/>
              <a:gd name="csY0" fmla="*/ 0 h 4426539"/>
              <a:gd name="csX1" fmla="*/ 18671021 w 18685535"/>
              <a:gd name="csY1" fmla="*/ 0 h 4426539"/>
              <a:gd name="csX2" fmla="*/ 18685535 w 18685535"/>
              <a:gd name="csY2" fmla="*/ 2406637 h 4426539"/>
              <a:gd name="csX3" fmla="*/ 7958043 w 18685535"/>
              <a:gd name="csY3" fmla="*/ 3512457 h 4426539"/>
              <a:gd name="csX4" fmla="*/ 0 w 18685535"/>
              <a:gd name="csY4" fmla="*/ 4421315 h 4426539"/>
              <a:gd name="csX5" fmla="*/ 0 w 18685535"/>
              <a:gd name="csY5" fmla="*/ 0 h 4426539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856443 w 18685535"/>
              <a:gd name="csY3" fmla="*/ 33981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82368"/>
              <a:gd name="csX1" fmla="*/ 18671021 w 18685535"/>
              <a:gd name="csY1" fmla="*/ 0 h 4482368"/>
              <a:gd name="csX2" fmla="*/ 18685535 w 18685535"/>
              <a:gd name="csY2" fmla="*/ 2406637 h 4482368"/>
              <a:gd name="csX3" fmla="*/ 0 w 18685535"/>
              <a:gd name="csY3" fmla="*/ 4421315 h 4482368"/>
              <a:gd name="csX4" fmla="*/ 0 w 18685535"/>
              <a:gd name="csY4" fmla="*/ 0 h 4482368"/>
              <a:gd name="csX0" fmla="*/ 0 w 18685535"/>
              <a:gd name="csY0" fmla="*/ 0 h 4466678"/>
              <a:gd name="csX1" fmla="*/ 18671021 w 18685535"/>
              <a:gd name="csY1" fmla="*/ 0 h 4466678"/>
              <a:gd name="csX2" fmla="*/ 18685535 w 18685535"/>
              <a:gd name="csY2" fmla="*/ 2406637 h 4466678"/>
              <a:gd name="csX3" fmla="*/ 0 w 18685535"/>
              <a:gd name="csY3" fmla="*/ 4421315 h 4466678"/>
              <a:gd name="csX4" fmla="*/ 0 w 18685535"/>
              <a:gd name="csY4" fmla="*/ 0 h 4466678"/>
              <a:gd name="csX0" fmla="*/ 0 w 18685535"/>
              <a:gd name="csY0" fmla="*/ 0 h 4421709"/>
              <a:gd name="csX1" fmla="*/ 18671021 w 18685535"/>
              <a:gd name="csY1" fmla="*/ 0 h 4421709"/>
              <a:gd name="csX2" fmla="*/ 18685535 w 18685535"/>
              <a:gd name="csY2" fmla="*/ 2406637 h 4421709"/>
              <a:gd name="csX3" fmla="*/ 0 w 18685535"/>
              <a:gd name="csY3" fmla="*/ 4421315 h 4421709"/>
              <a:gd name="csX4" fmla="*/ 0 w 18685535"/>
              <a:gd name="csY4" fmla="*/ 0 h 4421709"/>
              <a:gd name="csX0" fmla="*/ 0 w 18685535"/>
              <a:gd name="csY0" fmla="*/ 0 h 4664925"/>
              <a:gd name="csX1" fmla="*/ 18671021 w 18685535"/>
              <a:gd name="csY1" fmla="*/ 0 h 4664925"/>
              <a:gd name="csX2" fmla="*/ 18685535 w 18685535"/>
              <a:gd name="csY2" fmla="*/ 2406637 h 4664925"/>
              <a:gd name="csX3" fmla="*/ 5472471 w 18685535"/>
              <a:gd name="csY3" fmla="*/ 3911600 h 4664925"/>
              <a:gd name="csX4" fmla="*/ 0 w 18685535"/>
              <a:gd name="csY4" fmla="*/ 4421315 h 4664925"/>
              <a:gd name="csX5" fmla="*/ 0 w 18685535"/>
              <a:gd name="csY5" fmla="*/ 0 h 4664925"/>
              <a:gd name="csX0" fmla="*/ 0 w 18685535"/>
              <a:gd name="csY0" fmla="*/ 0 h 4436279"/>
              <a:gd name="csX1" fmla="*/ 18671021 w 18685535"/>
              <a:gd name="csY1" fmla="*/ 0 h 4436279"/>
              <a:gd name="csX2" fmla="*/ 18685535 w 18685535"/>
              <a:gd name="csY2" fmla="*/ 2406637 h 4436279"/>
              <a:gd name="csX3" fmla="*/ 5472471 w 18685535"/>
              <a:gd name="csY3" fmla="*/ 3911600 h 4436279"/>
              <a:gd name="csX4" fmla="*/ 0 w 18685535"/>
              <a:gd name="csY4" fmla="*/ 4421315 h 4436279"/>
              <a:gd name="csX5" fmla="*/ 0 w 18685535"/>
              <a:gd name="csY5" fmla="*/ 0 h 4436279"/>
              <a:gd name="csX0" fmla="*/ 0 w 18685535"/>
              <a:gd name="csY0" fmla="*/ 0 h 4436279"/>
              <a:gd name="csX1" fmla="*/ 18671021 w 18685535"/>
              <a:gd name="csY1" fmla="*/ 0 h 4436279"/>
              <a:gd name="csX2" fmla="*/ 18685535 w 18685535"/>
              <a:gd name="csY2" fmla="*/ 2406637 h 4436279"/>
              <a:gd name="csX3" fmla="*/ 5472471 w 18685535"/>
              <a:gd name="csY3" fmla="*/ 3911600 h 4436279"/>
              <a:gd name="csX4" fmla="*/ 0 w 18685535"/>
              <a:gd name="csY4" fmla="*/ 4421315 h 4436279"/>
              <a:gd name="csX5" fmla="*/ 0 w 18685535"/>
              <a:gd name="csY5" fmla="*/ 0 h 4436279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0628671 w 18685535"/>
              <a:gd name="csY3" fmla="*/ 3200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0628671 w 18685535"/>
              <a:gd name="csY3" fmla="*/ 3200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1187471 w 18685535"/>
              <a:gd name="csY3" fmla="*/ 2946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8193"/>
              <a:gd name="csX1" fmla="*/ 18671021 w 18685535"/>
              <a:gd name="csY1" fmla="*/ 0 h 4428193"/>
              <a:gd name="csX2" fmla="*/ 18685535 w 18685535"/>
              <a:gd name="csY2" fmla="*/ 2406637 h 4428193"/>
              <a:gd name="csX3" fmla="*/ 11187471 w 18685535"/>
              <a:gd name="csY3" fmla="*/ 2946400 h 4428193"/>
              <a:gd name="csX4" fmla="*/ 5548671 w 18685535"/>
              <a:gd name="csY4" fmla="*/ 4114800 h 4428193"/>
              <a:gd name="csX5" fmla="*/ 0 w 18685535"/>
              <a:gd name="csY5" fmla="*/ 4421315 h 4428193"/>
              <a:gd name="csX6" fmla="*/ 0 w 18685535"/>
              <a:gd name="csY6" fmla="*/ 0 h 4428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8685535" h="4428193">
                <a:moveTo>
                  <a:pt x="0" y="0"/>
                </a:moveTo>
                <a:lnTo>
                  <a:pt x="18671021" y="0"/>
                </a:lnTo>
                <a:cubicBezTo>
                  <a:pt x="18671021" y="923165"/>
                  <a:pt x="18685535" y="1483472"/>
                  <a:pt x="18685535" y="2406637"/>
                </a:cubicBezTo>
                <a:cubicBezTo>
                  <a:pt x="17294344" y="2406637"/>
                  <a:pt x="13389648" y="2695573"/>
                  <a:pt x="11187471" y="2946400"/>
                </a:cubicBezTo>
                <a:cubicBezTo>
                  <a:pt x="8985294" y="3197227"/>
                  <a:pt x="7320116" y="3911314"/>
                  <a:pt x="5548671" y="4114800"/>
                </a:cubicBezTo>
                <a:cubicBezTo>
                  <a:pt x="2434415" y="4450580"/>
                  <a:pt x="1191479" y="4438248"/>
                  <a:pt x="0" y="4421315"/>
                </a:cubicBezTo>
                <a:lnTo>
                  <a:pt x="0" y="0"/>
                </a:lnTo>
                <a:close/>
              </a:path>
            </a:pathLst>
          </a:custGeom>
          <a:solidFill>
            <a:srgbClr val="BD0026"/>
          </a:solidFill>
        </p:spPr>
        <p:txBody>
          <a:bodyPr vert="horz" lIns="162002" tIns="81001" rIns="162002" bIns="81001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303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7310C0-35BF-B48C-5911-4430BFEB6D0B}"/>
              </a:ext>
            </a:extLst>
          </p:cNvPr>
          <p:cNvSpPr txBox="1">
            <a:spLocks/>
          </p:cNvSpPr>
          <p:nvPr userDrawn="1"/>
        </p:nvSpPr>
        <p:spPr>
          <a:xfrm>
            <a:off x="-1" y="2"/>
            <a:ext cx="31568365" cy="3924298"/>
          </a:xfrm>
          <a:prstGeom prst="rect">
            <a:avLst/>
          </a:prstGeom>
          <a:solidFill>
            <a:srgbClr val="BD0026"/>
          </a:solidFill>
        </p:spPr>
        <p:txBody>
          <a:bodyPr vert="horz" lIns="162002" tIns="81001" rIns="162002" bIns="81001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AU" sz="10630" dirty="0"/>
              <a:t>Oceanic Preconditioning and Wind-Driven Amplification of the 2024/2025 Marine Heatwave off Western Australia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ABF105-1241-3253-2330-90D6E32F107F}"/>
              </a:ext>
            </a:extLst>
          </p:cNvPr>
          <p:cNvGrpSpPr/>
          <p:nvPr userDrawn="1"/>
        </p:nvGrpSpPr>
        <p:grpSpPr>
          <a:xfrm>
            <a:off x="31530264" y="190940"/>
            <a:ext cx="7203761" cy="3104710"/>
            <a:chOff x="23558326" y="41654"/>
            <a:chExt cx="6908686" cy="2940717"/>
          </a:xfrm>
        </p:grpSpPr>
        <p:pic>
          <p:nvPicPr>
            <p:cNvPr id="10" name="Picture 9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8545BDD7-BC09-6255-1BBD-DB5320BA03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13922"/>
            <a:stretch/>
          </p:blipFill>
          <p:spPr>
            <a:xfrm>
              <a:off x="25988610" y="80117"/>
              <a:ext cx="2143030" cy="2902254"/>
            </a:xfrm>
            <a:prstGeom prst="rect">
              <a:avLst/>
            </a:prstGeom>
          </p:spPr>
        </p:pic>
        <p:pic>
          <p:nvPicPr>
            <p:cNvPr id="11" name="Picture 10" descr="A blue and yellow logo&#10;&#10;Description automatically generated">
              <a:extLst>
                <a:ext uri="{FF2B5EF4-FFF2-40B4-BE49-F238E27FC236}">
                  <a16:creationId xmlns:a16="http://schemas.microsoft.com/office/drawing/2014/main" id="{521D181C-E152-E659-8687-E0C04EA71C3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/>
            <a:srcRect l="16984" t="792" r="19836"/>
            <a:stretch/>
          </p:blipFill>
          <p:spPr>
            <a:xfrm>
              <a:off x="28314514" y="41654"/>
              <a:ext cx="2152498" cy="2940717"/>
            </a:xfrm>
            <a:prstGeom prst="rect">
              <a:avLst/>
            </a:prstGeom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94AA2A88-CA3C-2558-E01A-B7EB9EF9BEE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326" y="80117"/>
              <a:ext cx="2178708" cy="290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7DDA6FDD-C7BA-FDFD-A12A-239F57FF6B50}"/>
              </a:ext>
            </a:extLst>
          </p:cNvPr>
          <p:cNvSpPr txBox="1">
            <a:spLocks/>
          </p:cNvSpPr>
          <p:nvPr userDrawn="1"/>
        </p:nvSpPr>
        <p:spPr>
          <a:xfrm>
            <a:off x="38560061" y="114740"/>
            <a:ext cx="9070839" cy="2641608"/>
          </a:xfrm>
          <a:prstGeom prst="rect">
            <a:avLst/>
          </a:prstGeom>
          <a:noFill/>
        </p:spPr>
        <p:txBody>
          <a:bodyPr vert="horz" lIns="162002" tIns="81001" rIns="162002" bIns="81001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1" dirty="0"/>
              <a:t>Sina Pinter</a:t>
            </a:r>
            <a:r>
              <a:rPr lang="en-AU" sz="2800" baseline="30000" dirty="0"/>
              <a:t> 1</a:t>
            </a:r>
            <a:r>
              <a:rPr lang="en-AU" sz="2400" dirty="0"/>
              <a:t>, PhD Candidate in Ocean Dynamics, The University of Western Australia</a:t>
            </a:r>
          </a:p>
          <a:p>
            <a:pPr marL="0" marR="0" lvl="0" indent="0" algn="ctr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schemeClr val="bg1"/>
                </a:solidFill>
              </a:rPr>
              <a:t>sina.pinter@research.uwa.edu.au</a:t>
            </a:r>
            <a:endParaRPr lang="en-AU" sz="2400" dirty="0"/>
          </a:p>
          <a:p>
            <a:pPr algn="ctr"/>
            <a:r>
              <a:rPr lang="en-AU" sz="2000" dirty="0"/>
              <a:t>Supervisors: Nicole Jones</a:t>
            </a:r>
            <a:r>
              <a:rPr lang="en-AU" sz="2000" baseline="30000" dirty="0"/>
              <a:t> 1</a:t>
            </a:r>
            <a:r>
              <a:rPr lang="en-AU" sz="2000" dirty="0"/>
              <a:t>, Matt Rayson</a:t>
            </a:r>
            <a:r>
              <a:rPr lang="en-AU" sz="2000" baseline="30000" dirty="0"/>
              <a:t> 1</a:t>
            </a:r>
            <a:r>
              <a:rPr lang="en-AU" sz="2000" dirty="0"/>
              <a:t>, Mike Cuttler</a:t>
            </a:r>
            <a:r>
              <a:rPr lang="en-AU" sz="2000" baseline="30000" dirty="0"/>
              <a:t> 1</a:t>
            </a:r>
            <a:r>
              <a:rPr lang="en-AU" sz="2000" dirty="0"/>
              <a:t>, Ming Feng</a:t>
            </a:r>
            <a:r>
              <a:rPr lang="en-AU" sz="2000" baseline="30000" dirty="0"/>
              <a:t> 2</a:t>
            </a:r>
            <a:endParaRPr lang="en-AU" sz="2000" dirty="0"/>
          </a:p>
          <a:p>
            <a:pPr algn="ctr"/>
            <a:r>
              <a:rPr lang="en-AU" sz="2000" baseline="30000" dirty="0"/>
              <a:t>1</a:t>
            </a:r>
            <a:r>
              <a:rPr lang="en-AU" sz="2000" dirty="0"/>
              <a:t> School of Earth and Oceans, and the Oceans Institute, The University of Western Australia, Perth, Australia </a:t>
            </a:r>
          </a:p>
          <a:p>
            <a:pPr algn="ctr"/>
            <a:r>
              <a:rPr lang="en-AU" sz="2000" baseline="30000" dirty="0"/>
              <a:t>2</a:t>
            </a:r>
            <a:r>
              <a:rPr lang="en-AU" sz="2000" dirty="0"/>
              <a:t> CSIRO, Perth, Australia</a:t>
            </a:r>
          </a:p>
          <a:p>
            <a:pPr algn="ctr"/>
            <a:endParaRPr lang="en-AU" sz="186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AA47DDA-F608-E3ED-910E-9E881B70CE9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48091720" y="114740"/>
            <a:ext cx="1847410" cy="184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5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07" r:id="rId12"/>
    <p:sldLayoutId id="2147483693" r:id="rId13"/>
  </p:sldLayoutIdLst>
  <p:txStyles>
    <p:titleStyle>
      <a:lvl1pPr algn="l" defTabSz="3780038" rtl="0" eaLnBrk="1" latinLnBrk="0" hangingPunct="1">
        <a:lnSpc>
          <a:spcPct val="90000"/>
        </a:lnSpc>
        <a:spcBef>
          <a:spcPct val="0"/>
        </a:spcBef>
        <a:buNone/>
        <a:defRPr sz="181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45010" indent="-945010" algn="l" defTabSz="3780038" rtl="0" eaLnBrk="1" latinLnBrk="0" hangingPunct="1">
        <a:lnSpc>
          <a:spcPct val="90000"/>
        </a:lnSpc>
        <a:spcBef>
          <a:spcPts val="4134"/>
        </a:spcBef>
        <a:buFont typeface="Arial" panose="020B0604020202020204" pitchFamily="34" charset="0"/>
        <a:buChar char="•"/>
        <a:defRPr sz="11575" kern="1200">
          <a:solidFill>
            <a:schemeClr val="tx1"/>
          </a:solidFill>
          <a:latin typeface="+mn-lt"/>
          <a:ea typeface="+mn-ea"/>
          <a:cs typeface="+mn-cs"/>
        </a:defRPr>
      </a:lvl1pPr>
      <a:lvl2pPr marL="2835029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9921" kern="1200">
          <a:solidFill>
            <a:schemeClr val="tx1"/>
          </a:solidFill>
          <a:latin typeface="+mn-lt"/>
          <a:ea typeface="+mn-ea"/>
          <a:cs typeface="+mn-cs"/>
        </a:defRPr>
      </a:lvl2pPr>
      <a:lvl3pPr marL="4725048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8268" kern="1200">
          <a:solidFill>
            <a:schemeClr val="tx1"/>
          </a:solidFill>
          <a:latin typeface="+mn-lt"/>
          <a:ea typeface="+mn-ea"/>
          <a:cs typeface="+mn-cs"/>
        </a:defRPr>
      </a:lvl3pPr>
      <a:lvl4pPr marL="6615067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8505086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10395105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2285124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4175143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6065162" indent="-945010" algn="l" defTabSz="3780038" rtl="0" eaLnBrk="1" latinLnBrk="0" hangingPunct="1">
        <a:lnSpc>
          <a:spcPct val="90000"/>
        </a:lnSpc>
        <a:spcBef>
          <a:spcPts val="2067"/>
        </a:spcBef>
        <a:buFont typeface="Arial" panose="020B0604020202020204" pitchFamily="34" charset="0"/>
        <a:buChar char="•"/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1pPr>
      <a:lvl2pPr marL="1890019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2pPr>
      <a:lvl3pPr marL="3780038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3pPr>
      <a:lvl4pPr marL="5670057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4pPr>
      <a:lvl5pPr marL="7560076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5pPr>
      <a:lvl6pPr marL="9450095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6pPr>
      <a:lvl7pPr marL="1134011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7pPr>
      <a:lvl8pPr marL="13230134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8pPr>
      <a:lvl9pPr marL="15120153" algn="l" defTabSz="3780038" rtl="0" eaLnBrk="1" latinLnBrk="0" hangingPunct="1">
        <a:defRPr sz="744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18" Type="http://schemas.openxmlformats.org/officeDocument/2006/relationships/image" Target="../media/image14.svg"/><Relationship Id="rId26" Type="http://schemas.openxmlformats.org/officeDocument/2006/relationships/image" Target="../media/image21.png"/><Relationship Id="rId3" Type="http://schemas.openxmlformats.org/officeDocument/2006/relationships/image" Target="../media/image5.png"/><Relationship Id="rId21" Type="http://schemas.openxmlformats.org/officeDocument/2006/relationships/image" Target="../media/image17.svg"/><Relationship Id="rId7" Type="http://schemas.openxmlformats.org/officeDocument/2006/relationships/image" Target="../media/image2.png"/><Relationship Id="rId12" Type="http://schemas.openxmlformats.org/officeDocument/2006/relationships/image" Target="../media/image8.svg"/><Relationship Id="rId17" Type="http://schemas.openxmlformats.org/officeDocument/2006/relationships/image" Target="../media/image13.svg"/><Relationship Id="rId25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7.svg"/><Relationship Id="rId24" Type="http://schemas.openxmlformats.org/officeDocument/2006/relationships/image" Target="../media/image19.png"/><Relationship Id="rId5" Type="http://schemas.openxmlformats.org/officeDocument/2006/relationships/image" Target="../media/image1.png"/><Relationship Id="rId15" Type="http://schemas.openxmlformats.org/officeDocument/2006/relationships/image" Target="../media/image11.svg"/><Relationship Id="rId23" Type="http://schemas.openxmlformats.org/officeDocument/2006/relationships/image" Target="../media/image18.png"/><Relationship Id="rId10" Type="http://schemas.openxmlformats.org/officeDocument/2006/relationships/image" Target="../media/image17.png"/><Relationship Id="rId19" Type="http://schemas.openxmlformats.org/officeDocument/2006/relationships/image" Target="../media/image15.svg"/><Relationship Id="rId4" Type="http://schemas.openxmlformats.org/officeDocument/2006/relationships/image" Target="../media/image6.png"/><Relationship Id="rId9" Type="http://schemas.openxmlformats.org/officeDocument/2006/relationships/image" Target="../media/image4.png"/><Relationship Id="rId14" Type="http://schemas.openxmlformats.org/officeDocument/2006/relationships/image" Target="../media/image10.svg"/><Relationship Id="rId22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D1966-3714-91AD-C260-6991ABBBF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>
            <a:extLst>
              <a:ext uri="{FF2B5EF4-FFF2-40B4-BE49-F238E27FC236}">
                <a16:creationId xmlns:a16="http://schemas.microsoft.com/office/drawing/2014/main" id="{E834BDDB-01B7-7A37-537C-7D9F2FCCA625}"/>
              </a:ext>
            </a:extLst>
          </p:cNvPr>
          <p:cNvGrpSpPr/>
          <p:nvPr/>
        </p:nvGrpSpPr>
        <p:grpSpPr>
          <a:xfrm>
            <a:off x="980883" y="4571608"/>
            <a:ext cx="29358000" cy="8616705"/>
            <a:chOff x="534336" y="1458340"/>
            <a:chExt cx="10346509" cy="9070342"/>
          </a:xfrm>
          <a:effectLst/>
        </p:grpSpPr>
        <p:sp>
          <p:nvSpPr>
            <p:cNvPr id="81" name="Rectangle: Top Corners Rounded 80">
              <a:extLst>
                <a:ext uri="{FF2B5EF4-FFF2-40B4-BE49-F238E27FC236}">
                  <a16:creationId xmlns:a16="http://schemas.microsoft.com/office/drawing/2014/main" id="{ED9B35FE-578B-58E9-DDEC-3238FEB21B77}"/>
                </a:ext>
              </a:extLst>
            </p:cNvPr>
            <p:cNvSpPr/>
            <p:nvPr/>
          </p:nvSpPr>
          <p:spPr>
            <a:xfrm rot="10800000">
              <a:off x="534337" y="2316857"/>
              <a:ext cx="10346508" cy="8211825"/>
            </a:xfrm>
            <a:prstGeom prst="round2SameRect">
              <a:avLst>
                <a:gd name="adj1" fmla="val 7592"/>
                <a:gd name="adj2" fmla="val 0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AU" sz="3500" dirty="0">
                <a:solidFill>
                  <a:schemeClr val="tx1"/>
                </a:solidFill>
              </a:endParaRPr>
            </a:p>
          </p:txBody>
        </p:sp>
        <p:sp>
          <p:nvSpPr>
            <p:cNvPr id="82" name="Rectangle: Top Corners Rounded 81">
              <a:extLst>
                <a:ext uri="{FF2B5EF4-FFF2-40B4-BE49-F238E27FC236}">
                  <a16:creationId xmlns:a16="http://schemas.microsoft.com/office/drawing/2014/main" id="{9F66BE10-B5F5-DECB-CF26-54E5919AEBAB}"/>
                </a:ext>
              </a:extLst>
            </p:cNvPr>
            <p:cNvSpPr/>
            <p:nvPr/>
          </p:nvSpPr>
          <p:spPr>
            <a:xfrm>
              <a:off x="534336" y="1458340"/>
              <a:ext cx="10346509" cy="11480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5A9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AU" sz="5400" b="1" dirty="0">
                  <a:solidFill>
                    <a:schemeClr val="bg1"/>
                  </a:solidFill>
                </a:rPr>
                <a:t>WHAT PHYSICAL PROCESSES DROVE THE 2024/25 MARINE HEATWVAE OFF WESTERN AUSTRALIA?</a:t>
              </a:r>
            </a:p>
          </p:txBody>
        </p:sp>
      </p:grpSp>
      <p:sp>
        <p:nvSpPr>
          <p:cNvPr id="2" name="Graphic 2" descr="Single gear with solid fill">
            <a:extLst>
              <a:ext uri="{FF2B5EF4-FFF2-40B4-BE49-F238E27FC236}">
                <a16:creationId xmlns:a16="http://schemas.microsoft.com/office/drawing/2014/main" id="{272715F8-028E-E61B-0B7C-ABED8A0928BE}"/>
              </a:ext>
            </a:extLst>
          </p:cNvPr>
          <p:cNvSpPr/>
          <p:nvPr/>
        </p:nvSpPr>
        <p:spPr>
          <a:xfrm>
            <a:off x="18787449" y="7411708"/>
            <a:ext cx="2680111" cy="2574669"/>
          </a:xfrm>
          <a:custGeom>
            <a:avLst/>
            <a:gdLst>
              <a:gd name="csX0" fmla="*/ 1338088 w 2680111"/>
              <a:gd name="csY0" fmla="*/ 1741688 h 2574669"/>
              <a:gd name="csX1" fmla="*/ 865822 w 2680111"/>
              <a:gd name="csY1" fmla="*/ 1287335 h 2574669"/>
              <a:gd name="csX2" fmla="*/ 1338088 w 2680111"/>
              <a:gd name="csY2" fmla="*/ 832981 h 2574669"/>
              <a:gd name="csX3" fmla="*/ 1810355 w 2680111"/>
              <a:gd name="csY3" fmla="*/ 1287335 h 2574669"/>
              <a:gd name="csX4" fmla="*/ 1338088 w 2680111"/>
              <a:gd name="csY4" fmla="*/ 1741688 h 2574669"/>
              <a:gd name="csX5" fmla="*/ 2400688 w 2680111"/>
              <a:gd name="csY5" fmla="*/ 1003364 h 2574669"/>
              <a:gd name="csX6" fmla="*/ 2298363 w 2680111"/>
              <a:gd name="csY6" fmla="*/ 768614 h 2574669"/>
              <a:gd name="csX7" fmla="*/ 2396752 w 2680111"/>
              <a:gd name="csY7" fmla="*/ 484644 h 2574669"/>
              <a:gd name="csX8" fmla="*/ 2172425 w 2680111"/>
              <a:gd name="csY8" fmla="*/ 268826 h 2574669"/>
              <a:gd name="csX9" fmla="*/ 1877259 w 2680111"/>
              <a:gd name="csY9" fmla="*/ 363483 h 2574669"/>
              <a:gd name="csX10" fmla="*/ 1629319 w 2680111"/>
              <a:gd name="csY10" fmla="*/ 265039 h 2574669"/>
              <a:gd name="csX11" fmla="*/ 1495510 w 2680111"/>
              <a:gd name="csY11" fmla="*/ 0 h 2574669"/>
              <a:gd name="csX12" fmla="*/ 1180666 w 2680111"/>
              <a:gd name="csY12" fmla="*/ 0 h 2574669"/>
              <a:gd name="csX13" fmla="*/ 1042922 w 2680111"/>
              <a:gd name="csY13" fmla="*/ 265039 h 2574669"/>
              <a:gd name="csX14" fmla="*/ 798917 w 2680111"/>
              <a:gd name="csY14" fmla="*/ 363483 h 2574669"/>
              <a:gd name="csX15" fmla="*/ 503751 w 2680111"/>
              <a:gd name="csY15" fmla="*/ 268826 h 2574669"/>
              <a:gd name="csX16" fmla="*/ 279424 w 2680111"/>
              <a:gd name="csY16" fmla="*/ 484644 h 2574669"/>
              <a:gd name="csX17" fmla="*/ 377813 w 2680111"/>
              <a:gd name="csY17" fmla="*/ 768614 h 2574669"/>
              <a:gd name="csX18" fmla="*/ 275489 w 2680111"/>
              <a:gd name="csY18" fmla="*/ 1007150 h 2574669"/>
              <a:gd name="csX19" fmla="*/ 0 w 2680111"/>
              <a:gd name="csY19" fmla="*/ 1135884 h 2574669"/>
              <a:gd name="csX20" fmla="*/ 0 w 2680111"/>
              <a:gd name="csY20" fmla="*/ 1438786 h 2574669"/>
              <a:gd name="csX21" fmla="*/ 275489 w 2680111"/>
              <a:gd name="csY21" fmla="*/ 1571305 h 2574669"/>
              <a:gd name="csX22" fmla="*/ 377813 w 2680111"/>
              <a:gd name="csY22" fmla="*/ 1806055 h 2574669"/>
              <a:gd name="csX23" fmla="*/ 279424 w 2680111"/>
              <a:gd name="csY23" fmla="*/ 2090025 h 2574669"/>
              <a:gd name="csX24" fmla="*/ 503751 w 2680111"/>
              <a:gd name="csY24" fmla="*/ 2305844 h 2574669"/>
              <a:gd name="csX25" fmla="*/ 798917 w 2680111"/>
              <a:gd name="csY25" fmla="*/ 2211187 h 2574669"/>
              <a:gd name="csX26" fmla="*/ 1046857 w 2680111"/>
              <a:gd name="csY26" fmla="*/ 2309630 h 2574669"/>
              <a:gd name="csX27" fmla="*/ 1184601 w 2680111"/>
              <a:gd name="csY27" fmla="*/ 2574669 h 2574669"/>
              <a:gd name="csX28" fmla="*/ 1499446 w 2680111"/>
              <a:gd name="csY28" fmla="*/ 2574669 h 2574669"/>
              <a:gd name="csX29" fmla="*/ 1637190 w 2680111"/>
              <a:gd name="csY29" fmla="*/ 2309630 h 2574669"/>
              <a:gd name="csX30" fmla="*/ 1881194 w 2680111"/>
              <a:gd name="csY30" fmla="*/ 2211187 h 2574669"/>
              <a:gd name="csX31" fmla="*/ 2176361 w 2680111"/>
              <a:gd name="csY31" fmla="*/ 2305844 h 2574669"/>
              <a:gd name="csX32" fmla="*/ 2400688 w 2680111"/>
              <a:gd name="csY32" fmla="*/ 2090025 h 2574669"/>
              <a:gd name="csX33" fmla="*/ 2302299 w 2680111"/>
              <a:gd name="csY33" fmla="*/ 1806055 h 2574669"/>
              <a:gd name="csX34" fmla="*/ 2404623 w 2680111"/>
              <a:gd name="csY34" fmla="*/ 1567519 h 2574669"/>
              <a:gd name="csX35" fmla="*/ 2680112 w 2680111"/>
              <a:gd name="csY35" fmla="*/ 1435000 h 2574669"/>
              <a:gd name="csX36" fmla="*/ 2680112 w 2680111"/>
              <a:gd name="csY36" fmla="*/ 1132097 h 2574669"/>
              <a:gd name="csX37" fmla="*/ 2400688 w 2680111"/>
              <a:gd name="csY37" fmla="*/ 1003364 h 257466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2680111" h="2574669">
                <a:moveTo>
                  <a:pt x="1338088" y="1741688"/>
                </a:moveTo>
                <a:cubicBezTo>
                  <a:pt x="1078342" y="1741688"/>
                  <a:pt x="865822" y="1537229"/>
                  <a:pt x="865822" y="1287335"/>
                </a:cubicBezTo>
                <a:cubicBezTo>
                  <a:pt x="865822" y="1037440"/>
                  <a:pt x="1078342" y="832981"/>
                  <a:pt x="1338088" y="832981"/>
                </a:cubicBezTo>
                <a:cubicBezTo>
                  <a:pt x="1597835" y="832981"/>
                  <a:pt x="1810355" y="1037440"/>
                  <a:pt x="1810355" y="1287335"/>
                </a:cubicBezTo>
                <a:cubicBezTo>
                  <a:pt x="1810355" y="1537229"/>
                  <a:pt x="1597835" y="1741688"/>
                  <a:pt x="1338088" y="1741688"/>
                </a:cubicBezTo>
                <a:close/>
                <a:moveTo>
                  <a:pt x="2400688" y="1003364"/>
                </a:moveTo>
                <a:cubicBezTo>
                  <a:pt x="2377074" y="920066"/>
                  <a:pt x="2341654" y="840554"/>
                  <a:pt x="2298363" y="768614"/>
                </a:cubicBezTo>
                <a:lnTo>
                  <a:pt x="2396752" y="484644"/>
                </a:lnTo>
                <a:lnTo>
                  <a:pt x="2172425" y="268826"/>
                </a:lnTo>
                <a:lnTo>
                  <a:pt x="1877259" y="363483"/>
                </a:lnTo>
                <a:cubicBezTo>
                  <a:pt x="1798548" y="321834"/>
                  <a:pt x="1715901" y="287757"/>
                  <a:pt x="1629319" y="265039"/>
                </a:cubicBezTo>
                <a:lnTo>
                  <a:pt x="1495510" y="0"/>
                </a:lnTo>
                <a:lnTo>
                  <a:pt x="1180666" y="0"/>
                </a:lnTo>
                <a:lnTo>
                  <a:pt x="1042922" y="265039"/>
                </a:lnTo>
                <a:cubicBezTo>
                  <a:pt x="956339" y="287757"/>
                  <a:pt x="873693" y="321834"/>
                  <a:pt x="798917" y="363483"/>
                </a:cubicBezTo>
                <a:lnTo>
                  <a:pt x="503751" y="268826"/>
                </a:lnTo>
                <a:lnTo>
                  <a:pt x="279424" y="484644"/>
                </a:lnTo>
                <a:lnTo>
                  <a:pt x="377813" y="768614"/>
                </a:lnTo>
                <a:cubicBezTo>
                  <a:pt x="334522" y="844340"/>
                  <a:pt x="299102" y="923852"/>
                  <a:pt x="275489" y="1007150"/>
                </a:cubicBezTo>
                <a:lnTo>
                  <a:pt x="0" y="1135884"/>
                </a:lnTo>
                <a:lnTo>
                  <a:pt x="0" y="1438786"/>
                </a:lnTo>
                <a:lnTo>
                  <a:pt x="275489" y="1571305"/>
                </a:lnTo>
                <a:cubicBezTo>
                  <a:pt x="299102" y="1654604"/>
                  <a:pt x="334522" y="1734115"/>
                  <a:pt x="377813" y="1806055"/>
                </a:cubicBezTo>
                <a:lnTo>
                  <a:pt x="279424" y="2090025"/>
                </a:lnTo>
                <a:lnTo>
                  <a:pt x="503751" y="2305844"/>
                </a:lnTo>
                <a:lnTo>
                  <a:pt x="798917" y="2211187"/>
                </a:lnTo>
                <a:cubicBezTo>
                  <a:pt x="877628" y="2252836"/>
                  <a:pt x="960275" y="2286912"/>
                  <a:pt x="1046857" y="2309630"/>
                </a:cubicBezTo>
                <a:lnTo>
                  <a:pt x="1184601" y="2574669"/>
                </a:lnTo>
                <a:lnTo>
                  <a:pt x="1499446" y="2574669"/>
                </a:lnTo>
                <a:lnTo>
                  <a:pt x="1637190" y="2309630"/>
                </a:lnTo>
                <a:cubicBezTo>
                  <a:pt x="1723772" y="2286912"/>
                  <a:pt x="1806419" y="2252836"/>
                  <a:pt x="1881194" y="2211187"/>
                </a:cubicBezTo>
                <a:lnTo>
                  <a:pt x="2176361" y="2305844"/>
                </a:lnTo>
                <a:lnTo>
                  <a:pt x="2400688" y="2090025"/>
                </a:lnTo>
                <a:lnTo>
                  <a:pt x="2302299" y="1806055"/>
                </a:lnTo>
                <a:cubicBezTo>
                  <a:pt x="2345590" y="1730329"/>
                  <a:pt x="2381010" y="1650817"/>
                  <a:pt x="2404623" y="1567519"/>
                </a:cubicBezTo>
                <a:lnTo>
                  <a:pt x="2680112" y="1435000"/>
                </a:lnTo>
                <a:lnTo>
                  <a:pt x="2680112" y="1132097"/>
                </a:lnTo>
                <a:lnTo>
                  <a:pt x="2400688" y="1003364"/>
                </a:lnTo>
                <a:close/>
              </a:path>
            </a:pathLst>
          </a:custGeom>
          <a:gradFill>
            <a:gsLst>
              <a:gs pos="0">
                <a:srgbClr val="FF0000"/>
              </a:gs>
              <a:gs pos="51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79200" cap="flat">
            <a:solidFill>
              <a:schemeClr val="bg2">
                <a:lumMod val="25000"/>
              </a:schemeClr>
            </a:solidFill>
            <a:prstDash val="solid"/>
            <a:miter/>
          </a:ln>
        </p:spPr>
        <p:txBody>
          <a:bodyPr/>
          <a:lstStyle/>
          <a:p>
            <a:endParaRPr lang="en-AU"/>
          </a:p>
        </p:txBody>
      </p:sp>
      <p:pic>
        <p:nvPicPr>
          <p:cNvPr id="187" name="Picture 186">
            <a:extLst>
              <a:ext uri="{FF2B5EF4-FFF2-40B4-BE49-F238E27FC236}">
                <a16:creationId xmlns:a16="http://schemas.microsoft.com/office/drawing/2014/main" id="{156C60B6-C5BF-A6CB-E0B8-A312EBC9BE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5679" b="19253"/>
          <a:stretch>
            <a:fillRect/>
          </a:stretch>
        </p:blipFill>
        <p:spPr>
          <a:xfrm>
            <a:off x="30872421" y="1517318"/>
            <a:ext cx="19527529" cy="23423926"/>
          </a:xfrm>
          <a:prstGeom prst="rect">
            <a:avLst/>
          </a:prstGeom>
          <a:effectLst>
            <a:softEdge rad="0"/>
          </a:effectLst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B2D7DC0D-49EE-3B1C-EAFD-C083D5655BF7}"/>
              </a:ext>
            </a:extLst>
          </p:cNvPr>
          <p:cNvSpPr txBox="1">
            <a:spLocks/>
          </p:cNvSpPr>
          <p:nvPr/>
        </p:nvSpPr>
        <p:spPr>
          <a:xfrm>
            <a:off x="31568365" y="0"/>
            <a:ext cx="18831585" cy="3924300"/>
          </a:xfrm>
          <a:custGeom>
            <a:avLst/>
            <a:gdLst>
              <a:gd name="csX0" fmla="*/ 0 w 18671021"/>
              <a:gd name="csY0" fmla="*/ 0 h 4421315"/>
              <a:gd name="csX1" fmla="*/ 18671021 w 18671021"/>
              <a:gd name="csY1" fmla="*/ 0 h 4421315"/>
              <a:gd name="csX2" fmla="*/ 18671021 w 18671021"/>
              <a:gd name="csY2" fmla="*/ 4421315 h 4421315"/>
              <a:gd name="csX3" fmla="*/ 0 w 18671021"/>
              <a:gd name="csY3" fmla="*/ 4421315 h 4421315"/>
              <a:gd name="csX4" fmla="*/ 0 w 18671021"/>
              <a:gd name="csY4" fmla="*/ 0 h 4421315"/>
              <a:gd name="csX0" fmla="*/ 0 w 18671021"/>
              <a:gd name="csY0" fmla="*/ 0 h 4421315"/>
              <a:gd name="csX1" fmla="*/ 18671021 w 18671021"/>
              <a:gd name="csY1" fmla="*/ 0 h 4421315"/>
              <a:gd name="csX2" fmla="*/ 18671020 w 18671021"/>
              <a:gd name="csY2" fmla="*/ 2769495 h 4421315"/>
              <a:gd name="csX3" fmla="*/ 0 w 18671021"/>
              <a:gd name="csY3" fmla="*/ 4421315 h 4421315"/>
              <a:gd name="csX4" fmla="*/ 0 w 18671021"/>
              <a:gd name="csY4" fmla="*/ 0 h 4421315"/>
              <a:gd name="csX0" fmla="*/ 0 w 18671021"/>
              <a:gd name="csY0" fmla="*/ 0 h 4513908"/>
              <a:gd name="csX1" fmla="*/ 18671021 w 18671021"/>
              <a:gd name="csY1" fmla="*/ 0 h 4513908"/>
              <a:gd name="csX2" fmla="*/ 18671020 w 18671021"/>
              <a:gd name="csY2" fmla="*/ 2769495 h 4513908"/>
              <a:gd name="csX3" fmla="*/ 0 w 18671021"/>
              <a:gd name="csY3" fmla="*/ 4421315 h 4513908"/>
              <a:gd name="csX4" fmla="*/ 0 w 18671021"/>
              <a:gd name="csY4" fmla="*/ 0 h 4513908"/>
              <a:gd name="csX0" fmla="*/ 0 w 18671021"/>
              <a:gd name="csY0" fmla="*/ 0 h 4486036"/>
              <a:gd name="csX1" fmla="*/ 18671021 w 18671021"/>
              <a:gd name="csY1" fmla="*/ 0 h 4486036"/>
              <a:gd name="csX2" fmla="*/ 18671020 w 18671021"/>
              <a:gd name="csY2" fmla="*/ 2769495 h 4486036"/>
              <a:gd name="csX3" fmla="*/ 0 w 18671021"/>
              <a:gd name="csY3" fmla="*/ 4421315 h 4486036"/>
              <a:gd name="csX4" fmla="*/ 0 w 18671021"/>
              <a:gd name="csY4" fmla="*/ 0 h 4486036"/>
              <a:gd name="csX0" fmla="*/ 0 w 18671021"/>
              <a:gd name="csY0" fmla="*/ 0 h 4421609"/>
              <a:gd name="csX1" fmla="*/ 18671021 w 18671021"/>
              <a:gd name="csY1" fmla="*/ 0 h 4421609"/>
              <a:gd name="csX2" fmla="*/ 18671020 w 18671021"/>
              <a:gd name="csY2" fmla="*/ 2769495 h 4421609"/>
              <a:gd name="csX3" fmla="*/ 0 w 18671021"/>
              <a:gd name="csY3" fmla="*/ 4421315 h 4421609"/>
              <a:gd name="csX4" fmla="*/ 0 w 18671021"/>
              <a:gd name="csY4" fmla="*/ 0 h 4421609"/>
              <a:gd name="csX0" fmla="*/ 0 w 18671021"/>
              <a:gd name="csY0" fmla="*/ 0 h 4608230"/>
              <a:gd name="csX1" fmla="*/ 18671021 w 18671021"/>
              <a:gd name="csY1" fmla="*/ 0 h 4608230"/>
              <a:gd name="csX2" fmla="*/ 18671020 w 18671021"/>
              <a:gd name="csY2" fmla="*/ 2769495 h 4608230"/>
              <a:gd name="csX3" fmla="*/ 8306385 w 18671021"/>
              <a:gd name="csY3" fmla="*/ 3686629 h 4608230"/>
              <a:gd name="csX4" fmla="*/ 0 w 18671021"/>
              <a:gd name="csY4" fmla="*/ 4421315 h 4608230"/>
              <a:gd name="csX5" fmla="*/ 0 w 18671021"/>
              <a:gd name="csY5" fmla="*/ 0 h 4608230"/>
              <a:gd name="csX0" fmla="*/ 0 w 18671021"/>
              <a:gd name="csY0" fmla="*/ 0 h 4426522"/>
              <a:gd name="csX1" fmla="*/ 18671021 w 18671021"/>
              <a:gd name="csY1" fmla="*/ 0 h 4426522"/>
              <a:gd name="csX2" fmla="*/ 18671020 w 18671021"/>
              <a:gd name="csY2" fmla="*/ 2769495 h 4426522"/>
              <a:gd name="csX3" fmla="*/ 8306385 w 18671021"/>
              <a:gd name="csY3" fmla="*/ 3686629 h 4426522"/>
              <a:gd name="csX4" fmla="*/ 0 w 18671021"/>
              <a:gd name="csY4" fmla="*/ 4421315 h 4426522"/>
              <a:gd name="csX5" fmla="*/ 0 w 18671021"/>
              <a:gd name="csY5" fmla="*/ 0 h 4426522"/>
              <a:gd name="csX0" fmla="*/ 0 w 18671021"/>
              <a:gd name="csY0" fmla="*/ 0 h 4426522"/>
              <a:gd name="csX1" fmla="*/ 18671021 w 18671021"/>
              <a:gd name="csY1" fmla="*/ 0 h 4426522"/>
              <a:gd name="csX2" fmla="*/ 18671020 w 18671021"/>
              <a:gd name="csY2" fmla="*/ 2769495 h 4426522"/>
              <a:gd name="csX3" fmla="*/ 8306385 w 18671021"/>
              <a:gd name="csY3" fmla="*/ 3686629 h 4426522"/>
              <a:gd name="csX4" fmla="*/ 0 w 18671021"/>
              <a:gd name="csY4" fmla="*/ 4421315 h 4426522"/>
              <a:gd name="csX5" fmla="*/ 0 w 18671021"/>
              <a:gd name="csY5" fmla="*/ 0 h 4426522"/>
              <a:gd name="csX0" fmla="*/ 0 w 18685535"/>
              <a:gd name="csY0" fmla="*/ 0 h 4426522"/>
              <a:gd name="csX1" fmla="*/ 18671021 w 18685535"/>
              <a:gd name="csY1" fmla="*/ 0 h 4426522"/>
              <a:gd name="csX2" fmla="*/ 18685535 w 18685535"/>
              <a:gd name="csY2" fmla="*/ 2406637 h 4426522"/>
              <a:gd name="csX3" fmla="*/ 8306385 w 18685535"/>
              <a:gd name="csY3" fmla="*/ 3686629 h 4426522"/>
              <a:gd name="csX4" fmla="*/ 0 w 18685535"/>
              <a:gd name="csY4" fmla="*/ 4421315 h 4426522"/>
              <a:gd name="csX5" fmla="*/ 0 w 18685535"/>
              <a:gd name="csY5" fmla="*/ 0 h 4426522"/>
              <a:gd name="csX0" fmla="*/ 0 w 18685535"/>
              <a:gd name="csY0" fmla="*/ 0 h 4425160"/>
              <a:gd name="csX1" fmla="*/ 18671021 w 18685535"/>
              <a:gd name="csY1" fmla="*/ 0 h 4425160"/>
              <a:gd name="csX2" fmla="*/ 18685535 w 18685535"/>
              <a:gd name="csY2" fmla="*/ 2406637 h 4425160"/>
              <a:gd name="csX3" fmla="*/ 8625700 w 18685535"/>
              <a:gd name="csY3" fmla="*/ 3483429 h 4425160"/>
              <a:gd name="csX4" fmla="*/ 0 w 18685535"/>
              <a:gd name="csY4" fmla="*/ 4421315 h 4425160"/>
              <a:gd name="csX5" fmla="*/ 0 w 18685535"/>
              <a:gd name="csY5" fmla="*/ 0 h 4425160"/>
              <a:gd name="csX0" fmla="*/ 0 w 18685535"/>
              <a:gd name="csY0" fmla="*/ 0 h 4426363"/>
              <a:gd name="csX1" fmla="*/ 18671021 w 18685535"/>
              <a:gd name="csY1" fmla="*/ 0 h 4426363"/>
              <a:gd name="csX2" fmla="*/ 18685535 w 18685535"/>
              <a:gd name="csY2" fmla="*/ 2406637 h 4426363"/>
              <a:gd name="csX3" fmla="*/ 8625700 w 18685535"/>
              <a:gd name="csY3" fmla="*/ 3483429 h 4426363"/>
              <a:gd name="csX4" fmla="*/ 0 w 18685535"/>
              <a:gd name="csY4" fmla="*/ 4421315 h 4426363"/>
              <a:gd name="csX5" fmla="*/ 0 w 18685535"/>
              <a:gd name="csY5" fmla="*/ 0 h 4426363"/>
              <a:gd name="csX0" fmla="*/ 0 w 18685535"/>
              <a:gd name="csY0" fmla="*/ 0 h 4424158"/>
              <a:gd name="csX1" fmla="*/ 18671021 w 18685535"/>
              <a:gd name="csY1" fmla="*/ 0 h 4424158"/>
              <a:gd name="csX2" fmla="*/ 18685535 w 18685535"/>
              <a:gd name="csY2" fmla="*/ 2406637 h 4424158"/>
              <a:gd name="csX3" fmla="*/ 8625700 w 18685535"/>
              <a:gd name="csY3" fmla="*/ 3483429 h 4424158"/>
              <a:gd name="csX4" fmla="*/ 0 w 18685535"/>
              <a:gd name="csY4" fmla="*/ 4421315 h 4424158"/>
              <a:gd name="csX5" fmla="*/ 0 w 18685535"/>
              <a:gd name="csY5" fmla="*/ 0 h 4424158"/>
              <a:gd name="csX0" fmla="*/ 0 w 18685535"/>
              <a:gd name="csY0" fmla="*/ 0 h 4424158"/>
              <a:gd name="csX1" fmla="*/ 18671021 w 18685535"/>
              <a:gd name="csY1" fmla="*/ 0 h 4424158"/>
              <a:gd name="csX2" fmla="*/ 18685535 w 18685535"/>
              <a:gd name="csY2" fmla="*/ 2406637 h 4424158"/>
              <a:gd name="csX3" fmla="*/ 8625700 w 18685535"/>
              <a:gd name="csY3" fmla="*/ 3483429 h 4424158"/>
              <a:gd name="csX4" fmla="*/ 0 w 18685535"/>
              <a:gd name="csY4" fmla="*/ 4421315 h 4424158"/>
              <a:gd name="csX5" fmla="*/ 0 w 18685535"/>
              <a:gd name="csY5" fmla="*/ 0 h 4424158"/>
              <a:gd name="csX0" fmla="*/ 0 w 18685535"/>
              <a:gd name="csY0" fmla="*/ 0 h 4429092"/>
              <a:gd name="csX1" fmla="*/ 18671021 w 18685535"/>
              <a:gd name="csY1" fmla="*/ 0 h 4429092"/>
              <a:gd name="csX2" fmla="*/ 18685535 w 18685535"/>
              <a:gd name="csY2" fmla="*/ 2406637 h 4429092"/>
              <a:gd name="csX3" fmla="*/ 8625700 w 18685535"/>
              <a:gd name="csY3" fmla="*/ 3483429 h 4429092"/>
              <a:gd name="csX4" fmla="*/ 0 w 18685535"/>
              <a:gd name="csY4" fmla="*/ 4421315 h 4429092"/>
              <a:gd name="csX5" fmla="*/ 0 w 18685535"/>
              <a:gd name="csY5" fmla="*/ 0 h 4429092"/>
              <a:gd name="csX0" fmla="*/ 0 w 18685535"/>
              <a:gd name="csY0" fmla="*/ 0 h 4426453"/>
              <a:gd name="csX1" fmla="*/ 18671021 w 18685535"/>
              <a:gd name="csY1" fmla="*/ 0 h 4426453"/>
              <a:gd name="csX2" fmla="*/ 18685535 w 18685535"/>
              <a:gd name="csY2" fmla="*/ 2406637 h 4426453"/>
              <a:gd name="csX3" fmla="*/ 8262843 w 18685535"/>
              <a:gd name="csY3" fmla="*/ 3280229 h 4426453"/>
              <a:gd name="csX4" fmla="*/ 0 w 18685535"/>
              <a:gd name="csY4" fmla="*/ 4421315 h 4426453"/>
              <a:gd name="csX5" fmla="*/ 0 w 18685535"/>
              <a:gd name="csY5" fmla="*/ 0 h 4426453"/>
              <a:gd name="csX0" fmla="*/ 0 w 18685535"/>
              <a:gd name="csY0" fmla="*/ 0 h 4427663"/>
              <a:gd name="csX1" fmla="*/ 18671021 w 18685535"/>
              <a:gd name="csY1" fmla="*/ 0 h 4427663"/>
              <a:gd name="csX2" fmla="*/ 18685535 w 18685535"/>
              <a:gd name="csY2" fmla="*/ 2406637 h 4427663"/>
              <a:gd name="csX3" fmla="*/ 8262843 w 18685535"/>
              <a:gd name="csY3" fmla="*/ 3280229 h 4427663"/>
              <a:gd name="csX4" fmla="*/ 0 w 18685535"/>
              <a:gd name="csY4" fmla="*/ 4421315 h 4427663"/>
              <a:gd name="csX5" fmla="*/ 0 w 18685535"/>
              <a:gd name="csY5" fmla="*/ 0 h 4427663"/>
              <a:gd name="csX0" fmla="*/ 0 w 18685535"/>
              <a:gd name="csY0" fmla="*/ 0 h 4429939"/>
              <a:gd name="csX1" fmla="*/ 18671021 w 18685535"/>
              <a:gd name="csY1" fmla="*/ 0 h 4429939"/>
              <a:gd name="csX2" fmla="*/ 18685535 w 18685535"/>
              <a:gd name="csY2" fmla="*/ 2406637 h 4429939"/>
              <a:gd name="csX3" fmla="*/ 8262843 w 18685535"/>
              <a:gd name="csY3" fmla="*/ 3410857 h 4429939"/>
              <a:gd name="csX4" fmla="*/ 0 w 18685535"/>
              <a:gd name="csY4" fmla="*/ 4421315 h 4429939"/>
              <a:gd name="csX5" fmla="*/ 0 w 18685535"/>
              <a:gd name="csY5" fmla="*/ 0 h 4429939"/>
              <a:gd name="csX0" fmla="*/ 0 w 18685535"/>
              <a:gd name="csY0" fmla="*/ 0 h 4433057"/>
              <a:gd name="csX1" fmla="*/ 18671021 w 18685535"/>
              <a:gd name="csY1" fmla="*/ 0 h 4433057"/>
              <a:gd name="csX2" fmla="*/ 18685535 w 18685535"/>
              <a:gd name="csY2" fmla="*/ 2406637 h 4433057"/>
              <a:gd name="csX3" fmla="*/ 7958043 w 18685535"/>
              <a:gd name="csY3" fmla="*/ 3512457 h 4433057"/>
              <a:gd name="csX4" fmla="*/ 0 w 18685535"/>
              <a:gd name="csY4" fmla="*/ 4421315 h 4433057"/>
              <a:gd name="csX5" fmla="*/ 0 w 18685535"/>
              <a:gd name="csY5" fmla="*/ 0 h 4433057"/>
              <a:gd name="csX0" fmla="*/ 0 w 18685535"/>
              <a:gd name="csY0" fmla="*/ 0 h 4426539"/>
              <a:gd name="csX1" fmla="*/ 18671021 w 18685535"/>
              <a:gd name="csY1" fmla="*/ 0 h 4426539"/>
              <a:gd name="csX2" fmla="*/ 18685535 w 18685535"/>
              <a:gd name="csY2" fmla="*/ 2406637 h 4426539"/>
              <a:gd name="csX3" fmla="*/ 7958043 w 18685535"/>
              <a:gd name="csY3" fmla="*/ 3512457 h 4426539"/>
              <a:gd name="csX4" fmla="*/ 0 w 18685535"/>
              <a:gd name="csY4" fmla="*/ 4421315 h 4426539"/>
              <a:gd name="csX5" fmla="*/ 0 w 18685535"/>
              <a:gd name="csY5" fmla="*/ 0 h 4426539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958043 w 18685535"/>
              <a:gd name="csY3" fmla="*/ 35124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21315"/>
              <a:gd name="csX1" fmla="*/ 18671021 w 18685535"/>
              <a:gd name="csY1" fmla="*/ 0 h 4421315"/>
              <a:gd name="csX2" fmla="*/ 18685535 w 18685535"/>
              <a:gd name="csY2" fmla="*/ 2406637 h 4421315"/>
              <a:gd name="csX3" fmla="*/ 7856443 w 18685535"/>
              <a:gd name="csY3" fmla="*/ 3398157 h 4421315"/>
              <a:gd name="csX4" fmla="*/ 0 w 18685535"/>
              <a:gd name="csY4" fmla="*/ 4421315 h 4421315"/>
              <a:gd name="csX5" fmla="*/ 0 w 18685535"/>
              <a:gd name="csY5" fmla="*/ 0 h 4421315"/>
              <a:gd name="csX0" fmla="*/ 0 w 18685535"/>
              <a:gd name="csY0" fmla="*/ 0 h 4482368"/>
              <a:gd name="csX1" fmla="*/ 18671021 w 18685535"/>
              <a:gd name="csY1" fmla="*/ 0 h 4482368"/>
              <a:gd name="csX2" fmla="*/ 18685535 w 18685535"/>
              <a:gd name="csY2" fmla="*/ 2406637 h 4482368"/>
              <a:gd name="csX3" fmla="*/ 0 w 18685535"/>
              <a:gd name="csY3" fmla="*/ 4421315 h 4482368"/>
              <a:gd name="csX4" fmla="*/ 0 w 18685535"/>
              <a:gd name="csY4" fmla="*/ 0 h 4482368"/>
              <a:gd name="csX0" fmla="*/ 0 w 18685535"/>
              <a:gd name="csY0" fmla="*/ 0 h 4466678"/>
              <a:gd name="csX1" fmla="*/ 18671021 w 18685535"/>
              <a:gd name="csY1" fmla="*/ 0 h 4466678"/>
              <a:gd name="csX2" fmla="*/ 18685535 w 18685535"/>
              <a:gd name="csY2" fmla="*/ 2406637 h 4466678"/>
              <a:gd name="csX3" fmla="*/ 0 w 18685535"/>
              <a:gd name="csY3" fmla="*/ 4421315 h 4466678"/>
              <a:gd name="csX4" fmla="*/ 0 w 18685535"/>
              <a:gd name="csY4" fmla="*/ 0 h 4466678"/>
              <a:gd name="csX0" fmla="*/ 0 w 18685535"/>
              <a:gd name="csY0" fmla="*/ 0 h 4421709"/>
              <a:gd name="csX1" fmla="*/ 18671021 w 18685535"/>
              <a:gd name="csY1" fmla="*/ 0 h 4421709"/>
              <a:gd name="csX2" fmla="*/ 18685535 w 18685535"/>
              <a:gd name="csY2" fmla="*/ 2406637 h 4421709"/>
              <a:gd name="csX3" fmla="*/ 0 w 18685535"/>
              <a:gd name="csY3" fmla="*/ 4421315 h 4421709"/>
              <a:gd name="csX4" fmla="*/ 0 w 18685535"/>
              <a:gd name="csY4" fmla="*/ 0 h 4421709"/>
              <a:gd name="csX0" fmla="*/ 0 w 18685535"/>
              <a:gd name="csY0" fmla="*/ 0 h 4664925"/>
              <a:gd name="csX1" fmla="*/ 18671021 w 18685535"/>
              <a:gd name="csY1" fmla="*/ 0 h 4664925"/>
              <a:gd name="csX2" fmla="*/ 18685535 w 18685535"/>
              <a:gd name="csY2" fmla="*/ 2406637 h 4664925"/>
              <a:gd name="csX3" fmla="*/ 5472471 w 18685535"/>
              <a:gd name="csY3" fmla="*/ 3911600 h 4664925"/>
              <a:gd name="csX4" fmla="*/ 0 w 18685535"/>
              <a:gd name="csY4" fmla="*/ 4421315 h 4664925"/>
              <a:gd name="csX5" fmla="*/ 0 w 18685535"/>
              <a:gd name="csY5" fmla="*/ 0 h 4664925"/>
              <a:gd name="csX0" fmla="*/ 0 w 18685535"/>
              <a:gd name="csY0" fmla="*/ 0 h 4436279"/>
              <a:gd name="csX1" fmla="*/ 18671021 w 18685535"/>
              <a:gd name="csY1" fmla="*/ 0 h 4436279"/>
              <a:gd name="csX2" fmla="*/ 18685535 w 18685535"/>
              <a:gd name="csY2" fmla="*/ 2406637 h 4436279"/>
              <a:gd name="csX3" fmla="*/ 5472471 w 18685535"/>
              <a:gd name="csY3" fmla="*/ 3911600 h 4436279"/>
              <a:gd name="csX4" fmla="*/ 0 w 18685535"/>
              <a:gd name="csY4" fmla="*/ 4421315 h 4436279"/>
              <a:gd name="csX5" fmla="*/ 0 w 18685535"/>
              <a:gd name="csY5" fmla="*/ 0 h 4436279"/>
              <a:gd name="csX0" fmla="*/ 0 w 18685535"/>
              <a:gd name="csY0" fmla="*/ 0 h 4436279"/>
              <a:gd name="csX1" fmla="*/ 18671021 w 18685535"/>
              <a:gd name="csY1" fmla="*/ 0 h 4436279"/>
              <a:gd name="csX2" fmla="*/ 18685535 w 18685535"/>
              <a:gd name="csY2" fmla="*/ 2406637 h 4436279"/>
              <a:gd name="csX3" fmla="*/ 5472471 w 18685535"/>
              <a:gd name="csY3" fmla="*/ 3911600 h 4436279"/>
              <a:gd name="csX4" fmla="*/ 0 w 18685535"/>
              <a:gd name="csY4" fmla="*/ 4421315 h 4436279"/>
              <a:gd name="csX5" fmla="*/ 0 w 18685535"/>
              <a:gd name="csY5" fmla="*/ 0 h 4436279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5472471 w 18685535"/>
              <a:gd name="csY3" fmla="*/ 3911600 h 4422354"/>
              <a:gd name="csX4" fmla="*/ 0 w 18685535"/>
              <a:gd name="csY4" fmla="*/ 4421315 h 4422354"/>
              <a:gd name="csX5" fmla="*/ 0 w 18685535"/>
              <a:gd name="csY5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0628671 w 18685535"/>
              <a:gd name="csY3" fmla="*/ 3200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0628671 w 18685535"/>
              <a:gd name="csY3" fmla="*/ 3200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2354"/>
              <a:gd name="csX1" fmla="*/ 18671021 w 18685535"/>
              <a:gd name="csY1" fmla="*/ 0 h 4422354"/>
              <a:gd name="csX2" fmla="*/ 18685535 w 18685535"/>
              <a:gd name="csY2" fmla="*/ 2406637 h 4422354"/>
              <a:gd name="csX3" fmla="*/ 11187471 w 18685535"/>
              <a:gd name="csY3" fmla="*/ 2946400 h 4422354"/>
              <a:gd name="csX4" fmla="*/ 5472471 w 18685535"/>
              <a:gd name="csY4" fmla="*/ 3911600 h 4422354"/>
              <a:gd name="csX5" fmla="*/ 0 w 18685535"/>
              <a:gd name="csY5" fmla="*/ 4421315 h 4422354"/>
              <a:gd name="csX6" fmla="*/ 0 w 18685535"/>
              <a:gd name="csY6" fmla="*/ 0 h 4422354"/>
              <a:gd name="csX0" fmla="*/ 0 w 18685535"/>
              <a:gd name="csY0" fmla="*/ 0 h 4428193"/>
              <a:gd name="csX1" fmla="*/ 18671021 w 18685535"/>
              <a:gd name="csY1" fmla="*/ 0 h 4428193"/>
              <a:gd name="csX2" fmla="*/ 18685535 w 18685535"/>
              <a:gd name="csY2" fmla="*/ 2406637 h 4428193"/>
              <a:gd name="csX3" fmla="*/ 11187471 w 18685535"/>
              <a:gd name="csY3" fmla="*/ 2946400 h 4428193"/>
              <a:gd name="csX4" fmla="*/ 5548671 w 18685535"/>
              <a:gd name="csY4" fmla="*/ 4114800 h 4428193"/>
              <a:gd name="csX5" fmla="*/ 0 w 18685535"/>
              <a:gd name="csY5" fmla="*/ 4421315 h 4428193"/>
              <a:gd name="csX6" fmla="*/ 0 w 18685535"/>
              <a:gd name="csY6" fmla="*/ 0 h 442819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18685535" h="4428193">
                <a:moveTo>
                  <a:pt x="0" y="0"/>
                </a:moveTo>
                <a:lnTo>
                  <a:pt x="18671021" y="0"/>
                </a:lnTo>
                <a:cubicBezTo>
                  <a:pt x="18671021" y="923165"/>
                  <a:pt x="18685535" y="1483472"/>
                  <a:pt x="18685535" y="2406637"/>
                </a:cubicBezTo>
                <a:cubicBezTo>
                  <a:pt x="17294344" y="2406637"/>
                  <a:pt x="13389648" y="2695573"/>
                  <a:pt x="11187471" y="2946400"/>
                </a:cubicBezTo>
                <a:cubicBezTo>
                  <a:pt x="8985294" y="3197227"/>
                  <a:pt x="7320116" y="3911314"/>
                  <a:pt x="5548671" y="4114800"/>
                </a:cubicBezTo>
                <a:cubicBezTo>
                  <a:pt x="2434415" y="4450580"/>
                  <a:pt x="1191479" y="4438248"/>
                  <a:pt x="0" y="4421315"/>
                </a:cubicBezTo>
                <a:lnTo>
                  <a:pt x="0" y="0"/>
                </a:lnTo>
                <a:close/>
              </a:path>
            </a:pathLst>
          </a:custGeom>
          <a:solidFill>
            <a:srgbClr val="BD0026"/>
          </a:solidFill>
        </p:spPr>
        <p:txBody>
          <a:bodyPr vert="horz" lIns="162002" tIns="81001" rIns="162002" bIns="81001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2303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C53D44C-AA9E-C689-2E8F-4190C0568B87}"/>
              </a:ext>
            </a:extLst>
          </p:cNvPr>
          <p:cNvGrpSpPr/>
          <p:nvPr/>
        </p:nvGrpSpPr>
        <p:grpSpPr>
          <a:xfrm>
            <a:off x="32263783" y="22949237"/>
            <a:ext cx="17135671" cy="5619640"/>
            <a:chOff x="515396" y="5008489"/>
            <a:chExt cx="12777553" cy="3607641"/>
          </a:xfrm>
          <a:effectLst/>
        </p:grpSpPr>
        <p:sp>
          <p:nvSpPr>
            <p:cNvPr id="43" name="Rectangle: Top Corners Rounded 42">
              <a:extLst>
                <a:ext uri="{FF2B5EF4-FFF2-40B4-BE49-F238E27FC236}">
                  <a16:creationId xmlns:a16="http://schemas.microsoft.com/office/drawing/2014/main" id="{1EC0F96C-C3CE-9949-8C8B-5573F6D479AF}"/>
                </a:ext>
              </a:extLst>
            </p:cNvPr>
            <p:cNvSpPr/>
            <p:nvPr/>
          </p:nvSpPr>
          <p:spPr>
            <a:xfrm rot="10800000">
              <a:off x="534340" y="5719429"/>
              <a:ext cx="12758609" cy="2896701"/>
            </a:xfrm>
            <a:prstGeom prst="round2SameRect">
              <a:avLst/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AU" sz="3500" dirty="0">
                <a:solidFill>
                  <a:schemeClr val="tx1"/>
                </a:solidFill>
              </a:endParaRPr>
            </a:p>
          </p:txBody>
        </p:sp>
        <p:sp>
          <p:nvSpPr>
            <p:cNvPr id="44" name="Rectangle: Top Corners Rounded 43">
              <a:extLst>
                <a:ext uri="{FF2B5EF4-FFF2-40B4-BE49-F238E27FC236}">
                  <a16:creationId xmlns:a16="http://schemas.microsoft.com/office/drawing/2014/main" id="{A026DFC8-EC65-A3C6-C85F-76521514F7DB}"/>
                </a:ext>
              </a:extLst>
            </p:cNvPr>
            <p:cNvSpPr/>
            <p:nvPr/>
          </p:nvSpPr>
          <p:spPr>
            <a:xfrm>
              <a:off x="515396" y="5008489"/>
              <a:ext cx="12758609" cy="71094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5A9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AU" sz="4800" b="1" dirty="0">
                  <a:solidFill>
                    <a:schemeClr val="bg1"/>
                  </a:solidFill>
                  <a:latin typeface="+mj-lt"/>
                </a:rPr>
                <a:t>MHW 2024/2025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8EEC0265-D649-1DC4-827A-4CC4E6D25B50}"/>
              </a:ext>
            </a:extLst>
          </p:cNvPr>
          <p:cNvGrpSpPr/>
          <p:nvPr/>
        </p:nvGrpSpPr>
        <p:grpSpPr>
          <a:xfrm>
            <a:off x="18210059" y="15913203"/>
            <a:ext cx="12128824" cy="12239857"/>
            <a:chOff x="17148871" y="15919233"/>
            <a:chExt cx="12128824" cy="12239857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7C65D324-6E86-004E-6A3B-D47D315E5D17}"/>
                </a:ext>
              </a:extLst>
            </p:cNvPr>
            <p:cNvSpPr/>
            <p:nvPr/>
          </p:nvSpPr>
          <p:spPr>
            <a:xfrm>
              <a:off x="17148871" y="16065835"/>
              <a:ext cx="12128824" cy="120932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AU" sz="8873" b="1" dirty="0">
                <a:latin typeface="+mj-lt"/>
              </a:endParaRPr>
            </a:p>
          </p:txBody>
        </p:sp>
        <p:sp>
          <p:nvSpPr>
            <p:cNvPr id="102" name="Rectangle: Top Corners Rounded 101">
              <a:extLst>
                <a:ext uri="{FF2B5EF4-FFF2-40B4-BE49-F238E27FC236}">
                  <a16:creationId xmlns:a16="http://schemas.microsoft.com/office/drawing/2014/main" id="{DC78FAF3-9058-00A3-02D4-5F473835A62D}"/>
                </a:ext>
              </a:extLst>
            </p:cNvPr>
            <p:cNvSpPr/>
            <p:nvPr/>
          </p:nvSpPr>
          <p:spPr>
            <a:xfrm>
              <a:off x="19923612" y="15919233"/>
              <a:ext cx="6605590" cy="11480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5A9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AU" sz="4800" b="1" dirty="0">
                  <a:solidFill>
                    <a:schemeClr val="bg1"/>
                  </a:solidFill>
                  <a:latin typeface="+mj-lt"/>
                </a:rPr>
                <a:t>FIGURES</a:t>
              </a:r>
            </a:p>
          </p:txBody>
        </p:sp>
      </p:grpSp>
      <p:pic>
        <p:nvPicPr>
          <p:cNvPr id="183" name="Picture 182">
            <a:extLst>
              <a:ext uri="{FF2B5EF4-FFF2-40B4-BE49-F238E27FC236}">
                <a16:creationId xmlns:a16="http://schemas.microsoft.com/office/drawing/2014/main" id="{07F151D0-4760-58F4-24EF-1710B8EAD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0557"/>
          <a:stretch>
            <a:fillRect/>
          </a:stretch>
        </p:blipFill>
        <p:spPr>
          <a:xfrm>
            <a:off x="38163507" y="17349660"/>
            <a:ext cx="12261850" cy="298637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9B9B901-EC85-147D-9120-54936547BE9A}"/>
              </a:ext>
            </a:extLst>
          </p:cNvPr>
          <p:cNvSpPr/>
          <p:nvPr/>
        </p:nvSpPr>
        <p:spPr>
          <a:xfrm>
            <a:off x="38163507" y="12666808"/>
            <a:ext cx="11708774" cy="463824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MHW lasted over 9 month</a:t>
            </a: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Maximum intensity over 4.5°C </a:t>
            </a: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Mean intensity around 2.2</a:t>
            </a:r>
            <a:r>
              <a:rPr lang="en-AU" sz="3500" dirty="0">
                <a:solidFill>
                  <a:schemeClr val="tx1"/>
                </a:solidFill>
              </a:rPr>
              <a:t> °C</a:t>
            </a:r>
            <a:endParaRPr lang="en-AU" sz="3500" dirty="0">
              <a:solidFill>
                <a:schemeClr val="tx1"/>
              </a:solidFill>
              <a:latin typeface="+mj-lt"/>
            </a:endParaRP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Over 1500 km of coastline were impacted</a:t>
            </a: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600" dirty="0">
                <a:solidFill>
                  <a:schemeClr val="tx1"/>
                </a:solidFill>
                <a:latin typeface="+mj-lt"/>
              </a:rPr>
              <a:t>The MHW devastated the Ningaloo region, causing widespread coral bleaching and mortality, fish kills, algal blooms, and significant economic damage</a:t>
            </a:r>
            <a:endParaRPr lang="en-AU" sz="3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BA09D3B-16B9-331D-848A-028B9097A4B6}"/>
              </a:ext>
            </a:extLst>
          </p:cNvPr>
          <p:cNvSpPr/>
          <p:nvPr/>
        </p:nvSpPr>
        <p:spPr>
          <a:xfrm>
            <a:off x="8109350" y="4242244"/>
            <a:ext cx="17753646" cy="31047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84500" algn="ctr">
              <a:spcBef>
                <a:spcPts val="600"/>
              </a:spcBef>
              <a:spcAft>
                <a:spcPts val="600"/>
              </a:spcAft>
            </a:pPr>
            <a:endParaRPr lang="en-AU" sz="6000" dirty="0">
              <a:solidFill>
                <a:schemeClr val="tx1"/>
              </a:solidFill>
              <a:latin typeface="+mj-lt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B9C3507-06F6-33D1-F7E7-36ED5149F463}"/>
              </a:ext>
            </a:extLst>
          </p:cNvPr>
          <p:cNvGrpSpPr/>
          <p:nvPr/>
        </p:nvGrpSpPr>
        <p:grpSpPr>
          <a:xfrm>
            <a:off x="31530264" y="190940"/>
            <a:ext cx="7203761" cy="3104710"/>
            <a:chOff x="23558326" y="41654"/>
            <a:chExt cx="6908686" cy="2940717"/>
          </a:xfrm>
        </p:grpSpPr>
        <p:pic>
          <p:nvPicPr>
            <p:cNvPr id="59" name="Picture 58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727D8829-BCC9-F946-E1AA-9F0414A5A8D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 t="13922"/>
            <a:stretch/>
          </p:blipFill>
          <p:spPr>
            <a:xfrm>
              <a:off x="25988610" y="80117"/>
              <a:ext cx="2143030" cy="2902254"/>
            </a:xfrm>
            <a:prstGeom prst="rect">
              <a:avLst/>
            </a:prstGeom>
          </p:spPr>
        </p:pic>
        <p:pic>
          <p:nvPicPr>
            <p:cNvPr id="60" name="Picture 59" descr="A blue and yellow logo&#10;&#10;Description automatically generated">
              <a:extLst>
                <a:ext uri="{FF2B5EF4-FFF2-40B4-BE49-F238E27FC236}">
                  <a16:creationId xmlns:a16="http://schemas.microsoft.com/office/drawing/2014/main" id="{D19FDB10-43C5-AFDD-7552-686F53F1514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/>
            <a:srcRect l="16984" t="792" r="19836"/>
            <a:stretch/>
          </p:blipFill>
          <p:spPr>
            <a:xfrm>
              <a:off x="28314514" y="41654"/>
              <a:ext cx="2152498" cy="2940717"/>
            </a:xfrm>
            <a:prstGeom prst="rect">
              <a:avLst/>
            </a:prstGeom>
          </p:spPr>
        </p:pic>
        <p:pic>
          <p:nvPicPr>
            <p:cNvPr id="61" name="Picture 6">
              <a:extLst>
                <a:ext uri="{FF2B5EF4-FFF2-40B4-BE49-F238E27FC236}">
                  <a16:creationId xmlns:a16="http://schemas.microsoft.com/office/drawing/2014/main" id="{BE13101E-FEAD-99CA-ADB1-226AD61F54F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58326" y="80117"/>
              <a:ext cx="2178708" cy="290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2" name="Title 1">
            <a:extLst>
              <a:ext uri="{FF2B5EF4-FFF2-40B4-BE49-F238E27FC236}">
                <a16:creationId xmlns:a16="http://schemas.microsoft.com/office/drawing/2014/main" id="{917B18F8-8056-613F-C3CD-B82CC3EA724B}"/>
              </a:ext>
            </a:extLst>
          </p:cNvPr>
          <p:cNvSpPr txBox="1">
            <a:spLocks/>
          </p:cNvSpPr>
          <p:nvPr/>
        </p:nvSpPr>
        <p:spPr>
          <a:xfrm>
            <a:off x="38560061" y="114740"/>
            <a:ext cx="9070839" cy="2641608"/>
          </a:xfrm>
          <a:prstGeom prst="rect">
            <a:avLst/>
          </a:prstGeom>
          <a:noFill/>
        </p:spPr>
        <p:txBody>
          <a:bodyPr vert="horz" lIns="162002" tIns="81001" rIns="162002" bIns="81001" rtlCol="0" anchor="ctr">
            <a:no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867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b="1" dirty="0"/>
              <a:t>Sina Pinter</a:t>
            </a:r>
            <a:r>
              <a:rPr lang="en-AU" sz="2800" baseline="30000" dirty="0"/>
              <a:t> 1</a:t>
            </a:r>
            <a:r>
              <a:rPr lang="en-AU" sz="2400" dirty="0"/>
              <a:t>, PhD Candidate in Ocean Dynamics, The University of Western Australia</a:t>
            </a:r>
          </a:p>
          <a:p>
            <a:pPr marL="0" marR="0" lvl="0" indent="0" algn="ctr" defTabSz="216000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400" dirty="0">
                <a:solidFill>
                  <a:schemeClr val="bg1"/>
                </a:solidFill>
              </a:rPr>
              <a:t>sina.pinter@research.uwa.edu.au</a:t>
            </a:r>
            <a:endParaRPr lang="en-AU" sz="2400" dirty="0"/>
          </a:p>
          <a:p>
            <a:pPr algn="ctr"/>
            <a:r>
              <a:rPr lang="en-AU" sz="2000" dirty="0"/>
              <a:t>Supervisors: Nicole Jones</a:t>
            </a:r>
            <a:r>
              <a:rPr lang="en-AU" sz="2000" baseline="30000" dirty="0"/>
              <a:t> 1</a:t>
            </a:r>
            <a:r>
              <a:rPr lang="en-AU" sz="2000" dirty="0"/>
              <a:t>, Matt Rayson</a:t>
            </a:r>
            <a:r>
              <a:rPr lang="en-AU" sz="2000" baseline="30000" dirty="0"/>
              <a:t> 1</a:t>
            </a:r>
            <a:r>
              <a:rPr lang="en-AU" sz="2000" dirty="0"/>
              <a:t>, Mike Cuttler</a:t>
            </a:r>
            <a:r>
              <a:rPr lang="en-AU" sz="2000" baseline="30000" dirty="0"/>
              <a:t> 1</a:t>
            </a:r>
            <a:r>
              <a:rPr lang="en-AU" sz="2000" dirty="0"/>
              <a:t>, Ming Feng</a:t>
            </a:r>
            <a:r>
              <a:rPr lang="en-AU" sz="2000" baseline="30000" dirty="0"/>
              <a:t> 2</a:t>
            </a:r>
            <a:endParaRPr lang="en-AU" sz="2000" dirty="0"/>
          </a:p>
          <a:p>
            <a:pPr algn="ctr"/>
            <a:r>
              <a:rPr lang="en-AU" sz="2000" baseline="30000" dirty="0"/>
              <a:t>1</a:t>
            </a:r>
            <a:r>
              <a:rPr lang="en-AU" sz="2000" dirty="0"/>
              <a:t> School of Earth and Oceans, and the Oceans Institute, The University of Western Australia, Perth, Australia </a:t>
            </a:r>
          </a:p>
          <a:p>
            <a:pPr algn="ctr"/>
            <a:r>
              <a:rPr lang="en-AU" sz="2000" baseline="30000" dirty="0"/>
              <a:t>2</a:t>
            </a:r>
            <a:r>
              <a:rPr lang="en-AU" sz="2000" dirty="0"/>
              <a:t> CSIRO, Perth, Australia</a:t>
            </a:r>
          </a:p>
          <a:p>
            <a:pPr algn="ctr"/>
            <a:endParaRPr lang="en-AU" sz="1860" dirty="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DEC1DD36-7B05-4C9F-77E2-B85FD4DB3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91720" y="114740"/>
            <a:ext cx="1847410" cy="184741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2335D029-28D2-0DCE-B463-BC383ED84714}"/>
              </a:ext>
            </a:extLst>
          </p:cNvPr>
          <p:cNvGrpSpPr/>
          <p:nvPr/>
        </p:nvGrpSpPr>
        <p:grpSpPr>
          <a:xfrm>
            <a:off x="980883" y="23755874"/>
            <a:ext cx="15841805" cy="4397186"/>
            <a:chOff x="10763047" y="30691477"/>
            <a:chExt cx="15841805" cy="439718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4EA8F93-E0D7-7B84-9765-736A94011816}"/>
                </a:ext>
              </a:extLst>
            </p:cNvPr>
            <p:cNvGrpSpPr/>
            <p:nvPr/>
          </p:nvGrpSpPr>
          <p:grpSpPr>
            <a:xfrm>
              <a:off x="10763047" y="30691477"/>
              <a:ext cx="15841805" cy="4397186"/>
              <a:chOff x="534336" y="6185387"/>
              <a:chExt cx="10346509" cy="4105900"/>
            </a:xfrm>
            <a:effectLst/>
          </p:grpSpPr>
          <p:sp>
            <p:nvSpPr>
              <p:cNvPr id="69" name="Rectangle: Top Corners Rounded 68">
                <a:extLst>
                  <a:ext uri="{FF2B5EF4-FFF2-40B4-BE49-F238E27FC236}">
                    <a16:creationId xmlns:a16="http://schemas.microsoft.com/office/drawing/2014/main" id="{BF843F36-E229-1EA6-0D0B-9EF94B04D280}"/>
                  </a:ext>
                </a:extLst>
              </p:cNvPr>
              <p:cNvSpPr/>
              <p:nvPr/>
            </p:nvSpPr>
            <p:spPr>
              <a:xfrm rot="10800000">
                <a:off x="534337" y="7129701"/>
                <a:ext cx="10346508" cy="3161586"/>
              </a:xfrm>
              <a:prstGeom prst="round2SameRect">
                <a:avLst/>
              </a:prstGeom>
              <a:solidFill>
                <a:schemeClr val="bg1"/>
              </a:solidFill>
              <a:ln w="12700"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>
                  <a:spcBef>
                    <a:spcPts val="600"/>
                  </a:spcBef>
                  <a:spcAft>
                    <a:spcPts val="600"/>
                  </a:spcAft>
                </a:pPr>
                <a:endParaRPr lang="en-AU" sz="35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: Top Corners Rounded 69">
                <a:extLst>
                  <a:ext uri="{FF2B5EF4-FFF2-40B4-BE49-F238E27FC236}">
                    <a16:creationId xmlns:a16="http://schemas.microsoft.com/office/drawing/2014/main" id="{754C6AD1-330C-F5AB-EAF6-6D24EF1BC55E}"/>
                  </a:ext>
                </a:extLst>
              </p:cNvPr>
              <p:cNvSpPr/>
              <p:nvPr/>
            </p:nvSpPr>
            <p:spPr>
              <a:xfrm>
                <a:off x="534336" y="6185387"/>
                <a:ext cx="10346509" cy="1148048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005A9E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AU" sz="4800" b="1" dirty="0">
                    <a:solidFill>
                      <a:schemeClr val="bg1"/>
                    </a:solidFill>
                  </a:rPr>
                  <a:t>METHOD 2: KELVIN WAVE ANALYSIS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DF7FFA0-B304-C8FA-9FFB-A690B9534181}"/>
                </a:ext>
              </a:extLst>
            </p:cNvPr>
            <p:cNvSpPr txBox="1"/>
            <p:nvPr/>
          </p:nvSpPr>
          <p:spPr>
            <a:xfrm>
              <a:off x="11305708" y="32304489"/>
              <a:ext cx="12319215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56000" indent="-5715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sz="3500" dirty="0">
                  <a:latin typeface="+mj-lt"/>
                </a:rPr>
                <a:t>Analyse filtered SSH anomalies along the 200 m isobath (satellite data) to identify Kelvin wave propagation</a:t>
              </a:r>
            </a:p>
            <a:p>
              <a:pPr marL="756000" indent="-571500">
                <a:spcBef>
                  <a:spcPts val="600"/>
                </a:spcBef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AU" sz="3500" dirty="0">
                  <a:latin typeface="+mj-lt"/>
                </a:rPr>
                <a:t>Validate Kelvin wave signal using mooring observations via depth of the 20°C isotherm (thermocline response)</a:t>
              </a: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852489A4-3CFD-6310-8477-528EA054968C}"/>
                </a:ext>
              </a:extLst>
            </p:cNvPr>
            <p:cNvSpPr/>
            <p:nvPr/>
          </p:nvSpPr>
          <p:spPr>
            <a:xfrm>
              <a:off x="23580234" y="31349057"/>
              <a:ext cx="2747324" cy="3480555"/>
            </a:xfrm>
            <a:custGeom>
              <a:avLst/>
              <a:gdLst>
                <a:gd name="csX0" fmla="*/ 16363277 w 16572161"/>
                <a:gd name="csY0" fmla="*/ 72 h 22701488"/>
                <a:gd name="csX1" fmla="*/ 16528669 w 16572161"/>
                <a:gd name="csY1" fmla="*/ 1563 h 22701488"/>
                <a:gd name="csX2" fmla="*/ 16572161 w 16572161"/>
                <a:gd name="csY2" fmla="*/ 699 h 22701488"/>
                <a:gd name="csX3" fmla="*/ 16572161 w 16572161"/>
                <a:gd name="csY3" fmla="*/ 19183964 h 22701488"/>
                <a:gd name="csX4" fmla="*/ 16342305 w 16572161"/>
                <a:gd name="csY4" fmla="*/ 19098544 h 22701488"/>
                <a:gd name="csX5" fmla="*/ 14275941 w 16572161"/>
                <a:gd name="csY5" fmla="*/ 19145858 h 22701488"/>
                <a:gd name="csX6" fmla="*/ 12314205 w 16572161"/>
                <a:gd name="csY6" fmla="*/ 19747418 h 22701488"/>
                <a:gd name="csX7" fmla="*/ 10352465 w 16572161"/>
                <a:gd name="csY7" fmla="*/ 20281386 h 22701488"/>
                <a:gd name="csX8" fmla="*/ 9580849 w 16572161"/>
                <a:gd name="csY8" fmla="*/ 20754524 h 22701488"/>
                <a:gd name="csX9" fmla="*/ 9208121 w 16572161"/>
                <a:gd name="csY9" fmla="*/ 21349324 h 22701488"/>
                <a:gd name="csX10" fmla="*/ 7187533 w 16572161"/>
                <a:gd name="csY10" fmla="*/ 21443952 h 22701488"/>
                <a:gd name="csX11" fmla="*/ 5435045 w 16572161"/>
                <a:gd name="csY11" fmla="*/ 21842738 h 22701488"/>
                <a:gd name="csX12" fmla="*/ 4087985 w 16572161"/>
                <a:gd name="csY12" fmla="*/ 22653830 h 22701488"/>
                <a:gd name="csX13" fmla="*/ 1459257 w 16572161"/>
                <a:gd name="csY13" fmla="*/ 21329046 h 22701488"/>
                <a:gd name="csX14" fmla="*/ 1903917 w 16572161"/>
                <a:gd name="csY14" fmla="*/ 20889706 h 22701488"/>
                <a:gd name="csX15" fmla="*/ 2021625 w 16572161"/>
                <a:gd name="csY15" fmla="*/ 19787972 h 22701488"/>
                <a:gd name="csX16" fmla="*/ 1433101 w 16572161"/>
                <a:gd name="csY16" fmla="*/ 17942740 h 22701488"/>
                <a:gd name="csX17" fmla="*/ 1021137 w 16572161"/>
                <a:gd name="csY17" fmla="*/ 16131302 h 22701488"/>
                <a:gd name="csX18" fmla="*/ 164513 w 16572161"/>
                <a:gd name="csY18" fmla="*/ 14103572 h 22701488"/>
                <a:gd name="csX19" fmla="*/ 164513 w 16572161"/>
                <a:gd name="csY19" fmla="*/ 12312412 h 22701488"/>
                <a:gd name="csX20" fmla="*/ 99121 w 16572161"/>
                <a:gd name="csY20" fmla="*/ 11061979 h 22701488"/>
                <a:gd name="csX21" fmla="*/ 282217 w 16572161"/>
                <a:gd name="csY21" fmla="*/ 9602014 h 22701488"/>
                <a:gd name="csX22" fmla="*/ 838041 w 16572161"/>
                <a:gd name="csY22" fmla="*/ 9602014 h 22701488"/>
                <a:gd name="csX23" fmla="*/ 1387329 w 16572161"/>
                <a:gd name="csY23" fmla="*/ 9074806 h 22701488"/>
                <a:gd name="csX24" fmla="*/ 2374737 w 16572161"/>
                <a:gd name="csY24" fmla="*/ 8398897 h 22701488"/>
                <a:gd name="csX25" fmla="*/ 3832961 w 16572161"/>
                <a:gd name="csY25" fmla="*/ 8067700 h 22701488"/>
                <a:gd name="csX26" fmla="*/ 5297725 w 16572161"/>
                <a:gd name="csY26" fmla="*/ 7486418 h 22701488"/>
                <a:gd name="csX27" fmla="*/ 6723253 w 16572161"/>
                <a:gd name="csY27" fmla="*/ 7087631 h 22701488"/>
                <a:gd name="csX28" fmla="*/ 7651809 w 16572161"/>
                <a:gd name="csY28" fmla="*/ 5931825 h 22701488"/>
                <a:gd name="csX29" fmla="*/ 7900297 w 16572161"/>
                <a:gd name="csY29" fmla="*/ 4782778 h 22701488"/>
                <a:gd name="csX30" fmla="*/ 8286105 w 16572161"/>
                <a:gd name="csY30" fmla="*/ 4356958 h 22701488"/>
                <a:gd name="csX31" fmla="*/ 8940017 w 16572161"/>
                <a:gd name="csY31" fmla="*/ 4857129 h 22701488"/>
                <a:gd name="csX32" fmla="*/ 9188505 w 16572161"/>
                <a:gd name="csY32" fmla="*/ 3897337 h 22701488"/>
                <a:gd name="csX33" fmla="*/ 9933965 w 16572161"/>
                <a:gd name="csY33" fmla="*/ 3951410 h 22701488"/>
                <a:gd name="csX34" fmla="*/ 10038589 w 16572161"/>
                <a:gd name="csY34" fmla="*/ 3120043 h 22701488"/>
                <a:gd name="csX35" fmla="*/ 10502865 w 16572161"/>
                <a:gd name="csY35" fmla="*/ 2748292 h 22701488"/>
                <a:gd name="csX36" fmla="*/ 10790589 w 16572161"/>
                <a:gd name="csY36" fmla="*/ 2227841 h 22701488"/>
                <a:gd name="csX37" fmla="*/ 12209577 w 16572161"/>
                <a:gd name="csY37" fmla="*/ 1551931 h 22701488"/>
                <a:gd name="csX38" fmla="*/ 13445473 w 16572161"/>
                <a:gd name="csY38" fmla="*/ 2565796 h 22701488"/>
                <a:gd name="csX39" fmla="*/ 14380569 w 16572161"/>
                <a:gd name="csY39" fmla="*/ 2565796 h 22701488"/>
                <a:gd name="csX40" fmla="*/ 14583281 w 16572161"/>
                <a:gd name="csY40" fmla="*/ 2160252 h 22701488"/>
                <a:gd name="csX41" fmla="*/ 14583281 w 16572161"/>
                <a:gd name="csY41" fmla="*/ 1687112 h 22701488"/>
                <a:gd name="csX42" fmla="*/ 15014861 w 16572161"/>
                <a:gd name="csY42" fmla="*/ 1065276 h 22701488"/>
                <a:gd name="csX43" fmla="*/ 15904185 w 16572161"/>
                <a:gd name="csY43" fmla="*/ 58170 h 22701488"/>
                <a:gd name="csX44" fmla="*/ 16363277 w 16572161"/>
                <a:gd name="csY44" fmla="*/ 72 h 2270148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  <a:cxn ang="0">
                  <a:pos x="csX35" y="csY35"/>
                </a:cxn>
                <a:cxn ang="0">
                  <a:pos x="csX36" y="csY36"/>
                </a:cxn>
                <a:cxn ang="0">
                  <a:pos x="csX37" y="csY37"/>
                </a:cxn>
                <a:cxn ang="0">
                  <a:pos x="csX38" y="csY38"/>
                </a:cxn>
                <a:cxn ang="0">
                  <a:pos x="csX39" y="csY39"/>
                </a:cxn>
                <a:cxn ang="0">
                  <a:pos x="csX40" y="csY40"/>
                </a:cxn>
                <a:cxn ang="0">
                  <a:pos x="csX41" y="csY41"/>
                </a:cxn>
                <a:cxn ang="0">
                  <a:pos x="csX42" y="csY42"/>
                </a:cxn>
                <a:cxn ang="0">
                  <a:pos x="csX43" y="csY43"/>
                </a:cxn>
                <a:cxn ang="0">
                  <a:pos x="csX44" y="csY44"/>
                </a:cxn>
              </a:cxnLst>
              <a:rect l="l" t="t" r="r" b="b"/>
              <a:pathLst>
                <a:path w="16572161" h="22701488">
                  <a:moveTo>
                    <a:pt x="16363277" y="72"/>
                  </a:moveTo>
                  <a:cubicBezTo>
                    <a:pt x="16418117" y="349"/>
                    <a:pt x="16473497" y="1352"/>
                    <a:pt x="16528669" y="1563"/>
                  </a:cubicBezTo>
                  <a:lnTo>
                    <a:pt x="16572161" y="699"/>
                  </a:lnTo>
                  <a:lnTo>
                    <a:pt x="16572161" y="19183964"/>
                  </a:lnTo>
                  <a:lnTo>
                    <a:pt x="16342305" y="19098544"/>
                  </a:lnTo>
                  <a:cubicBezTo>
                    <a:pt x="15659881" y="18941868"/>
                    <a:pt x="14950977" y="18958160"/>
                    <a:pt x="14275941" y="19145858"/>
                  </a:cubicBezTo>
                  <a:cubicBezTo>
                    <a:pt x="13632493" y="19381212"/>
                    <a:pt x="12977729" y="19582024"/>
                    <a:pt x="12314205" y="19747418"/>
                  </a:cubicBezTo>
                  <a:cubicBezTo>
                    <a:pt x="11633481" y="19795272"/>
                    <a:pt x="10967733" y="19976484"/>
                    <a:pt x="10352465" y="20281386"/>
                  </a:cubicBezTo>
                  <a:cubicBezTo>
                    <a:pt x="10068409" y="20386830"/>
                    <a:pt x="9806517" y="20547424"/>
                    <a:pt x="9580849" y="20754524"/>
                  </a:cubicBezTo>
                  <a:cubicBezTo>
                    <a:pt x="9436989" y="20909984"/>
                    <a:pt x="9378137" y="21220900"/>
                    <a:pt x="9208121" y="21349324"/>
                  </a:cubicBezTo>
                  <a:cubicBezTo>
                    <a:pt x="8783077" y="21687278"/>
                    <a:pt x="7691045" y="21464228"/>
                    <a:pt x="7187533" y="21443952"/>
                  </a:cubicBezTo>
                  <a:cubicBezTo>
                    <a:pt x="6576777" y="21372914"/>
                    <a:pt x="5960465" y="21513164"/>
                    <a:pt x="5435045" y="21842738"/>
                  </a:cubicBezTo>
                  <a:cubicBezTo>
                    <a:pt x="5011245" y="22155616"/>
                    <a:pt x="4560321" y="22427132"/>
                    <a:pt x="4087985" y="22653830"/>
                  </a:cubicBezTo>
                  <a:cubicBezTo>
                    <a:pt x="3473309" y="22890398"/>
                    <a:pt x="1053833" y="22214488"/>
                    <a:pt x="1459257" y="21329046"/>
                  </a:cubicBezTo>
                  <a:cubicBezTo>
                    <a:pt x="1531189" y="21180348"/>
                    <a:pt x="1805833" y="21065440"/>
                    <a:pt x="1903917" y="20889706"/>
                  </a:cubicBezTo>
                  <a:cubicBezTo>
                    <a:pt x="2016345" y="20534786"/>
                    <a:pt x="2056425" y="20159654"/>
                    <a:pt x="2021625" y="19787972"/>
                  </a:cubicBezTo>
                  <a:cubicBezTo>
                    <a:pt x="2021625" y="19071508"/>
                    <a:pt x="1616197" y="18605130"/>
                    <a:pt x="1433101" y="17942740"/>
                  </a:cubicBezTo>
                  <a:cubicBezTo>
                    <a:pt x="1364453" y="17324418"/>
                    <a:pt x="1226197" y="16716502"/>
                    <a:pt x="1021137" y="16131302"/>
                  </a:cubicBezTo>
                  <a:cubicBezTo>
                    <a:pt x="681101" y="15455392"/>
                    <a:pt x="465313" y="14779482"/>
                    <a:pt x="164513" y="14103572"/>
                  </a:cubicBezTo>
                  <a:cubicBezTo>
                    <a:pt x="870737" y="13380350"/>
                    <a:pt x="504549" y="13157296"/>
                    <a:pt x="164513" y="12312412"/>
                  </a:cubicBezTo>
                  <a:cubicBezTo>
                    <a:pt x="-29163" y="11924440"/>
                    <a:pt x="-52967" y="11469284"/>
                    <a:pt x="99121" y="11061979"/>
                  </a:cubicBezTo>
                  <a:cubicBezTo>
                    <a:pt x="190281" y="10579854"/>
                    <a:pt x="251437" y="10092186"/>
                    <a:pt x="282217" y="9602014"/>
                  </a:cubicBezTo>
                  <a:cubicBezTo>
                    <a:pt x="700721" y="9818307"/>
                    <a:pt x="530701" y="9818307"/>
                    <a:pt x="838041" y="9602014"/>
                  </a:cubicBezTo>
                  <a:cubicBezTo>
                    <a:pt x="1047293" y="9446557"/>
                    <a:pt x="1151921" y="9223505"/>
                    <a:pt x="1387329" y="9074806"/>
                  </a:cubicBezTo>
                  <a:cubicBezTo>
                    <a:pt x="1622737" y="8926106"/>
                    <a:pt x="2041241" y="8628707"/>
                    <a:pt x="2374737" y="8398897"/>
                  </a:cubicBezTo>
                  <a:cubicBezTo>
                    <a:pt x="2871709" y="8081218"/>
                    <a:pt x="3303293" y="8216402"/>
                    <a:pt x="3832961" y="8067700"/>
                  </a:cubicBezTo>
                  <a:cubicBezTo>
                    <a:pt x="4362629" y="7918999"/>
                    <a:pt x="4781133" y="7614842"/>
                    <a:pt x="5297725" y="7486418"/>
                  </a:cubicBezTo>
                  <a:cubicBezTo>
                    <a:pt x="5789401" y="7427206"/>
                    <a:pt x="6269829" y="7292838"/>
                    <a:pt x="6723253" y="7087631"/>
                  </a:cubicBezTo>
                  <a:cubicBezTo>
                    <a:pt x="7105925" y="6771981"/>
                    <a:pt x="7421893" y="6378600"/>
                    <a:pt x="7651809" y="5931825"/>
                  </a:cubicBezTo>
                  <a:cubicBezTo>
                    <a:pt x="7985305" y="5445168"/>
                    <a:pt x="7710661" y="5255914"/>
                    <a:pt x="7900297" y="4782778"/>
                  </a:cubicBezTo>
                  <a:cubicBezTo>
                    <a:pt x="7973861" y="4596634"/>
                    <a:pt x="8111249" y="4445029"/>
                    <a:pt x="8286105" y="4356958"/>
                  </a:cubicBezTo>
                  <a:cubicBezTo>
                    <a:pt x="8684993" y="4235294"/>
                    <a:pt x="8711149" y="4519174"/>
                    <a:pt x="8940017" y="4857129"/>
                  </a:cubicBezTo>
                  <a:cubicBezTo>
                    <a:pt x="9273513" y="4552968"/>
                    <a:pt x="9240817" y="4350196"/>
                    <a:pt x="9188505" y="3897337"/>
                  </a:cubicBezTo>
                  <a:cubicBezTo>
                    <a:pt x="9312745" y="3897337"/>
                    <a:pt x="9842417" y="4025760"/>
                    <a:pt x="9933965" y="3951410"/>
                  </a:cubicBezTo>
                  <a:cubicBezTo>
                    <a:pt x="10025513" y="3877060"/>
                    <a:pt x="9933965" y="3275500"/>
                    <a:pt x="10038589" y="3120043"/>
                  </a:cubicBezTo>
                  <a:cubicBezTo>
                    <a:pt x="10143217" y="2964583"/>
                    <a:pt x="10391701" y="2896989"/>
                    <a:pt x="10502865" y="2748292"/>
                  </a:cubicBezTo>
                  <a:cubicBezTo>
                    <a:pt x="10614033" y="2599591"/>
                    <a:pt x="10633649" y="2369781"/>
                    <a:pt x="10790589" y="2227841"/>
                  </a:cubicBezTo>
                  <a:cubicBezTo>
                    <a:pt x="11221257" y="1917734"/>
                    <a:pt x="11701685" y="1688871"/>
                    <a:pt x="12209577" y="1551931"/>
                  </a:cubicBezTo>
                  <a:cubicBezTo>
                    <a:pt x="12824257" y="1551931"/>
                    <a:pt x="13000813" y="2450889"/>
                    <a:pt x="13445473" y="2565796"/>
                  </a:cubicBezTo>
                  <a:cubicBezTo>
                    <a:pt x="13756149" y="2602971"/>
                    <a:pt x="14069893" y="2602971"/>
                    <a:pt x="14380569" y="2565796"/>
                  </a:cubicBezTo>
                  <a:cubicBezTo>
                    <a:pt x="14694449" y="2471169"/>
                    <a:pt x="14563665" y="2444132"/>
                    <a:pt x="14583281" y="2160252"/>
                  </a:cubicBezTo>
                  <a:cubicBezTo>
                    <a:pt x="14602897" y="1876368"/>
                    <a:pt x="14504809" y="1916922"/>
                    <a:pt x="14583281" y="1687112"/>
                  </a:cubicBezTo>
                  <a:cubicBezTo>
                    <a:pt x="14661749" y="1457304"/>
                    <a:pt x="14897157" y="1281567"/>
                    <a:pt x="15014861" y="1065276"/>
                  </a:cubicBezTo>
                  <a:cubicBezTo>
                    <a:pt x="15263349" y="639452"/>
                    <a:pt x="15381053" y="260943"/>
                    <a:pt x="15904185" y="58170"/>
                  </a:cubicBezTo>
                  <a:cubicBezTo>
                    <a:pt x="16039053" y="4943"/>
                    <a:pt x="16198749" y="-760"/>
                    <a:pt x="16363277" y="72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38100" cap="flat">
              <a:solidFill>
                <a:schemeClr val="tx1">
                  <a:lumMod val="50000"/>
                  <a:lumOff val="50000"/>
                </a:schemeClr>
              </a:solidFill>
              <a:prstDash val="solid"/>
              <a:miter/>
            </a:ln>
          </p:spPr>
          <p:txBody>
            <a:bodyPr wrap="square">
              <a:noAutofit/>
            </a:bodyPr>
            <a:lstStyle/>
            <a:p>
              <a:endParaRPr lang="en-AU" dirty="0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A531E31E-45FC-020E-BBBF-0C676F90CB44}"/>
              </a:ext>
            </a:extLst>
          </p:cNvPr>
          <p:cNvGrpSpPr/>
          <p:nvPr/>
        </p:nvGrpSpPr>
        <p:grpSpPr>
          <a:xfrm>
            <a:off x="980883" y="13828513"/>
            <a:ext cx="15841805" cy="9316105"/>
            <a:chOff x="534336" y="1458340"/>
            <a:chExt cx="10346509" cy="8698972"/>
          </a:xfrm>
          <a:effectLst/>
        </p:grpSpPr>
        <p:sp>
          <p:nvSpPr>
            <p:cNvPr id="77" name="Rectangle: Top Corners Rounded 76">
              <a:extLst>
                <a:ext uri="{FF2B5EF4-FFF2-40B4-BE49-F238E27FC236}">
                  <a16:creationId xmlns:a16="http://schemas.microsoft.com/office/drawing/2014/main" id="{C55100B3-F470-7C36-E063-966A9A8B9479}"/>
                </a:ext>
              </a:extLst>
            </p:cNvPr>
            <p:cNvSpPr/>
            <p:nvPr/>
          </p:nvSpPr>
          <p:spPr>
            <a:xfrm rot="10800000">
              <a:off x="534337" y="2316858"/>
              <a:ext cx="10346508" cy="7840454"/>
            </a:xfrm>
            <a:prstGeom prst="round2SameRect">
              <a:avLst>
                <a:gd name="adj1" fmla="val 7592"/>
                <a:gd name="adj2" fmla="val 0"/>
              </a:avLst>
            </a:prstGeom>
            <a:solidFill>
              <a:schemeClr val="bg1"/>
            </a:solidFill>
            <a:ln w="12700"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endParaRPr lang="en-AU" sz="3500" dirty="0">
                <a:solidFill>
                  <a:schemeClr val="tx1"/>
                </a:solidFill>
              </a:endParaRPr>
            </a:p>
          </p:txBody>
        </p:sp>
        <p:sp>
          <p:nvSpPr>
            <p:cNvPr id="78" name="Rectangle: Top Corners Rounded 77">
              <a:extLst>
                <a:ext uri="{FF2B5EF4-FFF2-40B4-BE49-F238E27FC236}">
                  <a16:creationId xmlns:a16="http://schemas.microsoft.com/office/drawing/2014/main" id="{3CA8E9E2-4807-74F8-B9E4-46431F053685}"/>
                </a:ext>
              </a:extLst>
            </p:cNvPr>
            <p:cNvSpPr/>
            <p:nvPr/>
          </p:nvSpPr>
          <p:spPr>
            <a:xfrm>
              <a:off x="534336" y="1458340"/>
              <a:ext cx="10346509" cy="114804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5A9E"/>
            </a:soli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AU" sz="4800" b="1" dirty="0">
                  <a:solidFill>
                    <a:schemeClr val="bg1"/>
                  </a:solidFill>
                </a:rPr>
                <a:t>METHOD 1: OCEAN HEAT BUDGET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6E8C6B-E77E-B8E7-992B-F409A5C9B18F}"/>
              </a:ext>
            </a:extLst>
          </p:cNvPr>
          <p:cNvGrpSpPr/>
          <p:nvPr/>
        </p:nvGrpSpPr>
        <p:grpSpPr>
          <a:xfrm>
            <a:off x="1385391" y="15134471"/>
            <a:ext cx="15160003" cy="4915661"/>
            <a:chOff x="-1060428" y="12333759"/>
            <a:chExt cx="15160003" cy="49156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788E8E-BFBC-C611-A2B5-10E19B4FF0D2}"/>
                    </a:ext>
                  </a:extLst>
                </p:cNvPr>
                <p:cNvSpPr txBox="1"/>
                <p:nvPr/>
              </p:nvSpPr>
              <p:spPr>
                <a:xfrm>
                  <a:off x="-758120" y="12333759"/>
                  <a:ext cx="14842362" cy="126111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AU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𝑑𝑂𝐻𝐶</m:t>
                            </m:r>
                          </m:num>
                          <m:den>
                            <m:r>
                              <a:rPr lang="en-AU" sz="4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US" sz="4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AU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AU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𝐴𝑑𝑣</m:t>
                        </m:r>
                        <m:r>
                          <a:rPr lang="en-AU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AU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𝑄𝑛𝑒𝑡</m:t>
                        </m:r>
                        <m:r>
                          <a:rPr lang="en-AU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AU" sz="4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𝑅𝑒𝑠𝑖𝑑𝑢𝑎𝑙𝑠</m:t>
                        </m:r>
                        <m:r>
                          <a:rPr lang="en-AU" sz="4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AU" sz="4000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2B788E8E-BFBC-C611-A2B5-10E19B4FF0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758120" y="12333759"/>
                  <a:ext cx="14842362" cy="126111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3D80B7EB-F669-03D4-ABAF-A72AE15DC5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03958" y="13415033"/>
              <a:ext cx="424405" cy="240588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BC5641-45D6-87B5-B283-F73537EC6DE7}"/>
                </a:ext>
              </a:extLst>
            </p:cNvPr>
            <p:cNvSpPr/>
            <p:nvPr/>
          </p:nvSpPr>
          <p:spPr>
            <a:xfrm>
              <a:off x="-1060428" y="13354589"/>
              <a:ext cx="3346646" cy="31047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450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Change of total thermal energy stored in upper ocean </a:t>
              </a:r>
              <a:r>
                <a:rPr lang="en-AU" sz="2800" dirty="0">
                  <a:solidFill>
                    <a:schemeClr val="tx1"/>
                  </a:solidFill>
                  <a:latin typeface="+mj-lt"/>
                </a:rPr>
                <a:t>(monthly GLORYS)</a:t>
              </a:r>
              <a:endParaRPr lang="en-AU" sz="3500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19666DB-0E8E-27C1-75CA-87A9734CF532}"/>
                </a:ext>
              </a:extLst>
            </p:cNvPr>
            <p:cNvSpPr/>
            <p:nvPr/>
          </p:nvSpPr>
          <p:spPr>
            <a:xfrm>
              <a:off x="2647309" y="13972020"/>
              <a:ext cx="3745064" cy="3104737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450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Heat transport through region boundaries (north, south, east, west, </a:t>
              </a:r>
              <a:r>
                <a:rPr lang="en-AU" sz="2800" dirty="0">
                  <a:solidFill>
                    <a:schemeClr val="tx1"/>
                  </a:solidFill>
                  <a:latin typeface="+mj-lt"/>
                </a:rPr>
                <a:t>monthly GLORYS</a:t>
              </a: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6888E3-C458-887A-353A-1A30C0B01D23}"/>
                </a:ext>
              </a:extLst>
            </p:cNvPr>
            <p:cNvSpPr/>
            <p:nvPr/>
          </p:nvSpPr>
          <p:spPr>
            <a:xfrm>
              <a:off x="6710142" y="13882830"/>
              <a:ext cx="4386541" cy="3366590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450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Net air–sea heat exchange (short- and longwave radiation, latent and sensible heat flux, </a:t>
              </a:r>
              <a:r>
                <a:rPr lang="en-AU" sz="2800" dirty="0">
                  <a:solidFill>
                    <a:schemeClr val="tx1"/>
                  </a:solidFill>
                  <a:latin typeface="+mj-lt"/>
                </a:rPr>
                <a:t>monthly ERA5</a:t>
              </a: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)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A2E6B02-6C31-D1A6-4D34-E8290D13A990}"/>
                </a:ext>
              </a:extLst>
            </p:cNvPr>
            <p:cNvSpPr/>
            <p:nvPr/>
          </p:nvSpPr>
          <p:spPr>
            <a:xfrm>
              <a:off x="11338828" y="12740365"/>
              <a:ext cx="2760747" cy="1987844"/>
            </a:xfrm>
            <a:prstGeom prst="rect">
              <a:avLst/>
            </a:prstGeom>
            <a:noFill/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184500" algn="ctr">
                <a:spcBef>
                  <a:spcPts val="600"/>
                </a:spcBef>
                <a:spcAft>
                  <a:spcPts val="600"/>
                </a:spcAft>
              </a:pPr>
              <a:r>
                <a:rPr lang="en-AU" sz="3500" dirty="0">
                  <a:solidFill>
                    <a:schemeClr val="tx1"/>
                  </a:solidFill>
                  <a:latin typeface="+mj-lt"/>
                </a:rPr>
                <a:t>Represent unresolved processes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6CAF409-601F-FEF6-E057-E3AE200873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05631" y="13508420"/>
              <a:ext cx="181909" cy="489511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A48AD78-D2B2-DF8A-4EC9-C16E41F7682C}"/>
                </a:ext>
              </a:extLst>
            </p:cNvPr>
            <p:cNvCxnSpPr>
              <a:cxnSpLocks/>
            </p:cNvCxnSpPr>
            <p:nvPr/>
          </p:nvCxnSpPr>
          <p:spPr>
            <a:xfrm>
              <a:off x="7241069" y="13461511"/>
              <a:ext cx="368319" cy="456020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E42D160-B40D-835E-3A1D-434FEA775F56}"/>
                </a:ext>
              </a:extLst>
            </p:cNvPr>
            <p:cNvCxnSpPr>
              <a:cxnSpLocks/>
            </p:cNvCxnSpPr>
            <p:nvPr/>
          </p:nvCxnSpPr>
          <p:spPr>
            <a:xfrm>
              <a:off x="10854279" y="13246191"/>
              <a:ext cx="800070" cy="130813"/>
            </a:xfrm>
            <a:prstGeom prst="straightConnector1">
              <a:avLst/>
            </a:prstGeom>
            <a:ln w="38100">
              <a:solidFill>
                <a:schemeClr val="bg2">
                  <a:lumMod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95426C11-CF1B-84C1-B92F-73105A155A68}"/>
              </a:ext>
            </a:extLst>
          </p:cNvPr>
          <p:cNvSpPr/>
          <p:nvPr/>
        </p:nvSpPr>
        <p:spPr>
          <a:xfrm>
            <a:off x="1470464" y="19807757"/>
            <a:ext cx="12222860" cy="310473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Heat budget computed over upper 200 m of ocean in                                   NWS region (114–120°E, 14–20°S, red box)</a:t>
            </a: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All terms computed as anomalies relative to 1993–2022 monthly climatology</a:t>
            </a:r>
          </a:p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AU" sz="3500" dirty="0">
                <a:solidFill>
                  <a:schemeClr val="tx1"/>
                </a:solidFill>
                <a:latin typeface="+mj-lt"/>
              </a:rPr>
              <a:t>Compared to regional wind stress 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91B15F6F-B10B-043A-7ADA-EC3BF1593CBC}"/>
              </a:ext>
            </a:extLst>
          </p:cNvPr>
          <p:cNvSpPr/>
          <p:nvPr/>
        </p:nvSpPr>
        <p:spPr>
          <a:xfrm>
            <a:off x="5936636" y="6100374"/>
            <a:ext cx="20323036" cy="570937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756000" indent="-5715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AU" sz="3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6" name="Graphic 45" descr="Wave with solid fill">
            <a:extLst>
              <a:ext uri="{FF2B5EF4-FFF2-40B4-BE49-F238E27FC236}">
                <a16:creationId xmlns:a16="http://schemas.microsoft.com/office/drawing/2014/main" id="{FD7F2804-C566-601A-5FD8-204E391E722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51680" y="8439150"/>
            <a:ext cx="562710" cy="562710"/>
          </a:xfrm>
          <a:prstGeom prst="rect">
            <a:avLst/>
          </a:prstGeom>
        </p:spPr>
      </p:pic>
      <p:pic>
        <p:nvPicPr>
          <p:cNvPr id="48" name="Graphic 47" descr="Downward trend graph with solid fill">
            <a:extLst>
              <a:ext uri="{FF2B5EF4-FFF2-40B4-BE49-F238E27FC236}">
                <a16:creationId xmlns:a16="http://schemas.microsoft.com/office/drawing/2014/main" id="{49B4756F-A3E0-D255-5063-7365FBE4563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204289" y="8161268"/>
            <a:ext cx="914400" cy="914400"/>
          </a:xfrm>
          <a:prstGeom prst="rect">
            <a:avLst/>
          </a:prstGeom>
        </p:spPr>
      </p:pic>
      <p:pic>
        <p:nvPicPr>
          <p:cNvPr id="75" name="Graphic 74" descr="Wave with solid fill">
            <a:extLst>
              <a:ext uri="{FF2B5EF4-FFF2-40B4-BE49-F238E27FC236}">
                <a16:creationId xmlns:a16="http://schemas.microsoft.com/office/drawing/2014/main" id="{48183A99-1FB8-1210-3A62-748408FB8D3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651680" y="10802461"/>
            <a:ext cx="562710" cy="562710"/>
          </a:xfrm>
          <a:prstGeom prst="rect">
            <a:avLst/>
          </a:prstGeom>
        </p:spPr>
      </p:pic>
      <p:pic>
        <p:nvPicPr>
          <p:cNvPr id="85" name="Graphic 84" descr="Wave with solid fill">
            <a:extLst>
              <a:ext uri="{FF2B5EF4-FFF2-40B4-BE49-F238E27FC236}">
                <a16:creationId xmlns:a16="http://schemas.microsoft.com/office/drawing/2014/main" id="{A387C4FE-3911-6559-EC9B-35FF9209842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333605" y="10445970"/>
            <a:ext cx="562710" cy="562710"/>
          </a:xfrm>
          <a:prstGeom prst="rect">
            <a:avLst/>
          </a:prstGeom>
        </p:spPr>
      </p:pic>
      <p:pic>
        <p:nvPicPr>
          <p:cNvPr id="86" name="Graphic 85" descr="Fire with solid fill">
            <a:extLst>
              <a:ext uri="{FF2B5EF4-FFF2-40B4-BE49-F238E27FC236}">
                <a16:creationId xmlns:a16="http://schemas.microsoft.com/office/drawing/2014/main" id="{B3CC6B05-9F2A-9E10-9287-1930DA027C9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077867" y="10777746"/>
            <a:ext cx="365011" cy="352262"/>
          </a:xfrm>
          <a:prstGeom prst="rect">
            <a:avLst/>
          </a:prstGeom>
        </p:spPr>
      </p:pic>
      <p:pic>
        <p:nvPicPr>
          <p:cNvPr id="87" name="Graphic 86" descr="Thermometer with solid fill">
            <a:extLst>
              <a:ext uri="{FF2B5EF4-FFF2-40B4-BE49-F238E27FC236}">
                <a16:creationId xmlns:a16="http://schemas.microsoft.com/office/drawing/2014/main" id="{7F1B1F77-6581-ABBC-15E6-5F50F403188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021720" y="10283991"/>
            <a:ext cx="499145" cy="48171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1C491DB-53FB-BFFE-809E-BEFEE0D8BE78}"/>
              </a:ext>
            </a:extLst>
          </p:cNvPr>
          <p:cNvSpPr/>
          <p:nvPr/>
        </p:nvSpPr>
        <p:spPr>
          <a:xfrm rot="15917562">
            <a:off x="1893137" y="5974525"/>
            <a:ext cx="664894" cy="1890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Graphic 1" descr="Single gear with solid fill">
            <a:extLst>
              <a:ext uri="{FF2B5EF4-FFF2-40B4-BE49-F238E27FC236}">
                <a16:creationId xmlns:a16="http://schemas.microsoft.com/office/drawing/2014/main" id="{BCCC6B12-5674-DF9E-7509-B1D90867A0A8}"/>
              </a:ext>
            </a:extLst>
          </p:cNvPr>
          <p:cNvSpPr/>
          <p:nvPr/>
        </p:nvSpPr>
        <p:spPr>
          <a:xfrm rot="21186511">
            <a:off x="14156782" y="7932988"/>
            <a:ext cx="2354883" cy="2262235"/>
          </a:xfrm>
          <a:custGeom>
            <a:avLst/>
            <a:gdLst>
              <a:gd name="csX0" fmla="*/ 1175713 w 2354883"/>
              <a:gd name="csY0" fmla="*/ 1530336 h 2262235"/>
              <a:gd name="csX1" fmla="*/ 760755 w 2354883"/>
              <a:gd name="csY1" fmla="*/ 1131118 h 2262235"/>
              <a:gd name="csX2" fmla="*/ 1175713 w 2354883"/>
              <a:gd name="csY2" fmla="*/ 731900 h 2262235"/>
              <a:gd name="csX3" fmla="*/ 1590670 w 2354883"/>
              <a:gd name="csY3" fmla="*/ 1131118 h 2262235"/>
              <a:gd name="csX4" fmla="*/ 1175713 w 2354883"/>
              <a:gd name="csY4" fmla="*/ 1530336 h 2262235"/>
              <a:gd name="csX5" fmla="*/ 2109367 w 2354883"/>
              <a:gd name="csY5" fmla="*/ 881606 h 2262235"/>
              <a:gd name="csX6" fmla="*/ 2019459 w 2354883"/>
              <a:gd name="csY6" fmla="*/ 675344 h 2262235"/>
              <a:gd name="csX7" fmla="*/ 2105909 w 2354883"/>
              <a:gd name="csY7" fmla="*/ 425833 h 2262235"/>
              <a:gd name="csX8" fmla="*/ 1908804 w 2354883"/>
              <a:gd name="csY8" fmla="*/ 236204 h 2262235"/>
              <a:gd name="csX9" fmla="*/ 1649456 w 2354883"/>
              <a:gd name="csY9" fmla="*/ 319374 h 2262235"/>
              <a:gd name="csX10" fmla="*/ 1431603 w 2354883"/>
              <a:gd name="csY10" fmla="*/ 232877 h 2262235"/>
              <a:gd name="csX11" fmla="*/ 1314032 w 2354883"/>
              <a:gd name="csY11" fmla="*/ 0 h 2262235"/>
              <a:gd name="csX12" fmla="*/ 1037393 w 2354883"/>
              <a:gd name="csY12" fmla="*/ 0 h 2262235"/>
              <a:gd name="csX13" fmla="*/ 916364 w 2354883"/>
              <a:gd name="csY13" fmla="*/ 232877 h 2262235"/>
              <a:gd name="csX14" fmla="*/ 701970 w 2354883"/>
              <a:gd name="csY14" fmla="*/ 319374 h 2262235"/>
              <a:gd name="csX15" fmla="*/ 442621 w 2354883"/>
              <a:gd name="csY15" fmla="*/ 236204 h 2262235"/>
              <a:gd name="csX16" fmla="*/ 245516 w 2354883"/>
              <a:gd name="csY16" fmla="*/ 425833 h 2262235"/>
              <a:gd name="csX17" fmla="*/ 331966 w 2354883"/>
              <a:gd name="csY17" fmla="*/ 675344 h 2262235"/>
              <a:gd name="csX18" fmla="*/ 242058 w 2354883"/>
              <a:gd name="csY18" fmla="*/ 884933 h 2262235"/>
              <a:gd name="csX19" fmla="*/ 0 w 2354883"/>
              <a:gd name="csY19" fmla="*/ 998045 h 2262235"/>
              <a:gd name="csX20" fmla="*/ 0 w 2354883"/>
              <a:gd name="csY20" fmla="*/ 1264190 h 2262235"/>
              <a:gd name="csX21" fmla="*/ 242058 w 2354883"/>
              <a:gd name="csY21" fmla="*/ 1380629 h 2262235"/>
              <a:gd name="csX22" fmla="*/ 331966 w 2354883"/>
              <a:gd name="csY22" fmla="*/ 1586892 h 2262235"/>
              <a:gd name="csX23" fmla="*/ 245516 w 2354883"/>
              <a:gd name="csY23" fmla="*/ 1836403 h 2262235"/>
              <a:gd name="csX24" fmla="*/ 442621 w 2354883"/>
              <a:gd name="csY24" fmla="*/ 2026031 h 2262235"/>
              <a:gd name="csX25" fmla="*/ 701970 w 2354883"/>
              <a:gd name="csY25" fmla="*/ 1942861 h 2262235"/>
              <a:gd name="csX26" fmla="*/ 919822 w 2354883"/>
              <a:gd name="csY26" fmla="*/ 2029358 h 2262235"/>
              <a:gd name="csX27" fmla="*/ 1040851 w 2354883"/>
              <a:gd name="csY27" fmla="*/ 2262235 h 2262235"/>
              <a:gd name="csX28" fmla="*/ 1317490 w 2354883"/>
              <a:gd name="csY28" fmla="*/ 2262235 h 2262235"/>
              <a:gd name="csX29" fmla="*/ 1438519 w 2354883"/>
              <a:gd name="csY29" fmla="*/ 2029358 h 2262235"/>
              <a:gd name="csX30" fmla="*/ 1652914 w 2354883"/>
              <a:gd name="csY30" fmla="*/ 1942861 h 2262235"/>
              <a:gd name="csX31" fmla="*/ 1912262 w 2354883"/>
              <a:gd name="csY31" fmla="*/ 2026031 h 2262235"/>
              <a:gd name="csX32" fmla="*/ 2109367 w 2354883"/>
              <a:gd name="csY32" fmla="*/ 1836403 h 2262235"/>
              <a:gd name="csX33" fmla="*/ 2022917 w 2354883"/>
              <a:gd name="csY33" fmla="*/ 1586892 h 2262235"/>
              <a:gd name="csX34" fmla="*/ 2112825 w 2354883"/>
              <a:gd name="csY34" fmla="*/ 1377302 h 2262235"/>
              <a:gd name="csX35" fmla="*/ 2354883 w 2354883"/>
              <a:gd name="csY35" fmla="*/ 1260864 h 2262235"/>
              <a:gd name="csX36" fmla="*/ 2354883 w 2354883"/>
              <a:gd name="csY36" fmla="*/ 994718 h 2262235"/>
              <a:gd name="csX37" fmla="*/ 2109367 w 2354883"/>
              <a:gd name="csY37" fmla="*/ 881606 h 226223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2354883" h="2262235">
                <a:moveTo>
                  <a:pt x="1175713" y="1530336"/>
                </a:moveTo>
                <a:cubicBezTo>
                  <a:pt x="947486" y="1530336"/>
                  <a:pt x="760755" y="1350688"/>
                  <a:pt x="760755" y="1131118"/>
                </a:cubicBezTo>
                <a:cubicBezTo>
                  <a:pt x="760755" y="911548"/>
                  <a:pt x="947486" y="731900"/>
                  <a:pt x="1175713" y="731900"/>
                </a:cubicBezTo>
                <a:cubicBezTo>
                  <a:pt x="1403939" y="731900"/>
                  <a:pt x="1590670" y="911548"/>
                  <a:pt x="1590670" y="1131118"/>
                </a:cubicBezTo>
                <a:cubicBezTo>
                  <a:pt x="1590670" y="1350688"/>
                  <a:pt x="1403939" y="1530336"/>
                  <a:pt x="1175713" y="1530336"/>
                </a:cubicBezTo>
                <a:close/>
                <a:moveTo>
                  <a:pt x="2109367" y="881606"/>
                </a:moveTo>
                <a:cubicBezTo>
                  <a:pt x="2088619" y="808416"/>
                  <a:pt x="2057497" y="738553"/>
                  <a:pt x="2019459" y="675344"/>
                </a:cubicBezTo>
                <a:lnTo>
                  <a:pt x="2105909" y="425833"/>
                </a:lnTo>
                <a:lnTo>
                  <a:pt x="1908804" y="236204"/>
                </a:lnTo>
                <a:lnTo>
                  <a:pt x="1649456" y="319374"/>
                </a:lnTo>
                <a:cubicBezTo>
                  <a:pt x="1580296" y="282779"/>
                  <a:pt x="1507678" y="252838"/>
                  <a:pt x="1431603" y="232877"/>
                </a:cubicBezTo>
                <a:lnTo>
                  <a:pt x="1314032" y="0"/>
                </a:lnTo>
                <a:lnTo>
                  <a:pt x="1037393" y="0"/>
                </a:lnTo>
                <a:lnTo>
                  <a:pt x="916364" y="232877"/>
                </a:lnTo>
                <a:cubicBezTo>
                  <a:pt x="840289" y="252838"/>
                  <a:pt x="767671" y="282779"/>
                  <a:pt x="701970" y="319374"/>
                </a:cubicBezTo>
                <a:lnTo>
                  <a:pt x="442621" y="236204"/>
                </a:lnTo>
                <a:lnTo>
                  <a:pt x="245516" y="425833"/>
                </a:lnTo>
                <a:lnTo>
                  <a:pt x="331966" y="675344"/>
                </a:lnTo>
                <a:cubicBezTo>
                  <a:pt x="293928" y="741880"/>
                  <a:pt x="262806" y="811743"/>
                  <a:pt x="242058" y="884933"/>
                </a:cubicBezTo>
                <a:lnTo>
                  <a:pt x="0" y="998045"/>
                </a:lnTo>
                <a:lnTo>
                  <a:pt x="0" y="1264190"/>
                </a:lnTo>
                <a:lnTo>
                  <a:pt x="242058" y="1380629"/>
                </a:lnTo>
                <a:cubicBezTo>
                  <a:pt x="262806" y="1453819"/>
                  <a:pt x="293928" y="1523682"/>
                  <a:pt x="331966" y="1586892"/>
                </a:cubicBezTo>
                <a:lnTo>
                  <a:pt x="245516" y="1836403"/>
                </a:lnTo>
                <a:lnTo>
                  <a:pt x="442621" y="2026031"/>
                </a:lnTo>
                <a:lnTo>
                  <a:pt x="701970" y="1942861"/>
                </a:lnTo>
                <a:cubicBezTo>
                  <a:pt x="771129" y="1979456"/>
                  <a:pt x="843747" y="2009397"/>
                  <a:pt x="919822" y="2029358"/>
                </a:cubicBezTo>
                <a:lnTo>
                  <a:pt x="1040851" y="2262235"/>
                </a:lnTo>
                <a:lnTo>
                  <a:pt x="1317490" y="2262235"/>
                </a:lnTo>
                <a:lnTo>
                  <a:pt x="1438519" y="2029358"/>
                </a:lnTo>
                <a:cubicBezTo>
                  <a:pt x="1514594" y="2009397"/>
                  <a:pt x="1587212" y="1979456"/>
                  <a:pt x="1652914" y="1942861"/>
                </a:cubicBezTo>
                <a:lnTo>
                  <a:pt x="1912262" y="2026031"/>
                </a:lnTo>
                <a:lnTo>
                  <a:pt x="2109367" y="1836403"/>
                </a:lnTo>
                <a:lnTo>
                  <a:pt x="2022917" y="1586892"/>
                </a:lnTo>
                <a:cubicBezTo>
                  <a:pt x="2060955" y="1520355"/>
                  <a:pt x="2092077" y="1450492"/>
                  <a:pt x="2112825" y="1377302"/>
                </a:cubicBezTo>
                <a:lnTo>
                  <a:pt x="2354883" y="1260864"/>
                </a:lnTo>
                <a:lnTo>
                  <a:pt x="2354883" y="994718"/>
                </a:lnTo>
                <a:lnTo>
                  <a:pt x="2109367" y="881606"/>
                </a:lnTo>
                <a:close/>
              </a:path>
            </a:pathLst>
          </a:custGeom>
          <a:gradFill>
            <a:gsLst>
              <a:gs pos="40000">
                <a:srgbClr val="B8C0DA"/>
              </a:gs>
              <a:gs pos="89000">
                <a:srgbClr val="E31A1C"/>
              </a:gs>
            </a:gsLst>
            <a:lin ang="5400000" scaled="1"/>
          </a:gradFill>
          <a:ln w="79157" cap="flat">
            <a:solidFill>
              <a:schemeClr val="bg2">
                <a:lumMod val="25000"/>
              </a:schemeClr>
            </a:solidFill>
            <a:prstDash val="solid"/>
            <a:miter/>
          </a:ln>
        </p:spPr>
        <p:txBody>
          <a:bodyPr/>
          <a:lstStyle/>
          <a:p>
            <a:endParaRPr lang="en-AU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562EF59-F68B-EBBE-710B-A0282D059004}"/>
              </a:ext>
            </a:extLst>
          </p:cNvPr>
          <p:cNvGrpSpPr/>
          <p:nvPr/>
        </p:nvGrpSpPr>
        <p:grpSpPr>
          <a:xfrm>
            <a:off x="1523544" y="5709705"/>
            <a:ext cx="27978436" cy="7204627"/>
            <a:chOff x="2778079" y="5466462"/>
            <a:chExt cx="26917215" cy="7204627"/>
          </a:xfrm>
        </p:grpSpPr>
        <p:pic>
          <p:nvPicPr>
            <p:cNvPr id="19" name="Graphic 18" descr="Single gear with solid fill">
              <a:extLst>
                <a:ext uri="{FF2B5EF4-FFF2-40B4-BE49-F238E27FC236}">
                  <a16:creationId xmlns:a16="http://schemas.microsoft.com/office/drawing/2014/main" id="{21611A31-9658-F53F-C942-0C3D9A6D83B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940321" y="6850397"/>
              <a:ext cx="3097745" cy="30977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Graphic 19" descr="Single gear with solid fill">
              <a:extLst>
                <a:ext uri="{FF2B5EF4-FFF2-40B4-BE49-F238E27FC236}">
                  <a16:creationId xmlns:a16="http://schemas.microsoft.com/office/drawing/2014/main" id="{FBCC082F-35B3-692D-D952-6E0FC49F24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008017" y="7221982"/>
              <a:ext cx="3634827" cy="36348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Graphic 23" descr="Single gear with solid fill">
              <a:extLst>
                <a:ext uri="{FF2B5EF4-FFF2-40B4-BE49-F238E27FC236}">
                  <a16:creationId xmlns:a16="http://schemas.microsoft.com/office/drawing/2014/main" id="{EA80F02B-D99F-803B-5FB9-A2A6C73191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21186511">
              <a:off x="12217573" y="8049063"/>
              <a:ext cx="3193744" cy="31937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Graphic 25" descr="Single gear with solid fill">
              <a:extLst>
                <a:ext uri="{FF2B5EF4-FFF2-40B4-BE49-F238E27FC236}">
                  <a16:creationId xmlns:a16="http://schemas.microsoft.com/office/drawing/2014/main" id="{ABB3FC8F-ED23-D8AA-7271-FBD2EDDA44F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9612795" y="6541403"/>
              <a:ext cx="3634827" cy="363482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Graphic 27" descr="Single gear with solid fill">
              <a:extLst>
                <a:ext uri="{FF2B5EF4-FFF2-40B4-BE49-F238E27FC236}">
                  <a16:creationId xmlns:a16="http://schemas.microsoft.com/office/drawing/2014/main" id="{D449CC75-1B23-7B11-42A4-704A15DC96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21186511">
              <a:off x="16544963" y="8192189"/>
              <a:ext cx="3700686" cy="3700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9" name="Graphic 28" descr="Single gear with solid fill">
              <a:extLst>
                <a:ext uri="{FF2B5EF4-FFF2-40B4-BE49-F238E27FC236}">
                  <a16:creationId xmlns:a16="http://schemas.microsoft.com/office/drawing/2014/main" id="{E918E588-2A04-D12F-3673-D436659B72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 rot="21186511">
              <a:off x="21632457" y="6145741"/>
              <a:ext cx="3193744" cy="31937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3" name="Graphic 32" descr="Single gear with solid fill">
              <a:extLst>
                <a:ext uri="{FF2B5EF4-FFF2-40B4-BE49-F238E27FC236}">
                  <a16:creationId xmlns:a16="http://schemas.microsoft.com/office/drawing/2014/main" id="{92874B0C-49AA-E5C1-EF8E-F8D470A813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 rot="21186511">
              <a:off x="23915167" y="7057496"/>
              <a:ext cx="3193744" cy="31937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2905357-AD01-ED8B-87C6-611AEDFABA88}"/>
                </a:ext>
              </a:extLst>
            </p:cNvPr>
            <p:cNvSpPr txBox="1"/>
            <p:nvPr/>
          </p:nvSpPr>
          <p:spPr>
            <a:xfrm>
              <a:off x="2778079" y="6205173"/>
              <a:ext cx="3190384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6577AF"/>
                  </a:solidFill>
                  <a:latin typeface="+mj-lt"/>
                </a:rPr>
                <a:t>Weak La Niña</a:t>
              </a:r>
            </a:p>
            <a:p>
              <a:pPr algn="ctr"/>
              <a:r>
                <a:rPr lang="en-AU" sz="2800" dirty="0">
                  <a:latin typeface="+mj-lt"/>
                </a:rPr>
                <a:t>Provides background climate state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B90024-93AC-4EA4-60C9-B39FEB435241}"/>
                </a:ext>
              </a:extLst>
            </p:cNvPr>
            <p:cNvSpPr txBox="1"/>
            <p:nvPr/>
          </p:nvSpPr>
          <p:spPr>
            <a:xfrm>
              <a:off x="6155957" y="10608986"/>
              <a:ext cx="382315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6577AF"/>
                  </a:solidFill>
                  <a:latin typeface="+mj-lt"/>
                </a:rPr>
                <a:t>Kelvin Wave Propagation</a:t>
              </a:r>
            </a:p>
            <a:p>
              <a:pPr algn="ctr"/>
              <a:r>
                <a:rPr lang="en-AU" sz="2800" dirty="0">
                  <a:latin typeface="+mj-lt"/>
                </a:rPr>
                <a:t>Due to wind anomalies in western tropical Pacific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6CBCA80-707F-A46B-8FDB-9C5ED037E326}"/>
                </a:ext>
              </a:extLst>
            </p:cNvPr>
            <p:cNvSpPr txBox="1"/>
            <p:nvPr/>
          </p:nvSpPr>
          <p:spPr>
            <a:xfrm>
              <a:off x="8581960" y="5466462"/>
              <a:ext cx="4966873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6577AF"/>
                  </a:solidFill>
                  <a:latin typeface="+mj-lt"/>
                </a:rPr>
                <a:t>Thermocline Deepening</a:t>
              </a:r>
            </a:p>
            <a:p>
              <a:pPr algn="ctr"/>
              <a:r>
                <a:rPr lang="en-AU" sz="2800" dirty="0">
                  <a:latin typeface="+mj-lt"/>
                </a:rPr>
                <a:t>Leads to increased subsurface heat along WA coast 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7CA4324-6D27-EE0A-E2BE-BCDFDE50723E}"/>
                </a:ext>
              </a:extLst>
            </p:cNvPr>
            <p:cNvSpPr txBox="1"/>
            <p:nvPr/>
          </p:nvSpPr>
          <p:spPr>
            <a:xfrm>
              <a:off x="10870894" y="10882536"/>
              <a:ext cx="4297073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6577AF"/>
                  </a:solidFill>
                  <a:latin typeface="+mj-lt"/>
                </a:rPr>
                <a:t>Anomalous Warm Water Inflow</a:t>
              </a:r>
            </a:p>
            <a:p>
              <a:pPr algn="ctr"/>
              <a:r>
                <a:rPr lang="en-AU" sz="2800" dirty="0">
                  <a:latin typeface="+mj-lt"/>
                </a:rPr>
                <a:t>Via Indonesian Throughflow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F1AFF3C-EFD3-63B5-B42D-A0EB1318BC55}"/>
                </a:ext>
              </a:extLst>
            </p:cNvPr>
            <p:cNvSpPr txBox="1"/>
            <p:nvPr/>
          </p:nvSpPr>
          <p:spPr>
            <a:xfrm>
              <a:off x="16072598" y="11470760"/>
              <a:ext cx="46375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E31A1C"/>
                  </a:solidFill>
                  <a:latin typeface="+mj-lt"/>
                </a:rPr>
                <a:t>Intense, long-lasting, deep-reaching MHW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76BC243-9EE7-5E50-3AD9-040BCB798240}"/>
                </a:ext>
              </a:extLst>
            </p:cNvPr>
            <p:cNvSpPr txBox="1"/>
            <p:nvPr/>
          </p:nvSpPr>
          <p:spPr>
            <a:xfrm>
              <a:off x="13888088" y="5497925"/>
              <a:ext cx="374511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6577AF"/>
                  </a:solidFill>
                  <a:latin typeface="+mj-lt"/>
                </a:rPr>
                <a:t>Subsurface Heat Pile-Up</a:t>
              </a:r>
            </a:p>
            <a:p>
              <a:pPr algn="ctr"/>
              <a:r>
                <a:rPr lang="en-AU" sz="2800" dirty="0">
                  <a:latin typeface="+mj-lt"/>
                </a:rPr>
                <a:t>Down to 200m, due to  Horizontal Advection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55C9897-190B-C4F3-881C-86EBBA1774B5}"/>
                </a:ext>
              </a:extLst>
            </p:cNvPr>
            <p:cNvSpPr txBox="1"/>
            <p:nvPr/>
          </p:nvSpPr>
          <p:spPr>
            <a:xfrm>
              <a:off x="18292774" y="5493480"/>
              <a:ext cx="4101150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00B0F0"/>
                  </a:solidFill>
                  <a:latin typeface="+mj-lt"/>
                </a:rPr>
                <a:t>Sea Surface Temperature  Rise</a:t>
              </a:r>
            </a:p>
            <a:p>
              <a:pPr algn="ctr"/>
              <a:r>
                <a:rPr lang="en-AU" sz="2800" dirty="0">
                  <a:latin typeface="+mj-lt"/>
                </a:rPr>
                <a:t>Due to atmospheric forcing</a:t>
              </a:r>
            </a:p>
            <a:p>
              <a:pPr algn="ctr"/>
              <a:endParaRPr lang="en-AU" sz="3600" dirty="0">
                <a:latin typeface="+mj-lt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AEF2E41-B95B-3011-3974-7FC24BA8F809}"/>
                </a:ext>
              </a:extLst>
            </p:cNvPr>
            <p:cNvSpPr txBox="1"/>
            <p:nvPr/>
          </p:nvSpPr>
          <p:spPr>
            <a:xfrm>
              <a:off x="21689056" y="9124772"/>
              <a:ext cx="291591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00B0F0"/>
                  </a:solidFill>
                  <a:latin typeface="+mj-lt"/>
                </a:rPr>
                <a:t>Suppressed Upwelling</a:t>
              </a:r>
            </a:p>
            <a:p>
              <a:pPr algn="ctr"/>
              <a:r>
                <a:rPr lang="en-AU" sz="2800" dirty="0">
                  <a:latin typeface="+mj-lt"/>
                </a:rPr>
                <a:t>Limit entrainment of cooler water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51148E4-C111-AB3C-478A-FC33579955E7}"/>
                </a:ext>
              </a:extLst>
            </p:cNvPr>
            <p:cNvSpPr txBox="1"/>
            <p:nvPr/>
          </p:nvSpPr>
          <p:spPr>
            <a:xfrm>
              <a:off x="25449068" y="6311788"/>
              <a:ext cx="424622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3600" b="1" dirty="0">
                  <a:solidFill>
                    <a:srgbClr val="3BCCFF"/>
                  </a:solidFill>
                  <a:latin typeface="+mj-lt"/>
                </a:rPr>
                <a:t>Local Weakened Winds</a:t>
              </a:r>
            </a:p>
            <a:p>
              <a:pPr algn="ctr"/>
              <a:r>
                <a:rPr lang="en-AU" sz="2800" dirty="0">
                  <a:latin typeface="+mj-lt"/>
                </a:rPr>
                <a:t>Reduce evaporative cooling</a:t>
              </a:r>
              <a:endParaRPr lang="en-AU" sz="2400" dirty="0">
                <a:latin typeface="+mj-lt"/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F274D7-9D08-0323-6859-13972366C4A3}"/>
                  </a:ext>
                </a:extLst>
              </p14:cNvPr>
              <p14:cNvContentPartPr/>
              <p14:nvPr/>
            </p14:nvContentPartPr>
            <p14:xfrm>
              <a:off x="13693323" y="24060790"/>
              <a:ext cx="1659780" cy="3898049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F274D7-9D08-0323-6859-13972366C4A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3682162" y="24049630"/>
                <a:ext cx="1681742" cy="3920009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7A56444F-3F98-D952-CF94-04E555504C6B}"/>
              </a:ext>
            </a:extLst>
          </p:cNvPr>
          <p:cNvSpPr txBox="1"/>
          <p:nvPr/>
        </p:nvSpPr>
        <p:spPr>
          <a:xfrm rot="19204334">
            <a:off x="13665024" y="24669201"/>
            <a:ext cx="204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dirty="0">
                <a:solidFill>
                  <a:srgbClr val="00B050"/>
                </a:solidFill>
              </a:rPr>
              <a:t>200 m isobath </a:t>
            </a:r>
            <a:endParaRPr lang="en-AU" dirty="0">
              <a:solidFill>
                <a:srgbClr val="00B050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6A4EA35-8822-AE8B-A651-D2EA756A0CB0}"/>
              </a:ext>
            </a:extLst>
          </p:cNvPr>
          <p:cNvSpPr/>
          <p:nvPr/>
        </p:nvSpPr>
        <p:spPr>
          <a:xfrm>
            <a:off x="13773572" y="18640210"/>
            <a:ext cx="2747324" cy="3480555"/>
          </a:xfrm>
          <a:custGeom>
            <a:avLst/>
            <a:gdLst>
              <a:gd name="csX0" fmla="*/ 16363277 w 16572161"/>
              <a:gd name="csY0" fmla="*/ 72 h 22701488"/>
              <a:gd name="csX1" fmla="*/ 16528669 w 16572161"/>
              <a:gd name="csY1" fmla="*/ 1563 h 22701488"/>
              <a:gd name="csX2" fmla="*/ 16572161 w 16572161"/>
              <a:gd name="csY2" fmla="*/ 699 h 22701488"/>
              <a:gd name="csX3" fmla="*/ 16572161 w 16572161"/>
              <a:gd name="csY3" fmla="*/ 19183964 h 22701488"/>
              <a:gd name="csX4" fmla="*/ 16342305 w 16572161"/>
              <a:gd name="csY4" fmla="*/ 19098544 h 22701488"/>
              <a:gd name="csX5" fmla="*/ 14275941 w 16572161"/>
              <a:gd name="csY5" fmla="*/ 19145858 h 22701488"/>
              <a:gd name="csX6" fmla="*/ 12314205 w 16572161"/>
              <a:gd name="csY6" fmla="*/ 19747418 h 22701488"/>
              <a:gd name="csX7" fmla="*/ 10352465 w 16572161"/>
              <a:gd name="csY7" fmla="*/ 20281386 h 22701488"/>
              <a:gd name="csX8" fmla="*/ 9580849 w 16572161"/>
              <a:gd name="csY8" fmla="*/ 20754524 h 22701488"/>
              <a:gd name="csX9" fmla="*/ 9208121 w 16572161"/>
              <a:gd name="csY9" fmla="*/ 21349324 h 22701488"/>
              <a:gd name="csX10" fmla="*/ 7187533 w 16572161"/>
              <a:gd name="csY10" fmla="*/ 21443952 h 22701488"/>
              <a:gd name="csX11" fmla="*/ 5435045 w 16572161"/>
              <a:gd name="csY11" fmla="*/ 21842738 h 22701488"/>
              <a:gd name="csX12" fmla="*/ 4087985 w 16572161"/>
              <a:gd name="csY12" fmla="*/ 22653830 h 22701488"/>
              <a:gd name="csX13" fmla="*/ 1459257 w 16572161"/>
              <a:gd name="csY13" fmla="*/ 21329046 h 22701488"/>
              <a:gd name="csX14" fmla="*/ 1903917 w 16572161"/>
              <a:gd name="csY14" fmla="*/ 20889706 h 22701488"/>
              <a:gd name="csX15" fmla="*/ 2021625 w 16572161"/>
              <a:gd name="csY15" fmla="*/ 19787972 h 22701488"/>
              <a:gd name="csX16" fmla="*/ 1433101 w 16572161"/>
              <a:gd name="csY16" fmla="*/ 17942740 h 22701488"/>
              <a:gd name="csX17" fmla="*/ 1021137 w 16572161"/>
              <a:gd name="csY17" fmla="*/ 16131302 h 22701488"/>
              <a:gd name="csX18" fmla="*/ 164513 w 16572161"/>
              <a:gd name="csY18" fmla="*/ 14103572 h 22701488"/>
              <a:gd name="csX19" fmla="*/ 164513 w 16572161"/>
              <a:gd name="csY19" fmla="*/ 12312412 h 22701488"/>
              <a:gd name="csX20" fmla="*/ 99121 w 16572161"/>
              <a:gd name="csY20" fmla="*/ 11061979 h 22701488"/>
              <a:gd name="csX21" fmla="*/ 282217 w 16572161"/>
              <a:gd name="csY21" fmla="*/ 9602014 h 22701488"/>
              <a:gd name="csX22" fmla="*/ 838041 w 16572161"/>
              <a:gd name="csY22" fmla="*/ 9602014 h 22701488"/>
              <a:gd name="csX23" fmla="*/ 1387329 w 16572161"/>
              <a:gd name="csY23" fmla="*/ 9074806 h 22701488"/>
              <a:gd name="csX24" fmla="*/ 2374737 w 16572161"/>
              <a:gd name="csY24" fmla="*/ 8398897 h 22701488"/>
              <a:gd name="csX25" fmla="*/ 3832961 w 16572161"/>
              <a:gd name="csY25" fmla="*/ 8067700 h 22701488"/>
              <a:gd name="csX26" fmla="*/ 5297725 w 16572161"/>
              <a:gd name="csY26" fmla="*/ 7486418 h 22701488"/>
              <a:gd name="csX27" fmla="*/ 6723253 w 16572161"/>
              <a:gd name="csY27" fmla="*/ 7087631 h 22701488"/>
              <a:gd name="csX28" fmla="*/ 7651809 w 16572161"/>
              <a:gd name="csY28" fmla="*/ 5931825 h 22701488"/>
              <a:gd name="csX29" fmla="*/ 7900297 w 16572161"/>
              <a:gd name="csY29" fmla="*/ 4782778 h 22701488"/>
              <a:gd name="csX30" fmla="*/ 8286105 w 16572161"/>
              <a:gd name="csY30" fmla="*/ 4356958 h 22701488"/>
              <a:gd name="csX31" fmla="*/ 8940017 w 16572161"/>
              <a:gd name="csY31" fmla="*/ 4857129 h 22701488"/>
              <a:gd name="csX32" fmla="*/ 9188505 w 16572161"/>
              <a:gd name="csY32" fmla="*/ 3897337 h 22701488"/>
              <a:gd name="csX33" fmla="*/ 9933965 w 16572161"/>
              <a:gd name="csY33" fmla="*/ 3951410 h 22701488"/>
              <a:gd name="csX34" fmla="*/ 10038589 w 16572161"/>
              <a:gd name="csY34" fmla="*/ 3120043 h 22701488"/>
              <a:gd name="csX35" fmla="*/ 10502865 w 16572161"/>
              <a:gd name="csY35" fmla="*/ 2748292 h 22701488"/>
              <a:gd name="csX36" fmla="*/ 10790589 w 16572161"/>
              <a:gd name="csY36" fmla="*/ 2227841 h 22701488"/>
              <a:gd name="csX37" fmla="*/ 12209577 w 16572161"/>
              <a:gd name="csY37" fmla="*/ 1551931 h 22701488"/>
              <a:gd name="csX38" fmla="*/ 13445473 w 16572161"/>
              <a:gd name="csY38" fmla="*/ 2565796 h 22701488"/>
              <a:gd name="csX39" fmla="*/ 14380569 w 16572161"/>
              <a:gd name="csY39" fmla="*/ 2565796 h 22701488"/>
              <a:gd name="csX40" fmla="*/ 14583281 w 16572161"/>
              <a:gd name="csY40" fmla="*/ 2160252 h 22701488"/>
              <a:gd name="csX41" fmla="*/ 14583281 w 16572161"/>
              <a:gd name="csY41" fmla="*/ 1687112 h 22701488"/>
              <a:gd name="csX42" fmla="*/ 15014861 w 16572161"/>
              <a:gd name="csY42" fmla="*/ 1065276 h 22701488"/>
              <a:gd name="csX43" fmla="*/ 15904185 w 16572161"/>
              <a:gd name="csY43" fmla="*/ 58170 h 22701488"/>
              <a:gd name="csX44" fmla="*/ 16363277 w 16572161"/>
              <a:gd name="csY44" fmla="*/ 72 h 227014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</a:cxnLst>
            <a:rect l="l" t="t" r="r" b="b"/>
            <a:pathLst>
              <a:path w="16572161" h="22701488">
                <a:moveTo>
                  <a:pt x="16363277" y="72"/>
                </a:moveTo>
                <a:cubicBezTo>
                  <a:pt x="16418117" y="349"/>
                  <a:pt x="16473497" y="1352"/>
                  <a:pt x="16528669" y="1563"/>
                </a:cubicBezTo>
                <a:lnTo>
                  <a:pt x="16572161" y="699"/>
                </a:lnTo>
                <a:lnTo>
                  <a:pt x="16572161" y="19183964"/>
                </a:lnTo>
                <a:lnTo>
                  <a:pt x="16342305" y="19098544"/>
                </a:lnTo>
                <a:cubicBezTo>
                  <a:pt x="15659881" y="18941868"/>
                  <a:pt x="14950977" y="18958160"/>
                  <a:pt x="14275941" y="19145858"/>
                </a:cubicBezTo>
                <a:cubicBezTo>
                  <a:pt x="13632493" y="19381212"/>
                  <a:pt x="12977729" y="19582024"/>
                  <a:pt x="12314205" y="19747418"/>
                </a:cubicBezTo>
                <a:cubicBezTo>
                  <a:pt x="11633481" y="19795272"/>
                  <a:pt x="10967733" y="19976484"/>
                  <a:pt x="10352465" y="20281386"/>
                </a:cubicBezTo>
                <a:cubicBezTo>
                  <a:pt x="10068409" y="20386830"/>
                  <a:pt x="9806517" y="20547424"/>
                  <a:pt x="9580849" y="20754524"/>
                </a:cubicBezTo>
                <a:cubicBezTo>
                  <a:pt x="9436989" y="20909984"/>
                  <a:pt x="9378137" y="21220900"/>
                  <a:pt x="9208121" y="21349324"/>
                </a:cubicBezTo>
                <a:cubicBezTo>
                  <a:pt x="8783077" y="21687278"/>
                  <a:pt x="7691045" y="21464228"/>
                  <a:pt x="7187533" y="21443952"/>
                </a:cubicBezTo>
                <a:cubicBezTo>
                  <a:pt x="6576777" y="21372914"/>
                  <a:pt x="5960465" y="21513164"/>
                  <a:pt x="5435045" y="21842738"/>
                </a:cubicBezTo>
                <a:cubicBezTo>
                  <a:pt x="5011245" y="22155616"/>
                  <a:pt x="4560321" y="22427132"/>
                  <a:pt x="4087985" y="22653830"/>
                </a:cubicBezTo>
                <a:cubicBezTo>
                  <a:pt x="3473309" y="22890398"/>
                  <a:pt x="1053833" y="22214488"/>
                  <a:pt x="1459257" y="21329046"/>
                </a:cubicBezTo>
                <a:cubicBezTo>
                  <a:pt x="1531189" y="21180348"/>
                  <a:pt x="1805833" y="21065440"/>
                  <a:pt x="1903917" y="20889706"/>
                </a:cubicBezTo>
                <a:cubicBezTo>
                  <a:pt x="2016345" y="20534786"/>
                  <a:pt x="2056425" y="20159654"/>
                  <a:pt x="2021625" y="19787972"/>
                </a:cubicBezTo>
                <a:cubicBezTo>
                  <a:pt x="2021625" y="19071508"/>
                  <a:pt x="1616197" y="18605130"/>
                  <a:pt x="1433101" y="17942740"/>
                </a:cubicBezTo>
                <a:cubicBezTo>
                  <a:pt x="1364453" y="17324418"/>
                  <a:pt x="1226197" y="16716502"/>
                  <a:pt x="1021137" y="16131302"/>
                </a:cubicBezTo>
                <a:cubicBezTo>
                  <a:pt x="681101" y="15455392"/>
                  <a:pt x="465313" y="14779482"/>
                  <a:pt x="164513" y="14103572"/>
                </a:cubicBezTo>
                <a:cubicBezTo>
                  <a:pt x="870737" y="13380350"/>
                  <a:pt x="504549" y="13157296"/>
                  <a:pt x="164513" y="12312412"/>
                </a:cubicBezTo>
                <a:cubicBezTo>
                  <a:pt x="-29163" y="11924440"/>
                  <a:pt x="-52967" y="11469284"/>
                  <a:pt x="99121" y="11061979"/>
                </a:cubicBezTo>
                <a:cubicBezTo>
                  <a:pt x="190281" y="10579854"/>
                  <a:pt x="251437" y="10092186"/>
                  <a:pt x="282217" y="9602014"/>
                </a:cubicBezTo>
                <a:cubicBezTo>
                  <a:pt x="700721" y="9818307"/>
                  <a:pt x="530701" y="9818307"/>
                  <a:pt x="838041" y="9602014"/>
                </a:cubicBezTo>
                <a:cubicBezTo>
                  <a:pt x="1047293" y="9446557"/>
                  <a:pt x="1151921" y="9223505"/>
                  <a:pt x="1387329" y="9074806"/>
                </a:cubicBezTo>
                <a:cubicBezTo>
                  <a:pt x="1622737" y="8926106"/>
                  <a:pt x="2041241" y="8628707"/>
                  <a:pt x="2374737" y="8398897"/>
                </a:cubicBezTo>
                <a:cubicBezTo>
                  <a:pt x="2871709" y="8081218"/>
                  <a:pt x="3303293" y="8216402"/>
                  <a:pt x="3832961" y="8067700"/>
                </a:cubicBezTo>
                <a:cubicBezTo>
                  <a:pt x="4362629" y="7918999"/>
                  <a:pt x="4781133" y="7614842"/>
                  <a:pt x="5297725" y="7486418"/>
                </a:cubicBezTo>
                <a:cubicBezTo>
                  <a:pt x="5789401" y="7427206"/>
                  <a:pt x="6269829" y="7292838"/>
                  <a:pt x="6723253" y="7087631"/>
                </a:cubicBezTo>
                <a:cubicBezTo>
                  <a:pt x="7105925" y="6771981"/>
                  <a:pt x="7421893" y="6378600"/>
                  <a:pt x="7651809" y="5931825"/>
                </a:cubicBezTo>
                <a:cubicBezTo>
                  <a:pt x="7985305" y="5445168"/>
                  <a:pt x="7710661" y="5255914"/>
                  <a:pt x="7900297" y="4782778"/>
                </a:cubicBezTo>
                <a:cubicBezTo>
                  <a:pt x="7973861" y="4596634"/>
                  <a:pt x="8111249" y="4445029"/>
                  <a:pt x="8286105" y="4356958"/>
                </a:cubicBezTo>
                <a:cubicBezTo>
                  <a:pt x="8684993" y="4235294"/>
                  <a:pt x="8711149" y="4519174"/>
                  <a:pt x="8940017" y="4857129"/>
                </a:cubicBezTo>
                <a:cubicBezTo>
                  <a:pt x="9273513" y="4552968"/>
                  <a:pt x="9240817" y="4350196"/>
                  <a:pt x="9188505" y="3897337"/>
                </a:cubicBezTo>
                <a:cubicBezTo>
                  <a:pt x="9312745" y="3897337"/>
                  <a:pt x="9842417" y="4025760"/>
                  <a:pt x="9933965" y="3951410"/>
                </a:cubicBezTo>
                <a:cubicBezTo>
                  <a:pt x="10025513" y="3877060"/>
                  <a:pt x="9933965" y="3275500"/>
                  <a:pt x="10038589" y="3120043"/>
                </a:cubicBezTo>
                <a:cubicBezTo>
                  <a:pt x="10143217" y="2964583"/>
                  <a:pt x="10391701" y="2896989"/>
                  <a:pt x="10502865" y="2748292"/>
                </a:cubicBezTo>
                <a:cubicBezTo>
                  <a:pt x="10614033" y="2599591"/>
                  <a:pt x="10633649" y="2369781"/>
                  <a:pt x="10790589" y="2227841"/>
                </a:cubicBezTo>
                <a:cubicBezTo>
                  <a:pt x="11221257" y="1917734"/>
                  <a:pt x="11701685" y="1688871"/>
                  <a:pt x="12209577" y="1551931"/>
                </a:cubicBezTo>
                <a:cubicBezTo>
                  <a:pt x="12824257" y="1551931"/>
                  <a:pt x="13000813" y="2450889"/>
                  <a:pt x="13445473" y="2565796"/>
                </a:cubicBezTo>
                <a:cubicBezTo>
                  <a:pt x="13756149" y="2602971"/>
                  <a:pt x="14069893" y="2602971"/>
                  <a:pt x="14380569" y="2565796"/>
                </a:cubicBezTo>
                <a:cubicBezTo>
                  <a:pt x="14694449" y="2471169"/>
                  <a:pt x="14563665" y="2444132"/>
                  <a:pt x="14583281" y="2160252"/>
                </a:cubicBezTo>
                <a:cubicBezTo>
                  <a:pt x="14602897" y="1876368"/>
                  <a:pt x="14504809" y="1916922"/>
                  <a:pt x="14583281" y="1687112"/>
                </a:cubicBezTo>
                <a:cubicBezTo>
                  <a:pt x="14661749" y="1457304"/>
                  <a:pt x="14897157" y="1281567"/>
                  <a:pt x="15014861" y="1065276"/>
                </a:cubicBezTo>
                <a:cubicBezTo>
                  <a:pt x="15263349" y="639452"/>
                  <a:pt x="15381053" y="260943"/>
                  <a:pt x="15904185" y="58170"/>
                </a:cubicBezTo>
                <a:cubicBezTo>
                  <a:pt x="16039053" y="4943"/>
                  <a:pt x="16198749" y="-760"/>
                  <a:pt x="16363277" y="7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38100" cap="flat">
            <a:solidFill>
              <a:schemeClr val="tx1">
                <a:lumMod val="50000"/>
                <a:lumOff val="50000"/>
              </a:schemeClr>
            </a:solidFill>
            <a:prstDash val="solid"/>
            <a:miter/>
          </a:ln>
        </p:spPr>
        <p:txBody>
          <a:bodyPr wrap="square">
            <a:noAutofit/>
          </a:bodyPr>
          <a:lstStyle/>
          <a:p>
            <a:endParaRPr lang="en-AU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0D4EA1-1867-9269-6253-DD6B9DD1E64B}"/>
              </a:ext>
            </a:extLst>
          </p:cNvPr>
          <p:cNvSpPr/>
          <p:nvPr/>
        </p:nvSpPr>
        <p:spPr>
          <a:xfrm>
            <a:off x="13923831" y="18861162"/>
            <a:ext cx="914400" cy="914400"/>
          </a:xfrm>
          <a:prstGeom prst="rect">
            <a:avLst/>
          </a:prstGeom>
          <a:noFill/>
          <a:ln w="28575">
            <a:solidFill>
              <a:srgbClr val="BD00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C91702FA-C0E8-55DC-2713-3BEAB04D45F5}"/>
              </a:ext>
            </a:extLst>
          </p:cNvPr>
          <p:cNvSpPr/>
          <p:nvPr/>
        </p:nvSpPr>
        <p:spPr>
          <a:xfrm>
            <a:off x="13803536" y="25681653"/>
            <a:ext cx="140187" cy="14119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C3CBE9E-8F8D-2616-796A-0141B18B2296}"/>
              </a:ext>
            </a:extLst>
          </p:cNvPr>
          <p:cNvSpPr/>
          <p:nvPr/>
        </p:nvSpPr>
        <p:spPr>
          <a:xfrm>
            <a:off x="14293825" y="25312289"/>
            <a:ext cx="140187" cy="141199"/>
          </a:xfrm>
          <a:prstGeom prst="triangl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5F0FE781-25C0-17FE-E7A8-1EC75A1AEC0D}"/>
              </a:ext>
            </a:extLst>
          </p:cNvPr>
          <p:cNvSpPr/>
          <p:nvPr/>
        </p:nvSpPr>
        <p:spPr>
          <a:xfrm>
            <a:off x="14829164" y="24911676"/>
            <a:ext cx="140187" cy="141199"/>
          </a:xfrm>
          <a:prstGeom prst="triangle">
            <a:avLst/>
          </a:prstGeom>
          <a:solidFill>
            <a:schemeClr val="accent4"/>
          </a:solidFill>
          <a:ln w="19050"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FA11676-DE28-7463-B516-2BC935BD649E}"/>
              </a:ext>
            </a:extLst>
          </p:cNvPr>
          <p:cNvSpPr txBox="1"/>
          <p:nvPr/>
        </p:nvSpPr>
        <p:spPr>
          <a:xfrm>
            <a:off x="14394789" y="25322281"/>
            <a:ext cx="204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rgbClr val="E31A1C"/>
                </a:solidFill>
              </a:rPr>
              <a:t>NWSROW</a:t>
            </a:r>
            <a:endParaRPr lang="en-AU" b="1" dirty="0">
              <a:solidFill>
                <a:srgbClr val="E31A1C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D4D805-BF59-6346-2539-36F8F4020225}"/>
              </a:ext>
            </a:extLst>
          </p:cNvPr>
          <p:cNvSpPr txBox="1"/>
          <p:nvPr/>
        </p:nvSpPr>
        <p:spPr>
          <a:xfrm>
            <a:off x="14921450" y="24786774"/>
            <a:ext cx="2042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800" b="1" dirty="0">
                <a:solidFill>
                  <a:srgbClr val="E31A1C"/>
                </a:solidFill>
              </a:rPr>
              <a:t>NWSBRW</a:t>
            </a:r>
            <a:endParaRPr lang="en-AU" b="1" dirty="0">
              <a:solidFill>
                <a:srgbClr val="E31A1C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EA7128A-1DD9-94AC-EDFC-F32F0412C1D5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t="37157" r="21126" b="34395"/>
          <a:stretch>
            <a:fillRect/>
          </a:stretch>
        </p:blipFill>
        <p:spPr>
          <a:xfrm>
            <a:off x="32289188" y="24152026"/>
            <a:ext cx="14480679" cy="33817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98F12B4-40C6-0B6B-9F27-E9200F44D247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80596" t="17665" b="47299"/>
          <a:stretch>
            <a:fillRect/>
          </a:stretch>
        </p:blipFill>
        <p:spPr>
          <a:xfrm>
            <a:off x="46416774" y="24059865"/>
            <a:ext cx="2971364" cy="3473861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53271D82-2EB1-F0EB-1BCE-0963FDF09D66}"/>
              </a:ext>
            </a:extLst>
          </p:cNvPr>
          <p:cNvSpPr/>
          <p:nvPr/>
        </p:nvSpPr>
        <p:spPr>
          <a:xfrm>
            <a:off x="36230457" y="10524846"/>
            <a:ext cx="1767438" cy="1733056"/>
          </a:xfrm>
          <a:prstGeom prst="rect">
            <a:avLst/>
          </a:prstGeom>
          <a:noFill/>
          <a:ln w="76200">
            <a:solidFill>
              <a:srgbClr val="BD002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DF4D11C-5FB1-B442-1810-FBD29F37F299}"/>
              </a:ext>
            </a:extLst>
          </p:cNvPr>
          <p:cNvSpPr txBox="1"/>
          <p:nvPr/>
        </p:nvSpPr>
        <p:spPr>
          <a:xfrm>
            <a:off x="32289189" y="27679537"/>
            <a:ext cx="17084860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63"/>
              </a:spcBef>
            </a:pPr>
            <a:r>
              <a:rPr lang="en-AU" sz="2835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Figure  1: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AU" sz="2835" dirty="0">
                <a:latin typeface="+mj-lt"/>
              </a:rPr>
              <a:t>Time series of MHW evolution following Hobday et al. (2016) definition, based on SST averaged over the red box region off Exmouth</a:t>
            </a:r>
            <a:endParaRPr lang="en-AU" sz="2835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73D1C2C-9E2A-EB42-66AA-4489A90B8749}"/>
              </a:ext>
            </a:extLst>
          </p:cNvPr>
          <p:cNvSpPr/>
          <p:nvPr/>
        </p:nvSpPr>
        <p:spPr>
          <a:xfrm>
            <a:off x="24173779" y="14399153"/>
            <a:ext cx="106229" cy="108394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873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A12ED38E-33D5-7E73-3E33-086B2AB174AD}"/>
              </a:ext>
            </a:extLst>
          </p:cNvPr>
          <p:cNvSpPr/>
          <p:nvPr/>
        </p:nvSpPr>
        <p:spPr>
          <a:xfrm>
            <a:off x="15185630" y="24449861"/>
            <a:ext cx="140187" cy="14119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0BCE3489-E7A1-657D-3D06-C5A7D0A58AEA}"/>
              </a:ext>
            </a:extLst>
          </p:cNvPr>
          <p:cNvSpPr/>
          <p:nvPr/>
        </p:nvSpPr>
        <p:spPr>
          <a:xfrm>
            <a:off x="13651117" y="25851008"/>
            <a:ext cx="140187" cy="141199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  <a:ln w="1905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1DE073E-4CA3-935B-6D61-4E540A32815F}"/>
              </a:ext>
            </a:extLst>
          </p:cNvPr>
          <p:cNvSpPr txBox="1"/>
          <p:nvPr/>
        </p:nvSpPr>
        <p:spPr>
          <a:xfrm>
            <a:off x="20971426" y="25508848"/>
            <a:ext cx="6998919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63"/>
              </a:spcBef>
            </a:pPr>
            <a:r>
              <a:rPr lang="en-AU" sz="2835" b="1">
                <a:solidFill>
                  <a:schemeClr val="tx2">
                    <a:lumMod val="75000"/>
                  </a:schemeClr>
                </a:solidFill>
                <a:latin typeface="+mj-lt"/>
              </a:rPr>
              <a:t>Figure 2:</a:t>
            </a:r>
            <a:r>
              <a:rPr lang="en-AU" sz="2835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AU" sz="2835" dirty="0">
                <a:latin typeface="+mj-lt"/>
              </a:rPr>
              <a:t>Heat budget analysis cumulative anomalies from 1. March 2024 onwards</a:t>
            </a:r>
            <a:endParaRPr lang="en-AU" sz="2835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B54ADC0-7668-8DE7-EEF2-981819E2E46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9216934" y="18861162"/>
            <a:ext cx="10158616" cy="646955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446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2990E8-C865-4FF1-C216-884A21FE6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D1DB5D64-9546-8B18-A35D-53148DE7DFB7}"/>
              </a:ext>
            </a:extLst>
          </p:cNvPr>
          <p:cNvSpPr/>
          <p:nvPr/>
        </p:nvSpPr>
        <p:spPr>
          <a:xfrm>
            <a:off x="0" y="-31123"/>
            <a:ext cx="50361850" cy="7041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96" name="Oval 895">
            <a:extLst>
              <a:ext uri="{FF2B5EF4-FFF2-40B4-BE49-F238E27FC236}">
                <a16:creationId xmlns:a16="http://schemas.microsoft.com/office/drawing/2014/main" id="{AF4EEE98-7674-D20A-D37D-609B2B22D630}"/>
              </a:ext>
            </a:extLst>
          </p:cNvPr>
          <p:cNvSpPr/>
          <p:nvPr/>
        </p:nvSpPr>
        <p:spPr>
          <a:xfrm>
            <a:off x="10053434" y="180212"/>
            <a:ext cx="28440000" cy="28440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873" dirty="0"/>
          </a:p>
        </p:txBody>
      </p:sp>
      <p:sp>
        <p:nvSpPr>
          <p:cNvPr id="907" name="Oval 906">
            <a:extLst>
              <a:ext uri="{FF2B5EF4-FFF2-40B4-BE49-F238E27FC236}">
                <a16:creationId xmlns:a16="http://schemas.microsoft.com/office/drawing/2014/main" id="{9F2CC294-25C3-8587-5605-860E4C7AE907}"/>
              </a:ext>
            </a:extLst>
          </p:cNvPr>
          <p:cNvSpPr/>
          <p:nvPr/>
        </p:nvSpPr>
        <p:spPr>
          <a:xfrm>
            <a:off x="10428037" y="745402"/>
            <a:ext cx="27603530" cy="275225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87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1C4176-04EF-5F9F-264D-466B33BC591C}"/>
              </a:ext>
            </a:extLst>
          </p:cNvPr>
          <p:cNvGrpSpPr/>
          <p:nvPr/>
        </p:nvGrpSpPr>
        <p:grpSpPr>
          <a:xfrm>
            <a:off x="18177571" y="745402"/>
            <a:ext cx="12128824" cy="12093255"/>
            <a:chOff x="3528943" y="10927173"/>
            <a:chExt cx="5149538" cy="5014832"/>
          </a:xfrm>
        </p:grpSpPr>
        <p:cxnSp>
          <p:nvCxnSpPr>
            <p:cNvPr id="897" name="Straight Connector 896">
              <a:extLst>
                <a:ext uri="{FF2B5EF4-FFF2-40B4-BE49-F238E27FC236}">
                  <a16:creationId xmlns:a16="http://schemas.microsoft.com/office/drawing/2014/main" id="{0EB466FB-98F7-CE2A-CCF5-8F90C25E4ABF}"/>
                </a:ext>
              </a:extLst>
            </p:cNvPr>
            <p:cNvCxnSpPr>
              <a:cxnSpLocks/>
              <a:stCxn id="5" idx="4"/>
              <a:endCxn id="5" idx="0"/>
            </p:cNvCxnSpPr>
            <p:nvPr/>
          </p:nvCxnSpPr>
          <p:spPr>
            <a:xfrm flipV="1">
              <a:off x="6103712" y="10927173"/>
              <a:ext cx="0" cy="501483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9C5E952-9393-8D3E-1CA1-F7F5BF027FA1}"/>
                </a:ext>
              </a:extLst>
            </p:cNvPr>
            <p:cNvSpPr/>
            <p:nvPr/>
          </p:nvSpPr>
          <p:spPr>
            <a:xfrm>
              <a:off x="3528943" y="10927173"/>
              <a:ext cx="5149538" cy="5014832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AU" sz="8873" b="1" dirty="0">
                <a:latin typeface="+mj-lt"/>
              </a:endParaRPr>
            </a:p>
          </p:txBody>
        </p:sp>
      </p:grpSp>
      <p:grpSp>
        <p:nvGrpSpPr>
          <p:cNvPr id="904" name="Group 903">
            <a:extLst>
              <a:ext uri="{FF2B5EF4-FFF2-40B4-BE49-F238E27FC236}">
                <a16:creationId xmlns:a16="http://schemas.microsoft.com/office/drawing/2014/main" id="{2E574892-D695-705E-2E28-4D4B9A544DF0}"/>
              </a:ext>
            </a:extLst>
          </p:cNvPr>
          <p:cNvGrpSpPr/>
          <p:nvPr/>
        </p:nvGrpSpPr>
        <p:grpSpPr>
          <a:xfrm>
            <a:off x="10487055" y="8415858"/>
            <a:ext cx="12128824" cy="12093255"/>
            <a:chOff x="3528943" y="10927173"/>
            <a:chExt cx="5149538" cy="5014832"/>
          </a:xfrm>
        </p:grpSpPr>
        <p:sp>
          <p:nvSpPr>
            <p:cNvPr id="905" name="Oval 904">
              <a:extLst>
                <a:ext uri="{FF2B5EF4-FFF2-40B4-BE49-F238E27FC236}">
                  <a16:creationId xmlns:a16="http://schemas.microsoft.com/office/drawing/2014/main" id="{DF779D28-F8D9-AA80-5FA5-25D835F1BCEC}"/>
                </a:ext>
              </a:extLst>
            </p:cNvPr>
            <p:cNvSpPr/>
            <p:nvPr/>
          </p:nvSpPr>
          <p:spPr>
            <a:xfrm>
              <a:off x="3528943" y="10927173"/>
              <a:ext cx="5149538" cy="5014832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AU" sz="8873" b="1" dirty="0">
                <a:latin typeface="+mj-lt"/>
              </a:endParaRPr>
            </a:p>
          </p:txBody>
        </p:sp>
        <p:cxnSp>
          <p:nvCxnSpPr>
            <p:cNvPr id="906" name="Straight Connector 905">
              <a:extLst>
                <a:ext uri="{FF2B5EF4-FFF2-40B4-BE49-F238E27FC236}">
                  <a16:creationId xmlns:a16="http://schemas.microsoft.com/office/drawing/2014/main" id="{BBB6A4DB-EDE7-8F33-ABEA-C8C80BBE3DE6}"/>
                </a:ext>
              </a:extLst>
            </p:cNvPr>
            <p:cNvCxnSpPr>
              <a:cxnSpLocks/>
              <a:stCxn id="905" idx="4"/>
              <a:endCxn id="905" idx="0"/>
            </p:cNvCxnSpPr>
            <p:nvPr/>
          </p:nvCxnSpPr>
          <p:spPr>
            <a:xfrm flipV="1">
              <a:off x="6103712" y="10927173"/>
              <a:ext cx="0" cy="501483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9" name="Group 898">
            <a:extLst>
              <a:ext uri="{FF2B5EF4-FFF2-40B4-BE49-F238E27FC236}">
                <a16:creationId xmlns:a16="http://schemas.microsoft.com/office/drawing/2014/main" id="{7DB00371-9E95-AF08-6257-A259648AB006}"/>
              </a:ext>
            </a:extLst>
          </p:cNvPr>
          <p:cNvGrpSpPr/>
          <p:nvPr/>
        </p:nvGrpSpPr>
        <p:grpSpPr>
          <a:xfrm rot="16200000">
            <a:off x="25857351" y="8415858"/>
            <a:ext cx="12128824" cy="12093255"/>
            <a:chOff x="3528943" y="10927173"/>
            <a:chExt cx="5149538" cy="5014832"/>
          </a:xfrm>
        </p:grpSpPr>
        <p:sp>
          <p:nvSpPr>
            <p:cNvPr id="900" name="Oval 899">
              <a:extLst>
                <a:ext uri="{FF2B5EF4-FFF2-40B4-BE49-F238E27FC236}">
                  <a16:creationId xmlns:a16="http://schemas.microsoft.com/office/drawing/2014/main" id="{F7C40DBF-50C0-45D9-3F7C-BDFABDD0FC19}"/>
                </a:ext>
              </a:extLst>
            </p:cNvPr>
            <p:cNvSpPr/>
            <p:nvPr/>
          </p:nvSpPr>
          <p:spPr>
            <a:xfrm>
              <a:off x="3528943" y="10927173"/>
              <a:ext cx="5149538" cy="5014832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AU" sz="8873" b="1" dirty="0">
                <a:latin typeface="+mj-lt"/>
              </a:endParaRPr>
            </a:p>
          </p:txBody>
        </p:sp>
        <p:cxnSp>
          <p:nvCxnSpPr>
            <p:cNvPr id="902" name="Straight Connector 901">
              <a:extLst>
                <a:ext uri="{FF2B5EF4-FFF2-40B4-BE49-F238E27FC236}">
                  <a16:creationId xmlns:a16="http://schemas.microsoft.com/office/drawing/2014/main" id="{9F082D06-435B-4180-5851-C1D42A15798F}"/>
                </a:ext>
              </a:extLst>
            </p:cNvPr>
            <p:cNvCxnSpPr>
              <a:cxnSpLocks/>
              <a:stCxn id="900" idx="4"/>
              <a:endCxn id="900" idx="0"/>
            </p:cNvCxnSpPr>
            <p:nvPr/>
          </p:nvCxnSpPr>
          <p:spPr>
            <a:xfrm flipV="1">
              <a:off x="6103712" y="10927173"/>
              <a:ext cx="0" cy="501483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7" name="Flowchart: Or 836">
            <a:extLst>
              <a:ext uri="{FF2B5EF4-FFF2-40B4-BE49-F238E27FC236}">
                <a16:creationId xmlns:a16="http://schemas.microsoft.com/office/drawing/2014/main" id="{E3D3F8D0-65FA-A29B-61F1-49CC45AAB771}"/>
              </a:ext>
            </a:extLst>
          </p:cNvPr>
          <p:cNvSpPr/>
          <p:nvPr/>
        </p:nvSpPr>
        <p:spPr>
          <a:xfrm rot="10800000">
            <a:off x="22560735" y="20380732"/>
            <a:ext cx="3178589" cy="3169267"/>
          </a:xfrm>
          <a:prstGeom prst="flowChar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8873" b="1" dirty="0">
              <a:latin typeface="+mj-lt"/>
            </a:endParaRPr>
          </a:p>
        </p:txBody>
      </p:sp>
      <p:sp>
        <p:nvSpPr>
          <p:cNvPr id="901" name="Oval 900">
            <a:extLst>
              <a:ext uri="{FF2B5EF4-FFF2-40B4-BE49-F238E27FC236}">
                <a16:creationId xmlns:a16="http://schemas.microsoft.com/office/drawing/2014/main" id="{6FFB684E-490D-72D5-4A38-554F59AF3B47}"/>
              </a:ext>
            </a:extLst>
          </p:cNvPr>
          <p:cNvSpPr/>
          <p:nvPr/>
        </p:nvSpPr>
        <p:spPr>
          <a:xfrm>
            <a:off x="24089971" y="21910123"/>
            <a:ext cx="106229" cy="1083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873"/>
          </a:p>
        </p:txBody>
      </p:sp>
      <p:sp>
        <p:nvSpPr>
          <p:cNvPr id="903" name="Flowchart: Or 902">
            <a:extLst>
              <a:ext uri="{FF2B5EF4-FFF2-40B4-BE49-F238E27FC236}">
                <a16:creationId xmlns:a16="http://schemas.microsoft.com/office/drawing/2014/main" id="{14F147B2-1B0E-186F-BF4C-B26A1E4D737D}"/>
              </a:ext>
            </a:extLst>
          </p:cNvPr>
          <p:cNvSpPr/>
          <p:nvPr/>
        </p:nvSpPr>
        <p:spPr>
          <a:xfrm rot="10800000">
            <a:off x="22637597" y="12876411"/>
            <a:ext cx="3178589" cy="3169267"/>
          </a:xfrm>
          <a:prstGeom prst="flowChartOr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AU" sz="8873" b="1" dirty="0">
              <a:latin typeface="+mj-lt"/>
            </a:endParaRPr>
          </a:p>
        </p:txBody>
      </p:sp>
      <p:sp>
        <p:nvSpPr>
          <p:cNvPr id="908" name="Oval 907">
            <a:extLst>
              <a:ext uri="{FF2B5EF4-FFF2-40B4-BE49-F238E27FC236}">
                <a16:creationId xmlns:a16="http://schemas.microsoft.com/office/drawing/2014/main" id="{9598138E-3F1C-3B37-AF2B-1EBA74AF5C37}"/>
              </a:ext>
            </a:extLst>
          </p:cNvPr>
          <p:cNvSpPr/>
          <p:nvPr/>
        </p:nvSpPr>
        <p:spPr>
          <a:xfrm>
            <a:off x="24173779" y="14399153"/>
            <a:ext cx="106229" cy="10839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8873"/>
          </a:p>
        </p:txBody>
      </p:sp>
      <p:sp>
        <p:nvSpPr>
          <p:cNvPr id="911" name="TextBox 910">
            <a:extLst>
              <a:ext uri="{FF2B5EF4-FFF2-40B4-BE49-F238E27FC236}">
                <a16:creationId xmlns:a16="http://schemas.microsoft.com/office/drawing/2014/main" id="{9AA937B0-DBBC-8F76-0D79-7AB8FD99610A}"/>
              </a:ext>
            </a:extLst>
          </p:cNvPr>
          <p:cNvSpPr txBox="1"/>
          <p:nvPr/>
        </p:nvSpPr>
        <p:spPr>
          <a:xfrm rot="10800000">
            <a:off x="20615703" y="1679106"/>
            <a:ext cx="6998916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835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Figure 4: 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Kelvin Waves along the 200 m Isobath from 1 March 2024 to 1 July 2025</a:t>
            </a:r>
          </a:p>
        </p:txBody>
      </p:sp>
      <p:sp>
        <p:nvSpPr>
          <p:cNvPr id="912" name="TextBox 911">
            <a:extLst>
              <a:ext uri="{FF2B5EF4-FFF2-40B4-BE49-F238E27FC236}">
                <a16:creationId xmlns:a16="http://schemas.microsoft.com/office/drawing/2014/main" id="{16C75B83-F471-09C5-AAA8-199B7E5D2DEE}"/>
              </a:ext>
            </a:extLst>
          </p:cNvPr>
          <p:cNvSpPr txBox="1"/>
          <p:nvPr/>
        </p:nvSpPr>
        <p:spPr>
          <a:xfrm rot="16200000">
            <a:off x="32900794" y="14098988"/>
            <a:ext cx="7486821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835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Figure  5: 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Kelvin Wave SSH anomaly vs Mooring Isotherms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from 1 March 2024 to 1 July 2025</a:t>
            </a:r>
          </a:p>
        </p:txBody>
      </p:sp>
      <p:grpSp>
        <p:nvGrpSpPr>
          <p:cNvPr id="915" name="Group 914">
            <a:extLst>
              <a:ext uri="{FF2B5EF4-FFF2-40B4-BE49-F238E27FC236}">
                <a16:creationId xmlns:a16="http://schemas.microsoft.com/office/drawing/2014/main" id="{EE31EF40-4A12-E7F1-1085-AACD7A6434E3}"/>
              </a:ext>
            </a:extLst>
          </p:cNvPr>
          <p:cNvGrpSpPr/>
          <p:nvPr/>
        </p:nvGrpSpPr>
        <p:grpSpPr>
          <a:xfrm>
            <a:off x="18177571" y="16065835"/>
            <a:ext cx="12128824" cy="12093255"/>
            <a:chOff x="3528943" y="10927173"/>
            <a:chExt cx="5149538" cy="5014832"/>
          </a:xfrm>
        </p:grpSpPr>
        <p:cxnSp>
          <p:nvCxnSpPr>
            <p:cNvPr id="917" name="Straight Connector 916">
              <a:extLst>
                <a:ext uri="{FF2B5EF4-FFF2-40B4-BE49-F238E27FC236}">
                  <a16:creationId xmlns:a16="http://schemas.microsoft.com/office/drawing/2014/main" id="{6D6B6960-C551-9034-673E-3510CD1EACA8}"/>
                </a:ext>
              </a:extLst>
            </p:cNvPr>
            <p:cNvCxnSpPr>
              <a:cxnSpLocks/>
              <a:stCxn id="916" idx="4"/>
              <a:endCxn id="916" idx="0"/>
            </p:cNvCxnSpPr>
            <p:nvPr/>
          </p:nvCxnSpPr>
          <p:spPr>
            <a:xfrm flipV="1">
              <a:off x="6103712" y="10927173"/>
              <a:ext cx="0" cy="5014832"/>
            </a:xfrm>
            <a:prstGeom prst="line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6" name="Oval 915">
              <a:extLst>
                <a:ext uri="{FF2B5EF4-FFF2-40B4-BE49-F238E27FC236}">
                  <a16:creationId xmlns:a16="http://schemas.microsoft.com/office/drawing/2014/main" id="{71889389-CEC5-8834-74A9-29BC4017F201}"/>
                </a:ext>
              </a:extLst>
            </p:cNvPr>
            <p:cNvSpPr/>
            <p:nvPr/>
          </p:nvSpPr>
          <p:spPr>
            <a:xfrm>
              <a:off x="3528943" y="10927173"/>
              <a:ext cx="5149538" cy="5014832"/>
            </a:xfrm>
            <a:prstGeom prst="ellipse">
              <a:avLst/>
            </a:prstGeom>
            <a:solidFill>
              <a:schemeClr val="bg1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en-AU" sz="8873" b="1" dirty="0">
                <a:latin typeface="+mj-lt"/>
              </a:endParaRPr>
            </a:p>
          </p:txBody>
        </p:sp>
      </p:grpSp>
      <p:sp>
        <p:nvSpPr>
          <p:cNvPr id="919" name="TextBox 918">
            <a:extLst>
              <a:ext uri="{FF2B5EF4-FFF2-40B4-BE49-F238E27FC236}">
                <a16:creationId xmlns:a16="http://schemas.microsoft.com/office/drawing/2014/main" id="{804295E5-62F8-6F48-A201-6B1660885E5B}"/>
              </a:ext>
            </a:extLst>
          </p:cNvPr>
          <p:cNvSpPr txBox="1"/>
          <p:nvPr/>
        </p:nvSpPr>
        <p:spPr>
          <a:xfrm>
            <a:off x="20615703" y="25948715"/>
            <a:ext cx="6998919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063"/>
              </a:spcBef>
            </a:pPr>
            <a:r>
              <a:rPr lang="en-AU" sz="2835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Figure 2: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AU" sz="2835" dirty="0">
                <a:latin typeface="+mj-lt"/>
              </a:rPr>
              <a:t>Heat budget analysis cumulative anomalies from 1. March 2024 onwards</a:t>
            </a:r>
            <a:endParaRPr lang="en-AU" sz="2835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D55D1E-6B88-9F06-BC93-893BD8B350B0}"/>
              </a:ext>
            </a:extLst>
          </p:cNvPr>
          <p:cNvSpPr/>
          <p:nvPr/>
        </p:nvSpPr>
        <p:spPr>
          <a:xfrm rot="10800000">
            <a:off x="20415337" y="8978412"/>
            <a:ext cx="7824911" cy="6768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8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The full dataset spans 6 years.</a:t>
            </a:r>
            <a:endParaRPr lang="en-AU" sz="186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04BEC7-AB48-CDCA-958F-4C4CB002D256}"/>
              </a:ext>
            </a:extLst>
          </p:cNvPr>
          <p:cNvSpPr/>
          <p:nvPr/>
        </p:nvSpPr>
        <p:spPr>
          <a:xfrm rot="16200000">
            <a:off x="25714499" y="14318219"/>
            <a:ext cx="7801964" cy="6788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2480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The full dataset spans 6 years.</a:t>
            </a:r>
            <a:endParaRPr lang="en-AU" sz="1860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888FC13-1E36-E67D-A72C-72C926FB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3927" y="19459002"/>
            <a:ext cx="10158616" cy="6469556"/>
          </a:xfrm>
          <a:prstGeom prst="rect">
            <a:avLst/>
          </a:prstGeom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5240ED-3DA5-7928-F807-CAF79C6DF7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360" t="51592" r="1"/>
          <a:stretch>
            <a:fillRect/>
          </a:stretch>
        </p:blipFill>
        <p:spPr>
          <a:xfrm rot="5400000">
            <a:off x="11460522" y="10639137"/>
            <a:ext cx="9171206" cy="8395882"/>
          </a:xfrm>
          <a:prstGeom prst="rect">
            <a:avLst/>
          </a:prstGeom>
          <a:ln>
            <a:noFill/>
          </a:ln>
        </p:spPr>
      </p:pic>
      <p:sp>
        <p:nvSpPr>
          <p:cNvPr id="909" name="TextBox 908">
            <a:extLst>
              <a:ext uri="{FF2B5EF4-FFF2-40B4-BE49-F238E27FC236}">
                <a16:creationId xmlns:a16="http://schemas.microsoft.com/office/drawing/2014/main" id="{BADD69EC-EFE8-130D-6B69-30316F3BC609}"/>
              </a:ext>
            </a:extLst>
          </p:cNvPr>
          <p:cNvSpPr txBox="1"/>
          <p:nvPr/>
        </p:nvSpPr>
        <p:spPr>
          <a:xfrm rot="5400000">
            <a:off x="8689979" y="13893610"/>
            <a:ext cx="6023967" cy="964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2835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Figure  3: </a:t>
            </a:r>
            <a:r>
              <a:rPr lang="en-AU" sz="2835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Wind stress anomaly during October 2024 to April 2025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A8FEEA-14C9-DF0A-8954-DDD04C61C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8731076" y="3066971"/>
            <a:ext cx="10417085" cy="6493071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7147B7-4271-EADD-963D-9951FE1CFC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7799558" y="10865150"/>
            <a:ext cx="9585668" cy="716479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7885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S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F0"/>
      </a:accent1>
      <a:accent2>
        <a:srgbClr val="F90F8A"/>
      </a:accent2>
      <a:accent3>
        <a:srgbClr val="A5A5A5"/>
      </a:accent3>
      <a:accent4>
        <a:srgbClr val="FBE905"/>
      </a:accent4>
      <a:accent5>
        <a:srgbClr val="FF9933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7" ma:contentTypeDescription="Create a new document." ma:contentTypeScope="" ma:versionID="c6f9a84f66a9c8b9a21755b9ffafb945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27df39e3e7036dff54f89ddd5805ce72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0A969C-9495-4F9E-9DC0-2481CE31174A}">
  <ds:schemaRefs>
    <ds:schemaRef ds:uri="http://schemas.openxmlformats.org/package/2006/metadata/core-properties"/>
    <ds:schemaRef ds:uri="http://schemas.microsoft.com/office/2006/metadata/properties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www.w3.org/XML/1998/namespace"/>
    <ds:schemaRef ds:uri="http://purl.org/dc/dcmitype/"/>
    <ds:schemaRef ds:uri="http://schemas.microsoft.com/sharepoint/v3"/>
    <ds:schemaRef ds:uri="16c05727-aa75-4e4a-9b5f-8a80a1165891"/>
    <ds:schemaRef ds:uri="71af3243-3dd4-4a8d-8c0d-dd76da1f02a5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21B574EA-F54A-43A0-834D-C1D2AA5FE6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0F0D5F0-836D-435D-8378-87AF565B16E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7160</TotalTime>
  <Words>481</Words>
  <Application>Microsoft Office PowerPoint</Application>
  <PresentationFormat>Custom</PresentationFormat>
  <Paragraphs>55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Cambria Math</vt:lpstr>
      <vt:lpstr>Office 2013 - 2022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Sina Pinter</dc:creator>
  <cp:lastModifiedBy>Sina Pinter</cp:lastModifiedBy>
  <cp:revision>2</cp:revision>
  <cp:lastPrinted>2025-09-18T03:50:13Z</cp:lastPrinted>
  <dcterms:created xsi:type="dcterms:W3CDTF">2024-06-13T01:31:06Z</dcterms:created>
  <dcterms:modified xsi:type="dcterms:W3CDTF">2026-05-05T09:48:52Z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