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03D65D-D666-4455-B2F2-03A2EAFACAE6}">
          <p14:sldIdLst>
            <p14:sldId id="256"/>
            <p14:sldId id="257"/>
            <p14:sldId id="258"/>
            <p14:sldId id="259"/>
            <p14:sldId id="260"/>
          </p14:sldIdLst>
        </p14:section>
        <p14:section name="Untitled Section" id="{D1F27451-D517-484A-824B-68FC3763621A}">
          <p14:sldIdLst>
            <p14:sldId id="261"/>
            <p14:sldId id="262"/>
            <p14:sldId id="264"/>
            <p14:sldId id="268"/>
            <p14:sldId id="263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40051-6639-4925-8933-F0631FFCD4B9}" type="doc">
      <dgm:prSet loTypeId="urn:microsoft.com/office/officeart/2005/8/layout/targe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25F3120-EA93-4DBB-A879-336AE46C2FB3}">
      <dgm:prSet phldrT="[Text]"/>
      <dgm:spPr/>
      <dgm:t>
        <a:bodyPr/>
        <a:lstStyle/>
        <a:p>
          <a:r>
            <a:rPr lang="en-IN" b="0" i="0" dirty="0"/>
            <a:t>Complex river systems exhibits extreme seasonality</a:t>
          </a:r>
          <a:endParaRPr lang="en-IN" dirty="0"/>
        </a:p>
      </dgm:t>
    </dgm:pt>
    <dgm:pt modelId="{4F9A7E95-101A-4704-B293-EF179DDDCDB5}" type="parTrans" cxnId="{2E2BCCBF-2630-4C3E-BF11-BFC36BA2D9B8}">
      <dgm:prSet/>
      <dgm:spPr/>
      <dgm:t>
        <a:bodyPr/>
        <a:lstStyle/>
        <a:p>
          <a:endParaRPr lang="en-IN"/>
        </a:p>
      </dgm:t>
    </dgm:pt>
    <dgm:pt modelId="{C365F537-71FB-4CD8-8840-8039692A1DD9}" type="sibTrans" cxnId="{2E2BCCBF-2630-4C3E-BF11-BFC36BA2D9B8}">
      <dgm:prSet/>
      <dgm:spPr/>
      <dgm:t>
        <a:bodyPr/>
        <a:lstStyle/>
        <a:p>
          <a:endParaRPr lang="en-IN"/>
        </a:p>
      </dgm:t>
    </dgm:pt>
    <dgm:pt modelId="{CFB50261-C94C-4EFE-839A-C60E3C24CF68}">
      <dgm:prSet phldrT="[Text]"/>
      <dgm:spPr/>
      <dgm:t>
        <a:bodyPr/>
        <a:lstStyle/>
        <a:p>
          <a:r>
            <a:rPr lang="en-US" b="0" i="0" dirty="0"/>
            <a:t>skewness 6–18 across stations, occasional &gt;20,000 m³/s events</a:t>
          </a:r>
          <a:endParaRPr lang="en-IN" dirty="0"/>
        </a:p>
      </dgm:t>
    </dgm:pt>
    <dgm:pt modelId="{1B27CBBD-4D73-4C2A-8B43-F7DC30470825}" type="parTrans" cxnId="{66EAC130-F239-4CDE-B019-99EA1F0D4FBC}">
      <dgm:prSet/>
      <dgm:spPr/>
      <dgm:t>
        <a:bodyPr/>
        <a:lstStyle/>
        <a:p>
          <a:endParaRPr lang="en-IN"/>
        </a:p>
      </dgm:t>
    </dgm:pt>
    <dgm:pt modelId="{49E7C777-4B74-4D1D-8704-5445586DB6AF}" type="sibTrans" cxnId="{66EAC130-F239-4CDE-B019-99EA1F0D4FBC}">
      <dgm:prSet/>
      <dgm:spPr/>
      <dgm:t>
        <a:bodyPr/>
        <a:lstStyle/>
        <a:p>
          <a:endParaRPr lang="en-IN"/>
        </a:p>
      </dgm:t>
    </dgm:pt>
    <dgm:pt modelId="{BF34A663-3A37-4786-BA4A-5AE9EE6D6F2A}">
      <dgm:prSet phldrT="[Text]"/>
      <dgm:spPr/>
      <dgm:t>
        <a:bodyPr/>
        <a:lstStyle/>
        <a:p>
          <a:r>
            <a:rPr lang="en-IN" b="0" i="0" dirty="0"/>
            <a:t>Short-lead daily prediction</a:t>
          </a:r>
          <a:endParaRPr lang="en-IN" dirty="0"/>
        </a:p>
      </dgm:t>
    </dgm:pt>
    <dgm:pt modelId="{10B4154A-794F-47FA-9AB0-A312D73B7615}" type="parTrans" cxnId="{1CFA8531-38A4-456D-AD53-48B8EE873E17}">
      <dgm:prSet/>
      <dgm:spPr/>
      <dgm:t>
        <a:bodyPr/>
        <a:lstStyle/>
        <a:p>
          <a:endParaRPr lang="en-IN"/>
        </a:p>
      </dgm:t>
    </dgm:pt>
    <dgm:pt modelId="{4E6774EE-380E-43AA-AC01-B07F5A1E46AE}" type="sibTrans" cxnId="{1CFA8531-38A4-456D-AD53-48B8EE873E17}">
      <dgm:prSet/>
      <dgm:spPr/>
      <dgm:t>
        <a:bodyPr/>
        <a:lstStyle/>
        <a:p>
          <a:endParaRPr lang="en-IN"/>
        </a:p>
      </dgm:t>
    </dgm:pt>
    <dgm:pt modelId="{BE259580-9525-4B3C-B5FF-12CF62F3D2F5}">
      <dgm:prSet phldrT="[Text]"/>
      <dgm:spPr/>
      <dgm:t>
        <a:bodyPr/>
        <a:lstStyle/>
        <a:p>
          <a:r>
            <a:rPr lang="en-US" b="0" i="0" dirty="0"/>
            <a:t>critical for flood early warning and reservoir dispatch</a:t>
          </a:r>
          <a:endParaRPr lang="en-IN" dirty="0"/>
        </a:p>
      </dgm:t>
    </dgm:pt>
    <dgm:pt modelId="{65D31858-3662-4FC6-A99D-329B9ED3DC0B}" type="parTrans" cxnId="{CBDC5BD8-8BA9-46B7-8EDC-6B03E01E3ED1}">
      <dgm:prSet/>
      <dgm:spPr/>
      <dgm:t>
        <a:bodyPr/>
        <a:lstStyle/>
        <a:p>
          <a:endParaRPr lang="en-IN"/>
        </a:p>
      </dgm:t>
    </dgm:pt>
    <dgm:pt modelId="{0FA65018-22BF-43AF-A6B8-B347DF570745}" type="sibTrans" cxnId="{CBDC5BD8-8BA9-46B7-8EDC-6B03E01E3ED1}">
      <dgm:prSet/>
      <dgm:spPr/>
      <dgm:t>
        <a:bodyPr/>
        <a:lstStyle/>
        <a:p>
          <a:endParaRPr lang="en-IN"/>
        </a:p>
      </dgm:t>
    </dgm:pt>
    <dgm:pt modelId="{27DAB7A3-4D82-40C2-B10B-26F07F488A21}">
      <dgm:prSet phldrT="[Text]"/>
      <dgm:spPr/>
      <dgm:t>
        <a:bodyPr/>
        <a:lstStyle/>
        <a:p>
          <a:r>
            <a:rPr lang="en-IN" b="0" i="0" dirty="0"/>
            <a:t>physical models / deep learning models</a:t>
          </a:r>
          <a:endParaRPr lang="en-IN" dirty="0"/>
        </a:p>
      </dgm:t>
    </dgm:pt>
    <dgm:pt modelId="{E0FDA75C-289B-4000-98C6-833779FC4D47}" type="parTrans" cxnId="{08DED894-312B-4C63-92EB-AA436FC10DFD}">
      <dgm:prSet/>
      <dgm:spPr/>
      <dgm:t>
        <a:bodyPr/>
        <a:lstStyle/>
        <a:p>
          <a:endParaRPr lang="en-IN"/>
        </a:p>
      </dgm:t>
    </dgm:pt>
    <dgm:pt modelId="{D2AD71E2-5115-46CC-A4E0-3590010670AC}" type="sibTrans" cxnId="{08DED894-312B-4C63-92EB-AA436FC10DFD}">
      <dgm:prSet/>
      <dgm:spPr/>
      <dgm:t>
        <a:bodyPr/>
        <a:lstStyle/>
        <a:p>
          <a:endParaRPr lang="en-IN"/>
        </a:p>
      </dgm:t>
    </dgm:pt>
    <dgm:pt modelId="{99D6FD22-3A4B-4953-BC4B-8D17FDE0A85E}">
      <dgm:prSet phldrT="[Text]"/>
      <dgm:spPr/>
      <dgm:t>
        <a:bodyPr/>
        <a:lstStyle/>
        <a:p>
          <a:r>
            <a:rPr lang="en-IN" b="0" i="0" dirty="0"/>
            <a:t>require extensive parameter sets / lacks interpretability</a:t>
          </a:r>
          <a:endParaRPr lang="en-IN" dirty="0"/>
        </a:p>
      </dgm:t>
    </dgm:pt>
    <dgm:pt modelId="{A838F774-84B2-47CF-A0BF-A6574FD47DA8}" type="parTrans" cxnId="{AE6264F5-CA66-46AB-B2B3-2A752867727A}">
      <dgm:prSet/>
      <dgm:spPr/>
      <dgm:t>
        <a:bodyPr/>
        <a:lstStyle/>
        <a:p>
          <a:endParaRPr lang="en-IN"/>
        </a:p>
      </dgm:t>
    </dgm:pt>
    <dgm:pt modelId="{E5A446A9-9490-4658-A3F5-26F8AE69E66A}" type="sibTrans" cxnId="{AE6264F5-CA66-46AB-B2B3-2A752867727A}">
      <dgm:prSet/>
      <dgm:spPr/>
      <dgm:t>
        <a:bodyPr/>
        <a:lstStyle/>
        <a:p>
          <a:endParaRPr lang="en-IN"/>
        </a:p>
      </dgm:t>
    </dgm:pt>
    <dgm:pt modelId="{F6186C58-B6EB-4890-87CC-5A05EACEED58}">
      <dgm:prSet phldrT="[Text]"/>
      <dgm:spPr/>
      <dgm:t>
        <a:bodyPr/>
        <a:lstStyle/>
        <a:p>
          <a:r>
            <a:rPr lang="en-IN" b="0" i="0" dirty="0"/>
            <a:t> Hyperparameter tuning</a:t>
          </a:r>
          <a:endParaRPr lang="en-IN" dirty="0"/>
        </a:p>
      </dgm:t>
    </dgm:pt>
    <dgm:pt modelId="{8E1AB6AA-8480-44AC-A50E-719A397F382E}" type="parTrans" cxnId="{1248AF08-E229-4FD5-B5DB-82E98F40A885}">
      <dgm:prSet/>
      <dgm:spPr/>
      <dgm:t>
        <a:bodyPr/>
        <a:lstStyle/>
        <a:p>
          <a:endParaRPr lang="en-IN"/>
        </a:p>
      </dgm:t>
    </dgm:pt>
    <dgm:pt modelId="{BACE299A-3C56-4F42-84A3-8794E75B5F93}" type="sibTrans" cxnId="{1248AF08-E229-4FD5-B5DB-82E98F40A885}">
      <dgm:prSet/>
      <dgm:spPr/>
      <dgm:t>
        <a:bodyPr/>
        <a:lstStyle/>
        <a:p>
          <a:endParaRPr lang="en-IN"/>
        </a:p>
      </dgm:t>
    </dgm:pt>
    <dgm:pt modelId="{C09FD280-981C-47ED-86E1-9412D8C96781}">
      <dgm:prSet phldrT="[Text]"/>
      <dgm:spPr/>
      <dgm:t>
        <a:bodyPr/>
        <a:lstStyle/>
        <a:p>
          <a:r>
            <a:rPr lang="en-IN" b="0" i="0" dirty="0"/>
            <a:t>computationally expensive</a:t>
          </a:r>
          <a:endParaRPr lang="en-IN" dirty="0"/>
        </a:p>
      </dgm:t>
    </dgm:pt>
    <dgm:pt modelId="{F335808D-BC79-4802-86E0-9C5A19245AC3}" type="parTrans" cxnId="{3F8C999B-66F0-4519-9A37-499DB01C712C}">
      <dgm:prSet/>
      <dgm:spPr/>
      <dgm:t>
        <a:bodyPr/>
        <a:lstStyle/>
        <a:p>
          <a:endParaRPr lang="en-IN"/>
        </a:p>
      </dgm:t>
    </dgm:pt>
    <dgm:pt modelId="{FCDC8642-CDC9-46B7-B3D9-1970EF204CC5}" type="sibTrans" cxnId="{3F8C999B-66F0-4519-9A37-499DB01C712C}">
      <dgm:prSet/>
      <dgm:spPr/>
      <dgm:t>
        <a:bodyPr/>
        <a:lstStyle/>
        <a:p>
          <a:endParaRPr lang="en-IN"/>
        </a:p>
      </dgm:t>
    </dgm:pt>
    <dgm:pt modelId="{67112909-FDBA-47A0-8024-E8E0275BBD34}" type="pres">
      <dgm:prSet presAssocID="{B1F40051-6639-4925-8933-F0631FFCD4B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FC01828-696A-496A-9964-EA982D5823DE}" type="pres">
      <dgm:prSet presAssocID="{325F3120-EA93-4DBB-A879-336AE46C2FB3}" presName="circle1" presStyleLbl="node1" presStyleIdx="0" presStyleCnt="4"/>
      <dgm:spPr/>
    </dgm:pt>
    <dgm:pt modelId="{00E52E7C-015A-444A-9C8B-65B9663BDD17}" type="pres">
      <dgm:prSet presAssocID="{325F3120-EA93-4DBB-A879-336AE46C2FB3}" presName="space" presStyleCnt="0"/>
      <dgm:spPr/>
    </dgm:pt>
    <dgm:pt modelId="{F6048257-593D-4C1B-8469-1880CFD34577}" type="pres">
      <dgm:prSet presAssocID="{325F3120-EA93-4DBB-A879-336AE46C2FB3}" presName="rect1" presStyleLbl="alignAcc1" presStyleIdx="0" presStyleCnt="4"/>
      <dgm:spPr/>
    </dgm:pt>
    <dgm:pt modelId="{FBDE013B-D36C-4A8D-8E30-10BBD5663A01}" type="pres">
      <dgm:prSet presAssocID="{BF34A663-3A37-4786-BA4A-5AE9EE6D6F2A}" presName="vertSpace2" presStyleLbl="node1" presStyleIdx="0" presStyleCnt="4"/>
      <dgm:spPr/>
    </dgm:pt>
    <dgm:pt modelId="{2ACC50E7-1054-4243-879C-B0C2C2D15ABF}" type="pres">
      <dgm:prSet presAssocID="{BF34A663-3A37-4786-BA4A-5AE9EE6D6F2A}" presName="circle2" presStyleLbl="node1" presStyleIdx="1" presStyleCnt="4"/>
      <dgm:spPr/>
    </dgm:pt>
    <dgm:pt modelId="{BF8D2ABD-E31D-46BB-AD7C-75ACF2480A31}" type="pres">
      <dgm:prSet presAssocID="{BF34A663-3A37-4786-BA4A-5AE9EE6D6F2A}" presName="rect2" presStyleLbl="alignAcc1" presStyleIdx="1" presStyleCnt="4"/>
      <dgm:spPr/>
    </dgm:pt>
    <dgm:pt modelId="{C226DA2D-75D0-4150-A3B8-B4C675F2BE11}" type="pres">
      <dgm:prSet presAssocID="{27DAB7A3-4D82-40C2-B10B-26F07F488A21}" presName="vertSpace3" presStyleLbl="node1" presStyleIdx="1" presStyleCnt="4"/>
      <dgm:spPr/>
    </dgm:pt>
    <dgm:pt modelId="{2A75EDBB-6E91-4307-B43F-401A1444147D}" type="pres">
      <dgm:prSet presAssocID="{27DAB7A3-4D82-40C2-B10B-26F07F488A21}" presName="circle3" presStyleLbl="node1" presStyleIdx="2" presStyleCnt="4"/>
      <dgm:spPr/>
    </dgm:pt>
    <dgm:pt modelId="{286362B2-FFE3-410D-A83B-03F2C4D0297D}" type="pres">
      <dgm:prSet presAssocID="{27DAB7A3-4D82-40C2-B10B-26F07F488A21}" presName="rect3" presStyleLbl="alignAcc1" presStyleIdx="2" presStyleCnt="4"/>
      <dgm:spPr/>
    </dgm:pt>
    <dgm:pt modelId="{A26A51DC-588A-43FF-BA1B-6D7A1BEF8BA9}" type="pres">
      <dgm:prSet presAssocID="{F6186C58-B6EB-4890-87CC-5A05EACEED58}" presName="vertSpace4" presStyleLbl="node1" presStyleIdx="2" presStyleCnt="4"/>
      <dgm:spPr/>
    </dgm:pt>
    <dgm:pt modelId="{B4E62208-8A51-460C-89AC-92C79D016EB2}" type="pres">
      <dgm:prSet presAssocID="{F6186C58-B6EB-4890-87CC-5A05EACEED58}" presName="circle4" presStyleLbl="node1" presStyleIdx="3" presStyleCnt="4"/>
      <dgm:spPr/>
    </dgm:pt>
    <dgm:pt modelId="{81DA0864-3144-4800-8854-DD3B9516C7E1}" type="pres">
      <dgm:prSet presAssocID="{F6186C58-B6EB-4890-87CC-5A05EACEED58}" presName="rect4" presStyleLbl="alignAcc1" presStyleIdx="3" presStyleCnt="4"/>
      <dgm:spPr/>
    </dgm:pt>
    <dgm:pt modelId="{C95F00AB-4686-47C7-96E6-BD3CECD83B36}" type="pres">
      <dgm:prSet presAssocID="{325F3120-EA93-4DBB-A879-336AE46C2FB3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08BFD7F1-3F92-4A7F-81DD-576F3DFFB0DB}" type="pres">
      <dgm:prSet presAssocID="{325F3120-EA93-4DBB-A879-336AE46C2FB3}" presName="rect1ChTx" presStyleLbl="alignAcc1" presStyleIdx="3" presStyleCnt="4">
        <dgm:presLayoutVars>
          <dgm:bulletEnabled val="1"/>
        </dgm:presLayoutVars>
      </dgm:prSet>
      <dgm:spPr/>
    </dgm:pt>
    <dgm:pt modelId="{E1D05129-82C7-410D-8F0F-8570E5D78C59}" type="pres">
      <dgm:prSet presAssocID="{BF34A663-3A37-4786-BA4A-5AE9EE6D6F2A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2B005396-9083-49B6-A955-78479D296D55}" type="pres">
      <dgm:prSet presAssocID="{BF34A663-3A37-4786-BA4A-5AE9EE6D6F2A}" presName="rect2ChTx" presStyleLbl="alignAcc1" presStyleIdx="3" presStyleCnt="4">
        <dgm:presLayoutVars>
          <dgm:bulletEnabled val="1"/>
        </dgm:presLayoutVars>
      </dgm:prSet>
      <dgm:spPr/>
    </dgm:pt>
    <dgm:pt modelId="{5D03A837-AE9C-4690-AE57-05FA0AF0370A}" type="pres">
      <dgm:prSet presAssocID="{27DAB7A3-4D82-40C2-B10B-26F07F488A21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7A3C2EE6-A6DD-47C8-9E35-CD8B9DD2BA07}" type="pres">
      <dgm:prSet presAssocID="{27DAB7A3-4D82-40C2-B10B-26F07F488A21}" presName="rect3ChTx" presStyleLbl="alignAcc1" presStyleIdx="3" presStyleCnt="4">
        <dgm:presLayoutVars>
          <dgm:bulletEnabled val="1"/>
        </dgm:presLayoutVars>
      </dgm:prSet>
      <dgm:spPr/>
    </dgm:pt>
    <dgm:pt modelId="{504BD71A-D614-463C-A78F-2D2B2EE4FB11}" type="pres">
      <dgm:prSet presAssocID="{F6186C58-B6EB-4890-87CC-5A05EACEED58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78F470FE-708B-4EFB-8F4E-3D26F5392DFF}" type="pres">
      <dgm:prSet presAssocID="{F6186C58-B6EB-4890-87CC-5A05EACEED58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AC277C04-3939-4DAC-9CA4-3B61B002AEC2}" type="presOf" srcId="{27DAB7A3-4D82-40C2-B10B-26F07F488A21}" destId="{286362B2-FFE3-410D-A83B-03F2C4D0297D}" srcOrd="0" destOrd="0" presId="urn:microsoft.com/office/officeart/2005/8/layout/target3"/>
    <dgm:cxn modelId="{1248AF08-E229-4FD5-B5DB-82E98F40A885}" srcId="{B1F40051-6639-4925-8933-F0631FFCD4B9}" destId="{F6186C58-B6EB-4890-87CC-5A05EACEED58}" srcOrd="3" destOrd="0" parTransId="{8E1AB6AA-8480-44AC-A50E-719A397F382E}" sibTransId="{BACE299A-3C56-4F42-84A3-8794E75B5F93}"/>
    <dgm:cxn modelId="{3AB12B1A-2C63-4AEE-B664-2D20733C21D7}" type="presOf" srcId="{325F3120-EA93-4DBB-A879-336AE46C2FB3}" destId="{C95F00AB-4686-47C7-96E6-BD3CECD83B36}" srcOrd="1" destOrd="0" presId="urn:microsoft.com/office/officeart/2005/8/layout/target3"/>
    <dgm:cxn modelId="{62AADD22-31FB-4EB6-8E2E-2B99495DC2EF}" type="presOf" srcId="{BF34A663-3A37-4786-BA4A-5AE9EE6D6F2A}" destId="{E1D05129-82C7-410D-8F0F-8570E5D78C59}" srcOrd="1" destOrd="0" presId="urn:microsoft.com/office/officeart/2005/8/layout/target3"/>
    <dgm:cxn modelId="{66EAC130-F239-4CDE-B019-99EA1F0D4FBC}" srcId="{325F3120-EA93-4DBB-A879-336AE46C2FB3}" destId="{CFB50261-C94C-4EFE-839A-C60E3C24CF68}" srcOrd="0" destOrd="0" parTransId="{1B27CBBD-4D73-4C2A-8B43-F7DC30470825}" sibTransId="{49E7C777-4B74-4D1D-8704-5445586DB6AF}"/>
    <dgm:cxn modelId="{6F766C31-0A06-4E4E-9BD0-9809947F4392}" type="presOf" srcId="{CFB50261-C94C-4EFE-839A-C60E3C24CF68}" destId="{08BFD7F1-3F92-4A7F-81DD-576F3DFFB0DB}" srcOrd="0" destOrd="0" presId="urn:microsoft.com/office/officeart/2005/8/layout/target3"/>
    <dgm:cxn modelId="{1CFA8531-38A4-456D-AD53-48B8EE873E17}" srcId="{B1F40051-6639-4925-8933-F0631FFCD4B9}" destId="{BF34A663-3A37-4786-BA4A-5AE9EE6D6F2A}" srcOrd="1" destOrd="0" parTransId="{10B4154A-794F-47FA-9AB0-A312D73B7615}" sibTransId="{4E6774EE-380E-43AA-AC01-B07F5A1E46AE}"/>
    <dgm:cxn modelId="{11ACAD4E-4250-4C14-B6A0-BC5C647384C0}" type="presOf" srcId="{99D6FD22-3A4B-4953-BC4B-8D17FDE0A85E}" destId="{7A3C2EE6-A6DD-47C8-9E35-CD8B9DD2BA07}" srcOrd="0" destOrd="0" presId="urn:microsoft.com/office/officeart/2005/8/layout/target3"/>
    <dgm:cxn modelId="{1D270454-3028-4B9A-998A-0C7BBADADF83}" type="presOf" srcId="{F6186C58-B6EB-4890-87CC-5A05EACEED58}" destId="{81DA0864-3144-4800-8854-DD3B9516C7E1}" srcOrd="0" destOrd="0" presId="urn:microsoft.com/office/officeart/2005/8/layout/target3"/>
    <dgm:cxn modelId="{E772A176-5F44-4B7F-8329-8C7669167609}" type="presOf" srcId="{F6186C58-B6EB-4890-87CC-5A05EACEED58}" destId="{504BD71A-D614-463C-A78F-2D2B2EE4FB11}" srcOrd="1" destOrd="0" presId="urn:microsoft.com/office/officeart/2005/8/layout/target3"/>
    <dgm:cxn modelId="{BD5FA75A-4DE3-4CEE-8A48-5C66023E3928}" type="presOf" srcId="{C09FD280-981C-47ED-86E1-9412D8C96781}" destId="{78F470FE-708B-4EFB-8F4E-3D26F5392DFF}" srcOrd="0" destOrd="0" presId="urn:microsoft.com/office/officeart/2005/8/layout/target3"/>
    <dgm:cxn modelId="{08DED894-312B-4C63-92EB-AA436FC10DFD}" srcId="{B1F40051-6639-4925-8933-F0631FFCD4B9}" destId="{27DAB7A3-4D82-40C2-B10B-26F07F488A21}" srcOrd="2" destOrd="0" parTransId="{E0FDA75C-289B-4000-98C6-833779FC4D47}" sibTransId="{D2AD71E2-5115-46CC-A4E0-3590010670AC}"/>
    <dgm:cxn modelId="{3F8C999B-66F0-4519-9A37-499DB01C712C}" srcId="{F6186C58-B6EB-4890-87CC-5A05EACEED58}" destId="{C09FD280-981C-47ED-86E1-9412D8C96781}" srcOrd="0" destOrd="0" parTransId="{F335808D-BC79-4802-86E0-9C5A19245AC3}" sibTransId="{FCDC8642-CDC9-46B7-B3D9-1970EF204CC5}"/>
    <dgm:cxn modelId="{835870A8-52C0-4904-BDC8-EE026AAA5933}" type="presOf" srcId="{BE259580-9525-4B3C-B5FF-12CF62F3D2F5}" destId="{2B005396-9083-49B6-A955-78479D296D55}" srcOrd="0" destOrd="0" presId="urn:microsoft.com/office/officeart/2005/8/layout/target3"/>
    <dgm:cxn modelId="{2E2BCCBF-2630-4C3E-BF11-BFC36BA2D9B8}" srcId="{B1F40051-6639-4925-8933-F0631FFCD4B9}" destId="{325F3120-EA93-4DBB-A879-336AE46C2FB3}" srcOrd="0" destOrd="0" parTransId="{4F9A7E95-101A-4704-B293-EF179DDDCDB5}" sibTransId="{C365F537-71FB-4CD8-8840-8039692A1DD9}"/>
    <dgm:cxn modelId="{8284B4C8-F827-4DE2-9EB2-9661B75D62AE}" type="presOf" srcId="{325F3120-EA93-4DBB-A879-336AE46C2FB3}" destId="{F6048257-593D-4C1B-8469-1880CFD34577}" srcOrd="0" destOrd="0" presId="urn:microsoft.com/office/officeart/2005/8/layout/target3"/>
    <dgm:cxn modelId="{75AF11D1-67C5-4961-9D68-CD34D3CE8A02}" type="presOf" srcId="{B1F40051-6639-4925-8933-F0631FFCD4B9}" destId="{67112909-FDBA-47A0-8024-E8E0275BBD34}" srcOrd="0" destOrd="0" presId="urn:microsoft.com/office/officeart/2005/8/layout/target3"/>
    <dgm:cxn modelId="{CBDC5BD8-8BA9-46B7-8EDC-6B03E01E3ED1}" srcId="{BF34A663-3A37-4786-BA4A-5AE9EE6D6F2A}" destId="{BE259580-9525-4B3C-B5FF-12CF62F3D2F5}" srcOrd="0" destOrd="0" parTransId="{65D31858-3662-4FC6-A99D-329B9ED3DC0B}" sibTransId="{0FA65018-22BF-43AF-A6B8-B347DF570745}"/>
    <dgm:cxn modelId="{E7C3FBEB-398A-4A85-9B3F-5810DE035AF6}" type="presOf" srcId="{BF34A663-3A37-4786-BA4A-5AE9EE6D6F2A}" destId="{BF8D2ABD-E31D-46BB-AD7C-75ACF2480A31}" srcOrd="0" destOrd="0" presId="urn:microsoft.com/office/officeart/2005/8/layout/target3"/>
    <dgm:cxn modelId="{AE6264F5-CA66-46AB-B2B3-2A752867727A}" srcId="{27DAB7A3-4D82-40C2-B10B-26F07F488A21}" destId="{99D6FD22-3A4B-4953-BC4B-8D17FDE0A85E}" srcOrd="0" destOrd="0" parTransId="{A838F774-84B2-47CF-A0BF-A6574FD47DA8}" sibTransId="{E5A446A9-9490-4658-A3F5-26F8AE69E66A}"/>
    <dgm:cxn modelId="{D5E194F6-23F8-4600-8F30-3B7643983276}" type="presOf" srcId="{27DAB7A3-4D82-40C2-B10B-26F07F488A21}" destId="{5D03A837-AE9C-4690-AE57-05FA0AF0370A}" srcOrd="1" destOrd="0" presId="urn:microsoft.com/office/officeart/2005/8/layout/target3"/>
    <dgm:cxn modelId="{4CD4F877-40B2-49BE-AE22-F5B356659A8B}" type="presParOf" srcId="{67112909-FDBA-47A0-8024-E8E0275BBD34}" destId="{0FC01828-696A-496A-9964-EA982D5823DE}" srcOrd="0" destOrd="0" presId="urn:microsoft.com/office/officeart/2005/8/layout/target3"/>
    <dgm:cxn modelId="{FB28CD76-DAD6-4C6A-8B4A-028D24ED4B4E}" type="presParOf" srcId="{67112909-FDBA-47A0-8024-E8E0275BBD34}" destId="{00E52E7C-015A-444A-9C8B-65B9663BDD17}" srcOrd="1" destOrd="0" presId="urn:microsoft.com/office/officeart/2005/8/layout/target3"/>
    <dgm:cxn modelId="{0CBDFFB7-0DDB-4F05-9BEF-4B3EB31807BA}" type="presParOf" srcId="{67112909-FDBA-47A0-8024-E8E0275BBD34}" destId="{F6048257-593D-4C1B-8469-1880CFD34577}" srcOrd="2" destOrd="0" presId="urn:microsoft.com/office/officeart/2005/8/layout/target3"/>
    <dgm:cxn modelId="{BCA9B97A-AEBA-4B3A-BC9B-89769C51060B}" type="presParOf" srcId="{67112909-FDBA-47A0-8024-E8E0275BBD34}" destId="{FBDE013B-D36C-4A8D-8E30-10BBD5663A01}" srcOrd="3" destOrd="0" presId="urn:microsoft.com/office/officeart/2005/8/layout/target3"/>
    <dgm:cxn modelId="{1B73DFA3-2492-44AA-82E8-6D285BFDEA94}" type="presParOf" srcId="{67112909-FDBA-47A0-8024-E8E0275BBD34}" destId="{2ACC50E7-1054-4243-879C-B0C2C2D15ABF}" srcOrd="4" destOrd="0" presId="urn:microsoft.com/office/officeart/2005/8/layout/target3"/>
    <dgm:cxn modelId="{B5C89D6B-82BF-4A4D-8C9F-8D81C623C93B}" type="presParOf" srcId="{67112909-FDBA-47A0-8024-E8E0275BBD34}" destId="{BF8D2ABD-E31D-46BB-AD7C-75ACF2480A31}" srcOrd="5" destOrd="0" presId="urn:microsoft.com/office/officeart/2005/8/layout/target3"/>
    <dgm:cxn modelId="{6F782BE8-0277-4270-A0D8-1E399AC0D11C}" type="presParOf" srcId="{67112909-FDBA-47A0-8024-E8E0275BBD34}" destId="{C226DA2D-75D0-4150-A3B8-B4C675F2BE11}" srcOrd="6" destOrd="0" presId="urn:microsoft.com/office/officeart/2005/8/layout/target3"/>
    <dgm:cxn modelId="{DFA99245-DFA7-4668-9DE4-631BC1A27926}" type="presParOf" srcId="{67112909-FDBA-47A0-8024-E8E0275BBD34}" destId="{2A75EDBB-6E91-4307-B43F-401A1444147D}" srcOrd="7" destOrd="0" presId="urn:microsoft.com/office/officeart/2005/8/layout/target3"/>
    <dgm:cxn modelId="{5D0E9A80-E356-4B5D-B8E9-81CC49398D45}" type="presParOf" srcId="{67112909-FDBA-47A0-8024-E8E0275BBD34}" destId="{286362B2-FFE3-410D-A83B-03F2C4D0297D}" srcOrd="8" destOrd="0" presId="urn:microsoft.com/office/officeart/2005/8/layout/target3"/>
    <dgm:cxn modelId="{5252A97E-BE1F-49ED-9D1E-AD20B59A3FB5}" type="presParOf" srcId="{67112909-FDBA-47A0-8024-E8E0275BBD34}" destId="{A26A51DC-588A-43FF-BA1B-6D7A1BEF8BA9}" srcOrd="9" destOrd="0" presId="urn:microsoft.com/office/officeart/2005/8/layout/target3"/>
    <dgm:cxn modelId="{91F158F0-CC11-426E-9A60-C49A565168A2}" type="presParOf" srcId="{67112909-FDBA-47A0-8024-E8E0275BBD34}" destId="{B4E62208-8A51-460C-89AC-92C79D016EB2}" srcOrd="10" destOrd="0" presId="urn:microsoft.com/office/officeart/2005/8/layout/target3"/>
    <dgm:cxn modelId="{F353CA1E-553B-4FE6-B4D3-5033BC04B152}" type="presParOf" srcId="{67112909-FDBA-47A0-8024-E8E0275BBD34}" destId="{81DA0864-3144-4800-8854-DD3B9516C7E1}" srcOrd="11" destOrd="0" presId="urn:microsoft.com/office/officeart/2005/8/layout/target3"/>
    <dgm:cxn modelId="{F1675A4D-B1D2-4667-99CB-EBD26D273F4E}" type="presParOf" srcId="{67112909-FDBA-47A0-8024-E8E0275BBD34}" destId="{C95F00AB-4686-47C7-96E6-BD3CECD83B36}" srcOrd="12" destOrd="0" presId="urn:microsoft.com/office/officeart/2005/8/layout/target3"/>
    <dgm:cxn modelId="{A2D81A0F-2B95-4BAB-A209-245161185C4A}" type="presParOf" srcId="{67112909-FDBA-47A0-8024-E8E0275BBD34}" destId="{08BFD7F1-3F92-4A7F-81DD-576F3DFFB0DB}" srcOrd="13" destOrd="0" presId="urn:microsoft.com/office/officeart/2005/8/layout/target3"/>
    <dgm:cxn modelId="{F54A7EC2-94B8-4158-84BC-6FC386B1967B}" type="presParOf" srcId="{67112909-FDBA-47A0-8024-E8E0275BBD34}" destId="{E1D05129-82C7-410D-8F0F-8570E5D78C59}" srcOrd="14" destOrd="0" presId="urn:microsoft.com/office/officeart/2005/8/layout/target3"/>
    <dgm:cxn modelId="{515DF4A2-B3E0-4903-AF2B-8F566F0C6720}" type="presParOf" srcId="{67112909-FDBA-47A0-8024-E8E0275BBD34}" destId="{2B005396-9083-49B6-A955-78479D296D55}" srcOrd="15" destOrd="0" presId="urn:microsoft.com/office/officeart/2005/8/layout/target3"/>
    <dgm:cxn modelId="{37B2A0F2-4C18-4F4A-B8B7-F8565E4DED09}" type="presParOf" srcId="{67112909-FDBA-47A0-8024-E8E0275BBD34}" destId="{5D03A837-AE9C-4690-AE57-05FA0AF0370A}" srcOrd="16" destOrd="0" presId="urn:microsoft.com/office/officeart/2005/8/layout/target3"/>
    <dgm:cxn modelId="{482AB93B-EDEB-4DDE-9D5C-41640AC549D2}" type="presParOf" srcId="{67112909-FDBA-47A0-8024-E8E0275BBD34}" destId="{7A3C2EE6-A6DD-47C8-9E35-CD8B9DD2BA07}" srcOrd="17" destOrd="0" presId="urn:microsoft.com/office/officeart/2005/8/layout/target3"/>
    <dgm:cxn modelId="{946D2266-082A-420A-A6E3-BE5C2FFA925F}" type="presParOf" srcId="{67112909-FDBA-47A0-8024-E8E0275BBD34}" destId="{504BD71A-D614-463C-A78F-2D2B2EE4FB11}" srcOrd="18" destOrd="0" presId="urn:microsoft.com/office/officeart/2005/8/layout/target3"/>
    <dgm:cxn modelId="{2EFF2AEC-3029-4247-9059-94004AAF6E10}" type="presParOf" srcId="{67112909-FDBA-47A0-8024-E8E0275BBD34}" destId="{78F470FE-708B-4EFB-8F4E-3D26F5392DF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ED59B-816A-4715-9E7D-F22EBA79F6ED}" type="doc">
      <dgm:prSet loTypeId="urn:diagrams.loki3.com/VaryingWidthList" loCatId="list" qsTypeId="urn:microsoft.com/office/officeart/2005/8/quickstyle/3d1" qsCatId="3D" csTypeId="urn:microsoft.com/office/officeart/2005/8/colors/accent0_2" csCatId="mainScheme" phldr="1"/>
      <dgm:spPr/>
    </dgm:pt>
    <dgm:pt modelId="{55FA7810-4B59-41A2-84D8-3293A1F4AAF3}">
      <dgm:prSet phldrT="[Text]" custT="1"/>
      <dgm:spPr/>
      <dgm:t>
        <a:bodyPr/>
        <a:lstStyle/>
        <a:p>
          <a:pPr algn="l"/>
          <a:r>
            <a:rPr lang="en-US" sz="2400" b="0" i="0" dirty="0"/>
            <a:t>Objective 1 -  Interpretability: black-box HP search offers no insight into which regime characteristics drive architectural choices</a:t>
          </a:r>
          <a:endParaRPr lang="en-IN" sz="2400" dirty="0"/>
        </a:p>
      </dgm:t>
    </dgm:pt>
    <dgm:pt modelId="{7255BFA5-0A34-4369-A6C0-8DA895AE2078}" type="parTrans" cxnId="{B94475DE-FC6E-4CE4-B537-E5A4D7CD036C}">
      <dgm:prSet/>
      <dgm:spPr/>
      <dgm:t>
        <a:bodyPr/>
        <a:lstStyle/>
        <a:p>
          <a:endParaRPr lang="en-IN"/>
        </a:p>
      </dgm:t>
    </dgm:pt>
    <dgm:pt modelId="{C1F9F9FC-8D3B-4085-8876-6890EE16E1FB}" type="sibTrans" cxnId="{B94475DE-FC6E-4CE4-B537-E5A4D7CD036C}">
      <dgm:prSet/>
      <dgm:spPr/>
      <dgm:t>
        <a:bodyPr/>
        <a:lstStyle/>
        <a:p>
          <a:endParaRPr lang="en-IN"/>
        </a:p>
      </dgm:t>
    </dgm:pt>
    <dgm:pt modelId="{D3841DE9-C195-4016-8DA5-40536DBA707E}">
      <dgm:prSet phldrT="[Text]" custT="1"/>
      <dgm:spPr/>
      <dgm:t>
        <a:bodyPr/>
        <a:lstStyle/>
        <a:p>
          <a:pPr algn="l"/>
          <a:r>
            <a:rPr lang="en-US" sz="2400" b="0" i="0" dirty="0"/>
            <a:t>Objective 2 - Extreme events: outlier removal improves routine prediction but degrades flood-peak simulation - both regimes matter</a:t>
          </a:r>
          <a:endParaRPr lang="en-IN" sz="2400" dirty="0"/>
        </a:p>
      </dgm:t>
    </dgm:pt>
    <dgm:pt modelId="{66FC5738-1087-4C59-9C1E-DD0714972660}" type="parTrans" cxnId="{96713FC4-8C4B-43F6-8031-2F7700D5155F}">
      <dgm:prSet/>
      <dgm:spPr/>
      <dgm:t>
        <a:bodyPr/>
        <a:lstStyle/>
        <a:p>
          <a:endParaRPr lang="en-IN"/>
        </a:p>
      </dgm:t>
    </dgm:pt>
    <dgm:pt modelId="{1F27DB4F-F32B-4696-8D66-16E6C055844B}" type="sibTrans" cxnId="{96713FC4-8C4B-43F6-8031-2F7700D5155F}">
      <dgm:prSet/>
      <dgm:spPr/>
      <dgm:t>
        <a:bodyPr/>
        <a:lstStyle/>
        <a:p>
          <a:endParaRPr lang="en-IN"/>
        </a:p>
      </dgm:t>
    </dgm:pt>
    <dgm:pt modelId="{ECEFD25A-67DE-4C9D-8203-075EA07C4D82}">
      <dgm:prSet phldrT="[Text]" custT="1"/>
      <dgm:spPr/>
      <dgm:t>
        <a:bodyPr/>
        <a:lstStyle/>
        <a:p>
          <a:pPr algn="l"/>
          <a:r>
            <a:rPr lang="en-US" sz="2400" b="0" i="0" dirty="0"/>
            <a:t>Opportunity - Statistical features (entropy, Hurst, spectral, flood frequency) can characterize hydrological regime richly</a:t>
          </a:r>
          <a:endParaRPr lang="en-IN" sz="2400" dirty="0"/>
        </a:p>
      </dgm:t>
    </dgm:pt>
    <dgm:pt modelId="{86D5C927-9509-4133-B500-135BA6A9CD9A}" type="parTrans" cxnId="{78B1050B-5159-401E-B2C3-1BF1D265D500}">
      <dgm:prSet/>
      <dgm:spPr/>
      <dgm:t>
        <a:bodyPr/>
        <a:lstStyle/>
        <a:p>
          <a:endParaRPr lang="en-IN"/>
        </a:p>
      </dgm:t>
    </dgm:pt>
    <dgm:pt modelId="{3F2D8B0B-B1F8-424B-94FD-277EF5BA078B}" type="sibTrans" cxnId="{78B1050B-5159-401E-B2C3-1BF1D265D500}">
      <dgm:prSet/>
      <dgm:spPr/>
      <dgm:t>
        <a:bodyPr/>
        <a:lstStyle/>
        <a:p>
          <a:endParaRPr lang="en-IN"/>
        </a:p>
      </dgm:t>
    </dgm:pt>
    <dgm:pt modelId="{95FFA0DC-E887-4CC3-A5AA-F545921A5CF7}" type="pres">
      <dgm:prSet presAssocID="{1CEED59B-816A-4715-9E7D-F22EBA79F6ED}" presName="Name0" presStyleCnt="0">
        <dgm:presLayoutVars>
          <dgm:resizeHandles/>
        </dgm:presLayoutVars>
      </dgm:prSet>
      <dgm:spPr/>
    </dgm:pt>
    <dgm:pt modelId="{F1261D3D-6182-4257-A94B-00CF864C8A66}" type="pres">
      <dgm:prSet presAssocID="{55FA7810-4B59-41A2-84D8-3293A1F4AAF3}" presName="text" presStyleLbl="node1" presStyleIdx="0" presStyleCnt="3" custScaleX="202840">
        <dgm:presLayoutVars>
          <dgm:bulletEnabled val="1"/>
        </dgm:presLayoutVars>
      </dgm:prSet>
      <dgm:spPr/>
    </dgm:pt>
    <dgm:pt modelId="{90050D0C-3F81-46D8-B632-EED911D2E7EA}" type="pres">
      <dgm:prSet presAssocID="{C1F9F9FC-8D3B-4085-8876-6890EE16E1FB}" presName="space" presStyleCnt="0"/>
      <dgm:spPr/>
    </dgm:pt>
    <dgm:pt modelId="{73521235-BA70-4E67-8775-3FAC3B968E64}" type="pres">
      <dgm:prSet presAssocID="{D3841DE9-C195-4016-8DA5-40536DBA707E}" presName="text" presStyleLbl="node1" presStyleIdx="1" presStyleCnt="3" custScaleX="192164" custLinFactNeighborX="-7401" custLinFactNeighborY="45616">
        <dgm:presLayoutVars>
          <dgm:bulletEnabled val="1"/>
        </dgm:presLayoutVars>
      </dgm:prSet>
      <dgm:spPr/>
    </dgm:pt>
    <dgm:pt modelId="{43633709-EB09-4DB1-B428-E682818FD525}" type="pres">
      <dgm:prSet presAssocID="{1F27DB4F-F32B-4696-8D66-16E6C055844B}" presName="space" presStyleCnt="0"/>
      <dgm:spPr/>
    </dgm:pt>
    <dgm:pt modelId="{8C2BAE86-56DC-487D-B015-C6E6CCF8AC9C}" type="pres">
      <dgm:prSet presAssocID="{ECEFD25A-67DE-4C9D-8203-075EA07C4D82}" presName="text" presStyleLbl="node1" presStyleIdx="2" presStyleCnt="3" custScaleX="113335" custScaleY="58795">
        <dgm:presLayoutVars>
          <dgm:bulletEnabled val="1"/>
        </dgm:presLayoutVars>
      </dgm:prSet>
      <dgm:spPr/>
    </dgm:pt>
  </dgm:ptLst>
  <dgm:cxnLst>
    <dgm:cxn modelId="{78B1050B-5159-401E-B2C3-1BF1D265D500}" srcId="{1CEED59B-816A-4715-9E7D-F22EBA79F6ED}" destId="{ECEFD25A-67DE-4C9D-8203-075EA07C4D82}" srcOrd="2" destOrd="0" parTransId="{86D5C927-9509-4133-B500-135BA6A9CD9A}" sibTransId="{3F2D8B0B-B1F8-424B-94FD-277EF5BA078B}"/>
    <dgm:cxn modelId="{95CC240E-C6AD-4682-89F5-F949B9438FEA}" type="presOf" srcId="{55FA7810-4B59-41A2-84D8-3293A1F4AAF3}" destId="{F1261D3D-6182-4257-A94B-00CF864C8A66}" srcOrd="0" destOrd="0" presId="urn:diagrams.loki3.com/VaryingWidthList"/>
    <dgm:cxn modelId="{D076A0B7-FDDB-4991-97B9-332912CCEED1}" type="presOf" srcId="{1CEED59B-816A-4715-9E7D-F22EBA79F6ED}" destId="{95FFA0DC-E887-4CC3-A5AA-F545921A5CF7}" srcOrd="0" destOrd="0" presId="urn:diagrams.loki3.com/VaryingWidthList"/>
    <dgm:cxn modelId="{96713FC4-8C4B-43F6-8031-2F7700D5155F}" srcId="{1CEED59B-816A-4715-9E7D-F22EBA79F6ED}" destId="{D3841DE9-C195-4016-8DA5-40536DBA707E}" srcOrd="1" destOrd="0" parTransId="{66FC5738-1087-4C59-9C1E-DD0714972660}" sibTransId="{1F27DB4F-F32B-4696-8D66-16E6C055844B}"/>
    <dgm:cxn modelId="{B94475DE-FC6E-4CE4-B537-E5A4D7CD036C}" srcId="{1CEED59B-816A-4715-9E7D-F22EBA79F6ED}" destId="{55FA7810-4B59-41A2-84D8-3293A1F4AAF3}" srcOrd="0" destOrd="0" parTransId="{7255BFA5-0A34-4369-A6C0-8DA895AE2078}" sibTransId="{C1F9F9FC-8D3B-4085-8876-6890EE16E1FB}"/>
    <dgm:cxn modelId="{21FFA7E2-A6CF-47BD-991F-B290B7D7E81C}" type="presOf" srcId="{ECEFD25A-67DE-4C9D-8203-075EA07C4D82}" destId="{8C2BAE86-56DC-487D-B015-C6E6CCF8AC9C}" srcOrd="0" destOrd="0" presId="urn:diagrams.loki3.com/VaryingWidthList"/>
    <dgm:cxn modelId="{57CDA9E4-B61A-48AC-91F6-A390C37E9AAD}" type="presOf" srcId="{D3841DE9-C195-4016-8DA5-40536DBA707E}" destId="{73521235-BA70-4E67-8775-3FAC3B968E64}" srcOrd="0" destOrd="0" presId="urn:diagrams.loki3.com/VaryingWidthList"/>
    <dgm:cxn modelId="{A2C9EF9C-60F2-4EE7-AD29-404A164078A0}" type="presParOf" srcId="{95FFA0DC-E887-4CC3-A5AA-F545921A5CF7}" destId="{F1261D3D-6182-4257-A94B-00CF864C8A66}" srcOrd="0" destOrd="0" presId="urn:diagrams.loki3.com/VaryingWidthList"/>
    <dgm:cxn modelId="{4AE9D574-553C-4EDE-AB06-17B2EDFE4D33}" type="presParOf" srcId="{95FFA0DC-E887-4CC3-A5AA-F545921A5CF7}" destId="{90050D0C-3F81-46D8-B632-EED911D2E7EA}" srcOrd="1" destOrd="0" presId="urn:diagrams.loki3.com/VaryingWidthList"/>
    <dgm:cxn modelId="{645CB12F-6685-4B30-AB43-921EFB201C4F}" type="presParOf" srcId="{95FFA0DC-E887-4CC3-A5AA-F545921A5CF7}" destId="{73521235-BA70-4E67-8775-3FAC3B968E64}" srcOrd="2" destOrd="0" presId="urn:diagrams.loki3.com/VaryingWidthList"/>
    <dgm:cxn modelId="{8DB629FC-EFD2-416B-A5F5-A5106AE6CA48}" type="presParOf" srcId="{95FFA0DC-E887-4CC3-A5AA-F545921A5CF7}" destId="{43633709-EB09-4DB1-B428-E682818FD525}" srcOrd="3" destOrd="0" presId="urn:diagrams.loki3.com/VaryingWidthList"/>
    <dgm:cxn modelId="{4249EF06-A380-41FA-B998-351134A38449}" type="presParOf" srcId="{95FFA0DC-E887-4CC3-A5AA-F545921A5CF7}" destId="{8C2BAE86-56DC-487D-B015-C6E6CCF8AC9C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11D29E-5518-4918-932F-C7261BE3942B}" type="doc">
      <dgm:prSet loTypeId="urn:microsoft.com/office/officeart/2005/8/layout/process4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EFF56B65-413A-4386-9EAD-313B0545F1FB}">
      <dgm:prSet phldrT="[Text]"/>
      <dgm:spPr/>
      <dgm:t>
        <a:bodyPr/>
        <a:lstStyle/>
        <a:p>
          <a:r>
            <a:rPr lang="en-IN" dirty="0"/>
            <a:t>Camel India Dataset </a:t>
          </a:r>
        </a:p>
        <a:p>
          <a:r>
            <a:rPr lang="en-IN" dirty="0"/>
            <a:t>(1980-2018)</a:t>
          </a:r>
        </a:p>
      </dgm:t>
    </dgm:pt>
    <dgm:pt modelId="{F22856D1-24E4-4D71-9CEE-6B1900C0B19E}" type="parTrans" cxnId="{168BE45B-289B-43C6-8CEC-A810556B1DAC}">
      <dgm:prSet/>
      <dgm:spPr/>
      <dgm:t>
        <a:bodyPr/>
        <a:lstStyle/>
        <a:p>
          <a:endParaRPr lang="en-IN"/>
        </a:p>
      </dgm:t>
    </dgm:pt>
    <dgm:pt modelId="{0CB8CE75-E751-4BE7-9A8E-6EDF87A0A023}" type="sibTrans" cxnId="{168BE45B-289B-43C6-8CEC-A810556B1DAC}">
      <dgm:prSet/>
      <dgm:spPr/>
      <dgm:t>
        <a:bodyPr/>
        <a:lstStyle/>
        <a:p>
          <a:endParaRPr lang="en-IN"/>
        </a:p>
      </dgm:t>
    </dgm:pt>
    <dgm:pt modelId="{690051C7-46C0-459A-8605-880CDE3AB55C}">
      <dgm:prSet phldrT="[Text]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ross"/>
        </a:sp3d>
      </dgm:spPr>
      <dgm:t>
        <a:bodyPr/>
        <a:lstStyle/>
        <a:p>
          <a:r>
            <a:rPr lang="en-IN" dirty="0"/>
            <a:t>Outlier Removal</a:t>
          </a:r>
        </a:p>
        <a:p>
          <a:r>
            <a:rPr lang="en-IN" dirty="0"/>
            <a:t>(Z score -|z| &gt; 3.5)</a:t>
          </a:r>
        </a:p>
      </dgm:t>
    </dgm:pt>
    <dgm:pt modelId="{6BD64398-8242-4A3D-AAB2-E685B832269F}" type="parTrans" cxnId="{94857B8F-3E5D-42C3-AB7D-CFE40C18522F}">
      <dgm:prSet/>
      <dgm:spPr/>
      <dgm:t>
        <a:bodyPr/>
        <a:lstStyle/>
        <a:p>
          <a:endParaRPr lang="en-IN"/>
        </a:p>
      </dgm:t>
    </dgm:pt>
    <dgm:pt modelId="{FDC2AA73-2E4F-401C-AEAC-37C658359C24}" type="sibTrans" cxnId="{94857B8F-3E5D-42C3-AB7D-CFE40C18522F}">
      <dgm:prSet/>
      <dgm:spPr/>
      <dgm:t>
        <a:bodyPr/>
        <a:lstStyle/>
        <a:p>
          <a:endParaRPr lang="en-IN"/>
        </a:p>
      </dgm:t>
    </dgm:pt>
    <dgm:pt modelId="{931F9929-04B5-4972-B886-FB4C09412096}">
      <dgm:prSet phldrT="[Text]"/>
      <dgm:spPr/>
      <dgm:t>
        <a:bodyPr/>
        <a:lstStyle/>
        <a:p>
          <a:r>
            <a:rPr lang="en-IN" dirty="0"/>
            <a:t>FNN Sequence Length Selection</a:t>
          </a:r>
        </a:p>
        <a:p>
          <a:r>
            <a:rPr lang="en-IN" dirty="0"/>
            <a:t>Adaptive</a:t>
          </a:r>
        </a:p>
      </dgm:t>
    </dgm:pt>
    <dgm:pt modelId="{043F0DC4-3897-410F-BC4D-557571590CE2}" type="parTrans" cxnId="{8872BF5B-6AB1-4834-BC96-CD67A2728795}">
      <dgm:prSet/>
      <dgm:spPr/>
      <dgm:t>
        <a:bodyPr/>
        <a:lstStyle/>
        <a:p>
          <a:endParaRPr lang="en-IN"/>
        </a:p>
      </dgm:t>
    </dgm:pt>
    <dgm:pt modelId="{BB6CE75A-D1BC-4F96-B2CD-0F11C09D8178}" type="sibTrans" cxnId="{8872BF5B-6AB1-4834-BC96-CD67A2728795}">
      <dgm:prSet/>
      <dgm:spPr/>
      <dgm:t>
        <a:bodyPr/>
        <a:lstStyle/>
        <a:p>
          <a:endParaRPr lang="en-IN"/>
        </a:p>
      </dgm:t>
    </dgm:pt>
    <dgm:pt modelId="{B329CE9E-DF91-448A-9A6E-0D8116CD0113}">
      <dgm:prSet phldrT="[Text]" custT="1"/>
      <dgm:spPr/>
      <dgm:t>
        <a:bodyPr/>
        <a:lstStyle/>
        <a:p>
          <a:r>
            <a:rPr lang="en-IN" sz="1000" b="1" dirty="0"/>
            <a:t>Model 1 – GP Standalone (Symbolic Regressor</a:t>
          </a:r>
          <a:r>
            <a:rPr lang="en-IN" sz="900" dirty="0"/>
            <a:t>)</a:t>
          </a:r>
        </a:p>
      </dgm:t>
    </dgm:pt>
    <dgm:pt modelId="{8353498A-4797-4ADD-B4E7-CF11315ADFE2}" type="parTrans" cxnId="{097E9A6C-5846-4C7C-BE40-4F082375B4B1}">
      <dgm:prSet/>
      <dgm:spPr/>
      <dgm:t>
        <a:bodyPr/>
        <a:lstStyle/>
        <a:p>
          <a:endParaRPr lang="en-IN"/>
        </a:p>
      </dgm:t>
    </dgm:pt>
    <dgm:pt modelId="{41D5C74C-DFCC-4EEA-98DF-BF2D88DA0BBD}" type="sibTrans" cxnId="{097E9A6C-5846-4C7C-BE40-4F082375B4B1}">
      <dgm:prSet/>
      <dgm:spPr/>
      <dgm:t>
        <a:bodyPr/>
        <a:lstStyle/>
        <a:p>
          <a:endParaRPr lang="en-IN"/>
        </a:p>
      </dgm:t>
    </dgm:pt>
    <dgm:pt modelId="{0693E347-AF53-410B-8E93-42132F134205}">
      <dgm:prSet phldrT="[Text]"/>
      <dgm:spPr/>
      <dgm:t>
        <a:bodyPr/>
        <a:lstStyle/>
        <a:p>
          <a:r>
            <a:rPr lang="en-IN" b="0" i="0" dirty="0"/>
            <a:t>Performance metrices  </a:t>
          </a:r>
        </a:p>
        <a:p>
          <a:r>
            <a:rPr lang="en-IN" b="0" i="0" dirty="0"/>
            <a:t>NSE , KGE , R² , RMSE, P-Bias</a:t>
          </a:r>
          <a:endParaRPr lang="en-IN" dirty="0"/>
        </a:p>
      </dgm:t>
    </dgm:pt>
    <dgm:pt modelId="{E5E35F33-33D1-4862-BB51-EFCFC69CD88B}" type="parTrans" cxnId="{A6F5DDB8-D55F-4D37-8458-21CC24F81C84}">
      <dgm:prSet/>
      <dgm:spPr/>
      <dgm:t>
        <a:bodyPr/>
        <a:lstStyle/>
        <a:p>
          <a:endParaRPr lang="en-IN"/>
        </a:p>
      </dgm:t>
    </dgm:pt>
    <dgm:pt modelId="{9C67223E-D88E-431A-B2C6-9655BF5FDD7E}" type="sibTrans" cxnId="{A6F5DDB8-D55F-4D37-8458-21CC24F81C84}">
      <dgm:prSet/>
      <dgm:spPr/>
      <dgm:t>
        <a:bodyPr/>
        <a:lstStyle/>
        <a:p>
          <a:endParaRPr lang="en-IN"/>
        </a:p>
      </dgm:t>
    </dgm:pt>
    <dgm:pt modelId="{1CDC4969-7DC9-4EFE-BC21-174541F89898}">
      <dgm:prSet phldrT="[Text]"/>
      <dgm:spPr/>
      <dgm:t>
        <a:bodyPr/>
        <a:lstStyle/>
        <a:p>
          <a:r>
            <a:rPr lang="en-IN" dirty="0"/>
            <a:t>Models Testing</a:t>
          </a:r>
        </a:p>
      </dgm:t>
    </dgm:pt>
    <dgm:pt modelId="{A052017E-942F-420E-8A25-D31FC3C9B05A}" type="parTrans" cxnId="{0EDF61E3-5D04-4EE6-BB0B-CA9471ADE066}">
      <dgm:prSet/>
      <dgm:spPr/>
      <dgm:t>
        <a:bodyPr/>
        <a:lstStyle/>
        <a:p>
          <a:endParaRPr lang="en-IN"/>
        </a:p>
      </dgm:t>
    </dgm:pt>
    <dgm:pt modelId="{D292997D-CDE5-4063-A439-D0B4C753B0ED}" type="sibTrans" cxnId="{0EDF61E3-5D04-4EE6-BB0B-CA9471ADE066}">
      <dgm:prSet/>
      <dgm:spPr/>
      <dgm:t>
        <a:bodyPr/>
        <a:lstStyle/>
        <a:p>
          <a:endParaRPr lang="en-IN"/>
        </a:p>
      </dgm:t>
    </dgm:pt>
    <dgm:pt modelId="{2B4DA0EC-448C-4D00-A85E-4232D2517FAB}">
      <dgm:prSet phldrT="[Text]" custT="1"/>
      <dgm:spPr/>
      <dgm:t>
        <a:bodyPr/>
        <a:lstStyle/>
        <a:p>
          <a:r>
            <a:rPr lang="en-IN" sz="1000" b="1" dirty="0"/>
            <a:t>Model 2 -  </a:t>
          </a:r>
          <a:r>
            <a:rPr lang="en-IN" sz="1000" b="1" dirty="0" err="1"/>
            <a:t>Optuna</a:t>
          </a:r>
          <a:r>
            <a:rPr lang="en-IN" sz="1000" b="1" dirty="0"/>
            <a:t> – Bi-LSTM (TPE Hyper parameter tuning)</a:t>
          </a:r>
        </a:p>
      </dgm:t>
    </dgm:pt>
    <dgm:pt modelId="{77B69D64-FFA6-47AE-A662-D23CCFF04FAA}" type="parTrans" cxnId="{CCB0859B-1CC3-450B-8AEB-ED8829D7568C}">
      <dgm:prSet/>
      <dgm:spPr/>
      <dgm:t>
        <a:bodyPr/>
        <a:lstStyle/>
        <a:p>
          <a:endParaRPr lang="en-IN"/>
        </a:p>
      </dgm:t>
    </dgm:pt>
    <dgm:pt modelId="{4CBBBC9F-2033-4E75-8FF5-2883CD7E3B43}" type="sibTrans" cxnId="{CCB0859B-1CC3-450B-8AEB-ED8829D7568C}">
      <dgm:prSet/>
      <dgm:spPr/>
      <dgm:t>
        <a:bodyPr/>
        <a:lstStyle/>
        <a:p>
          <a:endParaRPr lang="en-IN"/>
        </a:p>
      </dgm:t>
    </dgm:pt>
    <dgm:pt modelId="{01DA5267-4FAE-40B8-8AD6-24326A543374}">
      <dgm:prSet phldrT="[Text]"/>
      <dgm:spPr/>
      <dgm:t>
        <a:bodyPr/>
        <a:lstStyle/>
        <a:p>
          <a:r>
            <a:rPr lang="en-IN" b="1" dirty="0"/>
            <a:t>Model 3 -  GP – Meta Bi-LSTM (Meta – Learning)</a:t>
          </a:r>
        </a:p>
      </dgm:t>
    </dgm:pt>
    <dgm:pt modelId="{7FB86B5C-DE72-4833-8DB2-A8E1090A3033}" type="parTrans" cxnId="{5E279EE5-6D6A-45DB-9564-FFE4426B815E}">
      <dgm:prSet/>
      <dgm:spPr/>
      <dgm:t>
        <a:bodyPr/>
        <a:lstStyle/>
        <a:p>
          <a:endParaRPr lang="en-IN"/>
        </a:p>
      </dgm:t>
    </dgm:pt>
    <dgm:pt modelId="{8633B20F-8434-4895-8C5C-54A6B0844859}" type="sibTrans" cxnId="{5E279EE5-6D6A-45DB-9564-FFE4426B815E}">
      <dgm:prSet/>
      <dgm:spPr/>
      <dgm:t>
        <a:bodyPr/>
        <a:lstStyle/>
        <a:p>
          <a:endParaRPr lang="en-IN"/>
        </a:p>
      </dgm:t>
    </dgm:pt>
    <dgm:pt modelId="{14A8ED24-6BC9-4149-A65E-CB00407EF59D}" type="pres">
      <dgm:prSet presAssocID="{9F11D29E-5518-4918-932F-C7261BE3942B}" presName="Name0" presStyleCnt="0">
        <dgm:presLayoutVars>
          <dgm:dir/>
          <dgm:animLvl val="lvl"/>
          <dgm:resizeHandles val="exact"/>
        </dgm:presLayoutVars>
      </dgm:prSet>
      <dgm:spPr/>
    </dgm:pt>
    <dgm:pt modelId="{FA1C66CC-3CAA-4369-B0F3-780448EFE1EA}" type="pres">
      <dgm:prSet presAssocID="{0693E347-AF53-410B-8E93-42132F134205}" presName="boxAndChildren" presStyleCnt="0"/>
      <dgm:spPr/>
    </dgm:pt>
    <dgm:pt modelId="{FC5234E8-4903-4F7E-8CCB-9696BF1ABF76}" type="pres">
      <dgm:prSet presAssocID="{0693E347-AF53-410B-8E93-42132F134205}" presName="parentTextBox" presStyleLbl="node1" presStyleIdx="0" presStyleCnt="5"/>
      <dgm:spPr/>
    </dgm:pt>
    <dgm:pt modelId="{8912CBE5-AA00-4C4B-9AF1-3C79CACC4CAE}" type="pres">
      <dgm:prSet presAssocID="{D292997D-CDE5-4063-A439-D0B4C753B0ED}" presName="sp" presStyleCnt="0"/>
      <dgm:spPr/>
    </dgm:pt>
    <dgm:pt modelId="{B37CADDD-D89D-4645-B486-8498582A515E}" type="pres">
      <dgm:prSet presAssocID="{1CDC4969-7DC9-4EFE-BC21-174541F89898}" presName="arrowAndChildren" presStyleCnt="0"/>
      <dgm:spPr/>
    </dgm:pt>
    <dgm:pt modelId="{2C18B0D8-A731-4C0A-B082-2F9CC5DE2B1F}" type="pres">
      <dgm:prSet presAssocID="{1CDC4969-7DC9-4EFE-BC21-174541F89898}" presName="parentTextArrow" presStyleLbl="node1" presStyleIdx="0" presStyleCnt="5"/>
      <dgm:spPr/>
    </dgm:pt>
    <dgm:pt modelId="{4C20D9EE-5DB4-45D6-9AB6-45C5E069BAE1}" type="pres">
      <dgm:prSet presAssocID="{1CDC4969-7DC9-4EFE-BC21-174541F89898}" presName="arrow" presStyleLbl="node1" presStyleIdx="1" presStyleCnt="5"/>
      <dgm:spPr/>
    </dgm:pt>
    <dgm:pt modelId="{F0D3688C-09AE-4216-B79A-7A3FC916198A}" type="pres">
      <dgm:prSet presAssocID="{1CDC4969-7DC9-4EFE-BC21-174541F89898}" presName="descendantArrow" presStyleCnt="0"/>
      <dgm:spPr/>
    </dgm:pt>
    <dgm:pt modelId="{83486C52-6C4E-4497-A87D-DB87D021F9A1}" type="pres">
      <dgm:prSet presAssocID="{B329CE9E-DF91-448A-9A6E-0D8116CD0113}" presName="childTextArrow" presStyleLbl="fgAccFollowNode1" presStyleIdx="0" presStyleCnt="3">
        <dgm:presLayoutVars>
          <dgm:bulletEnabled val="1"/>
        </dgm:presLayoutVars>
      </dgm:prSet>
      <dgm:spPr/>
    </dgm:pt>
    <dgm:pt modelId="{18F54890-3922-43DD-9A69-857F0C805DFE}" type="pres">
      <dgm:prSet presAssocID="{2B4DA0EC-448C-4D00-A85E-4232D2517FAB}" presName="childTextArrow" presStyleLbl="fgAccFollowNode1" presStyleIdx="1" presStyleCnt="3">
        <dgm:presLayoutVars>
          <dgm:bulletEnabled val="1"/>
        </dgm:presLayoutVars>
      </dgm:prSet>
      <dgm:spPr/>
    </dgm:pt>
    <dgm:pt modelId="{F0E2D7EC-F79D-4E97-9B54-14E040AEEAD2}" type="pres">
      <dgm:prSet presAssocID="{01DA5267-4FAE-40B8-8AD6-24326A543374}" presName="childTextArrow" presStyleLbl="fgAccFollowNode1" presStyleIdx="2" presStyleCnt="3">
        <dgm:presLayoutVars>
          <dgm:bulletEnabled val="1"/>
        </dgm:presLayoutVars>
      </dgm:prSet>
      <dgm:spPr/>
    </dgm:pt>
    <dgm:pt modelId="{889B8A35-2AB8-42EA-B723-4D92411C540B}" type="pres">
      <dgm:prSet presAssocID="{BB6CE75A-D1BC-4F96-B2CD-0F11C09D8178}" presName="sp" presStyleCnt="0"/>
      <dgm:spPr/>
    </dgm:pt>
    <dgm:pt modelId="{AFEAC8D9-20A1-42F4-BB54-9D7C729AD86E}" type="pres">
      <dgm:prSet presAssocID="{931F9929-04B5-4972-B886-FB4C09412096}" presName="arrowAndChildren" presStyleCnt="0"/>
      <dgm:spPr/>
    </dgm:pt>
    <dgm:pt modelId="{FD09B34A-F853-4D43-8744-02927E93B79F}" type="pres">
      <dgm:prSet presAssocID="{931F9929-04B5-4972-B886-FB4C09412096}" presName="parentTextArrow" presStyleLbl="node1" presStyleIdx="2" presStyleCnt="5"/>
      <dgm:spPr/>
    </dgm:pt>
    <dgm:pt modelId="{91C06799-47B2-48EA-A2B6-FD78264E29CD}" type="pres">
      <dgm:prSet presAssocID="{FDC2AA73-2E4F-401C-AEAC-37C658359C24}" presName="sp" presStyleCnt="0"/>
      <dgm:spPr/>
    </dgm:pt>
    <dgm:pt modelId="{EE67990A-8A1A-44DB-9050-DCEF62F4549A}" type="pres">
      <dgm:prSet presAssocID="{690051C7-46C0-459A-8605-880CDE3AB55C}" presName="arrowAndChildren" presStyleCnt="0"/>
      <dgm:spPr/>
    </dgm:pt>
    <dgm:pt modelId="{623A0742-73EE-43BE-A829-60F056181DB3}" type="pres">
      <dgm:prSet presAssocID="{690051C7-46C0-459A-8605-880CDE3AB55C}" presName="parentTextArrow" presStyleLbl="node1" presStyleIdx="3" presStyleCnt="5"/>
      <dgm:spPr/>
    </dgm:pt>
    <dgm:pt modelId="{199EB161-9775-4794-9669-ADE90E957B18}" type="pres">
      <dgm:prSet presAssocID="{0CB8CE75-E751-4BE7-9A8E-6EDF87A0A023}" presName="sp" presStyleCnt="0"/>
      <dgm:spPr/>
    </dgm:pt>
    <dgm:pt modelId="{01E21FE7-7717-4F3E-8541-90D38D182300}" type="pres">
      <dgm:prSet presAssocID="{EFF56B65-413A-4386-9EAD-313B0545F1FB}" presName="arrowAndChildren" presStyleCnt="0"/>
      <dgm:spPr/>
    </dgm:pt>
    <dgm:pt modelId="{A37CA250-6102-47CC-9DDD-85BA3B47DFEF}" type="pres">
      <dgm:prSet presAssocID="{EFF56B65-413A-4386-9EAD-313B0545F1FB}" presName="parentTextArrow" presStyleLbl="node1" presStyleIdx="4" presStyleCnt="5"/>
      <dgm:spPr/>
    </dgm:pt>
  </dgm:ptLst>
  <dgm:cxnLst>
    <dgm:cxn modelId="{8872BF5B-6AB1-4834-BC96-CD67A2728795}" srcId="{9F11D29E-5518-4918-932F-C7261BE3942B}" destId="{931F9929-04B5-4972-B886-FB4C09412096}" srcOrd="2" destOrd="0" parTransId="{043F0DC4-3897-410F-BC4D-557571590CE2}" sibTransId="{BB6CE75A-D1BC-4F96-B2CD-0F11C09D8178}"/>
    <dgm:cxn modelId="{168BE45B-289B-43C6-8CEC-A810556B1DAC}" srcId="{9F11D29E-5518-4918-932F-C7261BE3942B}" destId="{EFF56B65-413A-4386-9EAD-313B0545F1FB}" srcOrd="0" destOrd="0" parTransId="{F22856D1-24E4-4D71-9CEE-6B1900C0B19E}" sibTransId="{0CB8CE75-E751-4BE7-9A8E-6EDF87A0A023}"/>
    <dgm:cxn modelId="{8567C661-9CA4-4666-8752-DCC8171C1E5C}" type="presOf" srcId="{1CDC4969-7DC9-4EFE-BC21-174541F89898}" destId="{2C18B0D8-A731-4C0A-B082-2F9CC5DE2B1F}" srcOrd="0" destOrd="0" presId="urn:microsoft.com/office/officeart/2005/8/layout/process4"/>
    <dgm:cxn modelId="{6AA6E462-385E-45AD-89FD-9FABC986A743}" type="presOf" srcId="{2B4DA0EC-448C-4D00-A85E-4232D2517FAB}" destId="{18F54890-3922-43DD-9A69-857F0C805DFE}" srcOrd="0" destOrd="0" presId="urn:microsoft.com/office/officeart/2005/8/layout/process4"/>
    <dgm:cxn modelId="{9BB54665-4EF2-4B7D-AD27-CDBAA59AC0CE}" type="presOf" srcId="{0693E347-AF53-410B-8E93-42132F134205}" destId="{FC5234E8-4903-4F7E-8CCB-9696BF1ABF76}" srcOrd="0" destOrd="0" presId="urn:microsoft.com/office/officeart/2005/8/layout/process4"/>
    <dgm:cxn modelId="{524A6B45-D633-49B3-B97B-FCBDEEEADA59}" type="presOf" srcId="{01DA5267-4FAE-40B8-8AD6-24326A543374}" destId="{F0E2D7EC-F79D-4E97-9B54-14E040AEEAD2}" srcOrd="0" destOrd="0" presId="urn:microsoft.com/office/officeart/2005/8/layout/process4"/>
    <dgm:cxn modelId="{097E9A6C-5846-4C7C-BE40-4F082375B4B1}" srcId="{1CDC4969-7DC9-4EFE-BC21-174541F89898}" destId="{B329CE9E-DF91-448A-9A6E-0D8116CD0113}" srcOrd="0" destOrd="0" parTransId="{8353498A-4797-4ADD-B4E7-CF11315ADFE2}" sibTransId="{41D5C74C-DFCC-4EEA-98DF-BF2D88DA0BBD}"/>
    <dgm:cxn modelId="{A5F62657-E3C1-4729-A143-4EEDA95E568D}" type="presOf" srcId="{EFF56B65-413A-4386-9EAD-313B0545F1FB}" destId="{A37CA250-6102-47CC-9DDD-85BA3B47DFEF}" srcOrd="0" destOrd="0" presId="urn:microsoft.com/office/officeart/2005/8/layout/process4"/>
    <dgm:cxn modelId="{0185DE7C-9560-4139-83D4-B85DD51F3C95}" type="presOf" srcId="{9F11D29E-5518-4918-932F-C7261BE3942B}" destId="{14A8ED24-6BC9-4149-A65E-CB00407EF59D}" srcOrd="0" destOrd="0" presId="urn:microsoft.com/office/officeart/2005/8/layout/process4"/>
    <dgm:cxn modelId="{94857B8F-3E5D-42C3-AB7D-CFE40C18522F}" srcId="{9F11D29E-5518-4918-932F-C7261BE3942B}" destId="{690051C7-46C0-459A-8605-880CDE3AB55C}" srcOrd="1" destOrd="0" parTransId="{6BD64398-8242-4A3D-AAB2-E685B832269F}" sibTransId="{FDC2AA73-2E4F-401C-AEAC-37C658359C24}"/>
    <dgm:cxn modelId="{CCB0859B-1CC3-450B-8AEB-ED8829D7568C}" srcId="{1CDC4969-7DC9-4EFE-BC21-174541F89898}" destId="{2B4DA0EC-448C-4D00-A85E-4232D2517FAB}" srcOrd="1" destOrd="0" parTransId="{77B69D64-FFA6-47AE-A662-D23CCFF04FAA}" sibTransId="{4CBBBC9F-2033-4E75-8FF5-2883CD7E3B43}"/>
    <dgm:cxn modelId="{B913D59C-AA6D-4FD5-8D64-F3117A2F4CCA}" type="presOf" srcId="{B329CE9E-DF91-448A-9A6E-0D8116CD0113}" destId="{83486C52-6C4E-4497-A87D-DB87D021F9A1}" srcOrd="0" destOrd="0" presId="urn:microsoft.com/office/officeart/2005/8/layout/process4"/>
    <dgm:cxn modelId="{58B2E8A4-275D-47D0-A3D6-0D16F698B345}" type="presOf" srcId="{690051C7-46C0-459A-8605-880CDE3AB55C}" destId="{623A0742-73EE-43BE-A829-60F056181DB3}" srcOrd="0" destOrd="0" presId="urn:microsoft.com/office/officeart/2005/8/layout/process4"/>
    <dgm:cxn modelId="{A6F5DDB8-D55F-4D37-8458-21CC24F81C84}" srcId="{9F11D29E-5518-4918-932F-C7261BE3942B}" destId="{0693E347-AF53-410B-8E93-42132F134205}" srcOrd="4" destOrd="0" parTransId="{E5E35F33-33D1-4862-BB51-EFCFC69CD88B}" sibTransId="{9C67223E-D88E-431A-B2C6-9655BF5FDD7E}"/>
    <dgm:cxn modelId="{D719F6C8-F2C5-4AFF-BB38-1871F80046BC}" type="presOf" srcId="{931F9929-04B5-4972-B886-FB4C09412096}" destId="{FD09B34A-F853-4D43-8744-02927E93B79F}" srcOrd="0" destOrd="0" presId="urn:microsoft.com/office/officeart/2005/8/layout/process4"/>
    <dgm:cxn modelId="{EA981ACD-7042-4F8A-AA82-7BD52C118F33}" type="presOf" srcId="{1CDC4969-7DC9-4EFE-BC21-174541F89898}" destId="{4C20D9EE-5DB4-45D6-9AB6-45C5E069BAE1}" srcOrd="1" destOrd="0" presId="urn:microsoft.com/office/officeart/2005/8/layout/process4"/>
    <dgm:cxn modelId="{0EDF61E3-5D04-4EE6-BB0B-CA9471ADE066}" srcId="{9F11D29E-5518-4918-932F-C7261BE3942B}" destId="{1CDC4969-7DC9-4EFE-BC21-174541F89898}" srcOrd="3" destOrd="0" parTransId="{A052017E-942F-420E-8A25-D31FC3C9B05A}" sibTransId="{D292997D-CDE5-4063-A439-D0B4C753B0ED}"/>
    <dgm:cxn modelId="{5E279EE5-6D6A-45DB-9564-FFE4426B815E}" srcId="{1CDC4969-7DC9-4EFE-BC21-174541F89898}" destId="{01DA5267-4FAE-40B8-8AD6-24326A543374}" srcOrd="2" destOrd="0" parTransId="{7FB86B5C-DE72-4833-8DB2-A8E1090A3033}" sibTransId="{8633B20F-8434-4895-8C5C-54A6B0844859}"/>
    <dgm:cxn modelId="{2C7712E1-B197-4A08-B7D2-A2C559442C02}" type="presParOf" srcId="{14A8ED24-6BC9-4149-A65E-CB00407EF59D}" destId="{FA1C66CC-3CAA-4369-B0F3-780448EFE1EA}" srcOrd="0" destOrd="0" presId="urn:microsoft.com/office/officeart/2005/8/layout/process4"/>
    <dgm:cxn modelId="{F5164604-6F7B-4FB0-ABA5-49C461CC9A81}" type="presParOf" srcId="{FA1C66CC-3CAA-4369-B0F3-780448EFE1EA}" destId="{FC5234E8-4903-4F7E-8CCB-9696BF1ABF76}" srcOrd="0" destOrd="0" presId="urn:microsoft.com/office/officeart/2005/8/layout/process4"/>
    <dgm:cxn modelId="{6212F441-AA83-4F38-8C1A-27EA53824FA0}" type="presParOf" srcId="{14A8ED24-6BC9-4149-A65E-CB00407EF59D}" destId="{8912CBE5-AA00-4C4B-9AF1-3C79CACC4CAE}" srcOrd="1" destOrd="0" presId="urn:microsoft.com/office/officeart/2005/8/layout/process4"/>
    <dgm:cxn modelId="{A2051590-10D6-4EB9-BF31-369097C5B9CE}" type="presParOf" srcId="{14A8ED24-6BC9-4149-A65E-CB00407EF59D}" destId="{B37CADDD-D89D-4645-B486-8498582A515E}" srcOrd="2" destOrd="0" presId="urn:microsoft.com/office/officeart/2005/8/layout/process4"/>
    <dgm:cxn modelId="{71B3202D-0888-4F2D-A4BD-04761E7D83DC}" type="presParOf" srcId="{B37CADDD-D89D-4645-B486-8498582A515E}" destId="{2C18B0D8-A731-4C0A-B082-2F9CC5DE2B1F}" srcOrd="0" destOrd="0" presId="urn:microsoft.com/office/officeart/2005/8/layout/process4"/>
    <dgm:cxn modelId="{36ACADB6-9523-4D7D-8610-49CCF157B3CB}" type="presParOf" srcId="{B37CADDD-D89D-4645-B486-8498582A515E}" destId="{4C20D9EE-5DB4-45D6-9AB6-45C5E069BAE1}" srcOrd="1" destOrd="0" presId="urn:microsoft.com/office/officeart/2005/8/layout/process4"/>
    <dgm:cxn modelId="{1807064F-6C62-4317-BE6A-8DC976541020}" type="presParOf" srcId="{B37CADDD-D89D-4645-B486-8498582A515E}" destId="{F0D3688C-09AE-4216-B79A-7A3FC916198A}" srcOrd="2" destOrd="0" presId="urn:microsoft.com/office/officeart/2005/8/layout/process4"/>
    <dgm:cxn modelId="{F6DE79E8-6440-422A-ACD5-8B8347F4CB14}" type="presParOf" srcId="{F0D3688C-09AE-4216-B79A-7A3FC916198A}" destId="{83486C52-6C4E-4497-A87D-DB87D021F9A1}" srcOrd="0" destOrd="0" presId="urn:microsoft.com/office/officeart/2005/8/layout/process4"/>
    <dgm:cxn modelId="{6BEEDC7D-87C0-4CCF-8F3D-80A584B0027C}" type="presParOf" srcId="{F0D3688C-09AE-4216-B79A-7A3FC916198A}" destId="{18F54890-3922-43DD-9A69-857F0C805DFE}" srcOrd="1" destOrd="0" presId="urn:microsoft.com/office/officeart/2005/8/layout/process4"/>
    <dgm:cxn modelId="{931C01D9-0734-416D-978C-7766E1616A3D}" type="presParOf" srcId="{F0D3688C-09AE-4216-B79A-7A3FC916198A}" destId="{F0E2D7EC-F79D-4E97-9B54-14E040AEEAD2}" srcOrd="2" destOrd="0" presId="urn:microsoft.com/office/officeart/2005/8/layout/process4"/>
    <dgm:cxn modelId="{E1FECEAA-0619-45E2-A166-FE4806EA835B}" type="presParOf" srcId="{14A8ED24-6BC9-4149-A65E-CB00407EF59D}" destId="{889B8A35-2AB8-42EA-B723-4D92411C540B}" srcOrd="3" destOrd="0" presId="urn:microsoft.com/office/officeart/2005/8/layout/process4"/>
    <dgm:cxn modelId="{D2D7EF86-4A57-4C26-A2E4-500E3FDD7647}" type="presParOf" srcId="{14A8ED24-6BC9-4149-A65E-CB00407EF59D}" destId="{AFEAC8D9-20A1-42F4-BB54-9D7C729AD86E}" srcOrd="4" destOrd="0" presId="urn:microsoft.com/office/officeart/2005/8/layout/process4"/>
    <dgm:cxn modelId="{A3101DC3-DC76-49E0-8338-48DE3E86C082}" type="presParOf" srcId="{AFEAC8D9-20A1-42F4-BB54-9D7C729AD86E}" destId="{FD09B34A-F853-4D43-8744-02927E93B79F}" srcOrd="0" destOrd="0" presId="urn:microsoft.com/office/officeart/2005/8/layout/process4"/>
    <dgm:cxn modelId="{DF877F01-A8BB-41AE-90DC-44CD97842201}" type="presParOf" srcId="{14A8ED24-6BC9-4149-A65E-CB00407EF59D}" destId="{91C06799-47B2-48EA-A2B6-FD78264E29CD}" srcOrd="5" destOrd="0" presId="urn:microsoft.com/office/officeart/2005/8/layout/process4"/>
    <dgm:cxn modelId="{9AC48F12-07B0-43CA-AA31-B92AFB46E328}" type="presParOf" srcId="{14A8ED24-6BC9-4149-A65E-CB00407EF59D}" destId="{EE67990A-8A1A-44DB-9050-DCEF62F4549A}" srcOrd="6" destOrd="0" presId="urn:microsoft.com/office/officeart/2005/8/layout/process4"/>
    <dgm:cxn modelId="{B3DDB2EE-3AAE-4828-B392-58F6A85ACB26}" type="presParOf" srcId="{EE67990A-8A1A-44DB-9050-DCEF62F4549A}" destId="{623A0742-73EE-43BE-A829-60F056181DB3}" srcOrd="0" destOrd="0" presId="urn:microsoft.com/office/officeart/2005/8/layout/process4"/>
    <dgm:cxn modelId="{891BB433-4736-499E-815A-A0B2FB54B02E}" type="presParOf" srcId="{14A8ED24-6BC9-4149-A65E-CB00407EF59D}" destId="{199EB161-9775-4794-9669-ADE90E957B18}" srcOrd="7" destOrd="0" presId="urn:microsoft.com/office/officeart/2005/8/layout/process4"/>
    <dgm:cxn modelId="{C5440C04-21FA-44F9-AF17-DC0EE5AC1E7C}" type="presParOf" srcId="{14A8ED24-6BC9-4149-A65E-CB00407EF59D}" destId="{01E21FE7-7717-4F3E-8541-90D38D182300}" srcOrd="8" destOrd="0" presId="urn:microsoft.com/office/officeart/2005/8/layout/process4"/>
    <dgm:cxn modelId="{51D00071-B256-4AE5-A5B5-FBF4D01B57B7}" type="presParOf" srcId="{01E21FE7-7717-4F3E-8541-90D38D182300}" destId="{A37CA250-6102-47CC-9DDD-85BA3B47DF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180C5C-E600-4EA8-A8EF-90DCDE6AD9F7}" type="doc">
      <dgm:prSet loTypeId="urn:microsoft.com/office/officeart/2011/layout/InterconnectedBlockProcess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F814BB0E-2E84-4636-AE13-55707ED86BA8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Lag Sequences</a:t>
          </a:r>
        </a:p>
      </dgm:t>
    </dgm:pt>
    <dgm:pt modelId="{5E935381-03A9-4236-80E8-C3D45BD6EAA1}" type="parTrans" cxnId="{587DA43D-B250-456F-93B8-9A09123EA05D}">
      <dgm:prSet/>
      <dgm:spPr/>
      <dgm:t>
        <a:bodyPr/>
        <a:lstStyle/>
        <a:p>
          <a:endParaRPr lang="en-IN"/>
        </a:p>
      </dgm:t>
    </dgm:pt>
    <dgm:pt modelId="{3CC5DF22-038D-420F-98BB-091C24BAE409}" type="sibTrans" cxnId="{587DA43D-B250-456F-93B8-9A09123EA05D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77E4E2AC-9971-431D-8BB8-DB3B397924DE}">
          <dgm:prSet phldrT="[Text]"/>
          <dgm:spPr/>
          <dgm:t>
            <a:bodyPr>
              <a:sp3d extrusionH="57150">
                <a:bevelT w="57150" h="38100" prst="hardEdge"/>
              </a:sp3d>
            </a:bodyPr>
            <a:lstStyle/>
            <a:p>
              <a:pPr algn="l"/>
              <a14:m>
                <m:oMath xmlns:m="http://schemas.openxmlformats.org/officeDocument/2006/math">
                  <m:sSub>
                    <m:sSubPr>
                      <m:ctrlPr>
                        <a:rPr lang="en-IN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𝑸</m:t>
                      </m:r>
                    </m:e>
                    <m: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𝟏</m:t>
                      </m:r>
                    </m:sub>
                  </m:sSub>
                </m:oMath>
              </a14:m>
              <a:r>
                <a:rPr lang="en-IN" b="1" dirty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IN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𝑸</m:t>
                      </m:r>
                    </m:e>
                    <m: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𝟐</m:t>
                      </m:r>
                    </m:sub>
                  </m:sSub>
                  <m:sSub>
                    <m:sSubPr>
                      <m:ctrlPr>
                        <a:rPr lang="en-IN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𝑸</m:t>
                      </m:r>
                    </m:e>
                    <m: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𝒏</m:t>
                      </m:r>
                    </m:sub>
                  </m:sSub>
                </m:oMath>
              </a14:m>
              <a:endParaRPr lang="en-IN" b="1" dirty="0"/>
            </a:p>
          </dgm:t>
        </dgm:pt>
      </mc:Choice>
      <mc:Fallback xmlns="">
        <dgm:pt modelId="{77E4E2AC-9971-431D-8BB8-DB3B397924DE}">
          <dgm:prSet phldrT="[Text]"/>
          <dgm:spPr/>
          <dgm:t>
            <a:bodyPr>
              <a:sp3d extrusionH="57150">
                <a:bevelT w="57150" h="38100" prst="hardEdge"/>
              </a:sp3d>
            </a:bodyPr>
            <a:lstStyle/>
            <a:p>
              <a:pPr algn="l"/>
              <a:r>
                <a:rPr lang="en-IN" b="1" i="0">
                  <a:latin typeface="Cambria Math" panose="02040503050406030204" pitchFamily="18" charset="0"/>
                </a:rPr>
                <a:t>𝑸_(𝒕−𝟏)</a:t>
              </a:r>
              <a:r>
                <a:rPr lang="en-IN" b="1" dirty="0"/>
                <a:t> </a:t>
              </a:r>
              <a:r>
                <a:rPr lang="en-IN" b="1" i="0">
                  <a:latin typeface="Cambria Math" panose="02040503050406030204" pitchFamily="18" charset="0"/>
                </a:rPr>
                <a:t>𝑸_(𝒕−𝟐) 𝑸_(𝒕−𝒏)</a:t>
              </a:r>
              <a:endParaRPr lang="en-IN" b="1" dirty="0"/>
            </a:p>
          </dgm:t>
        </dgm:pt>
      </mc:Fallback>
    </mc:AlternateContent>
    <dgm:pt modelId="{6CC60DE5-7FA3-4B22-944D-CCD00D79D161}" type="parTrans" cxnId="{72F3CCD7-E71A-4A5C-A16F-88DF3A6ECAB5}">
      <dgm:prSet/>
      <dgm:spPr/>
      <dgm:t>
        <a:bodyPr/>
        <a:lstStyle/>
        <a:p>
          <a:endParaRPr lang="en-IN"/>
        </a:p>
      </dgm:t>
    </dgm:pt>
    <dgm:pt modelId="{D4016F77-18E4-4846-930E-577397362156}" type="sibTrans" cxnId="{72F3CCD7-E71A-4A5C-A16F-88DF3A6ECAB5}">
      <dgm:prSet/>
      <dgm:spPr/>
      <dgm:t>
        <a:bodyPr/>
        <a:lstStyle/>
        <a:p>
          <a:endParaRPr lang="en-IN"/>
        </a:p>
      </dgm:t>
    </dgm:pt>
    <dgm:pt modelId="{CE93749F-69F9-4D1B-9D80-C7FFC928CBF3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GP evaluation</a:t>
          </a:r>
          <a:endParaRPr lang="en-IN" b="1" dirty="0"/>
        </a:p>
      </dgm:t>
    </dgm:pt>
    <dgm:pt modelId="{C7726901-8FA1-4985-93BA-E67CDAC7FAE2}" type="parTrans" cxnId="{85A196E0-5FDB-44E1-A3AD-1B1FE383E436}">
      <dgm:prSet/>
      <dgm:spPr/>
      <dgm:t>
        <a:bodyPr/>
        <a:lstStyle/>
        <a:p>
          <a:endParaRPr lang="en-IN"/>
        </a:p>
      </dgm:t>
    </dgm:pt>
    <dgm:pt modelId="{6D4E689A-6062-423D-9137-3EEC0F28FC95}" type="sibTrans" cxnId="{85A196E0-5FDB-44E1-A3AD-1B1FE383E436}">
      <dgm:prSet/>
      <dgm:spPr/>
      <dgm:t>
        <a:bodyPr/>
        <a:lstStyle/>
        <a:p>
          <a:endParaRPr lang="en-IN"/>
        </a:p>
      </dgm:t>
    </dgm:pt>
    <dgm:pt modelId="{0A7B7614-FA19-47EB-81BB-ED4FC18A9AE9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MAE + parsimony</a:t>
          </a:r>
          <a:endParaRPr lang="en-IN" b="1" dirty="0"/>
        </a:p>
      </dgm:t>
    </dgm:pt>
    <dgm:pt modelId="{89523EF8-FB0F-42E4-8F01-738F0B3A8FF4}" type="parTrans" cxnId="{4F5BEB98-8BB2-4E01-B34F-CC24E67150F2}">
      <dgm:prSet/>
      <dgm:spPr/>
      <dgm:t>
        <a:bodyPr/>
        <a:lstStyle/>
        <a:p>
          <a:endParaRPr lang="en-IN"/>
        </a:p>
      </dgm:t>
    </dgm:pt>
    <dgm:pt modelId="{3CAF86B3-B785-4C26-991B-494BCE6F1E0A}" type="sibTrans" cxnId="{4F5BEB98-8BB2-4E01-B34F-CC24E67150F2}">
      <dgm:prSet/>
      <dgm:spPr/>
      <dgm:t>
        <a:bodyPr/>
        <a:lstStyle/>
        <a:p>
          <a:endParaRPr lang="en-IN"/>
        </a:p>
      </dgm:t>
    </dgm:pt>
    <dgm:pt modelId="{B3FE7BF8-017D-4DF1-B32B-7BE45906BCF6}">
      <dgm:prSet phldrT="[Text]"/>
      <dgm:spPr/>
      <dgm:t>
        <a:bodyPr>
          <a:sp3d extrusionH="57150">
            <a:bevelT w="57150" h="38100" prst="hardEdge"/>
          </a:sp3d>
        </a:bodyPr>
        <a:lstStyle/>
        <a:p>
          <a:r>
            <a:rPr lang="en-IN" dirty="0"/>
            <a:t>Model 2</a:t>
          </a:r>
        </a:p>
      </dgm:t>
    </dgm:pt>
    <dgm:pt modelId="{79991B63-A8A7-419D-8200-586FC1A270CE}" type="parTrans" cxnId="{86C0EAEA-B0CD-4B21-AE52-6BAEE16A8ABC}">
      <dgm:prSet/>
      <dgm:spPr/>
      <dgm:t>
        <a:bodyPr/>
        <a:lstStyle/>
        <a:p>
          <a:endParaRPr lang="en-IN"/>
        </a:p>
      </dgm:t>
    </dgm:pt>
    <dgm:pt modelId="{EFECCF74-D676-4CEF-9BE2-38444E248B08}" type="sibTrans" cxnId="{86C0EAEA-B0CD-4B21-AE52-6BAEE16A8ABC}">
      <dgm:prSet/>
      <dgm:spPr/>
      <dgm:t>
        <a:bodyPr/>
        <a:lstStyle/>
        <a:p>
          <a:endParaRPr lang="en-IN"/>
        </a:p>
      </dgm:t>
    </dgm:pt>
    <dgm:pt modelId="{E3AB0901-7345-4600-9668-276D21AB9053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Hyperparameter Space </a:t>
          </a:r>
        </a:p>
      </dgm:t>
    </dgm:pt>
    <dgm:pt modelId="{46A05C7E-151A-4CA2-A4CA-A76B097C30E5}" type="parTrans" cxnId="{E00F4C22-AF0B-47A8-98D6-E06BBD0B9953}">
      <dgm:prSet/>
      <dgm:spPr/>
      <dgm:t>
        <a:bodyPr/>
        <a:lstStyle/>
        <a:p>
          <a:endParaRPr lang="en-IN"/>
        </a:p>
      </dgm:t>
    </dgm:pt>
    <dgm:pt modelId="{77829D03-BCFB-46EE-AF9C-168C68880DC7}" type="sibTrans" cxnId="{E00F4C22-AF0B-47A8-98D6-E06BBD0B9953}">
      <dgm:prSet/>
      <dgm:spPr/>
      <dgm:t>
        <a:bodyPr/>
        <a:lstStyle/>
        <a:p>
          <a:endParaRPr lang="en-IN"/>
        </a:p>
      </dgm:t>
    </dgm:pt>
    <dgm:pt modelId="{D17A8611-9C8B-43A2-BDBB-ABAD0CB88533}">
      <dgm:prSet phldrT="[Text]"/>
      <dgm:spPr/>
      <dgm:t>
        <a:bodyPr>
          <a:sp3d extrusionH="57150">
            <a:bevelT w="57150" h="38100" prst="hardEdge"/>
          </a:sp3d>
        </a:bodyPr>
        <a:lstStyle/>
        <a:p>
          <a:r>
            <a:rPr lang="en-IN" dirty="0"/>
            <a:t>Model 1</a:t>
          </a:r>
        </a:p>
      </dgm:t>
    </dgm:pt>
    <dgm:pt modelId="{E1828D2D-8879-4147-9CEC-6F2C732A71C5}" type="parTrans" cxnId="{E3C44969-C3D8-4514-9CA5-463A78398277}">
      <dgm:prSet/>
      <dgm:spPr/>
      <dgm:t>
        <a:bodyPr/>
        <a:lstStyle/>
        <a:p>
          <a:endParaRPr lang="en-IN"/>
        </a:p>
      </dgm:t>
    </dgm:pt>
    <dgm:pt modelId="{E2ABA8D9-D51A-41B4-A0D0-5681DA8A381F}" type="sibTrans" cxnId="{E3C44969-C3D8-4514-9CA5-463A78398277}">
      <dgm:prSet/>
      <dgm:spPr/>
      <dgm:t>
        <a:bodyPr/>
        <a:lstStyle/>
        <a:p>
          <a:endParaRPr lang="en-IN"/>
        </a:p>
      </dgm:t>
    </dgm:pt>
    <dgm:pt modelId="{F8F07C2B-D637-4E2D-BAA6-0F9B90167E93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GP Population</a:t>
          </a:r>
        </a:p>
      </dgm:t>
    </dgm:pt>
    <dgm:pt modelId="{0A7FE5F5-932A-4CA0-B767-6B71AD3B1CAC}" type="parTrans" cxnId="{47D3625B-8335-49AF-A44C-45B31107AC98}">
      <dgm:prSet/>
      <dgm:spPr/>
      <dgm:t>
        <a:bodyPr/>
        <a:lstStyle/>
        <a:p>
          <a:endParaRPr lang="en-IN"/>
        </a:p>
      </dgm:t>
    </dgm:pt>
    <dgm:pt modelId="{8AE04783-84EF-4B9D-BDF0-904B5AD9C4AB}" type="sibTrans" cxnId="{47D3625B-8335-49AF-A44C-45B31107AC98}">
      <dgm:prSet/>
      <dgm:spPr/>
      <dgm:t>
        <a:bodyPr/>
        <a:lstStyle/>
        <a:p>
          <a:endParaRPr lang="en-IN"/>
        </a:p>
      </dgm:t>
    </dgm:pt>
    <dgm:pt modelId="{4257BEBD-E509-40F1-84B8-5C6D4CC6557F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n=250 prefix trees</a:t>
          </a:r>
          <a:endParaRPr lang="en-IN" b="1" dirty="0"/>
        </a:p>
      </dgm:t>
    </dgm:pt>
    <dgm:pt modelId="{A1BA2661-0C68-45D0-8EEE-AEA7F9E2EC4B}" type="parTrans" cxnId="{677E6056-5F98-469B-88DF-70E2504DD70D}">
      <dgm:prSet/>
      <dgm:spPr/>
      <dgm:t>
        <a:bodyPr/>
        <a:lstStyle/>
        <a:p>
          <a:endParaRPr lang="en-IN"/>
        </a:p>
      </dgm:t>
    </dgm:pt>
    <dgm:pt modelId="{7E61A3D7-787C-481A-BB2A-FCEA95B0ECB4}" type="sibTrans" cxnId="{677E6056-5F98-469B-88DF-70E2504DD70D}">
      <dgm:prSet/>
      <dgm:spPr/>
      <dgm:t>
        <a:bodyPr/>
        <a:lstStyle/>
        <a:p>
          <a:endParaRPr lang="en-IN"/>
        </a:p>
      </dgm:t>
    </dgm:pt>
    <dgm:pt modelId="{4F9AADB9-0310-4BE1-83A8-AE798753B2FD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Crossover</a:t>
          </a:r>
          <a:endParaRPr lang="en-IN" b="1" dirty="0"/>
        </a:p>
      </dgm:t>
    </dgm:pt>
    <dgm:pt modelId="{DF990D42-05F6-4870-91C2-106EC1B90D79}" type="parTrans" cxnId="{9667103E-C4E4-4842-AED4-06156875ED6C}">
      <dgm:prSet/>
      <dgm:spPr/>
      <dgm:t>
        <a:bodyPr/>
        <a:lstStyle/>
        <a:p>
          <a:endParaRPr lang="en-IN"/>
        </a:p>
      </dgm:t>
    </dgm:pt>
    <dgm:pt modelId="{5B5DD882-495D-4710-A3B7-4A827DD4422D}" type="sibTrans" cxnId="{9667103E-C4E4-4842-AED4-06156875ED6C}">
      <dgm:prSet/>
      <dgm:spPr/>
      <dgm:t>
        <a:bodyPr/>
        <a:lstStyle/>
        <a:p>
          <a:endParaRPr lang="en-IN"/>
        </a:p>
      </dgm:t>
    </dgm:pt>
    <dgm:pt modelId="{CAC38C98-3EAD-4F0E-8AB1-B4A896286A4B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Mutation</a:t>
          </a:r>
        </a:p>
      </dgm:t>
    </dgm:pt>
    <dgm:pt modelId="{14404A69-65D6-4DE6-871A-2B5AF2CC7ADD}" type="parTrans" cxnId="{F524E5E6-5BAD-4688-AE8A-C20072776AFC}">
      <dgm:prSet/>
      <dgm:spPr/>
      <dgm:t>
        <a:bodyPr/>
        <a:lstStyle/>
        <a:p>
          <a:endParaRPr lang="en-IN"/>
        </a:p>
      </dgm:t>
    </dgm:pt>
    <dgm:pt modelId="{7EB8448A-5559-4A25-97E8-1732A85E80BF}" type="sibTrans" cxnId="{F524E5E6-5BAD-4688-AE8A-C20072776AFC}">
      <dgm:prSet/>
      <dgm:spPr/>
      <dgm:t>
        <a:bodyPr/>
        <a:lstStyle/>
        <a:p>
          <a:endParaRPr lang="en-IN"/>
        </a:p>
      </dgm:t>
    </dgm:pt>
    <dgm:pt modelId="{C74BB065-08D8-4E39-AC75-DC2B32B124B3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Equation</a:t>
          </a:r>
        </a:p>
      </dgm:t>
    </dgm:pt>
    <dgm:pt modelId="{5CC758E0-EC54-4A34-895B-AC7886BD1187}" type="parTrans" cxnId="{C7A8B29E-D5C5-43CE-A4BD-423A9289988B}">
      <dgm:prSet/>
      <dgm:spPr/>
      <dgm:t>
        <a:bodyPr/>
        <a:lstStyle/>
        <a:p>
          <a:endParaRPr lang="en-IN"/>
        </a:p>
      </dgm:t>
    </dgm:pt>
    <dgm:pt modelId="{F77D3AEF-A564-4F72-84A4-AB621D77E7D9}" type="sibTrans" cxnId="{C7A8B29E-D5C5-43CE-A4BD-423A9289988B}">
      <dgm:prSet/>
      <dgm:spPr/>
      <dgm:t>
        <a:bodyPr/>
        <a:lstStyle/>
        <a:p>
          <a:endParaRPr lang="en-IN"/>
        </a:p>
      </dgm:t>
    </dgm:pt>
    <dgm:pt modelId="{3ED6768E-5B24-4ACD-8BD5-C7E551B89072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`50 Generation</a:t>
          </a:r>
        </a:p>
      </dgm:t>
    </dgm:pt>
    <dgm:pt modelId="{7817AF17-BC06-4ABB-B00B-D0AE745E9383}" type="parTrans" cxnId="{A6D41A09-3DF3-41A2-9607-29DF51D7277A}">
      <dgm:prSet/>
      <dgm:spPr/>
      <dgm:t>
        <a:bodyPr/>
        <a:lstStyle/>
        <a:p>
          <a:endParaRPr lang="en-IN"/>
        </a:p>
      </dgm:t>
    </dgm:pt>
    <dgm:pt modelId="{5C861181-D299-4C47-BE96-8C0682BB2072}" type="sibTrans" cxnId="{A6D41A09-3DF3-41A2-9607-29DF51D7277A}">
      <dgm:prSet/>
      <dgm:spPr/>
      <dgm:t>
        <a:bodyPr/>
        <a:lstStyle/>
        <a:p>
          <a:endParaRPr lang="en-IN"/>
        </a:p>
      </dgm:t>
    </dgm:pt>
    <dgm:pt modelId="{CA75FB40-931F-4F3E-8AF2-0131D4405BEF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Note - Tournament k=5,Ramped Half and Half, crossover p=0.70, mutation p=0.20, elitism n=5, </a:t>
          </a:r>
        </a:p>
        <a:p>
          <a:pPr algn="l"/>
          <a:endParaRPr lang="en-IN" dirty="0"/>
        </a:p>
      </dgm:t>
    </dgm:pt>
    <dgm:pt modelId="{6073A7A5-AF44-4EA4-8C2F-ADEA0E3ADB52}" type="parTrans" cxnId="{828872E0-D07E-4E9E-8D05-1324ABF34A7D}">
      <dgm:prSet/>
      <dgm:spPr/>
      <dgm:t>
        <a:bodyPr/>
        <a:lstStyle/>
        <a:p>
          <a:endParaRPr lang="en-IN"/>
        </a:p>
      </dgm:t>
    </dgm:pt>
    <dgm:pt modelId="{093933DD-5132-446C-ABDF-468E0E51A4B3}" type="sibTrans" cxnId="{828872E0-D07E-4E9E-8D05-1324ABF34A7D}">
      <dgm:prSet/>
      <dgm:spPr/>
      <dgm:t>
        <a:bodyPr/>
        <a:lstStyle/>
        <a:p>
          <a:endParaRPr lang="en-IN"/>
        </a:p>
      </dgm:t>
    </dgm:pt>
    <dgm:pt modelId="{1F2BDAB9-5791-4B26-A94B-9AACA97353C9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Hidden layer, Batch size, Learning Rate, Dropout Rate…</a:t>
          </a:r>
        </a:p>
      </dgm:t>
    </dgm:pt>
    <dgm:pt modelId="{21474CB9-9E0D-4C18-A973-AD9EB5618D0B}" type="parTrans" cxnId="{198E1CBD-0E14-4B14-902D-E824D44EA87C}">
      <dgm:prSet/>
      <dgm:spPr/>
      <dgm:t>
        <a:bodyPr/>
        <a:lstStyle/>
        <a:p>
          <a:endParaRPr lang="en-IN"/>
        </a:p>
      </dgm:t>
    </dgm:pt>
    <dgm:pt modelId="{FD28B2CB-2A95-4C15-8C35-B86120C2157F}" type="sibTrans" cxnId="{198E1CBD-0E14-4B14-902D-E824D44EA87C}">
      <dgm:prSet/>
      <dgm:spPr/>
      <dgm:t>
        <a:bodyPr/>
        <a:lstStyle/>
        <a:p>
          <a:endParaRPr lang="en-IN"/>
        </a:p>
      </dgm:t>
    </dgm:pt>
    <dgm:pt modelId="{E9779FFC-5E3F-4A3C-89CF-A93150D284F4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 err="1"/>
            <a:t>Optuna</a:t>
          </a:r>
          <a:r>
            <a:rPr lang="en-IN" b="1" dirty="0"/>
            <a:t> TPE</a:t>
          </a:r>
        </a:p>
      </dgm:t>
    </dgm:pt>
    <dgm:pt modelId="{D7102015-0CE0-424B-B3C2-F6933011E3BF}" type="parTrans" cxnId="{E49D7C06-B992-4D5D-81A5-129641AB17FC}">
      <dgm:prSet/>
      <dgm:spPr/>
      <dgm:t>
        <a:bodyPr/>
        <a:lstStyle/>
        <a:p>
          <a:endParaRPr lang="en-IN"/>
        </a:p>
      </dgm:t>
    </dgm:pt>
    <dgm:pt modelId="{8EA90EB2-ED9A-46D1-8A95-647047A04529}" type="sibTrans" cxnId="{E49D7C06-B992-4D5D-81A5-129641AB17FC}">
      <dgm:prSet/>
      <dgm:spPr/>
      <dgm:t>
        <a:bodyPr/>
        <a:lstStyle/>
        <a:p>
          <a:endParaRPr lang="en-IN"/>
        </a:p>
      </dgm:t>
    </dgm:pt>
    <dgm:pt modelId="{2AAE0D2C-9237-46B1-B774-19657EAACA50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10 Trials</a:t>
          </a:r>
        </a:p>
      </dgm:t>
    </dgm:pt>
    <dgm:pt modelId="{473A883D-9625-4739-AC56-DA40783BF0F2}" type="parTrans" cxnId="{F177C5F9-6711-4C0B-932B-97E89E729E80}">
      <dgm:prSet/>
      <dgm:spPr/>
      <dgm:t>
        <a:bodyPr/>
        <a:lstStyle/>
        <a:p>
          <a:endParaRPr lang="en-IN"/>
        </a:p>
      </dgm:t>
    </dgm:pt>
    <dgm:pt modelId="{2A4C87CF-9277-4697-BA5A-018EC41AB7EE}" type="sibTrans" cxnId="{F177C5F9-6711-4C0B-932B-97E89E729E80}">
      <dgm:prSet/>
      <dgm:spPr/>
      <dgm:t>
        <a:bodyPr/>
        <a:lstStyle/>
        <a:p>
          <a:endParaRPr lang="en-IN"/>
        </a:p>
      </dgm:t>
    </dgm:pt>
    <dgm:pt modelId="{5BA2C546-A98B-4D1B-A6DE-869010188250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30 Epoch</a:t>
          </a:r>
        </a:p>
      </dgm:t>
    </dgm:pt>
    <dgm:pt modelId="{A426FF8D-DBF2-4129-9FB0-7DE447B4B495}" type="parTrans" cxnId="{18E0AFBB-DCA8-41FC-904F-B8EF0A6F7985}">
      <dgm:prSet/>
      <dgm:spPr/>
      <dgm:t>
        <a:bodyPr/>
        <a:lstStyle/>
        <a:p>
          <a:endParaRPr lang="en-IN"/>
        </a:p>
      </dgm:t>
    </dgm:pt>
    <dgm:pt modelId="{C13B6F2A-4636-4E9E-B2BF-EDDBEA2F9203}" type="sibTrans" cxnId="{18E0AFBB-DCA8-41FC-904F-B8EF0A6F7985}">
      <dgm:prSet/>
      <dgm:spPr/>
      <dgm:t>
        <a:bodyPr/>
        <a:lstStyle/>
        <a:p>
          <a:endParaRPr lang="en-IN"/>
        </a:p>
      </dgm:t>
    </dgm:pt>
    <dgm:pt modelId="{71248AD9-88FB-4839-AC86-BB7B580A25F8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Bi-LSTM Training</a:t>
          </a:r>
        </a:p>
      </dgm:t>
    </dgm:pt>
    <dgm:pt modelId="{7DAFABEF-0F07-45C5-BD40-2203250591F4}" type="parTrans" cxnId="{F07BE6E8-B0EA-472A-ADDC-BFAC33BEFBEF}">
      <dgm:prSet/>
      <dgm:spPr/>
      <dgm:t>
        <a:bodyPr/>
        <a:lstStyle/>
        <a:p>
          <a:endParaRPr lang="en-IN"/>
        </a:p>
      </dgm:t>
    </dgm:pt>
    <dgm:pt modelId="{56CE1FAA-E70A-4847-98FB-BAEB57729C7F}" type="sibTrans" cxnId="{F07BE6E8-B0EA-472A-ADDC-BFAC33BEFBEF}">
      <dgm:prSet/>
      <dgm:spPr/>
      <dgm:t>
        <a:bodyPr/>
        <a:lstStyle/>
        <a:p>
          <a:endParaRPr lang="en-IN"/>
        </a:p>
      </dgm:t>
    </dgm:pt>
    <dgm:pt modelId="{379AF0B9-17CC-4C1E-B3B1-50CBD5D885DC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early stop on validation NSE</a:t>
          </a:r>
          <a:endParaRPr lang="en-IN" b="1" dirty="0"/>
        </a:p>
      </dgm:t>
    </dgm:pt>
    <dgm:pt modelId="{E115E501-D30C-4781-B42B-6867B26C9A18}" type="parTrans" cxnId="{D88E3269-4456-45C8-834B-6D0D93CE3AEE}">
      <dgm:prSet/>
      <dgm:spPr/>
      <dgm:t>
        <a:bodyPr/>
        <a:lstStyle/>
        <a:p>
          <a:endParaRPr lang="en-IN"/>
        </a:p>
      </dgm:t>
    </dgm:pt>
    <dgm:pt modelId="{F23FEB5F-459B-47E9-9BBB-33223FB5A947}" type="sibTrans" cxnId="{D88E3269-4456-45C8-834B-6D0D93CE3AEE}">
      <dgm:prSet/>
      <dgm:spPr/>
      <dgm:t>
        <a:bodyPr/>
        <a:lstStyle/>
        <a:p>
          <a:endParaRPr lang="en-IN"/>
        </a:p>
      </dgm:t>
    </dgm:pt>
    <dgm:pt modelId="{4E25AB99-2077-46DA-9226-31805E168921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Phase-2 retrain</a:t>
          </a:r>
          <a:endParaRPr lang="en-IN" b="1" dirty="0"/>
        </a:p>
      </dgm:t>
    </dgm:pt>
    <dgm:pt modelId="{D4CD89FA-8D05-484A-80DB-28E56D50A559}" type="parTrans" cxnId="{2ECC8C7E-2654-42D2-96E3-A379D1C86725}">
      <dgm:prSet/>
      <dgm:spPr/>
      <dgm:t>
        <a:bodyPr/>
        <a:lstStyle/>
        <a:p>
          <a:endParaRPr lang="en-IN"/>
        </a:p>
      </dgm:t>
    </dgm:pt>
    <dgm:pt modelId="{886BFFF3-511D-4624-BE0D-EBA51A934527}" type="sibTrans" cxnId="{2ECC8C7E-2654-42D2-96E3-A379D1C86725}">
      <dgm:prSet/>
      <dgm:spPr/>
      <dgm:t>
        <a:bodyPr/>
        <a:lstStyle/>
        <a:p>
          <a:endParaRPr lang="en-IN"/>
        </a:p>
      </dgm:t>
    </dgm:pt>
    <dgm:pt modelId="{F2043B63-762C-4F2F-B9AD-9523A6BB137C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train+val, best epoch</a:t>
          </a:r>
          <a:endParaRPr lang="en-IN" b="1" dirty="0"/>
        </a:p>
      </dgm:t>
    </dgm:pt>
    <dgm:pt modelId="{4D141F77-280F-4EA5-B571-DEA8A369F091}" type="parTrans" cxnId="{EFD92ADE-DB81-4FA6-827F-99E07D048BFF}">
      <dgm:prSet/>
      <dgm:spPr/>
      <dgm:t>
        <a:bodyPr/>
        <a:lstStyle/>
        <a:p>
          <a:endParaRPr lang="en-IN"/>
        </a:p>
      </dgm:t>
    </dgm:pt>
    <dgm:pt modelId="{25948A69-7036-41BB-8DD4-1312EAA5BD80}" type="sibTrans" cxnId="{EFD92ADE-DB81-4FA6-827F-99E07D048BFF}">
      <dgm:prSet/>
      <dgm:spPr/>
      <dgm:t>
        <a:bodyPr/>
        <a:lstStyle/>
        <a:p>
          <a:endParaRPr lang="en-IN"/>
        </a:p>
      </dgm:t>
    </dgm:pt>
    <dgm:pt modelId="{8DF1C91E-6276-43F4-A95B-FA3C8B17919A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Predict on Test Set</a:t>
          </a:r>
        </a:p>
      </dgm:t>
    </dgm:pt>
    <dgm:pt modelId="{63C449A1-4AB5-4119-A20C-95C814D3049B}" type="parTrans" cxnId="{EC860414-36BF-4EBB-AE6E-61A0E806C25F}">
      <dgm:prSet/>
      <dgm:spPr/>
      <dgm:t>
        <a:bodyPr/>
        <a:lstStyle/>
        <a:p>
          <a:endParaRPr lang="en-IN"/>
        </a:p>
      </dgm:t>
    </dgm:pt>
    <dgm:pt modelId="{388AE8D8-8A44-438A-8146-35F0AFA784F2}" type="sibTrans" cxnId="{EC860414-36BF-4EBB-AE6E-61A0E806C25F}">
      <dgm:prSet/>
      <dgm:spPr/>
      <dgm:t>
        <a:bodyPr/>
        <a:lstStyle/>
        <a:p>
          <a:endParaRPr lang="en-IN"/>
        </a:p>
      </dgm:t>
    </dgm:pt>
    <dgm:pt modelId="{75FD82FA-E6CF-4B1C-A850-25386BA71DDF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Note - Bidirectional LSTM · hidden 32–256, layers 1–3, </a:t>
          </a:r>
          <a:r>
            <a:rPr lang="en-US" b="1" i="0" dirty="0" err="1"/>
            <a:t>softplus</a:t>
          </a:r>
          <a:r>
            <a:rPr lang="en-US" b="1" i="0" dirty="0"/>
            <a:t> output, Adam optimizer</a:t>
          </a:r>
          <a:endParaRPr lang="en-IN" b="1" dirty="0"/>
        </a:p>
      </dgm:t>
    </dgm:pt>
    <dgm:pt modelId="{9E663C4D-F77B-4912-A65B-AF695C9CD27B}" type="parTrans" cxnId="{A2C1F2A1-9045-4509-B25A-84AA4F748799}">
      <dgm:prSet/>
      <dgm:spPr/>
      <dgm:t>
        <a:bodyPr/>
        <a:lstStyle/>
        <a:p>
          <a:endParaRPr lang="en-IN"/>
        </a:p>
      </dgm:t>
    </dgm:pt>
    <dgm:pt modelId="{204521F5-545C-422D-B7DD-B12E4109B95C}" type="sibTrans" cxnId="{A2C1F2A1-9045-4509-B25A-84AA4F748799}">
      <dgm:prSet/>
      <dgm:spPr/>
      <dgm:t>
        <a:bodyPr/>
        <a:lstStyle/>
        <a:p>
          <a:endParaRPr lang="en-IN"/>
        </a:p>
      </dgm:t>
    </dgm:pt>
    <dgm:pt modelId="{E0BBF7DF-BCC9-4604-95DB-EAF8F35B6697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dirty="0"/>
            <a:t>Model 3</a:t>
          </a:r>
        </a:p>
      </dgm:t>
    </dgm:pt>
    <dgm:pt modelId="{23916E84-2BCC-4390-89D9-7E1B771484F2}" type="parTrans" cxnId="{FE6A4046-028A-4032-8F87-1C6DC8233C52}">
      <dgm:prSet/>
      <dgm:spPr/>
      <dgm:t>
        <a:bodyPr/>
        <a:lstStyle/>
        <a:p>
          <a:endParaRPr lang="en-IN"/>
        </a:p>
      </dgm:t>
    </dgm:pt>
    <dgm:pt modelId="{9D22E735-E359-4A71-8F56-F90951365FDC}" type="sibTrans" cxnId="{FE6A4046-028A-4032-8F87-1C6DC8233C52}">
      <dgm:prSet/>
      <dgm:spPr/>
      <dgm:t>
        <a:bodyPr/>
        <a:lstStyle/>
        <a:p>
          <a:endParaRPr lang="en-IN"/>
        </a:p>
      </dgm:t>
    </dgm:pt>
    <dgm:pt modelId="{8D7322D2-2681-47E6-B522-A1EDD30A1623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Training data</a:t>
          </a:r>
          <a:endParaRPr lang="en-IN" b="1" dirty="0"/>
        </a:p>
      </dgm:t>
    </dgm:pt>
    <dgm:pt modelId="{F8DD56DF-AC27-4A44-99A5-70C96AEF5E6B}" type="parTrans" cxnId="{556CEB73-1C3A-4990-880C-8FC55D12C2EC}">
      <dgm:prSet/>
      <dgm:spPr/>
      <dgm:t>
        <a:bodyPr/>
        <a:lstStyle/>
        <a:p>
          <a:endParaRPr lang="en-IN"/>
        </a:p>
      </dgm:t>
    </dgm:pt>
    <dgm:pt modelId="{A4645CF8-43A7-4105-8307-CCA1ACD093E4}" type="sibTrans" cxnId="{556CEB73-1C3A-4990-880C-8FC55D12C2EC}">
      <dgm:prSet/>
      <dgm:spPr/>
      <dgm:t>
        <a:bodyPr/>
        <a:lstStyle/>
        <a:p>
          <a:endParaRPr lang="en-IN"/>
        </a:p>
      </dgm:t>
    </dgm:pt>
    <dgm:pt modelId="{4AC512E9-5452-45E4-8240-C8AF608CC70E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1980 – 2005</a:t>
          </a:r>
        </a:p>
      </dgm:t>
    </dgm:pt>
    <dgm:pt modelId="{7D359FFD-CB42-43DD-A7FB-236EE065411D}" type="parTrans" cxnId="{F4AFE12B-F103-4AD3-BBA7-FE7FAFFC3B43}">
      <dgm:prSet/>
      <dgm:spPr/>
      <dgm:t>
        <a:bodyPr/>
        <a:lstStyle/>
        <a:p>
          <a:endParaRPr lang="en-IN"/>
        </a:p>
      </dgm:t>
    </dgm:pt>
    <dgm:pt modelId="{5F17B060-14CB-4325-8AB0-B25AB6515A94}" type="sibTrans" cxnId="{F4AFE12B-F103-4AD3-BBA7-FE7FAFFC3B43}">
      <dgm:prSet/>
      <dgm:spPr/>
      <dgm:t>
        <a:bodyPr/>
        <a:lstStyle/>
        <a:p>
          <a:endParaRPr lang="en-IN"/>
        </a:p>
      </dgm:t>
    </dgm:pt>
    <dgm:pt modelId="{588E0242-1DEB-47D2-9B80-C5C016C367E0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Sliding windows</a:t>
          </a:r>
          <a:endParaRPr lang="en-IN" b="1" dirty="0"/>
        </a:p>
      </dgm:t>
    </dgm:pt>
    <dgm:pt modelId="{C6702E07-BF91-4248-9DF0-DD7CF0812489}" type="parTrans" cxnId="{41D0FB96-AF2C-44DC-AD7D-1C8713017CEE}">
      <dgm:prSet/>
      <dgm:spPr/>
      <dgm:t>
        <a:bodyPr/>
        <a:lstStyle/>
        <a:p>
          <a:endParaRPr lang="en-IN"/>
        </a:p>
      </dgm:t>
    </dgm:pt>
    <dgm:pt modelId="{011E220E-38A9-490A-8F88-7F152CCFA13D}" type="sibTrans" cxnId="{41D0FB96-AF2C-44DC-AD7D-1C8713017CEE}">
      <dgm:prSet/>
      <dgm:spPr/>
      <dgm:t>
        <a:bodyPr/>
        <a:lstStyle/>
        <a:p>
          <a:endParaRPr lang="en-IN"/>
        </a:p>
      </dgm:t>
    </dgm:pt>
    <dgm:pt modelId="{328AE695-6571-411F-BFC9-00263B595145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365d window, 90d step</a:t>
          </a:r>
          <a:endParaRPr lang="en-IN" b="1" dirty="0"/>
        </a:p>
      </dgm:t>
    </dgm:pt>
    <dgm:pt modelId="{10340065-B486-4B45-9B2F-7619962DA8CF}" type="parTrans" cxnId="{B59F1193-6B62-4C95-861B-186DBD49C6BE}">
      <dgm:prSet/>
      <dgm:spPr/>
      <dgm:t>
        <a:bodyPr/>
        <a:lstStyle/>
        <a:p>
          <a:endParaRPr lang="en-IN"/>
        </a:p>
      </dgm:t>
    </dgm:pt>
    <dgm:pt modelId="{F3E65BCC-F808-49EA-9E6C-7E0CF57E7DD8}" type="sibTrans" cxnId="{B59F1193-6B62-4C95-861B-186DBD49C6BE}">
      <dgm:prSet/>
      <dgm:spPr/>
      <dgm:t>
        <a:bodyPr/>
        <a:lstStyle/>
        <a:p>
          <a:endParaRPr lang="en-IN"/>
        </a:p>
      </dgm:t>
    </dgm:pt>
    <dgm:pt modelId="{C6DE5E37-F3DD-4B11-ADA0-AE33DC349DDA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32 Statistical features</a:t>
          </a:r>
          <a:endParaRPr lang="en-IN" b="1" dirty="0"/>
        </a:p>
      </dgm:t>
    </dgm:pt>
    <dgm:pt modelId="{2BCB9178-596B-41CE-8E4C-C896AC7C176A}" type="parTrans" cxnId="{D61F85E2-959D-46A0-B05C-8FC713F9AE3F}">
      <dgm:prSet/>
      <dgm:spPr/>
      <dgm:t>
        <a:bodyPr/>
        <a:lstStyle/>
        <a:p>
          <a:endParaRPr lang="en-IN"/>
        </a:p>
      </dgm:t>
    </dgm:pt>
    <dgm:pt modelId="{9CE1B81D-DB9E-4BDC-8C92-7A29005E162D}" type="sibTrans" cxnId="{D61F85E2-959D-46A0-B05C-8FC713F9AE3F}">
      <dgm:prSet/>
      <dgm:spPr/>
      <dgm:t>
        <a:bodyPr/>
        <a:lstStyle/>
        <a:p>
          <a:endParaRPr lang="en-IN"/>
        </a:p>
      </dgm:t>
    </dgm:pt>
    <dgm:pt modelId="{84C3D9BA-5A83-4E96-AA0C-50F96D21DAD3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ACF, Hurst, entropy…</a:t>
          </a:r>
          <a:endParaRPr lang="en-IN" b="1" dirty="0"/>
        </a:p>
      </dgm:t>
    </dgm:pt>
    <dgm:pt modelId="{310393F8-614E-4835-8189-D097564B50EC}" type="parTrans" cxnId="{833479AE-DE90-4AFE-8F9F-A2CE2FB63E55}">
      <dgm:prSet/>
      <dgm:spPr/>
      <dgm:t>
        <a:bodyPr/>
        <a:lstStyle/>
        <a:p>
          <a:endParaRPr lang="en-IN"/>
        </a:p>
      </dgm:t>
    </dgm:pt>
    <dgm:pt modelId="{7246617B-F880-49AD-AC95-E1B36D1F5AA5}" type="sibTrans" cxnId="{833479AE-DE90-4AFE-8F9F-A2CE2FB63E55}">
      <dgm:prSet/>
      <dgm:spPr/>
      <dgm:t>
        <a:bodyPr/>
        <a:lstStyle/>
        <a:p>
          <a:endParaRPr lang="en-IN"/>
        </a:p>
      </dgm:t>
    </dgm:pt>
    <dgm:pt modelId="{872A310E-12AF-40BD-AF9E-51CCB92DAD5E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Optuna per window</a:t>
          </a:r>
          <a:endParaRPr lang="en-IN" b="1" dirty="0"/>
        </a:p>
      </dgm:t>
    </dgm:pt>
    <dgm:pt modelId="{8EB0ED16-1A32-4F4D-A690-AEDCC9818B07}" type="parTrans" cxnId="{17E45426-571E-453A-8F20-3DE06741E6A2}">
      <dgm:prSet/>
      <dgm:spPr/>
      <dgm:t>
        <a:bodyPr/>
        <a:lstStyle/>
        <a:p>
          <a:endParaRPr lang="en-IN"/>
        </a:p>
      </dgm:t>
    </dgm:pt>
    <dgm:pt modelId="{E3BDD133-E42D-4E1B-A38C-BC90E0B3EC36}" type="sibTrans" cxnId="{17E45426-571E-453A-8F20-3DE06741E6A2}">
      <dgm:prSet/>
      <dgm:spPr/>
      <dgm:t>
        <a:bodyPr/>
        <a:lstStyle/>
        <a:p>
          <a:endParaRPr lang="en-IN"/>
        </a:p>
      </dgm:t>
    </dgm:pt>
    <dgm:pt modelId="{EBEF0324-A877-4362-8242-DDF3CB2227B6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10 trials - best HP label</a:t>
          </a:r>
          <a:endParaRPr lang="en-IN" b="1" dirty="0"/>
        </a:p>
      </dgm:t>
    </dgm:pt>
    <dgm:pt modelId="{92F09763-581E-4147-ACF2-4E5BE2A988D0}" type="parTrans" cxnId="{5AD9B6C6-1547-4F43-BCD4-D5029A91D3AA}">
      <dgm:prSet/>
      <dgm:spPr/>
      <dgm:t>
        <a:bodyPr/>
        <a:lstStyle/>
        <a:p>
          <a:endParaRPr lang="en-IN"/>
        </a:p>
      </dgm:t>
    </dgm:pt>
    <dgm:pt modelId="{77CFF499-34E7-4F97-8466-F48F9FECCA41}" type="sibTrans" cxnId="{5AD9B6C6-1547-4F43-BCD4-D5029A91D3AA}">
      <dgm:prSet/>
      <dgm:spPr/>
      <dgm:t>
        <a:bodyPr/>
        <a:lstStyle/>
        <a:p>
          <a:endParaRPr lang="en-IN"/>
        </a:p>
      </dgm:t>
    </dgm:pt>
    <dgm:pt modelId="{EA349D5B-B8AB-4058-9CCE-AF2AB101F2A1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Meta-GP rules</a:t>
          </a:r>
          <a:endParaRPr lang="en-IN" b="1" dirty="0"/>
        </a:p>
      </dgm:t>
    </dgm:pt>
    <dgm:pt modelId="{D0610354-7EFD-4A8B-8758-71011BDD3BFF}" type="parTrans" cxnId="{9C37A4E7-146F-49CE-A336-E689FF4777D3}">
      <dgm:prSet/>
      <dgm:spPr/>
      <dgm:t>
        <a:bodyPr/>
        <a:lstStyle/>
        <a:p>
          <a:endParaRPr lang="en-IN"/>
        </a:p>
      </dgm:t>
    </dgm:pt>
    <dgm:pt modelId="{A5CB1542-98DC-4E74-82E3-FAC43C864E8E}" type="sibTrans" cxnId="{9C37A4E7-146F-49CE-A336-E689FF4777D3}">
      <dgm:prSet/>
      <dgm:spPr/>
      <dgm:t>
        <a:bodyPr/>
        <a:lstStyle/>
        <a:p>
          <a:endParaRPr lang="en-IN"/>
        </a:p>
      </dgm:t>
    </dgm:pt>
    <dgm:pt modelId="{D504B5D1-EBB4-4E9B-9B67-9723748E584D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GP learns f(x1…x32)--&gt;HP</a:t>
          </a:r>
          <a:endParaRPr lang="en-IN" b="1" dirty="0"/>
        </a:p>
      </dgm:t>
    </dgm:pt>
    <dgm:pt modelId="{2C6899A5-64B5-41F6-A5FD-9EC2EAAA14B5}" type="parTrans" cxnId="{B8D526CF-0E09-4B12-B1A9-67F0F4F4339F}">
      <dgm:prSet/>
      <dgm:spPr/>
      <dgm:t>
        <a:bodyPr/>
        <a:lstStyle/>
        <a:p>
          <a:endParaRPr lang="en-IN"/>
        </a:p>
      </dgm:t>
    </dgm:pt>
    <dgm:pt modelId="{5B7C0D95-7CC0-41FD-8FED-B9C4926980B7}" type="sibTrans" cxnId="{B8D526CF-0E09-4B12-B1A9-67F0F4F4339F}">
      <dgm:prSet/>
      <dgm:spPr/>
      <dgm:t>
        <a:bodyPr/>
        <a:lstStyle/>
        <a:p>
          <a:endParaRPr lang="en-IN"/>
        </a:p>
      </dgm:t>
    </dgm:pt>
    <dgm:pt modelId="{E016EB79-B3D5-470E-959C-EEAD35257E69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Predict HP</a:t>
          </a:r>
          <a:endParaRPr lang="en-IN" b="1" dirty="0"/>
        </a:p>
      </dgm:t>
    </dgm:pt>
    <dgm:pt modelId="{22899E63-33AA-4281-AF5A-4E7A6DCA5500}" type="parTrans" cxnId="{9643903E-F0C2-4529-8704-F463B81C8383}">
      <dgm:prSet/>
      <dgm:spPr/>
      <dgm:t>
        <a:bodyPr/>
        <a:lstStyle/>
        <a:p>
          <a:endParaRPr lang="en-IN"/>
        </a:p>
      </dgm:t>
    </dgm:pt>
    <dgm:pt modelId="{082B880D-FABB-4349-8461-03E13FA7458B}" type="sibTrans" cxnId="{9643903E-F0C2-4529-8704-F463B81C8383}">
      <dgm:prSet/>
      <dgm:spPr/>
      <dgm:t>
        <a:bodyPr/>
        <a:lstStyle/>
        <a:p>
          <a:endParaRPr lang="en-IN"/>
        </a:p>
      </dgm:t>
    </dgm:pt>
    <dgm:pt modelId="{6DEFBFD3-B939-4917-BA3F-C369BC249311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last training window</a:t>
          </a:r>
          <a:endParaRPr lang="en-IN" b="1" dirty="0"/>
        </a:p>
      </dgm:t>
    </dgm:pt>
    <dgm:pt modelId="{19E35768-0017-4484-875D-70A31DE16F1A}" type="parTrans" cxnId="{4A97123F-8098-4151-BCE6-9F4C388776CC}">
      <dgm:prSet/>
      <dgm:spPr/>
      <dgm:t>
        <a:bodyPr/>
        <a:lstStyle/>
        <a:p>
          <a:endParaRPr lang="en-IN"/>
        </a:p>
      </dgm:t>
    </dgm:pt>
    <dgm:pt modelId="{AB538472-5219-4EAD-A441-C10C8AF04353}" type="sibTrans" cxnId="{4A97123F-8098-4151-BCE6-9F4C388776CC}">
      <dgm:prSet/>
      <dgm:spPr/>
      <dgm:t>
        <a:bodyPr/>
        <a:lstStyle/>
        <a:p>
          <a:endParaRPr lang="en-IN"/>
        </a:p>
      </dgm:t>
    </dgm:pt>
    <dgm:pt modelId="{7B253A30-08BD-4CEA-9FEA-CFEA2831622D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Final BiLSTM</a:t>
          </a:r>
          <a:endParaRPr lang="en-IN" b="1" dirty="0"/>
        </a:p>
      </dgm:t>
    </dgm:pt>
    <dgm:pt modelId="{2D3B6029-CB52-4AE5-BA36-D09D844CE43A}" type="parTrans" cxnId="{4ADDDF78-99D0-4FB4-A039-7503900A2EAA}">
      <dgm:prSet/>
      <dgm:spPr/>
      <dgm:t>
        <a:bodyPr/>
        <a:lstStyle/>
        <a:p>
          <a:endParaRPr lang="en-IN"/>
        </a:p>
      </dgm:t>
    </dgm:pt>
    <dgm:pt modelId="{39F65510-FE23-4947-A17F-7EEE0277E480}" type="sibTrans" cxnId="{4ADDDF78-99D0-4FB4-A039-7503900A2EAA}">
      <dgm:prSet/>
      <dgm:spPr/>
      <dgm:t>
        <a:bodyPr/>
        <a:lstStyle/>
        <a:p>
          <a:endParaRPr lang="en-IN"/>
        </a:p>
      </dgm:t>
    </dgm:pt>
    <dgm:pt modelId="{E5368765-56EA-4AB4-9CE6-C9BB24D5ACD4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meta-predicted HP</a:t>
          </a:r>
          <a:endParaRPr lang="en-IN" b="1" dirty="0"/>
        </a:p>
      </dgm:t>
    </dgm:pt>
    <dgm:pt modelId="{AE855FBF-BE20-4592-A1EC-D4353B267895}" type="parTrans" cxnId="{F4AB80F4-A99F-4AA9-ABE3-131BD24C3312}">
      <dgm:prSet/>
      <dgm:spPr/>
      <dgm:t>
        <a:bodyPr/>
        <a:lstStyle/>
        <a:p>
          <a:endParaRPr lang="en-IN"/>
        </a:p>
      </dgm:t>
    </dgm:pt>
    <dgm:pt modelId="{014D2AE5-BCFB-4D7B-907A-CA152884F43A}" type="sibTrans" cxnId="{F4AB80F4-A99F-4AA9-ABE3-131BD24C3312}">
      <dgm:prSet/>
      <dgm:spPr/>
      <dgm:t>
        <a:bodyPr/>
        <a:lstStyle/>
        <a:p>
          <a:endParaRPr lang="en-IN"/>
        </a:p>
      </dgm:t>
    </dgm:pt>
    <dgm:pt modelId="{7313B546-E0F8-40E7-B7D1-F7815CFDACAC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Test prediction</a:t>
          </a:r>
          <a:endParaRPr lang="en-IN" b="1" dirty="0"/>
        </a:p>
      </dgm:t>
    </dgm:pt>
    <dgm:pt modelId="{5AF79503-60A7-4627-97C5-B9DF09EC83E4}" type="parTrans" cxnId="{9FA5BB67-DE31-405E-BFFE-0E5C5F15ED7F}">
      <dgm:prSet/>
      <dgm:spPr/>
      <dgm:t>
        <a:bodyPr/>
        <a:lstStyle/>
        <a:p>
          <a:endParaRPr lang="en-IN"/>
        </a:p>
      </dgm:t>
    </dgm:pt>
    <dgm:pt modelId="{909F957C-68FA-4733-B9D2-7CD74EBA6F92}" type="sibTrans" cxnId="{9FA5BB67-DE31-405E-BFFE-0E5C5F15ED7F}">
      <dgm:prSet/>
      <dgm:spPr/>
      <dgm:t>
        <a:bodyPr/>
        <a:lstStyle/>
        <a:p>
          <a:endParaRPr lang="en-IN"/>
        </a:p>
      </dgm:t>
    </dgm:pt>
    <dgm:pt modelId="{DC706501-1295-4676-903D-C1B0EE511877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NSE KGE R² RMSE P-Bias</a:t>
          </a:r>
          <a:endParaRPr lang="en-IN" b="1" dirty="0"/>
        </a:p>
      </dgm:t>
    </dgm:pt>
    <dgm:pt modelId="{8D38958A-2EF7-438F-95F9-96F57A829FD7}" type="parTrans" cxnId="{F8D798CF-18E0-460D-B4F3-12B8A057AD0F}">
      <dgm:prSet/>
      <dgm:spPr/>
      <dgm:t>
        <a:bodyPr/>
        <a:lstStyle/>
        <a:p>
          <a:endParaRPr lang="en-IN"/>
        </a:p>
      </dgm:t>
    </dgm:pt>
    <dgm:pt modelId="{C7B675FB-28A0-47A1-861A-B06C03A50C91}" type="sibTrans" cxnId="{F8D798CF-18E0-460D-B4F3-12B8A057AD0F}">
      <dgm:prSet/>
      <dgm:spPr/>
      <dgm:t>
        <a:bodyPr/>
        <a:lstStyle/>
        <a:p>
          <a:endParaRPr lang="en-IN"/>
        </a:p>
      </dgm:t>
    </dgm:pt>
    <dgm:pt modelId="{C554BB7A-353D-4C17-B44F-59B7056590CE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Note - 5 HP targets -  hidden size, num layers , dropout , log10 </a:t>
          </a:r>
          <a:r>
            <a:rPr lang="en-US" b="1" i="0" dirty="0" err="1"/>
            <a:t>lr</a:t>
          </a:r>
          <a:r>
            <a:rPr lang="en-US" b="1" i="0" dirty="0"/>
            <a:t>, batch size</a:t>
          </a:r>
          <a:endParaRPr lang="en-IN" b="1" dirty="0"/>
        </a:p>
      </dgm:t>
    </dgm:pt>
    <dgm:pt modelId="{A000DF60-3A3E-46CB-8A19-64F3332A4971}" type="parTrans" cxnId="{A8D1DC38-2FA8-4497-A51D-B5F726159C53}">
      <dgm:prSet/>
      <dgm:spPr/>
      <dgm:t>
        <a:bodyPr/>
        <a:lstStyle/>
        <a:p>
          <a:endParaRPr lang="en-IN"/>
        </a:p>
      </dgm:t>
    </dgm:pt>
    <dgm:pt modelId="{5F4FA201-081A-4028-B5F9-5197B3302BA2}" type="sibTrans" cxnId="{A8D1DC38-2FA8-4497-A51D-B5F726159C53}">
      <dgm:prSet/>
      <dgm:spPr/>
      <dgm:t>
        <a:bodyPr/>
        <a:lstStyle/>
        <a:p>
          <a:endParaRPr lang="en-IN"/>
        </a:p>
      </dgm:t>
    </dgm:pt>
    <dgm:pt modelId="{32125978-3681-4094-84D0-B7AC465D89A2}" type="pres">
      <dgm:prSet presAssocID="{09180C5C-E600-4EA8-A8EF-90DCDE6AD9F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F84DD1E7-FD23-471B-AF31-1740F040035B}" type="pres">
      <dgm:prSet presAssocID="{E0BBF7DF-BCC9-4604-95DB-EAF8F35B6697}" presName="ChildAccent3" presStyleCnt="0"/>
      <dgm:spPr/>
    </dgm:pt>
    <dgm:pt modelId="{2D4031A8-CDF1-4FD0-8713-D2951F7DC931}" type="pres">
      <dgm:prSet presAssocID="{E0BBF7DF-BCC9-4604-95DB-EAF8F35B6697}" presName="ChildAccent" presStyleLbl="alignImgPlace1" presStyleIdx="0" presStyleCnt="3"/>
      <dgm:spPr/>
    </dgm:pt>
    <dgm:pt modelId="{16DBD749-B0E4-4C28-9A2C-F487E1C6B025}" type="pres">
      <dgm:prSet presAssocID="{E0BBF7DF-BCC9-4604-95DB-EAF8F35B6697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6904DC-2DA5-4174-8446-AF8B5A026075}" type="pres">
      <dgm:prSet presAssocID="{E0BBF7DF-BCC9-4604-95DB-EAF8F35B6697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803BFFE3-E75C-4B12-BE0E-7CD5D8373506}" type="pres">
      <dgm:prSet presAssocID="{B3FE7BF8-017D-4DF1-B32B-7BE45906BCF6}" presName="ChildAccent2" presStyleCnt="0"/>
      <dgm:spPr/>
    </dgm:pt>
    <dgm:pt modelId="{B1A1D4E2-AC51-4228-958C-134F03D1137D}" type="pres">
      <dgm:prSet presAssocID="{B3FE7BF8-017D-4DF1-B32B-7BE45906BCF6}" presName="ChildAccent" presStyleLbl="alignImgPlace1" presStyleIdx="1" presStyleCnt="3"/>
      <dgm:spPr/>
    </dgm:pt>
    <dgm:pt modelId="{9FFE0237-0CCA-4A69-B308-CE89D562AD8F}" type="pres">
      <dgm:prSet presAssocID="{B3FE7BF8-017D-4DF1-B32B-7BE45906BCF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B2170C-6426-482E-A854-53AA927997C2}" type="pres">
      <dgm:prSet presAssocID="{B3FE7BF8-017D-4DF1-B32B-7BE45906BCF6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8827A526-5C30-4912-B2D9-C43D5478101E}" type="pres">
      <dgm:prSet presAssocID="{D17A8611-9C8B-43A2-BDBB-ABAD0CB88533}" presName="ChildAccent1" presStyleCnt="0"/>
      <dgm:spPr/>
    </dgm:pt>
    <dgm:pt modelId="{7F0AD21C-2774-4AB9-93AF-70EA5FD6CE85}" type="pres">
      <dgm:prSet presAssocID="{D17A8611-9C8B-43A2-BDBB-ABAD0CB88533}" presName="ChildAccent" presStyleLbl="alignImgPlace1" presStyleIdx="2" presStyleCnt="3"/>
      <dgm:spPr/>
    </dgm:pt>
    <dgm:pt modelId="{E43C000E-C32A-47A6-8786-51ADBCECBE60}" type="pres">
      <dgm:prSet presAssocID="{D17A8611-9C8B-43A2-BDBB-ABAD0CB88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A6F3F4-729C-458B-8543-25B9272BB0C6}" type="pres">
      <dgm:prSet presAssocID="{D17A8611-9C8B-43A2-BDBB-ABAD0CB8853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074ABD02-380E-4EC9-AA4E-5363B123A93F}" type="presOf" srcId="{EA349D5B-B8AB-4058-9CCE-AF2AB101F2A1}" destId="{16DBD749-B0E4-4C28-9A2C-F487E1C6B025}" srcOrd="1" destOrd="8" presId="urn:microsoft.com/office/officeart/2011/layout/InterconnectedBlockProcess"/>
    <dgm:cxn modelId="{6CCFA104-F7B9-4F23-81FF-C37852E36709}" type="presOf" srcId="{7B253A30-08BD-4CEA-9FEA-CFEA2831622D}" destId="{2D4031A8-CDF1-4FD0-8713-D2951F7DC931}" srcOrd="0" destOrd="12" presId="urn:microsoft.com/office/officeart/2011/layout/InterconnectedBlockProcess"/>
    <dgm:cxn modelId="{0A0EEA05-71E8-43C9-962F-2E52A55A89FD}" type="presOf" srcId="{6DEFBFD3-B939-4917-BA3F-C369BC249311}" destId="{2D4031A8-CDF1-4FD0-8713-D2951F7DC931}" srcOrd="0" destOrd="11" presId="urn:microsoft.com/office/officeart/2011/layout/InterconnectedBlockProcess"/>
    <dgm:cxn modelId="{E49D7C06-B992-4D5D-81A5-129641AB17FC}" srcId="{B3FE7BF8-017D-4DF1-B32B-7BE45906BCF6}" destId="{E9779FFC-5E3F-4A3C-89CF-A93150D284F4}" srcOrd="1" destOrd="0" parTransId="{D7102015-0CE0-424B-B3C2-F6933011E3BF}" sibTransId="{8EA90EB2-ED9A-46D1-8A95-647047A04529}"/>
    <dgm:cxn modelId="{FEA4FC06-8AD6-4747-A9D7-AFCC04E006B0}" type="presOf" srcId="{6DEFBFD3-B939-4917-BA3F-C369BC249311}" destId="{16DBD749-B0E4-4C28-9A2C-F487E1C6B025}" srcOrd="1" destOrd="11" presId="urn:microsoft.com/office/officeart/2011/layout/InterconnectedBlockProcess"/>
    <dgm:cxn modelId="{A6D41A09-3DF3-41A2-9607-29DF51D7277A}" srcId="{C74BB065-08D8-4E39-AC75-DC2B32B124B3}" destId="{3ED6768E-5B24-4ACD-8BD5-C7E551B89072}" srcOrd="0" destOrd="0" parTransId="{7817AF17-BC06-4ABB-B00B-D0AE745E9383}" sibTransId="{5C861181-D299-4C47-BE96-8C0682BB2072}"/>
    <dgm:cxn modelId="{C8A6B309-29D4-485A-B1BD-65A5471C1FEA}" type="presOf" srcId="{4AC512E9-5452-45E4-8240-C8AF608CC70E}" destId="{16DBD749-B0E4-4C28-9A2C-F487E1C6B025}" srcOrd="1" destOrd="1" presId="urn:microsoft.com/office/officeart/2011/layout/InterconnectedBlockProcess"/>
    <dgm:cxn modelId="{2326BC0A-BBF4-432D-80F5-57BD6942F701}" type="presOf" srcId="{E016EB79-B3D5-470E-959C-EEAD35257E69}" destId="{16DBD749-B0E4-4C28-9A2C-F487E1C6B025}" srcOrd="1" destOrd="10" presId="urn:microsoft.com/office/officeart/2011/layout/InterconnectedBlockProcess"/>
    <dgm:cxn modelId="{C89C160B-DEA5-4BCD-8315-592D46D94153}" type="presOf" srcId="{1F2BDAB9-5791-4B26-A94B-9AACA97353C9}" destId="{9FFE0237-0CCA-4A69-B308-CE89D562AD8F}" srcOrd="1" destOrd="1" presId="urn:microsoft.com/office/officeart/2011/layout/InterconnectedBlockProcess"/>
    <dgm:cxn modelId="{33AF450E-5BB3-411B-879E-F182162E239D}" type="presOf" srcId="{872A310E-12AF-40BD-AF9E-51CCB92DAD5E}" destId="{2D4031A8-CDF1-4FD0-8713-D2951F7DC931}" srcOrd="0" destOrd="6" presId="urn:microsoft.com/office/officeart/2011/layout/InterconnectedBlockProcess"/>
    <dgm:cxn modelId="{13E6210F-3EE9-4EBF-BF81-2EB8D68D843F}" type="presOf" srcId="{4F9AADB9-0310-4BE1-83A8-AE798753B2FD}" destId="{7F0AD21C-2774-4AB9-93AF-70EA5FD6CE85}" srcOrd="0" destOrd="6" presId="urn:microsoft.com/office/officeart/2011/layout/InterconnectedBlockProcess"/>
    <dgm:cxn modelId="{7B241A10-A280-46D2-977A-30F09DCA35FF}" type="presOf" srcId="{328AE695-6571-411F-BFC9-00263B595145}" destId="{2D4031A8-CDF1-4FD0-8713-D2951F7DC931}" srcOrd="0" destOrd="3" presId="urn:microsoft.com/office/officeart/2011/layout/InterconnectedBlockProcess"/>
    <dgm:cxn modelId="{86969B12-E6ED-489C-A04E-573D227C2F77}" type="presOf" srcId="{F8F07C2B-D637-4E2D-BAA6-0F9B90167E93}" destId="{7F0AD21C-2774-4AB9-93AF-70EA5FD6CE85}" srcOrd="0" destOrd="2" presId="urn:microsoft.com/office/officeart/2011/layout/InterconnectedBlockProcess"/>
    <dgm:cxn modelId="{4CAD9613-689A-40F8-9984-DCCE3EEE3CF6}" type="presOf" srcId="{E016EB79-B3D5-470E-959C-EEAD35257E69}" destId="{2D4031A8-CDF1-4FD0-8713-D2951F7DC931}" srcOrd="0" destOrd="10" presId="urn:microsoft.com/office/officeart/2011/layout/InterconnectedBlockProcess"/>
    <dgm:cxn modelId="{EC860414-36BF-4EBB-AE6E-61A0E806C25F}" srcId="{B3FE7BF8-017D-4DF1-B32B-7BE45906BCF6}" destId="{8DF1C91E-6276-43F4-A95B-FA3C8B17919A}" srcOrd="4" destOrd="0" parTransId="{63C449A1-4AB5-4119-A20C-95C814D3049B}" sibTransId="{388AE8D8-8A44-438A-8146-35F0AFA784F2}"/>
    <dgm:cxn modelId="{BE99BC1A-15F4-485C-9DCE-05B7EC1B47D0}" type="presOf" srcId="{DC706501-1295-4676-903D-C1B0EE511877}" destId="{16DBD749-B0E4-4C28-9A2C-F487E1C6B025}" srcOrd="1" destOrd="15" presId="urn:microsoft.com/office/officeart/2011/layout/InterconnectedBlockProcess"/>
    <dgm:cxn modelId="{E5D2F91B-F695-4591-B041-385D0E88F6E8}" type="presOf" srcId="{CE93749F-69F9-4D1B-9D80-C7FFC928CBF3}" destId="{E43C000E-C32A-47A6-8786-51ADBCECBE60}" srcOrd="1" destOrd="4" presId="urn:microsoft.com/office/officeart/2011/layout/InterconnectedBlockProcess"/>
    <dgm:cxn modelId="{E00F4C22-AF0B-47A8-98D6-E06BBD0B9953}" srcId="{B3FE7BF8-017D-4DF1-B32B-7BE45906BCF6}" destId="{E3AB0901-7345-4600-9668-276D21AB9053}" srcOrd="0" destOrd="0" parTransId="{46A05C7E-151A-4CA2-A4CA-A76B097C30E5}" sibTransId="{77829D03-BCFB-46EE-AF9C-168C68880DC7}"/>
    <dgm:cxn modelId="{72CA0725-8A40-4D4C-A8DD-33D839884A52}" type="presOf" srcId="{4E25AB99-2077-46DA-9226-31805E168921}" destId="{9FFE0237-0CCA-4A69-B308-CE89D562AD8F}" srcOrd="1" destOrd="7" presId="urn:microsoft.com/office/officeart/2011/layout/InterconnectedBlockProcess"/>
    <dgm:cxn modelId="{17E45426-571E-453A-8F20-3DE06741E6A2}" srcId="{E0BBF7DF-BCC9-4604-95DB-EAF8F35B6697}" destId="{872A310E-12AF-40BD-AF9E-51CCB92DAD5E}" srcOrd="3" destOrd="0" parTransId="{8EB0ED16-1A32-4F4D-A690-AEDCC9818B07}" sibTransId="{E3BDD133-E42D-4E1B-A38C-BC90E0B3EC36}"/>
    <dgm:cxn modelId="{256B8027-2352-482B-BBE0-984FDAF1178F}" type="presOf" srcId="{84C3D9BA-5A83-4E96-AA0C-50F96D21DAD3}" destId="{2D4031A8-CDF1-4FD0-8713-D2951F7DC931}" srcOrd="0" destOrd="5" presId="urn:microsoft.com/office/officeart/2011/layout/InterconnectedBlockProcess"/>
    <dgm:cxn modelId="{EBA18629-8B64-42E1-80A4-9A588BCA3C42}" type="presOf" srcId="{E0BBF7DF-BCC9-4604-95DB-EAF8F35B6697}" destId="{006904DC-2DA5-4174-8446-AF8B5A026075}" srcOrd="0" destOrd="0" presId="urn:microsoft.com/office/officeart/2011/layout/InterconnectedBlockProcess"/>
    <dgm:cxn modelId="{9F3A972A-A8FB-4A2B-9230-B0B77501BF16}" type="presOf" srcId="{E3AB0901-7345-4600-9668-276D21AB9053}" destId="{9FFE0237-0CCA-4A69-B308-CE89D562AD8F}" srcOrd="1" destOrd="0" presId="urn:microsoft.com/office/officeart/2011/layout/InterconnectedBlockProcess"/>
    <dgm:cxn modelId="{A627DE2A-E800-4AA9-91A9-B5EDD954A01A}" type="presOf" srcId="{7B253A30-08BD-4CEA-9FEA-CFEA2831622D}" destId="{16DBD749-B0E4-4C28-9A2C-F487E1C6B025}" srcOrd="1" destOrd="12" presId="urn:microsoft.com/office/officeart/2011/layout/InterconnectedBlockProcess"/>
    <dgm:cxn modelId="{D1CD022B-62AF-405F-B6D5-A6003DA43B0B}" type="presOf" srcId="{8DF1C91E-6276-43F4-A95B-FA3C8B17919A}" destId="{B1A1D4E2-AC51-4228-958C-134F03D1137D}" srcOrd="0" destOrd="9" presId="urn:microsoft.com/office/officeart/2011/layout/InterconnectedBlockProcess"/>
    <dgm:cxn modelId="{32ABDB2B-9AF3-4CCC-9E5C-4C210398708B}" type="presOf" srcId="{CA75FB40-931F-4F3E-8AF2-0131D4405BEF}" destId="{7F0AD21C-2774-4AB9-93AF-70EA5FD6CE85}" srcOrd="0" destOrd="10" presId="urn:microsoft.com/office/officeart/2011/layout/InterconnectedBlockProcess"/>
    <dgm:cxn modelId="{F4AFE12B-F103-4AD3-BBA7-FE7FAFFC3B43}" srcId="{8D7322D2-2681-47E6-B522-A1EDD30A1623}" destId="{4AC512E9-5452-45E4-8240-C8AF608CC70E}" srcOrd="0" destOrd="0" parTransId="{7D359FFD-CB42-43DD-A7FB-236EE065411D}" sibTransId="{5F17B060-14CB-4325-8AB0-B25AB6515A94}"/>
    <dgm:cxn modelId="{F61AFF33-F657-4ECA-AA97-91D2FD90E6FB}" type="presOf" srcId="{C6DE5E37-F3DD-4B11-ADA0-AE33DC349DDA}" destId="{2D4031A8-CDF1-4FD0-8713-D2951F7DC931}" srcOrd="0" destOrd="4" presId="urn:microsoft.com/office/officeart/2011/layout/InterconnectedBlockProcess"/>
    <dgm:cxn modelId="{17B1A036-7E40-40A3-B0F7-A377ED2F3978}" type="presOf" srcId="{0A7B7614-FA19-47EB-81BB-ED4FC18A9AE9}" destId="{7F0AD21C-2774-4AB9-93AF-70EA5FD6CE85}" srcOrd="0" destOrd="5" presId="urn:microsoft.com/office/officeart/2011/layout/InterconnectedBlockProcess"/>
    <dgm:cxn modelId="{A8D1DC38-2FA8-4497-A51D-B5F726159C53}" srcId="{E0BBF7DF-BCC9-4604-95DB-EAF8F35B6697}" destId="{C554BB7A-353D-4C17-B44F-59B7056590CE}" srcOrd="8" destOrd="0" parTransId="{A000DF60-3A3E-46CB-8A19-64F3332A4971}" sibTransId="{5F4FA201-081A-4028-B5F9-5197B3302BA2}"/>
    <dgm:cxn modelId="{E93BC339-1EFD-4771-A44C-B9DC373F87DF}" type="presOf" srcId="{CA75FB40-931F-4F3E-8AF2-0131D4405BEF}" destId="{E43C000E-C32A-47A6-8786-51ADBCECBE60}" srcOrd="1" destOrd="10" presId="urn:microsoft.com/office/officeart/2011/layout/InterconnectedBlockProcess"/>
    <dgm:cxn modelId="{A7D9593B-76F6-47FA-82DE-16C63F8E9EA6}" type="presOf" srcId="{CAC38C98-3EAD-4F0E-8AB1-B4A896286A4B}" destId="{E43C000E-C32A-47A6-8786-51ADBCECBE60}" srcOrd="1" destOrd="7" presId="urn:microsoft.com/office/officeart/2011/layout/InterconnectedBlockProcess"/>
    <dgm:cxn modelId="{587DA43D-B250-456F-93B8-9A09123EA05D}" srcId="{D17A8611-9C8B-43A2-BDBB-ABAD0CB88533}" destId="{F814BB0E-2E84-4636-AE13-55707ED86BA8}" srcOrd="0" destOrd="0" parTransId="{5E935381-03A9-4236-80E8-C3D45BD6EAA1}" sibTransId="{3CC5DF22-038D-420F-98BB-091C24BAE409}"/>
    <dgm:cxn modelId="{9667103E-C4E4-4842-AED4-06156875ED6C}" srcId="{CE93749F-69F9-4D1B-9D80-C7FFC928CBF3}" destId="{4F9AADB9-0310-4BE1-83A8-AE798753B2FD}" srcOrd="1" destOrd="0" parTransId="{DF990D42-05F6-4870-91C2-106EC1B90D79}" sibTransId="{5B5DD882-495D-4710-A3B7-4A827DD4422D}"/>
    <dgm:cxn modelId="{9643903E-F0C2-4529-8704-F463B81C8383}" srcId="{E0BBF7DF-BCC9-4604-95DB-EAF8F35B6697}" destId="{E016EB79-B3D5-470E-959C-EEAD35257E69}" srcOrd="5" destOrd="0" parTransId="{22899E63-33AA-4281-AF5A-4E7A6DCA5500}" sibTransId="{082B880D-FABB-4349-8461-03E13FA7458B}"/>
    <dgm:cxn modelId="{87E5A83E-161E-4EC8-B978-8659C477EF99}" type="presOf" srcId="{8D7322D2-2681-47E6-B522-A1EDD30A1623}" destId="{16DBD749-B0E4-4C28-9A2C-F487E1C6B025}" srcOrd="1" destOrd="0" presId="urn:microsoft.com/office/officeart/2011/layout/InterconnectedBlockProcess"/>
    <dgm:cxn modelId="{4A97123F-8098-4151-BCE6-9F4C388776CC}" srcId="{E016EB79-B3D5-470E-959C-EEAD35257E69}" destId="{6DEFBFD3-B939-4917-BA3F-C369BC249311}" srcOrd="0" destOrd="0" parTransId="{19E35768-0017-4484-875D-70A31DE16F1A}" sibTransId="{AB538472-5219-4EAD-A441-C10C8AF04353}"/>
    <dgm:cxn modelId="{47D3625B-8335-49AF-A44C-45B31107AC98}" srcId="{D17A8611-9C8B-43A2-BDBB-ABAD0CB88533}" destId="{F8F07C2B-D637-4E2D-BAA6-0F9B90167E93}" srcOrd="1" destOrd="0" parTransId="{0A7FE5F5-932A-4CA0-B767-6B71AD3B1CAC}" sibTransId="{8AE04783-84EF-4B9D-BDF0-904B5AD9C4AB}"/>
    <dgm:cxn modelId="{79138160-50ED-4B54-BD6F-01B3C0B07A5F}" type="presOf" srcId="{C74BB065-08D8-4E39-AC75-DC2B32B124B3}" destId="{E43C000E-C32A-47A6-8786-51ADBCECBE60}" srcOrd="1" destOrd="8" presId="urn:microsoft.com/office/officeart/2011/layout/InterconnectedBlockProcess"/>
    <dgm:cxn modelId="{CA0CF541-D71B-4C36-8E08-1B9CC88F30B2}" type="presOf" srcId="{EBEF0324-A877-4362-8242-DDF3CB2227B6}" destId="{16DBD749-B0E4-4C28-9A2C-F487E1C6B025}" srcOrd="1" destOrd="7" presId="urn:microsoft.com/office/officeart/2011/layout/InterconnectedBlockProcess"/>
    <dgm:cxn modelId="{2A567A43-C868-4C45-B7E7-EE047DBC958D}" type="presOf" srcId="{C554BB7A-353D-4C17-B44F-59B7056590CE}" destId="{2D4031A8-CDF1-4FD0-8713-D2951F7DC931}" srcOrd="0" destOrd="16" presId="urn:microsoft.com/office/officeart/2011/layout/InterconnectedBlockProcess"/>
    <dgm:cxn modelId="{90A6FE44-EC06-4DD0-951F-57318FAEFF92}" type="presOf" srcId="{C74BB065-08D8-4E39-AC75-DC2B32B124B3}" destId="{7F0AD21C-2774-4AB9-93AF-70EA5FD6CE85}" srcOrd="0" destOrd="8" presId="urn:microsoft.com/office/officeart/2011/layout/InterconnectedBlockProcess"/>
    <dgm:cxn modelId="{F93C0465-2FCB-45D8-859A-A786838B5FFE}" type="presOf" srcId="{EBEF0324-A877-4362-8242-DDF3CB2227B6}" destId="{2D4031A8-CDF1-4FD0-8713-D2951F7DC931}" srcOrd="0" destOrd="7" presId="urn:microsoft.com/office/officeart/2011/layout/InterconnectedBlockProcess"/>
    <dgm:cxn modelId="{2A6D7D65-096E-4797-A464-F3F4C31545FE}" type="presOf" srcId="{CAC38C98-3EAD-4F0E-8AB1-B4A896286A4B}" destId="{7F0AD21C-2774-4AB9-93AF-70EA5FD6CE85}" srcOrd="0" destOrd="7" presId="urn:microsoft.com/office/officeart/2011/layout/InterconnectedBlockProcess"/>
    <dgm:cxn modelId="{FE6A4046-028A-4032-8F87-1C6DC8233C52}" srcId="{09180C5C-E600-4EA8-A8EF-90DCDE6AD9F7}" destId="{E0BBF7DF-BCC9-4604-95DB-EAF8F35B6697}" srcOrd="2" destOrd="0" parTransId="{23916E84-2BCC-4390-89D9-7E1B771484F2}" sibTransId="{9D22E735-E359-4A71-8F56-F90951365FDC}"/>
    <dgm:cxn modelId="{9FA5BB67-DE31-405E-BFFE-0E5C5F15ED7F}" srcId="{E0BBF7DF-BCC9-4604-95DB-EAF8F35B6697}" destId="{7313B546-E0F8-40E7-B7D1-F7815CFDACAC}" srcOrd="7" destOrd="0" parTransId="{5AF79503-60A7-4627-97C5-B9DF09EC83E4}" sibTransId="{909F957C-68FA-4733-B9D2-7CD74EBA6F92}"/>
    <dgm:cxn modelId="{D88E3269-4456-45C8-834B-6D0D93CE3AEE}" srcId="{71248AD9-88FB-4839-AC86-BB7B580A25F8}" destId="{379AF0B9-17CC-4C1E-B3B1-50CBD5D885DC}" srcOrd="0" destOrd="0" parTransId="{E115E501-D30C-4781-B42B-6867B26C9A18}" sibTransId="{F23FEB5F-459B-47E9-9BBB-33223FB5A947}"/>
    <dgm:cxn modelId="{E3C44969-C3D8-4514-9CA5-463A78398277}" srcId="{09180C5C-E600-4EA8-A8EF-90DCDE6AD9F7}" destId="{D17A8611-9C8B-43A2-BDBB-ABAD0CB88533}" srcOrd="0" destOrd="0" parTransId="{E1828D2D-8879-4147-9CEC-6F2C732A71C5}" sibTransId="{E2ABA8D9-D51A-41B4-A0D0-5681DA8A381F}"/>
    <dgm:cxn modelId="{3A66EE69-C86A-48E1-9D83-FB3FAE3FDD86}" type="presOf" srcId="{3ED6768E-5B24-4ACD-8BD5-C7E551B89072}" destId="{7F0AD21C-2774-4AB9-93AF-70EA5FD6CE85}" srcOrd="0" destOrd="9" presId="urn:microsoft.com/office/officeart/2011/layout/InterconnectedBlockProcess"/>
    <dgm:cxn modelId="{615B306E-6E50-4416-A5D4-6FF968D0401F}" type="presOf" srcId="{77E4E2AC-9971-431D-8BB8-DB3B397924DE}" destId="{7F0AD21C-2774-4AB9-93AF-70EA5FD6CE85}" srcOrd="0" destOrd="1" presId="urn:microsoft.com/office/officeart/2011/layout/InterconnectedBlockProcess"/>
    <dgm:cxn modelId="{02F17152-D7AF-4F13-BEBB-A8BE348260A7}" type="presOf" srcId="{1F2BDAB9-5791-4B26-A94B-9AACA97353C9}" destId="{B1A1D4E2-AC51-4228-958C-134F03D1137D}" srcOrd="0" destOrd="1" presId="urn:microsoft.com/office/officeart/2011/layout/InterconnectedBlockProcess"/>
    <dgm:cxn modelId="{63353A53-9043-455F-A9B0-72E4A72A2EC9}" type="presOf" srcId="{09180C5C-E600-4EA8-A8EF-90DCDE6AD9F7}" destId="{32125978-3681-4094-84D0-B7AC465D89A2}" srcOrd="0" destOrd="0" presId="urn:microsoft.com/office/officeart/2011/layout/InterconnectedBlockProcess"/>
    <dgm:cxn modelId="{556CEB73-1C3A-4990-880C-8FC55D12C2EC}" srcId="{E0BBF7DF-BCC9-4604-95DB-EAF8F35B6697}" destId="{8D7322D2-2681-47E6-B522-A1EDD30A1623}" srcOrd="0" destOrd="0" parTransId="{F8DD56DF-AC27-4A44-99A5-70C96AEF5E6B}" sibTransId="{A4645CF8-43A7-4105-8307-CCA1ACD093E4}"/>
    <dgm:cxn modelId="{FCFF9454-3F2E-4913-BED6-B29C94074D19}" type="presOf" srcId="{E3AB0901-7345-4600-9668-276D21AB9053}" destId="{B1A1D4E2-AC51-4228-958C-134F03D1137D}" srcOrd="0" destOrd="0" presId="urn:microsoft.com/office/officeart/2011/layout/InterconnectedBlockProcess"/>
    <dgm:cxn modelId="{4E1ACD54-E6CA-4E45-89A8-15FF1C988BA8}" type="presOf" srcId="{C554BB7A-353D-4C17-B44F-59B7056590CE}" destId="{16DBD749-B0E4-4C28-9A2C-F487E1C6B025}" srcOrd="1" destOrd="16" presId="urn:microsoft.com/office/officeart/2011/layout/InterconnectedBlockProcess"/>
    <dgm:cxn modelId="{54C4D975-5080-4EF5-B75B-5B35C2E21795}" type="presOf" srcId="{4257BEBD-E509-40F1-84B8-5C6D4CC6557F}" destId="{E43C000E-C32A-47A6-8786-51ADBCECBE60}" srcOrd="1" destOrd="3" presId="urn:microsoft.com/office/officeart/2011/layout/InterconnectedBlockProcess"/>
    <dgm:cxn modelId="{CF230576-6D59-4040-8272-4859A149B25E}" type="presOf" srcId="{588E0242-1DEB-47D2-9B80-C5C016C367E0}" destId="{2D4031A8-CDF1-4FD0-8713-D2951F7DC931}" srcOrd="0" destOrd="2" presId="urn:microsoft.com/office/officeart/2011/layout/InterconnectedBlockProcess"/>
    <dgm:cxn modelId="{677E6056-5F98-469B-88DF-70E2504DD70D}" srcId="{F8F07C2B-D637-4E2D-BAA6-0F9B90167E93}" destId="{4257BEBD-E509-40F1-84B8-5C6D4CC6557F}" srcOrd="0" destOrd="0" parTransId="{A1BA2661-0C68-45D0-8EEE-AEA7F9E2EC4B}" sibTransId="{7E61A3D7-787C-481A-BB2A-FCEA95B0ECB4}"/>
    <dgm:cxn modelId="{7593EC76-FB5B-46D6-A244-2C1B45217FB1}" type="presOf" srcId="{8DF1C91E-6276-43F4-A95B-FA3C8B17919A}" destId="{9FFE0237-0CCA-4A69-B308-CE89D562AD8F}" srcOrd="1" destOrd="9" presId="urn:microsoft.com/office/officeart/2011/layout/InterconnectedBlockProcess"/>
    <dgm:cxn modelId="{F6FCEC57-5FE8-454C-B477-BB93D0B47441}" type="presOf" srcId="{D504B5D1-EBB4-4E9B-9B67-9723748E584D}" destId="{2D4031A8-CDF1-4FD0-8713-D2951F7DC931}" srcOrd="0" destOrd="9" presId="urn:microsoft.com/office/officeart/2011/layout/InterconnectedBlockProcess"/>
    <dgm:cxn modelId="{4ADDDF78-99D0-4FB4-A039-7503900A2EAA}" srcId="{E0BBF7DF-BCC9-4604-95DB-EAF8F35B6697}" destId="{7B253A30-08BD-4CEA-9FEA-CFEA2831622D}" srcOrd="6" destOrd="0" parTransId="{2D3B6029-CB52-4AE5-BA36-D09D844CE43A}" sibTransId="{39F65510-FE23-4947-A17F-7EEE0277E480}"/>
    <dgm:cxn modelId="{725F987A-9599-44D5-A2FA-A53139E18CD9}" type="presOf" srcId="{379AF0B9-17CC-4C1E-B3B1-50CBD5D885DC}" destId="{B1A1D4E2-AC51-4228-958C-134F03D1137D}" srcOrd="0" destOrd="6" presId="urn:microsoft.com/office/officeart/2011/layout/InterconnectedBlockProcess"/>
    <dgm:cxn modelId="{D12F8B7B-BFEF-4BB9-976D-B2BBE93FAF82}" type="presOf" srcId="{2AAE0D2C-9237-46B1-B774-19657EAACA50}" destId="{B1A1D4E2-AC51-4228-958C-134F03D1137D}" srcOrd="0" destOrd="3" presId="urn:microsoft.com/office/officeart/2011/layout/InterconnectedBlockProcess"/>
    <dgm:cxn modelId="{48E0237E-0BE7-4EED-8B15-222CD28A77F4}" type="presOf" srcId="{588E0242-1DEB-47D2-9B80-C5C016C367E0}" destId="{16DBD749-B0E4-4C28-9A2C-F487E1C6B025}" srcOrd="1" destOrd="2" presId="urn:microsoft.com/office/officeart/2011/layout/InterconnectedBlockProcess"/>
    <dgm:cxn modelId="{2ECC8C7E-2654-42D2-96E3-A379D1C86725}" srcId="{B3FE7BF8-017D-4DF1-B32B-7BE45906BCF6}" destId="{4E25AB99-2077-46DA-9226-31805E168921}" srcOrd="3" destOrd="0" parTransId="{D4CD89FA-8D05-484A-80DB-28E56D50A559}" sibTransId="{886BFFF3-511D-4624-BE0D-EBA51A934527}"/>
    <dgm:cxn modelId="{CE0AB38B-BEC5-445C-B122-73F25E276F0F}" type="presOf" srcId="{0A7B7614-FA19-47EB-81BB-ED4FC18A9AE9}" destId="{E43C000E-C32A-47A6-8786-51ADBCECBE60}" srcOrd="1" destOrd="5" presId="urn:microsoft.com/office/officeart/2011/layout/InterconnectedBlockProcess"/>
    <dgm:cxn modelId="{9E98DC8B-B6DF-482F-BCD3-D36272BAADD6}" type="presOf" srcId="{4AC512E9-5452-45E4-8240-C8AF608CC70E}" destId="{2D4031A8-CDF1-4FD0-8713-D2951F7DC931}" srcOrd="0" destOrd="1" presId="urn:microsoft.com/office/officeart/2011/layout/InterconnectedBlockProcess"/>
    <dgm:cxn modelId="{A7D5CC8D-6FFD-4765-9175-A302F0D43B1C}" type="presOf" srcId="{2AAE0D2C-9237-46B1-B774-19657EAACA50}" destId="{9FFE0237-0CCA-4A69-B308-CE89D562AD8F}" srcOrd="1" destOrd="3" presId="urn:microsoft.com/office/officeart/2011/layout/InterconnectedBlockProcess"/>
    <dgm:cxn modelId="{16147A8F-4025-4AE9-8465-3F16B8CB2441}" type="presOf" srcId="{4F9AADB9-0310-4BE1-83A8-AE798753B2FD}" destId="{E43C000E-C32A-47A6-8786-51ADBCECBE60}" srcOrd="1" destOrd="6" presId="urn:microsoft.com/office/officeart/2011/layout/InterconnectedBlockProcess"/>
    <dgm:cxn modelId="{656D8C8F-5B9E-4CDA-8E55-BA60903E6DC5}" type="presOf" srcId="{E9779FFC-5E3F-4A3C-89CF-A93150D284F4}" destId="{9FFE0237-0CCA-4A69-B308-CE89D562AD8F}" srcOrd="1" destOrd="2" presId="urn:microsoft.com/office/officeart/2011/layout/InterconnectedBlockProcess"/>
    <dgm:cxn modelId="{9AD3968F-F29D-4A8A-A3B9-FB2D8D4F323F}" type="presOf" srcId="{71248AD9-88FB-4839-AC86-BB7B580A25F8}" destId="{9FFE0237-0CCA-4A69-B308-CE89D562AD8F}" srcOrd="1" destOrd="5" presId="urn:microsoft.com/office/officeart/2011/layout/InterconnectedBlockProcess"/>
    <dgm:cxn modelId="{E9FCC38F-3B4B-41D7-8E8A-0D99374FF323}" type="presOf" srcId="{77E4E2AC-9971-431D-8BB8-DB3B397924DE}" destId="{E43C000E-C32A-47A6-8786-51ADBCECBE60}" srcOrd="1" destOrd="1" presId="urn:microsoft.com/office/officeart/2011/layout/InterconnectedBlockProcess"/>
    <dgm:cxn modelId="{B59F1193-6B62-4C95-861B-186DBD49C6BE}" srcId="{588E0242-1DEB-47D2-9B80-C5C016C367E0}" destId="{328AE695-6571-411F-BFC9-00263B595145}" srcOrd="0" destOrd="0" parTransId="{10340065-B486-4B45-9B2F-7619962DA8CF}" sibTransId="{F3E65BCC-F808-49EA-9E6C-7E0CF57E7DD8}"/>
    <dgm:cxn modelId="{7AECCA95-AB62-4D70-9DBD-E684FA26A9AA}" type="presOf" srcId="{71248AD9-88FB-4839-AC86-BB7B580A25F8}" destId="{B1A1D4E2-AC51-4228-958C-134F03D1137D}" srcOrd="0" destOrd="5" presId="urn:microsoft.com/office/officeart/2011/layout/InterconnectedBlockProcess"/>
    <dgm:cxn modelId="{41D0FB96-AF2C-44DC-AD7D-1C8713017CEE}" srcId="{E0BBF7DF-BCC9-4604-95DB-EAF8F35B6697}" destId="{588E0242-1DEB-47D2-9B80-C5C016C367E0}" srcOrd="1" destOrd="0" parTransId="{C6702E07-BF91-4248-9DF0-DD7CF0812489}" sibTransId="{011E220E-38A9-490A-8F88-7F152CCFA13D}"/>
    <dgm:cxn modelId="{4F5BEB98-8BB2-4E01-B34F-CC24E67150F2}" srcId="{CE93749F-69F9-4D1B-9D80-C7FFC928CBF3}" destId="{0A7B7614-FA19-47EB-81BB-ED4FC18A9AE9}" srcOrd="0" destOrd="0" parTransId="{89523EF8-FB0F-42E4-8F01-738F0B3A8FF4}" sibTransId="{3CAF86B3-B785-4C26-991B-494BCE6F1E0A}"/>
    <dgm:cxn modelId="{7081939A-FE55-4CDD-993F-42353BB17CA4}" type="presOf" srcId="{84C3D9BA-5A83-4E96-AA0C-50F96D21DAD3}" destId="{16DBD749-B0E4-4C28-9A2C-F487E1C6B025}" srcOrd="1" destOrd="5" presId="urn:microsoft.com/office/officeart/2011/layout/InterconnectedBlockProcess"/>
    <dgm:cxn modelId="{74FAF59B-7A6E-4021-872B-9801F5BE000C}" type="presOf" srcId="{7313B546-E0F8-40E7-B7D1-F7815CFDACAC}" destId="{2D4031A8-CDF1-4FD0-8713-D2951F7DC931}" srcOrd="0" destOrd="14" presId="urn:microsoft.com/office/officeart/2011/layout/InterconnectedBlockProcess"/>
    <dgm:cxn modelId="{E5F7479C-D5E2-4073-8A84-B147429B0FE8}" type="presOf" srcId="{B3FE7BF8-017D-4DF1-B32B-7BE45906BCF6}" destId="{AEB2170C-6426-482E-A854-53AA927997C2}" srcOrd="0" destOrd="0" presId="urn:microsoft.com/office/officeart/2011/layout/InterconnectedBlockProcess"/>
    <dgm:cxn modelId="{BC7BFC9D-8851-4441-AE0A-178CD42E14CE}" type="presOf" srcId="{E9779FFC-5E3F-4A3C-89CF-A93150D284F4}" destId="{B1A1D4E2-AC51-4228-958C-134F03D1137D}" srcOrd="0" destOrd="2" presId="urn:microsoft.com/office/officeart/2011/layout/InterconnectedBlockProcess"/>
    <dgm:cxn modelId="{C7A8B29E-D5C5-43CE-A4BD-423A9289988B}" srcId="{D17A8611-9C8B-43A2-BDBB-ABAD0CB88533}" destId="{C74BB065-08D8-4E39-AC75-DC2B32B124B3}" srcOrd="3" destOrd="0" parTransId="{5CC758E0-EC54-4A34-895B-AC7886BD1187}" sibTransId="{F77D3AEF-A564-4F72-84A4-AB621D77E7D9}"/>
    <dgm:cxn modelId="{A2C1F2A1-9045-4509-B25A-84AA4F748799}" srcId="{B3FE7BF8-017D-4DF1-B32B-7BE45906BCF6}" destId="{75FD82FA-E6CF-4B1C-A850-25386BA71DDF}" srcOrd="5" destOrd="0" parTransId="{9E663C4D-F77B-4912-A65B-AF695C9CD27B}" sibTransId="{204521F5-545C-422D-B7DD-B12E4109B95C}"/>
    <dgm:cxn modelId="{F6FB4FA4-D7DB-4914-A26A-1D28F4E466A2}" type="presOf" srcId="{DC706501-1295-4676-903D-C1B0EE511877}" destId="{2D4031A8-CDF1-4FD0-8713-D2951F7DC931}" srcOrd="0" destOrd="15" presId="urn:microsoft.com/office/officeart/2011/layout/InterconnectedBlockProcess"/>
    <dgm:cxn modelId="{688769AA-B9D3-4C32-9CC8-07DD172B000E}" type="presOf" srcId="{328AE695-6571-411F-BFC9-00263B595145}" destId="{16DBD749-B0E4-4C28-9A2C-F487E1C6B025}" srcOrd="1" destOrd="3" presId="urn:microsoft.com/office/officeart/2011/layout/InterconnectedBlockProcess"/>
    <dgm:cxn modelId="{833479AE-DE90-4AFE-8F9F-A2CE2FB63E55}" srcId="{C6DE5E37-F3DD-4B11-ADA0-AE33DC349DDA}" destId="{84C3D9BA-5A83-4E96-AA0C-50F96D21DAD3}" srcOrd="0" destOrd="0" parTransId="{310393F8-614E-4835-8189-D097564B50EC}" sibTransId="{7246617B-F880-49AD-AC95-E1B36D1F5AA5}"/>
    <dgm:cxn modelId="{B1B37BB2-FAB7-416D-BB30-189BE339B3C2}" type="presOf" srcId="{E5368765-56EA-4AB4-9CE6-C9BB24D5ACD4}" destId="{2D4031A8-CDF1-4FD0-8713-D2951F7DC931}" srcOrd="0" destOrd="13" presId="urn:microsoft.com/office/officeart/2011/layout/InterconnectedBlockProcess"/>
    <dgm:cxn modelId="{3B9097B4-E50A-491A-9F12-1BDC5A062899}" type="presOf" srcId="{F8F07C2B-D637-4E2D-BAA6-0F9B90167E93}" destId="{E43C000E-C32A-47A6-8786-51ADBCECBE60}" srcOrd="1" destOrd="2" presId="urn:microsoft.com/office/officeart/2011/layout/InterconnectedBlockProcess"/>
    <dgm:cxn modelId="{055CECB5-4BA4-4E93-8377-0F4F14FF3B43}" type="presOf" srcId="{E5368765-56EA-4AB4-9CE6-C9BB24D5ACD4}" destId="{16DBD749-B0E4-4C28-9A2C-F487E1C6B025}" srcOrd="1" destOrd="13" presId="urn:microsoft.com/office/officeart/2011/layout/InterconnectedBlockProcess"/>
    <dgm:cxn modelId="{18E0AFBB-DCA8-41FC-904F-B8EF0A6F7985}" srcId="{E9779FFC-5E3F-4A3C-89CF-A93150D284F4}" destId="{5BA2C546-A98B-4D1B-A6DE-869010188250}" srcOrd="1" destOrd="0" parTransId="{A426FF8D-DBF2-4129-9FB0-7DE447B4B495}" sibTransId="{C13B6F2A-4636-4E9E-B2BF-EDDBEA2F9203}"/>
    <dgm:cxn modelId="{198E1CBD-0E14-4B14-902D-E824D44EA87C}" srcId="{E3AB0901-7345-4600-9668-276D21AB9053}" destId="{1F2BDAB9-5791-4B26-A94B-9AACA97353C9}" srcOrd="0" destOrd="0" parTransId="{21474CB9-9E0D-4C18-A973-AD9EB5618D0B}" sibTransId="{FD28B2CB-2A95-4C15-8C35-B86120C2157F}"/>
    <dgm:cxn modelId="{3F2597C4-ADE7-421C-BD5D-1C56E132A6C4}" type="presOf" srcId="{EA349D5B-B8AB-4058-9CCE-AF2AB101F2A1}" destId="{2D4031A8-CDF1-4FD0-8713-D2951F7DC931}" srcOrd="0" destOrd="8" presId="urn:microsoft.com/office/officeart/2011/layout/InterconnectedBlockProcess"/>
    <dgm:cxn modelId="{5AD9B6C6-1547-4F43-BCD4-D5029A91D3AA}" srcId="{872A310E-12AF-40BD-AF9E-51CCB92DAD5E}" destId="{EBEF0324-A877-4362-8242-DDF3CB2227B6}" srcOrd="0" destOrd="0" parTransId="{92F09763-581E-4147-ACF2-4E5BE2A988D0}" sibTransId="{77CFF499-34E7-4F97-8466-F48F9FECCA41}"/>
    <dgm:cxn modelId="{04580BC8-F42F-44D6-A9EF-36187F9A0E39}" type="presOf" srcId="{CE93749F-69F9-4D1B-9D80-C7FFC928CBF3}" destId="{7F0AD21C-2774-4AB9-93AF-70EA5FD6CE85}" srcOrd="0" destOrd="4" presId="urn:microsoft.com/office/officeart/2011/layout/InterconnectedBlockProcess"/>
    <dgm:cxn modelId="{B3056AC8-5622-420B-92DC-E719361F5823}" type="presOf" srcId="{D504B5D1-EBB4-4E9B-9B67-9723748E584D}" destId="{16DBD749-B0E4-4C28-9A2C-F487E1C6B025}" srcOrd="1" destOrd="9" presId="urn:microsoft.com/office/officeart/2011/layout/InterconnectedBlockProcess"/>
    <dgm:cxn modelId="{B8D526CF-0E09-4B12-B1A9-67F0F4F4339F}" srcId="{EA349D5B-B8AB-4058-9CCE-AF2AB101F2A1}" destId="{D504B5D1-EBB4-4E9B-9B67-9723748E584D}" srcOrd="0" destOrd="0" parTransId="{2C6899A5-64B5-41F6-A5FD-9EC2EAAA14B5}" sibTransId="{5B7C0D95-7CC0-41FD-8FED-B9C4926980B7}"/>
    <dgm:cxn modelId="{F8D798CF-18E0-460D-B4F3-12B8A057AD0F}" srcId="{7313B546-E0F8-40E7-B7D1-F7815CFDACAC}" destId="{DC706501-1295-4676-903D-C1B0EE511877}" srcOrd="0" destOrd="0" parTransId="{8D38958A-2EF7-438F-95F9-96F57A829FD7}" sibTransId="{C7B675FB-28A0-47A1-861A-B06C03A50C91}"/>
    <dgm:cxn modelId="{854025D0-1D6E-48F9-921F-B5ED5CB70587}" type="presOf" srcId="{F2043B63-762C-4F2F-B9AD-9523A6BB137C}" destId="{9FFE0237-0CCA-4A69-B308-CE89D562AD8F}" srcOrd="1" destOrd="8" presId="urn:microsoft.com/office/officeart/2011/layout/InterconnectedBlockProcess"/>
    <dgm:cxn modelId="{BB1F56D0-6443-4A9E-A2B0-72018F8C9257}" type="presOf" srcId="{379AF0B9-17CC-4C1E-B3B1-50CBD5D885DC}" destId="{9FFE0237-0CCA-4A69-B308-CE89D562AD8F}" srcOrd="1" destOrd="6" presId="urn:microsoft.com/office/officeart/2011/layout/InterconnectedBlockProcess"/>
    <dgm:cxn modelId="{567BC0D0-E598-4D9B-B291-D472D3309E23}" type="presOf" srcId="{5BA2C546-A98B-4D1B-A6DE-869010188250}" destId="{9FFE0237-0CCA-4A69-B308-CE89D562AD8F}" srcOrd="1" destOrd="4" presId="urn:microsoft.com/office/officeart/2011/layout/InterconnectedBlockProcess"/>
    <dgm:cxn modelId="{72F3CCD7-E71A-4A5C-A16F-88DF3A6ECAB5}" srcId="{F814BB0E-2E84-4636-AE13-55707ED86BA8}" destId="{77E4E2AC-9971-431D-8BB8-DB3B397924DE}" srcOrd="0" destOrd="0" parTransId="{6CC60DE5-7FA3-4B22-944D-CCD00D79D161}" sibTransId="{D4016F77-18E4-4846-930E-577397362156}"/>
    <dgm:cxn modelId="{BAE212D8-A8C4-4A7D-A844-7322E0415FB4}" type="presOf" srcId="{4257BEBD-E509-40F1-84B8-5C6D4CC6557F}" destId="{7F0AD21C-2774-4AB9-93AF-70EA5FD6CE85}" srcOrd="0" destOrd="3" presId="urn:microsoft.com/office/officeart/2011/layout/InterconnectedBlockProcess"/>
    <dgm:cxn modelId="{EFD92ADE-DB81-4FA6-827F-99E07D048BFF}" srcId="{4E25AB99-2077-46DA-9226-31805E168921}" destId="{F2043B63-762C-4F2F-B9AD-9523A6BB137C}" srcOrd="0" destOrd="0" parTransId="{4D141F77-280F-4EA5-B571-DEA8A369F091}" sibTransId="{25948A69-7036-41BB-8DD4-1312EAA5BD80}"/>
    <dgm:cxn modelId="{828872E0-D07E-4E9E-8D05-1324ABF34A7D}" srcId="{D17A8611-9C8B-43A2-BDBB-ABAD0CB88533}" destId="{CA75FB40-931F-4F3E-8AF2-0131D4405BEF}" srcOrd="4" destOrd="0" parTransId="{6073A7A5-AF44-4EA4-8C2F-ADEA0E3ADB52}" sibTransId="{093933DD-5132-446C-ABDF-468E0E51A4B3}"/>
    <dgm:cxn modelId="{85A196E0-5FDB-44E1-A3AD-1B1FE383E436}" srcId="{D17A8611-9C8B-43A2-BDBB-ABAD0CB88533}" destId="{CE93749F-69F9-4D1B-9D80-C7FFC928CBF3}" srcOrd="2" destOrd="0" parTransId="{C7726901-8FA1-4985-93BA-E67CDAC7FAE2}" sibTransId="{6D4E689A-6062-423D-9137-3EEC0F28FC95}"/>
    <dgm:cxn modelId="{B0F47FE1-E059-4651-ADCD-03CCDF81F022}" type="presOf" srcId="{7313B546-E0F8-40E7-B7D1-F7815CFDACAC}" destId="{16DBD749-B0E4-4C28-9A2C-F487E1C6B025}" srcOrd="1" destOrd="14" presId="urn:microsoft.com/office/officeart/2011/layout/InterconnectedBlockProcess"/>
    <dgm:cxn modelId="{D61F85E2-959D-46A0-B05C-8FC713F9AE3F}" srcId="{E0BBF7DF-BCC9-4604-95DB-EAF8F35B6697}" destId="{C6DE5E37-F3DD-4B11-ADA0-AE33DC349DDA}" srcOrd="2" destOrd="0" parTransId="{2BCB9178-596B-41CE-8E4C-C896AC7C176A}" sibTransId="{9CE1B81D-DB9E-4BDC-8C92-7A29005E162D}"/>
    <dgm:cxn modelId="{0A210AE4-7DD1-43F1-B563-3C668882381B}" type="presOf" srcId="{F814BB0E-2E84-4636-AE13-55707ED86BA8}" destId="{7F0AD21C-2774-4AB9-93AF-70EA5FD6CE85}" srcOrd="0" destOrd="0" presId="urn:microsoft.com/office/officeart/2011/layout/InterconnectedBlockProcess"/>
    <dgm:cxn modelId="{F524E5E6-5BAD-4688-AE8A-C20072776AFC}" srcId="{CE93749F-69F9-4D1B-9D80-C7FFC928CBF3}" destId="{CAC38C98-3EAD-4F0E-8AB1-B4A896286A4B}" srcOrd="2" destOrd="0" parTransId="{14404A69-65D6-4DE6-871A-2B5AF2CC7ADD}" sibTransId="{7EB8448A-5559-4A25-97E8-1732A85E80BF}"/>
    <dgm:cxn modelId="{9C37A4E7-146F-49CE-A336-E689FF4777D3}" srcId="{E0BBF7DF-BCC9-4604-95DB-EAF8F35B6697}" destId="{EA349D5B-B8AB-4058-9CCE-AF2AB101F2A1}" srcOrd="4" destOrd="0" parTransId="{D0610354-7EFD-4A8B-8758-71011BDD3BFF}" sibTransId="{A5CB1542-98DC-4E74-82E3-FAC43C864E8E}"/>
    <dgm:cxn modelId="{F07BE6E8-B0EA-472A-ADDC-BFAC33BEFBEF}" srcId="{B3FE7BF8-017D-4DF1-B32B-7BE45906BCF6}" destId="{71248AD9-88FB-4839-AC86-BB7B580A25F8}" srcOrd="2" destOrd="0" parTransId="{7DAFABEF-0F07-45C5-BD40-2203250591F4}" sibTransId="{56CE1FAA-E70A-4847-98FB-BAEB57729C7F}"/>
    <dgm:cxn modelId="{A92ED5E9-7046-47C6-8AB5-F35E6CD3826E}" type="presOf" srcId="{F814BB0E-2E84-4636-AE13-55707ED86BA8}" destId="{E43C000E-C32A-47A6-8786-51ADBCECBE60}" srcOrd="1" destOrd="0" presId="urn:microsoft.com/office/officeart/2011/layout/InterconnectedBlockProcess"/>
    <dgm:cxn modelId="{DC53E8E9-8042-4922-872F-1A4E006706D3}" type="presOf" srcId="{D17A8611-9C8B-43A2-BDBB-ABAD0CB88533}" destId="{1DA6F3F4-729C-458B-8543-25B9272BB0C6}" srcOrd="0" destOrd="0" presId="urn:microsoft.com/office/officeart/2011/layout/InterconnectedBlockProcess"/>
    <dgm:cxn modelId="{C301E3EA-4F55-4040-BF3E-6BEB13A4BB5B}" type="presOf" srcId="{75FD82FA-E6CF-4B1C-A850-25386BA71DDF}" destId="{B1A1D4E2-AC51-4228-958C-134F03D1137D}" srcOrd="0" destOrd="10" presId="urn:microsoft.com/office/officeart/2011/layout/InterconnectedBlockProcess"/>
    <dgm:cxn modelId="{86C0EAEA-B0CD-4B21-AE52-6BAEE16A8ABC}" srcId="{09180C5C-E600-4EA8-A8EF-90DCDE6AD9F7}" destId="{B3FE7BF8-017D-4DF1-B32B-7BE45906BCF6}" srcOrd="1" destOrd="0" parTransId="{79991B63-A8A7-419D-8200-586FC1A270CE}" sibTransId="{EFECCF74-D676-4CEF-9BE2-38444E248B08}"/>
    <dgm:cxn modelId="{0D5B06EC-CD64-49F4-BA74-70D1BE1D6480}" type="presOf" srcId="{4E25AB99-2077-46DA-9226-31805E168921}" destId="{B1A1D4E2-AC51-4228-958C-134F03D1137D}" srcOrd="0" destOrd="7" presId="urn:microsoft.com/office/officeart/2011/layout/InterconnectedBlockProcess"/>
    <dgm:cxn modelId="{DBCC97EF-D298-4B98-9633-D2A680174CE3}" type="presOf" srcId="{C6DE5E37-F3DD-4B11-ADA0-AE33DC349DDA}" destId="{16DBD749-B0E4-4C28-9A2C-F487E1C6B025}" srcOrd="1" destOrd="4" presId="urn:microsoft.com/office/officeart/2011/layout/InterconnectedBlockProcess"/>
    <dgm:cxn modelId="{1CF45CF3-FF41-4D84-BC3D-B8FFEC78DDAD}" type="presOf" srcId="{75FD82FA-E6CF-4B1C-A850-25386BA71DDF}" destId="{9FFE0237-0CCA-4A69-B308-CE89D562AD8F}" srcOrd="1" destOrd="10" presId="urn:microsoft.com/office/officeart/2011/layout/InterconnectedBlockProcess"/>
    <dgm:cxn modelId="{F4AB80F4-A99F-4AA9-ABE3-131BD24C3312}" srcId="{7B253A30-08BD-4CEA-9FEA-CFEA2831622D}" destId="{E5368765-56EA-4AB4-9CE6-C9BB24D5ACD4}" srcOrd="0" destOrd="0" parTransId="{AE855FBF-BE20-4592-A1EC-D4353B267895}" sibTransId="{014D2AE5-BCFB-4D7B-907A-CA152884F43A}"/>
    <dgm:cxn modelId="{098AB2F6-2299-46B4-A5CA-728FA843776E}" type="presOf" srcId="{3ED6768E-5B24-4ACD-8BD5-C7E551B89072}" destId="{E43C000E-C32A-47A6-8786-51ADBCECBE60}" srcOrd="1" destOrd="9" presId="urn:microsoft.com/office/officeart/2011/layout/InterconnectedBlockProcess"/>
    <dgm:cxn modelId="{23973EF7-9725-4AA4-9501-0E31B47F0FC2}" type="presOf" srcId="{8D7322D2-2681-47E6-B522-A1EDD30A1623}" destId="{2D4031A8-CDF1-4FD0-8713-D2951F7DC931}" srcOrd="0" destOrd="0" presId="urn:microsoft.com/office/officeart/2011/layout/InterconnectedBlockProcess"/>
    <dgm:cxn modelId="{2CEC53F7-68B6-41B0-95E1-6A9014ACAE2B}" type="presOf" srcId="{872A310E-12AF-40BD-AF9E-51CCB92DAD5E}" destId="{16DBD749-B0E4-4C28-9A2C-F487E1C6B025}" srcOrd="1" destOrd="6" presId="urn:microsoft.com/office/officeart/2011/layout/InterconnectedBlockProcess"/>
    <dgm:cxn modelId="{559F66F8-67F9-467D-AEF7-5476EF3A3D0E}" type="presOf" srcId="{F2043B63-762C-4F2F-B9AD-9523A6BB137C}" destId="{B1A1D4E2-AC51-4228-958C-134F03D1137D}" srcOrd="0" destOrd="8" presId="urn:microsoft.com/office/officeart/2011/layout/InterconnectedBlockProcess"/>
    <dgm:cxn modelId="{F177C5F9-6711-4C0B-932B-97E89E729E80}" srcId="{E9779FFC-5E3F-4A3C-89CF-A93150D284F4}" destId="{2AAE0D2C-9237-46B1-B774-19657EAACA50}" srcOrd="0" destOrd="0" parTransId="{473A883D-9625-4739-AC56-DA40783BF0F2}" sibTransId="{2A4C87CF-9277-4697-BA5A-018EC41AB7EE}"/>
    <dgm:cxn modelId="{318E9BFE-7F10-4939-BBDF-BB7B07AEEC2F}" type="presOf" srcId="{5BA2C546-A98B-4D1B-A6DE-869010188250}" destId="{B1A1D4E2-AC51-4228-958C-134F03D1137D}" srcOrd="0" destOrd="4" presId="urn:microsoft.com/office/officeart/2011/layout/InterconnectedBlockProcess"/>
    <dgm:cxn modelId="{78B838E9-8C27-47C4-AB21-6A352028260C}" type="presParOf" srcId="{32125978-3681-4094-84D0-B7AC465D89A2}" destId="{F84DD1E7-FD23-471B-AF31-1740F040035B}" srcOrd="0" destOrd="0" presId="urn:microsoft.com/office/officeart/2011/layout/InterconnectedBlockProcess"/>
    <dgm:cxn modelId="{11127F49-E1D5-496F-A422-EB6F8C3E52EE}" type="presParOf" srcId="{F84DD1E7-FD23-471B-AF31-1740F040035B}" destId="{2D4031A8-CDF1-4FD0-8713-D2951F7DC931}" srcOrd="0" destOrd="0" presId="urn:microsoft.com/office/officeart/2011/layout/InterconnectedBlockProcess"/>
    <dgm:cxn modelId="{874346C1-01CE-44F0-B684-C70771F1C2DB}" type="presParOf" srcId="{32125978-3681-4094-84D0-B7AC465D89A2}" destId="{16DBD749-B0E4-4C28-9A2C-F487E1C6B025}" srcOrd="1" destOrd="0" presId="urn:microsoft.com/office/officeart/2011/layout/InterconnectedBlockProcess"/>
    <dgm:cxn modelId="{2A66B81A-A04F-47F2-930E-A1CBCBEAB05E}" type="presParOf" srcId="{32125978-3681-4094-84D0-B7AC465D89A2}" destId="{006904DC-2DA5-4174-8446-AF8B5A026075}" srcOrd="2" destOrd="0" presId="urn:microsoft.com/office/officeart/2011/layout/InterconnectedBlockProcess"/>
    <dgm:cxn modelId="{C08E55A1-4E18-4B93-91A1-EEA82B9277BE}" type="presParOf" srcId="{32125978-3681-4094-84D0-B7AC465D89A2}" destId="{803BFFE3-E75C-4B12-BE0E-7CD5D8373506}" srcOrd="3" destOrd="0" presId="urn:microsoft.com/office/officeart/2011/layout/InterconnectedBlockProcess"/>
    <dgm:cxn modelId="{6F5EC8E5-4954-4939-9B4A-5075D9B9B978}" type="presParOf" srcId="{803BFFE3-E75C-4B12-BE0E-7CD5D8373506}" destId="{B1A1D4E2-AC51-4228-958C-134F03D1137D}" srcOrd="0" destOrd="0" presId="urn:microsoft.com/office/officeart/2011/layout/InterconnectedBlockProcess"/>
    <dgm:cxn modelId="{210E2EA5-FCE2-4DAC-B73E-00A72B7CB2EF}" type="presParOf" srcId="{32125978-3681-4094-84D0-B7AC465D89A2}" destId="{9FFE0237-0CCA-4A69-B308-CE89D562AD8F}" srcOrd="4" destOrd="0" presId="urn:microsoft.com/office/officeart/2011/layout/InterconnectedBlockProcess"/>
    <dgm:cxn modelId="{2A8BFD11-4287-49D0-BC14-036495D1497A}" type="presParOf" srcId="{32125978-3681-4094-84D0-B7AC465D89A2}" destId="{AEB2170C-6426-482E-A854-53AA927997C2}" srcOrd="5" destOrd="0" presId="urn:microsoft.com/office/officeart/2011/layout/InterconnectedBlockProcess"/>
    <dgm:cxn modelId="{4FD03D04-E46A-40F6-BF93-89FAAD623BF9}" type="presParOf" srcId="{32125978-3681-4094-84D0-B7AC465D89A2}" destId="{8827A526-5C30-4912-B2D9-C43D5478101E}" srcOrd="6" destOrd="0" presId="urn:microsoft.com/office/officeart/2011/layout/InterconnectedBlockProcess"/>
    <dgm:cxn modelId="{5F2E0413-B990-4642-91DD-973B92B0CB36}" type="presParOf" srcId="{8827A526-5C30-4912-B2D9-C43D5478101E}" destId="{7F0AD21C-2774-4AB9-93AF-70EA5FD6CE85}" srcOrd="0" destOrd="0" presId="urn:microsoft.com/office/officeart/2011/layout/InterconnectedBlockProcess"/>
    <dgm:cxn modelId="{EC65601B-5571-421C-A736-C193F2B84027}" type="presParOf" srcId="{32125978-3681-4094-84D0-B7AC465D89A2}" destId="{E43C000E-C32A-47A6-8786-51ADBCECBE60}" srcOrd="7" destOrd="0" presId="urn:microsoft.com/office/officeart/2011/layout/InterconnectedBlockProcess"/>
    <dgm:cxn modelId="{C6F82AE2-23AD-46A6-9A17-ACC824F2B20D}" type="presParOf" srcId="{32125978-3681-4094-84D0-B7AC465D89A2}" destId="{1DA6F3F4-729C-458B-8543-25B9272BB0C6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180C5C-E600-4EA8-A8EF-90DCDE6AD9F7}" type="doc">
      <dgm:prSet loTypeId="urn:microsoft.com/office/officeart/2011/layout/InterconnectedBlockProcess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F814BB0E-2E84-4636-AE13-55707ED86BA8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5E935381-03A9-4236-80E8-C3D45BD6EAA1}" type="parTrans" cxnId="{587DA43D-B250-456F-93B8-9A09123EA05D}">
      <dgm:prSet/>
      <dgm:spPr/>
      <dgm:t>
        <a:bodyPr/>
        <a:lstStyle/>
        <a:p>
          <a:endParaRPr lang="en-IN"/>
        </a:p>
      </dgm:t>
    </dgm:pt>
    <dgm:pt modelId="{3CC5DF22-038D-420F-98BB-091C24BAE409}" type="sibTrans" cxnId="{587DA43D-B250-456F-93B8-9A09123EA05D}">
      <dgm:prSet/>
      <dgm:spPr/>
      <dgm:t>
        <a:bodyPr/>
        <a:lstStyle/>
        <a:p>
          <a:endParaRPr lang="en-IN"/>
        </a:p>
      </dgm:t>
    </dgm:pt>
    <dgm:pt modelId="{77E4E2AC-9971-431D-8BB8-DB3B397924DE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6CC60DE5-7FA3-4B22-944D-CCD00D79D161}" type="parTrans" cxnId="{72F3CCD7-E71A-4A5C-A16F-88DF3A6ECAB5}">
      <dgm:prSet/>
      <dgm:spPr/>
      <dgm:t>
        <a:bodyPr/>
        <a:lstStyle/>
        <a:p>
          <a:endParaRPr lang="en-IN"/>
        </a:p>
      </dgm:t>
    </dgm:pt>
    <dgm:pt modelId="{D4016F77-18E4-4846-930E-577397362156}" type="sibTrans" cxnId="{72F3CCD7-E71A-4A5C-A16F-88DF3A6ECAB5}">
      <dgm:prSet/>
      <dgm:spPr/>
      <dgm:t>
        <a:bodyPr/>
        <a:lstStyle/>
        <a:p>
          <a:endParaRPr lang="en-IN"/>
        </a:p>
      </dgm:t>
    </dgm:pt>
    <dgm:pt modelId="{CE93749F-69F9-4D1B-9D80-C7FFC928CBF3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C7726901-8FA1-4985-93BA-E67CDAC7FAE2}" type="parTrans" cxnId="{85A196E0-5FDB-44E1-A3AD-1B1FE383E436}">
      <dgm:prSet/>
      <dgm:spPr/>
      <dgm:t>
        <a:bodyPr/>
        <a:lstStyle/>
        <a:p>
          <a:endParaRPr lang="en-IN"/>
        </a:p>
      </dgm:t>
    </dgm:pt>
    <dgm:pt modelId="{6D4E689A-6062-423D-9137-3EEC0F28FC95}" type="sibTrans" cxnId="{85A196E0-5FDB-44E1-A3AD-1B1FE383E436}">
      <dgm:prSet/>
      <dgm:spPr/>
      <dgm:t>
        <a:bodyPr/>
        <a:lstStyle/>
        <a:p>
          <a:endParaRPr lang="en-IN"/>
        </a:p>
      </dgm:t>
    </dgm:pt>
    <dgm:pt modelId="{0A7B7614-FA19-47EB-81BB-ED4FC18A9AE9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89523EF8-FB0F-42E4-8F01-738F0B3A8FF4}" type="parTrans" cxnId="{4F5BEB98-8BB2-4E01-B34F-CC24E67150F2}">
      <dgm:prSet/>
      <dgm:spPr/>
      <dgm:t>
        <a:bodyPr/>
        <a:lstStyle/>
        <a:p>
          <a:endParaRPr lang="en-IN"/>
        </a:p>
      </dgm:t>
    </dgm:pt>
    <dgm:pt modelId="{3CAF86B3-B785-4C26-991B-494BCE6F1E0A}" type="sibTrans" cxnId="{4F5BEB98-8BB2-4E01-B34F-CC24E67150F2}">
      <dgm:prSet/>
      <dgm:spPr/>
      <dgm:t>
        <a:bodyPr/>
        <a:lstStyle/>
        <a:p>
          <a:endParaRPr lang="en-IN"/>
        </a:p>
      </dgm:t>
    </dgm:pt>
    <dgm:pt modelId="{B3FE7BF8-017D-4DF1-B32B-7BE45906BCF6}">
      <dgm:prSet phldrT="[Text]"/>
      <dgm:spPr/>
      <dgm:t>
        <a:bodyPr>
          <a:sp3d extrusionH="57150">
            <a:bevelT w="57150" h="38100" prst="hardEdge"/>
          </a:sp3d>
        </a:bodyPr>
        <a:lstStyle/>
        <a:p>
          <a:r>
            <a:rPr lang="en-IN" dirty="0"/>
            <a:t>Model 2</a:t>
          </a:r>
        </a:p>
      </dgm:t>
    </dgm:pt>
    <dgm:pt modelId="{79991B63-A8A7-419D-8200-586FC1A270CE}" type="parTrans" cxnId="{86C0EAEA-B0CD-4B21-AE52-6BAEE16A8ABC}">
      <dgm:prSet/>
      <dgm:spPr/>
      <dgm:t>
        <a:bodyPr/>
        <a:lstStyle/>
        <a:p>
          <a:endParaRPr lang="en-IN"/>
        </a:p>
      </dgm:t>
    </dgm:pt>
    <dgm:pt modelId="{EFECCF74-D676-4CEF-9BE2-38444E248B08}" type="sibTrans" cxnId="{86C0EAEA-B0CD-4B21-AE52-6BAEE16A8ABC}">
      <dgm:prSet/>
      <dgm:spPr/>
      <dgm:t>
        <a:bodyPr/>
        <a:lstStyle/>
        <a:p>
          <a:endParaRPr lang="en-IN"/>
        </a:p>
      </dgm:t>
    </dgm:pt>
    <dgm:pt modelId="{E3AB0901-7345-4600-9668-276D21AB9053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Hyperparameter Space </a:t>
          </a:r>
        </a:p>
      </dgm:t>
    </dgm:pt>
    <dgm:pt modelId="{46A05C7E-151A-4CA2-A4CA-A76B097C30E5}" type="parTrans" cxnId="{E00F4C22-AF0B-47A8-98D6-E06BBD0B9953}">
      <dgm:prSet/>
      <dgm:spPr/>
      <dgm:t>
        <a:bodyPr/>
        <a:lstStyle/>
        <a:p>
          <a:endParaRPr lang="en-IN"/>
        </a:p>
      </dgm:t>
    </dgm:pt>
    <dgm:pt modelId="{77829D03-BCFB-46EE-AF9C-168C68880DC7}" type="sibTrans" cxnId="{E00F4C22-AF0B-47A8-98D6-E06BBD0B9953}">
      <dgm:prSet/>
      <dgm:spPr/>
      <dgm:t>
        <a:bodyPr/>
        <a:lstStyle/>
        <a:p>
          <a:endParaRPr lang="en-IN"/>
        </a:p>
      </dgm:t>
    </dgm:pt>
    <dgm:pt modelId="{D17A8611-9C8B-43A2-BDBB-ABAD0CB88533}">
      <dgm:prSet phldrT="[Text]"/>
      <dgm:spPr/>
      <dgm:t>
        <a:bodyPr>
          <a:sp3d extrusionH="57150">
            <a:bevelT w="57150" h="38100" prst="hardEdge"/>
          </a:sp3d>
        </a:bodyPr>
        <a:lstStyle/>
        <a:p>
          <a:r>
            <a:rPr lang="en-IN" dirty="0"/>
            <a:t>Model 1</a:t>
          </a:r>
        </a:p>
      </dgm:t>
    </dgm:pt>
    <dgm:pt modelId="{E1828D2D-8879-4147-9CEC-6F2C732A71C5}" type="parTrans" cxnId="{E3C44969-C3D8-4514-9CA5-463A78398277}">
      <dgm:prSet/>
      <dgm:spPr/>
      <dgm:t>
        <a:bodyPr/>
        <a:lstStyle/>
        <a:p>
          <a:endParaRPr lang="en-IN"/>
        </a:p>
      </dgm:t>
    </dgm:pt>
    <dgm:pt modelId="{E2ABA8D9-D51A-41B4-A0D0-5681DA8A381F}" type="sibTrans" cxnId="{E3C44969-C3D8-4514-9CA5-463A78398277}">
      <dgm:prSet/>
      <dgm:spPr/>
      <dgm:t>
        <a:bodyPr/>
        <a:lstStyle/>
        <a:p>
          <a:endParaRPr lang="en-IN"/>
        </a:p>
      </dgm:t>
    </dgm:pt>
    <dgm:pt modelId="{F8F07C2B-D637-4E2D-BAA6-0F9B90167E93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0A7FE5F5-932A-4CA0-B767-6B71AD3B1CAC}" type="parTrans" cxnId="{47D3625B-8335-49AF-A44C-45B31107AC98}">
      <dgm:prSet/>
      <dgm:spPr/>
      <dgm:t>
        <a:bodyPr/>
        <a:lstStyle/>
        <a:p>
          <a:endParaRPr lang="en-IN"/>
        </a:p>
      </dgm:t>
    </dgm:pt>
    <dgm:pt modelId="{8AE04783-84EF-4B9D-BDF0-904B5AD9C4AB}" type="sibTrans" cxnId="{47D3625B-8335-49AF-A44C-45B31107AC98}">
      <dgm:prSet/>
      <dgm:spPr/>
      <dgm:t>
        <a:bodyPr/>
        <a:lstStyle/>
        <a:p>
          <a:endParaRPr lang="en-IN"/>
        </a:p>
      </dgm:t>
    </dgm:pt>
    <dgm:pt modelId="{4257BEBD-E509-40F1-84B8-5C6D4CC6557F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A1BA2661-0C68-45D0-8EEE-AEA7F9E2EC4B}" type="parTrans" cxnId="{677E6056-5F98-469B-88DF-70E2504DD70D}">
      <dgm:prSet/>
      <dgm:spPr/>
      <dgm:t>
        <a:bodyPr/>
        <a:lstStyle/>
        <a:p>
          <a:endParaRPr lang="en-IN"/>
        </a:p>
      </dgm:t>
    </dgm:pt>
    <dgm:pt modelId="{7E61A3D7-787C-481A-BB2A-FCEA95B0ECB4}" type="sibTrans" cxnId="{677E6056-5F98-469B-88DF-70E2504DD70D}">
      <dgm:prSet/>
      <dgm:spPr/>
      <dgm:t>
        <a:bodyPr/>
        <a:lstStyle/>
        <a:p>
          <a:endParaRPr lang="en-IN"/>
        </a:p>
      </dgm:t>
    </dgm:pt>
    <dgm:pt modelId="{4F9AADB9-0310-4BE1-83A8-AE798753B2FD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DF990D42-05F6-4870-91C2-106EC1B90D79}" type="parTrans" cxnId="{9667103E-C4E4-4842-AED4-06156875ED6C}">
      <dgm:prSet/>
      <dgm:spPr/>
      <dgm:t>
        <a:bodyPr/>
        <a:lstStyle/>
        <a:p>
          <a:endParaRPr lang="en-IN"/>
        </a:p>
      </dgm:t>
    </dgm:pt>
    <dgm:pt modelId="{5B5DD882-495D-4710-A3B7-4A827DD4422D}" type="sibTrans" cxnId="{9667103E-C4E4-4842-AED4-06156875ED6C}">
      <dgm:prSet/>
      <dgm:spPr/>
      <dgm:t>
        <a:bodyPr/>
        <a:lstStyle/>
        <a:p>
          <a:endParaRPr lang="en-IN"/>
        </a:p>
      </dgm:t>
    </dgm:pt>
    <dgm:pt modelId="{CAC38C98-3EAD-4F0E-8AB1-B4A896286A4B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14404A69-65D6-4DE6-871A-2B5AF2CC7ADD}" type="parTrans" cxnId="{F524E5E6-5BAD-4688-AE8A-C20072776AFC}">
      <dgm:prSet/>
      <dgm:spPr/>
      <dgm:t>
        <a:bodyPr/>
        <a:lstStyle/>
        <a:p>
          <a:endParaRPr lang="en-IN"/>
        </a:p>
      </dgm:t>
    </dgm:pt>
    <dgm:pt modelId="{7EB8448A-5559-4A25-97E8-1732A85E80BF}" type="sibTrans" cxnId="{F524E5E6-5BAD-4688-AE8A-C20072776AFC}">
      <dgm:prSet/>
      <dgm:spPr/>
      <dgm:t>
        <a:bodyPr/>
        <a:lstStyle/>
        <a:p>
          <a:endParaRPr lang="en-IN"/>
        </a:p>
      </dgm:t>
    </dgm:pt>
    <dgm:pt modelId="{C74BB065-08D8-4E39-AC75-DC2B32B124B3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5CC758E0-EC54-4A34-895B-AC7886BD1187}" type="parTrans" cxnId="{C7A8B29E-D5C5-43CE-A4BD-423A9289988B}">
      <dgm:prSet/>
      <dgm:spPr/>
      <dgm:t>
        <a:bodyPr/>
        <a:lstStyle/>
        <a:p>
          <a:endParaRPr lang="en-IN"/>
        </a:p>
      </dgm:t>
    </dgm:pt>
    <dgm:pt modelId="{F77D3AEF-A564-4F72-84A4-AB621D77E7D9}" type="sibTrans" cxnId="{C7A8B29E-D5C5-43CE-A4BD-423A9289988B}">
      <dgm:prSet/>
      <dgm:spPr/>
      <dgm:t>
        <a:bodyPr/>
        <a:lstStyle/>
        <a:p>
          <a:endParaRPr lang="en-IN"/>
        </a:p>
      </dgm:t>
    </dgm:pt>
    <dgm:pt modelId="{3ED6768E-5B24-4ACD-8BD5-C7E551B89072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7817AF17-BC06-4ABB-B00B-D0AE745E9383}" type="parTrans" cxnId="{A6D41A09-3DF3-41A2-9607-29DF51D7277A}">
      <dgm:prSet/>
      <dgm:spPr/>
      <dgm:t>
        <a:bodyPr/>
        <a:lstStyle/>
        <a:p>
          <a:endParaRPr lang="en-IN"/>
        </a:p>
      </dgm:t>
    </dgm:pt>
    <dgm:pt modelId="{5C861181-D299-4C47-BE96-8C0682BB2072}" type="sibTrans" cxnId="{A6D41A09-3DF3-41A2-9607-29DF51D7277A}">
      <dgm:prSet/>
      <dgm:spPr/>
      <dgm:t>
        <a:bodyPr/>
        <a:lstStyle/>
        <a:p>
          <a:endParaRPr lang="en-IN"/>
        </a:p>
      </dgm:t>
    </dgm:pt>
    <dgm:pt modelId="{CA75FB40-931F-4F3E-8AF2-0131D4405BEF}">
      <dgm:prSet phldrT="[Text]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6073A7A5-AF44-4EA4-8C2F-ADEA0E3ADB52}" type="parTrans" cxnId="{828872E0-D07E-4E9E-8D05-1324ABF34A7D}">
      <dgm:prSet/>
      <dgm:spPr/>
      <dgm:t>
        <a:bodyPr/>
        <a:lstStyle/>
        <a:p>
          <a:endParaRPr lang="en-IN"/>
        </a:p>
      </dgm:t>
    </dgm:pt>
    <dgm:pt modelId="{093933DD-5132-446C-ABDF-468E0E51A4B3}" type="sibTrans" cxnId="{828872E0-D07E-4E9E-8D05-1324ABF34A7D}">
      <dgm:prSet/>
      <dgm:spPr/>
      <dgm:t>
        <a:bodyPr/>
        <a:lstStyle/>
        <a:p>
          <a:endParaRPr lang="en-IN"/>
        </a:p>
      </dgm:t>
    </dgm:pt>
    <dgm:pt modelId="{1F2BDAB9-5791-4B26-A94B-9AACA97353C9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Hidden layer, Batch size, Learning Rate, Dropout Rate…</a:t>
          </a:r>
        </a:p>
      </dgm:t>
    </dgm:pt>
    <dgm:pt modelId="{21474CB9-9E0D-4C18-A973-AD9EB5618D0B}" type="parTrans" cxnId="{198E1CBD-0E14-4B14-902D-E824D44EA87C}">
      <dgm:prSet/>
      <dgm:spPr/>
      <dgm:t>
        <a:bodyPr/>
        <a:lstStyle/>
        <a:p>
          <a:endParaRPr lang="en-IN"/>
        </a:p>
      </dgm:t>
    </dgm:pt>
    <dgm:pt modelId="{FD28B2CB-2A95-4C15-8C35-B86120C2157F}" type="sibTrans" cxnId="{198E1CBD-0E14-4B14-902D-E824D44EA87C}">
      <dgm:prSet/>
      <dgm:spPr/>
      <dgm:t>
        <a:bodyPr/>
        <a:lstStyle/>
        <a:p>
          <a:endParaRPr lang="en-IN"/>
        </a:p>
      </dgm:t>
    </dgm:pt>
    <dgm:pt modelId="{E9779FFC-5E3F-4A3C-89CF-A93150D284F4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 err="1"/>
            <a:t>Optuna</a:t>
          </a:r>
          <a:r>
            <a:rPr lang="en-IN" b="1" dirty="0"/>
            <a:t> TPE</a:t>
          </a:r>
        </a:p>
      </dgm:t>
    </dgm:pt>
    <dgm:pt modelId="{D7102015-0CE0-424B-B3C2-F6933011E3BF}" type="parTrans" cxnId="{E49D7C06-B992-4D5D-81A5-129641AB17FC}">
      <dgm:prSet/>
      <dgm:spPr/>
      <dgm:t>
        <a:bodyPr/>
        <a:lstStyle/>
        <a:p>
          <a:endParaRPr lang="en-IN"/>
        </a:p>
      </dgm:t>
    </dgm:pt>
    <dgm:pt modelId="{8EA90EB2-ED9A-46D1-8A95-647047A04529}" type="sibTrans" cxnId="{E49D7C06-B992-4D5D-81A5-129641AB17FC}">
      <dgm:prSet/>
      <dgm:spPr/>
      <dgm:t>
        <a:bodyPr/>
        <a:lstStyle/>
        <a:p>
          <a:endParaRPr lang="en-IN"/>
        </a:p>
      </dgm:t>
    </dgm:pt>
    <dgm:pt modelId="{2AAE0D2C-9237-46B1-B774-19657EAACA50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10 Trials</a:t>
          </a:r>
        </a:p>
      </dgm:t>
    </dgm:pt>
    <dgm:pt modelId="{473A883D-9625-4739-AC56-DA40783BF0F2}" type="parTrans" cxnId="{F177C5F9-6711-4C0B-932B-97E89E729E80}">
      <dgm:prSet/>
      <dgm:spPr/>
      <dgm:t>
        <a:bodyPr/>
        <a:lstStyle/>
        <a:p>
          <a:endParaRPr lang="en-IN"/>
        </a:p>
      </dgm:t>
    </dgm:pt>
    <dgm:pt modelId="{2A4C87CF-9277-4697-BA5A-018EC41AB7EE}" type="sibTrans" cxnId="{F177C5F9-6711-4C0B-932B-97E89E729E80}">
      <dgm:prSet/>
      <dgm:spPr/>
      <dgm:t>
        <a:bodyPr/>
        <a:lstStyle/>
        <a:p>
          <a:endParaRPr lang="en-IN"/>
        </a:p>
      </dgm:t>
    </dgm:pt>
    <dgm:pt modelId="{5BA2C546-A98B-4D1B-A6DE-869010188250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30 Epoch</a:t>
          </a:r>
        </a:p>
      </dgm:t>
    </dgm:pt>
    <dgm:pt modelId="{A426FF8D-DBF2-4129-9FB0-7DE447B4B495}" type="parTrans" cxnId="{18E0AFBB-DCA8-41FC-904F-B8EF0A6F7985}">
      <dgm:prSet/>
      <dgm:spPr/>
      <dgm:t>
        <a:bodyPr/>
        <a:lstStyle/>
        <a:p>
          <a:endParaRPr lang="en-IN"/>
        </a:p>
      </dgm:t>
    </dgm:pt>
    <dgm:pt modelId="{C13B6F2A-4636-4E9E-B2BF-EDDBEA2F9203}" type="sibTrans" cxnId="{18E0AFBB-DCA8-41FC-904F-B8EF0A6F7985}">
      <dgm:prSet/>
      <dgm:spPr/>
      <dgm:t>
        <a:bodyPr/>
        <a:lstStyle/>
        <a:p>
          <a:endParaRPr lang="en-IN"/>
        </a:p>
      </dgm:t>
    </dgm:pt>
    <dgm:pt modelId="{71248AD9-88FB-4839-AC86-BB7B580A25F8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Bi-LSTM Training</a:t>
          </a:r>
        </a:p>
      </dgm:t>
    </dgm:pt>
    <dgm:pt modelId="{7DAFABEF-0F07-45C5-BD40-2203250591F4}" type="parTrans" cxnId="{F07BE6E8-B0EA-472A-ADDC-BFAC33BEFBEF}">
      <dgm:prSet/>
      <dgm:spPr/>
      <dgm:t>
        <a:bodyPr/>
        <a:lstStyle/>
        <a:p>
          <a:endParaRPr lang="en-IN"/>
        </a:p>
      </dgm:t>
    </dgm:pt>
    <dgm:pt modelId="{56CE1FAA-E70A-4847-98FB-BAEB57729C7F}" type="sibTrans" cxnId="{F07BE6E8-B0EA-472A-ADDC-BFAC33BEFBEF}">
      <dgm:prSet/>
      <dgm:spPr/>
      <dgm:t>
        <a:bodyPr/>
        <a:lstStyle/>
        <a:p>
          <a:endParaRPr lang="en-IN"/>
        </a:p>
      </dgm:t>
    </dgm:pt>
    <dgm:pt modelId="{379AF0B9-17CC-4C1E-B3B1-50CBD5D885DC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early stop on validation NSE</a:t>
          </a:r>
          <a:endParaRPr lang="en-IN" b="1" dirty="0"/>
        </a:p>
      </dgm:t>
    </dgm:pt>
    <dgm:pt modelId="{E115E501-D30C-4781-B42B-6867B26C9A18}" type="parTrans" cxnId="{D88E3269-4456-45C8-834B-6D0D93CE3AEE}">
      <dgm:prSet/>
      <dgm:spPr/>
      <dgm:t>
        <a:bodyPr/>
        <a:lstStyle/>
        <a:p>
          <a:endParaRPr lang="en-IN"/>
        </a:p>
      </dgm:t>
    </dgm:pt>
    <dgm:pt modelId="{F23FEB5F-459B-47E9-9BBB-33223FB5A947}" type="sibTrans" cxnId="{D88E3269-4456-45C8-834B-6D0D93CE3AEE}">
      <dgm:prSet/>
      <dgm:spPr/>
      <dgm:t>
        <a:bodyPr/>
        <a:lstStyle/>
        <a:p>
          <a:endParaRPr lang="en-IN"/>
        </a:p>
      </dgm:t>
    </dgm:pt>
    <dgm:pt modelId="{4E25AB99-2077-46DA-9226-31805E168921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Phase-2 retrain</a:t>
          </a:r>
          <a:endParaRPr lang="en-IN" b="1" dirty="0"/>
        </a:p>
      </dgm:t>
    </dgm:pt>
    <dgm:pt modelId="{D4CD89FA-8D05-484A-80DB-28E56D50A559}" type="parTrans" cxnId="{2ECC8C7E-2654-42D2-96E3-A379D1C86725}">
      <dgm:prSet/>
      <dgm:spPr/>
      <dgm:t>
        <a:bodyPr/>
        <a:lstStyle/>
        <a:p>
          <a:endParaRPr lang="en-IN"/>
        </a:p>
      </dgm:t>
    </dgm:pt>
    <dgm:pt modelId="{886BFFF3-511D-4624-BE0D-EBA51A934527}" type="sibTrans" cxnId="{2ECC8C7E-2654-42D2-96E3-A379D1C86725}">
      <dgm:prSet/>
      <dgm:spPr/>
      <dgm:t>
        <a:bodyPr/>
        <a:lstStyle/>
        <a:p>
          <a:endParaRPr lang="en-IN"/>
        </a:p>
      </dgm:t>
    </dgm:pt>
    <dgm:pt modelId="{F2043B63-762C-4F2F-B9AD-9523A6BB137C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train+val, best epoch</a:t>
          </a:r>
          <a:endParaRPr lang="en-IN" b="1" dirty="0"/>
        </a:p>
      </dgm:t>
    </dgm:pt>
    <dgm:pt modelId="{4D141F77-280F-4EA5-B571-DEA8A369F091}" type="parTrans" cxnId="{EFD92ADE-DB81-4FA6-827F-99E07D048BFF}">
      <dgm:prSet/>
      <dgm:spPr/>
      <dgm:t>
        <a:bodyPr/>
        <a:lstStyle/>
        <a:p>
          <a:endParaRPr lang="en-IN"/>
        </a:p>
      </dgm:t>
    </dgm:pt>
    <dgm:pt modelId="{25948A69-7036-41BB-8DD4-1312EAA5BD80}" type="sibTrans" cxnId="{EFD92ADE-DB81-4FA6-827F-99E07D048BFF}">
      <dgm:prSet/>
      <dgm:spPr/>
      <dgm:t>
        <a:bodyPr/>
        <a:lstStyle/>
        <a:p>
          <a:endParaRPr lang="en-IN"/>
        </a:p>
      </dgm:t>
    </dgm:pt>
    <dgm:pt modelId="{8DF1C91E-6276-43F4-A95B-FA3C8B17919A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Predict on Test Set</a:t>
          </a:r>
        </a:p>
      </dgm:t>
    </dgm:pt>
    <dgm:pt modelId="{63C449A1-4AB5-4119-A20C-95C814D3049B}" type="parTrans" cxnId="{EC860414-36BF-4EBB-AE6E-61A0E806C25F}">
      <dgm:prSet/>
      <dgm:spPr/>
      <dgm:t>
        <a:bodyPr/>
        <a:lstStyle/>
        <a:p>
          <a:endParaRPr lang="en-IN"/>
        </a:p>
      </dgm:t>
    </dgm:pt>
    <dgm:pt modelId="{388AE8D8-8A44-438A-8146-35F0AFA784F2}" type="sibTrans" cxnId="{EC860414-36BF-4EBB-AE6E-61A0E806C25F}">
      <dgm:prSet/>
      <dgm:spPr/>
      <dgm:t>
        <a:bodyPr/>
        <a:lstStyle/>
        <a:p>
          <a:endParaRPr lang="en-IN"/>
        </a:p>
      </dgm:t>
    </dgm:pt>
    <dgm:pt modelId="{75FD82FA-E6CF-4B1C-A850-25386BA71DDF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Note - Bidirectional LSTM · hidden 32–256, layers 1–3, </a:t>
          </a:r>
          <a:r>
            <a:rPr lang="en-US" b="1" i="0" dirty="0" err="1"/>
            <a:t>softplus</a:t>
          </a:r>
          <a:r>
            <a:rPr lang="en-US" b="1" i="0" dirty="0"/>
            <a:t> output, Adam optimizer</a:t>
          </a:r>
          <a:endParaRPr lang="en-IN" b="1" dirty="0"/>
        </a:p>
      </dgm:t>
    </dgm:pt>
    <dgm:pt modelId="{9E663C4D-F77B-4912-A65B-AF695C9CD27B}" type="parTrans" cxnId="{A2C1F2A1-9045-4509-B25A-84AA4F748799}">
      <dgm:prSet/>
      <dgm:spPr/>
      <dgm:t>
        <a:bodyPr/>
        <a:lstStyle/>
        <a:p>
          <a:endParaRPr lang="en-IN"/>
        </a:p>
      </dgm:t>
    </dgm:pt>
    <dgm:pt modelId="{204521F5-545C-422D-B7DD-B12E4109B95C}" type="sibTrans" cxnId="{A2C1F2A1-9045-4509-B25A-84AA4F748799}">
      <dgm:prSet/>
      <dgm:spPr/>
      <dgm:t>
        <a:bodyPr/>
        <a:lstStyle/>
        <a:p>
          <a:endParaRPr lang="en-IN"/>
        </a:p>
      </dgm:t>
    </dgm:pt>
    <dgm:pt modelId="{E0BBF7DF-BCC9-4604-95DB-EAF8F35B6697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dirty="0"/>
            <a:t>Model 3</a:t>
          </a:r>
        </a:p>
      </dgm:t>
    </dgm:pt>
    <dgm:pt modelId="{23916E84-2BCC-4390-89D9-7E1B771484F2}" type="parTrans" cxnId="{FE6A4046-028A-4032-8F87-1C6DC8233C52}">
      <dgm:prSet/>
      <dgm:spPr/>
      <dgm:t>
        <a:bodyPr/>
        <a:lstStyle/>
        <a:p>
          <a:endParaRPr lang="en-IN"/>
        </a:p>
      </dgm:t>
    </dgm:pt>
    <dgm:pt modelId="{9D22E735-E359-4A71-8F56-F90951365FDC}" type="sibTrans" cxnId="{FE6A4046-028A-4032-8F87-1C6DC8233C52}">
      <dgm:prSet/>
      <dgm:spPr/>
      <dgm:t>
        <a:bodyPr/>
        <a:lstStyle/>
        <a:p>
          <a:endParaRPr lang="en-IN"/>
        </a:p>
      </dgm:t>
    </dgm:pt>
    <dgm:pt modelId="{8D7322D2-2681-47E6-B522-A1EDD30A1623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Training data</a:t>
          </a:r>
          <a:endParaRPr lang="en-IN" b="1" dirty="0"/>
        </a:p>
      </dgm:t>
    </dgm:pt>
    <dgm:pt modelId="{F8DD56DF-AC27-4A44-99A5-70C96AEF5E6B}" type="parTrans" cxnId="{556CEB73-1C3A-4990-880C-8FC55D12C2EC}">
      <dgm:prSet/>
      <dgm:spPr/>
      <dgm:t>
        <a:bodyPr/>
        <a:lstStyle/>
        <a:p>
          <a:endParaRPr lang="en-IN"/>
        </a:p>
      </dgm:t>
    </dgm:pt>
    <dgm:pt modelId="{A4645CF8-43A7-4105-8307-CCA1ACD093E4}" type="sibTrans" cxnId="{556CEB73-1C3A-4990-880C-8FC55D12C2EC}">
      <dgm:prSet/>
      <dgm:spPr/>
      <dgm:t>
        <a:bodyPr/>
        <a:lstStyle/>
        <a:p>
          <a:endParaRPr lang="en-IN"/>
        </a:p>
      </dgm:t>
    </dgm:pt>
    <dgm:pt modelId="{4AC512E9-5452-45E4-8240-C8AF608CC70E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dirty="0"/>
            <a:t>1980 – 2005</a:t>
          </a:r>
        </a:p>
      </dgm:t>
    </dgm:pt>
    <dgm:pt modelId="{7D359FFD-CB42-43DD-A7FB-236EE065411D}" type="parTrans" cxnId="{F4AFE12B-F103-4AD3-BBA7-FE7FAFFC3B43}">
      <dgm:prSet/>
      <dgm:spPr/>
      <dgm:t>
        <a:bodyPr/>
        <a:lstStyle/>
        <a:p>
          <a:endParaRPr lang="en-IN"/>
        </a:p>
      </dgm:t>
    </dgm:pt>
    <dgm:pt modelId="{5F17B060-14CB-4325-8AB0-B25AB6515A94}" type="sibTrans" cxnId="{F4AFE12B-F103-4AD3-BBA7-FE7FAFFC3B43}">
      <dgm:prSet/>
      <dgm:spPr/>
      <dgm:t>
        <a:bodyPr/>
        <a:lstStyle/>
        <a:p>
          <a:endParaRPr lang="en-IN"/>
        </a:p>
      </dgm:t>
    </dgm:pt>
    <dgm:pt modelId="{588E0242-1DEB-47D2-9B80-C5C016C367E0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Sliding windows</a:t>
          </a:r>
          <a:endParaRPr lang="en-IN" b="1" dirty="0"/>
        </a:p>
      </dgm:t>
    </dgm:pt>
    <dgm:pt modelId="{C6702E07-BF91-4248-9DF0-DD7CF0812489}" type="parTrans" cxnId="{41D0FB96-AF2C-44DC-AD7D-1C8713017CEE}">
      <dgm:prSet/>
      <dgm:spPr/>
      <dgm:t>
        <a:bodyPr/>
        <a:lstStyle/>
        <a:p>
          <a:endParaRPr lang="en-IN"/>
        </a:p>
      </dgm:t>
    </dgm:pt>
    <dgm:pt modelId="{011E220E-38A9-490A-8F88-7F152CCFA13D}" type="sibTrans" cxnId="{41D0FB96-AF2C-44DC-AD7D-1C8713017CEE}">
      <dgm:prSet/>
      <dgm:spPr/>
      <dgm:t>
        <a:bodyPr/>
        <a:lstStyle/>
        <a:p>
          <a:endParaRPr lang="en-IN"/>
        </a:p>
      </dgm:t>
    </dgm:pt>
    <dgm:pt modelId="{328AE695-6571-411F-BFC9-00263B595145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365d window, 90d step</a:t>
          </a:r>
          <a:endParaRPr lang="en-IN" b="1" dirty="0"/>
        </a:p>
      </dgm:t>
    </dgm:pt>
    <dgm:pt modelId="{10340065-B486-4B45-9B2F-7619962DA8CF}" type="parTrans" cxnId="{B59F1193-6B62-4C95-861B-186DBD49C6BE}">
      <dgm:prSet/>
      <dgm:spPr/>
      <dgm:t>
        <a:bodyPr/>
        <a:lstStyle/>
        <a:p>
          <a:endParaRPr lang="en-IN"/>
        </a:p>
      </dgm:t>
    </dgm:pt>
    <dgm:pt modelId="{F3E65BCC-F808-49EA-9E6C-7E0CF57E7DD8}" type="sibTrans" cxnId="{B59F1193-6B62-4C95-861B-186DBD49C6BE}">
      <dgm:prSet/>
      <dgm:spPr/>
      <dgm:t>
        <a:bodyPr/>
        <a:lstStyle/>
        <a:p>
          <a:endParaRPr lang="en-IN"/>
        </a:p>
      </dgm:t>
    </dgm:pt>
    <dgm:pt modelId="{C6DE5E37-F3DD-4B11-ADA0-AE33DC349DDA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32 Statistical features</a:t>
          </a:r>
          <a:endParaRPr lang="en-IN" b="1" dirty="0"/>
        </a:p>
      </dgm:t>
    </dgm:pt>
    <dgm:pt modelId="{2BCB9178-596B-41CE-8E4C-C896AC7C176A}" type="parTrans" cxnId="{D61F85E2-959D-46A0-B05C-8FC713F9AE3F}">
      <dgm:prSet/>
      <dgm:spPr/>
      <dgm:t>
        <a:bodyPr/>
        <a:lstStyle/>
        <a:p>
          <a:endParaRPr lang="en-IN"/>
        </a:p>
      </dgm:t>
    </dgm:pt>
    <dgm:pt modelId="{9CE1B81D-DB9E-4BDC-8C92-7A29005E162D}" type="sibTrans" cxnId="{D61F85E2-959D-46A0-B05C-8FC713F9AE3F}">
      <dgm:prSet/>
      <dgm:spPr/>
      <dgm:t>
        <a:bodyPr/>
        <a:lstStyle/>
        <a:p>
          <a:endParaRPr lang="en-IN"/>
        </a:p>
      </dgm:t>
    </dgm:pt>
    <dgm:pt modelId="{84C3D9BA-5A83-4E96-AA0C-50F96D21DAD3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ACF, Hurst, entropy…</a:t>
          </a:r>
          <a:endParaRPr lang="en-IN" b="1" dirty="0"/>
        </a:p>
      </dgm:t>
    </dgm:pt>
    <dgm:pt modelId="{310393F8-614E-4835-8189-D097564B50EC}" type="parTrans" cxnId="{833479AE-DE90-4AFE-8F9F-A2CE2FB63E55}">
      <dgm:prSet/>
      <dgm:spPr/>
      <dgm:t>
        <a:bodyPr/>
        <a:lstStyle/>
        <a:p>
          <a:endParaRPr lang="en-IN"/>
        </a:p>
      </dgm:t>
    </dgm:pt>
    <dgm:pt modelId="{7246617B-F880-49AD-AC95-E1B36D1F5AA5}" type="sibTrans" cxnId="{833479AE-DE90-4AFE-8F9F-A2CE2FB63E55}">
      <dgm:prSet/>
      <dgm:spPr/>
      <dgm:t>
        <a:bodyPr/>
        <a:lstStyle/>
        <a:p>
          <a:endParaRPr lang="en-IN"/>
        </a:p>
      </dgm:t>
    </dgm:pt>
    <dgm:pt modelId="{872A310E-12AF-40BD-AF9E-51CCB92DAD5E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Optuna per window</a:t>
          </a:r>
          <a:endParaRPr lang="en-IN" b="1" dirty="0"/>
        </a:p>
      </dgm:t>
    </dgm:pt>
    <dgm:pt modelId="{8EB0ED16-1A32-4F4D-A690-AEDCC9818B07}" type="parTrans" cxnId="{17E45426-571E-453A-8F20-3DE06741E6A2}">
      <dgm:prSet/>
      <dgm:spPr/>
      <dgm:t>
        <a:bodyPr/>
        <a:lstStyle/>
        <a:p>
          <a:endParaRPr lang="en-IN"/>
        </a:p>
      </dgm:t>
    </dgm:pt>
    <dgm:pt modelId="{E3BDD133-E42D-4E1B-A38C-BC90E0B3EC36}" type="sibTrans" cxnId="{17E45426-571E-453A-8F20-3DE06741E6A2}">
      <dgm:prSet/>
      <dgm:spPr/>
      <dgm:t>
        <a:bodyPr/>
        <a:lstStyle/>
        <a:p>
          <a:endParaRPr lang="en-IN"/>
        </a:p>
      </dgm:t>
    </dgm:pt>
    <dgm:pt modelId="{EBEF0324-A877-4362-8242-DDF3CB2227B6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10 trials - best HP label</a:t>
          </a:r>
          <a:endParaRPr lang="en-IN" b="1" dirty="0"/>
        </a:p>
      </dgm:t>
    </dgm:pt>
    <dgm:pt modelId="{92F09763-581E-4147-ACF2-4E5BE2A988D0}" type="parTrans" cxnId="{5AD9B6C6-1547-4F43-BCD4-D5029A91D3AA}">
      <dgm:prSet/>
      <dgm:spPr/>
      <dgm:t>
        <a:bodyPr/>
        <a:lstStyle/>
        <a:p>
          <a:endParaRPr lang="en-IN"/>
        </a:p>
      </dgm:t>
    </dgm:pt>
    <dgm:pt modelId="{77CFF499-34E7-4F97-8466-F48F9FECCA41}" type="sibTrans" cxnId="{5AD9B6C6-1547-4F43-BCD4-D5029A91D3AA}">
      <dgm:prSet/>
      <dgm:spPr/>
      <dgm:t>
        <a:bodyPr/>
        <a:lstStyle/>
        <a:p>
          <a:endParaRPr lang="en-IN"/>
        </a:p>
      </dgm:t>
    </dgm:pt>
    <dgm:pt modelId="{EA349D5B-B8AB-4058-9CCE-AF2AB101F2A1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Meta-GP rules</a:t>
          </a:r>
          <a:endParaRPr lang="en-IN" b="1" dirty="0"/>
        </a:p>
      </dgm:t>
    </dgm:pt>
    <dgm:pt modelId="{D0610354-7EFD-4A8B-8758-71011BDD3BFF}" type="parTrans" cxnId="{9C37A4E7-146F-49CE-A336-E689FF4777D3}">
      <dgm:prSet/>
      <dgm:spPr/>
      <dgm:t>
        <a:bodyPr/>
        <a:lstStyle/>
        <a:p>
          <a:endParaRPr lang="en-IN"/>
        </a:p>
      </dgm:t>
    </dgm:pt>
    <dgm:pt modelId="{A5CB1542-98DC-4E74-82E3-FAC43C864E8E}" type="sibTrans" cxnId="{9C37A4E7-146F-49CE-A336-E689FF4777D3}">
      <dgm:prSet/>
      <dgm:spPr/>
      <dgm:t>
        <a:bodyPr/>
        <a:lstStyle/>
        <a:p>
          <a:endParaRPr lang="en-IN"/>
        </a:p>
      </dgm:t>
    </dgm:pt>
    <dgm:pt modelId="{D504B5D1-EBB4-4E9B-9B67-9723748E584D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GP learns f(x1…x32)--&gt;HP</a:t>
          </a:r>
          <a:endParaRPr lang="en-IN" b="1" dirty="0"/>
        </a:p>
      </dgm:t>
    </dgm:pt>
    <dgm:pt modelId="{2C6899A5-64B5-41F6-A5FD-9EC2EAAA14B5}" type="parTrans" cxnId="{B8D526CF-0E09-4B12-B1A9-67F0F4F4339F}">
      <dgm:prSet/>
      <dgm:spPr/>
      <dgm:t>
        <a:bodyPr/>
        <a:lstStyle/>
        <a:p>
          <a:endParaRPr lang="en-IN"/>
        </a:p>
      </dgm:t>
    </dgm:pt>
    <dgm:pt modelId="{5B7C0D95-7CC0-41FD-8FED-B9C4926980B7}" type="sibTrans" cxnId="{B8D526CF-0E09-4B12-B1A9-67F0F4F4339F}">
      <dgm:prSet/>
      <dgm:spPr/>
      <dgm:t>
        <a:bodyPr/>
        <a:lstStyle/>
        <a:p>
          <a:endParaRPr lang="en-IN"/>
        </a:p>
      </dgm:t>
    </dgm:pt>
    <dgm:pt modelId="{E016EB79-B3D5-470E-959C-EEAD35257E69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Predict HP</a:t>
          </a:r>
          <a:endParaRPr lang="en-IN" b="1" dirty="0"/>
        </a:p>
      </dgm:t>
    </dgm:pt>
    <dgm:pt modelId="{22899E63-33AA-4281-AF5A-4E7A6DCA5500}" type="parTrans" cxnId="{9643903E-F0C2-4529-8704-F463B81C8383}">
      <dgm:prSet/>
      <dgm:spPr/>
      <dgm:t>
        <a:bodyPr/>
        <a:lstStyle/>
        <a:p>
          <a:endParaRPr lang="en-IN"/>
        </a:p>
      </dgm:t>
    </dgm:pt>
    <dgm:pt modelId="{082B880D-FABB-4349-8461-03E13FA7458B}" type="sibTrans" cxnId="{9643903E-F0C2-4529-8704-F463B81C8383}">
      <dgm:prSet/>
      <dgm:spPr/>
      <dgm:t>
        <a:bodyPr/>
        <a:lstStyle/>
        <a:p>
          <a:endParaRPr lang="en-IN"/>
        </a:p>
      </dgm:t>
    </dgm:pt>
    <dgm:pt modelId="{6DEFBFD3-B939-4917-BA3F-C369BC249311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last training window</a:t>
          </a:r>
          <a:endParaRPr lang="en-IN" b="1" dirty="0"/>
        </a:p>
      </dgm:t>
    </dgm:pt>
    <dgm:pt modelId="{19E35768-0017-4484-875D-70A31DE16F1A}" type="parTrans" cxnId="{4A97123F-8098-4151-BCE6-9F4C388776CC}">
      <dgm:prSet/>
      <dgm:spPr/>
      <dgm:t>
        <a:bodyPr/>
        <a:lstStyle/>
        <a:p>
          <a:endParaRPr lang="en-IN"/>
        </a:p>
      </dgm:t>
    </dgm:pt>
    <dgm:pt modelId="{AB538472-5219-4EAD-A441-C10C8AF04353}" type="sibTrans" cxnId="{4A97123F-8098-4151-BCE6-9F4C388776CC}">
      <dgm:prSet/>
      <dgm:spPr/>
      <dgm:t>
        <a:bodyPr/>
        <a:lstStyle/>
        <a:p>
          <a:endParaRPr lang="en-IN"/>
        </a:p>
      </dgm:t>
    </dgm:pt>
    <dgm:pt modelId="{7B253A30-08BD-4CEA-9FEA-CFEA2831622D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/>
            <a:t>Final BiLSTM</a:t>
          </a:r>
          <a:endParaRPr lang="en-IN" b="1" dirty="0"/>
        </a:p>
      </dgm:t>
    </dgm:pt>
    <dgm:pt modelId="{2D3B6029-CB52-4AE5-BA36-D09D844CE43A}" type="parTrans" cxnId="{4ADDDF78-99D0-4FB4-A039-7503900A2EAA}">
      <dgm:prSet/>
      <dgm:spPr/>
      <dgm:t>
        <a:bodyPr/>
        <a:lstStyle/>
        <a:p>
          <a:endParaRPr lang="en-IN"/>
        </a:p>
      </dgm:t>
    </dgm:pt>
    <dgm:pt modelId="{39F65510-FE23-4947-A17F-7EEE0277E480}" type="sibTrans" cxnId="{4ADDDF78-99D0-4FB4-A039-7503900A2EAA}">
      <dgm:prSet/>
      <dgm:spPr/>
      <dgm:t>
        <a:bodyPr/>
        <a:lstStyle/>
        <a:p>
          <a:endParaRPr lang="en-IN"/>
        </a:p>
      </dgm:t>
    </dgm:pt>
    <dgm:pt modelId="{E5368765-56EA-4AB4-9CE6-C9BB24D5ACD4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meta-predicted HP</a:t>
          </a:r>
          <a:endParaRPr lang="en-IN" b="1" dirty="0"/>
        </a:p>
      </dgm:t>
    </dgm:pt>
    <dgm:pt modelId="{AE855FBF-BE20-4592-A1EC-D4353B267895}" type="parTrans" cxnId="{F4AB80F4-A99F-4AA9-ABE3-131BD24C3312}">
      <dgm:prSet/>
      <dgm:spPr/>
      <dgm:t>
        <a:bodyPr/>
        <a:lstStyle/>
        <a:p>
          <a:endParaRPr lang="en-IN"/>
        </a:p>
      </dgm:t>
    </dgm:pt>
    <dgm:pt modelId="{014D2AE5-BCFB-4D7B-907A-CA152884F43A}" type="sibTrans" cxnId="{F4AB80F4-A99F-4AA9-ABE3-131BD24C3312}">
      <dgm:prSet/>
      <dgm:spPr/>
      <dgm:t>
        <a:bodyPr/>
        <a:lstStyle/>
        <a:p>
          <a:endParaRPr lang="en-IN"/>
        </a:p>
      </dgm:t>
    </dgm:pt>
    <dgm:pt modelId="{7313B546-E0F8-40E7-B7D1-F7815CFDACAC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Test prediction</a:t>
          </a:r>
          <a:endParaRPr lang="en-IN" b="1" dirty="0"/>
        </a:p>
      </dgm:t>
    </dgm:pt>
    <dgm:pt modelId="{5AF79503-60A7-4627-97C5-B9DF09EC83E4}" type="parTrans" cxnId="{9FA5BB67-DE31-405E-BFFE-0E5C5F15ED7F}">
      <dgm:prSet/>
      <dgm:spPr/>
      <dgm:t>
        <a:bodyPr/>
        <a:lstStyle/>
        <a:p>
          <a:endParaRPr lang="en-IN"/>
        </a:p>
      </dgm:t>
    </dgm:pt>
    <dgm:pt modelId="{909F957C-68FA-4733-B9D2-7CD74EBA6F92}" type="sibTrans" cxnId="{9FA5BB67-DE31-405E-BFFE-0E5C5F15ED7F}">
      <dgm:prSet/>
      <dgm:spPr/>
      <dgm:t>
        <a:bodyPr/>
        <a:lstStyle/>
        <a:p>
          <a:endParaRPr lang="en-IN"/>
        </a:p>
      </dgm:t>
    </dgm:pt>
    <dgm:pt modelId="{DC706501-1295-4676-903D-C1B0EE511877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IN" b="1" i="0" dirty="0"/>
            <a:t>NSE KGE R² RMSE P-Bias</a:t>
          </a:r>
          <a:endParaRPr lang="en-IN" b="1" dirty="0"/>
        </a:p>
      </dgm:t>
    </dgm:pt>
    <dgm:pt modelId="{8D38958A-2EF7-438F-95F9-96F57A829FD7}" type="parTrans" cxnId="{F8D798CF-18E0-460D-B4F3-12B8A057AD0F}">
      <dgm:prSet/>
      <dgm:spPr/>
      <dgm:t>
        <a:bodyPr/>
        <a:lstStyle/>
        <a:p>
          <a:endParaRPr lang="en-IN"/>
        </a:p>
      </dgm:t>
    </dgm:pt>
    <dgm:pt modelId="{C7B675FB-28A0-47A1-861A-B06C03A50C91}" type="sibTrans" cxnId="{F8D798CF-18E0-460D-B4F3-12B8A057AD0F}">
      <dgm:prSet/>
      <dgm:spPr/>
      <dgm:t>
        <a:bodyPr/>
        <a:lstStyle/>
        <a:p>
          <a:endParaRPr lang="en-IN"/>
        </a:p>
      </dgm:t>
    </dgm:pt>
    <dgm:pt modelId="{C554BB7A-353D-4C17-B44F-59B7056590CE}">
      <dgm:prSet phldrT="[Text]"/>
      <dgm:spPr/>
      <dgm:t>
        <a:bodyPr>
          <a:sp3d extrusionH="57150">
            <a:bevelT w="57150" h="38100" prst="hardEdge"/>
          </a:sp3d>
        </a:bodyPr>
        <a:lstStyle/>
        <a:p>
          <a:pPr algn="l"/>
          <a:r>
            <a:rPr lang="en-US" b="1" i="0" dirty="0"/>
            <a:t>Note - 5 HP targets -  hidden size, num layers , dropout , log10 </a:t>
          </a:r>
          <a:r>
            <a:rPr lang="en-US" b="1" i="0" dirty="0" err="1"/>
            <a:t>lr</a:t>
          </a:r>
          <a:r>
            <a:rPr lang="en-US" b="1" i="0" dirty="0"/>
            <a:t>, batch size</a:t>
          </a:r>
          <a:endParaRPr lang="en-IN" b="1" dirty="0"/>
        </a:p>
      </dgm:t>
    </dgm:pt>
    <dgm:pt modelId="{A000DF60-3A3E-46CB-8A19-64F3332A4971}" type="parTrans" cxnId="{A8D1DC38-2FA8-4497-A51D-B5F726159C53}">
      <dgm:prSet/>
      <dgm:spPr/>
      <dgm:t>
        <a:bodyPr/>
        <a:lstStyle/>
        <a:p>
          <a:endParaRPr lang="en-IN"/>
        </a:p>
      </dgm:t>
    </dgm:pt>
    <dgm:pt modelId="{5F4FA201-081A-4028-B5F9-5197B3302BA2}" type="sibTrans" cxnId="{A8D1DC38-2FA8-4497-A51D-B5F726159C53}">
      <dgm:prSet/>
      <dgm:spPr/>
      <dgm:t>
        <a:bodyPr/>
        <a:lstStyle/>
        <a:p>
          <a:endParaRPr lang="en-IN"/>
        </a:p>
      </dgm:t>
    </dgm:pt>
    <dgm:pt modelId="{32125978-3681-4094-84D0-B7AC465D89A2}" type="pres">
      <dgm:prSet presAssocID="{09180C5C-E600-4EA8-A8EF-90DCDE6AD9F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F84DD1E7-FD23-471B-AF31-1740F040035B}" type="pres">
      <dgm:prSet presAssocID="{E0BBF7DF-BCC9-4604-95DB-EAF8F35B6697}" presName="ChildAccent3" presStyleCnt="0"/>
      <dgm:spPr/>
    </dgm:pt>
    <dgm:pt modelId="{2D4031A8-CDF1-4FD0-8713-D2951F7DC931}" type="pres">
      <dgm:prSet presAssocID="{E0BBF7DF-BCC9-4604-95DB-EAF8F35B6697}" presName="ChildAccent" presStyleLbl="alignImgPlace1" presStyleIdx="0" presStyleCnt="3"/>
      <dgm:spPr/>
    </dgm:pt>
    <dgm:pt modelId="{16DBD749-B0E4-4C28-9A2C-F487E1C6B025}" type="pres">
      <dgm:prSet presAssocID="{E0BBF7DF-BCC9-4604-95DB-EAF8F35B6697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6904DC-2DA5-4174-8446-AF8B5A026075}" type="pres">
      <dgm:prSet presAssocID="{E0BBF7DF-BCC9-4604-95DB-EAF8F35B6697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803BFFE3-E75C-4B12-BE0E-7CD5D8373506}" type="pres">
      <dgm:prSet presAssocID="{B3FE7BF8-017D-4DF1-B32B-7BE45906BCF6}" presName="ChildAccent2" presStyleCnt="0"/>
      <dgm:spPr/>
    </dgm:pt>
    <dgm:pt modelId="{B1A1D4E2-AC51-4228-958C-134F03D1137D}" type="pres">
      <dgm:prSet presAssocID="{B3FE7BF8-017D-4DF1-B32B-7BE45906BCF6}" presName="ChildAccent" presStyleLbl="alignImgPlace1" presStyleIdx="1" presStyleCnt="3"/>
      <dgm:spPr/>
    </dgm:pt>
    <dgm:pt modelId="{9FFE0237-0CCA-4A69-B308-CE89D562AD8F}" type="pres">
      <dgm:prSet presAssocID="{B3FE7BF8-017D-4DF1-B32B-7BE45906BCF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B2170C-6426-482E-A854-53AA927997C2}" type="pres">
      <dgm:prSet presAssocID="{B3FE7BF8-017D-4DF1-B32B-7BE45906BCF6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8827A526-5C30-4912-B2D9-C43D5478101E}" type="pres">
      <dgm:prSet presAssocID="{D17A8611-9C8B-43A2-BDBB-ABAD0CB88533}" presName="ChildAccent1" presStyleCnt="0"/>
      <dgm:spPr/>
    </dgm:pt>
    <dgm:pt modelId="{7F0AD21C-2774-4AB9-93AF-70EA5FD6CE85}" type="pres">
      <dgm:prSet presAssocID="{D17A8611-9C8B-43A2-BDBB-ABAD0CB88533}" presName="ChildAccent" presStyleLbl="alignImgPlace1" presStyleIdx="2" presStyleCnt="3"/>
      <dgm:spPr/>
    </dgm:pt>
    <dgm:pt modelId="{E43C000E-C32A-47A6-8786-51ADBCECBE60}" type="pres">
      <dgm:prSet presAssocID="{D17A8611-9C8B-43A2-BDBB-ABAD0CB88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A6F3F4-729C-458B-8543-25B9272BB0C6}" type="pres">
      <dgm:prSet presAssocID="{D17A8611-9C8B-43A2-BDBB-ABAD0CB8853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074ABD02-380E-4EC9-AA4E-5363B123A93F}" type="presOf" srcId="{EA349D5B-B8AB-4058-9CCE-AF2AB101F2A1}" destId="{16DBD749-B0E4-4C28-9A2C-F487E1C6B025}" srcOrd="1" destOrd="8" presId="urn:microsoft.com/office/officeart/2011/layout/InterconnectedBlockProcess"/>
    <dgm:cxn modelId="{6CCFA104-F7B9-4F23-81FF-C37852E36709}" type="presOf" srcId="{7B253A30-08BD-4CEA-9FEA-CFEA2831622D}" destId="{2D4031A8-CDF1-4FD0-8713-D2951F7DC931}" srcOrd="0" destOrd="12" presId="urn:microsoft.com/office/officeart/2011/layout/InterconnectedBlockProcess"/>
    <dgm:cxn modelId="{0A0EEA05-71E8-43C9-962F-2E52A55A89FD}" type="presOf" srcId="{6DEFBFD3-B939-4917-BA3F-C369BC249311}" destId="{2D4031A8-CDF1-4FD0-8713-D2951F7DC931}" srcOrd="0" destOrd="11" presId="urn:microsoft.com/office/officeart/2011/layout/InterconnectedBlockProcess"/>
    <dgm:cxn modelId="{E49D7C06-B992-4D5D-81A5-129641AB17FC}" srcId="{B3FE7BF8-017D-4DF1-B32B-7BE45906BCF6}" destId="{E9779FFC-5E3F-4A3C-89CF-A93150D284F4}" srcOrd="1" destOrd="0" parTransId="{D7102015-0CE0-424B-B3C2-F6933011E3BF}" sibTransId="{8EA90EB2-ED9A-46D1-8A95-647047A04529}"/>
    <dgm:cxn modelId="{FEA4FC06-8AD6-4747-A9D7-AFCC04E006B0}" type="presOf" srcId="{6DEFBFD3-B939-4917-BA3F-C369BC249311}" destId="{16DBD749-B0E4-4C28-9A2C-F487E1C6B025}" srcOrd="1" destOrd="11" presId="urn:microsoft.com/office/officeart/2011/layout/InterconnectedBlockProcess"/>
    <dgm:cxn modelId="{A6D41A09-3DF3-41A2-9607-29DF51D7277A}" srcId="{C74BB065-08D8-4E39-AC75-DC2B32B124B3}" destId="{3ED6768E-5B24-4ACD-8BD5-C7E551B89072}" srcOrd="0" destOrd="0" parTransId="{7817AF17-BC06-4ABB-B00B-D0AE745E9383}" sibTransId="{5C861181-D299-4C47-BE96-8C0682BB2072}"/>
    <dgm:cxn modelId="{C8A6B309-29D4-485A-B1BD-65A5471C1FEA}" type="presOf" srcId="{4AC512E9-5452-45E4-8240-C8AF608CC70E}" destId="{16DBD749-B0E4-4C28-9A2C-F487E1C6B025}" srcOrd="1" destOrd="1" presId="urn:microsoft.com/office/officeart/2011/layout/InterconnectedBlockProcess"/>
    <dgm:cxn modelId="{2326BC0A-BBF4-432D-80F5-57BD6942F701}" type="presOf" srcId="{E016EB79-B3D5-470E-959C-EEAD35257E69}" destId="{16DBD749-B0E4-4C28-9A2C-F487E1C6B025}" srcOrd="1" destOrd="10" presId="urn:microsoft.com/office/officeart/2011/layout/InterconnectedBlockProcess"/>
    <dgm:cxn modelId="{C89C160B-DEA5-4BCD-8315-592D46D94153}" type="presOf" srcId="{1F2BDAB9-5791-4B26-A94B-9AACA97353C9}" destId="{9FFE0237-0CCA-4A69-B308-CE89D562AD8F}" srcOrd="1" destOrd="1" presId="urn:microsoft.com/office/officeart/2011/layout/InterconnectedBlockProcess"/>
    <dgm:cxn modelId="{33AF450E-5BB3-411B-879E-F182162E239D}" type="presOf" srcId="{872A310E-12AF-40BD-AF9E-51CCB92DAD5E}" destId="{2D4031A8-CDF1-4FD0-8713-D2951F7DC931}" srcOrd="0" destOrd="6" presId="urn:microsoft.com/office/officeart/2011/layout/InterconnectedBlockProcess"/>
    <dgm:cxn modelId="{13E6210F-3EE9-4EBF-BF81-2EB8D68D843F}" type="presOf" srcId="{4F9AADB9-0310-4BE1-83A8-AE798753B2FD}" destId="{7F0AD21C-2774-4AB9-93AF-70EA5FD6CE85}" srcOrd="0" destOrd="6" presId="urn:microsoft.com/office/officeart/2011/layout/InterconnectedBlockProcess"/>
    <dgm:cxn modelId="{7B241A10-A280-46D2-977A-30F09DCA35FF}" type="presOf" srcId="{328AE695-6571-411F-BFC9-00263B595145}" destId="{2D4031A8-CDF1-4FD0-8713-D2951F7DC931}" srcOrd="0" destOrd="3" presId="urn:microsoft.com/office/officeart/2011/layout/InterconnectedBlockProcess"/>
    <dgm:cxn modelId="{86969B12-E6ED-489C-A04E-573D227C2F77}" type="presOf" srcId="{F8F07C2B-D637-4E2D-BAA6-0F9B90167E93}" destId="{7F0AD21C-2774-4AB9-93AF-70EA5FD6CE85}" srcOrd="0" destOrd="2" presId="urn:microsoft.com/office/officeart/2011/layout/InterconnectedBlockProcess"/>
    <dgm:cxn modelId="{4CAD9613-689A-40F8-9984-DCCE3EEE3CF6}" type="presOf" srcId="{E016EB79-B3D5-470E-959C-EEAD35257E69}" destId="{2D4031A8-CDF1-4FD0-8713-D2951F7DC931}" srcOrd="0" destOrd="10" presId="urn:microsoft.com/office/officeart/2011/layout/InterconnectedBlockProcess"/>
    <dgm:cxn modelId="{EC860414-36BF-4EBB-AE6E-61A0E806C25F}" srcId="{B3FE7BF8-017D-4DF1-B32B-7BE45906BCF6}" destId="{8DF1C91E-6276-43F4-A95B-FA3C8B17919A}" srcOrd="4" destOrd="0" parTransId="{63C449A1-4AB5-4119-A20C-95C814D3049B}" sibTransId="{388AE8D8-8A44-438A-8146-35F0AFA784F2}"/>
    <dgm:cxn modelId="{BE99BC1A-15F4-485C-9DCE-05B7EC1B47D0}" type="presOf" srcId="{DC706501-1295-4676-903D-C1B0EE511877}" destId="{16DBD749-B0E4-4C28-9A2C-F487E1C6B025}" srcOrd="1" destOrd="15" presId="urn:microsoft.com/office/officeart/2011/layout/InterconnectedBlockProcess"/>
    <dgm:cxn modelId="{E5D2F91B-F695-4591-B041-385D0E88F6E8}" type="presOf" srcId="{CE93749F-69F9-4D1B-9D80-C7FFC928CBF3}" destId="{E43C000E-C32A-47A6-8786-51ADBCECBE60}" srcOrd="1" destOrd="4" presId="urn:microsoft.com/office/officeart/2011/layout/InterconnectedBlockProcess"/>
    <dgm:cxn modelId="{E00F4C22-AF0B-47A8-98D6-E06BBD0B9953}" srcId="{B3FE7BF8-017D-4DF1-B32B-7BE45906BCF6}" destId="{E3AB0901-7345-4600-9668-276D21AB9053}" srcOrd="0" destOrd="0" parTransId="{46A05C7E-151A-4CA2-A4CA-A76B097C30E5}" sibTransId="{77829D03-BCFB-46EE-AF9C-168C68880DC7}"/>
    <dgm:cxn modelId="{72CA0725-8A40-4D4C-A8DD-33D839884A52}" type="presOf" srcId="{4E25AB99-2077-46DA-9226-31805E168921}" destId="{9FFE0237-0CCA-4A69-B308-CE89D562AD8F}" srcOrd="1" destOrd="7" presId="urn:microsoft.com/office/officeart/2011/layout/InterconnectedBlockProcess"/>
    <dgm:cxn modelId="{17E45426-571E-453A-8F20-3DE06741E6A2}" srcId="{E0BBF7DF-BCC9-4604-95DB-EAF8F35B6697}" destId="{872A310E-12AF-40BD-AF9E-51CCB92DAD5E}" srcOrd="3" destOrd="0" parTransId="{8EB0ED16-1A32-4F4D-A690-AEDCC9818B07}" sibTransId="{E3BDD133-E42D-4E1B-A38C-BC90E0B3EC36}"/>
    <dgm:cxn modelId="{256B8027-2352-482B-BBE0-984FDAF1178F}" type="presOf" srcId="{84C3D9BA-5A83-4E96-AA0C-50F96D21DAD3}" destId="{2D4031A8-CDF1-4FD0-8713-D2951F7DC931}" srcOrd="0" destOrd="5" presId="urn:microsoft.com/office/officeart/2011/layout/InterconnectedBlockProcess"/>
    <dgm:cxn modelId="{EBA18629-8B64-42E1-80A4-9A588BCA3C42}" type="presOf" srcId="{E0BBF7DF-BCC9-4604-95DB-EAF8F35B6697}" destId="{006904DC-2DA5-4174-8446-AF8B5A026075}" srcOrd="0" destOrd="0" presId="urn:microsoft.com/office/officeart/2011/layout/InterconnectedBlockProcess"/>
    <dgm:cxn modelId="{9F3A972A-A8FB-4A2B-9230-B0B77501BF16}" type="presOf" srcId="{E3AB0901-7345-4600-9668-276D21AB9053}" destId="{9FFE0237-0CCA-4A69-B308-CE89D562AD8F}" srcOrd="1" destOrd="0" presId="urn:microsoft.com/office/officeart/2011/layout/InterconnectedBlockProcess"/>
    <dgm:cxn modelId="{A627DE2A-E800-4AA9-91A9-B5EDD954A01A}" type="presOf" srcId="{7B253A30-08BD-4CEA-9FEA-CFEA2831622D}" destId="{16DBD749-B0E4-4C28-9A2C-F487E1C6B025}" srcOrd="1" destOrd="12" presId="urn:microsoft.com/office/officeart/2011/layout/InterconnectedBlockProcess"/>
    <dgm:cxn modelId="{D1CD022B-62AF-405F-B6D5-A6003DA43B0B}" type="presOf" srcId="{8DF1C91E-6276-43F4-A95B-FA3C8B17919A}" destId="{B1A1D4E2-AC51-4228-958C-134F03D1137D}" srcOrd="0" destOrd="9" presId="urn:microsoft.com/office/officeart/2011/layout/InterconnectedBlockProcess"/>
    <dgm:cxn modelId="{32ABDB2B-9AF3-4CCC-9E5C-4C210398708B}" type="presOf" srcId="{CA75FB40-931F-4F3E-8AF2-0131D4405BEF}" destId="{7F0AD21C-2774-4AB9-93AF-70EA5FD6CE85}" srcOrd="0" destOrd="10" presId="urn:microsoft.com/office/officeart/2011/layout/InterconnectedBlockProcess"/>
    <dgm:cxn modelId="{F4AFE12B-F103-4AD3-BBA7-FE7FAFFC3B43}" srcId="{8D7322D2-2681-47E6-B522-A1EDD30A1623}" destId="{4AC512E9-5452-45E4-8240-C8AF608CC70E}" srcOrd="0" destOrd="0" parTransId="{7D359FFD-CB42-43DD-A7FB-236EE065411D}" sibTransId="{5F17B060-14CB-4325-8AB0-B25AB6515A94}"/>
    <dgm:cxn modelId="{F61AFF33-F657-4ECA-AA97-91D2FD90E6FB}" type="presOf" srcId="{C6DE5E37-F3DD-4B11-ADA0-AE33DC349DDA}" destId="{2D4031A8-CDF1-4FD0-8713-D2951F7DC931}" srcOrd="0" destOrd="4" presId="urn:microsoft.com/office/officeart/2011/layout/InterconnectedBlockProcess"/>
    <dgm:cxn modelId="{17B1A036-7E40-40A3-B0F7-A377ED2F3978}" type="presOf" srcId="{0A7B7614-FA19-47EB-81BB-ED4FC18A9AE9}" destId="{7F0AD21C-2774-4AB9-93AF-70EA5FD6CE85}" srcOrd="0" destOrd="5" presId="urn:microsoft.com/office/officeart/2011/layout/InterconnectedBlockProcess"/>
    <dgm:cxn modelId="{A8D1DC38-2FA8-4497-A51D-B5F726159C53}" srcId="{E0BBF7DF-BCC9-4604-95DB-EAF8F35B6697}" destId="{C554BB7A-353D-4C17-B44F-59B7056590CE}" srcOrd="8" destOrd="0" parTransId="{A000DF60-3A3E-46CB-8A19-64F3332A4971}" sibTransId="{5F4FA201-081A-4028-B5F9-5197B3302BA2}"/>
    <dgm:cxn modelId="{E93BC339-1EFD-4771-A44C-B9DC373F87DF}" type="presOf" srcId="{CA75FB40-931F-4F3E-8AF2-0131D4405BEF}" destId="{E43C000E-C32A-47A6-8786-51ADBCECBE60}" srcOrd="1" destOrd="10" presId="urn:microsoft.com/office/officeart/2011/layout/InterconnectedBlockProcess"/>
    <dgm:cxn modelId="{A7D9593B-76F6-47FA-82DE-16C63F8E9EA6}" type="presOf" srcId="{CAC38C98-3EAD-4F0E-8AB1-B4A896286A4B}" destId="{E43C000E-C32A-47A6-8786-51ADBCECBE60}" srcOrd="1" destOrd="7" presId="urn:microsoft.com/office/officeart/2011/layout/InterconnectedBlockProcess"/>
    <dgm:cxn modelId="{587DA43D-B250-456F-93B8-9A09123EA05D}" srcId="{D17A8611-9C8B-43A2-BDBB-ABAD0CB88533}" destId="{F814BB0E-2E84-4636-AE13-55707ED86BA8}" srcOrd="0" destOrd="0" parTransId="{5E935381-03A9-4236-80E8-C3D45BD6EAA1}" sibTransId="{3CC5DF22-038D-420F-98BB-091C24BAE409}"/>
    <dgm:cxn modelId="{9667103E-C4E4-4842-AED4-06156875ED6C}" srcId="{CE93749F-69F9-4D1B-9D80-C7FFC928CBF3}" destId="{4F9AADB9-0310-4BE1-83A8-AE798753B2FD}" srcOrd="1" destOrd="0" parTransId="{DF990D42-05F6-4870-91C2-106EC1B90D79}" sibTransId="{5B5DD882-495D-4710-A3B7-4A827DD4422D}"/>
    <dgm:cxn modelId="{9643903E-F0C2-4529-8704-F463B81C8383}" srcId="{E0BBF7DF-BCC9-4604-95DB-EAF8F35B6697}" destId="{E016EB79-B3D5-470E-959C-EEAD35257E69}" srcOrd="5" destOrd="0" parTransId="{22899E63-33AA-4281-AF5A-4E7A6DCA5500}" sibTransId="{082B880D-FABB-4349-8461-03E13FA7458B}"/>
    <dgm:cxn modelId="{87E5A83E-161E-4EC8-B978-8659C477EF99}" type="presOf" srcId="{8D7322D2-2681-47E6-B522-A1EDD30A1623}" destId="{16DBD749-B0E4-4C28-9A2C-F487E1C6B025}" srcOrd="1" destOrd="0" presId="urn:microsoft.com/office/officeart/2011/layout/InterconnectedBlockProcess"/>
    <dgm:cxn modelId="{4A97123F-8098-4151-BCE6-9F4C388776CC}" srcId="{E016EB79-B3D5-470E-959C-EEAD35257E69}" destId="{6DEFBFD3-B939-4917-BA3F-C369BC249311}" srcOrd="0" destOrd="0" parTransId="{19E35768-0017-4484-875D-70A31DE16F1A}" sibTransId="{AB538472-5219-4EAD-A441-C10C8AF04353}"/>
    <dgm:cxn modelId="{47D3625B-8335-49AF-A44C-45B31107AC98}" srcId="{D17A8611-9C8B-43A2-BDBB-ABAD0CB88533}" destId="{F8F07C2B-D637-4E2D-BAA6-0F9B90167E93}" srcOrd="1" destOrd="0" parTransId="{0A7FE5F5-932A-4CA0-B767-6B71AD3B1CAC}" sibTransId="{8AE04783-84EF-4B9D-BDF0-904B5AD9C4AB}"/>
    <dgm:cxn modelId="{79138160-50ED-4B54-BD6F-01B3C0B07A5F}" type="presOf" srcId="{C74BB065-08D8-4E39-AC75-DC2B32B124B3}" destId="{E43C000E-C32A-47A6-8786-51ADBCECBE60}" srcOrd="1" destOrd="8" presId="urn:microsoft.com/office/officeart/2011/layout/InterconnectedBlockProcess"/>
    <dgm:cxn modelId="{CA0CF541-D71B-4C36-8E08-1B9CC88F30B2}" type="presOf" srcId="{EBEF0324-A877-4362-8242-DDF3CB2227B6}" destId="{16DBD749-B0E4-4C28-9A2C-F487E1C6B025}" srcOrd="1" destOrd="7" presId="urn:microsoft.com/office/officeart/2011/layout/InterconnectedBlockProcess"/>
    <dgm:cxn modelId="{2A567A43-C868-4C45-B7E7-EE047DBC958D}" type="presOf" srcId="{C554BB7A-353D-4C17-B44F-59B7056590CE}" destId="{2D4031A8-CDF1-4FD0-8713-D2951F7DC931}" srcOrd="0" destOrd="16" presId="urn:microsoft.com/office/officeart/2011/layout/InterconnectedBlockProcess"/>
    <dgm:cxn modelId="{90A6FE44-EC06-4DD0-951F-57318FAEFF92}" type="presOf" srcId="{C74BB065-08D8-4E39-AC75-DC2B32B124B3}" destId="{7F0AD21C-2774-4AB9-93AF-70EA5FD6CE85}" srcOrd="0" destOrd="8" presId="urn:microsoft.com/office/officeart/2011/layout/InterconnectedBlockProcess"/>
    <dgm:cxn modelId="{F93C0465-2FCB-45D8-859A-A786838B5FFE}" type="presOf" srcId="{EBEF0324-A877-4362-8242-DDF3CB2227B6}" destId="{2D4031A8-CDF1-4FD0-8713-D2951F7DC931}" srcOrd="0" destOrd="7" presId="urn:microsoft.com/office/officeart/2011/layout/InterconnectedBlockProcess"/>
    <dgm:cxn modelId="{2A6D7D65-096E-4797-A464-F3F4C31545FE}" type="presOf" srcId="{CAC38C98-3EAD-4F0E-8AB1-B4A896286A4B}" destId="{7F0AD21C-2774-4AB9-93AF-70EA5FD6CE85}" srcOrd="0" destOrd="7" presId="urn:microsoft.com/office/officeart/2011/layout/InterconnectedBlockProcess"/>
    <dgm:cxn modelId="{FE6A4046-028A-4032-8F87-1C6DC8233C52}" srcId="{09180C5C-E600-4EA8-A8EF-90DCDE6AD9F7}" destId="{E0BBF7DF-BCC9-4604-95DB-EAF8F35B6697}" srcOrd="2" destOrd="0" parTransId="{23916E84-2BCC-4390-89D9-7E1B771484F2}" sibTransId="{9D22E735-E359-4A71-8F56-F90951365FDC}"/>
    <dgm:cxn modelId="{9FA5BB67-DE31-405E-BFFE-0E5C5F15ED7F}" srcId="{E0BBF7DF-BCC9-4604-95DB-EAF8F35B6697}" destId="{7313B546-E0F8-40E7-B7D1-F7815CFDACAC}" srcOrd="7" destOrd="0" parTransId="{5AF79503-60A7-4627-97C5-B9DF09EC83E4}" sibTransId="{909F957C-68FA-4733-B9D2-7CD74EBA6F92}"/>
    <dgm:cxn modelId="{D88E3269-4456-45C8-834B-6D0D93CE3AEE}" srcId="{71248AD9-88FB-4839-AC86-BB7B580A25F8}" destId="{379AF0B9-17CC-4C1E-B3B1-50CBD5D885DC}" srcOrd="0" destOrd="0" parTransId="{E115E501-D30C-4781-B42B-6867B26C9A18}" sibTransId="{F23FEB5F-459B-47E9-9BBB-33223FB5A947}"/>
    <dgm:cxn modelId="{E3C44969-C3D8-4514-9CA5-463A78398277}" srcId="{09180C5C-E600-4EA8-A8EF-90DCDE6AD9F7}" destId="{D17A8611-9C8B-43A2-BDBB-ABAD0CB88533}" srcOrd="0" destOrd="0" parTransId="{E1828D2D-8879-4147-9CEC-6F2C732A71C5}" sibTransId="{E2ABA8D9-D51A-41B4-A0D0-5681DA8A381F}"/>
    <dgm:cxn modelId="{3A66EE69-C86A-48E1-9D83-FB3FAE3FDD86}" type="presOf" srcId="{3ED6768E-5B24-4ACD-8BD5-C7E551B89072}" destId="{7F0AD21C-2774-4AB9-93AF-70EA5FD6CE85}" srcOrd="0" destOrd="9" presId="urn:microsoft.com/office/officeart/2011/layout/InterconnectedBlockProcess"/>
    <dgm:cxn modelId="{615B306E-6E50-4416-A5D4-6FF968D0401F}" type="presOf" srcId="{77E4E2AC-9971-431D-8BB8-DB3B397924DE}" destId="{7F0AD21C-2774-4AB9-93AF-70EA5FD6CE85}" srcOrd="0" destOrd="1" presId="urn:microsoft.com/office/officeart/2011/layout/InterconnectedBlockProcess"/>
    <dgm:cxn modelId="{02F17152-D7AF-4F13-BEBB-A8BE348260A7}" type="presOf" srcId="{1F2BDAB9-5791-4B26-A94B-9AACA97353C9}" destId="{B1A1D4E2-AC51-4228-958C-134F03D1137D}" srcOrd="0" destOrd="1" presId="urn:microsoft.com/office/officeart/2011/layout/InterconnectedBlockProcess"/>
    <dgm:cxn modelId="{63353A53-9043-455F-A9B0-72E4A72A2EC9}" type="presOf" srcId="{09180C5C-E600-4EA8-A8EF-90DCDE6AD9F7}" destId="{32125978-3681-4094-84D0-B7AC465D89A2}" srcOrd="0" destOrd="0" presId="urn:microsoft.com/office/officeart/2011/layout/InterconnectedBlockProcess"/>
    <dgm:cxn modelId="{556CEB73-1C3A-4990-880C-8FC55D12C2EC}" srcId="{E0BBF7DF-BCC9-4604-95DB-EAF8F35B6697}" destId="{8D7322D2-2681-47E6-B522-A1EDD30A1623}" srcOrd="0" destOrd="0" parTransId="{F8DD56DF-AC27-4A44-99A5-70C96AEF5E6B}" sibTransId="{A4645CF8-43A7-4105-8307-CCA1ACD093E4}"/>
    <dgm:cxn modelId="{FCFF9454-3F2E-4913-BED6-B29C94074D19}" type="presOf" srcId="{E3AB0901-7345-4600-9668-276D21AB9053}" destId="{B1A1D4E2-AC51-4228-958C-134F03D1137D}" srcOrd="0" destOrd="0" presId="urn:microsoft.com/office/officeart/2011/layout/InterconnectedBlockProcess"/>
    <dgm:cxn modelId="{4E1ACD54-E6CA-4E45-89A8-15FF1C988BA8}" type="presOf" srcId="{C554BB7A-353D-4C17-B44F-59B7056590CE}" destId="{16DBD749-B0E4-4C28-9A2C-F487E1C6B025}" srcOrd="1" destOrd="16" presId="urn:microsoft.com/office/officeart/2011/layout/InterconnectedBlockProcess"/>
    <dgm:cxn modelId="{54C4D975-5080-4EF5-B75B-5B35C2E21795}" type="presOf" srcId="{4257BEBD-E509-40F1-84B8-5C6D4CC6557F}" destId="{E43C000E-C32A-47A6-8786-51ADBCECBE60}" srcOrd="1" destOrd="3" presId="urn:microsoft.com/office/officeart/2011/layout/InterconnectedBlockProcess"/>
    <dgm:cxn modelId="{CF230576-6D59-4040-8272-4859A149B25E}" type="presOf" srcId="{588E0242-1DEB-47D2-9B80-C5C016C367E0}" destId="{2D4031A8-CDF1-4FD0-8713-D2951F7DC931}" srcOrd="0" destOrd="2" presId="urn:microsoft.com/office/officeart/2011/layout/InterconnectedBlockProcess"/>
    <dgm:cxn modelId="{677E6056-5F98-469B-88DF-70E2504DD70D}" srcId="{F8F07C2B-D637-4E2D-BAA6-0F9B90167E93}" destId="{4257BEBD-E509-40F1-84B8-5C6D4CC6557F}" srcOrd="0" destOrd="0" parTransId="{A1BA2661-0C68-45D0-8EEE-AEA7F9E2EC4B}" sibTransId="{7E61A3D7-787C-481A-BB2A-FCEA95B0ECB4}"/>
    <dgm:cxn modelId="{7593EC76-FB5B-46D6-A244-2C1B45217FB1}" type="presOf" srcId="{8DF1C91E-6276-43F4-A95B-FA3C8B17919A}" destId="{9FFE0237-0CCA-4A69-B308-CE89D562AD8F}" srcOrd="1" destOrd="9" presId="urn:microsoft.com/office/officeart/2011/layout/InterconnectedBlockProcess"/>
    <dgm:cxn modelId="{F6FCEC57-5FE8-454C-B477-BB93D0B47441}" type="presOf" srcId="{D504B5D1-EBB4-4E9B-9B67-9723748E584D}" destId="{2D4031A8-CDF1-4FD0-8713-D2951F7DC931}" srcOrd="0" destOrd="9" presId="urn:microsoft.com/office/officeart/2011/layout/InterconnectedBlockProcess"/>
    <dgm:cxn modelId="{4ADDDF78-99D0-4FB4-A039-7503900A2EAA}" srcId="{E0BBF7DF-BCC9-4604-95DB-EAF8F35B6697}" destId="{7B253A30-08BD-4CEA-9FEA-CFEA2831622D}" srcOrd="6" destOrd="0" parTransId="{2D3B6029-CB52-4AE5-BA36-D09D844CE43A}" sibTransId="{39F65510-FE23-4947-A17F-7EEE0277E480}"/>
    <dgm:cxn modelId="{725F987A-9599-44D5-A2FA-A53139E18CD9}" type="presOf" srcId="{379AF0B9-17CC-4C1E-B3B1-50CBD5D885DC}" destId="{B1A1D4E2-AC51-4228-958C-134F03D1137D}" srcOrd="0" destOrd="6" presId="urn:microsoft.com/office/officeart/2011/layout/InterconnectedBlockProcess"/>
    <dgm:cxn modelId="{D12F8B7B-BFEF-4BB9-976D-B2BBE93FAF82}" type="presOf" srcId="{2AAE0D2C-9237-46B1-B774-19657EAACA50}" destId="{B1A1D4E2-AC51-4228-958C-134F03D1137D}" srcOrd="0" destOrd="3" presId="urn:microsoft.com/office/officeart/2011/layout/InterconnectedBlockProcess"/>
    <dgm:cxn modelId="{48E0237E-0BE7-4EED-8B15-222CD28A77F4}" type="presOf" srcId="{588E0242-1DEB-47D2-9B80-C5C016C367E0}" destId="{16DBD749-B0E4-4C28-9A2C-F487E1C6B025}" srcOrd="1" destOrd="2" presId="urn:microsoft.com/office/officeart/2011/layout/InterconnectedBlockProcess"/>
    <dgm:cxn modelId="{2ECC8C7E-2654-42D2-96E3-A379D1C86725}" srcId="{B3FE7BF8-017D-4DF1-B32B-7BE45906BCF6}" destId="{4E25AB99-2077-46DA-9226-31805E168921}" srcOrd="3" destOrd="0" parTransId="{D4CD89FA-8D05-484A-80DB-28E56D50A559}" sibTransId="{886BFFF3-511D-4624-BE0D-EBA51A934527}"/>
    <dgm:cxn modelId="{CE0AB38B-BEC5-445C-B122-73F25E276F0F}" type="presOf" srcId="{0A7B7614-FA19-47EB-81BB-ED4FC18A9AE9}" destId="{E43C000E-C32A-47A6-8786-51ADBCECBE60}" srcOrd="1" destOrd="5" presId="urn:microsoft.com/office/officeart/2011/layout/InterconnectedBlockProcess"/>
    <dgm:cxn modelId="{9E98DC8B-B6DF-482F-BCD3-D36272BAADD6}" type="presOf" srcId="{4AC512E9-5452-45E4-8240-C8AF608CC70E}" destId="{2D4031A8-CDF1-4FD0-8713-D2951F7DC931}" srcOrd="0" destOrd="1" presId="urn:microsoft.com/office/officeart/2011/layout/InterconnectedBlockProcess"/>
    <dgm:cxn modelId="{A7D5CC8D-6FFD-4765-9175-A302F0D43B1C}" type="presOf" srcId="{2AAE0D2C-9237-46B1-B774-19657EAACA50}" destId="{9FFE0237-0CCA-4A69-B308-CE89D562AD8F}" srcOrd="1" destOrd="3" presId="urn:microsoft.com/office/officeart/2011/layout/InterconnectedBlockProcess"/>
    <dgm:cxn modelId="{16147A8F-4025-4AE9-8465-3F16B8CB2441}" type="presOf" srcId="{4F9AADB9-0310-4BE1-83A8-AE798753B2FD}" destId="{E43C000E-C32A-47A6-8786-51ADBCECBE60}" srcOrd="1" destOrd="6" presId="urn:microsoft.com/office/officeart/2011/layout/InterconnectedBlockProcess"/>
    <dgm:cxn modelId="{656D8C8F-5B9E-4CDA-8E55-BA60903E6DC5}" type="presOf" srcId="{E9779FFC-5E3F-4A3C-89CF-A93150D284F4}" destId="{9FFE0237-0CCA-4A69-B308-CE89D562AD8F}" srcOrd="1" destOrd="2" presId="urn:microsoft.com/office/officeart/2011/layout/InterconnectedBlockProcess"/>
    <dgm:cxn modelId="{9AD3968F-F29D-4A8A-A3B9-FB2D8D4F323F}" type="presOf" srcId="{71248AD9-88FB-4839-AC86-BB7B580A25F8}" destId="{9FFE0237-0CCA-4A69-B308-CE89D562AD8F}" srcOrd="1" destOrd="5" presId="urn:microsoft.com/office/officeart/2011/layout/InterconnectedBlockProcess"/>
    <dgm:cxn modelId="{E9FCC38F-3B4B-41D7-8E8A-0D99374FF323}" type="presOf" srcId="{77E4E2AC-9971-431D-8BB8-DB3B397924DE}" destId="{E43C000E-C32A-47A6-8786-51ADBCECBE60}" srcOrd="1" destOrd="1" presId="urn:microsoft.com/office/officeart/2011/layout/InterconnectedBlockProcess"/>
    <dgm:cxn modelId="{B59F1193-6B62-4C95-861B-186DBD49C6BE}" srcId="{588E0242-1DEB-47D2-9B80-C5C016C367E0}" destId="{328AE695-6571-411F-BFC9-00263B595145}" srcOrd="0" destOrd="0" parTransId="{10340065-B486-4B45-9B2F-7619962DA8CF}" sibTransId="{F3E65BCC-F808-49EA-9E6C-7E0CF57E7DD8}"/>
    <dgm:cxn modelId="{7AECCA95-AB62-4D70-9DBD-E684FA26A9AA}" type="presOf" srcId="{71248AD9-88FB-4839-AC86-BB7B580A25F8}" destId="{B1A1D4E2-AC51-4228-958C-134F03D1137D}" srcOrd="0" destOrd="5" presId="urn:microsoft.com/office/officeart/2011/layout/InterconnectedBlockProcess"/>
    <dgm:cxn modelId="{41D0FB96-AF2C-44DC-AD7D-1C8713017CEE}" srcId="{E0BBF7DF-BCC9-4604-95DB-EAF8F35B6697}" destId="{588E0242-1DEB-47D2-9B80-C5C016C367E0}" srcOrd="1" destOrd="0" parTransId="{C6702E07-BF91-4248-9DF0-DD7CF0812489}" sibTransId="{011E220E-38A9-490A-8F88-7F152CCFA13D}"/>
    <dgm:cxn modelId="{4F5BEB98-8BB2-4E01-B34F-CC24E67150F2}" srcId="{CE93749F-69F9-4D1B-9D80-C7FFC928CBF3}" destId="{0A7B7614-FA19-47EB-81BB-ED4FC18A9AE9}" srcOrd="0" destOrd="0" parTransId="{89523EF8-FB0F-42E4-8F01-738F0B3A8FF4}" sibTransId="{3CAF86B3-B785-4C26-991B-494BCE6F1E0A}"/>
    <dgm:cxn modelId="{7081939A-FE55-4CDD-993F-42353BB17CA4}" type="presOf" srcId="{84C3D9BA-5A83-4E96-AA0C-50F96D21DAD3}" destId="{16DBD749-B0E4-4C28-9A2C-F487E1C6B025}" srcOrd="1" destOrd="5" presId="urn:microsoft.com/office/officeart/2011/layout/InterconnectedBlockProcess"/>
    <dgm:cxn modelId="{74FAF59B-7A6E-4021-872B-9801F5BE000C}" type="presOf" srcId="{7313B546-E0F8-40E7-B7D1-F7815CFDACAC}" destId="{2D4031A8-CDF1-4FD0-8713-D2951F7DC931}" srcOrd="0" destOrd="14" presId="urn:microsoft.com/office/officeart/2011/layout/InterconnectedBlockProcess"/>
    <dgm:cxn modelId="{E5F7479C-D5E2-4073-8A84-B147429B0FE8}" type="presOf" srcId="{B3FE7BF8-017D-4DF1-B32B-7BE45906BCF6}" destId="{AEB2170C-6426-482E-A854-53AA927997C2}" srcOrd="0" destOrd="0" presId="urn:microsoft.com/office/officeart/2011/layout/InterconnectedBlockProcess"/>
    <dgm:cxn modelId="{BC7BFC9D-8851-4441-AE0A-178CD42E14CE}" type="presOf" srcId="{E9779FFC-5E3F-4A3C-89CF-A93150D284F4}" destId="{B1A1D4E2-AC51-4228-958C-134F03D1137D}" srcOrd="0" destOrd="2" presId="urn:microsoft.com/office/officeart/2011/layout/InterconnectedBlockProcess"/>
    <dgm:cxn modelId="{C7A8B29E-D5C5-43CE-A4BD-423A9289988B}" srcId="{D17A8611-9C8B-43A2-BDBB-ABAD0CB88533}" destId="{C74BB065-08D8-4E39-AC75-DC2B32B124B3}" srcOrd="3" destOrd="0" parTransId="{5CC758E0-EC54-4A34-895B-AC7886BD1187}" sibTransId="{F77D3AEF-A564-4F72-84A4-AB621D77E7D9}"/>
    <dgm:cxn modelId="{A2C1F2A1-9045-4509-B25A-84AA4F748799}" srcId="{B3FE7BF8-017D-4DF1-B32B-7BE45906BCF6}" destId="{75FD82FA-E6CF-4B1C-A850-25386BA71DDF}" srcOrd="5" destOrd="0" parTransId="{9E663C4D-F77B-4912-A65B-AF695C9CD27B}" sibTransId="{204521F5-545C-422D-B7DD-B12E4109B95C}"/>
    <dgm:cxn modelId="{F6FB4FA4-D7DB-4914-A26A-1D28F4E466A2}" type="presOf" srcId="{DC706501-1295-4676-903D-C1B0EE511877}" destId="{2D4031A8-CDF1-4FD0-8713-D2951F7DC931}" srcOrd="0" destOrd="15" presId="urn:microsoft.com/office/officeart/2011/layout/InterconnectedBlockProcess"/>
    <dgm:cxn modelId="{688769AA-B9D3-4C32-9CC8-07DD172B000E}" type="presOf" srcId="{328AE695-6571-411F-BFC9-00263B595145}" destId="{16DBD749-B0E4-4C28-9A2C-F487E1C6B025}" srcOrd="1" destOrd="3" presId="urn:microsoft.com/office/officeart/2011/layout/InterconnectedBlockProcess"/>
    <dgm:cxn modelId="{833479AE-DE90-4AFE-8F9F-A2CE2FB63E55}" srcId="{C6DE5E37-F3DD-4B11-ADA0-AE33DC349DDA}" destId="{84C3D9BA-5A83-4E96-AA0C-50F96D21DAD3}" srcOrd="0" destOrd="0" parTransId="{310393F8-614E-4835-8189-D097564B50EC}" sibTransId="{7246617B-F880-49AD-AC95-E1B36D1F5AA5}"/>
    <dgm:cxn modelId="{B1B37BB2-FAB7-416D-BB30-189BE339B3C2}" type="presOf" srcId="{E5368765-56EA-4AB4-9CE6-C9BB24D5ACD4}" destId="{2D4031A8-CDF1-4FD0-8713-D2951F7DC931}" srcOrd="0" destOrd="13" presId="urn:microsoft.com/office/officeart/2011/layout/InterconnectedBlockProcess"/>
    <dgm:cxn modelId="{3B9097B4-E50A-491A-9F12-1BDC5A062899}" type="presOf" srcId="{F8F07C2B-D637-4E2D-BAA6-0F9B90167E93}" destId="{E43C000E-C32A-47A6-8786-51ADBCECBE60}" srcOrd="1" destOrd="2" presId="urn:microsoft.com/office/officeart/2011/layout/InterconnectedBlockProcess"/>
    <dgm:cxn modelId="{055CECB5-4BA4-4E93-8377-0F4F14FF3B43}" type="presOf" srcId="{E5368765-56EA-4AB4-9CE6-C9BB24D5ACD4}" destId="{16DBD749-B0E4-4C28-9A2C-F487E1C6B025}" srcOrd="1" destOrd="13" presId="urn:microsoft.com/office/officeart/2011/layout/InterconnectedBlockProcess"/>
    <dgm:cxn modelId="{18E0AFBB-DCA8-41FC-904F-B8EF0A6F7985}" srcId="{E9779FFC-5E3F-4A3C-89CF-A93150D284F4}" destId="{5BA2C546-A98B-4D1B-A6DE-869010188250}" srcOrd="1" destOrd="0" parTransId="{A426FF8D-DBF2-4129-9FB0-7DE447B4B495}" sibTransId="{C13B6F2A-4636-4E9E-B2BF-EDDBEA2F9203}"/>
    <dgm:cxn modelId="{198E1CBD-0E14-4B14-902D-E824D44EA87C}" srcId="{E3AB0901-7345-4600-9668-276D21AB9053}" destId="{1F2BDAB9-5791-4B26-A94B-9AACA97353C9}" srcOrd="0" destOrd="0" parTransId="{21474CB9-9E0D-4C18-A973-AD9EB5618D0B}" sibTransId="{FD28B2CB-2A95-4C15-8C35-B86120C2157F}"/>
    <dgm:cxn modelId="{3F2597C4-ADE7-421C-BD5D-1C56E132A6C4}" type="presOf" srcId="{EA349D5B-B8AB-4058-9CCE-AF2AB101F2A1}" destId="{2D4031A8-CDF1-4FD0-8713-D2951F7DC931}" srcOrd="0" destOrd="8" presId="urn:microsoft.com/office/officeart/2011/layout/InterconnectedBlockProcess"/>
    <dgm:cxn modelId="{5AD9B6C6-1547-4F43-BCD4-D5029A91D3AA}" srcId="{872A310E-12AF-40BD-AF9E-51CCB92DAD5E}" destId="{EBEF0324-A877-4362-8242-DDF3CB2227B6}" srcOrd="0" destOrd="0" parTransId="{92F09763-581E-4147-ACF2-4E5BE2A988D0}" sibTransId="{77CFF499-34E7-4F97-8466-F48F9FECCA41}"/>
    <dgm:cxn modelId="{04580BC8-F42F-44D6-A9EF-36187F9A0E39}" type="presOf" srcId="{CE93749F-69F9-4D1B-9D80-C7FFC928CBF3}" destId="{7F0AD21C-2774-4AB9-93AF-70EA5FD6CE85}" srcOrd="0" destOrd="4" presId="urn:microsoft.com/office/officeart/2011/layout/InterconnectedBlockProcess"/>
    <dgm:cxn modelId="{B3056AC8-5622-420B-92DC-E719361F5823}" type="presOf" srcId="{D504B5D1-EBB4-4E9B-9B67-9723748E584D}" destId="{16DBD749-B0E4-4C28-9A2C-F487E1C6B025}" srcOrd="1" destOrd="9" presId="urn:microsoft.com/office/officeart/2011/layout/InterconnectedBlockProcess"/>
    <dgm:cxn modelId="{B8D526CF-0E09-4B12-B1A9-67F0F4F4339F}" srcId="{EA349D5B-B8AB-4058-9CCE-AF2AB101F2A1}" destId="{D504B5D1-EBB4-4E9B-9B67-9723748E584D}" srcOrd="0" destOrd="0" parTransId="{2C6899A5-64B5-41F6-A5FD-9EC2EAAA14B5}" sibTransId="{5B7C0D95-7CC0-41FD-8FED-B9C4926980B7}"/>
    <dgm:cxn modelId="{F8D798CF-18E0-460D-B4F3-12B8A057AD0F}" srcId="{7313B546-E0F8-40E7-B7D1-F7815CFDACAC}" destId="{DC706501-1295-4676-903D-C1B0EE511877}" srcOrd="0" destOrd="0" parTransId="{8D38958A-2EF7-438F-95F9-96F57A829FD7}" sibTransId="{C7B675FB-28A0-47A1-861A-B06C03A50C91}"/>
    <dgm:cxn modelId="{854025D0-1D6E-48F9-921F-B5ED5CB70587}" type="presOf" srcId="{F2043B63-762C-4F2F-B9AD-9523A6BB137C}" destId="{9FFE0237-0CCA-4A69-B308-CE89D562AD8F}" srcOrd="1" destOrd="8" presId="urn:microsoft.com/office/officeart/2011/layout/InterconnectedBlockProcess"/>
    <dgm:cxn modelId="{BB1F56D0-6443-4A9E-A2B0-72018F8C9257}" type="presOf" srcId="{379AF0B9-17CC-4C1E-B3B1-50CBD5D885DC}" destId="{9FFE0237-0CCA-4A69-B308-CE89D562AD8F}" srcOrd="1" destOrd="6" presId="urn:microsoft.com/office/officeart/2011/layout/InterconnectedBlockProcess"/>
    <dgm:cxn modelId="{567BC0D0-E598-4D9B-B291-D472D3309E23}" type="presOf" srcId="{5BA2C546-A98B-4D1B-A6DE-869010188250}" destId="{9FFE0237-0CCA-4A69-B308-CE89D562AD8F}" srcOrd="1" destOrd="4" presId="urn:microsoft.com/office/officeart/2011/layout/InterconnectedBlockProcess"/>
    <dgm:cxn modelId="{72F3CCD7-E71A-4A5C-A16F-88DF3A6ECAB5}" srcId="{F814BB0E-2E84-4636-AE13-55707ED86BA8}" destId="{77E4E2AC-9971-431D-8BB8-DB3B397924DE}" srcOrd="0" destOrd="0" parTransId="{6CC60DE5-7FA3-4B22-944D-CCD00D79D161}" sibTransId="{D4016F77-18E4-4846-930E-577397362156}"/>
    <dgm:cxn modelId="{BAE212D8-A8C4-4A7D-A844-7322E0415FB4}" type="presOf" srcId="{4257BEBD-E509-40F1-84B8-5C6D4CC6557F}" destId="{7F0AD21C-2774-4AB9-93AF-70EA5FD6CE85}" srcOrd="0" destOrd="3" presId="urn:microsoft.com/office/officeart/2011/layout/InterconnectedBlockProcess"/>
    <dgm:cxn modelId="{EFD92ADE-DB81-4FA6-827F-99E07D048BFF}" srcId="{4E25AB99-2077-46DA-9226-31805E168921}" destId="{F2043B63-762C-4F2F-B9AD-9523A6BB137C}" srcOrd="0" destOrd="0" parTransId="{4D141F77-280F-4EA5-B571-DEA8A369F091}" sibTransId="{25948A69-7036-41BB-8DD4-1312EAA5BD80}"/>
    <dgm:cxn modelId="{828872E0-D07E-4E9E-8D05-1324ABF34A7D}" srcId="{D17A8611-9C8B-43A2-BDBB-ABAD0CB88533}" destId="{CA75FB40-931F-4F3E-8AF2-0131D4405BEF}" srcOrd="4" destOrd="0" parTransId="{6073A7A5-AF44-4EA4-8C2F-ADEA0E3ADB52}" sibTransId="{093933DD-5132-446C-ABDF-468E0E51A4B3}"/>
    <dgm:cxn modelId="{85A196E0-5FDB-44E1-A3AD-1B1FE383E436}" srcId="{D17A8611-9C8B-43A2-BDBB-ABAD0CB88533}" destId="{CE93749F-69F9-4D1B-9D80-C7FFC928CBF3}" srcOrd="2" destOrd="0" parTransId="{C7726901-8FA1-4985-93BA-E67CDAC7FAE2}" sibTransId="{6D4E689A-6062-423D-9137-3EEC0F28FC95}"/>
    <dgm:cxn modelId="{B0F47FE1-E059-4651-ADCD-03CCDF81F022}" type="presOf" srcId="{7313B546-E0F8-40E7-B7D1-F7815CFDACAC}" destId="{16DBD749-B0E4-4C28-9A2C-F487E1C6B025}" srcOrd="1" destOrd="14" presId="urn:microsoft.com/office/officeart/2011/layout/InterconnectedBlockProcess"/>
    <dgm:cxn modelId="{D61F85E2-959D-46A0-B05C-8FC713F9AE3F}" srcId="{E0BBF7DF-BCC9-4604-95DB-EAF8F35B6697}" destId="{C6DE5E37-F3DD-4B11-ADA0-AE33DC349DDA}" srcOrd="2" destOrd="0" parTransId="{2BCB9178-596B-41CE-8E4C-C896AC7C176A}" sibTransId="{9CE1B81D-DB9E-4BDC-8C92-7A29005E162D}"/>
    <dgm:cxn modelId="{0A210AE4-7DD1-43F1-B563-3C668882381B}" type="presOf" srcId="{F814BB0E-2E84-4636-AE13-55707ED86BA8}" destId="{7F0AD21C-2774-4AB9-93AF-70EA5FD6CE85}" srcOrd="0" destOrd="0" presId="urn:microsoft.com/office/officeart/2011/layout/InterconnectedBlockProcess"/>
    <dgm:cxn modelId="{F524E5E6-5BAD-4688-AE8A-C20072776AFC}" srcId="{CE93749F-69F9-4D1B-9D80-C7FFC928CBF3}" destId="{CAC38C98-3EAD-4F0E-8AB1-B4A896286A4B}" srcOrd="2" destOrd="0" parTransId="{14404A69-65D6-4DE6-871A-2B5AF2CC7ADD}" sibTransId="{7EB8448A-5559-4A25-97E8-1732A85E80BF}"/>
    <dgm:cxn modelId="{9C37A4E7-146F-49CE-A336-E689FF4777D3}" srcId="{E0BBF7DF-BCC9-4604-95DB-EAF8F35B6697}" destId="{EA349D5B-B8AB-4058-9CCE-AF2AB101F2A1}" srcOrd="4" destOrd="0" parTransId="{D0610354-7EFD-4A8B-8758-71011BDD3BFF}" sibTransId="{A5CB1542-98DC-4E74-82E3-FAC43C864E8E}"/>
    <dgm:cxn modelId="{F07BE6E8-B0EA-472A-ADDC-BFAC33BEFBEF}" srcId="{B3FE7BF8-017D-4DF1-B32B-7BE45906BCF6}" destId="{71248AD9-88FB-4839-AC86-BB7B580A25F8}" srcOrd="2" destOrd="0" parTransId="{7DAFABEF-0F07-45C5-BD40-2203250591F4}" sibTransId="{56CE1FAA-E70A-4847-98FB-BAEB57729C7F}"/>
    <dgm:cxn modelId="{A92ED5E9-7046-47C6-8AB5-F35E6CD3826E}" type="presOf" srcId="{F814BB0E-2E84-4636-AE13-55707ED86BA8}" destId="{E43C000E-C32A-47A6-8786-51ADBCECBE60}" srcOrd="1" destOrd="0" presId="urn:microsoft.com/office/officeart/2011/layout/InterconnectedBlockProcess"/>
    <dgm:cxn modelId="{DC53E8E9-8042-4922-872F-1A4E006706D3}" type="presOf" srcId="{D17A8611-9C8B-43A2-BDBB-ABAD0CB88533}" destId="{1DA6F3F4-729C-458B-8543-25B9272BB0C6}" srcOrd="0" destOrd="0" presId="urn:microsoft.com/office/officeart/2011/layout/InterconnectedBlockProcess"/>
    <dgm:cxn modelId="{C301E3EA-4F55-4040-BF3E-6BEB13A4BB5B}" type="presOf" srcId="{75FD82FA-E6CF-4B1C-A850-25386BA71DDF}" destId="{B1A1D4E2-AC51-4228-958C-134F03D1137D}" srcOrd="0" destOrd="10" presId="urn:microsoft.com/office/officeart/2011/layout/InterconnectedBlockProcess"/>
    <dgm:cxn modelId="{86C0EAEA-B0CD-4B21-AE52-6BAEE16A8ABC}" srcId="{09180C5C-E600-4EA8-A8EF-90DCDE6AD9F7}" destId="{B3FE7BF8-017D-4DF1-B32B-7BE45906BCF6}" srcOrd="1" destOrd="0" parTransId="{79991B63-A8A7-419D-8200-586FC1A270CE}" sibTransId="{EFECCF74-D676-4CEF-9BE2-38444E248B08}"/>
    <dgm:cxn modelId="{0D5B06EC-CD64-49F4-BA74-70D1BE1D6480}" type="presOf" srcId="{4E25AB99-2077-46DA-9226-31805E168921}" destId="{B1A1D4E2-AC51-4228-958C-134F03D1137D}" srcOrd="0" destOrd="7" presId="urn:microsoft.com/office/officeart/2011/layout/InterconnectedBlockProcess"/>
    <dgm:cxn modelId="{DBCC97EF-D298-4B98-9633-D2A680174CE3}" type="presOf" srcId="{C6DE5E37-F3DD-4B11-ADA0-AE33DC349DDA}" destId="{16DBD749-B0E4-4C28-9A2C-F487E1C6B025}" srcOrd="1" destOrd="4" presId="urn:microsoft.com/office/officeart/2011/layout/InterconnectedBlockProcess"/>
    <dgm:cxn modelId="{1CF45CF3-FF41-4D84-BC3D-B8FFEC78DDAD}" type="presOf" srcId="{75FD82FA-E6CF-4B1C-A850-25386BA71DDF}" destId="{9FFE0237-0CCA-4A69-B308-CE89D562AD8F}" srcOrd="1" destOrd="10" presId="urn:microsoft.com/office/officeart/2011/layout/InterconnectedBlockProcess"/>
    <dgm:cxn modelId="{F4AB80F4-A99F-4AA9-ABE3-131BD24C3312}" srcId="{7B253A30-08BD-4CEA-9FEA-CFEA2831622D}" destId="{E5368765-56EA-4AB4-9CE6-C9BB24D5ACD4}" srcOrd="0" destOrd="0" parTransId="{AE855FBF-BE20-4592-A1EC-D4353B267895}" sibTransId="{014D2AE5-BCFB-4D7B-907A-CA152884F43A}"/>
    <dgm:cxn modelId="{098AB2F6-2299-46B4-A5CA-728FA843776E}" type="presOf" srcId="{3ED6768E-5B24-4ACD-8BD5-C7E551B89072}" destId="{E43C000E-C32A-47A6-8786-51ADBCECBE60}" srcOrd="1" destOrd="9" presId="urn:microsoft.com/office/officeart/2011/layout/InterconnectedBlockProcess"/>
    <dgm:cxn modelId="{23973EF7-9725-4AA4-9501-0E31B47F0FC2}" type="presOf" srcId="{8D7322D2-2681-47E6-B522-A1EDD30A1623}" destId="{2D4031A8-CDF1-4FD0-8713-D2951F7DC931}" srcOrd="0" destOrd="0" presId="urn:microsoft.com/office/officeart/2011/layout/InterconnectedBlockProcess"/>
    <dgm:cxn modelId="{2CEC53F7-68B6-41B0-95E1-6A9014ACAE2B}" type="presOf" srcId="{872A310E-12AF-40BD-AF9E-51CCB92DAD5E}" destId="{16DBD749-B0E4-4C28-9A2C-F487E1C6B025}" srcOrd="1" destOrd="6" presId="urn:microsoft.com/office/officeart/2011/layout/InterconnectedBlockProcess"/>
    <dgm:cxn modelId="{559F66F8-67F9-467D-AEF7-5476EF3A3D0E}" type="presOf" srcId="{F2043B63-762C-4F2F-B9AD-9523A6BB137C}" destId="{B1A1D4E2-AC51-4228-958C-134F03D1137D}" srcOrd="0" destOrd="8" presId="urn:microsoft.com/office/officeart/2011/layout/InterconnectedBlockProcess"/>
    <dgm:cxn modelId="{F177C5F9-6711-4C0B-932B-97E89E729E80}" srcId="{E9779FFC-5E3F-4A3C-89CF-A93150D284F4}" destId="{2AAE0D2C-9237-46B1-B774-19657EAACA50}" srcOrd="0" destOrd="0" parTransId="{473A883D-9625-4739-AC56-DA40783BF0F2}" sibTransId="{2A4C87CF-9277-4697-BA5A-018EC41AB7EE}"/>
    <dgm:cxn modelId="{318E9BFE-7F10-4939-BBDF-BB7B07AEEC2F}" type="presOf" srcId="{5BA2C546-A98B-4D1B-A6DE-869010188250}" destId="{B1A1D4E2-AC51-4228-958C-134F03D1137D}" srcOrd="0" destOrd="4" presId="urn:microsoft.com/office/officeart/2011/layout/InterconnectedBlockProcess"/>
    <dgm:cxn modelId="{78B838E9-8C27-47C4-AB21-6A352028260C}" type="presParOf" srcId="{32125978-3681-4094-84D0-B7AC465D89A2}" destId="{F84DD1E7-FD23-471B-AF31-1740F040035B}" srcOrd="0" destOrd="0" presId="urn:microsoft.com/office/officeart/2011/layout/InterconnectedBlockProcess"/>
    <dgm:cxn modelId="{11127F49-E1D5-496F-A422-EB6F8C3E52EE}" type="presParOf" srcId="{F84DD1E7-FD23-471B-AF31-1740F040035B}" destId="{2D4031A8-CDF1-4FD0-8713-D2951F7DC931}" srcOrd="0" destOrd="0" presId="urn:microsoft.com/office/officeart/2011/layout/InterconnectedBlockProcess"/>
    <dgm:cxn modelId="{874346C1-01CE-44F0-B684-C70771F1C2DB}" type="presParOf" srcId="{32125978-3681-4094-84D0-B7AC465D89A2}" destId="{16DBD749-B0E4-4C28-9A2C-F487E1C6B025}" srcOrd="1" destOrd="0" presId="urn:microsoft.com/office/officeart/2011/layout/InterconnectedBlockProcess"/>
    <dgm:cxn modelId="{2A66B81A-A04F-47F2-930E-A1CBCBEAB05E}" type="presParOf" srcId="{32125978-3681-4094-84D0-B7AC465D89A2}" destId="{006904DC-2DA5-4174-8446-AF8B5A026075}" srcOrd="2" destOrd="0" presId="urn:microsoft.com/office/officeart/2011/layout/InterconnectedBlockProcess"/>
    <dgm:cxn modelId="{C08E55A1-4E18-4B93-91A1-EEA82B9277BE}" type="presParOf" srcId="{32125978-3681-4094-84D0-B7AC465D89A2}" destId="{803BFFE3-E75C-4B12-BE0E-7CD5D8373506}" srcOrd="3" destOrd="0" presId="urn:microsoft.com/office/officeart/2011/layout/InterconnectedBlockProcess"/>
    <dgm:cxn modelId="{6F5EC8E5-4954-4939-9B4A-5075D9B9B978}" type="presParOf" srcId="{803BFFE3-E75C-4B12-BE0E-7CD5D8373506}" destId="{B1A1D4E2-AC51-4228-958C-134F03D1137D}" srcOrd="0" destOrd="0" presId="urn:microsoft.com/office/officeart/2011/layout/InterconnectedBlockProcess"/>
    <dgm:cxn modelId="{210E2EA5-FCE2-4DAC-B73E-00A72B7CB2EF}" type="presParOf" srcId="{32125978-3681-4094-84D0-B7AC465D89A2}" destId="{9FFE0237-0CCA-4A69-B308-CE89D562AD8F}" srcOrd="4" destOrd="0" presId="urn:microsoft.com/office/officeart/2011/layout/InterconnectedBlockProcess"/>
    <dgm:cxn modelId="{2A8BFD11-4287-49D0-BC14-036495D1497A}" type="presParOf" srcId="{32125978-3681-4094-84D0-B7AC465D89A2}" destId="{AEB2170C-6426-482E-A854-53AA927997C2}" srcOrd="5" destOrd="0" presId="urn:microsoft.com/office/officeart/2011/layout/InterconnectedBlockProcess"/>
    <dgm:cxn modelId="{4FD03D04-E46A-40F6-BF93-89FAAD623BF9}" type="presParOf" srcId="{32125978-3681-4094-84D0-B7AC465D89A2}" destId="{8827A526-5C30-4912-B2D9-C43D5478101E}" srcOrd="6" destOrd="0" presId="urn:microsoft.com/office/officeart/2011/layout/InterconnectedBlockProcess"/>
    <dgm:cxn modelId="{5F2E0413-B990-4642-91DD-973B92B0CB36}" type="presParOf" srcId="{8827A526-5C30-4912-B2D9-C43D5478101E}" destId="{7F0AD21C-2774-4AB9-93AF-70EA5FD6CE85}" srcOrd="0" destOrd="0" presId="urn:microsoft.com/office/officeart/2011/layout/InterconnectedBlockProcess"/>
    <dgm:cxn modelId="{EC65601B-5571-421C-A736-C193F2B84027}" type="presParOf" srcId="{32125978-3681-4094-84D0-B7AC465D89A2}" destId="{E43C000E-C32A-47A6-8786-51ADBCECBE60}" srcOrd="7" destOrd="0" presId="urn:microsoft.com/office/officeart/2011/layout/InterconnectedBlockProcess"/>
    <dgm:cxn modelId="{C6F82AE2-23AD-46A6-9A17-ACC824F2B20D}" type="presParOf" srcId="{32125978-3681-4094-84D0-B7AC465D89A2}" destId="{1DA6F3F4-729C-458B-8543-25B9272BB0C6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01828-696A-496A-9964-EA982D5823DE}">
      <dsp:nvSpPr>
        <dsp:cNvPr id="0" name=""/>
        <dsp:cNvSpPr/>
      </dsp:nvSpPr>
      <dsp:spPr>
        <a:xfrm>
          <a:off x="0" y="786692"/>
          <a:ext cx="4291635" cy="42916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048257-593D-4C1B-8469-1880CFD34577}">
      <dsp:nvSpPr>
        <dsp:cNvPr id="0" name=""/>
        <dsp:cNvSpPr/>
      </dsp:nvSpPr>
      <dsp:spPr>
        <a:xfrm>
          <a:off x="2145817" y="786692"/>
          <a:ext cx="5006907" cy="4291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0" i="0" kern="1200" dirty="0"/>
            <a:t>Complex river systems exhibits extreme seasonality</a:t>
          </a:r>
          <a:endParaRPr lang="en-IN" sz="1800" kern="1200" dirty="0"/>
        </a:p>
      </dsp:txBody>
      <dsp:txXfrm>
        <a:off x="2145817" y="786692"/>
        <a:ext cx="2503453" cy="911972"/>
      </dsp:txXfrm>
    </dsp:sp>
    <dsp:sp modelId="{2ACC50E7-1054-4243-879C-B0C2C2D15ABF}">
      <dsp:nvSpPr>
        <dsp:cNvPr id="0" name=""/>
        <dsp:cNvSpPr/>
      </dsp:nvSpPr>
      <dsp:spPr>
        <a:xfrm>
          <a:off x="563277" y="1698664"/>
          <a:ext cx="3165080" cy="31650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8D2ABD-E31D-46BB-AD7C-75ACF2480A31}">
      <dsp:nvSpPr>
        <dsp:cNvPr id="0" name=""/>
        <dsp:cNvSpPr/>
      </dsp:nvSpPr>
      <dsp:spPr>
        <a:xfrm>
          <a:off x="2145817" y="1698664"/>
          <a:ext cx="5006907" cy="3165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0" i="0" kern="1200" dirty="0"/>
            <a:t>Short-lead daily prediction</a:t>
          </a:r>
          <a:endParaRPr lang="en-IN" sz="1800" kern="1200" dirty="0"/>
        </a:p>
      </dsp:txBody>
      <dsp:txXfrm>
        <a:off x="2145817" y="1698664"/>
        <a:ext cx="2503453" cy="911972"/>
      </dsp:txXfrm>
    </dsp:sp>
    <dsp:sp modelId="{2A75EDBB-6E91-4307-B43F-401A1444147D}">
      <dsp:nvSpPr>
        <dsp:cNvPr id="0" name=""/>
        <dsp:cNvSpPr/>
      </dsp:nvSpPr>
      <dsp:spPr>
        <a:xfrm>
          <a:off x="1126554" y="2610637"/>
          <a:ext cx="2038526" cy="20385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6362B2-FFE3-410D-A83B-03F2C4D0297D}">
      <dsp:nvSpPr>
        <dsp:cNvPr id="0" name=""/>
        <dsp:cNvSpPr/>
      </dsp:nvSpPr>
      <dsp:spPr>
        <a:xfrm>
          <a:off x="2145817" y="2610637"/>
          <a:ext cx="5006907" cy="20385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0" i="0" kern="1200" dirty="0"/>
            <a:t>physical models / deep learning models</a:t>
          </a:r>
          <a:endParaRPr lang="en-IN" sz="1800" kern="1200" dirty="0"/>
        </a:p>
      </dsp:txBody>
      <dsp:txXfrm>
        <a:off x="2145817" y="2610637"/>
        <a:ext cx="2503453" cy="911972"/>
      </dsp:txXfrm>
    </dsp:sp>
    <dsp:sp modelId="{B4E62208-8A51-460C-89AC-92C79D016EB2}">
      <dsp:nvSpPr>
        <dsp:cNvPr id="0" name=""/>
        <dsp:cNvSpPr/>
      </dsp:nvSpPr>
      <dsp:spPr>
        <a:xfrm>
          <a:off x="1689831" y="3522609"/>
          <a:ext cx="911972" cy="9119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DA0864-3144-4800-8854-DD3B9516C7E1}">
      <dsp:nvSpPr>
        <dsp:cNvPr id="0" name=""/>
        <dsp:cNvSpPr/>
      </dsp:nvSpPr>
      <dsp:spPr>
        <a:xfrm>
          <a:off x="2145817" y="3522609"/>
          <a:ext cx="5006907" cy="9119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0" i="0" kern="1200" dirty="0"/>
            <a:t> Hyperparameter tuning</a:t>
          </a:r>
          <a:endParaRPr lang="en-IN" sz="1800" kern="1200" dirty="0"/>
        </a:p>
      </dsp:txBody>
      <dsp:txXfrm>
        <a:off x="2145817" y="3522609"/>
        <a:ext cx="2503453" cy="911972"/>
      </dsp:txXfrm>
    </dsp:sp>
    <dsp:sp modelId="{08BFD7F1-3F92-4A7F-81DD-576F3DFFB0DB}">
      <dsp:nvSpPr>
        <dsp:cNvPr id="0" name=""/>
        <dsp:cNvSpPr/>
      </dsp:nvSpPr>
      <dsp:spPr>
        <a:xfrm>
          <a:off x="4649271" y="786692"/>
          <a:ext cx="2503453" cy="911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skewness 6–18 across stations, occasional &gt;20,000 m³/s events</a:t>
          </a:r>
          <a:endParaRPr lang="en-IN" sz="1800" kern="1200" dirty="0"/>
        </a:p>
      </dsp:txBody>
      <dsp:txXfrm>
        <a:off x="4649271" y="786692"/>
        <a:ext cx="2503453" cy="911972"/>
      </dsp:txXfrm>
    </dsp:sp>
    <dsp:sp modelId="{2B005396-9083-49B6-A955-78479D296D55}">
      <dsp:nvSpPr>
        <dsp:cNvPr id="0" name=""/>
        <dsp:cNvSpPr/>
      </dsp:nvSpPr>
      <dsp:spPr>
        <a:xfrm>
          <a:off x="4649271" y="1698664"/>
          <a:ext cx="2503453" cy="911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critical for flood early warning and reservoir dispatch</a:t>
          </a:r>
          <a:endParaRPr lang="en-IN" sz="1800" kern="1200" dirty="0"/>
        </a:p>
      </dsp:txBody>
      <dsp:txXfrm>
        <a:off x="4649271" y="1698664"/>
        <a:ext cx="2503453" cy="911972"/>
      </dsp:txXfrm>
    </dsp:sp>
    <dsp:sp modelId="{7A3C2EE6-A6DD-47C8-9E35-CD8B9DD2BA07}">
      <dsp:nvSpPr>
        <dsp:cNvPr id="0" name=""/>
        <dsp:cNvSpPr/>
      </dsp:nvSpPr>
      <dsp:spPr>
        <a:xfrm>
          <a:off x="4649271" y="2610637"/>
          <a:ext cx="2503453" cy="911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i="0" kern="1200" dirty="0"/>
            <a:t>require extensive parameter sets / lacks interpretability</a:t>
          </a:r>
          <a:endParaRPr lang="en-IN" sz="1800" kern="1200" dirty="0"/>
        </a:p>
      </dsp:txBody>
      <dsp:txXfrm>
        <a:off x="4649271" y="2610637"/>
        <a:ext cx="2503453" cy="911972"/>
      </dsp:txXfrm>
    </dsp:sp>
    <dsp:sp modelId="{78F470FE-708B-4EFB-8F4E-3D26F5392DFF}">
      <dsp:nvSpPr>
        <dsp:cNvPr id="0" name=""/>
        <dsp:cNvSpPr/>
      </dsp:nvSpPr>
      <dsp:spPr>
        <a:xfrm>
          <a:off x="4649271" y="3522609"/>
          <a:ext cx="2503453" cy="911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i="0" kern="1200" dirty="0"/>
            <a:t>computationally expensive</a:t>
          </a:r>
          <a:endParaRPr lang="en-IN" sz="1800" kern="1200" dirty="0"/>
        </a:p>
      </dsp:txBody>
      <dsp:txXfrm>
        <a:off x="4649271" y="3522609"/>
        <a:ext cx="2503453" cy="911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61D3D-6182-4257-A94B-00CF864C8A66}">
      <dsp:nvSpPr>
        <dsp:cNvPr id="0" name=""/>
        <dsp:cNvSpPr/>
      </dsp:nvSpPr>
      <dsp:spPr>
        <a:xfrm>
          <a:off x="83429" y="2655"/>
          <a:ext cx="9858024" cy="1636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Objective 1 -  Interpretability: black-box HP search offers no insight into which regime characteristics drive architectural choices</a:t>
          </a:r>
          <a:endParaRPr lang="en-IN" sz="2400" kern="1200" dirty="0"/>
        </a:p>
      </dsp:txBody>
      <dsp:txXfrm>
        <a:off x="83429" y="2655"/>
        <a:ext cx="9858024" cy="1636372"/>
      </dsp:txXfrm>
    </dsp:sp>
    <dsp:sp modelId="{73521235-BA70-4E67-8775-3FAC3B968E64}">
      <dsp:nvSpPr>
        <dsp:cNvPr id="0" name=""/>
        <dsp:cNvSpPr/>
      </dsp:nvSpPr>
      <dsp:spPr>
        <a:xfrm>
          <a:off x="76302" y="1758169"/>
          <a:ext cx="9166222" cy="1636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Objective 2 - Extreme events: outlier removal improves routine prediction but degrades flood-peak simulation - both regimes matter</a:t>
          </a:r>
          <a:endParaRPr lang="en-IN" sz="2400" kern="1200" dirty="0"/>
        </a:p>
      </dsp:txBody>
      <dsp:txXfrm>
        <a:off x="76302" y="1758169"/>
        <a:ext cx="9166222" cy="1636372"/>
      </dsp:txXfrm>
    </dsp:sp>
    <dsp:sp modelId="{8C2BAE86-56DC-487D-B015-C6E6CCF8AC9C}">
      <dsp:nvSpPr>
        <dsp:cNvPr id="0" name=""/>
        <dsp:cNvSpPr/>
      </dsp:nvSpPr>
      <dsp:spPr>
        <a:xfrm>
          <a:off x="524376" y="3439038"/>
          <a:ext cx="8976131" cy="962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Opportunity - Statistical features (entropy, Hurst, spectral, flood frequency) can characterize hydrological regime richly</a:t>
          </a:r>
          <a:endParaRPr lang="en-IN" sz="2400" kern="1200" dirty="0"/>
        </a:p>
      </dsp:txBody>
      <dsp:txXfrm>
        <a:off x="524376" y="3439038"/>
        <a:ext cx="8976131" cy="962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234E8-4903-4F7E-8CCB-9696BF1ABF76}">
      <dsp:nvSpPr>
        <dsp:cNvPr id="0" name=""/>
        <dsp:cNvSpPr/>
      </dsp:nvSpPr>
      <dsp:spPr>
        <a:xfrm>
          <a:off x="0" y="3968212"/>
          <a:ext cx="5567523" cy="651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i="0" kern="1200" dirty="0"/>
            <a:t>Performance metrices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i="0" kern="1200" dirty="0"/>
            <a:t>NSE , KGE , R² , RMSE, P-Bias</a:t>
          </a:r>
          <a:endParaRPr lang="en-IN" sz="1200" kern="1200" dirty="0"/>
        </a:p>
      </dsp:txBody>
      <dsp:txXfrm>
        <a:off x="0" y="3968212"/>
        <a:ext cx="5567523" cy="651018"/>
      </dsp:txXfrm>
    </dsp:sp>
    <dsp:sp modelId="{4C20D9EE-5DB4-45D6-9AB6-45C5E069BAE1}">
      <dsp:nvSpPr>
        <dsp:cNvPr id="0" name=""/>
        <dsp:cNvSpPr/>
      </dsp:nvSpPr>
      <dsp:spPr>
        <a:xfrm rot="10800000">
          <a:off x="0" y="2976711"/>
          <a:ext cx="5567523" cy="100126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Models Testing</a:t>
          </a:r>
        </a:p>
      </dsp:txBody>
      <dsp:txXfrm rot="-10800000">
        <a:off x="0" y="2976711"/>
        <a:ext cx="5567523" cy="351444"/>
      </dsp:txXfrm>
    </dsp:sp>
    <dsp:sp modelId="{83486C52-6C4E-4497-A87D-DB87D021F9A1}">
      <dsp:nvSpPr>
        <dsp:cNvPr id="0" name=""/>
        <dsp:cNvSpPr/>
      </dsp:nvSpPr>
      <dsp:spPr>
        <a:xfrm>
          <a:off x="2718" y="3328156"/>
          <a:ext cx="1854028" cy="2993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Model 1 – GP Standalone (Symbolic Regressor</a:t>
          </a:r>
          <a:r>
            <a:rPr lang="en-IN" sz="900" kern="1200" dirty="0"/>
            <a:t>)</a:t>
          </a:r>
        </a:p>
      </dsp:txBody>
      <dsp:txXfrm>
        <a:off x="2718" y="3328156"/>
        <a:ext cx="1854028" cy="299378"/>
      </dsp:txXfrm>
    </dsp:sp>
    <dsp:sp modelId="{18F54890-3922-43DD-9A69-857F0C805DFE}">
      <dsp:nvSpPr>
        <dsp:cNvPr id="0" name=""/>
        <dsp:cNvSpPr/>
      </dsp:nvSpPr>
      <dsp:spPr>
        <a:xfrm>
          <a:off x="1856747" y="3328156"/>
          <a:ext cx="1854028" cy="2993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Model 2 -  </a:t>
          </a:r>
          <a:r>
            <a:rPr lang="en-IN" sz="1000" b="1" kern="1200" dirty="0" err="1"/>
            <a:t>Optuna</a:t>
          </a:r>
          <a:r>
            <a:rPr lang="en-IN" sz="1000" b="1" kern="1200" dirty="0"/>
            <a:t> – Bi-LSTM (TPE Hyper parameter tuning)</a:t>
          </a:r>
        </a:p>
      </dsp:txBody>
      <dsp:txXfrm>
        <a:off x="1856747" y="3328156"/>
        <a:ext cx="1854028" cy="299378"/>
      </dsp:txXfrm>
    </dsp:sp>
    <dsp:sp modelId="{F0E2D7EC-F79D-4E97-9B54-14E040AEEAD2}">
      <dsp:nvSpPr>
        <dsp:cNvPr id="0" name=""/>
        <dsp:cNvSpPr/>
      </dsp:nvSpPr>
      <dsp:spPr>
        <a:xfrm>
          <a:off x="3710776" y="3328156"/>
          <a:ext cx="1854028" cy="2993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dirty="0"/>
            <a:t>Model 3 -  GP – Meta Bi-LSTM (Meta – Learning)</a:t>
          </a:r>
        </a:p>
      </dsp:txBody>
      <dsp:txXfrm>
        <a:off x="3710776" y="3328156"/>
        <a:ext cx="1854028" cy="299378"/>
      </dsp:txXfrm>
    </dsp:sp>
    <dsp:sp modelId="{FD09B34A-F853-4D43-8744-02927E93B79F}">
      <dsp:nvSpPr>
        <dsp:cNvPr id="0" name=""/>
        <dsp:cNvSpPr/>
      </dsp:nvSpPr>
      <dsp:spPr>
        <a:xfrm rot="10800000">
          <a:off x="0" y="1985210"/>
          <a:ext cx="5567523" cy="100126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FNN Sequence Length Selection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Adaptive</a:t>
          </a:r>
        </a:p>
      </dsp:txBody>
      <dsp:txXfrm rot="10800000">
        <a:off x="0" y="1985210"/>
        <a:ext cx="5567523" cy="650593"/>
      </dsp:txXfrm>
    </dsp:sp>
    <dsp:sp modelId="{623A0742-73EE-43BE-A829-60F056181DB3}">
      <dsp:nvSpPr>
        <dsp:cNvPr id="0" name=""/>
        <dsp:cNvSpPr/>
      </dsp:nvSpPr>
      <dsp:spPr>
        <a:xfrm rot="10800000">
          <a:off x="0" y="993710"/>
          <a:ext cx="5567523" cy="100126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ross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Outlier Removal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(Z score -|z| &gt; 3.5)</a:t>
          </a:r>
        </a:p>
      </dsp:txBody>
      <dsp:txXfrm rot="10800000">
        <a:off x="0" y="993710"/>
        <a:ext cx="5567523" cy="650593"/>
      </dsp:txXfrm>
    </dsp:sp>
    <dsp:sp modelId="{A37CA250-6102-47CC-9DDD-85BA3B47DFEF}">
      <dsp:nvSpPr>
        <dsp:cNvPr id="0" name=""/>
        <dsp:cNvSpPr/>
      </dsp:nvSpPr>
      <dsp:spPr>
        <a:xfrm rot="10800000">
          <a:off x="0" y="2209"/>
          <a:ext cx="5567523" cy="100126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Camel India Dataset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(1980-2018)</a:t>
          </a:r>
        </a:p>
      </dsp:txBody>
      <dsp:txXfrm rot="10800000">
        <a:off x="0" y="2209"/>
        <a:ext cx="5567523" cy="650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031A8-CDF1-4FD0-8713-D2951F7DC931}">
      <dsp:nvSpPr>
        <dsp:cNvPr id="0" name=""/>
        <dsp:cNvSpPr/>
      </dsp:nvSpPr>
      <dsp:spPr>
        <a:xfrm>
          <a:off x="3650188" y="1050958"/>
          <a:ext cx="1824820" cy="4055216"/>
        </a:xfrm>
        <a:prstGeom prst="wedgeRectCallout">
          <a:avLst>
            <a:gd name="adj1" fmla="val 0"/>
            <a:gd name="adj2" fmla="val 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  <a:sp3d extrusionH="57150">
            <a:bevelT w="57150" h="38100" prst="hardEdge"/>
          </a:sp3d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/>
            <a:t>Training data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kern="1200" dirty="0"/>
            <a:t>1980 – 2005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/>
            <a:t>Sliding windows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i="0" kern="1200"/>
            <a:t>365d window, 90d step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/>
            <a:t>32 Statistical features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i="0" kern="1200" dirty="0"/>
            <a:t>ACF, Hurst, entropy…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/>
            <a:t>Optuna per window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i="0" kern="1200" dirty="0"/>
            <a:t>10 trials - best HP label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/>
            <a:t>Meta-GP rules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i="0" kern="1200" dirty="0"/>
            <a:t>GP learns f(x1…x32)--&gt;HP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/>
            <a:t>Predict HP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i="0" kern="1200" dirty="0"/>
            <a:t>last training window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/>
            <a:t>Final BiLSTM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i="0" kern="1200" dirty="0"/>
            <a:t>meta-predicted HP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/>
            <a:t>Test prediction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i="0" kern="1200" dirty="0"/>
            <a:t>NSE KGE R² RMSE P-Bias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Note - 5 HP targets -  hidden size, num layers , dropout , log10 </a:t>
          </a:r>
          <a:r>
            <a:rPr lang="en-US" sz="1200" b="1" i="0" kern="1200" dirty="0" err="1"/>
            <a:t>lr</a:t>
          </a:r>
          <a:r>
            <a:rPr lang="en-US" sz="1200" b="1" i="0" kern="1200" dirty="0"/>
            <a:t>, batch size</a:t>
          </a:r>
          <a:endParaRPr lang="en-IN" sz="1200" b="1" kern="1200" dirty="0"/>
        </a:p>
      </dsp:txBody>
      <dsp:txXfrm>
        <a:off x="3881781" y="1050958"/>
        <a:ext cx="1593227" cy="4055216"/>
      </dsp:txXfrm>
    </dsp:sp>
    <dsp:sp modelId="{006904DC-2DA5-4174-8446-AF8B5A026075}">
      <dsp:nvSpPr>
        <dsp:cNvPr id="0" name=""/>
        <dsp:cNvSpPr/>
      </dsp:nvSpPr>
      <dsp:spPr>
        <a:xfrm>
          <a:off x="3650188" y="186586"/>
          <a:ext cx="1824820" cy="865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  <a:sp3d extrusionH="57150">
            <a:bevelT w="57150" h="38100" prst="hardEdge"/>
          </a:sp3d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Model 3</a:t>
          </a:r>
        </a:p>
      </dsp:txBody>
      <dsp:txXfrm>
        <a:off x="3650188" y="186586"/>
        <a:ext cx="1824820" cy="865847"/>
      </dsp:txXfrm>
    </dsp:sp>
    <dsp:sp modelId="{B1A1D4E2-AC51-4228-958C-134F03D1137D}">
      <dsp:nvSpPr>
        <dsp:cNvPr id="0" name=""/>
        <dsp:cNvSpPr/>
      </dsp:nvSpPr>
      <dsp:spPr>
        <a:xfrm>
          <a:off x="1824820" y="1050958"/>
          <a:ext cx="1824820" cy="3765944"/>
        </a:xfrm>
        <a:prstGeom prst="wedgeRectCallout">
          <a:avLst>
            <a:gd name="adj1" fmla="val 62500"/>
            <a:gd name="adj2" fmla="val 2083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  <a:sp3d extrusionH="57150">
            <a:bevelT w="57150" h="38100" prst="hardEdge"/>
          </a:sp3d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Hyperparameter Space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kern="1200" dirty="0"/>
            <a:t>Hidden layer, Batch size, Learning Rate, Dropout Rate…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 err="1"/>
            <a:t>Optuna</a:t>
          </a:r>
          <a:r>
            <a:rPr lang="en-IN" sz="1200" b="1" kern="1200" dirty="0"/>
            <a:t> TPE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kern="1200" dirty="0"/>
            <a:t>10 Trials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kern="1200" dirty="0"/>
            <a:t>30 Epoch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Bi-LSTM Training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i="0" kern="1200" dirty="0"/>
            <a:t>early stop on validation NSE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/>
            <a:t>Phase-2 retrain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i="0" kern="1200"/>
            <a:t>train+val, best epoch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Predict on Test Set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Note - Bidirectional LSTM · hidden 32–256, layers 1–3, </a:t>
          </a:r>
          <a:r>
            <a:rPr lang="en-US" sz="1200" b="1" i="0" kern="1200" dirty="0" err="1"/>
            <a:t>softplus</a:t>
          </a:r>
          <a:r>
            <a:rPr lang="en-US" sz="1200" b="1" i="0" kern="1200" dirty="0"/>
            <a:t> output, Adam optimizer</a:t>
          </a:r>
          <a:endParaRPr lang="en-IN" sz="1200" b="1" kern="1200" dirty="0"/>
        </a:p>
      </dsp:txBody>
      <dsp:txXfrm>
        <a:off x="2056413" y="1050958"/>
        <a:ext cx="1593227" cy="3765944"/>
      </dsp:txXfrm>
    </dsp:sp>
    <dsp:sp modelId="{AEB2170C-6426-482E-A854-53AA927997C2}">
      <dsp:nvSpPr>
        <dsp:cNvPr id="0" name=""/>
        <dsp:cNvSpPr/>
      </dsp:nvSpPr>
      <dsp:spPr>
        <a:xfrm>
          <a:off x="1824820" y="326794"/>
          <a:ext cx="1824820" cy="724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  <a:sp3d extrusionH="57150">
            <a:bevelT w="57150" h="38100" prst="hardEdge"/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Model 2</a:t>
          </a:r>
        </a:p>
      </dsp:txBody>
      <dsp:txXfrm>
        <a:off x="1824820" y="326794"/>
        <a:ext cx="1824820" cy="724163"/>
      </dsp:txXfrm>
    </dsp:sp>
    <dsp:sp modelId="{7F0AD21C-2774-4AB9-93AF-70EA5FD6CE85}">
      <dsp:nvSpPr>
        <dsp:cNvPr id="0" name=""/>
        <dsp:cNvSpPr/>
      </dsp:nvSpPr>
      <dsp:spPr>
        <a:xfrm>
          <a:off x="0" y="1050958"/>
          <a:ext cx="1824820" cy="3476180"/>
        </a:xfrm>
        <a:prstGeom prst="wedgeRectCallout">
          <a:avLst>
            <a:gd name="adj1" fmla="val 62500"/>
            <a:gd name="adj2" fmla="val 2083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  <a:sp3d extrusionH="57150">
            <a:bevelT w="57150" h="38100" prst="hardEdge"/>
          </a:sp3d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Lag Sequences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9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𝑸</m:t>
                  </m:r>
                </m:e>
                <m:sub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𝒕</m:t>
                  </m:r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−</m:t>
                  </m:r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𝟏</m:t>
                  </m:r>
                </m:sub>
              </m:sSub>
            </m:oMath>
          </a14:m>
          <a:r>
            <a:rPr lang="en-IN" sz="900" b="1" kern="1200" dirty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9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𝑸</m:t>
                  </m:r>
                </m:e>
                <m:sub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𝒕</m:t>
                  </m:r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−</m:t>
                  </m:r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𝟐</m:t>
                  </m:r>
                </m:sub>
              </m:sSub>
              <m:sSub>
                <m:sSubPr>
                  <m:ctrlPr>
                    <a:rPr lang="en-IN" sz="9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𝑸</m:t>
                  </m:r>
                </m:e>
                <m:sub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𝒕</m:t>
                  </m:r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−</m:t>
                  </m:r>
                  <m:r>
                    <a:rPr lang="en-IN" sz="900" b="1" i="1" kern="1200" smtClean="0">
                      <a:latin typeface="Cambria Math" panose="02040503050406030204" pitchFamily="18" charset="0"/>
                    </a:rPr>
                    <m:t>𝒏</m:t>
                  </m:r>
                </m:sub>
              </m:sSub>
            </m:oMath>
          </a14:m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GP Population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i="0" kern="1200" dirty="0"/>
            <a:t>n=250 prefix trees</a:t>
          </a:r>
          <a:endParaRPr lang="en-IN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/>
            <a:t>GP evaluation</a:t>
          </a:r>
          <a:endParaRPr lang="en-IN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i="0" kern="1200" dirty="0"/>
            <a:t>MAE + parsimony</a:t>
          </a:r>
          <a:endParaRPr lang="en-IN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i="0" kern="1200" dirty="0"/>
            <a:t>Crossover</a:t>
          </a:r>
          <a:endParaRPr lang="en-IN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kern="1200" dirty="0"/>
            <a:t>Mutation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Equation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b="1" kern="1200" dirty="0"/>
            <a:t>`50 Generation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0" kern="1200" dirty="0"/>
            <a:t>Note - Tournament k=5,Ramped Half and Half, crossover p=0.70, mutation p=0.20, elitism n=5,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 dirty="0"/>
        </a:p>
      </dsp:txBody>
      <dsp:txXfrm>
        <a:off x="231592" y="1050958"/>
        <a:ext cx="1593227" cy="3476180"/>
      </dsp:txXfrm>
    </dsp:sp>
    <dsp:sp modelId="{1DA6F3F4-729C-458B-8543-25B9272BB0C6}">
      <dsp:nvSpPr>
        <dsp:cNvPr id="0" name=""/>
        <dsp:cNvSpPr/>
      </dsp:nvSpPr>
      <dsp:spPr>
        <a:xfrm>
          <a:off x="0" y="471430"/>
          <a:ext cx="1824820" cy="579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  <a:sp3d extrusionH="57150">
            <a:bevelT w="57150" h="38100" prst="hardEdge"/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Model 1</a:t>
          </a:r>
        </a:p>
      </dsp:txBody>
      <dsp:txXfrm>
        <a:off x="0" y="471430"/>
        <a:ext cx="1824820" cy="579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19943-AA69-4A1E-9D77-C2426C2FD615}" type="datetimeFigureOut">
              <a:rPr lang="en-IN" smtClean="0"/>
              <a:t>05-05-2026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CBDF4-A5F6-4A61-92E7-F69E8C7766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5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CBDF4-A5F6-4A61-92E7-F69E8C7766B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42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9C3D-077A-91C2-5943-42B55C03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CCFDC-722D-2753-CFD6-8A03DF40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8898-2A62-1934-242A-85C81E8E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BFF3-0CB6-418E-9FD9-883F1D37C5C4}" type="datetime1">
              <a:rPr lang="en-IN" smtClean="0"/>
              <a:t>05-05-2026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3C03C-A64D-099F-36FD-23F1C0F8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F22C1-1FD3-7410-1BF7-5EB40139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30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13CD-8877-652F-C6A9-3BE46BEA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5FCAC-5D6E-C42E-B6DC-23F999E86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CB83A-C14E-AE3B-63D8-283E8D5B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35F-9E12-4232-ACA7-9C1774F42D99}" type="datetime1">
              <a:rPr lang="en-IN" smtClean="0"/>
              <a:t>05-05-2026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70AF-EE6A-2C45-4CE1-F671D376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9B1A-67D0-7FA8-B35F-64591960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83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2FEB3-E44B-BF7A-D7AC-963AD6EFA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09F2A-7793-5ACF-14B9-78CC7AF55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CE4C3-E73B-D2ED-141E-652A35AF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DC41-5703-40FE-9BB0-743E5CDF138E}" type="datetime1">
              <a:rPr lang="en-IN" smtClean="0"/>
              <a:t>05-05-2026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0BE45-D3B1-3E4C-61A1-C9ACC8D2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9EB55-9D05-8140-C8FE-8422A6A9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99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633C-0AD5-5F77-DE23-7D7B67E3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288BF-20BA-0641-640F-A46D01C0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69803-0D99-D7BC-C2DA-4FC782E9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8A69-EC4D-4082-8D7C-9D35DCBFC9E3}" type="datetime1">
              <a:rPr lang="en-IN" smtClean="0"/>
              <a:t>05-05-2026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66E3-DF8B-4A17-1BEB-58228C25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DC1A-0FA6-5806-15C4-B552467A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565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D0E4-64F4-6F82-5207-CA8DA74E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DC15F-5F60-609A-948F-2BE4A016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67A55-67E8-D229-2426-35017AD8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E9C8-183F-43DE-AE27-CC57F0AACFC4}" type="datetime1">
              <a:rPr lang="en-IN" smtClean="0"/>
              <a:t>05-05-2026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0EF6-147A-9E2C-5BA2-07E0341A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F1D43-E1DD-FC95-92D7-4FC2EA6C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92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A828-98B6-556A-3616-22DC210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3F8C-F7F0-367B-8348-7E664999B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D5148-67B5-B4DD-8DAA-40C673139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7B53D-1627-4601-BC7A-29153509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78E-845B-4C93-A686-861ABB3A8FDD}" type="datetime1">
              <a:rPr lang="en-IN" smtClean="0"/>
              <a:t>05-05-2026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86D1-A2AC-6456-C37F-B3D263E8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7A960-7560-B57F-3927-4F8BC938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559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098C-A7A7-E49C-3B43-A0E6A019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182D3-A46D-1D6B-BB98-4E80C06E3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81C9C-7F76-21DE-2CED-CE389B627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B005E-4511-A5A4-CE21-326BDB049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C6D86-7E64-4A3D-0A40-8F7285E9E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83C19-225D-E6B6-3439-CC73B38E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6B1F-63DF-4C03-B71A-E6F9285DAB20}" type="datetime1">
              <a:rPr lang="en-IN" smtClean="0"/>
              <a:t>05-05-2026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3C8EF-F6A1-D74E-8972-5BA1BFC1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CCDF6-4CC9-1A3E-73A2-CC2C834F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39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0CC4-1B81-1188-E976-BEC1C51F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CC2F1-652A-807B-9849-E50D793D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CE88-1388-4A6C-BD08-E31A083A5B13}" type="datetime1">
              <a:rPr lang="en-IN" smtClean="0"/>
              <a:t>05-05-2026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F15C4-F8A0-639C-67D2-C96313E5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538ED-C35D-E7A7-0060-4B39DAA1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04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CAE43-1404-34FF-CA78-E3BE3439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D8F2-7725-4AC8-B638-E008380CF32B}" type="datetime1">
              <a:rPr lang="en-IN" smtClean="0"/>
              <a:t>05-05-2026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5AEEC-CD32-7259-24E3-CFF6F953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3099F-BA19-44F1-F99E-17646CB1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77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788B-67AB-025E-5279-37A6936F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6D11-83FE-8D9F-3D78-D6F334D9E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A2360-62A6-BDAC-AC5C-FCF4E81A5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DBDB7-654D-626E-D204-909233EA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233B-10D0-4517-A86D-911C972CE594}" type="datetime1">
              <a:rPr lang="en-IN" smtClean="0"/>
              <a:t>05-05-2026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43AD1-8BAA-272F-FB26-0AD3D408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1B33B-1D70-EEF3-7CDB-1DA064EF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30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EA46-6AC1-08D6-DEF2-4F219A26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A9A7D-EE56-7A19-1609-BDF14BE7E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BF10A-E1D3-487B-5B97-BD55AC8B8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FCDF9-9827-868C-C920-3AE629E4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2B5E-FCF6-46F4-9FA2-C3F8B1A30845}" type="datetime1">
              <a:rPr lang="en-IN" smtClean="0"/>
              <a:t>05-05-2026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71877-E31E-6233-C413-030016E8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7B080-EDA4-1C0D-0112-5C850BC5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84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38DAE-287B-1B5A-2469-E7B8D594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C41CE-343E-0114-18D5-52F6F3CCF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B5694-5411-BE5D-AF9E-08784A311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742646-3345-406F-B88B-B19E704ED938}" type="datetime1">
              <a:rPr lang="en-IN" smtClean="0"/>
              <a:t>05-05-2026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70C2-99EF-ED42-6E2A-3F61823AE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BC1C8-3DB0-988D-9028-C04348445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8775C4-65A8-4637-B7E0-91669BFDB7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92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60FC7-E829-9DBC-3729-2A2FE52A8296}"/>
              </a:ext>
            </a:extLst>
          </p:cNvPr>
          <p:cNvSpPr txBox="1"/>
          <p:nvPr/>
        </p:nvSpPr>
        <p:spPr>
          <a:xfrm>
            <a:off x="1308611" y="2635033"/>
            <a:ext cx="9571729" cy="1587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STREAMFLOW FORECASTING USING GENETIC PROGRAMMING, LSTM, AND HYBRID META-LEARNING GP-LSTM MODEL IN MONSOON-DOMINATED BASINS</a:t>
            </a:r>
            <a:endParaRPr lang="en-US" sz="2400" b="1" kern="1200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050" name="sketch line">
            <a:extLst>
              <a:ext uri="{FF2B5EF4-FFF2-40B4-BE49-F238E27FC236}">
                <a16:creationId xmlns:a16="http://schemas.microsoft.com/office/drawing/2014/main" id="{5D50C310-510F-45B8-81D2-BE905D5C6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12A5A-DC62-6568-AD1E-C40776855C65}"/>
              </a:ext>
            </a:extLst>
          </p:cNvPr>
          <p:cNvSpPr txBox="1"/>
          <p:nvPr/>
        </p:nvSpPr>
        <p:spPr>
          <a:xfrm>
            <a:off x="4224441" y="4130475"/>
            <a:ext cx="6655899" cy="1407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Presented By -  </a:t>
            </a:r>
            <a:r>
              <a:rPr lang="en-US" sz="2400" b="1" dirty="0"/>
              <a:t>Digvijay Singh </a:t>
            </a:r>
            <a:r>
              <a:rPr lang="en-US" sz="2400" dirty="0"/>
              <a:t>&amp;</a:t>
            </a:r>
            <a:r>
              <a:rPr lang="en-US" sz="2400" b="1" dirty="0"/>
              <a:t> Prof. V </a:t>
            </a:r>
            <a:r>
              <a:rPr lang="en-US" sz="2400" b="1" dirty="0" err="1"/>
              <a:t>Jothiprakash</a:t>
            </a:r>
            <a:r>
              <a:rPr lang="en-US" sz="2400" b="1" dirty="0"/>
              <a:t> </a:t>
            </a:r>
          </a:p>
          <a:p>
            <a:pPr marL="1600200" lvl="4" algn="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Department of Civil Engineering </a:t>
            </a:r>
          </a:p>
          <a:p>
            <a:pPr marL="1600200" lvl="4" algn="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Indian Institute of Technology Bombay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B8A15D5-9FF5-8789-916A-966BD5193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99" y="552830"/>
            <a:ext cx="1738123" cy="173812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4046DE-C38D-05BB-28FB-215B84C8378C}"/>
              </a:ext>
            </a:extLst>
          </p:cNvPr>
          <p:cNvGrpSpPr/>
          <p:nvPr/>
        </p:nvGrpSpPr>
        <p:grpSpPr>
          <a:xfrm>
            <a:off x="5000080" y="531112"/>
            <a:ext cx="5769459" cy="1685248"/>
            <a:chOff x="4829243" y="683616"/>
            <a:chExt cx="6122896" cy="16852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8B5036-4418-3EC8-26ED-852966463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2576" y="683616"/>
              <a:ext cx="3430663" cy="133368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31040A-15DA-7591-6DAD-80FAC7B721CA}"/>
                </a:ext>
              </a:extLst>
            </p:cNvPr>
            <p:cNvSpPr txBox="1"/>
            <p:nvPr/>
          </p:nvSpPr>
          <p:spPr>
            <a:xfrm>
              <a:off x="4829243" y="1999532"/>
              <a:ext cx="61228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b="1" i="0" dirty="0">
                  <a:solidFill>
                    <a:srgbClr val="0072BC"/>
                  </a:solidFill>
                  <a:effectLst/>
                  <a:latin typeface="Open Sans" panose="020B0606030504020204" pitchFamily="34" charset="0"/>
                </a:rPr>
                <a:t>Vienna, Austria &amp; Online | 3–8 May 2026</a:t>
              </a:r>
              <a:endParaRPr lang="en-IN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4F206EE-FF1C-A9BF-E995-AF2758C0B8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20" t="9084" r="2201" b="42457"/>
          <a:stretch/>
        </p:blipFill>
        <p:spPr>
          <a:xfrm>
            <a:off x="1070894" y="3894350"/>
            <a:ext cx="2705526" cy="24108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2CEC91-0AD3-88C4-9DDE-6E6C16692C4C}"/>
              </a:ext>
            </a:extLst>
          </p:cNvPr>
          <p:cNvSpPr txBox="1"/>
          <p:nvPr/>
        </p:nvSpPr>
        <p:spPr>
          <a:xfrm>
            <a:off x="5755496" y="542452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Open Sans" panose="020B0606030504020204" pitchFamily="34" charset="0"/>
              </a:rPr>
              <a:t>Fri, 08 May, 15:25–15:35 (CEST)   Room 3.16/17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74DCA-3047-FD97-A441-490A8449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557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69D460D-2E46-852F-EC4F-982D8A849353}"/>
              </a:ext>
            </a:extLst>
          </p:cNvPr>
          <p:cNvGrpSpPr/>
          <p:nvPr/>
        </p:nvGrpSpPr>
        <p:grpSpPr>
          <a:xfrm>
            <a:off x="295933" y="82468"/>
            <a:ext cx="10453787" cy="461665"/>
            <a:chOff x="426562" y="331942"/>
            <a:chExt cx="10453787" cy="46166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D47BBED-8F06-18D7-235A-0C255C98179D}"/>
                </a:ext>
              </a:extLst>
            </p:cNvPr>
            <p:cNvGrpSpPr/>
            <p:nvPr/>
          </p:nvGrpSpPr>
          <p:grpSpPr>
            <a:xfrm>
              <a:off x="536199" y="331942"/>
              <a:ext cx="10344150" cy="461665"/>
              <a:chOff x="536199" y="331942"/>
              <a:chExt cx="10344150" cy="46166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3C4A49-EB16-2FA4-A90B-E91EA9653970}"/>
                  </a:ext>
                </a:extLst>
              </p:cNvPr>
              <p:cNvSpPr txBox="1"/>
              <p:nvPr/>
            </p:nvSpPr>
            <p:spPr>
              <a:xfrm>
                <a:off x="536199" y="331942"/>
                <a:ext cx="3060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IN" sz="2400" dirty="0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09A4DFC-9EF9-6F6D-9631-E71BE60DD3B6}"/>
                  </a:ext>
                </a:extLst>
              </p:cNvPr>
              <p:cNvCxnSpPr/>
              <p:nvPr/>
            </p:nvCxnSpPr>
            <p:spPr>
              <a:xfrm>
                <a:off x="536199" y="793607"/>
                <a:ext cx="103441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46B124-4551-872F-C5D4-6942FFE23572}"/>
                </a:ext>
              </a:extLst>
            </p:cNvPr>
            <p:cNvSpPr txBox="1"/>
            <p:nvPr/>
          </p:nvSpPr>
          <p:spPr>
            <a:xfrm>
              <a:off x="426562" y="331942"/>
              <a:ext cx="93239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i="0" dirty="0"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</a:rPr>
                <a:t>CROSS-STATION AND STATION WISE PERFORMANCE SUMMARY</a:t>
              </a:r>
              <a:endParaRPr lang="en-IN" sz="24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F03633-CA7B-90A6-976F-EA48A1D9F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74188"/>
              </p:ext>
            </p:extLst>
          </p:nvPr>
        </p:nvGraphicFramePr>
        <p:xfrm>
          <a:off x="429208" y="593091"/>
          <a:ext cx="5720555" cy="502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1995">
                  <a:extLst>
                    <a:ext uri="{9D8B030D-6E8A-4147-A177-3AD203B41FA5}">
                      <a16:colId xmlns:a16="http://schemas.microsoft.com/office/drawing/2014/main" val="1752153995"/>
                    </a:ext>
                  </a:extLst>
                </a:gridCol>
                <a:gridCol w="1144640">
                  <a:extLst>
                    <a:ext uri="{9D8B030D-6E8A-4147-A177-3AD203B41FA5}">
                      <a16:colId xmlns:a16="http://schemas.microsoft.com/office/drawing/2014/main" val="304911558"/>
                    </a:ext>
                  </a:extLst>
                </a:gridCol>
                <a:gridCol w="1144640">
                  <a:extLst>
                    <a:ext uri="{9D8B030D-6E8A-4147-A177-3AD203B41FA5}">
                      <a16:colId xmlns:a16="http://schemas.microsoft.com/office/drawing/2014/main" val="3452770891"/>
                    </a:ext>
                  </a:extLst>
                </a:gridCol>
                <a:gridCol w="1144640">
                  <a:extLst>
                    <a:ext uri="{9D8B030D-6E8A-4147-A177-3AD203B41FA5}">
                      <a16:colId xmlns:a16="http://schemas.microsoft.com/office/drawing/2014/main" val="1024535623"/>
                    </a:ext>
                  </a:extLst>
                </a:gridCol>
                <a:gridCol w="1144640">
                  <a:extLst>
                    <a:ext uri="{9D8B030D-6E8A-4147-A177-3AD203B41FA5}">
                      <a16:colId xmlns:a16="http://schemas.microsoft.com/office/drawing/2014/main" val="1891024222"/>
                    </a:ext>
                  </a:extLst>
                </a:gridCol>
              </a:tblGrid>
              <a:tr h="616162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KGE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RMSE (m³/s)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476440"/>
                  </a:ext>
                </a:extLst>
              </a:tr>
              <a:tr h="88023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GP (standalone)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Cleaned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0.750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0.875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126.8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810144"/>
                  </a:ext>
                </a:extLst>
              </a:tr>
              <a:tr h="880232"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GP (standalone)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0.737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277.8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058371"/>
                  </a:ext>
                </a:extLst>
              </a:tr>
              <a:tr h="616162"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BiLSTM (Optuna)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Cleaned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0.730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132.8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812685"/>
                  </a:ext>
                </a:extLst>
              </a:tr>
              <a:tr h="616162"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BiLSTM (Optuna)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0.594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0.571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244.8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375401"/>
                  </a:ext>
                </a:extLst>
              </a:tr>
              <a:tr h="61616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GP-Meta </a:t>
                      </a:r>
                      <a:r>
                        <a:rPr lang="en-IN" dirty="0" err="1"/>
                        <a:t>BiLSTM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Cleaned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0.765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0.733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124.0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632517"/>
                  </a:ext>
                </a:extLst>
              </a:tr>
              <a:tr h="616162"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GP-Meta BiLSTM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0.604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/>
                        <a:t>0.622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243.3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74126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1AE57FA-3B0E-3585-96A6-E2DB66704A46}"/>
              </a:ext>
            </a:extLst>
          </p:cNvPr>
          <p:cNvSpPr txBox="1"/>
          <p:nvPr/>
        </p:nvSpPr>
        <p:spPr>
          <a:xfrm>
            <a:off x="295934" y="5699596"/>
            <a:ext cx="572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</a:rPr>
              <a:t>Cross-station mean </a:t>
            </a:r>
            <a:r>
              <a:rPr lang="en-US" sz="1600" b="0" i="0" dirty="0">
                <a:effectLst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</a:rPr>
              <a:t> test 2013–2018 </a:t>
            </a:r>
            <a:r>
              <a:rPr lang="en-US" sz="1600" b="0" i="0" dirty="0">
                <a:effectLst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</a:rPr>
              <a:t> 11 stations </a:t>
            </a:r>
            <a:r>
              <a:rPr lang="en-US" sz="1600" dirty="0"/>
              <a:t>GP-Meta Bi-LSTM Cleaned</a:t>
            </a:r>
            <a:r>
              <a:rPr lang="en-US" sz="1600" b="0" i="0" dirty="0">
                <a:effectLst/>
              </a:rPr>
              <a:t> = best overall</a:t>
            </a:r>
            <a:endParaRPr lang="en-IN" sz="16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84AD6E0-921E-F963-5874-0DCE78BFD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3649"/>
              </p:ext>
            </p:extLst>
          </p:nvPr>
        </p:nvGraphicFramePr>
        <p:xfrm>
          <a:off x="6149763" y="598351"/>
          <a:ext cx="5634585" cy="54782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8195">
                  <a:extLst>
                    <a:ext uri="{9D8B030D-6E8A-4147-A177-3AD203B41FA5}">
                      <a16:colId xmlns:a16="http://schemas.microsoft.com/office/drawing/2014/main" val="248324742"/>
                    </a:ext>
                  </a:extLst>
                </a:gridCol>
                <a:gridCol w="1878195">
                  <a:extLst>
                    <a:ext uri="{9D8B030D-6E8A-4147-A177-3AD203B41FA5}">
                      <a16:colId xmlns:a16="http://schemas.microsoft.com/office/drawing/2014/main" val="2027527696"/>
                    </a:ext>
                  </a:extLst>
                </a:gridCol>
                <a:gridCol w="1878195">
                  <a:extLst>
                    <a:ext uri="{9D8B030D-6E8A-4147-A177-3AD203B41FA5}">
                      <a16:colId xmlns:a16="http://schemas.microsoft.com/office/drawing/2014/main" val="3336006674"/>
                    </a:ext>
                  </a:extLst>
                </a:gridCol>
              </a:tblGrid>
              <a:tr h="299697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Category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Station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/>
                        <a:t>Key Observations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3343399721"/>
                  </a:ext>
                </a:extLst>
              </a:tr>
              <a:tr h="1022173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Best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err="1"/>
                        <a:t>Jondhra</a:t>
                      </a:r>
                      <a:endParaRPr lang="en-IN" sz="1800" dirty="0"/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GP-Meta (cleaned): NSE = 0.893, KGE = 0.919 - exceptional performance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737256133"/>
                  </a:ext>
                </a:extLst>
              </a:tr>
              <a:tr h="78134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Runner-up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err="1"/>
                        <a:t>Simga</a:t>
                      </a:r>
                      <a:endParaRPr lang="en-IN" sz="1800" dirty="0"/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GP-Meta (cleaned): NSE = 0.871, KGE = 0.824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4245960736"/>
                  </a:ext>
                </a:extLst>
              </a:tr>
              <a:tr h="1022173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Competitive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err="1"/>
                        <a:t>Basantpur</a:t>
                      </a:r>
                      <a:endParaRPr lang="en-IN" sz="1800" dirty="0"/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GP (cleaned): NSE = 0.837, KGE = 0.918 - GP competitive with </a:t>
                      </a:r>
                      <a:r>
                        <a:rPr lang="en-US" sz="1600" dirty="0" err="1"/>
                        <a:t>BiLSTM</a:t>
                      </a:r>
                      <a:endParaRPr lang="en-US" sz="1600" dirty="0"/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3575879048"/>
                  </a:ext>
                </a:extLst>
              </a:tr>
              <a:tr h="1262999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Difficult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err="1"/>
                        <a:t>Salebhata</a:t>
                      </a:r>
                      <a:endParaRPr lang="en-IN" sz="1800" dirty="0"/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Highest skewness (18.5); GP (full): NSE = −0.051 - extreme events unresolved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27218236"/>
                  </a:ext>
                </a:extLst>
              </a:tr>
              <a:tr h="1022173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Bias Analysis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All stations</a:t>
                      </a:r>
                    </a:p>
                  </a:txBody>
                  <a:tcPr marL="59607" marR="59607" marT="29804" marB="298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GP PBIAS ≤ 0.01%; </a:t>
                      </a:r>
                      <a:r>
                        <a:rPr lang="en-US" sz="1600" dirty="0" err="1"/>
                        <a:t>BiLSTM</a:t>
                      </a:r>
                      <a:r>
                        <a:rPr lang="en-US" sz="1600" dirty="0"/>
                        <a:t> PBIAS up to ±35% - GP excels in mass balance</a:t>
                      </a:r>
                    </a:p>
                  </a:txBody>
                  <a:tcPr marL="59607" marR="59607" marT="29804" marB="29804" anchor="ctr"/>
                </a:tc>
                <a:extLst>
                  <a:ext uri="{0D108BD9-81ED-4DB2-BD59-A6C34878D82A}">
                    <a16:rowId xmlns:a16="http://schemas.microsoft.com/office/drawing/2014/main" val="51711352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7A5C5-08BF-A19E-C7D9-7DDE2C8F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77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E9F186-446C-BDDF-EAA5-95DC14C2E0D7}"/>
              </a:ext>
            </a:extLst>
          </p:cNvPr>
          <p:cNvGrpSpPr/>
          <p:nvPr/>
        </p:nvGrpSpPr>
        <p:grpSpPr>
          <a:xfrm>
            <a:off x="426563" y="195210"/>
            <a:ext cx="10453786" cy="461665"/>
            <a:chOff x="426563" y="331942"/>
            <a:chExt cx="10453786" cy="46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EBA5D6-BDB3-9C22-952B-4115426DD0A4}"/>
                </a:ext>
              </a:extLst>
            </p:cNvPr>
            <p:cNvGrpSpPr/>
            <p:nvPr/>
          </p:nvGrpSpPr>
          <p:grpSpPr>
            <a:xfrm>
              <a:off x="536199" y="331942"/>
              <a:ext cx="10344150" cy="461665"/>
              <a:chOff x="536199" y="331942"/>
              <a:chExt cx="10344150" cy="46166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D14B83-FF11-24EC-5A28-2B3E615255C6}"/>
                  </a:ext>
                </a:extLst>
              </p:cNvPr>
              <p:cNvSpPr txBox="1"/>
              <p:nvPr/>
            </p:nvSpPr>
            <p:spPr>
              <a:xfrm>
                <a:off x="536199" y="331942"/>
                <a:ext cx="3060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IN" sz="2400" dirty="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858BCC5-23EE-42DC-A09D-427EC4ADB47E}"/>
                  </a:ext>
                </a:extLst>
              </p:cNvPr>
              <p:cNvCxnSpPr/>
              <p:nvPr/>
            </p:nvCxnSpPr>
            <p:spPr>
              <a:xfrm>
                <a:off x="536199" y="793607"/>
                <a:ext cx="103441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D4D9A5-09D5-86A8-5312-2B8BC0868B8A}"/>
                </a:ext>
              </a:extLst>
            </p:cNvPr>
            <p:cNvSpPr txBox="1"/>
            <p:nvPr/>
          </p:nvSpPr>
          <p:spPr>
            <a:xfrm>
              <a:off x="426563" y="331942"/>
              <a:ext cx="80481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KEY FINDINGS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C6F493-AF54-FBC7-01D7-2981BA1C06A8}"/>
              </a:ext>
            </a:extLst>
          </p:cNvPr>
          <p:cNvGrpSpPr/>
          <p:nvPr/>
        </p:nvGrpSpPr>
        <p:grpSpPr>
          <a:xfrm>
            <a:off x="56119" y="656875"/>
            <a:ext cx="12084770" cy="2580679"/>
            <a:chOff x="56119" y="880809"/>
            <a:chExt cx="12084770" cy="25806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3F93B7-38BC-E7A8-9AA5-254BEC53E637}"/>
                </a:ext>
              </a:extLst>
            </p:cNvPr>
            <p:cNvSpPr/>
            <p:nvPr/>
          </p:nvSpPr>
          <p:spPr>
            <a:xfrm>
              <a:off x="536197" y="880809"/>
              <a:ext cx="11577244" cy="848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0" i="0" dirty="0">
                  <a:solidFill>
                    <a:srgbClr val="1A1A18"/>
                  </a:solidFill>
                  <a:effectLst/>
                </a:rPr>
                <a:t>R = 0.00 - 0.59 across Hyperparameters and stations - weak to moderate predictive skill</a:t>
              </a:r>
              <a:endParaRPr lang="en-IN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4C489D-5F30-6661-E33D-B950E47B655D}"/>
                </a:ext>
              </a:extLst>
            </p:cNvPr>
            <p:cNvSpPr/>
            <p:nvPr/>
          </p:nvSpPr>
          <p:spPr>
            <a:xfrm>
              <a:off x="536197" y="1500802"/>
              <a:ext cx="11577244" cy="848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1A1A18"/>
                  </a:solidFill>
                </a:rPr>
                <a:t>C</a:t>
              </a:r>
              <a:r>
                <a:rPr lang="en-US" b="0" i="0" dirty="0">
                  <a:solidFill>
                    <a:srgbClr val="1A1A18"/>
                  </a:solidFill>
                  <a:effectLst/>
                </a:rPr>
                <a:t>ross-station median R ≈ 0.43 (cleaned) - learning rate linked to temporal autocorrelation</a:t>
              </a:r>
              <a:endParaRPr lang="en-I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0787E1-8A2C-DE0C-3127-B1EA128F3A41}"/>
                </a:ext>
              </a:extLst>
            </p:cNvPr>
            <p:cNvSpPr/>
            <p:nvPr/>
          </p:nvSpPr>
          <p:spPr>
            <a:xfrm>
              <a:off x="563644" y="2613097"/>
              <a:ext cx="11577245" cy="848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0" i="0" dirty="0">
                  <a:solidFill>
                    <a:schemeClr val="tx1"/>
                  </a:solidFill>
                  <a:effectLst/>
                </a:rPr>
                <a:t>Even weak meta-GP rules (R≈0.3) can guide a useful HP configuration &amp; performance competitive with </a:t>
              </a:r>
              <a:r>
                <a:rPr lang="en-US" b="0" i="0" dirty="0" err="1">
                  <a:solidFill>
                    <a:schemeClr val="tx1"/>
                  </a:solidFill>
                  <a:effectLst/>
                </a:rPr>
                <a:t>Optuna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2804047-73E9-4904-084D-C5DF7FF778FC}"/>
                    </a:ext>
                  </a:extLst>
                </p:cNvPr>
                <p:cNvSpPr txBox="1"/>
                <p:nvPr/>
              </p:nvSpPr>
              <p:spPr>
                <a:xfrm>
                  <a:off x="56119" y="2114622"/>
                  <a:ext cx="12079762" cy="6378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b="1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sSub>
                          <m:sSubPr>
                            <m:ctrlPr>
                              <a:rPr lang="en-IN" sz="1200" b="1" i="1" strike="noStrike" spc="-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1" i="1" strike="noStrike" spc="-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b>
                            <m:r>
                              <a:rPr lang="en-IN" sz="1200" b="1" i="1" strike="noStrike" spc="-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𝒍𝒓</m:t>
                            </m:r>
                          </m:sub>
                        </m:sSub>
                        <m:r>
                          <a:rPr lang="en-IN" sz="1200" b="1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 (</m:t>
                        </m:r>
                        <m:r>
                          <a:rPr lang="en-IN" sz="1200" b="1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𝒔𝒒𝒓𝒕</m:t>
                        </m:r>
                        <m:r>
                          <a:rPr lang="en-IN" sz="1200" b="1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200" b="1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𝒂𝒃𝒔</m:t>
                        </m:r>
                        <m:r>
                          <a:rPr lang="en-IN" sz="1200" b="1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IN" sz="1200" b="1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𝒂𝒃𝒔</m:t>
                        </m:r>
                        <m:r>
                          <a:rPr lang="en-IN" sz="1200" b="1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𝒅𝒐𝒎𝒊𝒏𝒂𝒏𝒕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𝒇𝒓𝒆𝒒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𝒎𝒖𝒍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𝒕𝒓𝒆𝒏𝒅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𝒔𝒍𝒐𝒑𝒆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𝒎𝒖𝒍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𝒔𝒕𝒅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))) 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𝒎𝒖𝒍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(−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𝟐𝟒𝟓𝟗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𝒎𝒖𝒍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((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𝟑𝟖𝟕𝟒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𝒂𝒅𝒅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𝒔𝒑𝒆𝒄𝒕𝒓𝒂𝒍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𝒑𝒐𝒘𝒆𝒓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𝒍𝒐𝒘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𝒎𝒖𝒍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𝒔𝒑𝒆𝒄𝒕𝒓𝒂𝒍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sz="1200" b="1" i="1" strike="noStrike" spc="-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𝒆𝒏𝒕𝒓𝒐𝒑𝒚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)))))) × 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𝟔𝟏𝟖𝟏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+(−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1200" b="1" i="1" strike="noStrike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𝟖𝟎𝟒𝟔</m:t>
                        </m:r>
                        <m:r>
                          <a:rPr lang="en-IN" sz="1200" b="1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050" b="1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2804047-73E9-4904-084D-C5DF7FF778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9" y="2114622"/>
                  <a:ext cx="12079762" cy="637867"/>
                </a:xfrm>
                <a:prstGeom prst="rect">
                  <a:avLst/>
                </a:prstGeom>
                <a:blipFill>
                  <a:blip r:embed="rId2"/>
                  <a:stretch>
                    <a:fillRect b="-381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433F7-4AB4-625E-38F5-26C5CB76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11</a:t>
            </a:fld>
            <a:endParaRPr lang="en-I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5F97F0-9AB0-90BB-D70A-B5F8D50F7FD9}"/>
              </a:ext>
            </a:extLst>
          </p:cNvPr>
          <p:cNvGrpSpPr/>
          <p:nvPr/>
        </p:nvGrpSpPr>
        <p:grpSpPr>
          <a:xfrm>
            <a:off x="536197" y="3339044"/>
            <a:ext cx="11252414" cy="1980762"/>
            <a:chOff x="426562" y="1164128"/>
            <a:chExt cx="11252414" cy="19807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FF152B-3D45-2AC5-728B-DF374D7214BE}"/>
                </a:ext>
              </a:extLst>
            </p:cNvPr>
            <p:cNvSpPr txBox="1"/>
            <p:nvPr/>
          </p:nvSpPr>
          <p:spPr>
            <a:xfrm>
              <a:off x="426562" y="1164128"/>
              <a:ext cx="1122496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0" dirty="0">
                  <a:solidFill>
                    <a:srgbClr val="1A1A18"/>
                  </a:solidFill>
                  <a:effectLst/>
                </a:rPr>
                <a:t>GP-Meta Bi-LSTM (cleaned) </a:t>
              </a:r>
              <a:r>
                <a:rPr lang="en-US" b="0" i="0" dirty="0">
                  <a:solidFill>
                    <a:srgbClr val="1A1A18"/>
                  </a:solidFill>
                  <a:effectLst/>
                </a:rPr>
                <a:t>achieves best cross-station NSE=0.765 and RMSE=124.0, beating standalone GP (NSE=0.750) and </a:t>
              </a:r>
              <a:r>
                <a:rPr lang="en-US" b="0" i="0" dirty="0" err="1">
                  <a:solidFill>
                    <a:srgbClr val="1A1A18"/>
                  </a:solidFill>
                  <a:effectLst/>
                </a:rPr>
                <a:t>Optuna</a:t>
              </a:r>
              <a:r>
                <a:rPr lang="en-US" b="0" i="0" dirty="0">
                  <a:solidFill>
                    <a:srgbClr val="1A1A18"/>
                  </a:solidFill>
                  <a:effectLst/>
                </a:rPr>
                <a:t>-Bi-LSTM (NSE=0.751)</a:t>
              </a:r>
              <a:endParaRPr lang="en-I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63C787-D8D4-216F-E36E-62FE4FB790CB}"/>
                </a:ext>
              </a:extLst>
            </p:cNvPr>
            <p:cNvSpPr txBox="1"/>
            <p:nvPr/>
          </p:nvSpPr>
          <p:spPr>
            <a:xfrm>
              <a:off x="454009" y="1980619"/>
              <a:ext cx="112249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b="0" i="0" dirty="0">
                  <a:solidFill>
                    <a:srgbClr val="1A1A18"/>
                  </a:solidFill>
                  <a:effectLst/>
                </a:rPr>
                <a:t>GP standalone delivers near-zero PBIAS (≤0.01%) and competitive NSE — simplest interpretable benchmark</a:t>
              </a:r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FF93766-FAC2-055B-A2EF-8E123FE964B4}"/>
                    </a:ext>
                  </a:extLst>
                </p:cNvPr>
                <p:cNvSpPr txBox="1"/>
                <p:nvPr/>
              </p:nvSpPr>
              <p:spPr>
                <a:xfrm>
                  <a:off x="426563" y="2498559"/>
                  <a:ext cx="11224967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0" i="0" dirty="0">
                      <a:solidFill>
                        <a:srgbClr val="1A1A18"/>
                      </a:solidFill>
                      <a:effectLst/>
                    </a:rPr>
                    <a:t>Extreme-event performance degrades substantially (ΔNSE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1A1A18"/>
                          </a:solidFill>
                          <a:effectLst/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b="0" i="0" dirty="0">
                      <a:solidFill>
                        <a:srgbClr val="1A1A18"/>
                      </a:solidFill>
                      <a:effectLst/>
                    </a:rPr>
                    <a:t> 0.15–0.25 </a:t>
                  </a:r>
                  <a:r>
                    <a:rPr lang="en-US" b="0" i="0" dirty="0" err="1">
                      <a:solidFill>
                        <a:srgbClr val="1A1A18"/>
                      </a:solidFill>
                      <a:effectLst/>
                    </a:rPr>
                    <a:t>cleaned→full</a:t>
                  </a:r>
                  <a:r>
                    <a:rPr lang="en-US" b="0" i="0" dirty="0">
                      <a:solidFill>
                        <a:srgbClr val="1A1A18"/>
                      </a:solidFill>
                      <a:effectLst/>
                    </a:rPr>
                    <a:t>) — open problem across all three models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FF93766-FAC2-055B-A2EF-8E123FE96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63" y="2498559"/>
                  <a:ext cx="11224967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26" t="-3704" r="-54" b="-1388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388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6E2B8C-FF2B-84E5-0A06-AF96AF8CD4B2}"/>
              </a:ext>
            </a:extLst>
          </p:cNvPr>
          <p:cNvGrpSpPr/>
          <p:nvPr/>
        </p:nvGrpSpPr>
        <p:grpSpPr>
          <a:xfrm>
            <a:off x="426563" y="257297"/>
            <a:ext cx="10453786" cy="461665"/>
            <a:chOff x="426563" y="331942"/>
            <a:chExt cx="10453786" cy="4616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686B58-2312-BF70-7FD0-3E27BE2C04EE}"/>
                </a:ext>
              </a:extLst>
            </p:cNvPr>
            <p:cNvGrpSpPr/>
            <p:nvPr/>
          </p:nvGrpSpPr>
          <p:grpSpPr>
            <a:xfrm>
              <a:off x="536199" y="331942"/>
              <a:ext cx="10344150" cy="461665"/>
              <a:chOff x="536199" y="331942"/>
              <a:chExt cx="10344150" cy="46166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5CA714-2E52-6099-E4B0-0B47CA18F43B}"/>
                  </a:ext>
                </a:extLst>
              </p:cNvPr>
              <p:cNvSpPr txBox="1"/>
              <p:nvPr/>
            </p:nvSpPr>
            <p:spPr>
              <a:xfrm>
                <a:off x="536199" y="331942"/>
                <a:ext cx="3060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IN" sz="2400" dirty="0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C1B3EDE-4B37-84B1-6018-C5EB12EE7DD2}"/>
                  </a:ext>
                </a:extLst>
              </p:cNvPr>
              <p:cNvCxnSpPr/>
              <p:nvPr/>
            </p:nvCxnSpPr>
            <p:spPr>
              <a:xfrm>
                <a:off x="536199" y="793607"/>
                <a:ext cx="103441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224CE8-F69C-5D7F-01F7-8B8C482CAFE6}"/>
                </a:ext>
              </a:extLst>
            </p:cNvPr>
            <p:cNvSpPr txBox="1"/>
            <p:nvPr/>
          </p:nvSpPr>
          <p:spPr>
            <a:xfrm>
              <a:off x="426563" y="331942"/>
              <a:ext cx="80481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WAY FORWARD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7BA2AE-64C4-A55B-A0BD-9D155C1FB4BC}"/>
                  </a:ext>
                </a:extLst>
              </p:cNvPr>
              <p:cNvSpPr txBox="1"/>
              <p:nvPr/>
            </p:nvSpPr>
            <p:spPr>
              <a:xfrm>
                <a:off x="426563" y="1180627"/>
                <a:ext cx="10709978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IN" b="1" i="0" dirty="0">
                    <a:solidFill>
                      <a:srgbClr val="1A1A18"/>
                    </a:solidFill>
                    <a:effectLst/>
                  </a:rPr>
                  <a:t>Ungauged transfer: </a:t>
                </a:r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add catchment attributes (area, slope, soil, land use) as meta-features for cross-basin HP transfer</a:t>
                </a:r>
              </a:p>
              <a:p>
                <a:pPr algn="l"/>
                <a:endParaRPr lang="en-IN" b="0" i="0" dirty="0">
                  <a:solidFill>
                    <a:srgbClr val="1A1A18"/>
                  </a:solidFill>
                  <a:effectLst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IN" b="1" i="0" dirty="0">
                    <a:solidFill>
                      <a:srgbClr val="1A1A18"/>
                    </a:solidFill>
                    <a:effectLst/>
                  </a:rPr>
                  <a:t>Extreme events: </a:t>
                </a:r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asymmetric peak-weighted MSE loss; separate monsoon/dry-season training regimes</a:t>
                </a:r>
              </a:p>
              <a:p>
                <a:pPr algn="l"/>
                <a:endParaRPr lang="en-IN" b="0" i="0" dirty="0">
                  <a:solidFill>
                    <a:srgbClr val="1A1A18"/>
                  </a:solidFill>
                  <a:effectLst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IN" b="1" i="0" dirty="0">
                    <a:solidFill>
                      <a:srgbClr val="1A1A18"/>
                    </a:solidFill>
                    <a:effectLst/>
                  </a:rPr>
                  <a:t>Expand meta-dataset: </a:t>
                </a:r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50–100 </a:t>
                </a:r>
                <a:r>
                  <a:rPr lang="en-IN" b="0" i="0" dirty="0" err="1">
                    <a:solidFill>
                      <a:srgbClr val="1A1A18"/>
                    </a:solidFill>
                    <a:effectLst/>
                  </a:rPr>
                  <a:t>Optuna</a:t>
                </a:r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 trials per window; MOEA/GP for joint NSE + KGE optimisation</a:t>
                </a:r>
              </a:p>
              <a:p>
                <a:pPr algn="l"/>
                <a:endParaRPr lang="en-IN" b="0" i="0" dirty="0">
                  <a:solidFill>
                    <a:srgbClr val="1A1A18"/>
                  </a:solidFill>
                  <a:effectLst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IN" b="1" i="0" dirty="0">
                    <a:solidFill>
                      <a:srgbClr val="1A1A18"/>
                    </a:solidFill>
                    <a:effectLst/>
                  </a:rPr>
                  <a:t>Interpretability: </a:t>
                </a:r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do dominant meta-features (Hurst, </a:t>
                </a:r>
                <a:r>
                  <a:rPr lang="en-IN" dirty="0">
                    <a:solidFill>
                      <a:srgbClr val="1A1A18"/>
                    </a:solidFill>
                  </a:rPr>
                  <a:t>F</a:t>
                </a:r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lood</a:t>
                </a:r>
                <a:r>
                  <a:rPr lang="en-IN" dirty="0">
                    <a:solidFill>
                      <a:srgbClr val="1A1A18"/>
                    </a:solidFill>
                  </a:rPr>
                  <a:t> </a:t>
                </a:r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frequency, spectral entropy) align with published hydrograph signatures?</a:t>
                </a:r>
                <a:endParaRPr lang="en-IN" dirty="0">
                  <a:solidFill>
                    <a:srgbClr val="1A1A18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IN" b="0" i="0" dirty="0">
                  <a:solidFill>
                    <a:srgbClr val="1A1A18"/>
                  </a:solidFill>
                  <a:effectLst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IN" b="1" i="0" dirty="0">
                    <a:solidFill>
                      <a:srgbClr val="1A1A18"/>
                    </a:solidFill>
                    <a:effectLst/>
                  </a:rPr>
                  <a:t>Multi-step ahead: </a:t>
                </a:r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extend to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rgbClr val="1A1A18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dirty="0" smtClean="0">
                        <a:solidFill>
                          <a:srgbClr val="1A1A18"/>
                        </a:solidFill>
                        <a:effectLst/>
                        <a:latin typeface="Cambria Math" panose="02040503050406030204" pitchFamily="18" charset="0"/>
                      </a:rPr>
                      <m:t>+3 / </m:t>
                    </m:r>
                    <m:r>
                      <a:rPr lang="en-IN" b="0" i="1" dirty="0" smtClean="0">
                        <a:solidFill>
                          <a:srgbClr val="1A1A18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dirty="0" smtClean="0">
                        <a:solidFill>
                          <a:srgbClr val="1A1A18"/>
                        </a:solidFill>
                        <a:effectLst/>
                        <a:latin typeface="Cambria Math" panose="02040503050406030204" pitchFamily="18" charset="0"/>
                      </a:rPr>
                      <m:t>+7 </m:t>
                    </m:r>
                  </m:oMath>
                </a14:m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lead times for operational flood warning integration</a:t>
                </a:r>
                <a:endParaRPr lang="en-IN" dirty="0">
                  <a:solidFill>
                    <a:srgbClr val="1A1A18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IN" b="0" i="0" dirty="0">
                  <a:solidFill>
                    <a:srgbClr val="1A1A18"/>
                  </a:solidFill>
                  <a:effectLst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IN" b="1" i="0" dirty="0">
                    <a:solidFill>
                      <a:srgbClr val="1A1A18"/>
                    </a:solidFill>
                    <a:effectLst/>
                  </a:rPr>
                  <a:t>Scale: </a:t>
                </a:r>
                <a:r>
                  <a:rPr lang="en-IN" b="0" i="0" dirty="0">
                    <a:solidFill>
                      <a:srgbClr val="1A1A18"/>
                    </a:solidFill>
                    <a:effectLst/>
                  </a:rPr>
                  <a:t>apply pipeline to Godavari, Krishna, Brahmaputra using the full 241-station CAMELS-India dataset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7BA2AE-64C4-A55B-A0BD-9D155C1FB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3" y="1180627"/>
                <a:ext cx="10709978" cy="3970318"/>
              </a:xfrm>
              <a:prstGeom prst="rect">
                <a:avLst/>
              </a:prstGeom>
              <a:blipFill>
                <a:blip r:embed="rId2"/>
                <a:stretch>
                  <a:fillRect l="-398" t="-768" b="-16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42F29-E448-4AB2-E93F-65B7C448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801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2D5691-CCE8-826C-6604-AF299A05212A}"/>
              </a:ext>
            </a:extLst>
          </p:cNvPr>
          <p:cNvGrpSpPr/>
          <p:nvPr/>
        </p:nvGrpSpPr>
        <p:grpSpPr>
          <a:xfrm>
            <a:off x="205273" y="134556"/>
            <a:ext cx="11178074" cy="461665"/>
            <a:chOff x="-172184" y="297614"/>
            <a:chExt cx="10405467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79C5D9-234C-0E87-6B97-12C11F700F72}"/>
                </a:ext>
              </a:extLst>
            </p:cNvPr>
            <p:cNvSpPr txBox="1"/>
            <p:nvPr/>
          </p:nvSpPr>
          <p:spPr>
            <a:xfrm>
              <a:off x="-172184" y="297614"/>
              <a:ext cx="30607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i="0" dirty="0">
                  <a:solidFill>
                    <a:srgbClr val="185FA5"/>
                  </a:solidFill>
                  <a:effectLst/>
                </a:rPr>
                <a:t>INTRODUCTION</a:t>
              </a:r>
              <a:endParaRPr lang="en-IN" sz="24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8C6116-B296-A5F9-6030-504BB6EBB925}"/>
                </a:ext>
              </a:extLst>
            </p:cNvPr>
            <p:cNvCxnSpPr/>
            <p:nvPr/>
          </p:nvCxnSpPr>
          <p:spPr>
            <a:xfrm>
              <a:off x="-110867" y="759279"/>
              <a:ext cx="10344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BA1BB8-4C9A-010F-8BD2-7C3C6D0FA9A8}"/>
              </a:ext>
            </a:extLst>
          </p:cNvPr>
          <p:cNvGrpSpPr/>
          <p:nvPr/>
        </p:nvGrpSpPr>
        <p:grpSpPr>
          <a:xfrm>
            <a:off x="485469" y="596221"/>
            <a:ext cx="10683551" cy="5865020"/>
            <a:chOff x="90677" y="522515"/>
            <a:chExt cx="10790350" cy="6051636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326C13E2-4CFF-4105-5554-C856D71C19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82040016"/>
                </p:ext>
              </p:extLst>
            </p:nvPr>
          </p:nvGraphicFramePr>
          <p:xfrm>
            <a:off x="90677" y="522515"/>
            <a:ext cx="7224228" cy="60516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504E22-FDCB-3C96-4FBC-C43F9373CD76}"/>
                </a:ext>
              </a:extLst>
            </p:cNvPr>
            <p:cNvSpPr txBox="1"/>
            <p:nvPr/>
          </p:nvSpPr>
          <p:spPr>
            <a:xfrm>
              <a:off x="8138677" y="2835818"/>
              <a:ext cx="2742350" cy="1810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10160">
                    <a:solidFill>
                      <a:schemeClr val="tx1"/>
                    </a:solidFill>
                    <a:prstDash val="solid"/>
                  </a:ln>
                </a:rPr>
                <a:t>C</a:t>
              </a:r>
              <a:r>
                <a:rPr lang="en-US" i="0" dirty="0">
                  <a:ln w="10160">
                    <a:solidFill>
                      <a:schemeClr val="tx1"/>
                    </a:solidFill>
                    <a:prstDash val="solid"/>
                  </a:ln>
                </a:rPr>
                <a:t>an GP-evolved symbolic rules</a:t>
              </a:r>
              <a:r>
                <a:rPr lang="en-US" dirty="0">
                  <a:ln w="10160">
                    <a:solidFill>
                      <a:schemeClr val="tx1"/>
                    </a:solidFill>
                    <a:prstDash val="solid"/>
                  </a:ln>
                </a:rPr>
                <a:t> be used for hyperparameter optimization and bring interpretability for best hyperparameter choices</a:t>
              </a:r>
              <a:r>
                <a:rPr lang="en-US" i="0" dirty="0">
                  <a:ln w="10160">
                    <a:solidFill>
                      <a:schemeClr val="tx1"/>
                    </a:solidFill>
                    <a:prstDash val="solid"/>
                  </a:ln>
                </a:rPr>
                <a:t>?</a:t>
              </a:r>
              <a:endParaRPr lang="en-IN" dirty="0">
                <a:ln w="1016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8BB0883-B5F3-F8E9-A6D6-8542AB652463}"/>
                </a:ext>
              </a:extLst>
            </p:cNvPr>
            <p:cNvCxnSpPr>
              <a:cxnSpLocks/>
            </p:cNvCxnSpPr>
            <p:nvPr/>
          </p:nvCxnSpPr>
          <p:spPr>
            <a:xfrm>
              <a:off x="7314905" y="3435983"/>
              <a:ext cx="8237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2594F-7A4F-F5F1-4B3F-7EFA8724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15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96CA3E-B605-39E7-580F-7E9675C43670}"/>
              </a:ext>
            </a:extLst>
          </p:cNvPr>
          <p:cNvGrpSpPr/>
          <p:nvPr/>
        </p:nvGrpSpPr>
        <p:grpSpPr>
          <a:xfrm>
            <a:off x="335366" y="155968"/>
            <a:ext cx="9309715" cy="464730"/>
            <a:chOff x="0" y="317939"/>
            <a:chExt cx="10437699" cy="4647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79C5D9-234C-0E87-6B97-12C11F700F72}"/>
                </a:ext>
              </a:extLst>
            </p:cNvPr>
            <p:cNvSpPr txBox="1"/>
            <p:nvPr/>
          </p:nvSpPr>
          <p:spPr>
            <a:xfrm>
              <a:off x="0" y="317939"/>
              <a:ext cx="30607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dirty="0">
                  <a:solidFill>
                    <a:srgbClr val="185FA5"/>
                  </a:solidFill>
                </a:rPr>
                <a:t>OBJECTIVE</a:t>
              </a:r>
              <a:endParaRPr lang="en-IN" sz="24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8C6116-B296-A5F9-6030-504BB6EBB925}"/>
                </a:ext>
              </a:extLst>
            </p:cNvPr>
            <p:cNvCxnSpPr/>
            <p:nvPr/>
          </p:nvCxnSpPr>
          <p:spPr>
            <a:xfrm>
              <a:off x="93549" y="782669"/>
              <a:ext cx="10344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AEF7EF1-7915-B4BE-83F4-B521A9DB5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239122"/>
              </p:ext>
            </p:extLst>
          </p:nvPr>
        </p:nvGraphicFramePr>
        <p:xfrm>
          <a:off x="335366" y="1010138"/>
          <a:ext cx="10024884" cy="440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7348D4-2CBA-46E2-206C-71A44D8C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92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FF3904-758D-E1B2-1331-4277618E8A8F}"/>
              </a:ext>
            </a:extLst>
          </p:cNvPr>
          <p:cNvGrpSpPr/>
          <p:nvPr/>
        </p:nvGrpSpPr>
        <p:grpSpPr>
          <a:xfrm>
            <a:off x="452582" y="197081"/>
            <a:ext cx="10428632" cy="461665"/>
            <a:chOff x="461913" y="327637"/>
            <a:chExt cx="10428632" cy="4616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79EFA0-8E70-E987-236C-68383F97DD64}"/>
                </a:ext>
              </a:extLst>
            </p:cNvPr>
            <p:cNvSpPr txBox="1"/>
            <p:nvPr/>
          </p:nvSpPr>
          <p:spPr>
            <a:xfrm>
              <a:off x="461913" y="327637"/>
              <a:ext cx="30607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i="0" dirty="0">
                  <a:solidFill>
                    <a:srgbClr val="185FA5"/>
                  </a:solidFill>
                  <a:effectLst/>
                </a:rPr>
                <a:t>LITERATURE REVIEW</a:t>
              </a:r>
              <a:endParaRPr lang="en-IN" sz="24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2427B9-E701-C17B-3224-E441CA8269FB}"/>
                </a:ext>
              </a:extLst>
            </p:cNvPr>
            <p:cNvCxnSpPr/>
            <p:nvPr/>
          </p:nvCxnSpPr>
          <p:spPr>
            <a:xfrm>
              <a:off x="546395" y="786459"/>
              <a:ext cx="10344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C71CD0-5F8D-AA5E-E6DA-7B19A4CF4DE2}"/>
              </a:ext>
            </a:extLst>
          </p:cNvPr>
          <p:cNvSpPr txBox="1"/>
          <p:nvPr/>
        </p:nvSpPr>
        <p:spPr>
          <a:xfrm>
            <a:off x="621040" y="1129495"/>
            <a:ext cx="961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i="0" dirty="0" err="1">
                <a:solidFill>
                  <a:srgbClr val="1A1A18"/>
                </a:solidFill>
                <a:effectLst/>
                <a:latin typeface="-apple-system"/>
              </a:rPr>
              <a:t>BiLSTM</a:t>
            </a: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 </a:t>
            </a:r>
            <a:r>
              <a:rPr lang="en-IN" dirty="0">
                <a:solidFill>
                  <a:srgbClr val="1A1A18"/>
                </a:solidFill>
                <a:latin typeface="-apple-system"/>
              </a:rPr>
              <a:t>H</a:t>
            </a: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ydrology - </a:t>
            </a:r>
            <a:r>
              <a:rPr lang="en-IN" b="0" i="0" dirty="0" err="1">
                <a:solidFill>
                  <a:srgbClr val="1A1A18"/>
                </a:solidFill>
                <a:effectLst/>
                <a:latin typeface="-apple-system"/>
              </a:rPr>
              <a:t>Kratzert</a:t>
            </a: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 et al. (2018, 2019): </a:t>
            </a:r>
            <a:r>
              <a:rPr lang="en-IN" dirty="0">
                <a:solidFill>
                  <a:srgbClr val="1A1A18"/>
                </a:solidFill>
                <a:latin typeface="-apple-system"/>
              </a:rPr>
              <a:t>R</a:t>
            </a: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egional LSTM, CAMELS Benchmarks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B087E-52F2-EDEB-A93F-E9A6EFE3E0D6}"/>
              </a:ext>
            </a:extLst>
          </p:cNvPr>
          <p:cNvSpPr txBox="1"/>
          <p:nvPr/>
        </p:nvSpPr>
        <p:spPr>
          <a:xfrm>
            <a:off x="621039" y="1713024"/>
            <a:ext cx="96164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Symbolic Regression - </a:t>
            </a:r>
            <a:r>
              <a:rPr lang="en-US" b="0" i="0" dirty="0" err="1">
                <a:solidFill>
                  <a:srgbClr val="1A1A18"/>
                </a:solidFill>
                <a:effectLst/>
                <a:latin typeface="-apple-system"/>
              </a:rPr>
              <a:t>Koza</a:t>
            </a: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 (1994); </a:t>
            </a:r>
            <a:r>
              <a:rPr lang="en-US" b="0" i="0" dirty="0" err="1">
                <a:solidFill>
                  <a:srgbClr val="1A1A18"/>
                </a:solidFill>
                <a:effectLst/>
                <a:latin typeface="-apple-system"/>
              </a:rPr>
              <a:t>Babovic</a:t>
            </a: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 &amp; </a:t>
            </a:r>
            <a:r>
              <a:rPr lang="en-US" b="0" i="0" dirty="0" err="1">
                <a:solidFill>
                  <a:srgbClr val="1A1A18"/>
                </a:solidFill>
                <a:effectLst/>
                <a:latin typeface="-apple-system"/>
              </a:rPr>
              <a:t>Keijzer</a:t>
            </a: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 (2000): GP for Rating </a:t>
            </a:r>
            <a:r>
              <a:rPr lang="en-US" dirty="0">
                <a:solidFill>
                  <a:srgbClr val="1A1A18"/>
                </a:solidFill>
                <a:latin typeface="-apple-system"/>
              </a:rPr>
              <a:t>C</a:t>
            </a: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urves and </a:t>
            </a:r>
            <a:r>
              <a:rPr lang="en-US" dirty="0">
                <a:solidFill>
                  <a:srgbClr val="1A1A18"/>
                </a:solidFill>
                <a:latin typeface="-apple-system"/>
              </a:rPr>
              <a:t>R</a:t>
            </a: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ainfall-Runoff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8D873-FEE2-3BAF-AFB2-53089A949119}"/>
              </a:ext>
            </a:extLst>
          </p:cNvPr>
          <p:cNvSpPr txBox="1"/>
          <p:nvPr/>
        </p:nvSpPr>
        <p:spPr>
          <a:xfrm>
            <a:off x="621038" y="2440325"/>
            <a:ext cx="961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Meta-Learning - </a:t>
            </a:r>
            <a:r>
              <a:rPr lang="en-US" b="0" i="0" dirty="0" err="1">
                <a:solidFill>
                  <a:srgbClr val="1A1A18"/>
                </a:solidFill>
                <a:effectLst/>
                <a:latin typeface="-apple-system"/>
              </a:rPr>
              <a:t>Hospedales</a:t>
            </a: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 et al. (2021): Learning-to-learn; HP Adaptation </a:t>
            </a:r>
            <a:r>
              <a:rPr lang="en-US" dirty="0">
                <a:solidFill>
                  <a:srgbClr val="1A1A18"/>
                </a:solidFill>
                <a:latin typeface="-apple-system"/>
              </a:rPr>
              <a:t>A</a:t>
            </a: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cross </a:t>
            </a:r>
            <a:r>
              <a:rPr lang="en-US" dirty="0">
                <a:solidFill>
                  <a:srgbClr val="1A1A18"/>
                </a:solidFill>
                <a:latin typeface="-apple-system"/>
              </a:rPr>
              <a:t>T</a:t>
            </a:r>
            <a:r>
              <a:rPr lang="en-US" b="0" i="0" dirty="0">
                <a:solidFill>
                  <a:srgbClr val="1A1A18"/>
                </a:solidFill>
                <a:effectLst/>
                <a:latin typeface="-apple-system"/>
              </a:rPr>
              <a:t>asks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D0C26-5519-9EF4-4FF4-B2105842AD20}"/>
              </a:ext>
            </a:extLst>
          </p:cNvPr>
          <p:cNvSpPr txBox="1"/>
          <p:nvPr/>
        </p:nvSpPr>
        <p:spPr>
          <a:xfrm>
            <a:off x="621038" y="3167626"/>
            <a:ext cx="961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FNN Embedding - Kennel et al. (1992): False </a:t>
            </a:r>
            <a:r>
              <a:rPr lang="en-IN" dirty="0">
                <a:solidFill>
                  <a:srgbClr val="1A1A18"/>
                </a:solidFill>
                <a:latin typeface="-apple-system"/>
              </a:rPr>
              <a:t>N</a:t>
            </a: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earest </a:t>
            </a:r>
            <a:r>
              <a:rPr lang="en-IN" dirty="0">
                <a:solidFill>
                  <a:srgbClr val="1A1A18"/>
                </a:solidFill>
                <a:latin typeface="-apple-system"/>
              </a:rPr>
              <a:t>N</a:t>
            </a: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eighbours for Lag Selection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EA3FE7-E353-EA71-1774-D53DD31D3BF7}"/>
              </a:ext>
            </a:extLst>
          </p:cNvPr>
          <p:cNvSpPr txBox="1"/>
          <p:nvPr/>
        </p:nvSpPr>
        <p:spPr>
          <a:xfrm>
            <a:off x="621037" y="3951708"/>
            <a:ext cx="96164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CAMELS-India - </a:t>
            </a:r>
            <a:r>
              <a:rPr lang="en-IN" b="0" i="0" dirty="0" err="1">
                <a:solidFill>
                  <a:srgbClr val="1A1A18"/>
                </a:solidFill>
                <a:effectLst/>
                <a:latin typeface="-apple-system"/>
              </a:rPr>
              <a:t>Mangukiya</a:t>
            </a: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 et al. (2023): 241 Catchments, Standardised </a:t>
            </a:r>
            <a:r>
              <a:rPr lang="en-IN" dirty="0">
                <a:solidFill>
                  <a:srgbClr val="1A1A18"/>
                </a:solidFill>
                <a:latin typeface="-apple-system"/>
              </a:rPr>
              <a:t>A</a:t>
            </a:r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ttributes for Indian Basins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F14EEA-0564-F7C0-0F48-ECAB9F252CDC}"/>
              </a:ext>
            </a:extLst>
          </p:cNvPr>
          <p:cNvSpPr txBox="1"/>
          <p:nvPr/>
        </p:nvSpPr>
        <p:spPr>
          <a:xfrm>
            <a:off x="621037" y="4806145"/>
            <a:ext cx="98093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1A1A18"/>
                </a:solidFill>
                <a:effectLst/>
                <a:latin typeface="-apple-system"/>
              </a:rPr>
              <a:t>Gap: No prior work maps hydrological regime statistics to Bi-LSTM HPs via symbolic GP at multi-station Indian basin scale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49729-B34A-1373-348D-2FAD5478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73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65F1DD3-9D5B-47A8-63E4-C9C2DD2D4702}"/>
              </a:ext>
            </a:extLst>
          </p:cNvPr>
          <p:cNvGrpSpPr/>
          <p:nvPr/>
        </p:nvGrpSpPr>
        <p:grpSpPr>
          <a:xfrm>
            <a:off x="274434" y="182373"/>
            <a:ext cx="10459933" cy="474642"/>
            <a:chOff x="0" y="309860"/>
            <a:chExt cx="10459933" cy="4746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8D0FF4-F571-6154-2903-928A483BFE8C}"/>
                </a:ext>
              </a:extLst>
            </p:cNvPr>
            <p:cNvSpPr txBox="1"/>
            <p:nvPr/>
          </p:nvSpPr>
          <p:spPr>
            <a:xfrm>
              <a:off x="0" y="309860"/>
              <a:ext cx="30607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dirty="0">
                  <a:solidFill>
                    <a:srgbClr val="185FA5"/>
                  </a:solidFill>
                </a:rPr>
                <a:t>METHODOLOGY</a:t>
              </a:r>
              <a:endParaRPr lang="en-IN" sz="24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2E0D033-5DC6-C779-322D-13CCD6A8F72F}"/>
                </a:ext>
              </a:extLst>
            </p:cNvPr>
            <p:cNvCxnSpPr/>
            <p:nvPr/>
          </p:nvCxnSpPr>
          <p:spPr>
            <a:xfrm>
              <a:off x="115783" y="784502"/>
              <a:ext cx="10344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6E6BE8-97FA-E043-EA0F-32726EF8127C}"/>
              </a:ext>
            </a:extLst>
          </p:cNvPr>
          <p:cNvGrpSpPr/>
          <p:nvPr/>
        </p:nvGrpSpPr>
        <p:grpSpPr>
          <a:xfrm>
            <a:off x="1635329" y="908652"/>
            <a:ext cx="7787669" cy="369332"/>
            <a:chOff x="526772" y="1048524"/>
            <a:chExt cx="7787669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C8FD6A-8603-DCBC-FE13-23971B9E932E}"/>
                </a:ext>
              </a:extLst>
            </p:cNvPr>
            <p:cNvSpPr txBox="1"/>
            <p:nvPr/>
          </p:nvSpPr>
          <p:spPr>
            <a:xfrm>
              <a:off x="526772" y="1048524"/>
              <a:ext cx="77876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b="0" i="0" dirty="0">
                  <a:solidFill>
                    <a:srgbClr val="5F5E5A"/>
                  </a:solidFill>
                  <a:effectLst/>
                  <a:latin typeface="-apple-system"/>
                </a:rPr>
                <a:t>Data  	preprocessing  	FNN  	three model branches  	evaluation</a:t>
              </a:r>
              <a:endParaRPr lang="en-IN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084EBC-6E47-14C8-8D43-6CAE75754C4F}"/>
                </a:ext>
              </a:extLst>
            </p:cNvPr>
            <p:cNvCxnSpPr/>
            <p:nvPr/>
          </p:nvCxnSpPr>
          <p:spPr>
            <a:xfrm>
              <a:off x="1168924" y="1244338"/>
              <a:ext cx="3205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5FEF13-853B-B105-65BC-787B35833989}"/>
                </a:ext>
              </a:extLst>
            </p:cNvPr>
            <p:cNvCxnSpPr/>
            <p:nvPr/>
          </p:nvCxnSpPr>
          <p:spPr>
            <a:xfrm>
              <a:off x="2912882" y="1244338"/>
              <a:ext cx="3676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101F15-1827-5887-88AF-25AEF68C5FE6}"/>
                </a:ext>
              </a:extLst>
            </p:cNvPr>
            <p:cNvCxnSpPr/>
            <p:nvPr/>
          </p:nvCxnSpPr>
          <p:spPr>
            <a:xfrm>
              <a:off x="3808429" y="1244338"/>
              <a:ext cx="4430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AFD11D-EFDC-4A3D-9AC1-165EA98C4E5A}"/>
                </a:ext>
              </a:extLst>
            </p:cNvPr>
            <p:cNvCxnSpPr/>
            <p:nvPr/>
          </p:nvCxnSpPr>
          <p:spPr>
            <a:xfrm>
              <a:off x="6449505" y="1244338"/>
              <a:ext cx="3676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6A801B4-0D11-5B8C-417E-F6ADF8466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93525"/>
              </p:ext>
            </p:extLst>
          </p:nvPr>
        </p:nvGraphicFramePr>
        <p:xfrm>
          <a:off x="390217" y="1327908"/>
          <a:ext cx="5567524" cy="462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77E5DDA-4566-DEFA-50A6-5D449CF29043}"/>
              </a:ext>
            </a:extLst>
          </p:cNvPr>
          <p:cNvCxnSpPr>
            <a:cxnSpLocks/>
          </p:cNvCxnSpPr>
          <p:nvPr/>
        </p:nvCxnSpPr>
        <p:spPr>
          <a:xfrm>
            <a:off x="6027576" y="4702629"/>
            <a:ext cx="440599" cy="21984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Diagram 27">
                <a:extLst>
                  <a:ext uri="{FF2B5EF4-FFF2-40B4-BE49-F238E27FC236}">
                    <a16:creationId xmlns:a16="http://schemas.microsoft.com/office/drawing/2014/main" id="{C1F34F80-1621-2D68-7C7E-E73676D273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0111320"/>
                  </p:ext>
                </p:extLst>
              </p:nvPr>
            </p:nvGraphicFramePr>
            <p:xfrm>
              <a:off x="6468174" y="908213"/>
              <a:ext cx="5475009" cy="52927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28" name="Diagram 27">
                <a:extLst>
                  <a:ext uri="{FF2B5EF4-FFF2-40B4-BE49-F238E27FC236}">
                    <a16:creationId xmlns:a16="http://schemas.microsoft.com/office/drawing/2014/main" id="{C1F34F80-1621-2D68-7C7E-E73676D273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0111320"/>
                  </p:ext>
                </p:extLst>
              </p:nvPr>
            </p:nvGraphicFramePr>
            <p:xfrm>
              <a:off x="6468174" y="908213"/>
              <a:ext cx="5475009" cy="52927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056D37-B01A-3756-A63E-7E4E2C9A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33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2417D1-5594-193D-D1D5-791DF0640B37}"/>
              </a:ext>
            </a:extLst>
          </p:cNvPr>
          <p:cNvGrpSpPr/>
          <p:nvPr/>
        </p:nvGrpSpPr>
        <p:grpSpPr>
          <a:xfrm>
            <a:off x="441425" y="135903"/>
            <a:ext cx="10448255" cy="461665"/>
            <a:chOff x="282804" y="331942"/>
            <a:chExt cx="10448255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DD3DF8-0CCD-C6AF-2951-ED00EB36BDF8}"/>
                </a:ext>
              </a:extLst>
            </p:cNvPr>
            <p:cNvSpPr txBox="1"/>
            <p:nvPr/>
          </p:nvSpPr>
          <p:spPr>
            <a:xfrm>
              <a:off x="282804" y="331942"/>
              <a:ext cx="42255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dirty="0">
                  <a:solidFill>
                    <a:srgbClr val="185FA5"/>
                  </a:solidFill>
                </a:rPr>
                <a:t>STATISTICAL FEATURES</a:t>
              </a:r>
              <a:endParaRPr lang="en-IN" sz="24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8FBE9B9-9901-394B-06E8-B992DA90F296}"/>
                </a:ext>
              </a:extLst>
            </p:cNvPr>
            <p:cNvCxnSpPr/>
            <p:nvPr/>
          </p:nvCxnSpPr>
          <p:spPr>
            <a:xfrm>
              <a:off x="386909" y="793607"/>
              <a:ext cx="10344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433764-3EC5-C92E-C894-D05267EEE8B1}"/>
              </a:ext>
            </a:extLst>
          </p:cNvPr>
          <p:cNvGrpSpPr/>
          <p:nvPr/>
        </p:nvGrpSpPr>
        <p:grpSpPr>
          <a:xfrm>
            <a:off x="537689" y="670219"/>
            <a:ext cx="11360295" cy="5692018"/>
            <a:chOff x="640026" y="806303"/>
            <a:chExt cx="11360295" cy="59816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48FC4F-F288-35EA-E499-C1FA1A63317E}"/>
                </a:ext>
              </a:extLst>
            </p:cNvPr>
            <p:cNvSpPr txBox="1"/>
            <p:nvPr/>
          </p:nvSpPr>
          <p:spPr>
            <a:xfrm>
              <a:off x="647867" y="823089"/>
              <a:ext cx="3926956" cy="2164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IN" b="1" i="0" dirty="0">
                  <a:effectLst/>
                </a:rPr>
                <a:t>Central tendency</a:t>
              </a:r>
              <a:r>
                <a:rPr lang="en-IN" b="0" i="0" dirty="0">
                  <a:effectLst/>
                </a:rPr>
                <a:t>- </a:t>
              </a:r>
              <a:r>
                <a:rPr lang="en-US" sz="1400" b="0" i="0" dirty="0">
                  <a:effectLst/>
                </a:rPr>
                <a:t>Baseline level and typical magnitude of flow.</a:t>
              </a:r>
            </a:p>
            <a:p>
              <a:pPr algn="l"/>
              <a:endParaRPr lang="en-IN" sz="1100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Mean - </a:t>
              </a:r>
              <a:r>
                <a:rPr lang="en-IN" sz="1400" dirty="0"/>
                <a:t>A</a:t>
              </a:r>
              <a:r>
                <a:rPr lang="en-IN" sz="1400" b="0" i="0" dirty="0">
                  <a:effectLst/>
                </a:rPr>
                <a:t>verage daily flow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Median -  </a:t>
              </a:r>
              <a:r>
                <a:rPr lang="en-IN" sz="1400" dirty="0"/>
                <a:t>R</a:t>
              </a:r>
              <a:r>
                <a:rPr lang="en-IN" sz="1400" b="0" i="0" dirty="0">
                  <a:effectLst/>
                </a:rPr>
                <a:t>obust central value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M</a:t>
              </a:r>
              <a:r>
                <a:rPr lang="en-IN" b="0" i="0" dirty="0">
                  <a:effectLst/>
                </a:rPr>
                <a:t>ode bin - </a:t>
              </a:r>
              <a:r>
                <a:rPr lang="en-IN" sz="1400" dirty="0"/>
                <a:t>M</a:t>
              </a:r>
              <a:r>
                <a:rPr lang="en-IN" sz="1400" b="0" i="0" dirty="0">
                  <a:effectLst/>
                </a:rPr>
                <a:t>ost frequent flow class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T</a:t>
              </a:r>
              <a:r>
                <a:rPr lang="en-IN" b="0" i="0" dirty="0">
                  <a:effectLst/>
                </a:rPr>
                <a:t>rimmed mean -  </a:t>
              </a:r>
              <a:r>
                <a:rPr lang="en-IN" sz="1400" dirty="0"/>
                <a:t>M</a:t>
              </a:r>
              <a:r>
                <a:rPr lang="en-IN" sz="1400" b="0" i="0" dirty="0">
                  <a:effectLst/>
                </a:rPr>
                <a:t>ean excluding 5% tails</a:t>
              </a:r>
              <a:endParaRPr lang="en-IN" b="0" i="0" dirty="0">
                <a:effectLst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1F0EB3-7224-6B46-4995-1F45B29D34C0}"/>
                </a:ext>
              </a:extLst>
            </p:cNvPr>
            <p:cNvSpPr txBox="1"/>
            <p:nvPr/>
          </p:nvSpPr>
          <p:spPr>
            <a:xfrm>
              <a:off x="647868" y="2900581"/>
              <a:ext cx="3972175" cy="205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IN" b="1" i="0" dirty="0">
                  <a:effectLst/>
                </a:rPr>
                <a:t>Dispersion</a:t>
              </a:r>
              <a:r>
                <a:rPr lang="en-IN" b="0" i="0" dirty="0">
                  <a:effectLst/>
                </a:rPr>
                <a:t> - </a:t>
              </a:r>
              <a:r>
                <a:rPr lang="en-US" sz="1400" b="0" i="0" dirty="0">
                  <a:effectLst/>
                </a:rPr>
                <a:t>Spread and variability of flow.</a:t>
              </a:r>
            </a:p>
            <a:p>
              <a:pPr algn="l"/>
              <a:r>
                <a:rPr lang="en-IN" sz="1400" b="0" i="0" dirty="0">
                  <a:effectLst/>
                </a:rPr>
                <a:t> 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Std - </a:t>
              </a:r>
              <a:r>
                <a:rPr lang="en-IN" sz="1400" dirty="0"/>
                <a:t>S</a:t>
              </a:r>
              <a:r>
                <a:rPr lang="en-IN" sz="1400" b="0" i="0" dirty="0">
                  <a:effectLst/>
                </a:rPr>
                <a:t>tandard deviation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CV - </a:t>
              </a:r>
              <a:r>
                <a:rPr lang="en-IN" sz="1400" dirty="0"/>
                <a:t>C</a:t>
              </a:r>
              <a:r>
                <a:rPr lang="en-IN" sz="1400" b="0" i="0" dirty="0">
                  <a:effectLst/>
                </a:rPr>
                <a:t>oefficient of variation</a:t>
              </a:r>
              <a:endParaRPr lang="en-IN" sz="14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IQR - </a:t>
              </a:r>
              <a:r>
                <a:rPr lang="en-IN" sz="1400" dirty="0"/>
                <a:t>I</a:t>
              </a:r>
              <a:r>
                <a:rPr lang="en-IN" sz="1400" b="0" i="0" dirty="0">
                  <a:effectLst/>
                </a:rPr>
                <a:t>nterquartile range</a:t>
              </a:r>
              <a:endParaRPr lang="en-IN" sz="14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Range - </a:t>
              </a:r>
              <a:r>
                <a:rPr lang="en-IN" sz="1400" dirty="0"/>
                <a:t>M</a:t>
              </a:r>
              <a:r>
                <a:rPr lang="en-IN" sz="1400" b="0" i="0" dirty="0">
                  <a:effectLst/>
                </a:rPr>
                <a:t>aximum − Minimum</a:t>
              </a:r>
              <a:endParaRPr lang="en-IN" sz="14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MAD - </a:t>
              </a:r>
              <a:r>
                <a:rPr lang="en-IN" sz="1400" dirty="0"/>
                <a:t>M</a:t>
              </a:r>
              <a:r>
                <a:rPr lang="en-IN" sz="1400" b="0" i="0" dirty="0">
                  <a:effectLst/>
                </a:rPr>
                <a:t>edian absolute deviation</a:t>
              </a:r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273148-43E7-C5A1-94C2-F91A3FA1C267}"/>
                </a:ext>
              </a:extLst>
            </p:cNvPr>
            <p:cNvSpPr txBox="1"/>
            <p:nvPr/>
          </p:nvSpPr>
          <p:spPr>
            <a:xfrm>
              <a:off x="640026" y="4960146"/>
              <a:ext cx="3934797" cy="1827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IN" b="1" i="0" dirty="0">
                  <a:effectLst/>
                </a:rPr>
                <a:t>Shape</a:t>
              </a:r>
              <a:r>
                <a:rPr lang="en-IN" b="0" i="0" dirty="0">
                  <a:effectLst/>
                </a:rPr>
                <a:t> - </a:t>
              </a:r>
              <a:r>
                <a:rPr lang="en-IN" sz="1400" b="0" i="0" dirty="0">
                  <a:effectLst/>
                </a:rPr>
                <a:t>Asymmetry and tail behaviour</a:t>
              </a:r>
            </a:p>
            <a:p>
              <a:pPr algn="l"/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Skewness - </a:t>
              </a:r>
              <a:r>
                <a:rPr lang="en-IN" sz="1400" dirty="0"/>
                <a:t>A</a:t>
              </a:r>
              <a:r>
                <a:rPr lang="en-IN" sz="1400" b="0" i="0" dirty="0">
                  <a:effectLst/>
                </a:rPr>
                <a:t>symmetry of distribution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Kurtosis - </a:t>
              </a:r>
              <a:r>
                <a:rPr lang="en-IN" sz="1400" dirty="0"/>
                <a:t>H</a:t>
              </a:r>
              <a:r>
                <a:rPr lang="en-IN" sz="1400" b="0" i="0" dirty="0">
                  <a:effectLst/>
                </a:rPr>
                <a:t>eaviness of tails</a:t>
              </a:r>
              <a:endParaRPr lang="en-IN" sz="14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Q10 - </a:t>
              </a:r>
              <a:r>
                <a:rPr lang="en-IN" sz="1400" b="0" i="0" dirty="0">
                  <a:effectLst/>
                </a:rPr>
                <a:t>10th percentile (low flow)</a:t>
              </a:r>
              <a:endParaRPr lang="en-IN" sz="14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Q90 - </a:t>
              </a:r>
              <a:r>
                <a:rPr lang="en-IN" sz="1400" b="0" i="0" dirty="0">
                  <a:effectLst/>
                </a:rPr>
                <a:t>90th percentile (high flow)</a:t>
              </a:r>
              <a:endParaRPr lang="en-IN" b="0" i="0" dirty="0">
                <a:effectLst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9B609B-8906-63AF-F311-91F9F0A1BEB1}"/>
                </a:ext>
              </a:extLst>
            </p:cNvPr>
            <p:cNvSpPr txBox="1"/>
            <p:nvPr/>
          </p:nvSpPr>
          <p:spPr>
            <a:xfrm>
              <a:off x="4574822" y="806303"/>
              <a:ext cx="3760386" cy="2148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IN" b="1" i="0" dirty="0">
                  <a:effectLst/>
                </a:rPr>
                <a:t>Autocorrelation</a:t>
              </a:r>
              <a:r>
                <a:rPr lang="en-IN" b="0" i="0" dirty="0">
                  <a:effectLst/>
                </a:rPr>
                <a:t> - </a:t>
              </a:r>
              <a:r>
                <a:rPr lang="en-US" sz="1400" b="0" i="0" dirty="0">
                  <a:effectLst/>
                </a:rPr>
                <a:t>Temporal memory structure of the series.</a:t>
              </a:r>
            </a:p>
            <a:p>
              <a:pPr algn="l"/>
              <a:endParaRPr lang="en-IN" sz="1400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ACF 1-6 - </a:t>
              </a:r>
              <a:r>
                <a:rPr lang="en-US" sz="1400" dirty="0"/>
                <a:t>A</a:t>
              </a:r>
              <a:r>
                <a:rPr lang="en-US" sz="1400" b="0" i="0" dirty="0">
                  <a:effectLst/>
                </a:rPr>
                <a:t>utocorrelation at lags 1 to 6 days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PACF 1–2 - </a:t>
              </a:r>
              <a:r>
                <a:rPr lang="en-IN" sz="1400" dirty="0"/>
                <a:t>P</a:t>
              </a:r>
              <a:r>
                <a:rPr lang="en-IN" sz="1400" b="0" i="0" dirty="0">
                  <a:effectLst/>
                </a:rPr>
                <a:t>artial autocorrelation, removes indirect effects</a:t>
              </a:r>
            </a:p>
            <a:p>
              <a:pPr algn="l"/>
              <a:endParaRPr lang="en-IN" b="0" i="0" dirty="0">
                <a:effectLst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4942E4-BDC1-C44E-3DC0-DB9A12D0FD93}"/>
                </a:ext>
              </a:extLst>
            </p:cNvPr>
            <p:cNvSpPr txBox="1"/>
            <p:nvPr/>
          </p:nvSpPr>
          <p:spPr>
            <a:xfrm>
              <a:off x="4574824" y="2680295"/>
              <a:ext cx="3760384" cy="410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IN" b="1" i="0" dirty="0">
                  <a:effectLst/>
                </a:rPr>
                <a:t>Complexity</a:t>
              </a:r>
              <a:r>
                <a:rPr lang="en-IN" b="0" i="0" dirty="0">
                  <a:effectLst/>
                </a:rPr>
                <a:t> - </a:t>
              </a:r>
              <a:r>
                <a:rPr lang="en-IN" sz="1400" b="0" i="0" dirty="0">
                  <a:effectLst/>
                </a:rPr>
                <a:t>Nonlinear and long-range properties.</a:t>
              </a:r>
            </a:p>
            <a:p>
              <a:pPr algn="l"/>
              <a:endParaRPr lang="en-IN" sz="1400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S</a:t>
              </a:r>
              <a:r>
                <a:rPr lang="en-IN" b="0" i="0" dirty="0">
                  <a:effectLst/>
                </a:rPr>
                <a:t>ample entropy - </a:t>
              </a:r>
              <a:r>
                <a:rPr lang="en-IN" sz="1400" dirty="0"/>
                <a:t>I</a:t>
              </a:r>
              <a:r>
                <a:rPr lang="en-IN" sz="1400" b="0" i="0" dirty="0">
                  <a:effectLst/>
                </a:rPr>
                <a:t>rregularity of the series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b="0" i="0" dirty="0">
                  <a:effectLst/>
                </a:rPr>
                <a:t>Hurst exponent - </a:t>
              </a:r>
              <a:r>
                <a:rPr lang="en-IN" sz="1400" dirty="0"/>
                <a:t>L</a:t>
              </a:r>
              <a:r>
                <a:rPr lang="en-IN" sz="1400" b="0" i="0" dirty="0">
                  <a:effectLst/>
                </a:rPr>
                <a:t>ong-range dependence (&gt;0.5 = persistent)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T</a:t>
              </a:r>
              <a:r>
                <a:rPr lang="en-IN" b="0" i="0" dirty="0">
                  <a:effectLst/>
                </a:rPr>
                <a:t>rend slope - </a:t>
              </a:r>
              <a:r>
                <a:rPr lang="en-US" sz="1400" dirty="0" err="1"/>
                <a:t>N</a:t>
              </a:r>
              <a:r>
                <a:rPr lang="en-US" sz="1400" b="0" i="0" dirty="0" err="1">
                  <a:effectLst/>
                </a:rPr>
                <a:t>ormalised</a:t>
              </a:r>
              <a:r>
                <a:rPr lang="en-US" sz="1400" b="0" i="0" dirty="0">
                  <a:effectLst/>
                </a:rPr>
                <a:t> linear trend over window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A</a:t>
              </a:r>
              <a:r>
                <a:rPr lang="en-IN" b="0" i="0" dirty="0">
                  <a:effectLst/>
                </a:rPr>
                <a:t>pprox. entropy </a:t>
              </a:r>
              <a:r>
                <a:rPr lang="en-IN" sz="1400" b="0" i="0" dirty="0">
                  <a:effectLst/>
                </a:rPr>
                <a:t>- Predictability estimate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IN" sz="1400" dirty="0"/>
            </a:p>
            <a:p>
              <a:pPr algn="l"/>
              <a:endParaRPr lang="en-IN" sz="1400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IN" sz="14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IN" sz="1400" b="0" i="0" dirty="0">
                <a:effectLst/>
              </a:endParaRPr>
            </a:p>
            <a:p>
              <a:pPr algn="l"/>
              <a:endParaRPr lang="en-IN" b="0" i="0" dirty="0">
                <a:effectLst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9011FD-4886-0689-BE20-8B3495639D50}"/>
                </a:ext>
              </a:extLst>
            </p:cNvPr>
            <p:cNvSpPr txBox="1"/>
            <p:nvPr/>
          </p:nvSpPr>
          <p:spPr>
            <a:xfrm>
              <a:off x="8335208" y="838478"/>
              <a:ext cx="3665113" cy="3174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IN" b="1" i="0" dirty="0">
                  <a:effectLst/>
                </a:rPr>
                <a:t>Spectral</a:t>
              </a:r>
              <a:r>
                <a:rPr lang="en-IN" b="0" i="0" dirty="0">
                  <a:effectLst/>
                </a:rPr>
                <a:t> - </a:t>
              </a:r>
              <a:r>
                <a:rPr lang="en-US" sz="1400" b="0" i="0" dirty="0">
                  <a:effectLst/>
                </a:rPr>
                <a:t>Frequency content of the flow signal.</a:t>
              </a:r>
            </a:p>
            <a:p>
              <a:pPr algn="l"/>
              <a:endParaRPr lang="en-IN" sz="1400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D</a:t>
              </a:r>
              <a:r>
                <a:rPr lang="en-IN" b="0" i="0" dirty="0">
                  <a:effectLst/>
                </a:rPr>
                <a:t>ominant </a:t>
              </a:r>
              <a:r>
                <a:rPr lang="en-IN" b="0" i="0" dirty="0" err="1">
                  <a:effectLst/>
                </a:rPr>
                <a:t>freq</a:t>
              </a:r>
              <a:r>
                <a:rPr lang="en-IN" b="0" i="0" dirty="0">
                  <a:effectLst/>
                </a:rPr>
                <a:t> - </a:t>
              </a:r>
              <a:r>
                <a:rPr lang="en-US" b="0" i="0" dirty="0">
                  <a:solidFill>
                    <a:srgbClr val="3D3D3A"/>
                  </a:solidFill>
                  <a:effectLst/>
                </a:rPr>
                <a:t> </a:t>
              </a:r>
              <a:r>
                <a:rPr lang="en-US" sz="1400" dirty="0">
                  <a:solidFill>
                    <a:srgbClr val="3D3D3A"/>
                  </a:solidFill>
                </a:rPr>
                <a:t>P</a:t>
              </a:r>
              <a:r>
                <a:rPr lang="en-US" sz="1400" b="0" i="0" dirty="0">
                  <a:effectLst/>
                </a:rPr>
                <a:t>eak frequency from Welch </a:t>
              </a:r>
              <a:r>
                <a:rPr lang="en-IN" sz="1400" dirty="0"/>
                <a:t>Power Spectral Density </a:t>
              </a:r>
              <a:r>
                <a:rPr lang="en-IN" dirty="0"/>
                <a:t>S</a:t>
              </a:r>
              <a:r>
                <a:rPr lang="en-IN" b="0" i="0" dirty="0">
                  <a:effectLst/>
                </a:rPr>
                <a:t>pectral entropy - </a:t>
              </a:r>
              <a:r>
                <a:rPr lang="en-US" b="0" i="0" dirty="0">
                  <a:solidFill>
                    <a:srgbClr val="3D3D3A"/>
                  </a:solidFill>
                  <a:effectLst/>
                </a:rPr>
                <a:t> </a:t>
              </a:r>
              <a:r>
                <a:rPr lang="en-US" sz="1400" dirty="0">
                  <a:solidFill>
                    <a:srgbClr val="3D3D3A"/>
                  </a:solidFill>
                </a:rPr>
                <a:t>S</a:t>
              </a:r>
              <a:r>
                <a:rPr lang="en-US" sz="1400" b="0" i="0" dirty="0">
                  <a:effectLst/>
                </a:rPr>
                <a:t>pread of energy across frequencies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P</a:t>
              </a:r>
              <a:r>
                <a:rPr lang="en-IN" b="0" i="0" dirty="0">
                  <a:effectLst/>
                </a:rPr>
                <a:t>ower low - </a:t>
              </a:r>
              <a:r>
                <a:rPr lang="en-US" sz="1400" b="0" dirty="0"/>
                <a:t>F</a:t>
              </a:r>
              <a:r>
                <a:rPr lang="en-US" sz="1400" i="0" dirty="0">
                  <a:effectLst/>
                </a:rPr>
                <a:t>raction of energy in low frequencies</a:t>
              </a:r>
              <a:endParaRPr lang="en-IN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P</a:t>
              </a:r>
              <a:r>
                <a:rPr lang="en-IN" b="0" i="0" dirty="0">
                  <a:effectLst/>
                </a:rPr>
                <a:t>ower high - </a:t>
              </a:r>
              <a:r>
                <a:rPr lang="en-US" sz="1400" dirty="0"/>
                <a:t>F</a:t>
              </a:r>
              <a:r>
                <a:rPr lang="en-US" sz="1400" b="0" i="0" dirty="0">
                  <a:effectLst/>
                </a:rPr>
                <a:t>raction of energy in high frequencies</a:t>
              </a:r>
            </a:p>
            <a:p>
              <a:pPr algn="l"/>
              <a:endParaRPr lang="en-IN" b="0" i="0" dirty="0">
                <a:effectLst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1F49ED-56E9-A88F-99BA-653D1B779A13}"/>
                </a:ext>
              </a:extLst>
            </p:cNvPr>
            <p:cNvSpPr txBox="1"/>
            <p:nvPr/>
          </p:nvSpPr>
          <p:spPr>
            <a:xfrm>
              <a:off x="8335208" y="3901946"/>
              <a:ext cx="3665113" cy="288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IN" b="1" i="0" dirty="0">
                  <a:effectLst/>
                </a:rPr>
                <a:t>Hydrological signatures </a:t>
              </a:r>
              <a:r>
                <a:rPr lang="en-IN" b="0" i="0" dirty="0">
                  <a:effectLst/>
                </a:rPr>
                <a:t>- </a:t>
              </a:r>
              <a:r>
                <a:rPr lang="en-US" sz="1400" b="0" i="0" dirty="0">
                  <a:solidFill>
                    <a:srgbClr val="3D3D3A"/>
                  </a:solidFill>
                  <a:effectLst/>
                </a:rPr>
                <a:t>Physically meaningful catchment </a:t>
              </a:r>
              <a:r>
                <a:rPr lang="en-US" sz="1400" b="0" i="0" dirty="0" err="1">
                  <a:solidFill>
                    <a:srgbClr val="3D3D3A"/>
                  </a:solidFill>
                  <a:effectLst/>
                </a:rPr>
                <a:t>behaviour</a:t>
              </a:r>
              <a:r>
                <a:rPr lang="en-US" sz="1400" b="0" i="0" dirty="0">
                  <a:solidFill>
                    <a:srgbClr val="3D3D3A"/>
                  </a:solidFill>
                  <a:effectLst/>
                </a:rPr>
                <a:t> descriptors.</a:t>
              </a:r>
            </a:p>
            <a:p>
              <a:pPr algn="l"/>
              <a:endParaRPr lang="en-IN" sz="1400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F</a:t>
              </a:r>
              <a:r>
                <a:rPr lang="en-IN" b="0" i="0" dirty="0">
                  <a:effectLst/>
                </a:rPr>
                <a:t>lood </a:t>
              </a:r>
              <a:r>
                <a:rPr lang="en-IN" b="0" i="0" dirty="0" err="1">
                  <a:effectLst/>
                </a:rPr>
                <a:t>freq</a:t>
              </a:r>
              <a:r>
                <a:rPr lang="en-IN" b="0" i="0" dirty="0">
                  <a:effectLst/>
                </a:rPr>
                <a:t> (&gt;p90) - </a:t>
              </a:r>
              <a:r>
                <a:rPr lang="en-US" sz="1400" dirty="0"/>
                <a:t>F</a:t>
              </a:r>
              <a:r>
                <a:rPr lang="en-US" sz="1400" b="0" i="0" dirty="0">
                  <a:effectLst/>
                </a:rPr>
                <a:t>raction of days exceeding 90th percentile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B</a:t>
              </a:r>
              <a:r>
                <a:rPr lang="en-IN" b="0" i="0" dirty="0">
                  <a:effectLst/>
                </a:rPr>
                <a:t>aseflow index - </a:t>
              </a:r>
              <a:r>
                <a:rPr lang="en-US" sz="1400" dirty="0"/>
                <a:t>S</a:t>
              </a:r>
              <a:r>
                <a:rPr lang="en-US" sz="1400" b="0" i="0" dirty="0">
                  <a:effectLst/>
                </a:rPr>
                <a:t>ustained low-flow fraction of total volume</a:t>
              </a:r>
              <a:endParaRPr lang="en-IN" b="0" i="0" dirty="0">
                <a:effectLst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IN" dirty="0"/>
                <a:t>R</a:t>
              </a:r>
              <a:r>
                <a:rPr lang="en-IN" b="0" i="0" dirty="0">
                  <a:effectLst/>
                </a:rPr>
                <a:t>ising limb ratio - </a:t>
              </a:r>
              <a:r>
                <a:rPr lang="en-US" sz="1400" dirty="0"/>
                <a:t>F</a:t>
              </a:r>
              <a:r>
                <a:rPr lang="en-US" sz="1400" b="0" i="0" dirty="0">
                  <a:effectLst/>
                </a:rPr>
                <a:t>raction of days with increasing flow</a:t>
              </a:r>
            </a:p>
            <a:p>
              <a:pPr algn="l"/>
              <a:endParaRPr lang="en-IN" b="0" i="0" dirty="0">
                <a:effectLst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EA789-300A-470D-5B77-83E23815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722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46FC94-45F7-EF2D-48EF-E8D7BA6041FE}"/>
              </a:ext>
            </a:extLst>
          </p:cNvPr>
          <p:cNvGrpSpPr/>
          <p:nvPr/>
        </p:nvGrpSpPr>
        <p:grpSpPr>
          <a:xfrm>
            <a:off x="264239" y="283410"/>
            <a:ext cx="10588118" cy="461665"/>
            <a:chOff x="292231" y="331942"/>
            <a:chExt cx="10588118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3A727C-1583-F7FC-1F95-6AEDE5E9FBCE}"/>
                </a:ext>
              </a:extLst>
            </p:cNvPr>
            <p:cNvSpPr txBox="1"/>
            <p:nvPr/>
          </p:nvSpPr>
          <p:spPr>
            <a:xfrm>
              <a:off x="292231" y="331942"/>
              <a:ext cx="937428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dirty="0">
                  <a:solidFill>
                    <a:srgbClr val="185FA5"/>
                  </a:solidFill>
                </a:rPr>
                <a:t>  </a:t>
              </a:r>
              <a:r>
                <a:rPr lang="en-US" sz="2400" b="1" dirty="0">
                  <a:solidFill>
                    <a:srgbClr val="185FA5"/>
                  </a:solidFill>
                </a:rPr>
                <a:t>SEQUENCE LENGTH SELECTION: FALSE NEAREST NEIGHBORS</a:t>
              </a:r>
              <a:endParaRPr lang="en-IN" sz="24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E78A80A-8646-CD17-57CA-6BF54A01E4D9}"/>
                </a:ext>
              </a:extLst>
            </p:cNvPr>
            <p:cNvCxnSpPr/>
            <p:nvPr/>
          </p:nvCxnSpPr>
          <p:spPr>
            <a:xfrm>
              <a:off x="536199" y="793607"/>
              <a:ext cx="10344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6B6171-B8A4-66B1-5BBC-4587162CC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67687"/>
              </p:ext>
            </p:extLst>
          </p:nvPr>
        </p:nvGraphicFramePr>
        <p:xfrm>
          <a:off x="536199" y="878210"/>
          <a:ext cx="5148164" cy="54769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7041">
                  <a:extLst>
                    <a:ext uri="{9D8B030D-6E8A-4147-A177-3AD203B41FA5}">
                      <a16:colId xmlns:a16="http://schemas.microsoft.com/office/drawing/2014/main" val="4275660661"/>
                    </a:ext>
                  </a:extLst>
                </a:gridCol>
                <a:gridCol w="1283854">
                  <a:extLst>
                    <a:ext uri="{9D8B030D-6E8A-4147-A177-3AD203B41FA5}">
                      <a16:colId xmlns:a16="http://schemas.microsoft.com/office/drawing/2014/main" val="558222450"/>
                    </a:ext>
                  </a:extLst>
                </a:gridCol>
                <a:gridCol w="1290228">
                  <a:extLst>
                    <a:ext uri="{9D8B030D-6E8A-4147-A177-3AD203B41FA5}">
                      <a16:colId xmlns:a16="http://schemas.microsoft.com/office/drawing/2014/main" val="673683997"/>
                    </a:ext>
                  </a:extLst>
                </a:gridCol>
                <a:gridCol w="1287041">
                  <a:extLst>
                    <a:ext uri="{9D8B030D-6E8A-4147-A177-3AD203B41FA5}">
                      <a16:colId xmlns:a16="http://schemas.microsoft.com/office/drawing/2014/main" val="2138768623"/>
                    </a:ext>
                  </a:extLst>
                </a:gridCol>
              </a:tblGrid>
              <a:tr h="606446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ID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Station(Mahanadi Basin)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Sequence length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Skewness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577656071"/>
                  </a:ext>
                </a:extLst>
              </a:tr>
              <a:tr h="606446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8001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err="1"/>
                        <a:t>Andhiyarkhore</a:t>
                      </a:r>
                      <a:endParaRPr lang="en-IN" sz="1800" dirty="0"/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10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10.72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3597354808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8003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err="1"/>
                        <a:t>Bamnidhi</a:t>
                      </a:r>
                      <a:endParaRPr lang="en-IN" sz="1800" dirty="0"/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7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9.13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615524003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8006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Basantpur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7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5.92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2012448698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8009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Ghatora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8.98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613754084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8011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Jondhra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7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5.77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3574839264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8013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Kantamal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7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8.06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4113642292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8016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Kesinga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12.38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1744628134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8020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Kotni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6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9.72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2837760858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8031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Salebhata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15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18.49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4143955382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8035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Simga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9.34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890591016"/>
                  </a:ext>
                </a:extLst>
              </a:tr>
              <a:tr h="606446"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8036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Sundergarh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/>
                        <a:t>9</a:t>
                      </a:r>
                    </a:p>
                  </a:txBody>
                  <a:tcPr marL="90653" marR="90653" marT="45326" marB="453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12.26</a:t>
                      </a:r>
                    </a:p>
                  </a:txBody>
                  <a:tcPr marL="90653" marR="90653" marT="45326" marB="45326" anchor="ctr"/>
                </a:tc>
                <a:extLst>
                  <a:ext uri="{0D108BD9-81ED-4DB2-BD59-A6C34878D82A}">
                    <a16:rowId xmlns:a16="http://schemas.microsoft.com/office/drawing/2014/main" val="2139725863"/>
                  </a:ext>
                </a:extLst>
              </a:tr>
            </a:tbl>
          </a:graphicData>
        </a:graphic>
      </p:graphicFrame>
      <p:pic>
        <p:nvPicPr>
          <p:cNvPr id="8" name="Picture 7" descr="A group of blue graphs&#10;&#10;AI-generated content may be incorrect.">
            <a:extLst>
              <a:ext uri="{FF2B5EF4-FFF2-40B4-BE49-F238E27FC236}">
                <a16:creationId xmlns:a16="http://schemas.microsoft.com/office/drawing/2014/main" id="{EBAD43C9-41DA-6B6F-DA8A-17910B7B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2" r="2510"/>
          <a:stretch/>
        </p:blipFill>
        <p:spPr>
          <a:xfrm>
            <a:off x="5679235" y="878209"/>
            <a:ext cx="3317739" cy="5303272"/>
          </a:xfrm>
          <a:prstGeom prst="rect">
            <a:avLst/>
          </a:prstGeom>
        </p:spPr>
      </p:pic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E0AB1C63-5C95-0C37-566D-BB2C45E1F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74" y="845722"/>
            <a:ext cx="3080841" cy="52186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76780-3C5C-9048-3B9B-3CF15F2D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24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3F69CC-45FB-8AE3-D7A7-1E1C0E6B72BA}"/>
              </a:ext>
            </a:extLst>
          </p:cNvPr>
          <p:cNvGrpSpPr/>
          <p:nvPr/>
        </p:nvGrpSpPr>
        <p:grpSpPr>
          <a:xfrm>
            <a:off x="333256" y="95656"/>
            <a:ext cx="10453787" cy="461665"/>
            <a:chOff x="426562" y="331942"/>
            <a:chExt cx="10453787" cy="4616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FF3213-5AFD-1DCE-5B95-F4987AEF4168}"/>
                </a:ext>
              </a:extLst>
            </p:cNvPr>
            <p:cNvGrpSpPr/>
            <p:nvPr/>
          </p:nvGrpSpPr>
          <p:grpSpPr>
            <a:xfrm>
              <a:off x="536199" y="331942"/>
              <a:ext cx="10344150" cy="461665"/>
              <a:chOff x="536199" y="331942"/>
              <a:chExt cx="10344150" cy="46166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CB453C-4F2A-5D13-DDAE-D4F76703F98F}"/>
                  </a:ext>
                </a:extLst>
              </p:cNvPr>
              <p:cNvSpPr txBox="1"/>
              <p:nvPr/>
            </p:nvSpPr>
            <p:spPr>
              <a:xfrm>
                <a:off x="536199" y="331942"/>
                <a:ext cx="3060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IN" sz="2400" dirty="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2EFAC30-2BC6-A515-0F1A-9C750B48F215}"/>
                  </a:ext>
                </a:extLst>
              </p:cNvPr>
              <p:cNvCxnSpPr/>
              <p:nvPr/>
            </p:nvCxnSpPr>
            <p:spPr>
              <a:xfrm>
                <a:off x="536199" y="793607"/>
                <a:ext cx="103441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42335F-BEEE-F05A-8F18-EC8FF3DEFC40}"/>
                </a:ext>
              </a:extLst>
            </p:cNvPr>
            <p:cNvSpPr txBox="1"/>
            <p:nvPr/>
          </p:nvSpPr>
          <p:spPr>
            <a:xfrm>
              <a:off x="426562" y="331942"/>
              <a:ext cx="91186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i="0" dirty="0"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</a:rPr>
                <a:t>CROSS-STATION AND STATION WISE PERFORMANCE SUMMARY</a:t>
              </a:r>
              <a:endParaRPr lang="en-IN" sz="24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2" name="Picture 11" descr="A graph with blue dots&#10;&#10;AI-generated content may be incorrect.">
            <a:extLst>
              <a:ext uri="{FF2B5EF4-FFF2-40B4-BE49-F238E27FC236}">
                <a16:creationId xmlns:a16="http://schemas.microsoft.com/office/drawing/2014/main" id="{72B215EE-A2C1-877B-9A6D-87B32747A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39" y="3353665"/>
            <a:ext cx="2909627" cy="2911281"/>
          </a:xfrm>
          <a:prstGeom prst="rect">
            <a:avLst/>
          </a:prstGeom>
        </p:spPr>
      </p:pic>
      <p:pic>
        <p:nvPicPr>
          <p:cNvPr id="14" name="Picture 13" descr="A graph of a scatter line&#10;&#10;AI-generated content may be incorrect.">
            <a:extLst>
              <a:ext uri="{FF2B5EF4-FFF2-40B4-BE49-F238E27FC236}">
                <a16:creationId xmlns:a16="http://schemas.microsoft.com/office/drawing/2014/main" id="{03FE831F-0993-9C33-4624-B702F6FE3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4" y="3359020"/>
            <a:ext cx="2909628" cy="2909628"/>
          </a:xfrm>
          <a:prstGeom prst="rect">
            <a:avLst/>
          </a:prstGeom>
        </p:spPr>
      </p:pic>
      <p:pic>
        <p:nvPicPr>
          <p:cNvPr id="16" name="Picture 15" descr="A graph of a graph with a line&#10;&#10;AI-generated content may be incorrect.">
            <a:extLst>
              <a:ext uri="{FF2B5EF4-FFF2-40B4-BE49-F238E27FC236}">
                <a16:creationId xmlns:a16="http://schemas.microsoft.com/office/drawing/2014/main" id="{9AB8C03C-0E87-64C5-6EA7-951CB645D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04" y="3326271"/>
            <a:ext cx="2938675" cy="2938675"/>
          </a:xfrm>
          <a:prstGeom prst="rect">
            <a:avLst/>
          </a:prstGeom>
        </p:spPr>
      </p:pic>
      <p:pic>
        <p:nvPicPr>
          <p:cNvPr id="18" name="Picture 17" descr="A graph of a scatter line&#10;&#10;AI-generated content may be incorrect.">
            <a:extLst>
              <a:ext uri="{FF2B5EF4-FFF2-40B4-BE49-F238E27FC236}">
                <a16:creationId xmlns:a16="http://schemas.microsoft.com/office/drawing/2014/main" id="{114BE777-CCB7-CE2B-2506-B2BB47C92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79" y="3396343"/>
            <a:ext cx="2938674" cy="2940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DBBCC-DAC8-78B7-DF9F-B48A89D9A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855" y="566847"/>
            <a:ext cx="6474508" cy="27731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42FEB-ADA3-0228-76C6-51551868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128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 with green dots&#10;&#10;AI-generated content may be incorrect.">
            <a:extLst>
              <a:ext uri="{FF2B5EF4-FFF2-40B4-BE49-F238E27FC236}">
                <a16:creationId xmlns:a16="http://schemas.microsoft.com/office/drawing/2014/main" id="{A8C27EC6-6626-7212-AE6D-AECB4205C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8" y="593182"/>
            <a:ext cx="4827483" cy="4824740"/>
          </a:xfrm>
          <a:prstGeom prst="rect">
            <a:avLst/>
          </a:prstGeom>
        </p:spPr>
      </p:pic>
      <p:pic>
        <p:nvPicPr>
          <p:cNvPr id="5" name="Picture 4" descr="A graph of a graph with green dots&#10;&#10;AI-generated content may be incorrect.">
            <a:extLst>
              <a:ext uri="{FF2B5EF4-FFF2-40B4-BE49-F238E27FC236}">
                <a16:creationId xmlns:a16="http://schemas.microsoft.com/office/drawing/2014/main" id="{E32D3CEC-D093-5BD5-1993-23EA55D6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93182"/>
            <a:ext cx="4827484" cy="4824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08C2F9-F3F9-6EB7-1EE4-94C373BBD21A}"/>
              </a:ext>
            </a:extLst>
          </p:cNvPr>
          <p:cNvSpPr txBox="1"/>
          <p:nvPr/>
        </p:nvSpPr>
        <p:spPr>
          <a:xfrm>
            <a:off x="478971" y="5516086"/>
            <a:ext cx="11234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 -  </a:t>
            </a:r>
            <a:r>
              <a:rPr lang="en-US" sz="1600" b="1" dirty="0"/>
              <a:t>cleaned</a:t>
            </a:r>
            <a:r>
              <a:rPr lang="en-US" sz="1600" dirty="0"/>
              <a:t> refers to condition of outlier removed and </a:t>
            </a:r>
            <a:r>
              <a:rPr lang="en-US" sz="1600" b="1" dirty="0"/>
              <a:t>full</a:t>
            </a:r>
            <a:r>
              <a:rPr lang="en-US" sz="1600" dirty="0"/>
              <a:t> refers to the condition of outliers are being considered for generalized model evaluation </a:t>
            </a:r>
            <a:endParaRPr lang="en-IN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489583-2CC1-8D14-59D6-19985BD07839}"/>
              </a:ext>
            </a:extLst>
          </p:cNvPr>
          <p:cNvGrpSpPr/>
          <p:nvPr/>
        </p:nvGrpSpPr>
        <p:grpSpPr>
          <a:xfrm>
            <a:off x="83975" y="131517"/>
            <a:ext cx="10504143" cy="461665"/>
            <a:chOff x="376206" y="331942"/>
            <a:chExt cx="10504143" cy="4616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A4A1F2-54BE-B491-5A6E-BE7C9AFC0E1B}"/>
                </a:ext>
              </a:extLst>
            </p:cNvPr>
            <p:cNvSpPr txBox="1"/>
            <p:nvPr/>
          </p:nvSpPr>
          <p:spPr>
            <a:xfrm>
              <a:off x="376206" y="331942"/>
              <a:ext cx="78431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b="1" dirty="0">
                  <a:solidFill>
                    <a:srgbClr val="185FA5"/>
                  </a:solidFill>
                </a:rPr>
                <a:t>  </a:t>
              </a:r>
              <a:r>
                <a:rPr lang="en-US" sz="2400" b="1" dirty="0">
                  <a:solidFill>
                    <a:srgbClr val="185FA5"/>
                  </a:solidFill>
                </a:rPr>
                <a:t>CONTINUED…</a:t>
              </a:r>
              <a:endParaRPr lang="en-IN" sz="24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BCBA3E-C45F-237E-240F-DAD4BD92D607}"/>
                </a:ext>
              </a:extLst>
            </p:cNvPr>
            <p:cNvCxnSpPr/>
            <p:nvPr/>
          </p:nvCxnSpPr>
          <p:spPr>
            <a:xfrm>
              <a:off x="536199" y="793607"/>
              <a:ext cx="10344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94F596-B891-BCDA-E536-F0D86C3F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5C4-65A8-4637-B7E0-91669BFDB7B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72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8577</TotalTime>
  <Words>1360</Words>
  <Application>Microsoft Office PowerPoint</Application>
  <PresentationFormat>Widescreen</PresentationFormat>
  <Paragraphs>266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-apple-system</vt:lpstr>
      <vt:lpstr>Aptos</vt:lpstr>
      <vt:lpstr>Aptos Display</vt:lpstr>
      <vt:lpstr>Arial</vt:lpstr>
      <vt:lpstr>Cambria Math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digvijay singh</dc:creator>
  <cp:lastModifiedBy>digvijay singh</cp:lastModifiedBy>
  <cp:revision>13</cp:revision>
  <dcterms:created xsi:type="dcterms:W3CDTF">2026-04-19T15:17:50Z</dcterms:created>
  <dcterms:modified xsi:type="dcterms:W3CDTF">2026-05-05T07:42:24Z</dcterms:modified>
</cp:coreProperties>
</file>