
<file path=[Content_Types].xml><?xml version="1.0" encoding="utf-8"?>
<Types xmlns="http://schemas.openxmlformats.org/package/2006/content-types">
  <Default Extension="png" ContentType="image/png"/>
  <Default Extension="svg" ContentType="image/sv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8.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9.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0.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1.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2.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3.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4.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5.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26.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27.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28.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dia/image14.svg" ContentType="image/svg+xml"/>
  <Override PartName="/ppt/media/image50.svg" ContentType="image/svg+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8" r:id="rId2"/>
  </p:sldMasterIdLst>
  <p:notesMasterIdLst>
    <p:notesMasterId r:id="rId37"/>
  </p:notesMasterIdLst>
  <p:sldIdLst>
    <p:sldId id="256" r:id="rId3"/>
    <p:sldId id="257" r:id="rId4"/>
    <p:sldId id="289" r:id="rId5"/>
    <p:sldId id="303" r:id="rId6"/>
    <p:sldId id="305" r:id="rId7"/>
    <p:sldId id="307" r:id="rId8"/>
    <p:sldId id="299" r:id="rId9"/>
    <p:sldId id="300" r:id="rId10"/>
    <p:sldId id="301" r:id="rId11"/>
    <p:sldId id="308" r:id="rId12"/>
    <p:sldId id="306" r:id="rId13"/>
    <p:sldId id="310" r:id="rId14"/>
    <p:sldId id="297" r:id="rId15"/>
    <p:sldId id="258" r:id="rId16"/>
    <p:sldId id="259" r:id="rId17"/>
    <p:sldId id="272" r:id="rId18"/>
    <p:sldId id="273" r:id="rId19"/>
    <p:sldId id="261" r:id="rId20"/>
    <p:sldId id="262" r:id="rId21"/>
    <p:sldId id="277" r:id="rId22"/>
    <p:sldId id="263" r:id="rId23"/>
    <p:sldId id="275" r:id="rId24"/>
    <p:sldId id="309" r:id="rId25"/>
    <p:sldId id="265" r:id="rId26"/>
    <p:sldId id="266" r:id="rId27"/>
    <p:sldId id="284" r:id="rId28"/>
    <p:sldId id="295" r:id="rId29"/>
    <p:sldId id="293" r:id="rId30"/>
    <p:sldId id="287" r:id="rId31"/>
    <p:sldId id="268" r:id="rId32"/>
    <p:sldId id="288" r:id="rId33"/>
    <p:sldId id="269" r:id="rId34"/>
    <p:sldId id="294" r:id="rId35"/>
    <p:sldId id="274" r:id="rId36"/>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2CA5831-43AA-4059-B1E1-8171A36F56B3}">
          <p14:sldIdLst>
            <p14:sldId id="256"/>
            <p14:sldId id="257"/>
            <p14:sldId id="289"/>
            <p14:sldId id="303"/>
          </p14:sldIdLst>
        </p14:section>
        <p14:section name="Presentation" id="{B04EE128-4CFD-45FA-82CF-CBA5741BC2F7}">
          <p14:sldIdLst/>
        </p14:section>
        <p14:section name="Summary Section" id="{9662D23A-329F-4875-9FFF-F5B1F5F86A6D}">
          <p14:sldIdLst>
            <p14:sldId id="305"/>
          </p14:sldIdLst>
        </p14:section>
        <p14:section name="Highlights" id="{F618805D-8CBA-4334-BCB9-4D8CE2DFD5A4}">
          <p14:sldIdLst>
            <p14:sldId id="307"/>
            <p14:sldId id="299"/>
            <p14:sldId id="300"/>
            <p14:sldId id="301"/>
            <p14:sldId id="308"/>
            <p14:sldId id="306"/>
            <p14:sldId id="310"/>
          </p14:sldIdLst>
        </p14:section>
        <p14:section name="Research motivation" id="{221EFF99-AAF0-477B-8583-F239C7E7B204}">
          <p14:sldIdLst>
            <p14:sldId id="297"/>
            <p14:sldId id="258"/>
            <p14:sldId id="259"/>
          </p14:sldIdLst>
        </p14:section>
        <p14:section name="Methods &amp; Data" id="{87198EC2-6743-45E3-901A-7D76E9BABA28}">
          <p14:sldIdLst>
            <p14:sldId id="272"/>
            <p14:sldId id="273"/>
            <p14:sldId id="261"/>
            <p14:sldId id="262"/>
          </p14:sldIdLst>
        </p14:section>
        <p14:section name="Spatial variability" id="{91ACF0EF-A891-431E-A818-3AD7196BE805}">
          <p14:sldIdLst>
            <p14:sldId id="277"/>
            <p14:sldId id="263"/>
            <p14:sldId id="275"/>
            <p14:sldId id="309"/>
          </p14:sldIdLst>
        </p14:section>
        <p14:section name="Temporal variability" id="{E953D439-90A5-4450-8386-143EBF049327}">
          <p14:sldIdLst>
            <p14:sldId id="265"/>
            <p14:sldId id="266"/>
            <p14:sldId id="284"/>
            <p14:sldId id="295"/>
            <p14:sldId id="293"/>
            <p14:sldId id="287"/>
          </p14:sldIdLst>
        </p14:section>
        <p14:section name="Conclusion &amp; Outlook" id="{691B16F4-3A80-4C67-B7C7-99A5ADF61075}">
          <p14:sldIdLst>
            <p14:sldId id="268"/>
            <p14:sldId id="288"/>
            <p14:sldId id="269"/>
            <p14:sldId id="294"/>
            <p14:sldId id="274"/>
          </p14:sldIdLst>
        </p14:section>
        <p14:section name="Research objectives" id="{868439EA-DE52-42D5-BA83-51D791D69C18}">
          <p14:sldIdLst/>
        </p14:section>
      </p14:sectionLst>
    </p:ext>
    <p:ext uri="{EFAFB233-063F-42B5-8137-9DF3F51BA10A}">
      <p15:sldGuideLst xmlns:p15="http://schemas.microsoft.com/office/powerpoint/2012/main">
        <p15:guide id="1" orient="horz" pos="2069"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E8C7"/>
    <a:srgbClr val="497B62"/>
    <a:srgbClr val="7FB595"/>
    <a:srgbClr val="E8EDD2"/>
    <a:srgbClr val="FFDD23"/>
    <a:srgbClr val="6F7C72"/>
    <a:srgbClr val="0069B4"/>
    <a:srgbClr val="FFDD00"/>
    <a:srgbClr val="677286"/>
    <a:srgbClr val="1A2A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3204" autoAdjust="0"/>
  </p:normalViewPr>
  <p:slideViewPr>
    <p:cSldViewPr snapToGrid="0" showGuides="1">
      <p:cViewPr varScale="1">
        <p:scale>
          <a:sx n="65" d="100"/>
          <a:sy n="65" d="100"/>
        </p:scale>
        <p:origin x="834" y="78"/>
      </p:cViewPr>
      <p:guideLst>
        <p:guide orient="horz" pos="2069"/>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slide" Target="../slides/slide13.xml"/><Relationship Id="rId1" Type="http://schemas.openxmlformats.org/officeDocument/2006/relationships/slide" Target="../slides/slide6.xml"/><Relationship Id="rId6" Type="http://schemas.openxmlformats.org/officeDocument/2006/relationships/slide" Target="../slides/slide30.xml"/><Relationship Id="rId5" Type="http://schemas.openxmlformats.org/officeDocument/2006/relationships/slide" Target="../slides/slide20.xml"/><Relationship Id="rId4" Type="http://schemas.openxmlformats.org/officeDocument/2006/relationships/slide" Target="../slides/slide16.xml"/></Relationships>
</file>

<file path=ppt/diagrams/_rels/data10.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slide" Target="../slides/slide13.xml"/><Relationship Id="rId1" Type="http://schemas.openxmlformats.org/officeDocument/2006/relationships/slide" Target="../slides/slide7.xml"/><Relationship Id="rId6" Type="http://schemas.openxmlformats.org/officeDocument/2006/relationships/slide" Target="../slides/slide30.xml"/><Relationship Id="rId5" Type="http://schemas.openxmlformats.org/officeDocument/2006/relationships/slide" Target="../slides/slide20.xml"/><Relationship Id="rId4" Type="http://schemas.openxmlformats.org/officeDocument/2006/relationships/slide" Target="../slides/slide16.xml"/></Relationships>
</file>

<file path=ppt/diagrams/_rels/data11.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slide" Target="../slides/slide13.xml"/><Relationship Id="rId1" Type="http://schemas.openxmlformats.org/officeDocument/2006/relationships/slide" Target="../slides/slide7.xml"/><Relationship Id="rId6" Type="http://schemas.openxmlformats.org/officeDocument/2006/relationships/slide" Target="../slides/slide30.xml"/><Relationship Id="rId5" Type="http://schemas.openxmlformats.org/officeDocument/2006/relationships/slide" Target="../slides/slide20.xml"/><Relationship Id="rId4" Type="http://schemas.openxmlformats.org/officeDocument/2006/relationships/slide" Target="../slides/slide16.xml"/></Relationships>
</file>

<file path=ppt/diagrams/_rels/data12.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slide" Target="../slides/slide13.xml"/><Relationship Id="rId1" Type="http://schemas.openxmlformats.org/officeDocument/2006/relationships/slide" Target="../slides/slide7.xml"/><Relationship Id="rId6" Type="http://schemas.openxmlformats.org/officeDocument/2006/relationships/slide" Target="../slides/slide30.xml"/><Relationship Id="rId5" Type="http://schemas.openxmlformats.org/officeDocument/2006/relationships/slide" Target="../slides/slide20.xml"/><Relationship Id="rId4" Type="http://schemas.openxmlformats.org/officeDocument/2006/relationships/slide" Target="../slides/slide16.xml"/></Relationships>
</file>

<file path=ppt/diagrams/_rels/data13.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slide" Target="../slides/slide13.xml"/><Relationship Id="rId1" Type="http://schemas.openxmlformats.org/officeDocument/2006/relationships/slide" Target="../slides/slide7.xml"/><Relationship Id="rId6" Type="http://schemas.openxmlformats.org/officeDocument/2006/relationships/slide" Target="../slides/slide30.xml"/><Relationship Id="rId5" Type="http://schemas.openxmlformats.org/officeDocument/2006/relationships/slide" Target="../slides/slide20.xml"/><Relationship Id="rId4" Type="http://schemas.openxmlformats.org/officeDocument/2006/relationships/slide" Target="../slides/slide16.xml"/></Relationships>
</file>

<file path=ppt/diagrams/_rels/data14.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slide" Target="../slides/slide13.xml"/><Relationship Id="rId1" Type="http://schemas.openxmlformats.org/officeDocument/2006/relationships/slide" Target="../slides/slide7.xml"/><Relationship Id="rId6" Type="http://schemas.openxmlformats.org/officeDocument/2006/relationships/slide" Target="../slides/slide30.xml"/><Relationship Id="rId5" Type="http://schemas.openxmlformats.org/officeDocument/2006/relationships/slide" Target="../slides/slide20.xml"/><Relationship Id="rId4" Type="http://schemas.openxmlformats.org/officeDocument/2006/relationships/slide" Target="../slides/slide16.xml"/></Relationships>
</file>

<file path=ppt/diagrams/_rels/data15.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slide" Target="../slides/slide13.xml"/><Relationship Id="rId1" Type="http://schemas.openxmlformats.org/officeDocument/2006/relationships/slide" Target="../slides/slide7.xml"/><Relationship Id="rId6" Type="http://schemas.openxmlformats.org/officeDocument/2006/relationships/slide" Target="../slides/slide30.xml"/><Relationship Id="rId5" Type="http://schemas.openxmlformats.org/officeDocument/2006/relationships/slide" Target="../slides/slide20.xml"/><Relationship Id="rId4" Type="http://schemas.openxmlformats.org/officeDocument/2006/relationships/slide" Target="../slides/slide16.xml"/></Relationships>
</file>

<file path=ppt/diagrams/_rels/data16.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slide" Target="../slides/slide13.xml"/><Relationship Id="rId1" Type="http://schemas.openxmlformats.org/officeDocument/2006/relationships/slide" Target="../slides/slide7.xml"/><Relationship Id="rId6" Type="http://schemas.openxmlformats.org/officeDocument/2006/relationships/slide" Target="../slides/slide30.xml"/><Relationship Id="rId5" Type="http://schemas.openxmlformats.org/officeDocument/2006/relationships/slide" Target="../slides/slide20.xml"/><Relationship Id="rId4" Type="http://schemas.openxmlformats.org/officeDocument/2006/relationships/slide" Target="../slides/slide16.xml"/></Relationships>
</file>

<file path=ppt/diagrams/_rels/data17.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slide" Target="../slides/slide13.xml"/><Relationship Id="rId1" Type="http://schemas.openxmlformats.org/officeDocument/2006/relationships/slide" Target="../slides/slide7.xml"/><Relationship Id="rId6" Type="http://schemas.openxmlformats.org/officeDocument/2006/relationships/slide" Target="../slides/slide30.xml"/><Relationship Id="rId5" Type="http://schemas.openxmlformats.org/officeDocument/2006/relationships/slide" Target="../slides/slide20.xml"/><Relationship Id="rId4" Type="http://schemas.openxmlformats.org/officeDocument/2006/relationships/slide" Target="../slides/slide16.xml"/></Relationships>
</file>

<file path=ppt/diagrams/_rels/data18.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slide" Target="../slides/slide13.xml"/><Relationship Id="rId1" Type="http://schemas.openxmlformats.org/officeDocument/2006/relationships/slide" Target="../slides/slide7.xml"/><Relationship Id="rId6" Type="http://schemas.openxmlformats.org/officeDocument/2006/relationships/slide" Target="../slides/slide30.xml"/><Relationship Id="rId5" Type="http://schemas.openxmlformats.org/officeDocument/2006/relationships/slide" Target="../slides/slide20.xml"/><Relationship Id="rId4" Type="http://schemas.openxmlformats.org/officeDocument/2006/relationships/slide" Target="../slides/slide16.xml"/></Relationships>
</file>

<file path=ppt/diagrams/_rels/data19.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slide" Target="../slides/slide13.xml"/><Relationship Id="rId1" Type="http://schemas.openxmlformats.org/officeDocument/2006/relationships/slide" Target="../slides/slide7.xml"/><Relationship Id="rId6" Type="http://schemas.openxmlformats.org/officeDocument/2006/relationships/slide" Target="../slides/slide30.xml"/><Relationship Id="rId5" Type="http://schemas.openxmlformats.org/officeDocument/2006/relationships/slide" Target="../slides/slide20.xml"/><Relationship Id="rId4" Type="http://schemas.openxmlformats.org/officeDocument/2006/relationships/slide" Target="../slides/slide16.xml"/></Relationships>
</file>

<file path=ppt/diagrams/_rels/data2.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slide" Target="../slides/slide13.xml"/><Relationship Id="rId1" Type="http://schemas.openxmlformats.org/officeDocument/2006/relationships/slide" Target="../slides/slide7.xml"/><Relationship Id="rId6" Type="http://schemas.openxmlformats.org/officeDocument/2006/relationships/slide" Target="../slides/slide30.xml"/><Relationship Id="rId5" Type="http://schemas.openxmlformats.org/officeDocument/2006/relationships/slide" Target="../slides/slide20.xml"/><Relationship Id="rId4" Type="http://schemas.openxmlformats.org/officeDocument/2006/relationships/slide" Target="../slides/slide16.xml"/></Relationships>
</file>

<file path=ppt/diagrams/_rels/data20.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slide" Target="../slides/slide13.xml"/><Relationship Id="rId1" Type="http://schemas.openxmlformats.org/officeDocument/2006/relationships/slide" Target="../slides/slide7.xml"/><Relationship Id="rId6" Type="http://schemas.openxmlformats.org/officeDocument/2006/relationships/slide" Target="../slides/slide30.xml"/><Relationship Id="rId5" Type="http://schemas.openxmlformats.org/officeDocument/2006/relationships/slide" Target="../slides/slide20.xml"/><Relationship Id="rId4" Type="http://schemas.openxmlformats.org/officeDocument/2006/relationships/slide" Target="../slides/slide16.xml"/></Relationships>
</file>

<file path=ppt/diagrams/_rels/data21.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slide" Target="../slides/slide13.xml"/><Relationship Id="rId1" Type="http://schemas.openxmlformats.org/officeDocument/2006/relationships/slide" Target="../slides/slide7.xml"/><Relationship Id="rId6" Type="http://schemas.openxmlformats.org/officeDocument/2006/relationships/slide" Target="../slides/slide30.xml"/><Relationship Id="rId5" Type="http://schemas.openxmlformats.org/officeDocument/2006/relationships/slide" Target="../slides/slide20.xml"/><Relationship Id="rId4" Type="http://schemas.openxmlformats.org/officeDocument/2006/relationships/slide" Target="../slides/slide16.xml"/></Relationships>
</file>

<file path=ppt/diagrams/_rels/data22.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slide" Target="../slides/slide13.xml"/><Relationship Id="rId1" Type="http://schemas.openxmlformats.org/officeDocument/2006/relationships/slide" Target="../slides/slide7.xml"/><Relationship Id="rId6" Type="http://schemas.openxmlformats.org/officeDocument/2006/relationships/slide" Target="../slides/slide30.xml"/><Relationship Id="rId5" Type="http://schemas.openxmlformats.org/officeDocument/2006/relationships/slide" Target="../slides/slide20.xml"/><Relationship Id="rId4" Type="http://schemas.openxmlformats.org/officeDocument/2006/relationships/slide" Target="../slides/slide16.xml"/></Relationships>
</file>

<file path=ppt/diagrams/_rels/data23.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slide" Target="../slides/slide13.xml"/><Relationship Id="rId1" Type="http://schemas.openxmlformats.org/officeDocument/2006/relationships/slide" Target="../slides/slide7.xml"/><Relationship Id="rId6" Type="http://schemas.openxmlformats.org/officeDocument/2006/relationships/slide" Target="../slides/slide30.xml"/><Relationship Id="rId5" Type="http://schemas.openxmlformats.org/officeDocument/2006/relationships/slide" Target="../slides/slide20.xml"/><Relationship Id="rId4" Type="http://schemas.openxmlformats.org/officeDocument/2006/relationships/slide" Target="../slides/slide16.xml"/></Relationships>
</file>

<file path=ppt/diagrams/_rels/data24.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slide" Target="../slides/slide13.xml"/><Relationship Id="rId1" Type="http://schemas.openxmlformats.org/officeDocument/2006/relationships/slide" Target="../slides/slide7.xml"/><Relationship Id="rId6" Type="http://schemas.openxmlformats.org/officeDocument/2006/relationships/slide" Target="../slides/slide30.xml"/><Relationship Id="rId5" Type="http://schemas.openxmlformats.org/officeDocument/2006/relationships/slide" Target="../slides/slide20.xml"/><Relationship Id="rId4" Type="http://schemas.openxmlformats.org/officeDocument/2006/relationships/slide" Target="../slides/slide16.xml"/></Relationships>
</file>

<file path=ppt/diagrams/_rels/data25.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slide" Target="../slides/slide13.xml"/><Relationship Id="rId1" Type="http://schemas.openxmlformats.org/officeDocument/2006/relationships/slide" Target="../slides/slide7.xml"/><Relationship Id="rId6" Type="http://schemas.openxmlformats.org/officeDocument/2006/relationships/slide" Target="../slides/slide30.xml"/><Relationship Id="rId5" Type="http://schemas.openxmlformats.org/officeDocument/2006/relationships/slide" Target="../slides/slide20.xml"/><Relationship Id="rId4" Type="http://schemas.openxmlformats.org/officeDocument/2006/relationships/slide" Target="../slides/slide16.xml"/></Relationships>
</file>

<file path=ppt/diagrams/_rels/data26.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slide" Target="../slides/slide13.xml"/><Relationship Id="rId1" Type="http://schemas.openxmlformats.org/officeDocument/2006/relationships/slide" Target="../slides/slide7.xml"/><Relationship Id="rId6" Type="http://schemas.openxmlformats.org/officeDocument/2006/relationships/slide" Target="../slides/slide30.xml"/><Relationship Id="rId5" Type="http://schemas.openxmlformats.org/officeDocument/2006/relationships/slide" Target="../slides/slide20.xml"/><Relationship Id="rId4" Type="http://schemas.openxmlformats.org/officeDocument/2006/relationships/slide" Target="../slides/slide16.xml"/></Relationships>
</file>

<file path=ppt/diagrams/_rels/data3.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slide" Target="../slides/slide13.xml"/><Relationship Id="rId1" Type="http://schemas.openxmlformats.org/officeDocument/2006/relationships/slide" Target="../slides/slide7.xml"/><Relationship Id="rId6" Type="http://schemas.openxmlformats.org/officeDocument/2006/relationships/slide" Target="../slides/slide30.xml"/><Relationship Id="rId5" Type="http://schemas.openxmlformats.org/officeDocument/2006/relationships/slide" Target="../slides/slide20.xml"/><Relationship Id="rId4" Type="http://schemas.openxmlformats.org/officeDocument/2006/relationships/slide" Target="../slides/slide16.xml"/></Relationships>
</file>

<file path=ppt/diagrams/_rels/data4.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slide" Target="../slides/slide13.xml"/><Relationship Id="rId1" Type="http://schemas.openxmlformats.org/officeDocument/2006/relationships/slide" Target="../slides/slide7.xml"/><Relationship Id="rId6" Type="http://schemas.openxmlformats.org/officeDocument/2006/relationships/slide" Target="../slides/slide30.xml"/><Relationship Id="rId5" Type="http://schemas.openxmlformats.org/officeDocument/2006/relationships/slide" Target="../slides/slide20.xml"/><Relationship Id="rId4" Type="http://schemas.openxmlformats.org/officeDocument/2006/relationships/slide" Target="../slides/slide16.xml"/></Relationships>
</file>

<file path=ppt/diagrams/_rels/data5.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slide" Target="../slides/slide13.xml"/><Relationship Id="rId1" Type="http://schemas.openxmlformats.org/officeDocument/2006/relationships/slide" Target="../slides/slide7.xml"/><Relationship Id="rId6" Type="http://schemas.openxmlformats.org/officeDocument/2006/relationships/slide" Target="../slides/slide30.xml"/><Relationship Id="rId5" Type="http://schemas.openxmlformats.org/officeDocument/2006/relationships/slide" Target="../slides/slide20.xml"/><Relationship Id="rId4" Type="http://schemas.openxmlformats.org/officeDocument/2006/relationships/slide" Target="../slides/slide16.xml"/></Relationships>
</file>

<file path=ppt/diagrams/_rels/data6.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slide" Target="../slides/slide13.xml"/><Relationship Id="rId1" Type="http://schemas.openxmlformats.org/officeDocument/2006/relationships/slide" Target="../slides/slide7.xml"/><Relationship Id="rId6" Type="http://schemas.openxmlformats.org/officeDocument/2006/relationships/slide" Target="../slides/slide30.xml"/><Relationship Id="rId5" Type="http://schemas.openxmlformats.org/officeDocument/2006/relationships/slide" Target="../slides/slide20.xml"/><Relationship Id="rId4" Type="http://schemas.openxmlformats.org/officeDocument/2006/relationships/slide" Target="../slides/slide16.xml"/></Relationships>
</file>

<file path=ppt/diagrams/_rels/data7.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slide" Target="../slides/slide13.xml"/><Relationship Id="rId1" Type="http://schemas.openxmlformats.org/officeDocument/2006/relationships/slide" Target="../slides/slide7.xml"/><Relationship Id="rId6" Type="http://schemas.openxmlformats.org/officeDocument/2006/relationships/slide" Target="../slides/slide30.xml"/><Relationship Id="rId5" Type="http://schemas.openxmlformats.org/officeDocument/2006/relationships/slide" Target="../slides/slide20.xml"/><Relationship Id="rId4" Type="http://schemas.openxmlformats.org/officeDocument/2006/relationships/slide" Target="../slides/slide16.xml"/></Relationships>
</file>

<file path=ppt/diagrams/_rels/data8.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slide" Target="../slides/slide13.xml"/><Relationship Id="rId1" Type="http://schemas.openxmlformats.org/officeDocument/2006/relationships/slide" Target="../slides/slide7.xml"/><Relationship Id="rId6" Type="http://schemas.openxmlformats.org/officeDocument/2006/relationships/slide" Target="../slides/slide30.xml"/><Relationship Id="rId5" Type="http://schemas.openxmlformats.org/officeDocument/2006/relationships/slide" Target="../slides/slide20.xml"/><Relationship Id="rId4" Type="http://schemas.openxmlformats.org/officeDocument/2006/relationships/slide" Target="../slides/slide16.xml"/></Relationships>
</file>

<file path=ppt/diagrams/_rels/data9.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slide" Target="../slides/slide13.xml"/><Relationship Id="rId1" Type="http://schemas.openxmlformats.org/officeDocument/2006/relationships/slide" Target="../slides/slide7.xml"/><Relationship Id="rId6" Type="http://schemas.openxmlformats.org/officeDocument/2006/relationships/slide" Target="../slides/slide30.xml"/><Relationship Id="rId5" Type="http://schemas.openxmlformats.org/officeDocument/2006/relationships/slide" Target="../slides/slide20.xml"/><Relationship Id="rId4" Type="http://schemas.openxmlformats.org/officeDocument/2006/relationships/slide" Target="../slides/slide1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7BEB4D-0B5B-4D02-9D7F-3239FD4DA668}" type="doc">
      <dgm:prSet loTypeId="urn:microsoft.com/office/officeart/2005/8/layout/chevron1" loCatId="process" qsTypeId="urn:microsoft.com/office/officeart/2005/8/quickstyle/simple1" qsCatId="simple" csTypeId="urn:microsoft.com/office/officeart/2005/8/colors/accent1_2" csCatId="accent1" phldr="1"/>
      <dgm:spPr/>
    </dgm:pt>
    <dgm:pt modelId="{D9DF7375-28B4-46DC-AC9D-A9ECDB264140}">
      <dgm:prSet phldrT="[Text]" custT="1"/>
      <dgm:spPr>
        <a:solidFill>
          <a:srgbClr val="E2E8C7"/>
        </a:solidFill>
        <a:ln>
          <a:solidFill>
            <a:srgbClr val="E8EDD2"/>
          </a:solidFill>
        </a:ln>
      </dgm:spPr>
      <dgm:t>
        <a:bodyPr/>
        <a:lstStyle/>
        <a:p>
          <a:r>
            <a:rPr lang="de-DE" sz="1000" b="1" dirty="0">
              <a:solidFill>
                <a:schemeClr val="tx2"/>
              </a:solidFill>
              <a:hlinkClick xmlns:r="http://schemas.openxmlformats.org/officeDocument/2006/relationships" r:id="rId1" action="ppaction://hlinksldjump"/>
            </a:rPr>
            <a:t>Highlights</a:t>
          </a:r>
          <a:endParaRPr lang="de-DE" sz="1000" b="1" dirty="0">
            <a:solidFill>
              <a:schemeClr val="tx2"/>
            </a:solidFill>
          </a:endParaRPr>
        </a:p>
      </dgm:t>
    </dgm:pt>
    <dgm:pt modelId="{0D59533A-CA12-4159-957C-99474F84F6A6}" type="parTrans" cxnId="{CD8B6146-BEA2-4B05-99CA-ED9779152AC3}">
      <dgm:prSet/>
      <dgm:spPr/>
      <dgm:t>
        <a:bodyPr/>
        <a:lstStyle/>
        <a:p>
          <a:endParaRPr lang="de-DE" sz="1000">
            <a:solidFill>
              <a:schemeClr val="tx2"/>
            </a:solidFill>
          </a:endParaRPr>
        </a:p>
      </dgm:t>
    </dgm:pt>
    <dgm:pt modelId="{579F66FD-0D89-4F19-932C-EA2FA58A1268}" type="sibTrans" cxnId="{CD8B6146-BEA2-4B05-99CA-ED9779152AC3}">
      <dgm:prSet/>
      <dgm:spPr/>
      <dgm:t>
        <a:bodyPr/>
        <a:lstStyle/>
        <a:p>
          <a:endParaRPr lang="de-DE" sz="1000">
            <a:solidFill>
              <a:schemeClr val="tx2"/>
            </a:solidFill>
          </a:endParaRPr>
        </a:p>
      </dgm:t>
    </dgm:pt>
    <dgm:pt modelId="{21251AAB-E309-4317-9CFF-180FC74089EC}">
      <dgm:prSet phldrT="[Text]" custT="1"/>
      <dgm:spPr>
        <a:noFill/>
      </dgm:spPr>
      <dgm:t>
        <a:bodyPr/>
        <a:lstStyle/>
        <a:p>
          <a:r>
            <a:rPr lang="de-DE" sz="1000" dirty="0">
              <a:solidFill>
                <a:schemeClr val="tx2"/>
              </a:solidFill>
              <a:hlinkClick xmlns:r="http://schemas.openxmlformats.org/officeDocument/2006/relationships" r:id="rId2" action="ppaction://hlinksldjump">
                <a:extLst>
                  <a:ext uri="{A12FA001-AC4F-418D-AE19-62706E023703}">
                    <ahyp:hlinkClr xmlns="" xmlns:ahyp="http://schemas.microsoft.com/office/drawing/2018/hyperlinkcolor" val="tx"/>
                  </a:ext>
                </a:extLst>
              </a:hlinkClick>
            </a:rPr>
            <a:t>Research </a:t>
          </a:r>
          <a:r>
            <a:rPr lang="de-DE" sz="1000" dirty="0">
              <a:solidFill>
                <a:schemeClr val="tx2"/>
              </a:solidFill>
              <a:hlinkClick xmlns:r="http://schemas.openxmlformats.org/officeDocument/2006/relationships" r:id="rId2" action="ppaction://hlinksldjump">
                <a:extLst>
                  <a:ext uri="{A12FA001-AC4F-418D-AE19-62706E023703}">
                    <ahyp:hlinkClr xmlns="" xmlns:ahyp="http://schemas.microsoft.com/office/drawing/2018/hyperlinkcolor" val="tx"/>
                  </a:ext>
                </a:extLst>
              </a:hlinkClick>
            </a:rPr>
            <a:t>motivation</a:t>
          </a:r>
          <a:endParaRPr lang="de-DE" sz="1000" dirty="0">
            <a:solidFill>
              <a:schemeClr val="tx2"/>
            </a:solidFill>
          </a:endParaRPr>
        </a:p>
      </dgm:t>
    </dgm:pt>
    <dgm:pt modelId="{5F3A3252-3209-497D-A2F7-F5A6E079E181}" type="parTrans" cxnId="{E1660351-2BEC-4B09-8E94-43075D0BE54A}">
      <dgm:prSet/>
      <dgm:spPr/>
      <dgm:t>
        <a:bodyPr/>
        <a:lstStyle/>
        <a:p>
          <a:endParaRPr lang="de-DE" sz="1000">
            <a:solidFill>
              <a:schemeClr val="tx2"/>
            </a:solidFill>
          </a:endParaRPr>
        </a:p>
      </dgm:t>
    </dgm:pt>
    <dgm:pt modelId="{B2087AAC-FD82-4D15-BE07-74C612D7292F}" type="sibTrans" cxnId="{E1660351-2BEC-4B09-8E94-43075D0BE54A}">
      <dgm:prSet/>
      <dgm:spPr/>
      <dgm:t>
        <a:bodyPr/>
        <a:lstStyle/>
        <a:p>
          <a:endParaRPr lang="de-DE" sz="1000">
            <a:solidFill>
              <a:schemeClr val="tx2"/>
            </a:solidFill>
          </a:endParaRPr>
        </a:p>
      </dgm:t>
    </dgm:pt>
    <dgm:pt modelId="{A33C9AD5-1A4B-4323-A3C8-071AC0144C94}">
      <dgm:prSet phldrT="[Text]" custT="1"/>
      <dgm:spPr>
        <a:noFill/>
      </dgm:spPr>
      <dgm:t>
        <a:bodyPr/>
        <a:lstStyle/>
        <a:p>
          <a:r>
            <a:rPr lang="de-DE" sz="1000" dirty="0">
              <a:solidFill>
                <a:schemeClr val="tx2"/>
              </a:solidFill>
              <a:hlinkClick xmlns:r="http://schemas.openxmlformats.org/officeDocument/2006/relationships" r:id="rId3" action="ppaction://hlinksldjump">
                <a:extLst>
                  <a:ext uri="{A12FA001-AC4F-418D-AE19-62706E023703}">
                    <ahyp:hlinkClr xmlns="" xmlns:ahyp="http://schemas.microsoft.com/office/drawing/2018/hyperlinkcolor" val="tx"/>
                  </a:ext>
                </a:extLst>
              </a:hlinkClick>
            </a:rPr>
            <a:t>Temporal dynamics</a:t>
          </a:r>
          <a:endParaRPr lang="de-DE" sz="1000" dirty="0">
            <a:solidFill>
              <a:schemeClr val="tx2"/>
            </a:solidFill>
          </a:endParaRPr>
        </a:p>
      </dgm:t>
    </dgm:pt>
    <dgm:pt modelId="{9FB1A4C4-C69E-4AFF-B06E-892F0AE2E7CD}" type="parTrans" cxnId="{F04A0278-033B-43CE-920E-25AA978E17F5}">
      <dgm:prSet/>
      <dgm:spPr/>
      <dgm:t>
        <a:bodyPr/>
        <a:lstStyle/>
        <a:p>
          <a:endParaRPr lang="de-DE" sz="1000">
            <a:solidFill>
              <a:schemeClr val="tx2"/>
            </a:solidFill>
          </a:endParaRPr>
        </a:p>
      </dgm:t>
    </dgm:pt>
    <dgm:pt modelId="{547424B0-6777-4731-8FFC-CC8AA7BEC78B}" type="sibTrans" cxnId="{F04A0278-033B-43CE-920E-25AA978E17F5}">
      <dgm:prSet/>
      <dgm:spPr/>
      <dgm:t>
        <a:bodyPr/>
        <a:lstStyle/>
        <a:p>
          <a:endParaRPr lang="de-DE" sz="1000">
            <a:solidFill>
              <a:schemeClr val="tx2"/>
            </a:solidFill>
          </a:endParaRPr>
        </a:p>
      </dgm:t>
    </dgm:pt>
    <dgm:pt modelId="{D5241073-1BE1-49FA-8B74-A2AD4F7A42AD}">
      <dgm:prSet phldrT="[Text]" custT="1"/>
      <dgm:spPr>
        <a:noFill/>
      </dgm:spPr>
      <dgm:t>
        <a:bodyPr/>
        <a:lstStyle/>
        <a:p>
          <a:r>
            <a:rPr lang="de-DE" sz="1000" dirty="0" smtClean="0">
              <a:solidFill>
                <a:schemeClr val="tx2"/>
              </a:solidFill>
              <a:hlinkClick xmlns:r="http://schemas.openxmlformats.org/officeDocument/2006/relationships" r:id="rId4" action="ppaction://hlinksldjump"/>
            </a:rPr>
            <a:t>Sensor </a:t>
          </a:r>
          <a:r>
            <a:rPr lang="de-DE" sz="1000" dirty="0" err="1" smtClean="0">
              <a:solidFill>
                <a:schemeClr val="tx2"/>
              </a:solidFill>
              <a:hlinkClick xmlns:r="http://schemas.openxmlformats.org/officeDocument/2006/relationships" r:id="rId4" action="ppaction://hlinksldjump"/>
            </a:rPr>
            <a:t>network</a:t>
          </a:r>
          <a:r>
            <a:rPr lang="de-DE" sz="1000" dirty="0" smtClean="0">
              <a:solidFill>
                <a:schemeClr val="tx2"/>
              </a:solidFill>
              <a:hlinkClick xmlns:r="http://schemas.openxmlformats.org/officeDocument/2006/relationships" r:id="rId4" action="ppaction://hlinksldjump"/>
            </a:rPr>
            <a:t> &amp; </a:t>
          </a:r>
          <a:r>
            <a:rPr lang="de-DE" sz="1000" dirty="0" err="1" smtClean="0">
              <a:solidFill>
                <a:schemeClr val="tx2"/>
              </a:solidFill>
              <a:hlinkClick xmlns:r="http://schemas.openxmlformats.org/officeDocument/2006/relationships" r:id="rId4" action="ppaction://hlinksldjump"/>
            </a:rPr>
            <a:t>dataset</a:t>
          </a:r>
          <a:endParaRPr lang="de-DE" sz="1000" dirty="0" smtClean="0">
            <a:solidFill>
              <a:schemeClr val="tx2"/>
            </a:solidFill>
          </a:endParaRPr>
        </a:p>
      </dgm:t>
    </dgm:pt>
    <dgm:pt modelId="{0F6E1CF1-4AE2-4D3F-A84F-E37041ECC890}" type="parTrans" cxnId="{205F16DC-CAC4-4378-9ED6-C1E2BCC46086}">
      <dgm:prSet/>
      <dgm:spPr/>
      <dgm:t>
        <a:bodyPr/>
        <a:lstStyle/>
        <a:p>
          <a:endParaRPr lang="de-DE" sz="1000">
            <a:solidFill>
              <a:schemeClr val="tx2"/>
            </a:solidFill>
          </a:endParaRPr>
        </a:p>
      </dgm:t>
    </dgm:pt>
    <dgm:pt modelId="{46C75B63-C5A2-44BA-9525-BF4A68296C37}" type="sibTrans" cxnId="{205F16DC-CAC4-4378-9ED6-C1E2BCC46086}">
      <dgm:prSet/>
      <dgm:spPr/>
      <dgm:t>
        <a:bodyPr/>
        <a:lstStyle/>
        <a:p>
          <a:endParaRPr lang="de-DE" sz="1000">
            <a:solidFill>
              <a:schemeClr val="tx2"/>
            </a:solidFill>
          </a:endParaRPr>
        </a:p>
      </dgm:t>
    </dgm:pt>
    <dgm:pt modelId="{81BB3B79-23D8-4B9D-B739-8F8CC03D7668}">
      <dgm:prSet phldrT="[Text]" custT="1"/>
      <dgm:spPr>
        <a:noFill/>
      </dgm:spPr>
      <dgm:t>
        <a:bodyPr/>
        <a:lstStyle/>
        <a:p>
          <a:r>
            <a:rPr lang="de-DE" sz="1000" dirty="0">
              <a:solidFill>
                <a:schemeClr val="tx2"/>
              </a:solidFill>
              <a:hlinkClick xmlns:r="http://schemas.openxmlformats.org/officeDocument/2006/relationships" r:id="rId5" action="ppaction://hlinksldjump">
                <a:extLst>
                  <a:ext uri="{A12FA001-AC4F-418D-AE19-62706E023703}">
                    <ahyp:hlinkClr xmlns="" xmlns:ahyp="http://schemas.microsoft.com/office/drawing/2018/hyperlinkcolor" val="tx"/>
                  </a:ext>
                </a:extLst>
              </a:hlinkClick>
            </a:rPr>
            <a:t>Spatial </a:t>
          </a:r>
          <a:r>
            <a:rPr lang="de-DE" sz="1000" dirty="0">
              <a:solidFill>
                <a:schemeClr val="tx2"/>
              </a:solidFill>
              <a:hlinkClick xmlns:r="http://schemas.openxmlformats.org/officeDocument/2006/relationships" r:id="rId5" action="ppaction://hlinksldjump">
                <a:extLst>
                  <a:ext uri="{A12FA001-AC4F-418D-AE19-62706E023703}">
                    <ahyp:hlinkClr xmlns="" xmlns:ahyp="http://schemas.microsoft.com/office/drawing/2018/hyperlinkcolor" val="tx"/>
                  </a:ext>
                </a:extLst>
              </a:hlinkClick>
            </a:rPr>
            <a:t>variability</a:t>
          </a:r>
          <a:endParaRPr lang="de-DE" sz="1000" dirty="0">
            <a:solidFill>
              <a:schemeClr val="tx2"/>
            </a:solidFill>
          </a:endParaRPr>
        </a:p>
      </dgm:t>
    </dgm:pt>
    <dgm:pt modelId="{9E4FCD75-0D1D-4A6D-A798-3ABFE7CB1BE5}" type="parTrans" cxnId="{FA979072-9996-4AAD-B1B1-5559E8B109F0}">
      <dgm:prSet/>
      <dgm:spPr/>
      <dgm:t>
        <a:bodyPr/>
        <a:lstStyle/>
        <a:p>
          <a:endParaRPr lang="de-DE" sz="1000">
            <a:solidFill>
              <a:schemeClr val="tx2"/>
            </a:solidFill>
          </a:endParaRPr>
        </a:p>
      </dgm:t>
    </dgm:pt>
    <dgm:pt modelId="{C4104583-FDD8-4432-8283-F94AB7A911EE}" type="sibTrans" cxnId="{FA979072-9996-4AAD-B1B1-5559E8B109F0}">
      <dgm:prSet/>
      <dgm:spPr/>
      <dgm:t>
        <a:bodyPr/>
        <a:lstStyle/>
        <a:p>
          <a:endParaRPr lang="de-DE" sz="1000">
            <a:solidFill>
              <a:schemeClr val="tx2"/>
            </a:solidFill>
          </a:endParaRPr>
        </a:p>
      </dgm:t>
    </dgm:pt>
    <dgm:pt modelId="{02ED0A32-9CE4-4BB0-864A-1D6F651263B9}">
      <dgm:prSet phldrT="[Text]" custT="1"/>
      <dgm:spPr>
        <a:noFill/>
        <a:ln>
          <a:noFill/>
        </a:ln>
      </dgm:spPr>
      <dgm:t>
        <a:bodyPr/>
        <a:lstStyle/>
        <a:p>
          <a:r>
            <a:rPr lang="de-DE" sz="1000" dirty="0">
              <a:solidFill>
                <a:schemeClr val="tx2"/>
              </a:solidFill>
              <a:hlinkClick xmlns:r="http://schemas.openxmlformats.org/officeDocument/2006/relationships" r:id="rId6" action="ppaction://hlinksldjump">
                <a:extLst>
                  <a:ext uri="{A12FA001-AC4F-418D-AE19-62706E023703}">
                    <ahyp:hlinkClr xmlns="" xmlns:ahyp="http://schemas.microsoft.com/office/drawing/2018/hyperlinkcolor" val="tx"/>
                  </a:ext>
                </a:extLst>
              </a:hlinkClick>
            </a:rPr>
            <a:t>Conclusion &amp; Outlook</a:t>
          </a:r>
          <a:endParaRPr lang="de-DE" sz="1000" dirty="0">
            <a:solidFill>
              <a:schemeClr val="tx2"/>
            </a:solidFill>
          </a:endParaRPr>
        </a:p>
      </dgm:t>
    </dgm:pt>
    <dgm:pt modelId="{4106040F-028E-42DD-87F8-58430B0E10E1}" type="parTrans" cxnId="{AE2F74C6-8F77-4CDE-BBFC-ABC3EC47FEBF}">
      <dgm:prSet/>
      <dgm:spPr/>
      <dgm:t>
        <a:bodyPr/>
        <a:lstStyle/>
        <a:p>
          <a:endParaRPr lang="de-DE" sz="1000">
            <a:solidFill>
              <a:schemeClr val="tx2"/>
            </a:solidFill>
          </a:endParaRPr>
        </a:p>
      </dgm:t>
    </dgm:pt>
    <dgm:pt modelId="{AFC973B9-3AFF-470F-A244-17487CB7D8B3}" type="sibTrans" cxnId="{AE2F74C6-8F77-4CDE-BBFC-ABC3EC47FEBF}">
      <dgm:prSet/>
      <dgm:spPr/>
      <dgm:t>
        <a:bodyPr/>
        <a:lstStyle/>
        <a:p>
          <a:endParaRPr lang="de-DE" sz="1000">
            <a:solidFill>
              <a:schemeClr val="tx2"/>
            </a:solidFill>
          </a:endParaRPr>
        </a:p>
      </dgm:t>
    </dgm:pt>
    <dgm:pt modelId="{32B560EB-88BC-4375-9D1F-C9D38E8CB2CA}" type="pres">
      <dgm:prSet presAssocID="{237BEB4D-0B5B-4D02-9D7F-3239FD4DA668}" presName="Name0" presStyleCnt="0">
        <dgm:presLayoutVars>
          <dgm:dir/>
          <dgm:animLvl val="lvl"/>
          <dgm:resizeHandles val="exact"/>
        </dgm:presLayoutVars>
      </dgm:prSet>
      <dgm:spPr/>
    </dgm:pt>
    <dgm:pt modelId="{9743156B-D500-4C92-AFC6-C18C1CECC48D}" type="pres">
      <dgm:prSet presAssocID="{D9DF7375-28B4-46DC-AC9D-A9ECDB264140}" presName="parTxOnly" presStyleLbl="node1" presStyleIdx="0" presStyleCnt="6">
        <dgm:presLayoutVars>
          <dgm:chMax val="0"/>
          <dgm:chPref val="0"/>
          <dgm:bulletEnabled val="1"/>
        </dgm:presLayoutVars>
      </dgm:prSet>
      <dgm:spPr/>
      <dgm:t>
        <a:bodyPr/>
        <a:lstStyle/>
        <a:p>
          <a:endParaRPr lang="de-DE"/>
        </a:p>
      </dgm:t>
    </dgm:pt>
    <dgm:pt modelId="{5BA802F9-3B67-4129-A9C1-7033187BA7C1}" type="pres">
      <dgm:prSet presAssocID="{579F66FD-0D89-4F19-932C-EA2FA58A1268}" presName="parTxOnlySpace" presStyleCnt="0"/>
      <dgm:spPr/>
    </dgm:pt>
    <dgm:pt modelId="{9E20FAA1-CA10-4308-9020-7505D7EC2CD0}" type="pres">
      <dgm:prSet presAssocID="{21251AAB-E309-4317-9CFF-180FC74089EC}" presName="parTxOnly" presStyleLbl="node1" presStyleIdx="1" presStyleCnt="6">
        <dgm:presLayoutVars>
          <dgm:chMax val="0"/>
          <dgm:chPref val="0"/>
          <dgm:bulletEnabled val="1"/>
        </dgm:presLayoutVars>
      </dgm:prSet>
      <dgm:spPr/>
      <dgm:t>
        <a:bodyPr/>
        <a:lstStyle/>
        <a:p>
          <a:endParaRPr lang="de-DE"/>
        </a:p>
      </dgm:t>
    </dgm:pt>
    <dgm:pt modelId="{E67F4F79-9405-43D6-97A3-B0B36E991465}" type="pres">
      <dgm:prSet presAssocID="{B2087AAC-FD82-4D15-BE07-74C612D7292F}" presName="parTxOnlySpace" presStyleCnt="0"/>
      <dgm:spPr/>
    </dgm:pt>
    <dgm:pt modelId="{14A38BAE-E6E1-4B49-95BF-6BD95B603C5A}" type="pres">
      <dgm:prSet presAssocID="{D5241073-1BE1-49FA-8B74-A2AD4F7A42AD}" presName="parTxOnly" presStyleLbl="node1" presStyleIdx="2" presStyleCnt="6">
        <dgm:presLayoutVars>
          <dgm:chMax val="0"/>
          <dgm:chPref val="0"/>
          <dgm:bulletEnabled val="1"/>
        </dgm:presLayoutVars>
      </dgm:prSet>
      <dgm:spPr/>
      <dgm:t>
        <a:bodyPr/>
        <a:lstStyle/>
        <a:p>
          <a:endParaRPr lang="de-DE"/>
        </a:p>
      </dgm:t>
    </dgm:pt>
    <dgm:pt modelId="{B0059085-A586-4D57-81C0-E8B05389C135}" type="pres">
      <dgm:prSet presAssocID="{46C75B63-C5A2-44BA-9525-BF4A68296C37}" presName="parTxOnlySpace" presStyleCnt="0"/>
      <dgm:spPr/>
    </dgm:pt>
    <dgm:pt modelId="{D8FDAAF1-A56B-44E7-B986-452D539316C3}" type="pres">
      <dgm:prSet presAssocID="{81BB3B79-23D8-4B9D-B739-8F8CC03D7668}" presName="parTxOnly" presStyleLbl="node1" presStyleIdx="3" presStyleCnt="6">
        <dgm:presLayoutVars>
          <dgm:chMax val="0"/>
          <dgm:chPref val="0"/>
          <dgm:bulletEnabled val="1"/>
        </dgm:presLayoutVars>
      </dgm:prSet>
      <dgm:spPr/>
      <dgm:t>
        <a:bodyPr/>
        <a:lstStyle/>
        <a:p>
          <a:endParaRPr lang="de-DE"/>
        </a:p>
      </dgm:t>
    </dgm:pt>
    <dgm:pt modelId="{9BDA1533-DCD8-4032-967D-2DB149FAD0BE}" type="pres">
      <dgm:prSet presAssocID="{C4104583-FDD8-4432-8283-F94AB7A911EE}" presName="parTxOnlySpace" presStyleCnt="0"/>
      <dgm:spPr/>
    </dgm:pt>
    <dgm:pt modelId="{8D5BAE15-73B3-44AF-B08A-EEB910882B56}" type="pres">
      <dgm:prSet presAssocID="{A33C9AD5-1A4B-4323-A3C8-071AC0144C94}" presName="parTxOnly" presStyleLbl="node1" presStyleIdx="4" presStyleCnt="6">
        <dgm:presLayoutVars>
          <dgm:chMax val="0"/>
          <dgm:chPref val="0"/>
          <dgm:bulletEnabled val="1"/>
        </dgm:presLayoutVars>
      </dgm:prSet>
      <dgm:spPr/>
      <dgm:t>
        <a:bodyPr/>
        <a:lstStyle/>
        <a:p>
          <a:endParaRPr lang="de-DE"/>
        </a:p>
      </dgm:t>
    </dgm:pt>
    <dgm:pt modelId="{0D794D3B-7251-4462-9D53-84D8B867D573}" type="pres">
      <dgm:prSet presAssocID="{547424B0-6777-4731-8FFC-CC8AA7BEC78B}" presName="parTxOnlySpace" presStyleCnt="0"/>
      <dgm:spPr/>
    </dgm:pt>
    <dgm:pt modelId="{CF34954E-A71E-465A-9BF7-237C64064711}" type="pres">
      <dgm:prSet presAssocID="{02ED0A32-9CE4-4BB0-864A-1D6F651263B9}" presName="parTxOnly" presStyleLbl="node1" presStyleIdx="5" presStyleCnt="6">
        <dgm:presLayoutVars>
          <dgm:chMax val="0"/>
          <dgm:chPref val="0"/>
          <dgm:bulletEnabled val="1"/>
        </dgm:presLayoutVars>
      </dgm:prSet>
      <dgm:spPr/>
      <dgm:t>
        <a:bodyPr/>
        <a:lstStyle/>
        <a:p>
          <a:endParaRPr lang="de-DE"/>
        </a:p>
      </dgm:t>
    </dgm:pt>
  </dgm:ptLst>
  <dgm:cxnLst>
    <dgm:cxn modelId="{D89FFFAC-42F4-4F51-B4DC-CACB3223691B}" type="presOf" srcId="{02ED0A32-9CE4-4BB0-864A-1D6F651263B9}" destId="{CF34954E-A71E-465A-9BF7-237C64064711}" srcOrd="0" destOrd="0" presId="urn:microsoft.com/office/officeart/2005/8/layout/chevron1"/>
    <dgm:cxn modelId="{F1E7A7F8-3BD3-4889-ADE1-1DCD36BCD3EB}" type="presOf" srcId="{D9DF7375-28B4-46DC-AC9D-A9ECDB264140}" destId="{9743156B-D500-4C92-AFC6-C18C1CECC48D}" srcOrd="0" destOrd="0" presId="urn:microsoft.com/office/officeart/2005/8/layout/chevron1"/>
    <dgm:cxn modelId="{ACB34D47-18CB-4D9B-B7C9-038D2057B310}" type="presOf" srcId="{A33C9AD5-1A4B-4323-A3C8-071AC0144C94}" destId="{8D5BAE15-73B3-44AF-B08A-EEB910882B56}" srcOrd="0" destOrd="0" presId="urn:microsoft.com/office/officeart/2005/8/layout/chevron1"/>
    <dgm:cxn modelId="{F04A0278-033B-43CE-920E-25AA978E17F5}" srcId="{237BEB4D-0B5B-4D02-9D7F-3239FD4DA668}" destId="{A33C9AD5-1A4B-4323-A3C8-071AC0144C94}" srcOrd="4" destOrd="0" parTransId="{9FB1A4C4-C69E-4AFF-B06E-892F0AE2E7CD}" sibTransId="{547424B0-6777-4731-8FFC-CC8AA7BEC78B}"/>
    <dgm:cxn modelId="{CE41791C-6122-491E-9832-BD12EDCB556B}" type="presOf" srcId="{237BEB4D-0B5B-4D02-9D7F-3239FD4DA668}" destId="{32B560EB-88BC-4375-9D1F-C9D38E8CB2CA}" srcOrd="0" destOrd="0" presId="urn:microsoft.com/office/officeart/2005/8/layout/chevron1"/>
    <dgm:cxn modelId="{F3D0E3F5-9960-4AF7-81DB-8CFD200A842C}" type="presOf" srcId="{21251AAB-E309-4317-9CFF-180FC74089EC}" destId="{9E20FAA1-CA10-4308-9020-7505D7EC2CD0}" srcOrd="0" destOrd="0" presId="urn:microsoft.com/office/officeart/2005/8/layout/chevron1"/>
    <dgm:cxn modelId="{3F84B43B-56F3-4C64-BB99-100597CEE418}" type="presOf" srcId="{D5241073-1BE1-49FA-8B74-A2AD4F7A42AD}" destId="{14A38BAE-E6E1-4B49-95BF-6BD95B603C5A}" srcOrd="0" destOrd="0" presId="urn:microsoft.com/office/officeart/2005/8/layout/chevron1"/>
    <dgm:cxn modelId="{AE2F74C6-8F77-4CDE-BBFC-ABC3EC47FEBF}" srcId="{237BEB4D-0B5B-4D02-9D7F-3239FD4DA668}" destId="{02ED0A32-9CE4-4BB0-864A-1D6F651263B9}" srcOrd="5" destOrd="0" parTransId="{4106040F-028E-42DD-87F8-58430B0E10E1}" sibTransId="{AFC973B9-3AFF-470F-A244-17487CB7D8B3}"/>
    <dgm:cxn modelId="{E1660351-2BEC-4B09-8E94-43075D0BE54A}" srcId="{237BEB4D-0B5B-4D02-9D7F-3239FD4DA668}" destId="{21251AAB-E309-4317-9CFF-180FC74089EC}" srcOrd="1" destOrd="0" parTransId="{5F3A3252-3209-497D-A2F7-F5A6E079E181}" sibTransId="{B2087AAC-FD82-4D15-BE07-74C612D7292F}"/>
    <dgm:cxn modelId="{FA979072-9996-4AAD-B1B1-5559E8B109F0}" srcId="{237BEB4D-0B5B-4D02-9D7F-3239FD4DA668}" destId="{81BB3B79-23D8-4B9D-B739-8F8CC03D7668}" srcOrd="3" destOrd="0" parTransId="{9E4FCD75-0D1D-4A6D-A798-3ABFE7CB1BE5}" sibTransId="{C4104583-FDD8-4432-8283-F94AB7A911EE}"/>
    <dgm:cxn modelId="{205F16DC-CAC4-4378-9ED6-C1E2BCC46086}" srcId="{237BEB4D-0B5B-4D02-9D7F-3239FD4DA668}" destId="{D5241073-1BE1-49FA-8B74-A2AD4F7A42AD}" srcOrd="2" destOrd="0" parTransId="{0F6E1CF1-4AE2-4D3F-A84F-E37041ECC890}" sibTransId="{46C75B63-C5A2-44BA-9525-BF4A68296C37}"/>
    <dgm:cxn modelId="{CD8B6146-BEA2-4B05-99CA-ED9779152AC3}" srcId="{237BEB4D-0B5B-4D02-9D7F-3239FD4DA668}" destId="{D9DF7375-28B4-46DC-AC9D-A9ECDB264140}" srcOrd="0" destOrd="0" parTransId="{0D59533A-CA12-4159-957C-99474F84F6A6}" sibTransId="{579F66FD-0D89-4F19-932C-EA2FA58A1268}"/>
    <dgm:cxn modelId="{58A3EAEB-F75E-4D48-ACA5-C2F213CE2B5A}" type="presOf" srcId="{81BB3B79-23D8-4B9D-B739-8F8CC03D7668}" destId="{D8FDAAF1-A56B-44E7-B986-452D539316C3}" srcOrd="0" destOrd="0" presId="urn:microsoft.com/office/officeart/2005/8/layout/chevron1"/>
    <dgm:cxn modelId="{6815C729-BA36-431E-ACB6-FF6125BA4DD6}" type="presParOf" srcId="{32B560EB-88BC-4375-9D1F-C9D38E8CB2CA}" destId="{9743156B-D500-4C92-AFC6-C18C1CECC48D}" srcOrd="0" destOrd="0" presId="urn:microsoft.com/office/officeart/2005/8/layout/chevron1"/>
    <dgm:cxn modelId="{3E45664E-0D16-45EF-9CAE-DD9E562CD661}" type="presParOf" srcId="{32B560EB-88BC-4375-9D1F-C9D38E8CB2CA}" destId="{5BA802F9-3B67-4129-A9C1-7033187BA7C1}" srcOrd="1" destOrd="0" presId="urn:microsoft.com/office/officeart/2005/8/layout/chevron1"/>
    <dgm:cxn modelId="{3BCC06B2-A4DB-49E9-A57E-4B0AEA7261BD}" type="presParOf" srcId="{32B560EB-88BC-4375-9D1F-C9D38E8CB2CA}" destId="{9E20FAA1-CA10-4308-9020-7505D7EC2CD0}" srcOrd="2" destOrd="0" presId="urn:microsoft.com/office/officeart/2005/8/layout/chevron1"/>
    <dgm:cxn modelId="{A7394AC8-CC2D-47E8-BBB1-92765C1E6DB0}" type="presParOf" srcId="{32B560EB-88BC-4375-9D1F-C9D38E8CB2CA}" destId="{E67F4F79-9405-43D6-97A3-B0B36E991465}" srcOrd="3" destOrd="0" presId="urn:microsoft.com/office/officeart/2005/8/layout/chevron1"/>
    <dgm:cxn modelId="{B055914D-D006-4BB1-91AB-8AEC1CD7C790}" type="presParOf" srcId="{32B560EB-88BC-4375-9D1F-C9D38E8CB2CA}" destId="{14A38BAE-E6E1-4B49-95BF-6BD95B603C5A}" srcOrd="4" destOrd="0" presId="urn:microsoft.com/office/officeart/2005/8/layout/chevron1"/>
    <dgm:cxn modelId="{39ED3DE6-4DDE-4B32-BE33-36BD0724D640}" type="presParOf" srcId="{32B560EB-88BC-4375-9D1F-C9D38E8CB2CA}" destId="{B0059085-A586-4D57-81C0-E8B05389C135}" srcOrd="5" destOrd="0" presId="urn:microsoft.com/office/officeart/2005/8/layout/chevron1"/>
    <dgm:cxn modelId="{D2204D53-4903-4911-80B0-E9BFF4CCF2A9}" type="presParOf" srcId="{32B560EB-88BC-4375-9D1F-C9D38E8CB2CA}" destId="{D8FDAAF1-A56B-44E7-B986-452D539316C3}" srcOrd="6" destOrd="0" presId="urn:microsoft.com/office/officeart/2005/8/layout/chevron1"/>
    <dgm:cxn modelId="{B28903A6-F53B-46BF-B7A1-DAC181C9CE2D}" type="presParOf" srcId="{32B560EB-88BC-4375-9D1F-C9D38E8CB2CA}" destId="{9BDA1533-DCD8-4032-967D-2DB149FAD0BE}" srcOrd="7" destOrd="0" presId="urn:microsoft.com/office/officeart/2005/8/layout/chevron1"/>
    <dgm:cxn modelId="{363A2EE2-5F5E-4B0B-968C-BAD17CA8992E}" type="presParOf" srcId="{32B560EB-88BC-4375-9D1F-C9D38E8CB2CA}" destId="{8D5BAE15-73B3-44AF-B08A-EEB910882B56}" srcOrd="8" destOrd="0" presId="urn:microsoft.com/office/officeart/2005/8/layout/chevron1"/>
    <dgm:cxn modelId="{0BE07C60-2605-46D2-9805-7B9BDA5146CE}" type="presParOf" srcId="{32B560EB-88BC-4375-9D1F-C9D38E8CB2CA}" destId="{0D794D3B-7251-4462-9D53-84D8B867D573}" srcOrd="9" destOrd="0" presId="urn:microsoft.com/office/officeart/2005/8/layout/chevron1"/>
    <dgm:cxn modelId="{026279AD-2D48-44A5-BD61-EAD590F41632}" type="presParOf" srcId="{32B560EB-88BC-4375-9D1F-C9D38E8CB2CA}" destId="{CF34954E-A71E-465A-9BF7-237C64064711}" srcOrd="10" destOrd="0" presId="urn:microsoft.com/office/officeart/2005/8/layout/chevron1"/>
  </dgm:cxnLst>
  <dgm:bg>
    <a:solidFill>
      <a:srgbClr val="E2E8C7">
        <a:alpha val="30000"/>
      </a:srgb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37BEB4D-0B5B-4D02-9D7F-3239FD4DA668}" type="doc">
      <dgm:prSet loTypeId="urn:microsoft.com/office/officeart/2005/8/layout/chevron1" loCatId="process" qsTypeId="urn:microsoft.com/office/officeart/2005/8/quickstyle/simple1" qsCatId="simple" csTypeId="urn:microsoft.com/office/officeart/2005/8/colors/accent1_2" csCatId="accent1" phldr="1"/>
      <dgm:spPr/>
    </dgm:pt>
    <dgm:pt modelId="{D9DF7375-28B4-46DC-AC9D-A9ECDB264140}">
      <dgm:prSet phldrT="[Text]" custT="1"/>
      <dgm:spPr>
        <a:noFill/>
        <a:ln>
          <a:solidFill>
            <a:srgbClr val="E8EDD2"/>
          </a:solidFill>
        </a:ln>
      </dgm:spPr>
      <dgm:t>
        <a:bodyPr/>
        <a:lstStyle/>
        <a:p>
          <a:r>
            <a:rPr lang="de-DE" sz="1000" b="0" dirty="0">
              <a:solidFill>
                <a:schemeClr val="tx2"/>
              </a:solidFill>
              <a:hlinkClick xmlns:r="http://schemas.openxmlformats.org/officeDocument/2006/relationships" r:id="rId1" action="ppaction://hlinksldjump">
                <a:extLst>
                  <a:ext uri="{A12FA001-AC4F-418D-AE19-62706E023703}">
                    <ahyp:hlinkClr xmlns="" xmlns:ahyp="http://schemas.microsoft.com/office/drawing/2018/hyperlinkcolor" val="tx"/>
                  </a:ext>
                </a:extLst>
              </a:hlinkClick>
            </a:rPr>
            <a:t>Highlights</a:t>
          </a:r>
          <a:endParaRPr lang="de-DE" sz="1000" b="0" dirty="0">
            <a:solidFill>
              <a:schemeClr val="tx2"/>
            </a:solidFill>
          </a:endParaRPr>
        </a:p>
      </dgm:t>
    </dgm:pt>
    <dgm:pt modelId="{0D59533A-CA12-4159-957C-99474F84F6A6}" type="parTrans" cxnId="{CD8B6146-BEA2-4B05-99CA-ED9779152AC3}">
      <dgm:prSet/>
      <dgm:spPr/>
      <dgm:t>
        <a:bodyPr/>
        <a:lstStyle/>
        <a:p>
          <a:endParaRPr lang="de-DE" sz="1000">
            <a:solidFill>
              <a:schemeClr val="tx2"/>
            </a:solidFill>
          </a:endParaRPr>
        </a:p>
      </dgm:t>
    </dgm:pt>
    <dgm:pt modelId="{579F66FD-0D89-4F19-932C-EA2FA58A1268}" type="sibTrans" cxnId="{CD8B6146-BEA2-4B05-99CA-ED9779152AC3}">
      <dgm:prSet/>
      <dgm:spPr/>
      <dgm:t>
        <a:bodyPr/>
        <a:lstStyle/>
        <a:p>
          <a:endParaRPr lang="de-DE" sz="1000">
            <a:solidFill>
              <a:schemeClr val="tx2"/>
            </a:solidFill>
          </a:endParaRPr>
        </a:p>
      </dgm:t>
    </dgm:pt>
    <dgm:pt modelId="{21251AAB-E309-4317-9CFF-180FC74089EC}">
      <dgm:prSet phldrT="[Text]" custT="1"/>
      <dgm:spPr>
        <a:solidFill>
          <a:srgbClr val="E2E8C7"/>
        </a:solidFill>
      </dgm:spPr>
      <dgm:t>
        <a:bodyPr/>
        <a:lstStyle/>
        <a:p>
          <a:r>
            <a:rPr lang="de-DE" sz="1000" b="1" dirty="0">
              <a:solidFill>
                <a:schemeClr val="tx2"/>
              </a:solidFill>
              <a:hlinkClick xmlns:r="http://schemas.openxmlformats.org/officeDocument/2006/relationships" r:id="rId2" action="ppaction://hlinksldjump">
                <a:extLst>
                  <a:ext uri="{A12FA001-AC4F-418D-AE19-62706E023703}">
                    <ahyp:hlinkClr xmlns="" xmlns:ahyp="http://schemas.microsoft.com/office/drawing/2018/hyperlinkcolor" val="tx"/>
                  </a:ext>
                </a:extLst>
              </a:hlinkClick>
            </a:rPr>
            <a:t>Research </a:t>
          </a:r>
          <a:r>
            <a:rPr lang="de-DE" sz="1000" b="1" dirty="0">
              <a:solidFill>
                <a:schemeClr val="tx2">
                  <a:alpha val="30000"/>
                </a:schemeClr>
              </a:solidFill>
              <a:hlinkClick xmlns:r="http://schemas.openxmlformats.org/officeDocument/2006/relationships" r:id="rId2" action="ppaction://hlinksldjump">
                <a:extLst>
                  <a:ext uri="{A12FA001-AC4F-418D-AE19-62706E023703}">
                    <ahyp:hlinkClr xmlns="" xmlns:ahyp="http://schemas.microsoft.com/office/drawing/2018/hyperlinkcolor" val="tx"/>
                  </a:ext>
                </a:extLst>
              </a:hlinkClick>
            </a:rPr>
            <a:t>motivation</a:t>
          </a:r>
          <a:endParaRPr lang="de-DE" sz="1000" b="1" dirty="0">
            <a:solidFill>
              <a:schemeClr val="tx2">
                <a:alpha val="30000"/>
              </a:schemeClr>
            </a:solidFill>
          </a:endParaRPr>
        </a:p>
      </dgm:t>
    </dgm:pt>
    <dgm:pt modelId="{5F3A3252-3209-497D-A2F7-F5A6E079E181}" type="parTrans" cxnId="{E1660351-2BEC-4B09-8E94-43075D0BE54A}">
      <dgm:prSet/>
      <dgm:spPr/>
      <dgm:t>
        <a:bodyPr/>
        <a:lstStyle/>
        <a:p>
          <a:endParaRPr lang="de-DE" sz="1000">
            <a:solidFill>
              <a:schemeClr val="tx2"/>
            </a:solidFill>
          </a:endParaRPr>
        </a:p>
      </dgm:t>
    </dgm:pt>
    <dgm:pt modelId="{B2087AAC-FD82-4D15-BE07-74C612D7292F}" type="sibTrans" cxnId="{E1660351-2BEC-4B09-8E94-43075D0BE54A}">
      <dgm:prSet/>
      <dgm:spPr/>
      <dgm:t>
        <a:bodyPr/>
        <a:lstStyle/>
        <a:p>
          <a:endParaRPr lang="de-DE" sz="1000">
            <a:solidFill>
              <a:schemeClr val="tx2"/>
            </a:solidFill>
          </a:endParaRPr>
        </a:p>
      </dgm:t>
    </dgm:pt>
    <dgm:pt modelId="{A33C9AD5-1A4B-4323-A3C8-071AC0144C94}">
      <dgm:prSet phldrT="[Text]" custT="1"/>
      <dgm:spPr>
        <a:noFill/>
      </dgm:spPr>
      <dgm:t>
        <a:bodyPr/>
        <a:lstStyle/>
        <a:p>
          <a:r>
            <a:rPr lang="de-DE" sz="1000" dirty="0">
              <a:solidFill>
                <a:schemeClr val="tx2"/>
              </a:solidFill>
              <a:hlinkClick xmlns:r="http://schemas.openxmlformats.org/officeDocument/2006/relationships" r:id="rId3" action="ppaction://hlinksldjump">
                <a:extLst>
                  <a:ext uri="{A12FA001-AC4F-418D-AE19-62706E023703}">
                    <ahyp:hlinkClr xmlns="" xmlns:ahyp="http://schemas.microsoft.com/office/drawing/2018/hyperlinkcolor" val="tx"/>
                  </a:ext>
                </a:extLst>
              </a:hlinkClick>
            </a:rPr>
            <a:t>Temporal dynamics</a:t>
          </a:r>
          <a:endParaRPr lang="de-DE" sz="1000" dirty="0">
            <a:solidFill>
              <a:schemeClr val="tx2"/>
            </a:solidFill>
          </a:endParaRPr>
        </a:p>
      </dgm:t>
    </dgm:pt>
    <dgm:pt modelId="{9FB1A4C4-C69E-4AFF-B06E-892F0AE2E7CD}" type="parTrans" cxnId="{F04A0278-033B-43CE-920E-25AA978E17F5}">
      <dgm:prSet/>
      <dgm:spPr/>
      <dgm:t>
        <a:bodyPr/>
        <a:lstStyle/>
        <a:p>
          <a:endParaRPr lang="de-DE" sz="1000">
            <a:solidFill>
              <a:schemeClr val="tx2"/>
            </a:solidFill>
          </a:endParaRPr>
        </a:p>
      </dgm:t>
    </dgm:pt>
    <dgm:pt modelId="{547424B0-6777-4731-8FFC-CC8AA7BEC78B}" type="sibTrans" cxnId="{F04A0278-033B-43CE-920E-25AA978E17F5}">
      <dgm:prSet/>
      <dgm:spPr/>
      <dgm:t>
        <a:bodyPr/>
        <a:lstStyle/>
        <a:p>
          <a:endParaRPr lang="de-DE" sz="1000">
            <a:solidFill>
              <a:schemeClr val="tx2"/>
            </a:solidFill>
          </a:endParaRPr>
        </a:p>
      </dgm:t>
    </dgm:pt>
    <dgm:pt modelId="{D5241073-1BE1-49FA-8B74-A2AD4F7A42AD}">
      <dgm:prSet phldrT="[Text]" custT="1"/>
      <dgm:spPr>
        <a:noFill/>
      </dgm:spPr>
      <dgm:t>
        <a:bodyPr/>
        <a:lstStyle/>
        <a:p>
          <a:r>
            <a:rPr lang="de-DE" sz="1000" dirty="0" smtClean="0">
              <a:solidFill>
                <a:schemeClr val="tx2"/>
              </a:solidFill>
              <a:hlinkClick xmlns:r="http://schemas.openxmlformats.org/officeDocument/2006/relationships" r:id="rId4" action="ppaction://hlinksldjump"/>
            </a:rPr>
            <a:t>Sensor </a:t>
          </a:r>
          <a:r>
            <a:rPr lang="de-DE" sz="1000" dirty="0" err="1" smtClean="0">
              <a:solidFill>
                <a:schemeClr val="tx2"/>
              </a:solidFill>
              <a:hlinkClick xmlns:r="http://schemas.openxmlformats.org/officeDocument/2006/relationships" r:id="rId4" action="ppaction://hlinksldjump"/>
            </a:rPr>
            <a:t>network</a:t>
          </a:r>
          <a:r>
            <a:rPr lang="de-DE" sz="1000" dirty="0" smtClean="0">
              <a:solidFill>
                <a:schemeClr val="tx2"/>
              </a:solidFill>
              <a:hlinkClick xmlns:r="http://schemas.openxmlformats.org/officeDocument/2006/relationships" r:id="rId4" action="ppaction://hlinksldjump"/>
            </a:rPr>
            <a:t> &amp; </a:t>
          </a:r>
          <a:r>
            <a:rPr lang="de-DE" sz="1000" dirty="0" err="1" smtClean="0">
              <a:solidFill>
                <a:schemeClr val="tx2"/>
              </a:solidFill>
              <a:hlinkClick xmlns:r="http://schemas.openxmlformats.org/officeDocument/2006/relationships" r:id="rId4" action="ppaction://hlinksldjump"/>
            </a:rPr>
            <a:t>dataset</a:t>
          </a:r>
          <a:endParaRPr lang="de-DE" sz="1000" dirty="0" smtClean="0">
            <a:solidFill>
              <a:schemeClr val="tx2"/>
            </a:solidFill>
          </a:endParaRPr>
        </a:p>
      </dgm:t>
    </dgm:pt>
    <dgm:pt modelId="{0F6E1CF1-4AE2-4D3F-A84F-E37041ECC890}" type="parTrans" cxnId="{205F16DC-CAC4-4378-9ED6-C1E2BCC46086}">
      <dgm:prSet/>
      <dgm:spPr/>
      <dgm:t>
        <a:bodyPr/>
        <a:lstStyle/>
        <a:p>
          <a:endParaRPr lang="de-DE" sz="1000">
            <a:solidFill>
              <a:schemeClr val="tx2"/>
            </a:solidFill>
          </a:endParaRPr>
        </a:p>
      </dgm:t>
    </dgm:pt>
    <dgm:pt modelId="{46C75B63-C5A2-44BA-9525-BF4A68296C37}" type="sibTrans" cxnId="{205F16DC-CAC4-4378-9ED6-C1E2BCC46086}">
      <dgm:prSet/>
      <dgm:spPr/>
      <dgm:t>
        <a:bodyPr/>
        <a:lstStyle/>
        <a:p>
          <a:endParaRPr lang="de-DE" sz="1000">
            <a:solidFill>
              <a:schemeClr val="tx2"/>
            </a:solidFill>
          </a:endParaRPr>
        </a:p>
      </dgm:t>
    </dgm:pt>
    <dgm:pt modelId="{81BB3B79-23D8-4B9D-B739-8F8CC03D7668}">
      <dgm:prSet phldrT="[Text]" custT="1"/>
      <dgm:spPr>
        <a:noFill/>
      </dgm:spPr>
      <dgm:t>
        <a:bodyPr/>
        <a:lstStyle/>
        <a:p>
          <a:r>
            <a:rPr lang="de-DE" sz="1000" dirty="0">
              <a:solidFill>
                <a:schemeClr val="tx2"/>
              </a:solidFill>
              <a:hlinkClick xmlns:r="http://schemas.openxmlformats.org/officeDocument/2006/relationships" r:id="rId5" action="ppaction://hlinksldjump">
                <a:extLst>
                  <a:ext uri="{A12FA001-AC4F-418D-AE19-62706E023703}">
                    <ahyp:hlinkClr xmlns="" xmlns:ahyp="http://schemas.microsoft.com/office/drawing/2018/hyperlinkcolor" val="tx"/>
                  </a:ext>
                </a:extLst>
              </a:hlinkClick>
            </a:rPr>
            <a:t>Spatial </a:t>
          </a:r>
          <a:r>
            <a:rPr lang="de-DE" sz="1000" dirty="0">
              <a:solidFill>
                <a:schemeClr val="tx2">
                  <a:alpha val="30000"/>
                </a:schemeClr>
              </a:solidFill>
              <a:hlinkClick xmlns:r="http://schemas.openxmlformats.org/officeDocument/2006/relationships" r:id="rId5" action="ppaction://hlinksldjump">
                <a:extLst>
                  <a:ext uri="{A12FA001-AC4F-418D-AE19-62706E023703}">
                    <ahyp:hlinkClr xmlns="" xmlns:ahyp="http://schemas.microsoft.com/office/drawing/2018/hyperlinkcolor" val="tx"/>
                  </a:ext>
                </a:extLst>
              </a:hlinkClick>
            </a:rPr>
            <a:t>variability</a:t>
          </a:r>
          <a:endParaRPr lang="de-DE" sz="1000" dirty="0">
            <a:solidFill>
              <a:schemeClr val="tx2">
                <a:alpha val="30000"/>
              </a:schemeClr>
            </a:solidFill>
          </a:endParaRPr>
        </a:p>
      </dgm:t>
    </dgm:pt>
    <dgm:pt modelId="{9E4FCD75-0D1D-4A6D-A798-3ABFE7CB1BE5}" type="parTrans" cxnId="{FA979072-9996-4AAD-B1B1-5559E8B109F0}">
      <dgm:prSet/>
      <dgm:spPr/>
      <dgm:t>
        <a:bodyPr/>
        <a:lstStyle/>
        <a:p>
          <a:endParaRPr lang="de-DE" sz="1000">
            <a:solidFill>
              <a:schemeClr val="tx2"/>
            </a:solidFill>
          </a:endParaRPr>
        </a:p>
      </dgm:t>
    </dgm:pt>
    <dgm:pt modelId="{C4104583-FDD8-4432-8283-F94AB7A911EE}" type="sibTrans" cxnId="{FA979072-9996-4AAD-B1B1-5559E8B109F0}">
      <dgm:prSet/>
      <dgm:spPr/>
      <dgm:t>
        <a:bodyPr/>
        <a:lstStyle/>
        <a:p>
          <a:endParaRPr lang="de-DE" sz="1000">
            <a:solidFill>
              <a:schemeClr val="tx2"/>
            </a:solidFill>
          </a:endParaRPr>
        </a:p>
      </dgm:t>
    </dgm:pt>
    <dgm:pt modelId="{02ED0A32-9CE4-4BB0-864A-1D6F651263B9}">
      <dgm:prSet phldrT="[Text]" custT="1"/>
      <dgm:spPr>
        <a:noFill/>
        <a:ln>
          <a:noFill/>
        </a:ln>
      </dgm:spPr>
      <dgm:t>
        <a:bodyPr/>
        <a:lstStyle/>
        <a:p>
          <a:r>
            <a:rPr lang="de-DE" sz="1000" dirty="0">
              <a:solidFill>
                <a:schemeClr val="tx2"/>
              </a:solidFill>
              <a:hlinkClick xmlns:r="http://schemas.openxmlformats.org/officeDocument/2006/relationships" r:id="rId6" action="ppaction://hlinksldjump">
                <a:extLst>
                  <a:ext uri="{A12FA001-AC4F-418D-AE19-62706E023703}">
                    <ahyp:hlinkClr xmlns="" xmlns:ahyp="http://schemas.microsoft.com/office/drawing/2018/hyperlinkcolor" val="tx"/>
                  </a:ext>
                </a:extLst>
              </a:hlinkClick>
            </a:rPr>
            <a:t>Conclusion &amp; Outlook</a:t>
          </a:r>
          <a:endParaRPr lang="de-DE" sz="1000" dirty="0">
            <a:solidFill>
              <a:schemeClr val="tx2"/>
            </a:solidFill>
          </a:endParaRPr>
        </a:p>
      </dgm:t>
    </dgm:pt>
    <dgm:pt modelId="{4106040F-028E-42DD-87F8-58430B0E10E1}" type="parTrans" cxnId="{AE2F74C6-8F77-4CDE-BBFC-ABC3EC47FEBF}">
      <dgm:prSet/>
      <dgm:spPr/>
      <dgm:t>
        <a:bodyPr/>
        <a:lstStyle/>
        <a:p>
          <a:endParaRPr lang="de-DE" sz="1000">
            <a:solidFill>
              <a:schemeClr val="tx2"/>
            </a:solidFill>
          </a:endParaRPr>
        </a:p>
      </dgm:t>
    </dgm:pt>
    <dgm:pt modelId="{AFC973B9-3AFF-470F-A244-17487CB7D8B3}" type="sibTrans" cxnId="{AE2F74C6-8F77-4CDE-BBFC-ABC3EC47FEBF}">
      <dgm:prSet/>
      <dgm:spPr/>
      <dgm:t>
        <a:bodyPr/>
        <a:lstStyle/>
        <a:p>
          <a:endParaRPr lang="de-DE" sz="1000">
            <a:solidFill>
              <a:schemeClr val="tx2"/>
            </a:solidFill>
          </a:endParaRPr>
        </a:p>
      </dgm:t>
    </dgm:pt>
    <dgm:pt modelId="{32B560EB-88BC-4375-9D1F-C9D38E8CB2CA}" type="pres">
      <dgm:prSet presAssocID="{237BEB4D-0B5B-4D02-9D7F-3239FD4DA668}" presName="Name0" presStyleCnt="0">
        <dgm:presLayoutVars>
          <dgm:dir/>
          <dgm:animLvl val="lvl"/>
          <dgm:resizeHandles val="exact"/>
        </dgm:presLayoutVars>
      </dgm:prSet>
      <dgm:spPr/>
    </dgm:pt>
    <dgm:pt modelId="{9743156B-D500-4C92-AFC6-C18C1CECC48D}" type="pres">
      <dgm:prSet presAssocID="{D9DF7375-28B4-46DC-AC9D-A9ECDB264140}" presName="parTxOnly" presStyleLbl="node1" presStyleIdx="0" presStyleCnt="6">
        <dgm:presLayoutVars>
          <dgm:chMax val="0"/>
          <dgm:chPref val="0"/>
          <dgm:bulletEnabled val="1"/>
        </dgm:presLayoutVars>
      </dgm:prSet>
      <dgm:spPr/>
      <dgm:t>
        <a:bodyPr/>
        <a:lstStyle/>
        <a:p>
          <a:endParaRPr lang="de-DE"/>
        </a:p>
      </dgm:t>
    </dgm:pt>
    <dgm:pt modelId="{5BA802F9-3B67-4129-A9C1-7033187BA7C1}" type="pres">
      <dgm:prSet presAssocID="{579F66FD-0D89-4F19-932C-EA2FA58A1268}" presName="parTxOnlySpace" presStyleCnt="0"/>
      <dgm:spPr/>
    </dgm:pt>
    <dgm:pt modelId="{9E20FAA1-CA10-4308-9020-7505D7EC2CD0}" type="pres">
      <dgm:prSet presAssocID="{21251AAB-E309-4317-9CFF-180FC74089EC}" presName="parTxOnly" presStyleLbl="node1" presStyleIdx="1" presStyleCnt="6">
        <dgm:presLayoutVars>
          <dgm:chMax val="0"/>
          <dgm:chPref val="0"/>
          <dgm:bulletEnabled val="1"/>
        </dgm:presLayoutVars>
      </dgm:prSet>
      <dgm:spPr/>
      <dgm:t>
        <a:bodyPr/>
        <a:lstStyle/>
        <a:p>
          <a:endParaRPr lang="de-DE"/>
        </a:p>
      </dgm:t>
    </dgm:pt>
    <dgm:pt modelId="{E67F4F79-9405-43D6-97A3-B0B36E991465}" type="pres">
      <dgm:prSet presAssocID="{B2087AAC-FD82-4D15-BE07-74C612D7292F}" presName="parTxOnlySpace" presStyleCnt="0"/>
      <dgm:spPr/>
    </dgm:pt>
    <dgm:pt modelId="{14A38BAE-E6E1-4B49-95BF-6BD95B603C5A}" type="pres">
      <dgm:prSet presAssocID="{D5241073-1BE1-49FA-8B74-A2AD4F7A42AD}" presName="parTxOnly" presStyleLbl="node1" presStyleIdx="2" presStyleCnt="6">
        <dgm:presLayoutVars>
          <dgm:chMax val="0"/>
          <dgm:chPref val="0"/>
          <dgm:bulletEnabled val="1"/>
        </dgm:presLayoutVars>
      </dgm:prSet>
      <dgm:spPr/>
      <dgm:t>
        <a:bodyPr/>
        <a:lstStyle/>
        <a:p>
          <a:endParaRPr lang="de-DE"/>
        </a:p>
      </dgm:t>
    </dgm:pt>
    <dgm:pt modelId="{B0059085-A586-4D57-81C0-E8B05389C135}" type="pres">
      <dgm:prSet presAssocID="{46C75B63-C5A2-44BA-9525-BF4A68296C37}" presName="parTxOnlySpace" presStyleCnt="0"/>
      <dgm:spPr/>
    </dgm:pt>
    <dgm:pt modelId="{D8FDAAF1-A56B-44E7-B986-452D539316C3}" type="pres">
      <dgm:prSet presAssocID="{81BB3B79-23D8-4B9D-B739-8F8CC03D7668}" presName="parTxOnly" presStyleLbl="node1" presStyleIdx="3" presStyleCnt="6">
        <dgm:presLayoutVars>
          <dgm:chMax val="0"/>
          <dgm:chPref val="0"/>
          <dgm:bulletEnabled val="1"/>
        </dgm:presLayoutVars>
      </dgm:prSet>
      <dgm:spPr/>
      <dgm:t>
        <a:bodyPr/>
        <a:lstStyle/>
        <a:p>
          <a:endParaRPr lang="de-DE"/>
        </a:p>
      </dgm:t>
    </dgm:pt>
    <dgm:pt modelId="{9BDA1533-DCD8-4032-967D-2DB149FAD0BE}" type="pres">
      <dgm:prSet presAssocID="{C4104583-FDD8-4432-8283-F94AB7A911EE}" presName="parTxOnlySpace" presStyleCnt="0"/>
      <dgm:spPr/>
    </dgm:pt>
    <dgm:pt modelId="{8D5BAE15-73B3-44AF-B08A-EEB910882B56}" type="pres">
      <dgm:prSet presAssocID="{A33C9AD5-1A4B-4323-A3C8-071AC0144C94}" presName="parTxOnly" presStyleLbl="node1" presStyleIdx="4" presStyleCnt="6">
        <dgm:presLayoutVars>
          <dgm:chMax val="0"/>
          <dgm:chPref val="0"/>
          <dgm:bulletEnabled val="1"/>
        </dgm:presLayoutVars>
      </dgm:prSet>
      <dgm:spPr/>
      <dgm:t>
        <a:bodyPr/>
        <a:lstStyle/>
        <a:p>
          <a:endParaRPr lang="de-DE"/>
        </a:p>
      </dgm:t>
    </dgm:pt>
    <dgm:pt modelId="{0D794D3B-7251-4462-9D53-84D8B867D573}" type="pres">
      <dgm:prSet presAssocID="{547424B0-6777-4731-8FFC-CC8AA7BEC78B}" presName="parTxOnlySpace" presStyleCnt="0"/>
      <dgm:spPr/>
    </dgm:pt>
    <dgm:pt modelId="{CF34954E-A71E-465A-9BF7-237C64064711}" type="pres">
      <dgm:prSet presAssocID="{02ED0A32-9CE4-4BB0-864A-1D6F651263B9}" presName="parTxOnly" presStyleLbl="node1" presStyleIdx="5" presStyleCnt="6">
        <dgm:presLayoutVars>
          <dgm:chMax val="0"/>
          <dgm:chPref val="0"/>
          <dgm:bulletEnabled val="1"/>
        </dgm:presLayoutVars>
      </dgm:prSet>
      <dgm:spPr/>
      <dgm:t>
        <a:bodyPr/>
        <a:lstStyle/>
        <a:p>
          <a:endParaRPr lang="de-DE"/>
        </a:p>
      </dgm:t>
    </dgm:pt>
  </dgm:ptLst>
  <dgm:cxnLst>
    <dgm:cxn modelId="{D89FFFAC-42F4-4F51-B4DC-CACB3223691B}" type="presOf" srcId="{02ED0A32-9CE4-4BB0-864A-1D6F651263B9}" destId="{CF34954E-A71E-465A-9BF7-237C64064711}" srcOrd="0" destOrd="0" presId="urn:microsoft.com/office/officeart/2005/8/layout/chevron1"/>
    <dgm:cxn modelId="{F1E7A7F8-3BD3-4889-ADE1-1DCD36BCD3EB}" type="presOf" srcId="{D9DF7375-28B4-46DC-AC9D-A9ECDB264140}" destId="{9743156B-D500-4C92-AFC6-C18C1CECC48D}" srcOrd="0" destOrd="0" presId="urn:microsoft.com/office/officeart/2005/8/layout/chevron1"/>
    <dgm:cxn modelId="{ACB34D47-18CB-4D9B-B7C9-038D2057B310}" type="presOf" srcId="{A33C9AD5-1A4B-4323-A3C8-071AC0144C94}" destId="{8D5BAE15-73B3-44AF-B08A-EEB910882B56}" srcOrd="0" destOrd="0" presId="urn:microsoft.com/office/officeart/2005/8/layout/chevron1"/>
    <dgm:cxn modelId="{F04A0278-033B-43CE-920E-25AA978E17F5}" srcId="{237BEB4D-0B5B-4D02-9D7F-3239FD4DA668}" destId="{A33C9AD5-1A4B-4323-A3C8-071AC0144C94}" srcOrd="4" destOrd="0" parTransId="{9FB1A4C4-C69E-4AFF-B06E-892F0AE2E7CD}" sibTransId="{547424B0-6777-4731-8FFC-CC8AA7BEC78B}"/>
    <dgm:cxn modelId="{CE41791C-6122-491E-9832-BD12EDCB556B}" type="presOf" srcId="{237BEB4D-0B5B-4D02-9D7F-3239FD4DA668}" destId="{32B560EB-88BC-4375-9D1F-C9D38E8CB2CA}" srcOrd="0" destOrd="0" presId="urn:microsoft.com/office/officeart/2005/8/layout/chevron1"/>
    <dgm:cxn modelId="{F3D0E3F5-9960-4AF7-81DB-8CFD200A842C}" type="presOf" srcId="{21251AAB-E309-4317-9CFF-180FC74089EC}" destId="{9E20FAA1-CA10-4308-9020-7505D7EC2CD0}" srcOrd="0" destOrd="0" presId="urn:microsoft.com/office/officeart/2005/8/layout/chevron1"/>
    <dgm:cxn modelId="{3F84B43B-56F3-4C64-BB99-100597CEE418}" type="presOf" srcId="{D5241073-1BE1-49FA-8B74-A2AD4F7A42AD}" destId="{14A38BAE-E6E1-4B49-95BF-6BD95B603C5A}" srcOrd="0" destOrd="0" presId="urn:microsoft.com/office/officeart/2005/8/layout/chevron1"/>
    <dgm:cxn modelId="{AE2F74C6-8F77-4CDE-BBFC-ABC3EC47FEBF}" srcId="{237BEB4D-0B5B-4D02-9D7F-3239FD4DA668}" destId="{02ED0A32-9CE4-4BB0-864A-1D6F651263B9}" srcOrd="5" destOrd="0" parTransId="{4106040F-028E-42DD-87F8-58430B0E10E1}" sibTransId="{AFC973B9-3AFF-470F-A244-17487CB7D8B3}"/>
    <dgm:cxn modelId="{E1660351-2BEC-4B09-8E94-43075D0BE54A}" srcId="{237BEB4D-0B5B-4D02-9D7F-3239FD4DA668}" destId="{21251AAB-E309-4317-9CFF-180FC74089EC}" srcOrd="1" destOrd="0" parTransId="{5F3A3252-3209-497D-A2F7-F5A6E079E181}" sibTransId="{B2087AAC-FD82-4D15-BE07-74C612D7292F}"/>
    <dgm:cxn modelId="{FA979072-9996-4AAD-B1B1-5559E8B109F0}" srcId="{237BEB4D-0B5B-4D02-9D7F-3239FD4DA668}" destId="{81BB3B79-23D8-4B9D-B739-8F8CC03D7668}" srcOrd="3" destOrd="0" parTransId="{9E4FCD75-0D1D-4A6D-A798-3ABFE7CB1BE5}" sibTransId="{C4104583-FDD8-4432-8283-F94AB7A911EE}"/>
    <dgm:cxn modelId="{205F16DC-CAC4-4378-9ED6-C1E2BCC46086}" srcId="{237BEB4D-0B5B-4D02-9D7F-3239FD4DA668}" destId="{D5241073-1BE1-49FA-8B74-A2AD4F7A42AD}" srcOrd="2" destOrd="0" parTransId="{0F6E1CF1-4AE2-4D3F-A84F-E37041ECC890}" sibTransId="{46C75B63-C5A2-44BA-9525-BF4A68296C37}"/>
    <dgm:cxn modelId="{CD8B6146-BEA2-4B05-99CA-ED9779152AC3}" srcId="{237BEB4D-0B5B-4D02-9D7F-3239FD4DA668}" destId="{D9DF7375-28B4-46DC-AC9D-A9ECDB264140}" srcOrd="0" destOrd="0" parTransId="{0D59533A-CA12-4159-957C-99474F84F6A6}" sibTransId="{579F66FD-0D89-4F19-932C-EA2FA58A1268}"/>
    <dgm:cxn modelId="{58A3EAEB-F75E-4D48-ACA5-C2F213CE2B5A}" type="presOf" srcId="{81BB3B79-23D8-4B9D-B739-8F8CC03D7668}" destId="{D8FDAAF1-A56B-44E7-B986-452D539316C3}" srcOrd="0" destOrd="0" presId="urn:microsoft.com/office/officeart/2005/8/layout/chevron1"/>
    <dgm:cxn modelId="{6815C729-BA36-431E-ACB6-FF6125BA4DD6}" type="presParOf" srcId="{32B560EB-88BC-4375-9D1F-C9D38E8CB2CA}" destId="{9743156B-D500-4C92-AFC6-C18C1CECC48D}" srcOrd="0" destOrd="0" presId="urn:microsoft.com/office/officeart/2005/8/layout/chevron1"/>
    <dgm:cxn modelId="{3E45664E-0D16-45EF-9CAE-DD9E562CD661}" type="presParOf" srcId="{32B560EB-88BC-4375-9D1F-C9D38E8CB2CA}" destId="{5BA802F9-3B67-4129-A9C1-7033187BA7C1}" srcOrd="1" destOrd="0" presId="urn:microsoft.com/office/officeart/2005/8/layout/chevron1"/>
    <dgm:cxn modelId="{3BCC06B2-A4DB-49E9-A57E-4B0AEA7261BD}" type="presParOf" srcId="{32B560EB-88BC-4375-9D1F-C9D38E8CB2CA}" destId="{9E20FAA1-CA10-4308-9020-7505D7EC2CD0}" srcOrd="2" destOrd="0" presId="urn:microsoft.com/office/officeart/2005/8/layout/chevron1"/>
    <dgm:cxn modelId="{A7394AC8-CC2D-47E8-BBB1-92765C1E6DB0}" type="presParOf" srcId="{32B560EB-88BC-4375-9D1F-C9D38E8CB2CA}" destId="{E67F4F79-9405-43D6-97A3-B0B36E991465}" srcOrd="3" destOrd="0" presId="urn:microsoft.com/office/officeart/2005/8/layout/chevron1"/>
    <dgm:cxn modelId="{B055914D-D006-4BB1-91AB-8AEC1CD7C790}" type="presParOf" srcId="{32B560EB-88BC-4375-9D1F-C9D38E8CB2CA}" destId="{14A38BAE-E6E1-4B49-95BF-6BD95B603C5A}" srcOrd="4" destOrd="0" presId="urn:microsoft.com/office/officeart/2005/8/layout/chevron1"/>
    <dgm:cxn modelId="{39ED3DE6-4DDE-4B32-BE33-36BD0724D640}" type="presParOf" srcId="{32B560EB-88BC-4375-9D1F-C9D38E8CB2CA}" destId="{B0059085-A586-4D57-81C0-E8B05389C135}" srcOrd="5" destOrd="0" presId="urn:microsoft.com/office/officeart/2005/8/layout/chevron1"/>
    <dgm:cxn modelId="{D2204D53-4903-4911-80B0-E9BFF4CCF2A9}" type="presParOf" srcId="{32B560EB-88BC-4375-9D1F-C9D38E8CB2CA}" destId="{D8FDAAF1-A56B-44E7-B986-452D539316C3}" srcOrd="6" destOrd="0" presId="urn:microsoft.com/office/officeart/2005/8/layout/chevron1"/>
    <dgm:cxn modelId="{B28903A6-F53B-46BF-B7A1-DAC181C9CE2D}" type="presParOf" srcId="{32B560EB-88BC-4375-9D1F-C9D38E8CB2CA}" destId="{9BDA1533-DCD8-4032-967D-2DB149FAD0BE}" srcOrd="7" destOrd="0" presId="urn:microsoft.com/office/officeart/2005/8/layout/chevron1"/>
    <dgm:cxn modelId="{363A2EE2-5F5E-4B0B-968C-BAD17CA8992E}" type="presParOf" srcId="{32B560EB-88BC-4375-9D1F-C9D38E8CB2CA}" destId="{8D5BAE15-73B3-44AF-B08A-EEB910882B56}" srcOrd="8" destOrd="0" presId="urn:microsoft.com/office/officeart/2005/8/layout/chevron1"/>
    <dgm:cxn modelId="{0BE07C60-2605-46D2-9805-7B9BDA5146CE}" type="presParOf" srcId="{32B560EB-88BC-4375-9D1F-C9D38E8CB2CA}" destId="{0D794D3B-7251-4462-9D53-84D8B867D573}" srcOrd="9" destOrd="0" presId="urn:microsoft.com/office/officeart/2005/8/layout/chevron1"/>
    <dgm:cxn modelId="{026279AD-2D48-44A5-BD61-EAD590F41632}" type="presParOf" srcId="{32B560EB-88BC-4375-9D1F-C9D38E8CB2CA}" destId="{CF34954E-A71E-465A-9BF7-237C64064711}" srcOrd="10" destOrd="0" presId="urn:microsoft.com/office/officeart/2005/8/layout/chevron1"/>
  </dgm:cxnLst>
  <dgm:bg>
    <a:solidFill>
      <a:srgbClr val="E2E8C7">
        <a:alpha val="30000"/>
      </a:srgb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37BEB4D-0B5B-4D02-9D7F-3239FD4DA668}" type="doc">
      <dgm:prSet loTypeId="urn:microsoft.com/office/officeart/2005/8/layout/chevron1" loCatId="process" qsTypeId="urn:microsoft.com/office/officeart/2005/8/quickstyle/simple1" qsCatId="simple" csTypeId="urn:microsoft.com/office/officeart/2005/8/colors/accent1_2" csCatId="accent1" phldr="1"/>
      <dgm:spPr/>
    </dgm:pt>
    <dgm:pt modelId="{D9DF7375-28B4-46DC-AC9D-A9ECDB264140}">
      <dgm:prSet phldrT="[Text]" custT="1"/>
      <dgm:spPr>
        <a:noFill/>
        <a:ln>
          <a:solidFill>
            <a:srgbClr val="E8EDD2"/>
          </a:solidFill>
        </a:ln>
      </dgm:spPr>
      <dgm:t>
        <a:bodyPr/>
        <a:lstStyle/>
        <a:p>
          <a:r>
            <a:rPr lang="de-DE" sz="1000" b="0" dirty="0">
              <a:solidFill>
                <a:schemeClr val="tx2"/>
              </a:solidFill>
              <a:hlinkClick xmlns:r="http://schemas.openxmlformats.org/officeDocument/2006/relationships" r:id="rId1" action="ppaction://hlinksldjump">
                <a:extLst>
                  <a:ext uri="{A12FA001-AC4F-418D-AE19-62706E023703}">
                    <ahyp:hlinkClr xmlns="" xmlns:ahyp="http://schemas.microsoft.com/office/drawing/2018/hyperlinkcolor" val="tx"/>
                  </a:ext>
                </a:extLst>
              </a:hlinkClick>
            </a:rPr>
            <a:t>Highlights</a:t>
          </a:r>
          <a:endParaRPr lang="de-DE" sz="1000" b="0" dirty="0">
            <a:solidFill>
              <a:schemeClr val="tx2"/>
            </a:solidFill>
          </a:endParaRPr>
        </a:p>
      </dgm:t>
    </dgm:pt>
    <dgm:pt modelId="{0D59533A-CA12-4159-957C-99474F84F6A6}" type="parTrans" cxnId="{CD8B6146-BEA2-4B05-99CA-ED9779152AC3}">
      <dgm:prSet/>
      <dgm:spPr/>
      <dgm:t>
        <a:bodyPr/>
        <a:lstStyle/>
        <a:p>
          <a:endParaRPr lang="de-DE" sz="1000">
            <a:solidFill>
              <a:schemeClr val="tx2"/>
            </a:solidFill>
          </a:endParaRPr>
        </a:p>
      </dgm:t>
    </dgm:pt>
    <dgm:pt modelId="{579F66FD-0D89-4F19-932C-EA2FA58A1268}" type="sibTrans" cxnId="{CD8B6146-BEA2-4B05-99CA-ED9779152AC3}">
      <dgm:prSet/>
      <dgm:spPr/>
      <dgm:t>
        <a:bodyPr/>
        <a:lstStyle/>
        <a:p>
          <a:endParaRPr lang="de-DE" sz="1000">
            <a:solidFill>
              <a:schemeClr val="tx2"/>
            </a:solidFill>
          </a:endParaRPr>
        </a:p>
      </dgm:t>
    </dgm:pt>
    <dgm:pt modelId="{21251AAB-E309-4317-9CFF-180FC74089EC}">
      <dgm:prSet phldrT="[Text]" custT="1"/>
      <dgm:spPr>
        <a:noFill/>
      </dgm:spPr>
      <dgm:t>
        <a:bodyPr/>
        <a:lstStyle/>
        <a:p>
          <a:r>
            <a:rPr lang="de-DE" sz="1000" b="0" dirty="0">
              <a:solidFill>
                <a:schemeClr val="tx2"/>
              </a:solidFill>
              <a:hlinkClick xmlns:r="http://schemas.openxmlformats.org/officeDocument/2006/relationships" r:id="rId2" action="ppaction://hlinksldjump">
                <a:extLst>
                  <a:ext uri="{A12FA001-AC4F-418D-AE19-62706E023703}">
                    <ahyp:hlinkClr xmlns="" xmlns:ahyp="http://schemas.microsoft.com/office/drawing/2018/hyperlinkcolor" val="tx"/>
                  </a:ext>
                </a:extLst>
              </a:hlinkClick>
            </a:rPr>
            <a:t>Research </a:t>
          </a:r>
          <a:r>
            <a:rPr lang="de-DE" sz="1000" b="0" dirty="0">
              <a:solidFill>
                <a:schemeClr val="tx2">
                  <a:alpha val="30000"/>
                </a:schemeClr>
              </a:solidFill>
              <a:hlinkClick xmlns:r="http://schemas.openxmlformats.org/officeDocument/2006/relationships" r:id="rId2" action="ppaction://hlinksldjump">
                <a:extLst>
                  <a:ext uri="{A12FA001-AC4F-418D-AE19-62706E023703}">
                    <ahyp:hlinkClr xmlns="" xmlns:ahyp="http://schemas.microsoft.com/office/drawing/2018/hyperlinkcolor" val="tx"/>
                  </a:ext>
                </a:extLst>
              </a:hlinkClick>
            </a:rPr>
            <a:t>motivation</a:t>
          </a:r>
          <a:endParaRPr lang="de-DE" sz="1000" b="0" dirty="0">
            <a:solidFill>
              <a:schemeClr val="tx2">
                <a:alpha val="30000"/>
              </a:schemeClr>
            </a:solidFill>
          </a:endParaRPr>
        </a:p>
      </dgm:t>
    </dgm:pt>
    <dgm:pt modelId="{5F3A3252-3209-497D-A2F7-F5A6E079E181}" type="parTrans" cxnId="{E1660351-2BEC-4B09-8E94-43075D0BE54A}">
      <dgm:prSet/>
      <dgm:spPr/>
      <dgm:t>
        <a:bodyPr/>
        <a:lstStyle/>
        <a:p>
          <a:endParaRPr lang="de-DE" sz="1000">
            <a:solidFill>
              <a:schemeClr val="tx2"/>
            </a:solidFill>
          </a:endParaRPr>
        </a:p>
      </dgm:t>
    </dgm:pt>
    <dgm:pt modelId="{B2087AAC-FD82-4D15-BE07-74C612D7292F}" type="sibTrans" cxnId="{E1660351-2BEC-4B09-8E94-43075D0BE54A}">
      <dgm:prSet/>
      <dgm:spPr/>
      <dgm:t>
        <a:bodyPr/>
        <a:lstStyle/>
        <a:p>
          <a:endParaRPr lang="de-DE" sz="1000">
            <a:solidFill>
              <a:schemeClr val="tx2"/>
            </a:solidFill>
          </a:endParaRPr>
        </a:p>
      </dgm:t>
    </dgm:pt>
    <dgm:pt modelId="{A33C9AD5-1A4B-4323-A3C8-071AC0144C94}">
      <dgm:prSet phldrT="[Text]" custT="1"/>
      <dgm:spPr>
        <a:noFill/>
      </dgm:spPr>
      <dgm:t>
        <a:bodyPr/>
        <a:lstStyle/>
        <a:p>
          <a:r>
            <a:rPr lang="de-DE" sz="1000" dirty="0">
              <a:solidFill>
                <a:schemeClr val="tx2"/>
              </a:solidFill>
              <a:hlinkClick xmlns:r="http://schemas.openxmlformats.org/officeDocument/2006/relationships" r:id="rId3" action="ppaction://hlinksldjump">
                <a:extLst>
                  <a:ext uri="{A12FA001-AC4F-418D-AE19-62706E023703}">
                    <ahyp:hlinkClr xmlns="" xmlns:ahyp="http://schemas.microsoft.com/office/drawing/2018/hyperlinkcolor" val="tx"/>
                  </a:ext>
                </a:extLst>
              </a:hlinkClick>
            </a:rPr>
            <a:t>Temporal dynamics</a:t>
          </a:r>
          <a:endParaRPr lang="de-DE" sz="1000" dirty="0">
            <a:solidFill>
              <a:schemeClr val="tx2"/>
            </a:solidFill>
          </a:endParaRPr>
        </a:p>
      </dgm:t>
    </dgm:pt>
    <dgm:pt modelId="{9FB1A4C4-C69E-4AFF-B06E-892F0AE2E7CD}" type="parTrans" cxnId="{F04A0278-033B-43CE-920E-25AA978E17F5}">
      <dgm:prSet/>
      <dgm:spPr/>
      <dgm:t>
        <a:bodyPr/>
        <a:lstStyle/>
        <a:p>
          <a:endParaRPr lang="de-DE" sz="1000">
            <a:solidFill>
              <a:schemeClr val="tx2"/>
            </a:solidFill>
          </a:endParaRPr>
        </a:p>
      </dgm:t>
    </dgm:pt>
    <dgm:pt modelId="{547424B0-6777-4731-8FFC-CC8AA7BEC78B}" type="sibTrans" cxnId="{F04A0278-033B-43CE-920E-25AA978E17F5}">
      <dgm:prSet/>
      <dgm:spPr/>
      <dgm:t>
        <a:bodyPr/>
        <a:lstStyle/>
        <a:p>
          <a:endParaRPr lang="de-DE" sz="1000">
            <a:solidFill>
              <a:schemeClr val="tx2"/>
            </a:solidFill>
          </a:endParaRPr>
        </a:p>
      </dgm:t>
    </dgm:pt>
    <dgm:pt modelId="{D5241073-1BE1-49FA-8B74-A2AD4F7A42AD}">
      <dgm:prSet phldrT="[Text]" custT="1"/>
      <dgm:spPr>
        <a:solidFill>
          <a:srgbClr val="E2E8C7"/>
        </a:solidFill>
      </dgm:spPr>
      <dgm:t>
        <a:bodyPr/>
        <a:lstStyle/>
        <a:p>
          <a:r>
            <a:rPr lang="de-DE" sz="1000" b="1" dirty="0" smtClean="0">
              <a:solidFill>
                <a:schemeClr val="tx2"/>
              </a:solidFill>
              <a:hlinkClick xmlns:r="http://schemas.openxmlformats.org/officeDocument/2006/relationships" r:id="rId4" action="ppaction://hlinksldjump"/>
            </a:rPr>
            <a:t>Sensor </a:t>
          </a:r>
          <a:r>
            <a:rPr lang="de-DE" sz="1000" b="1" dirty="0" err="1" smtClean="0">
              <a:solidFill>
                <a:schemeClr val="tx2"/>
              </a:solidFill>
              <a:hlinkClick xmlns:r="http://schemas.openxmlformats.org/officeDocument/2006/relationships" r:id="rId4" action="ppaction://hlinksldjump"/>
            </a:rPr>
            <a:t>network</a:t>
          </a:r>
          <a:r>
            <a:rPr lang="de-DE" sz="1000" b="1" dirty="0" smtClean="0">
              <a:solidFill>
                <a:schemeClr val="tx2"/>
              </a:solidFill>
              <a:hlinkClick xmlns:r="http://schemas.openxmlformats.org/officeDocument/2006/relationships" r:id="rId4" action="ppaction://hlinksldjump"/>
            </a:rPr>
            <a:t> &amp; </a:t>
          </a:r>
          <a:r>
            <a:rPr lang="de-DE" sz="1000" b="1" dirty="0" err="1" smtClean="0">
              <a:solidFill>
                <a:schemeClr val="tx2"/>
              </a:solidFill>
              <a:hlinkClick xmlns:r="http://schemas.openxmlformats.org/officeDocument/2006/relationships" r:id="rId4" action="ppaction://hlinksldjump"/>
            </a:rPr>
            <a:t>dataset</a:t>
          </a:r>
          <a:endParaRPr lang="de-DE" sz="1000" b="1" dirty="0" smtClean="0">
            <a:solidFill>
              <a:schemeClr val="tx2"/>
            </a:solidFill>
          </a:endParaRPr>
        </a:p>
      </dgm:t>
    </dgm:pt>
    <dgm:pt modelId="{0F6E1CF1-4AE2-4D3F-A84F-E37041ECC890}" type="parTrans" cxnId="{205F16DC-CAC4-4378-9ED6-C1E2BCC46086}">
      <dgm:prSet/>
      <dgm:spPr/>
      <dgm:t>
        <a:bodyPr/>
        <a:lstStyle/>
        <a:p>
          <a:endParaRPr lang="de-DE" sz="1000">
            <a:solidFill>
              <a:schemeClr val="tx2"/>
            </a:solidFill>
          </a:endParaRPr>
        </a:p>
      </dgm:t>
    </dgm:pt>
    <dgm:pt modelId="{46C75B63-C5A2-44BA-9525-BF4A68296C37}" type="sibTrans" cxnId="{205F16DC-CAC4-4378-9ED6-C1E2BCC46086}">
      <dgm:prSet/>
      <dgm:spPr/>
      <dgm:t>
        <a:bodyPr/>
        <a:lstStyle/>
        <a:p>
          <a:endParaRPr lang="de-DE" sz="1000">
            <a:solidFill>
              <a:schemeClr val="tx2"/>
            </a:solidFill>
          </a:endParaRPr>
        </a:p>
      </dgm:t>
    </dgm:pt>
    <dgm:pt modelId="{81BB3B79-23D8-4B9D-B739-8F8CC03D7668}">
      <dgm:prSet phldrT="[Text]" custT="1"/>
      <dgm:spPr>
        <a:noFill/>
      </dgm:spPr>
      <dgm:t>
        <a:bodyPr/>
        <a:lstStyle/>
        <a:p>
          <a:r>
            <a:rPr lang="de-DE" sz="1000" dirty="0">
              <a:solidFill>
                <a:schemeClr val="tx2"/>
              </a:solidFill>
              <a:hlinkClick xmlns:r="http://schemas.openxmlformats.org/officeDocument/2006/relationships" r:id="rId5" action="ppaction://hlinksldjump">
                <a:extLst>
                  <a:ext uri="{A12FA001-AC4F-418D-AE19-62706E023703}">
                    <ahyp:hlinkClr xmlns="" xmlns:ahyp="http://schemas.microsoft.com/office/drawing/2018/hyperlinkcolor" val="tx"/>
                  </a:ext>
                </a:extLst>
              </a:hlinkClick>
            </a:rPr>
            <a:t>Spatial </a:t>
          </a:r>
          <a:r>
            <a:rPr lang="de-DE" sz="1000" dirty="0">
              <a:solidFill>
                <a:schemeClr val="tx2">
                  <a:alpha val="30000"/>
                </a:schemeClr>
              </a:solidFill>
              <a:hlinkClick xmlns:r="http://schemas.openxmlformats.org/officeDocument/2006/relationships" r:id="rId5" action="ppaction://hlinksldjump">
                <a:extLst>
                  <a:ext uri="{A12FA001-AC4F-418D-AE19-62706E023703}">
                    <ahyp:hlinkClr xmlns="" xmlns:ahyp="http://schemas.microsoft.com/office/drawing/2018/hyperlinkcolor" val="tx"/>
                  </a:ext>
                </a:extLst>
              </a:hlinkClick>
            </a:rPr>
            <a:t>variability</a:t>
          </a:r>
          <a:endParaRPr lang="de-DE" sz="1000" dirty="0">
            <a:solidFill>
              <a:schemeClr val="tx2">
                <a:alpha val="30000"/>
              </a:schemeClr>
            </a:solidFill>
          </a:endParaRPr>
        </a:p>
      </dgm:t>
    </dgm:pt>
    <dgm:pt modelId="{9E4FCD75-0D1D-4A6D-A798-3ABFE7CB1BE5}" type="parTrans" cxnId="{FA979072-9996-4AAD-B1B1-5559E8B109F0}">
      <dgm:prSet/>
      <dgm:spPr/>
      <dgm:t>
        <a:bodyPr/>
        <a:lstStyle/>
        <a:p>
          <a:endParaRPr lang="de-DE" sz="1000">
            <a:solidFill>
              <a:schemeClr val="tx2"/>
            </a:solidFill>
          </a:endParaRPr>
        </a:p>
      </dgm:t>
    </dgm:pt>
    <dgm:pt modelId="{C4104583-FDD8-4432-8283-F94AB7A911EE}" type="sibTrans" cxnId="{FA979072-9996-4AAD-B1B1-5559E8B109F0}">
      <dgm:prSet/>
      <dgm:spPr/>
      <dgm:t>
        <a:bodyPr/>
        <a:lstStyle/>
        <a:p>
          <a:endParaRPr lang="de-DE" sz="1000">
            <a:solidFill>
              <a:schemeClr val="tx2"/>
            </a:solidFill>
          </a:endParaRPr>
        </a:p>
      </dgm:t>
    </dgm:pt>
    <dgm:pt modelId="{02ED0A32-9CE4-4BB0-864A-1D6F651263B9}">
      <dgm:prSet phldrT="[Text]" custT="1"/>
      <dgm:spPr>
        <a:noFill/>
        <a:ln>
          <a:noFill/>
        </a:ln>
      </dgm:spPr>
      <dgm:t>
        <a:bodyPr/>
        <a:lstStyle/>
        <a:p>
          <a:r>
            <a:rPr lang="de-DE" sz="1000" dirty="0">
              <a:solidFill>
                <a:schemeClr val="tx2"/>
              </a:solidFill>
              <a:hlinkClick xmlns:r="http://schemas.openxmlformats.org/officeDocument/2006/relationships" r:id="rId6" action="ppaction://hlinksldjump">
                <a:extLst>
                  <a:ext uri="{A12FA001-AC4F-418D-AE19-62706E023703}">
                    <ahyp:hlinkClr xmlns="" xmlns:ahyp="http://schemas.microsoft.com/office/drawing/2018/hyperlinkcolor" val="tx"/>
                  </a:ext>
                </a:extLst>
              </a:hlinkClick>
            </a:rPr>
            <a:t>Conclusion &amp; Outlook</a:t>
          </a:r>
          <a:endParaRPr lang="de-DE" sz="1000" dirty="0">
            <a:solidFill>
              <a:schemeClr val="tx2"/>
            </a:solidFill>
          </a:endParaRPr>
        </a:p>
      </dgm:t>
    </dgm:pt>
    <dgm:pt modelId="{4106040F-028E-42DD-87F8-58430B0E10E1}" type="parTrans" cxnId="{AE2F74C6-8F77-4CDE-BBFC-ABC3EC47FEBF}">
      <dgm:prSet/>
      <dgm:spPr/>
      <dgm:t>
        <a:bodyPr/>
        <a:lstStyle/>
        <a:p>
          <a:endParaRPr lang="de-DE" sz="1000">
            <a:solidFill>
              <a:schemeClr val="tx2"/>
            </a:solidFill>
          </a:endParaRPr>
        </a:p>
      </dgm:t>
    </dgm:pt>
    <dgm:pt modelId="{AFC973B9-3AFF-470F-A244-17487CB7D8B3}" type="sibTrans" cxnId="{AE2F74C6-8F77-4CDE-BBFC-ABC3EC47FEBF}">
      <dgm:prSet/>
      <dgm:spPr/>
      <dgm:t>
        <a:bodyPr/>
        <a:lstStyle/>
        <a:p>
          <a:endParaRPr lang="de-DE" sz="1000">
            <a:solidFill>
              <a:schemeClr val="tx2"/>
            </a:solidFill>
          </a:endParaRPr>
        </a:p>
      </dgm:t>
    </dgm:pt>
    <dgm:pt modelId="{32B560EB-88BC-4375-9D1F-C9D38E8CB2CA}" type="pres">
      <dgm:prSet presAssocID="{237BEB4D-0B5B-4D02-9D7F-3239FD4DA668}" presName="Name0" presStyleCnt="0">
        <dgm:presLayoutVars>
          <dgm:dir/>
          <dgm:animLvl val="lvl"/>
          <dgm:resizeHandles val="exact"/>
        </dgm:presLayoutVars>
      </dgm:prSet>
      <dgm:spPr/>
    </dgm:pt>
    <dgm:pt modelId="{9743156B-D500-4C92-AFC6-C18C1CECC48D}" type="pres">
      <dgm:prSet presAssocID="{D9DF7375-28B4-46DC-AC9D-A9ECDB264140}" presName="parTxOnly" presStyleLbl="node1" presStyleIdx="0" presStyleCnt="6">
        <dgm:presLayoutVars>
          <dgm:chMax val="0"/>
          <dgm:chPref val="0"/>
          <dgm:bulletEnabled val="1"/>
        </dgm:presLayoutVars>
      </dgm:prSet>
      <dgm:spPr/>
      <dgm:t>
        <a:bodyPr/>
        <a:lstStyle/>
        <a:p>
          <a:endParaRPr lang="de-DE"/>
        </a:p>
      </dgm:t>
    </dgm:pt>
    <dgm:pt modelId="{5BA802F9-3B67-4129-A9C1-7033187BA7C1}" type="pres">
      <dgm:prSet presAssocID="{579F66FD-0D89-4F19-932C-EA2FA58A1268}" presName="parTxOnlySpace" presStyleCnt="0"/>
      <dgm:spPr/>
    </dgm:pt>
    <dgm:pt modelId="{9E20FAA1-CA10-4308-9020-7505D7EC2CD0}" type="pres">
      <dgm:prSet presAssocID="{21251AAB-E309-4317-9CFF-180FC74089EC}" presName="parTxOnly" presStyleLbl="node1" presStyleIdx="1" presStyleCnt="6">
        <dgm:presLayoutVars>
          <dgm:chMax val="0"/>
          <dgm:chPref val="0"/>
          <dgm:bulletEnabled val="1"/>
        </dgm:presLayoutVars>
      </dgm:prSet>
      <dgm:spPr/>
      <dgm:t>
        <a:bodyPr/>
        <a:lstStyle/>
        <a:p>
          <a:endParaRPr lang="de-DE"/>
        </a:p>
      </dgm:t>
    </dgm:pt>
    <dgm:pt modelId="{E67F4F79-9405-43D6-97A3-B0B36E991465}" type="pres">
      <dgm:prSet presAssocID="{B2087AAC-FD82-4D15-BE07-74C612D7292F}" presName="parTxOnlySpace" presStyleCnt="0"/>
      <dgm:spPr/>
    </dgm:pt>
    <dgm:pt modelId="{14A38BAE-E6E1-4B49-95BF-6BD95B603C5A}" type="pres">
      <dgm:prSet presAssocID="{D5241073-1BE1-49FA-8B74-A2AD4F7A42AD}" presName="parTxOnly" presStyleLbl="node1" presStyleIdx="2" presStyleCnt="6">
        <dgm:presLayoutVars>
          <dgm:chMax val="0"/>
          <dgm:chPref val="0"/>
          <dgm:bulletEnabled val="1"/>
        </dgm:presLayoutVars>
      </dgm:prSet>
      <dgm:spPr/>
      <dgm:t>
        <a:bodyPr/>
        <a:lstStyle/>
        <a:p>
          <a:endParaRPr lang="de-DE"/>
        </a:p>
      </dgm:t>
    </dgm:pt>
    <dgm:pt modelId="{B0059085-A586-4D57-81C0-E8B05389C135}" type="pres">
      <dgm:prSet presAssocID="{46C75B63-C5A2-44BA-9525-BF4A68296C37}" presName="parTxOnlySpace" presStyleCnt="0"/>
      <dgm:spPr/>
    </dgm:pt>
    <dgm:pt modelId="{D8FDAAF1-A56B-44E7-B986-452D539316C3}" type="pres">
      <dgm:prSet presAssocID="{81BB3B79-23D8-4B9D-B739-8F8CC03D7668}" presName="parTxOnly" presStyleLbl="node1" presStyleIdx="3" presStyleCnt="6">
        <dgm:presLayoutVars>
          <dgm:chMax val="0"/>
          <dgm:chPref val="0"/>
          <dgm:bulletEnabled val="1"/>
        </dgm:presLayoutVars>
      </dgm:prSet>
      <dgm:spPr/>
      <dgm:t>
        <a:bodyPr/>
        <a:lstStyle/>
        <a:p>
          <a:endParaRPr lang="de-DE"/>
        </a:p>
      </dgm:t>
    </dgm:pt>
    <dgm:pt modelId="{9BDA1533-DCD8-4032-967D-2DB149FAD0BE}" type="pres">
      <dgm:prSet presAssocID="{C4104583-FDD8-4432-8283-F94AB7A911EE}" presName="parTxOnlySpace" presStyleCnt="0"/>
      <dgm:spPr/>
    </dgm:pt>
    <dgm:pt modelId="{8D5BAE15-73B3-44AF-B08A-EEB910882B56}" type="pres">
      <dgm:prSet presAssocID="{A33C9AD5-1A4B-4323-A3C8-071AC0144C94}" presName="parTxOnly" presStyleLbl="node1" presStyleIdx="4" presStyleCnt="6">
        <dgm:presLayoutVars>
          <dgm:chMax val="0"/>
          <dgm:chPref val="0"/>
          <dgm:bulletEnabled val="1"/>
        </dgm:presLayoutVars>
      </dgm:prSet>
      <dgm:spPr/>
      <dgm:t>
        <a:bodyPr/>
        <a:lstStyle/>
        <a:p>
          <a:endParaRPr lang="de-DE"/>
        </a:p>
      </dgm:t>
    </dgm:pt>
    <dgm:pt modelId="{0D794D3B-7251-4462-9D53-84D8B867D573}" type="pres">
      <dgm:prSet presAssocID="{547424B0-6777-4731-8FFC-CC8AA7BEC78B}" presName="parTxOnlySpace" presStyleCnt="0"/>
      <dgm:spPr/>
    </dgm:pt>
    <dgm:pt modelId="{CF34954E-A71E-465A-9BF7-237C64064711}" type="pres">
      <dgm:prSet presAssocID="{02ED0A32-9CE4-4BB0-864A-1D6F651263B9}" presName="parTxOnly" presStyleLbl="node1" presStyleIdx="5" presStyleCnt="6">
        <dgm:presLayoutVars>
          <dgm:chMax val="0"/>
          <dgm:chPref val="0"/>
          <dgm:bulletEnabled val="1"/>
        </dgm:presLayoutVars>
      </dgm:prSet>
      <dgm:spPr/>
      <dgm:t>
        <a:bodyPr/>
        <a:lstStyle/>
        <a:p>
          <a:endParaRPr lang="de-DE"/>
        </a:p>
      </dgm:t>
    </dgm:pt>
  </dgm:ptLst>
  <dgm:cxnLst>
    <dgm:cxn modelId="{D89FFFAC-42F4-4F51-B4DC-CACB3223691B}" type="presOf" srcId="{02ED0A32-9CE4-4BB0-864A-1D6F651263B9}" destId="{CF34954E-A71E-465A-9BF7-237C64064711}" srcOrd="0" destOrd="0" presId="urn:microsoft.com/office/officeart/2005/8/layout/chevron1"/>
    <dgm:cxn modelId="{F1E7A7F8-3BD3-4889-ADE1-1DCD36BCD3EB}" type="presOf" srcId="{D9DF7375-28B4-46DC-AC9D-A9ECDB264140}" destId="{9743156B-D500-4C92-AFC6-C18C1CECC48D}" srcOrd="0" destOrd="0" presId="urn:microsoft.com/office/officeart/2005/8/layout/chevron1"/>
    <dgm:cxn modelId="{ACB34D47-18CB-4D9B-B7C9-038D2057B310}" type="presOf" srcId="{A33C9AD5-1A4B-4323-A3C8-071AC0144C94}" destId="{8D5BAE15-73B3-44AF-B08A-EEB910882B56}" srcOrd="0" destOrd="0" presId="urn:microsoft.com/office/officeart/2005/8/layout/chevron1"/>
    <dgm:cxn modelId="{F04A0278-033B-43CE-920E-25AA978E17F5}" srcId="{237BEB4D-0B5B-4D02-9D7F-3239FD4DA668}" destId="{A33C9AD5-1A4B-4323-A3C8-071AC0144C94}" srcOrd="4" destOrd="0" parTransId="{9FB1A4C4-C69E-4AFF-B06E-892F0AE2E7CD}" sibTransId="{547424B0-6777-4731-8FFC-CC8AA7BEC78B}"/>
    <dgm:cxn modelId="{CE41791C-6122-491E-9832-BD12EDCB556B}" type="presOf" srcId="{237BEB4D-0B5B-4D02-9D7F-3239FD4DA668}" destId="{32B560EB-88BC-4375-9D1F-C9D38E8CB2CA}" srcOrd="0" destOrd="0" presId="urn:microsoft.com/office/officeart/2005/8/layout/chevron1"/>
    <dgm:cxn modelId="{F3D0E3F5-9960-4AF7-81DB-8CFD200A842C}" type="presOf" srcId="{21251AAB-E309-4317-9CFF-180FC74089EC}" destId="{9E20FAA1-CA10-4308-9020-7505D7EC2CD0}" srcOrd="0" destOrd="0" presId="urn:microsoft.com/office/officeart/2005/8/layout/chevron1"/>
    <dgm:cxn modelId="{3F84B43B-56F3-4C64-BB99-100597CEE418}" type="presOf" srcId="{D5241073-1BE1-49FA-8B74-A2AD4F7A42AD}" destId="{14A38BAE-E6E1-4B49-95BF-6BD95B603C5A}" srcOrd="0" destOrd="0" presId="urn:microsoft.com/office/officeart/2005/8/layout/chevron1"/>
    <dgm:cxn modelId="{AE2F74C6-8F77-4CDE-BBFC-ABC3EC47FEBF}" srcId="{237BEB4D-0B5B-4D02-9D7F-3239FD4DA668}" destId="{02ED0A32-9CE4-4BB0-864A-1D6F651263B9}" srcOrd="5" destOrd="0" parTransId="{4106040F-028E-42DD-87F8-58430B0E10E1}" sibTransId="{AFC973B9-3AFF-470F-A244-17487CB7D8B3}"/>
    <dgm:cxn modelId="{E1660351-2BEC-4B09-8E94-43075D0BE54A}" srcId="{237BEB4D-0B5B-4D02-9D7F-3239FD4DA668}" destId="{21251AAB-E309-4317-9CFF-180FC74089EC}" srcOrd="1" destOrd="0" parTransId="{5F3A3252-3209-497D-A2F7-F5A6E079E181}" sibTransId="{B2087AAC-FD82-4D15-BE07-74C612D7292F}"/>
    <dgm:cxn modelId="{FA979072-9996-4AAD-B1B1-5559E8B109F0}" srcId="{237BEB4D-0B5B-4D02-9D7F-3239FD4DA668}" destId="{81BB3B79-23D8-4B9D-B739-8F8CC03D7668}" srcOrd="3" destOrd="0" parTransId="{9E4FCD75-0D1D-4A6D-A798-3ABFE7CB1BE5}" sibTransId="{C4104583-FDD8-4432-8283-F94AB7A911EE}"/>
    <dgm:cxn modelId="{205F16DC-CAC4-4378-9ED6-C1E2BCC46086}" srcId="{237BEB4D-0B5B-4D02-9D7F-3239FD4DA668}" destId="{D5241073-1BE1-49FA-8B74-A2AD4F7A42AD}" srcOrd="2" destOrd="0" parTransId="{0F6E1CF1-4AE2-4D3F-A84F-E37041ECC890}" sibTransId="{46C75B63-C5A2-44BA-9525-BF4A68296C37}"/>
    <dgm:cxn modelId="{CD8B6146-BEA2-4B05-99CA-ED9779152AC3}" srcId="{237BEB4D-0B5B-4D02-9D7F-3239FD4DA668}" destId="{D9DF7375-28B4-46DC-AC9D-A9ECDB264140}" srcOrd="0" destOrd="0" parTransId="{0D59533A-CA12-4159-957C-99474F84F6A6}" sibTransId="{579F66FD-0D89-4F19-932C-EA2FA58A1268}"/>
    <dgm:cxn modelId="{58A3EAEB-F75E-4D48-ACA5-C2F213CE2B5A}" type="presOf" srcId="{81BB3B79-23D8-4B9D-B739-8F8CC03D7668}" destId="{D8FDAAF1-A56B-44E7-B986-452D539316C3}" srcOrd="0" destOrd="0" presId="urn:microsoft.com/office/officeart/2005/8/layout/chevron1"/>
    <dgm:cxn modelId="{6815C729-BA36-431E-ACB6-FF6125BA4DD6}" type="presParOf" srcId="{32B560EB-88BC-4375-9D1F-C9D38E8CB2CA}" destId="{9743156B-D500-4C92-AFC6-C18C1CECC48D}" srcOrd="0" destOrd="0" presId="urn:microsoft.com/office/officeart/2005/8/layout/chevron1"/>
    <dgm:cxn modelId="{3E45664E-0D16-45EF-9CAE-DD9E562CD661}" type="presParOf" srcId="{32B560EB-88BC-4375-9D1F-C9D38E8CB2CA}" destId="{5BA802F9-3B67-4129-A9C1-7033187BA7C1}" srcOrd="1" destOrd="0" presId="urn:microsoft.com/office/officeart/2005/8/layout/chevron1"/>
    <dgm:cxn modelId="{3BCC06B2-A4DB-49E9-A57E-4B0AEA7261BD}" type="presParOf" srcId="{32B560EB-88BC-4375-9D1F-C9D38E8CB2CA}" destId="{9E20FAA1-CA10-4308-9020-7505D7EC2CD0}" srcOrd="2" destOrd="0" presId="urn:microsoft.com/office/officeart/2005/8/layout/chevron1"/>
    <dgm:cxn modelId="{A7394AC8-CC2D-47E8-BBB1-92765C1E6DB0}" type="presParOf" srcId="{32B560EB-88BC-4375-9D1F-C9D38E8CB2CA}" destId="{E67F4F79-9405-43D6-97A3-B0B36E991465}" srcOrd="3" destOrd="0" presId="urn:microsoft.com/office/officeart/2005/8/layout/chevron1"/>
    <dgm:cxn modelId="{B055914D-D006-4BB1-91AB-8AEC1CD7C790}" type="presParOf" srcId="{32B560EB-88BC-4375-9D1F-C9D38E8CB2CA}" destId="{14A38BAE-E6E1-4B49-95BF-6BD95B603C5A}" srcOrd="4" destOrd="0" presId="urn:microsoft.com/office/officeart/2005/8/layout/chevron1"/>
    <dgm:cxn modelId="{39ED3DE6-4DDE-4B32-BE33-36BD0724D640}" type="presParOf" srcId="{32B560EB-88BC-4375-9D1F-C9D38E8CB2CA}" destId="{B0059085-A586-4D57-81C0-E8B05389C135}" srcOrd="5" destOrd="0" presId="urn:microsoft.com/office/officeart/2005/8/layout/chevron1"/>
    <dgm:cxn modelId="{D2204D53-4903-4911-80B0-E9BFF4CCF2A9}" type="presParOf" srcId="{32B560EB-88BC-4375-9D1F-C9D38E8CB2CA}" destId="{D8FDAAF1-A56B-44E7-B986-452D539316C3}" srcOrd="6" destOrd="0" presId="urn:microsoft.com/office/officeart/2005/8/layout/chevron1"/>
    <dgm:cxn modelId="{B28903A6-F53B-46BF-B7A1-DAC181C9CE2D}" type="presParOf" srcId="{32B560EB-88BC-4375-9D1F-C9D38E8CB2CA}" destId="{9BDA1533-DCD8-4032-967D-2DB149FAD0BE}" srcOrd="7" destOrd="0" presId="urn:microsoft.com/office/officeart/2005/8/layout/chevron1"/>
    <dgm:cxn modelId="{363A2EE2-5F5E-4B0B-968C-BAD17CA8992E}" type="presParOf" srcId="{32B560EB-88BC-4375-9D1F-C9D38E8CB2CA}" destId="{8D5BAE15-73B3-44AF-B08A-EEB910882B56}" srcOrd="8" destOrd="0" presId="urn:microsoft.com/office/officeart/2005/8/layout/chevron1"/>
    <dgm:cxn modelId="{0BE07C60-2605-46D2-9805-7B9BDA5146CE}" type="presParOf" srcId="{32B560EB-88BC-4375-9D1F-C9D38E8CB2CA}" destId="{0D794D3B-7251-4462-9D53-84D8B867D573}" srcOrd="9" destOrd="0" presId="urn:microsoft.com/office/officeart/2005/8/layout/chevron1"/>
    <dgm:cxn modelId="{026279AD-2D48-44A5-BD61-EAD590F41632}" type="presParOf" srcId="{32B560EB-88BC-4375-9D1F-C9D38E8CB2CA}" destId="{CF34954E-A71E-465A-9BF7-237C64064711}" srcOrd="10" destOrd="0" presId="urn:microsoft.com/office/officeart/2005/8/layout/chevron1"/>
  </dgm:cxnLst>
  <dgm:bg>
    <a:solidFill>
      <a:srgbClr val="E2E8C7">
        <a:alpha val="30000"/>
      </a:srgbClr>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37BEB4D-0B5B-4D02-9D7F-3239FD4DA668}" type="doc">
      <dgm:prSet loTypeId="urn:microsoft.com/office/officeart/2005/8/layout/chevron1" loCatId="process" qsTypeId="urn:microsoft.com/office/officeart/2005/8/quickstyle/simple1" qsCatId="simple" csTypeId="urn:microsoft.com/office/officeart/2005/8/colors/accent1_2" csCatId="accent1" phldr="1"/>
      <dgm:spPr/>
    </dgm:pt>
    <dgm:pt modelId="{D9DF7375-28B4-46DC-AC9D-A9ECDB264140}">
      <dgm:prSet phldrT="[Text]" custT="1"/>
      <dgm:spPr>
        <a:noFill/>
        <a:ln>
          <a:solidFill>
            <a:srgbClr val="E8EDD2"/>
          </a:solidFill>
        </a:ln>
      </dgm:spPr>
      <dgm:t>
        <a:bodyPr/>
        <a:lstStyle/>
        <a:p>
          <a:r>
            <a:rPr lang="de-DE" sz="1000" b="0" dirty="0">
              <a:solidFill>
                <a:schemeClr val="tx2"/>
              </a:solidFill>
              <a:hlinkClick xmlns:r="http://schemas.openxmlformats.org/officeDocument/2006/relationships" r:id="rId1" action="ppaction://hlinksldjump">
                <a:extLst>
                  <a:ext uri="{A12FA001-AC4F-418D-AE19-62706E023703}">
                    <ahyp:hlinkClr xmlns="" xmlns:ahyp="http://schemas.microsoft.com/office/drawing/2018/hyperlinkcolor" val="tx"/>
                  </a:ext>
                </a:extLst>
              </a:hlinkClick>
            </a:rPr>
            <a:t>Highlights</a:t>
          </a:r>
          <a:endParaRPr lang="de-DE" sz="1000" b="0" dirty="0">
            <a:solidFill>
              <a:schemeClr val="tx2"/>
            </a:solidFill>
          </a:endParaRPr>
        </a:p>
      </dgm:t>
    </dgm:pt>
    <dgm:pt modelId="{0D59533A-CA12-4159-957C-99474F84F6A6}" type="parTrans" cxnId="{CD8B6146-BEA2-4B05-99CA-ED9779152AC3}">
      <dgm:prSet/>
      <dgm:spPr/>
      <dgm:t>
        <a:bodyPr/>
        <a:lstStyle/>
        <a:p>
          <a:endParaRPr lang="de-DE" sz="1000">
            <a:solidFill>
              <a:schemeClr val="tx2"/>
            </a:solidFill>
          </a:endParaRPr>
        </a:p>
      </dgm:t>
    </dgm:pt>
    <dgm:pt modelId="{579F66FD-0D89-4F19-932C-EA2FA58A1268}" type="sibTrans" cxnId="{CD8B6146-BEA2-4B05-99CA-ED9779152AC3}">
      <dgm:prSet/>
      <dgm:spPr/>
      <dgm:t>
        <a:bodyPr/>
        <a:lstStyle/>
        <a:p>
          <a:endParaRPr lang="de-DE" sz="1000">
            <a:solidFill>
              <a:schemeClr val="tx2"/>
            </a:solidFill>
          </a:endParaRPr>
        </a:p>
      </dgm:t>
    </dgm:pt>
    <dgm:pt modelId="{21251AAB-E309-4317-9CFF-180FC74089EC}">
      <dgm:prSet phldrT="[Text]" custT="1"/>
      <dgm:spPr>
        <a:noFill/>
      </dgm:spPr>
      <dgm:t>
        <a:bodyPr/>
        <a:lstStyle/>
        <a:p>
          <a:r>
            <a:rPr lang="de-DE" sz="1000" b="0" dirty="0">
              <a:solidFill>
                <a:schemeClr val="tx2"/>
              </a:solidFill>
              <a:hlinkClick xmlns:r="http://schemas.openxmlformats.org/officeDocument/2006/relationships" r:id="rId2" action="ppaction://hlinksldjump">
                <a:extLst>
                  <a:ext uri="{A12FA001-AC4F-418D-AE19-62706E023703}">
                    <ahyp:hlinkClr xmlns="" xmlns:ahyp="http://schemas.microsoft.com/office/drawing/2018/hyperlinkcolor" val="tx"/>
                  </a:ext>
                </a:extLst>
              </a:hlinkClick>
            </a:rPr>
            <a:t>Research </a:t>
          </a:r>
          <a:r>
            <a:rPr lang="de-DE" sz="1000" b="0" dirty="0">
              <a:solidFill>
                <a:schemeClr val="tx2">
                  <a:alpha val="30000"/>
                </a:schemeClr>
              </a:solidFill>
              <a:hlinkClick xmlns:r="http://schemas.openxmlformats.org/officeDocument/2006/relationships" r:id="rId2" action="ppaction://hlinksldjump">
                <a:extLst>
                  <a:ext uri="{A12FA001-AC4F-418D-AE19-62706E023703}">
                    <ahyp:hlinkClr xmlns="" xmlns:ahyp="http://schemas.microsoft.com/office/drawing/2018/hyperlinkcolor" val="tx"/>
                  </a:ext>
                </a:extLst>
              </a:hlinkClick>
            </a:rPr>
            <a:t>motivation</a:t>
          </a:r>
          <a:endParaRPr lang="de-DE" sz="1000" b="0" dirty="0">
            <a:solidFill>
              <a:schemeClr val="tx2">
                <a:alpha val="30000"/>
              </a:schemeClr>
            </a:solidFill>
          </a:endParaRPr>
        </a:p>
      </dgm:t>
    </dgm:pt>
    <dgm:pt modelId="{5F3A3252-3209-497D-A2F7-F5A6E079E181}" type="parTrans" cxnId="{E1660351-2BEC-4B09-8E94-43075D0BE54A}">
      <dgm:prSet/>
      <dgm:spPr/>
      <dgm:t>
        <a:bodyPr/>
        <a:lstStyle/>
        <a:p>
          <a:endParaRPr lang="de-DE" sz="1000">
            <a:solidFill>
              <a:schemeClr val="tx2"/>
            </a:solidFill>
          </a:endParaRPr>
        </a:p>
      </dgm:t>
    </dgm:pt>
    <dgm:pt modelId="{B2087AAC-FD82-4D15-BE07-74C612D7292F}" type="sibTrans" cxnId="{E1660351-2BEC-4B09-8E94-43075D0BE54A}">
      <dgm:prSet/>
      <dgm:spPr/>
      <dgm:t>
        <a:bodyPr/>
        <a:lstStyle/>
        <a:p>
          <a:endParaRPr lang="de-DE" sz="1000">
            <a:solidFill>
              <a:schemeClr val="tx2"/>
            </a:solidFill>
          </a:endParaRPr>
        </a:p>
      </dgm:t>
    </dgm:pt>
    <dgm:pt modelId="{A33C9AD5-1A4B-4323-A3C8-071AC0144C94}">
      <dgm:prSet phldrT="[Text]" custT="1"/>
      <dgm:spPr>
        <a:noFill/>
      </dgm:spPr>
      <dgm:t>
        <a:bodyPr/>
        <a:lstStyle/>
        <a:p>
          <a:r>
            <a:rPr lang="de-DE" sz="1000" dirty="0">
              <a:solidFill>
                <a:schemeClr val="tx2"/>
              </a:solidFill>
              <a:hlinkClick xmlns:r="http://schemas.openxmlformats.org/officeDocument/2006/relationships" r:id="rId3" action="ppaction://hlinksldjump">
                <a:extLst>
                  <a:ext uri="{A12FA001-AC4F-418D-AE19-62706E023703}">
                    <ahyp:hlinkClr xmlns="" xmlns:ahyp="http://schemas.microsoft.com/office/drawing/2018/hyperlinkcolor" val="tx"/>
                  </a:ext>
                </a:extLst>
              </a:hlinkClick>
            </a:rPr>
            <a:t>Temporal dynamics</a:t>
          </a:r>
          <a:endParaRPr lang="de-DE" sz="1000" dirty="0">
            <a:solidFill>
              <a:schemeClr val="tx2"/>
            </a:solidFill>
          </a:endParaRPr>
        </a:p>
      </dgm:t>
    </dgm:pt>
    <dgm:pt modelId="{9FB1A4C4-C69E-4AFF-B06E-892F0AE2E7CD}" type="parTrans" cxnId="{F04A0278-033B-43CE-920E-25AA978E17F5}">
      <dgm:prSet/>
      <dgm:spPr/>
      <dgm:t>
        <a:bodyPr/>
        <a:lstStyle/>
        <a:p>
          <a:endParaRPr lang="de-DE" sz="1000">
            <a:solidFill>
              <a:schemeClr val="tx2"/>
            </a:solidFill>
          </a:endParaRPr>
        </a:p>
      </dgm:t>
    </dgm:pt>
    <dgm:pt modelId="{547424B0-6777-4731-8FFC-CC8AA7BEC78B}" type="sibTrans" cxnId="{F04A0278-033B-43CE-920E-25AA978E17F5}">
      <dgm:prSet/>
      <dgm:spPr/>
      <dgm:t>
        <a:bodyPr/>
        <a:lstStyle/>
        <a:p>
          <a:endParaRPr lang="de-DE" sz="1000">
            <a:solidFill>
              <a:schemeClr val="tx2"/>
            </a:solidFill>
          </a:endParaRPr>
        </a:p>
      </dgm:t>
    </dgm:pt>
    <dgm:pt modelId="{D5241073-1BE1-49FA-8B74-A2AD4F7A42AD}">
      <dgm:prSet phldrT="[Text]" custT="1"/>
      <dgm:spPr>
        <a:solidFill>
          <a:srgbClr val="E2E8C7"/>
        </a:solidFill>
      </dgm:spPr>
      <dgm:t>
        <a:bodyPr/>
        <a:lstStyle/>
        <a:p>
          <a:r>
            <a:rPr lang="de-DE" sz="1000" b="1" dirty="0" smtClean="0">
              <a:solidFill>
                <a:schemeClr val="tx2"/>
              </a:solidFill>
              <a:hlinkClick xmlns:r="http://schemas.openxmlformats.org/officeDocument/2006/relationships" r:id="rId4" action="ppaction://hlinksldjump"/>
            </a:rPr>
            <a:t>Sensor </a:t>
          </a:r>
          <a:r>
            <a:rPr lang="de-DE" sz="1000" b="1" dirty="0" err="1" smtClean="0">
              <a:solidFill>
                <a:schemeClr val="tx2"/>
              </a:solidFill>
              <a:hlinkClick xmlns:r="http://schemas.openxmlformats.org/officeDocument/2006/relationships" r:id="rId4" action="ppaction://hlinksldjump"/>
            </a:rPr>
            <a:t>network</a:t>
          </a:r>
          <a:r>
            <a:rPr lang="de-DE" sz="1000" b="1" dirty="0" smtClean="0">
              <a:solidFill>
                <a:schemeClr val="tx2"/>
              </a:solidFill>
              <a:hlinkClick xmlns:r="http://schemas.openxmlformats.org/officeDocument/2006/relationships" r:id="rId4" action="ppaction://hlinksldjump"/>
            </a:rPr>
            <a:t> &amp; </a:t>
          </a:r>
          <a:r>
            <a:rPr lang="de-DE" sz="1000" b="1" dirty="0" err="1" smtClean="0">
              <a:solidFill>
                <a:schemeClr val="tx2"/>
              </a:solidFill>
              <a:hlinkClick xmlns:r="http://schemas.openxmlformats.org/officeDocument/2006/relationships" r:id="rId4" action="ppaction://hlinksldjump"/>
            </a:rPr>
            <a:t>dataset</a:t>
          </a:r>
          <a:endParaRPr lang="de-DE" sz="1000" b="1" dirty="0" smtClean="0">
            <a:solidFill>
              <a:schemeClr val="tx2"/>
            </a:solidFill>
          </a:endParaRPr>
        </a:p>
      </dgm:t>
    </dgm:pt>
    <dgm:pt modelId="{0F6E1CF1-4AE2-4D3F-A84F-E37041ECC890}" type="parTrans" cxnId="{205F16DC-CAC4-4378-9ED6-C1E2BCC46086}">
      <dgm:prSet/>
      <dgm:spPr/>
      <dgm:t>
        <a:bodyPr/>
        <a:lstStyle/>
        <a:p>
          <a:endParaRPr lang="de-DE" sz="1000">
            <a:solidFill>
              <a:schemeClr val="tx2"/>
            </a:solidFill>
          </a:endParaRPr>
        </a:p>
      </dgm:t>
    </dgm:pt>
    <dgm:pt modelId="{46C75B63-C5A2-44BA-9525-BF4A68296C37}" type="sibTrans" cxnId="{205F16DC-CAC4-4378-9ED6-C1E2BCC46086}">
      <dgm:prSet/>
      <dgm:spPr/>
      <dgm:t>
        <a:bodyPr/>
        <a:lstStyle/>
        <a:p>
          <a:endParaRPr lang="de-DE" sz="1000">
            <a:solidFill>
              <a:schemeClr val="tx2"/>
            </a:solidFill>
          </a:endParaRPr>
        </a:p>
      </dgm:t>
    </dgm:pt>
    <dgm:pt modelId="{81BB3B79-23D8-4B9D-B739-8F8CC03D7668}">
      <dgm:prSet phldrT="[Text]" custT="1"/>
      <dgm:spPr>
        <a:noFill/>
      </dgm:spPr>
      <dgm:t>
        <a:bodyPr/>
        <a:lstStyle/>
        <a:p>
          <a:r>
            <a:rPr lang="de-DE" sz="1000" dirty="0">
              <a:solidFill>
                <a:schemeClr val="tx2"/>
              </a:solidFill>
              <a:hlinkClick xmlns:r="http://schemas.openxmlformats.org/officeDocument/2006/relationships" r:id="rId5" action="ppaction://hlinksldjump">
                <a:extLst>
                  <a:ext uri="{A12FA001-AC4F-418D-AE19-62706E023703}">
                    <ahyp:hlinkClr xmlns="" xmlns:ahyp="http://schemas.microsoft.com/office/drawing/2018/hyperlinkcolor" val="tx"/>
                  </a:ext>
                </a:extLst>
              </a:hlinkClick>
            </a:rPr>
            <a:t>Spatial </a:t>
          </a:r>
          <a:r>
            <a:rPr lang="de-DE" sz="1000" dirty="0">
              <a:solidFill>
                <a:schemeClr val="tx2">
                  <a:alpha val="30000"/>
                </a:schemeClr>
              </a:solidFill>
              <a:hlinkClick xmlns:r="http://schemas.openxmlformats.org/officeDocument/2006/relationships" r:id="rId5" action="ppaction://hlinksldjump">
                <a:extLst>
                  <a:ext uri="{A12FA001-AC4F-418D-AE19-62706E023703}">
                    <ahyp:hlinkClr xmlns="" xmlns:ahyp="http://schemas.microsoft.com/office/drawing/2018/hyperlinkcolor" val="tx"/>
                  </a:ext>
                </a:extLst>
              </a:hlinkClick>
            </a:rPr>
            <a:t>variability</a:t>
          </a:r>
          <a:endParaRPr lang="de-DE" sz="1000" dirty="0">
            <a:solidFill>
              <a:schemeClr val="tx2">
                <a:alpha val="30000"/>
              </a:schemeClr>
            </a:solidFill>
          </a:endParaRPr>
        </a:p>
      </dgm:t>
    </dgm:pt>
    <dgm:pt modelId="{9E4FCD75-0D1D-4A6D-A798-3ABFE7CB1BE5}" type="parTrans" cxnId="{FA979072-9996-4AAD-B1B1-5559E8B109F0}">
      <dgm:prSet/>
      <dgm:spPr/>
      <dgm:t>
        <a:bodyPr/>
        <a:lstStyle/>
        <a:p>
          <a:endParaRPr lang="de-DE" sz="1000">
            <a:solidFill>
              <a:schemeClr val="tx2"/>
            </a:solidFill>
          </a:endParaRPr>
        </a:p>
      </dgm:t>
    </dgm:pt>
    <dgm:pt modelId="{C4104583-FDD8-4432-8283-F94AB7A911EE}" type="sibTrans" cxnId="{FA979072-9996-4AAD-B1B1-5559E8B109F0}">
      <dgm:prSet/>
      <dgm:spPr/>
      <dgm:t>
        <a:bodyPr/>
        <a:lstStyle/>
        <a:p>
          <a:endParaRPr lang="de-DE" sz="1000">
            <a:solidFill>
              <a:schemeClr val="tx2"/>
            </a:solidFill>
          </a:endParaRPr>
        </a:p>
      </dgm:t>
    </dgm:pt>
    <dgm:pt modelId="{02ED0A32-9CE4-4BB0-864A-1D6F651263B9}">
      <dgm:prSet phldrT="[Text]" custT="1"/>
      <dgm:spPr>
        <a:noFill/>
        <a:ln>
          <a:noFill/>
        </a:ln>
      </dgm:spPr>
      <dgm:t>
        <a:bodyPr/>
        <a:lstStyle/>
        <a:p>
          <a:r>
            <a:rPr lang="de-DE" sz="1000" dirty="0">
              <a:solidFill>
                <a:schemeClr val="tx2"/>
              </a:solidFill>
              <a:hlinkClick xmlns:r="http://schemas.openxmlformats.org/officeDocument/2006/relationships" r:id="rId6" action="ppaction://hlinksldjump">
                <a:extLst>
                  <a:ext uri="{A12FA001-AC4F-418D-AE19-62706E023703}">
                    <ahyp:hlinkClr xmlns="" xmlns:ahyp="http://schemas.microsoft.com/office/drawing/2018/hyperlinkcolor" val="tx"/>
                  </a:ext>
                </a:extLst>
              </a:hlinkClick>
            </a:rPr>
            <a:t>Conclusion &amp; Outlook</a:t>
          </a:r>
          <a:endParaRPr lang="de-DE" sz="1000" dirty="0">
            <a:solidFill>
              <a:schemeClr val="tx2"/>
            </a:solidFill>
          </a:endParaRPr>
        </a:p>
      </dgm:t>
    </dgm:pt>
    <dgm:pt modelId="{4106040F-028E-42DD-87F8-58430B0E10E1}" type="parTrans" cxnId="{AE2F74C6-8F77-4CDE-BBFC-ABC3EC47FEBF}">
      <dgm:prSet/>
      <dgm:spPr/>
      <dgm:t>
        <a:bodyPr/>
        <a:lstStyle/>
        <a:p>
          <a:endParaRPr lang="de-DE" sz="1000">
            <a:solidFill>
              <a:schemeClr val="tx2"/>
            </a:solidFill>
          </a:endParaRPr>
        </a:p>
      </dgm:t>
    </dgm:pt>
    <dgm:pt modelId="{AFC973B9-3AFF-470F-A244-17487CB7D8B3}" type="sibTrans" cxnId="{AE2F74C6-8F77-4CDE-BBFC-ABC3EC47FEBF}">
      <dgm:prSet/>
      <dgm:spPr/>
      <dgm:t>
        <a:bodyPr/>
        <a:lstStyle/>
        <a:p>
          <a:endParaRPr lang="de-DE" sz="1000">
            <a:solidFill>
              <a:schemeClr val="tx2"/>
            </a:solidFill>
          </a:endParaRPr>
        </a:p>
      </dgm:t>
    </dgm:pt>
    <dgm:pt modelId="{32B560EB-88BC-4375-9D1F-C9D38E8CB2CA}" type="pres">
      <dgm:prSet presAssocID="{237BEB4D-0B5B-4D02-9D7F-3239FD4DA668}" presName="Name0" presStyleCnt="0">
        <dgm:presLayoutVars>
          <dgm:dir/>
          <dgm:animLvl val="lvl"/>
          <dgm:resizeHandles val="exact"/>
        </dgm:presLayoutVars>
      </dgm:prSet>
      <dgm:spPr/>
    </dgm:pt>
    <dgm:pt modelId="{9743156B-D500-4C92-AFC6-C18C1CECC48D}" type="pres">
      <dgm:prSet presAssocID="{D9DF7375-28B4-46DC-AC9D-A9ECDB264140}" presName="parTxOnly" presStyleLbl="node1" presStyleIdx="0" presStyleCnt="6">
        <dgm:presLayoutVars>
          <dgm:chMax val="0"/>
          <dgm:chPref val="0"/>
          <dgm:bulletEnabled val="1"/>
        </dgm:presLayoutVars>
      </dgm:prSet>
      <dgm:spPr/>
      <dgm:t>
        <a:bodyPr/>
        <a:lstStyle/>
        <a:p>
          <a:endParaRPr lang="de-DE"/>
        </a:p>
      </dgm:t>
    </dgm:pt>
    <dgm:pt modelId="{5BA802F9-3B67-4129-A9C1-7033187BA7C1}" type="pres">
      <dgm:prSet presAssocID="{579F66FD-0D89-4F19-932C-EA2FA58A1268}" presName="parTxOnlySpace" presStyleCnt="0"/>
      <dgm:spPr/>
    </dgm:pt>
    <dgm:pt modelId="{9E20FAA1-CA10-4308-9020-7505D7EC2CD0}" type="pres">
      <dgm:prSet presAssocID="{21251AAB-E309-4317-9CFF-180FC74089EC}" presName="parTxOnly" presStyleLbl="node1" presStyleIdx="1" presStyleCnt="6">
        <dgm:presLayoutVars>
          <dgm:chMax val="0"/>
          <dgm:chPref val="0"/>
          <dgm:bulletEnabled val="1"/>
        </dgm:presLayoutVars>
      </dgm:prSet>
      <dgm:spPr/>
      <dgm:t>
        <a:bodyPr/>
        <a:lstStyle/>
        <a:p>
          <a:endParaRPr lang="de-DE"/>
        </a:p>
      </dgm:t>
    </dgm:pt>
    <dgm:pt modelId="{E67F4F79-9405-43D6-97A3-B0B36E991465}" type="pres">
      <dgm:prSet presAssocID="{B2087AAC-FD82-4D15-BE07-74C612D7292F}" presName="parTxOnlySpace" presStyleCnt="0"/>
      <dgm:spPr/>
    </dgm:pt>
    <dgm:pt modelId="{14A38BAE-E6E1-4B49-95BF-6BD95B603C5A}" type="pres">
      <dgm:prSet presAssocID="{D5241073-1BE1-49FA-8B74-A2AD4F7A42AD}" presName="parTxOnly" presStyleLbl="node1" presStyleIdx="2" presStyleCnt="6">
        <dgm:presLayoutVars>
          <dgm:chMax val="0"/>
          <dgm:chPref val="0"/>
          <dgm:bulletEnabled val="1"/>
        </dgm:presLayoutVars>
      </dgm:prSet>
      <dgm:spPr/>
      <dgm:t>
        <a:bodyPr/>
        <a:lstStyle/>
        <a:p>
          <a:endParaRPr lang="de-DE"/>
        </a:p>
      </dgm:t>
    </dgm:pt>
    <dgm:pt modelId="{B0059085-A586-4D57-81C0-E8B05389C135}" type="pres">
      <dgm:prSet presAssocID="{46C75B63-C5A2-44BA-9525-BF4A68296C37}" presName="parTxOnlySpace" presStyleCnt="0"/>
      <dgm:spPr/>
    </dgm:pt>
    <dgm:pt modelId="{D8FDAAF1-A56B-44E7-B986-452D539316C3}" type="pres">
      <dgm:prSet presAssocID="{81BB3B79-23D8-4B9D-B739-8F8CC03D7668}" presName="parTxOnly" presStyleLbl="node1" presStyleIdx="3" presStyleCnt="6">
        <dgm:presLayoutVars>
          <dgm:chMax val="0"/>
          <dgm:chPref val="0"/>
          <dgm:bulletEnabled val="1"/>
        </dgm:presLayoutVars>
      </dgm:prSet>
      <dgm:spPr/>
      <dgm:t>
        <a:bodyPr/>
        <a:lstStyle/>
        <a:p>
          <a:endParaRPr lang="de-DE"/>
        </a:p>
      </dgm:t>
    </dgm:pt>
    <dgm:pt modelId="{9BDA1533-DCD8-4032-967D-2DB149FAD0BE}" type="pres">
      <dgm:prSet presAssocID="{C4104583-FDD8-4432-8283-F94AB7A911EE}" presName="parTxOnlySpace" presStyleCnt="0"/>
      <dgm:spPr/>
    </dgm:pt>
    <dgm:pt modelId="{8D5BAE15-73B3-44AF-B08A-EEB910882B56}" type="pres">
      <dgm:prSet presAssocID="{A33C9AD5-1A4B-4323-A3C8-071AC0144C94}" presName="parTxOnly" presStyleLbl="node1" presStyleIdx="4" presStyleCnt="6">
        <dgm:presLayoutVars>
          <dgm:chMax val="0"/>
          <dgm:chPref val="0"/>
          <dgm:bulletEnabled val="1"/>
        </dgm:presLayoutVars>
      </dgm:prSet>
      <dgm:spPr/>
      <dgm:t>
        <a:bodyPr/>
        <a:lstStyle/>
        <a:p>
          <a:endParaRPr lang="de-DE"/>
        </a:p>
      </dgm:t>
    </dgm:pt>
    <dgm:pt modelId="{0D794D3B-7251-4462-9D53-84D8B867D573}" type="pres">
      <dgm:prSet presAssocID="{547424B0-6777-4731-8FFC-CC8AA7BEC78B}" presName="parTxOnlySpace" presStyleCnt="0"/>
      <dgm:spPr/>
    </dgm:pt>
    <dgm:pt modelId="{CF34954E-A71E-465A-9BF7-237C64064711}" type="pres">
      <dgm:prSet presAssocID="{02ED0A32-9CE4-4BB0-864A-1D6F651263B9}" presName="parTxOnly" presStyleLbl="node1" presStyleIdx="5" presStyleCnt="6">
        <dgm:presLayoutVars>
          <dgm:chMax val="0"/>
          <dgm:chPref val="0"/>
          <dgm:bulletEnabled val="1"/>
        </dgm:presLayoutVars>
      </dgm:prSet>
      <dgm:spPr/>
      <dgm:t>
        <a:bodyPr/>
        <a:lstStyle/>
        <a:p>
          <a:endParaRPr lang="de-DE"/>
        </a:p>
      </dgm:t>
    </dgm:pt>
  </dgm:ptLst>
  <dgm:cxnLst>
    <dgm:cxn modelId="{D89FFFAC-42F4-4F51-B4DC-CACB3223691B}" type="presOf" srcId="{02ED0A32-9CE4-4BB0-864A-1D6F651263B9}" destId="{CF34954E-A71E-465A-9BF7-237C64064711}" srcOrd="0" destOrd="0" presId="urn:microsoft.com/office/officeart/2005/8/layout/chevron1"/>
    <dgm:cxn modelId="{F1E7A7F8-3BD3-4889-ADE1-1DCD36BCD3EB}" type="presOf" srcId="{D9DF7375-28B4-46DC-AC9D-A9ECDB264140}" destId="{9743156B-D500-4C92-AFC6-C18C1CECC48D}" srcOrd="0" destOrd="0" presId="urn:microsoft.com/office/officeart/2005/8/layout/chevron1"/>
    <dgm:cxn modelId="{ACB34D47-18CB-4D9B-B7C9-038D2057B310}" type="presOf" srcId="{A33C9AD5-1A4B-4323-A3C8-071AC0144C94}" destId="{8D5BAE15-73B3-44AF-B08A-EEB910882B56}" srcOrd="0" destOrd="0" presId="urn:microsoft.com/office/officeart/2005/8/layout/chevron1"/>
    <dgm:cxn modelId="{F04A0278-033B-43CE-920E-25AA978E17F5}" srcId="{237BEB4D-0B5B-4D02-9D7F-3239FD4DA668}" destId="{A33C9AD5-1A4B-4323-A3C8-071AC0144C94}" srcOrd="4" destOrd="0" parTransId="{9FB1A4C4-C69E-4AFF-B06E-892F0AE2E7CD}" sibTransId="{547424B0-6777-4731-8FFC-CC8AA7BEC78B}"/>
    <dgm:cxn modelId="{CE41791C-6122-491E-9832-BD12EDCB556B}" type="presOf" srcId="{237BEB4D-0B5B-4D02-9D7F-3239FD4DA668}" destId="{32B560EB-88BC-4375-9D1F-C9D38E8CB2CA}" srcOrd="0" destOrd="0" presId="urn:microsoft.com/office/officeart/2005/8/layout/chevron1"/>
    <dgm:cxn modelId="{F3D0E3F5-9960-4AF7-81DB-8CFD200A842C}" type="presOf" srcId="{21251AAB-E309-4317-9CFF-180FC74089EC}" destId="{9E20FAA1-CA10-4308-9020-7505D7EC2CD0}" srcOrd="0" destOrd="0" presId="urn:microsoft.com/office/officeart/2005/8/layout/chevron1"/>
    <dgm:cxn modelId="{3F84B43B-56F3-4C64-BB99-100597CEE418}" type="presOf" srcId="{D5241073-1BE1-49FA-8B74-A2AD4F7A42AD}" destId="{14A38BAE-E6E1-4B49-95BF-6BD95B603C5A}" srcOrd="0" destOrd="0" presId="urn:microsoft.com/office/officeart/2005/8/layout/chevron1"/>
    <dgm:cxn modelId="{AE2F74C6-8F77-4CDE-BBFC-ABC3EC47FEBF}" srcId="{237BEB4D-0B5B-4D02-9D7F-3239FD4DA668}" destId="{02ED0A32-9CE4-4BB0-864A-1D6F651263B9}" srcOrd="5" destOrd="0" parTransId="{4106040F-028E-42DD-87F8-58430B0E10E1}" sibTransId="{AFC973B9-3AFF-470F-A244-17487CB7D8B3}"/>
    <dgm:cxn modelId="{E1660351-2BEC-4B09-8E94-43075D0BE54A}" srcId="{237BEB4D-0B5B-4D02-9D7F-3239FD4DA668}" destId="{21251AAB-E309-4317-9CFF-180FC74089EC}" srcOrd="1" destOrd="0" parTransId="{5F3A3252-3209-497D-A2F7-F5A6E079E181}" sibTransId="{B2087AAC-FD82-4D15-BE07-74C612D7292F}"/>
    <dgm:cxn modelId="{FA979072-9996-4AAD-B1B1-5559E8B109F0}" srcId="{237BEB4D-0B5B-4D02-9D7F-3239FD4DA668}" destId="{81BB3B79-23D8-4B9D-B739-8F8CC03D7668}" srcOrd="3" destOrd="0" parTransId="{9E4FCD75-0D1D-4A6D-A798-3ABFE7CB1BE5}" sibTransId="{C4104583-FDD8-4432-8283-F94AB7A911EE}"/>
    <dgm:cxn modelId="{205F16DC-CAC4-4378-9ED6-C1E2BCC46086}" srcId="{237BEB4D-0B5B-4D02-9D7F-3239FD4DA668}" destId="{D5241073-1BE1-49FA-8B74-A2AD4F7A42AD}" srcOrd="2" destOrd="0" parTransId="{0F6E1CF1-4AE2-4D3F-A84F-E37041ECC890}" sibTransId="{46C75B63-C5A2-44BA-9525-BF4A68296C37}"/>
    <dgm:cxn modelId="{CD8B6146-BEA2-4B05-99CA-ED9779152AC3}" srcId="{237BEB4D-0B5B-4D02-9D7F-3239FD4DA668}" destId="{D9DF7375-28B4-46DC-AC9D-A9ECDB264140}" srcOrd="0" destOrd="0" parTransId="{0D59533A-CA12-4159-957C-99474F84F6A6}" sibTransId="{579F66FD-0D89-4F19-932C-EA2FA58A1268}"/>
    <dgm:cxn modelId="{58A3EAEB-F75E-4D48-ACA5-C2F213CE2B5A}" type="presOf" srcId="{81BB3B79-23D8-4B9D-B739-8F8CC03D7668}" destId="{D8FDAAF1-A56B-44E7-B986-452D539316C3}" srcOrd="0" destOrd="0" presId="urn:microsoft.com/office/officeart/2005/8/layout/chevron1"/>
    <dgm:cxn modelId="{6815C729-BA36-431E-ACB6-FF6125BA4DD6}" type="presParOf" srcId="{32B560EB-88BC-4375-9D1F-C9D38E8CB2CA}" destId="{9743156B-D500-4C92-AFC6-C18C1CECC48D}" srcOrd="0" destOrd="0" presId="urn:microsoft.com/office/officeart/2005/8/layout/chevron1"/>
    <dgm:cxn modelId="{3E45664E-0D16-45EF-9CAE-DD9E562CD661}" type="presParOf" srcId="{32B560EB-88BC-4375-9D1F-C9D38E8CB2CA}" destId="{5BA802F9-3B67-4129-A9C1-7033187BA7C1}" srcOrd="1" destOrd="0" presId="urn:microsoft.com/office/officeart/2005/8/layout/chevron1"/>
    <dgm:cxn modelId="{3BCC06B2-A4DB-49E9-A57E-4B0AEA7261BD}" type="presParOf" srcId="{32B560EB-88BC-4375-9D1F-C9D38E8CB2CA}" destId="{9E20FAA1-CA10-4308-9020-7505D7EC2CD0}" srcOrd="2" destOrd="0" presId="urn:microsoft.com/office/officeart/2005/8/layout/chevron1"/>
    <dgm:cxn modelId="{A7394AC8-CC2D-47E8-BBB1-92765C1E6DB0}" type="presParOf" srcId="{32B560EB-88BC-4375-9D1F-C9D38E8CB2CA}" destId="{E67F4F79-9405-43D6-97A3-B0B36E991465}" srcOrd="3" destOrd="0" presId="urn:microsoft.com/office/officeart/2005/8/layout/chevron1"/>
    <dgm:cxn modelId="{B055914D-D006-4BB1-91AB-8AEC1CD7C790}" type="presParOf" srcId="{32B560EB-88BC-4375-9D1F-C9D38E8CB2CA}" destId="{14A38BAE-E6E1-4B49-95BF-6BD95B603C5A}" srcOrd="4" destOrd="0" presId="urn:microsoft.com/office/officeart/2005/8/layout/chevron1"/>
    <dgm:cxn modelId="{39ED3DE6-4DDE-4B32-BE33-36BD0724D640}" type="presParOf" srcId="{32B560EB-88BC-4375-9D1F-C9D38E8CB2CA}" destId="{B0059085-A586-4D57-81C0-E8B05389C135}" srcOrd="5" destOrd="0" presId="urn:microsoft.com/office/officeart/2005/8/layout/chevron1"/>
    <dgm:cxn modelId="{D2204D53-4903-4911-80B0-E9BFF4CCF2A9}" type="presParOf" srcId="{32B560EB-88BC-4375-9D1F-C9D38E8CB2CA}" destId="{D8FDAAF1-A56B-44E7-B986-452D539316C3}" srcOrd="6" destOrd="0" presId="urn:microsoft.com/office/officeart/2005/8/layout/chevron1"/>
    <dgm:cxn modelId="{B28903A6-F53B-46BF-B7A1-DAC181C9CE2D}" type="presParOf" srcId="{32B560EB-88BC-4375-9D1F-C9D38E8CB2CA}" destId="{9BDA1533-DCD8-4032-967D-2DB149FAD0BE}" srcOrd="7" destOrd="0" presId="urn:microsoft.com/office/officeart/2005/8/layout/chevron1"/>
    <dgm:cxn modelId="{363A2EE2-5F5E-4B0B-968C-BAD17CA8992E}" type="presParOf" srcId="{32B560EB-88BC-4375-9D1F-C9D38E8CB2CA}" destId="{8D5BAE15-73B3-44AF-B08A-EEB910882B56}" srcOrd="8" destOrd="0" presId="urn:microsoft.com/office/officeart/2005/8/layout/chevron1"/>
    <dgm:cxn modelId="{0BE07C60-2605-46D2-9805-7B9BDA5146CE}" type="presParOf" srcId="{32B560EB-88BC-4375-9D1F-C9D38E8CB2CA}" destId="{0D794D3B-7251-4462-9D53-84D8B867D573}" srcOrd="9" destOrd="0" presId="urn:microsoft.com/office/officeart/2005/8/layout/chevron1"/>
    <dgm:cxn modelId="{026279AD-2D48-44A5-BD61-EAD590F41632}" type="presParOf" srcId="{32B560EB-88BC-4375-9D1F-C9D38E8CB2CA}" destId="{CF34954E-A71E-465A-9BF7-237C64064711}" srcOrd="10" destOrd="0" presId="urn:microsoft.com/office/officeart/2005/8/layout/chevron1"/>
  </dgm:cxnLst>
  <dgm:bg>
    <a:solidFill>
      <a:srgbClr val="E2E8C7">
        <a:alpha val="30000"/>
      </a:srgbClr>
    </a:solidFill>
  </dgm:bg>
  <dgm:whole/>
  <dgm:extLst>
    <a:ext uri="http://schemas.microsoft.com/office/drawing/2008/diagram">
      <dsp:dataModelExt xmlns:dsp="http://schemas.microsoft.com/office/drawing/2008/diagram" relId="rId13"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37BEB4D-0B5B-4D02-9D7F-3239FD4DA668}" type="doc">
      <dgm:prSet loTypeId="urn:microsoft.com/office/officeart/2005/8/layout/chevron1" loCatId="process" qsTypeId="urn:microsoft.com/office/officeart/2005/8/quickstyle/simple1" qsCatId="simple" csTypeId="urn:microsoft.com/office/officeart/2005/8/colors/accent1_2" csCatId="accent1" phldr="1"/>
      <dgm:spPr/>
    </dgm:pt>
    <dgm:pt modelId="{D9DF7375-28B4-46DC-AC9D-A9ECDB264140}">
      <dgm:prSet phldrT="[Text]" custT="1"/>
      <dgm:spPr>
        <a:noFill/>
        <a:ln>
          <a:solidFill>
            <a:srgbClr val="E8EDD2"/>
          </a:solidFill>
        </a:ln>
      </dgm:spPr>
      <dgm:t>
        <a:bodyPr/>
        <a:lstStyle/>
        <a:p>
          <a:r>
            <a:rPr lang="de-DE" sz="1000" b="0" dirty="0">
              <a:solidFill>
                <a:schemeClr val="tx2"/>
              </a:solidFill>
              <a:hlinkClick xmlns:r="http://schemas.openxmlformats.org/officeDocument/2006/relationships" r:id="rId1" action="ppaction://hlinksldjump">
                <a:extLst>
                  <a:ext uri="{A12FA001-AC4F-418D-AE19-62706E023703}">
                    <ahyp:hlinkClr xmlns="" xmlns:ahyp="http://schemas.microsoft.com/office/drawing/2018/hyperlinkcolor" val="tx"/>
                  </a:ext>
                </a:extLst>
              </a:hlinkClick>
            </a:rPr>
            <a:t>Highlights</a:t>
          </a:r>
          <a:endParaRPr lang="de-DE" sz="1000" b="0" dirty="0">
            <a:solidFill>
              <a:schemeClr val="tx2"/>
            </a:solidFill>
          </a:endParaRPr>
        </a:p>
      </dgm:t>
    </dgm:pt>
    <dgm:pt modelId="{0D59533A-CA12-4159-957C-99474F84F6A6}" type="parTrans" cxnId="{CD8B6146-BEA2-4B05-99CA-ED9779152AC3}">
      <dgm:prSet/>
      <dgm:spPr/>
      <dgm:t>
        <a:bodyPr/>
        <a:lstStyle/>
        <a:p>
          <a:endParaRPr lang="de-DE" sz="1000">
            <a:solidFill>
              <a:schemeClr val="tx2"/>
            </a:solidFill>
          </a:endParaRPr>
        </a:p>
      </dgm:t>
    </dgm:pt>
    <dgm:pt modelId="{579F66FD-0D89-4F19-932C-EA2FA58A1268}" type="sibTrans" cxnId="{CD8B6146-BEA2-4B05-99CA-ED9779152AC3}">
      <dgm:prSet/>
      <dgm:spPr/>
      <dgm:t>
        <a:bodyPr/>
        <a:lstStyle/>
        <a:p>
          <a:endParaRPr lang="de-DE" sz="1000">
            <a:solidFill>
              <a:schemeClr val="tx2"/>
            </a:solidFill>
          </a:endParaRPr>
        </a:p>
      </dgm:t>
    </dgm:pt>
    <dgm:pt modelId="{21251AAB-E309-4317-9CFF-180FC74089EC}">
      <dgm:prSet phldrT="[Text]" custT="1"/>
      <dgm:spPr>
        <a:noFill/>
      </dgm:spPr>
      <dgm:t>
        <a:bodyPr/>
        <a:lstStyle/>
        <a:p>
          <a:r>
            <a:rPr lang="de-DE" sz="1000" b="0" dirty="0">
              <a:solidFill>
                <a:schemeClr val="tx2"/>
              </a:solidFill>
              <a:hlinkClick xmlns:r="http://schemas.openxmlformats.org/officeDocument/2006/relationships" r:id="rId2" action="ppaction://hlinksldjump">
                <a:extLst>
                  <a:ext uri="{A12FA001-AC4F-418D-AE19-62706E023703}">
                    <ahyp:hlinkClr xmlns="" xmlns:ahyp="http://schemas.microsoft.com/office/drawing/2018/hyperlinkcolor" val="tx"/>
                  </a:ext>
                </a:extLst>
              </a:hlinkClick>
            </a:rPr>
            <a:t>Research </a:t>
          </a:r>
          <a:r>
            <a:rPr lang="de-DE" sz="1000" b="0" dirty="0">
              <a:solidFill>
                <a:schemeClr val="tx2">
                  <a:alpha val="30000"/>
                </a:schemeClr>
              </a:solidFill>
              <a:hlinkClick xmlns:r="http://schemas.openxmlformats.org/officeDocument/2006/relationships" r:id="rId2" action="ppaction://hlinksldjump">
                <a:extLst>
                  <a:ext uri="{A12FA001-AC4F-418D-AE19-62706E023703}">
                    <ahyp:hlinkClr xmlns="" xmlns:ahyp="http://schemas.microsoft.com/office/drawing/2018/hyperlinkcolor" val="tx"/>
                  </a:ext>
                </a:extLst>
              </a:hlinkClick>
            </a:rPr>
            <a:t>motivation</a:t>
          </a:r>
          <a:endParaRPr lang="de-DE" sz="1000" b="0" dirty="0">
            <a:solidFill>
              <a:schemeClr val="tx2">
                <a:alpha val="30000"/>
              </a:schemeClr>
            </a:solidFill>
          </a:endParaRPr>
        </a:p>
      </dgm:t>
    </dgm:pt>
    <dgm:pt modelId="{5F3A3252-3209-497D-A2F7-F5A6E079E181}" type="parTrans" cxnId="{E1660351-2BEC-4B09-8E94-43075D0BE54A}">
      <dgm:prSet/>
      <dgm:spPr/>
      <dgm:t>
        <a:bodyPr/>
        <a:lstStyle/>
        <a:p>
          <a:endParaRPr lang="de-DE" sz="1000">
            <a:solidFill>
              <a:schemeClr val="tx2"/>
            </a:solidFill>
          </a:endParaRPr>
        </a:p>
      </dgm:t>
    </dgm:pt>
    <dgm:pt modelId="{B2087AAC-FD82-4D15-BE07-74C612D7292F}" type="sibTrans" cxnId="{E1660351-2BEC-4B09-8E94-43075D0BE54A}">
      <dgm:prSet/>
      <dgm:spPr/>
      <dgm:t>
        <a:bodyPr/>
        <a:lstStyle/>
        <a:p>
          <a:endParaRPr lang="de-DE" sz="1000">
            <a:solidFill>
              <a:schemeClr val="tx2"/>
            </a:solidFill>
          </a:endParaRPr>
        </a:p>
      </dgm:t>
    </dgm:pt>
    <dgm:pt modelId="{A33C9AD5-1A4B-4323-A3C8-071AC0144C94}">
      <dgm:prSet phldrT="[Text]" custT="1"/>
      <dgm:spPr>
        <a:noFill/>
      </dgm:spPr>
      <dgm:t>
        <a:bodyPr/>
        <a:lstStyle/>
        <a:p>
          <a:r>
            <a:rPr lang="de-DE" sz="1000" dirty="0">
              <a:solidFill>
                <a:schemeClr val="tx2"/>
              </a:solidFill>
              <a:hlinkClick xmlns:r="http://schemas.openxmlformats.org/officeDocument/2006/relationships" r:id="rId3" action="ppaction://hlinksldjump">
                <a:extLst>
                  <a:ext uri="{A12FA001-AC4F-418D-AE19-62706E023703}">
                    <ahyp:hlinkClr xmlns="" xmlns:ahyp="http://schemas.microsoft.com/office/drawing/2018/hyperlinkcolor" val="tx"/>
                  </a:ext>
                </a:extLst>
              </a:hlinkClick>
            </a:rPr>
            <a:t>Temporal dynamics</a:t>
          </a:r>
          <a:endParaRPr lang="de-DE" sz="1000" dirty="0">
            <a:solidFill>
              <a:schemeClr val="tx2"/>
            </a:solidFill>
          </a:endParaRPr>
        </a:p>
      </dgm:t>
    </dgm:pt>
    <dgm:pt modelId="{9FB1A4C4-C69E-4AFF-B06E-892F0AE2E7CD}" type="parTrans" cxnId="{F04A0278-033B-43CE-920E-25AA978E17F5}">
      <dgm:prSet/>
      <dgm:spPr/>
      <dgm:t>
        <a:bodyPr/>
        <a:lstStyle/>
        <a:p>
          <a:endParaRPr lang="de-DE" sz="1000">
            <a:solidFill>
              <a:schemeClr val="tx2"/>
            </a:solidFill>
          </a:endParaRPr>
        </a:p>
      </dgm:t>
    </dgm:pt>
    <dgm:pt modelId="{547424B0-6777-4731-8FFC-CC8AA7BEC78B}" type="sibTrans" cxnId="{F04A0278-033B-43CE-920E-25AA978E17F5}">
      <dgm:prSet/>
      <dgm:spPr/>
      <dgm:t>
        <a:bodyPr/>
        <a:lstStyle/>
        <a:p>
          <a:endParaRPr lang="de-DE" sz="1000">
            <a:solidFill>
              <a:schemeClr val="tx2"/>
            </a:solidFill>
          </a:endParaRPr>
        </a:p>
      </dgm:t>
    </dgm:pt>
    <dgm:pt modelId="{D5241073-1BE1-49FA-8B74-A2AD4F7A42AD}">
      <dgm:prSet phldrT="[Text]" custT="1"/>
      <dgm:spPr>
        <a:solidFill>
          <a:srgbClr val="E2E8C7"/>
        </a:solidFill>
      </dgm:spPr>
      <dgm:t>
        <a:bodyPr/>
        <a:lstStyle/>
        <a:p>
          <a:r>
            <a:rPr lang="de-DE" sz="1000" b="1" dirty="0" smtClean="0">
              <a:solidFill>
                <a:schemeClr val="tx2"/>
              </a:solidFill>
              <a:hlinkClick xmlns:r="http://schemas.openxmlformats.org/officeDocument/2006/relationships" r:id="rId4" action="ppaction://hlinksldjump"/>
            </a:rPr>
            <a:t>Sensor </a:t>
          </a:r>
          <a:r>
            <a:rPr lang="de-DE" sz="1000" b="1" dirty="0" err="1" smtClean="0">
              <a:solidFill>
                <a:schemeClr val="tx2"/>
              </a:solidFill>
              <a:hlinkClick xmlns:r="http://schemas.openxmlformats.org/officeDocument/2006/relationships" r:id="rId4" action="ppaction://hlinksldjump"/>
            </a:rPr>
            <a:t>network</a:t>
          </a:r>
          <a:r>
            <a:rPr lang="de-DE" sz="1000" b="1" dirty="0" smtClean="0">
              <a:solidFill>
                <a:schemeClr val="tx2"/>
              </a:solidFill>
              <a:hlinkClick xmlns:r="http://schemas.openxmlformats.org/officeDocument/2006/relationships" r:id="rId4" action="ppaction://hlinksldjump"/>
            </a:rPr>
            <a:t> &amp; </a:t>
          </a:r>
          <a:r>
            <a:rPr lang="de-DE" sz="1000" b="1" dirty="0" err="1" smtClean="0">
              <a:solidFill>
                <a:schemeClr val="tx2"/>
              </a:solidFill>
              <a:hlinkClick xmlns:r="http://schemas.openxmlformats.org/officeDocument/2006/relationships" r:id="rId4" action="ppaction://hlinksldjump"/>
            </a:rPr>
            <a:t>dataset</a:t>
          </a:r>
          <a:endParaRPr lang="de-DE" sz="1000" b="1" dirty="0" smtClean="0">
            <a:solidFill>
              <a:schemeClr val="tx2"/>
            </a:solidFill>
          </a:endParaRPr>
        </a:p>
      </dgm:t>
    </dgm:pt>
    <dgm:pt modelId="{0F6E1CF1-4AE2-4D3F-A84F-E37041ECC890}" type="parTrans" cxnId="{205F16DC-CAC4-4378-9ED6-C1E2BCC46086}">
      <dgm:prSet/>
      <dgm:spPr/>
      <dgm:t>
        <a:bodyPr/>
        <a:lstStyle/>
        <a:p>
          <a:endParaRPr lang="de-DE" sz="1000">
            <a:solidFill>
              <a:schemeClr val="tx2"/>
            </a:solidFill>
          </a:endParaRPr>
        </a:p>
      </dgm:t>
    </dgm:pt>
    <dgm:pt modelId="{46C75B63-C5A2-44BA-9525-BF4A68296C37}" type="sibTrans" cxnId="{205F16DC-CAC4-4378-9ED6-C1E2BCC46086}">
      <dgm:prSet/>
      <dgm:spPr/>
      <dgm:t>
        <a:bodyPr/>
        <a:lstStyle/>
        <a:p>
          <a:endParaRPr lang="de-DE" sz="1000">
            <a:solidFill>
              <a:schemeClr val="tx2"/>
            </a:solidFill>
          </a:endParaRPr>
        </a:p>
      </dgm:t>
    </dgm:pt>
    <dgm:pt modelId="{81BB3B79-23D8-4B9D-B739-8F8CC03D7668}">
      <dgm:prSet phldrT="[Text]" custT="1"/>
      <dgm:spPr>
        <a:noFill/>
      </dgm:spPr>
      <dgm:t>
        <a:bodyPr/>
        <a:lstStyle/>
        <a:p>
          <a:r>
            <a:rPr lang="de-DE" sz="1000" dirty="0">
              <a:solidFill>
                <a:schemeClr val="tx2"/>
              </a:solidFill>
              <a:hlinkClick xmlns:r="http://schemas.openxmlformats.org/officeDocument/2006/relationships" r:id="rId5" action="ppaction://hlinksldjump">
                <a:extLst>
                  <a:ext uri="{A12FA001-AC4F-418D-AE19-62706E023703}">
                    <ahyp:hlinkClr xmlns="" xmlns:ahyp="http://schemas.microsoft.com/office/drawing/2018/hyperlinkcolor" val="tx"/>
                  </a:ext>
                </a:extLst>
              </a:hlinkClick>
            </a:rPr>
            <a:t>Spatial </a:t>
          </a:r>
          <a:r>
            <a:rPr lang="de-DE" sz="1000" dirty="0">
              <a:solidFill>
                <a:schemeClr val="tx2">
                  <a:alpha val="30000"/>
                </a:schemeClr>
              </a:solidFill>
              <a:hlinkClick xmlns:r="http://schemas.openxmlformats.org/officeDocument/2006/relationships" r:id="rId5" action="ppaction://hlinksldjump">
                <a:extLst>
                  <a:ext uri="{A12FA001-AC4F-418D-AE19-62706E023703}">
                    <ahyp:hlinkClr xmlns="" xmlns:ahyp="http://schemas.microsoft.com/office/drawing/2018/hyperlinkcolor" val="tx"/>
                  </a:ext>
                </a:extLst>
              </a:hlinkClick>
            </a:rPr>
            <a:t>variability</a:t>
          </a:r>
          <a:endParaRPr lang="de-DE" sz="1000" dirty="0">
            <a:solidFill>
              <a:schemeClr val="tx2">
                <a:alpha val="30000"/>
              </a:schemeClr>
            </a:solidFill>
          </a:endParaRPr>
        </a:p>
      </dgm:t>
    </dgm:pt>
    <dgm:pt modelId="{9E4FCD75-0D1D-4A6D-A798-3ABFE7CB1BE5}" type="parTrans" cxnId="{FA979072-9996-4AAD-B1B1-5559E8B109F0}">
      <dgm:prSet/>
      <dgm:spPr/>
      <dgm:t>
        <a:bodyPr/>
        <a:lstStyle/>
        <a:p>
          <a:endParaRPr lang="de-DE" sz="1000">
            <a:solidFill>
              <a:schemeClr val="tx2"/>
            </a:solidFill>
          </a:endParaRPr>
        </a:p>
      </dgm:t>
    </dgm:pt>
    <dgm:pt modelId="{C4104583-FDD8-4432-8283-F94AB7A911EE}" type="sibTrans" cxnId="{FA979072-9996-4AAD-B1B1-5559E8B109F0}">
      <dgm:prSet/>
      <dgm:spPr/>
      <dgm:t>
        <a:bodyPr/>
        <a:lstStyle/>
        <a:p>
          <a:endParaRPr lang="de-DE" sz="1000">
            <a:solidFill>
              <a:schemeClr val="tx2"/>
            </a:solidFill>
          </a:endParaRPr>
        </a:p>
      </dgm:t>
    </dgm:pt>
    <dgm:pt modelId="{02ED0A32-9CE4-4BB0-864A-1D6F651263B9}">
      <dgm:prSet phldrT="[Text]" custT="1"/>
      <dgm:spPr>
        <a:noFill/>
        <a:ln>
          <a:noFill/>
        </a:ln>
      </dgm:spPr>
      <dgm:t>
        <a:bodyPr/>
        <a:lstStyle/>
        <a:p>
          <a:r>
            <a:rPr lang="de-DE" sz="1000" dirty="0">
              <a:solidFill>
                <a:schemeClr val="tx2"/>
              </a:solidFill>
              <a:hlinkClick xmlns:r="http://schemas.openxmlformats.org/officeDocument/2006/relationships" r:id="rId6" action="ppaction://hlinksldjump">
                <a:extLst>
                  <a:ext uri="{A12FA001-AC4F-418D-AE19-62706E023703}">
                    <ahyp:hlinkClr xmlns="" xmlns:ahyp="http://schemas.microsoft.com/office/drawing/2018/hyperlinkcolor" val="tx"/>
                  </a:ext>
                </a:extLst>
              </a:hlinkClick>
            </a:rPr>
            <a:t>Conclusion &amp; Outlook</a:t>
          </a:r>
          <a:endParaRPr lang="de-DE" sz="1000" dirty="0">
            <a:solidFill>
              <a:schemeClr val="tx2"/>
            </a:solidFill>
          </a:endParaRPr>
        </a:p>
      </dgm:t>
    </dgm:pt>
    <dgm:pt modelId="{4106040F-028E-42DD-87F8-58430B0E10E1}" type="parTrans" cxnId="{AE2F74C6-8F77-4CDE-BBFC-ABC3EC47FEBF}">
      <dgm:prSet/>
      <dgm:spPr/>
      <dgm:t>
        <a:bodyPr/>
        <a:lstStyle/>
        <a:p>
          <a:endParaRPr lang="de-DE" sz="1000">
            <a:solidFill>
              <a:schemeClr val="tx2"/>
            </a:solidFill>
          </a:endParaRPr>
        </a:p>
      </dgm:t>
    </dgm:pt>
    <dgm:pt modelId="{AFC973B9-3AFF-470F-A244-17487CB7D8B3}" type="sibTrans" cxnId="{AE2F74C6-8F77-4CDE-BBFC-ABC3EC47FEBF}">
      <dgm:prSet/>
      <dgm:spPr/>
      <dgm:t>
        <a:bodyPr/>
        <a:lstStyle/>
        <a:p>
          <a:endParaRPr lang="de-DE" sz="1000">
            <a:solidFill>
              <a:schemeClr val="tx2"/>
            </a:solidFill>
          </a:endParaRPr>
        </a:p>
      </dgm:t>
    </dgm:pt>
    <dgm:pt modelId="{32B560EB-88BC-4375-9D1F-C9D38E8CB2CA}" type="pres">
      <dgm:prSet presAssocID="{237BEB4D-0B5B-4D02-9D7F-3239FD4DA668}" presName="Name0" presStyleCnt="0">
        <dgm:presLayoutVars>
          <dgm:dir/>
          <dgm:animLvl val="lvl"/>
          <dgm:resizeHandles val="exact"/>
        </dgm:presLayoutVars>
      </dgm:prSet>
      <dgm:spPr/>
    </dgm:pt>
    <dgm:pt modelId="{9743156B-D500-4C92-AFC6-C18C1CECC48D}" type="pres">
      <dgm:prSet presAssocID="{D9DF7375-28B4-46DC-AC9D-A9ECDB264140}" presName="parTxOnly" presStyleLbl="node1" presStyleIdx="0" presStyleCnt="6">
        <dgm:presLayoutVars>
          <dgm:chMax val="0"/>
          <dgm:chPref val="0"/>
          <dgm:bulletEnabled val="1"/>
        </dgm:presLayoutVars>
      </dgm:prSet>
      <dgm:spPr/>
      <dgm:t>
        <a:bodyPr/>
        <a:lstStyle/>
        <a:p>
          <a:endParaRPr lang="de-DE"/>
        </a:p>
      </dgm:t>
    </dgm:pt>
    <dgm:pt modelId="{5BA802F9-3B67-4129-A9C1-7033187BA7C1}" type="pres">
      <dgm:prSet presAssocID="{579F66FD-0D89-4F19-932C-EA2FA58A1268}" presName="parTxOnlySpace" presStyleCnt="0"/>
      <dgm:spPr/>
    </dgm:pt>
    <dgm:pt modelId="{9E20FAA1-CA10-4308-9020-7505D7EC2CD0}" type="pres">
      <dgm:prSet presAssocID="{21251AAB-E309-4317-9CFF-180FC74089EC}" presName="parTxOnly" presStyleLbl="node1" presStyleIdx="1" presStyleCnt="6">
        <dgm:presLayoutVars>
          <dgm:chMax val="0"/>
          <dgm:chPref val="0"/>
          <dgm:bulletEnabled val="1"/>
        </dgm:presLayoutVars>
      </dgm:prSet>
      <dgm:spPr/>
      <dgm:t>
        <a:bodyPr/>
        <a:lstStyle/>
        <a:p>
          <a:endParaRPr lang="de-DE"/>
        </a:p>
      </dgm:t>
    </dgm:pt>
    <dgm:pt modelId="{E67F4F79-9405-43D6-97A3-B0B36E991465}" type="pres">
      <dgm:prSet presAssocID="{B2087AAC-FD82-4D15-BE07-74C612D7292F}" presName="parTxOnlySpace" presStyleCnt="0"/>
      <dgm:spPr/>
    </dgm:pt>
    <dgm:pt modelId="{14A38BAE-E6E1-4B49-95BF-6BD95B603C5A}" type="pres">
      <dgm:prSet presAssocID="{D5241073-1BE1-49FA-8B74-A2AD4F7A42AD}" presName="parTxOnly" presStyleLbl="node1" presStyleIdx="2" presStyleCnt="6">
        <dgm:presLayoutVars>
          <dgm:chMax val="0"/>
          <dgm:chPref val="0"/>
          <dgm:bulletEnabled val="1"/>
        </dgm:presLayoutVars>
      </dgm:prSet>
      <dgm:spPr/>
      <dgm:t>
        <a:bodyPr/>
        <a:lstStyle/>
        <a:p>
          <a:endParaRPr lang="de-DE"/>
        </a:p>
      </dgm:t>
    </dgm:pt>
    <dgm:pt modelId="{B0059085-A586-4D57-81C0-E8B05389C135}" type="pres">
      <dgm:prSet presAssocID="{46C75B63-C5A2-44BA-9525-BF4A68296C37}" presName="parTxOnlySpace" presStyleCnt="0"/>
      <dgm:spPr/>
    </dgm:pt>
    <dgm:pt modelId="{D8FDAAF1-A56B-44E7-B986-452D539316C3}" type="pres">
      <dgm:prSet presAssocID="{81BB3B79-23D8-4B9D-B739-8F8CC03D7668}" presName="parTxOnly" presStyleLbl="node1" presStyleIdx="3" presStyleCnt="6">
        <dgm:presLayoutVars>
          <dgm:chMax val="0"/>
          <dgm:chPref val="0"/>
          <dgm:bulletEnabled val="1"/>
        </dgm:presLayoutVars>
      </dgm:prSet>
      <dgm:spPr/>
      <dgm:t>
        <a:bodyPr/>
        <a:lstStyle/>
        <a:p>
          <a:endParaRPr lang="de-DE"/>
        </a:p>
      </dgm:t>
    </dgm:pt>
    <dgm:pt modelId="{9BDA1533-DCD8-4032-967D-2DB149FAD0BE}" type="pres">
      <dgm:prSet presAssocID="{C4104583-FDD8-4432-8283-F94AB7A911EE}" presName="parTxOnlySpace" presStyleCnt="0"/>
      <dgm:spPr/>
    </dgm:pt>
    <dgm:pt modelId="{8D5BAE15-73B3-44AF-B08A-EEB910882B56}" type="pres">
      <dgm:prSet presAssocID="{A33C9AD5-1A4B-4323-A3C8-071AC0144C94}" presName="parTxOnly" presStyleLbl="node1" presStyleIdx="4" presStyleCnt="6">
        <dgm:presLayoutVars>
          <dgm:chMax val="0"/>
          <dgm:chPref val="0"/>
          <dgm:bulletEnabled val="1"/>
        </dgm:presLayoutVars>
      </dgm:prSet>
      <dgm:spPr/>
      <dgm:t>
        <a:bodyPr/>
        <a:lstStyle/>
        <a:p>
          <a:endParaRPr lang="de-DE"/>
        </a:p>
      </dgm:t>
    </dgm:pt>
    <dgm:pt modelId="{0D794D3B-7251-4462-9D53-84D8B867D573}" type="pres">
      <dgm:prSet presAssocID="{547424B0-6777-4731-8FFC-CC8AA7BEC78B}" presName="parTxOnlySpace" presStyleCnt="0"/>
      <dgm:spPr/>
    </dgm:pt>
    <dgm:pt modelId="{CF34954E-A71E-465A-9BF7-237C64064711}" type="pres">
      <dgm:prSet presAssocID="{02ED0A32-9CE4-4BB0-864A-1D6F651263B9}" presName="parTxOnly" presStyleLbl="node1" presStyleIdx="5" presStyleCnt="6">
        <dgm:presLayoutVars>
          <dgm:chMax val="0"/>
          <dgm:chPref val="0"/>
          <dgm:bulletEnabled val="1"/>
        </dgm:presLayoutVars>
      </dgm:prSet>
      <dgm:spPr/>
      <dgm:t>
        <a:bodyPr/>
        <a:lstStyle/>
        <a:p>
          <a:endParaRPr lang="de-DE"/>
        </a:p>
      </dgm:t>
    </dgm:pt>
  </dgm:ptLst>
  <dgm:cxnLst>
    <dgm:cxn modelId="{D89FFFAC-42F4-4F51-B4DC-CACB3223691B}" type="presOf" srcId="{02ED0A32-9CE4-4BB0-864A-1D6F651263B9}" destId="{CF34954E-A71E-465A-9BF7-237C64064711}" srcOrd="0" destOrd="0" presId="urn:microsoft.com/office/officeart/2005/8/layout/chevron1"/>
    <dgm:cxn modelId="{F1E7A7F8-3BD3-4889-ADE1-1DCD36BCD3EB}" type="presOf" srcId="{D9DF7375-28B4-46DC-AC9D-A9ECDB264140}" destId="{9743156B-D500-4C92-AFC6-C18C1CECC48D}" srcOrd="0" destOrd="0" presId="urn:microsoft.com/office/officeart/2005/8/layout/chevron1"/>
    <dgm:cxn modelId="{ACB34D47-18CB-4D9B-B7C9-038D2057B310}" type="presOf" srcId="{A33C9AD5-1A4B-4323-A3C8-071AC0144C94}" destId="{8D5BAE15-73B3-44AF-B08A-EEB910882B56}" srcOrd="0" destOrd="0" presId="urn:microsoft.com/office/officeart/2005/8/layout/chevron1"/>
    <dgm:cxn modelId="{F04A0278-033B-43CE-920E-25AA978E17F5}" srcId="{237BEB4D-0B5B-4D02-9D7F-3239FD4DA668}" destId="{A33C9AD5-1A4B-4323-A3C8-071AC0144C94}" srcOrd="4" destOrd="0" parTransId="{9FB1A4C4-C69E-4AFF-B06E-892F0AE2E7CD}" sibTransId="{547424B0-6777-4731-8FFC-CC8AA7BEC78B}"/>
    <dgm:cxn modelId="{CE41791C-6122-491E-9832-BD12EDCB556B}" type="presOf" srcId="{237BEB4D-0B5B-4D02-9D7F-3239FD4DA668}" destId="{32B560EB-88BC-4375-9D1F-C9D38E8CB2CA}" srcOrd="0" destOrd="0" presId="urn:microsoft.com/office/officeart/2005/8/layout/chevron1"/>
    <dgm:cxn modelId="{F3D0E3F5-9960-4AF7-81DB-8CFD200A842C}" type="presOf" srcId="{21251AAB-E309-4317-9CFF-180FC74089EC}" destId="{9E20FAA1-CA10-4308-9020-7505D7EC2CD0}" srcOrd="0" destOrd="0" presId="urn:microsoft.com/office/officeart/2005/8/layout/chevron1"/>
    <dgm:cxn modelId="{3F84B43B-56F3-4C64-BB99-100597CEE418}" type="presOf" srcId="{D5241073-1BE1-49FA-8B74-A2AD4F7A42AD}" destId="{14A38BAE-E6E1-4B49-95BF-6BD95B603C5A}" srcOrd="0" destOrd="0" presId="urn:microsoft.com/office/officeart/2005/8/layout/chevron1"/>
    <dgm:cxn modelId="{AE2F74C6-8F77-4CDE-BBFC-ABC3EC47FEBF}" srcId="{237BEB4D-0B5B-4D02-9D7F-3239FD4DA668}" destId="{02ED0A32-9CE4-4BB0-864A-1D6F651263B9}" srcOrd="5" destOrd="0" parTransId="{4106040F-028E-42DD-87F8-58430B0E10E1}" sibTransId="{AFC973B9-3AFF-470F-A244-17487CB7D8B3}"/>
    <dgm:cxn modelId="{E1660351-2BEC-4B09-8E94-43075D0BE54A}" srcId="{237BEB4D-0B5B-4D02-9D7F-3239FD4DA668}" destId="{21251AAB-E309-4317-9CFF-180FC74089EC}" srcOrd="1" destOrd="0" parTransId="{5F3A3252-3209-497D-A2F7-F5A6E079E181}" sibTransId="{B2087AAC-FD82-4D15-BE07-74C612D7292F}"/>
    <dgm:cxn modelId="{FA979072-9996-4AAD-B1B1-5559E8B109F0}" srcId="{237BEB4D-0B5B-4D02-9D7F-3239FD4DA668}" destId="{81BB3B79-23D8-4B9D-B739-8F8CC03D7668}" srcOrd="3" destOrd="0" parTransId="{9E4FCD75-0D1D-4A6D-A798-3ABFE7CB1BE5}" sibTransId="{C4104583-FDD8-4432-8283-F94AB7A911EE}"/>
    <dgm:cxn modelId="{205F16DC-CAC4-4378-9ED6-C1E2BCC46086}" srcId="{237BEB4D-0B5B-4D02-9D7F-3239FD4DA668}" destId="{D5241073-1BE1-49FA-8B74-A2AD4F7A42AD}" srcOrd="2" destOrd="0" parTransId="{0F6E1CF1-4AE2-4D3F-A84F-E37041ECC890}" sibTransId="{46C75B63-C5A2-44BA-9525-BF4A68296C37}"/>
    <dgm:cxn modelId="{CD8B6146-BEA2-4B05-99CA-ED9779152AC3}" srcId="{237BEB4D-0B5B-4D02-9D7F-3239FD4DA668}" destId="{D9DF7375-28B4-46DC-AC9D-A9ECDB264140}" srcOrd="0" destOrd="0" parTransId="{0D59533A-CA12-4159-957C-99474F84F6A6}" sibTransId="{579F66FD-0D89-4F19-932C-EA2FA58A1268}"/>
    <dgm:cxn modelId="{58A3EAEB-F75E-4D48-ACA5-C2F213CE2B5A}" type="presOf" srcId="{81BB3B79-23D8-4B9D-B739-8F8CC03D7668}" destId="{D8FDAAF1-A56B-44E7-B986-452D539316C3}" srcOrd="0" destOrd="0" presId="urn:microsoft.com/office/officeart/2005/8/layout/chevron1"/>
    <dgm:cxn modelId="{6815C729-BA36-431E-ACB6-FF6125BA4DD6}" type="presParOf" srcId="{32B560EB-88BC-4375-9D1F-C9D38E8CB2CA}" destId="{9743156B-D500-4C92-AFC6-C18C1CECC48D}" srcOrd="0" destOrd="0" presId="urn:microsoft.com/office/officeart/2005/8/layout/chevron1"/>
    <dgm:cxn modelId="{3E45664E-0D16-45EF-9CAE-DD9E562CD661}" type="presParOf" srcId="{32B560EB-88BC-4375-9D1F-C9D38E8CB2CA}" destId="{5BA802F9-3B67-4129-A9C1-7033187BA7C1}" srcOrd="1" destOrd="0" presId="urn:microsoft.com/office/officeart/2005/8/layout/chevron1"/>
    <dgm:cxn modelId="{3BCC06B2-A4DB-49E9-A57E-4B0AEA7261BD}" type="presParOf" srcId="{32B560EB-88BC-4375-9D1F-C9D38E8CB2CA}" destId="{9E20FAA1-CA10-4308-9020-7505D7EC2CD0}" srcOrd="2" destOrd="0" presId="urn:microsoft.com/office/officeart/2005/8/layout/chevron1"/>
    <dgm:cxn modelId="{A7394AC8-CC2D-47E8-BBB1-92765C1E6DB0}" type="presParOf" srcId="{32B560EB-88BC-4375-9D1F-C9D38E8CB2CA}" destId="{E67F4F79-9405-43D6-97A3-B0B36E991465}" srcOrd="3" destOrd="0" presId="urn:microsoft.com/office/officeart/2005/8/layout/chevron1"/>
    <dgm:cxn modelId="{B055914D-D006-4BB1-91AB-8AEC1CD7C790}" type="presParOf" srcId="{32B560EB-88BC-4375-9D1F-C9D38E8CB2CA}" destId="{14A38BAE-E6E1-4B49-95BF-6BD95B603C5A}" srcOrd="4" destOrd="0" presId="urn:microsoft.com/office/officeart/2005/8/layout/chevron1"/>
    <dgm:cxn modelId="{39ED3DE6-4DDE-4B32-BE33-36BD0724D640}" type="presParOf" srcId="{32B560EB-88BC-4375-9D1F-C9D38E8CB2CA}" destId="{B0059085-A586-4D57-81C0-E8B05389C135}" srcOrd="5" destOrd="0" presId="urn:microsoft.com/office/officeart/2005/8/layout/chevron1"/>
    <dgm:cxn modelId="{D2204D53-4903-4911-80B0-E9BFF4CCF2A9}" type="presParOf" srcId="{32B560EB-88BC-4375-9D1F-C9D38E8CB2CA}" destId="{D8FDAAF1-A56B-44E7-B986-452D539316C3}" srcOrd="6" destOrd="0" presId="urn:microsoft.com/office/officeart/2005/8/layout/chevron1"/>
    <dgm:cxn modelId="{B28903A6-F53B-46BF-B7A1-DAC181C9CE2D}" type="presParOf" srcId="{32B560EB-88BC-4375-9D1F-C9D38E8CB2CA}" destId="{9BDA1533-DCD8-4032-967D-2DB149FAD0BE}" srcOrd="7" destOrd="0" presId="urn:microsoft.com/office/officeart/2005/8/layout/chevron1"/>
    <dgm:cxn modelId="{363A2EE2-5F5E-4B0B-968C-BAD17CA8992E}" type="presParOf" srcId="{32B560EB-88BC-4375-9D1F-C9D38E8CB2CA}" destId="{8D5BAE15-73B3-44AF-B08A-EEB910882B56}" srcOrd="8" destOrd="0" presId="urn:microsoft.com/office/officeart/2005/8/layout/chevron1"/>
    <dgm:cxn modelId="{0BE07C60-2605-46D2-9805-7B9BDA5146CE}" type="presParOf" srcId="{32B560EB-88BC-4375-9D1F-C9D38E8CB2CA}" destId="{0D794D3B-7251-4462-9D53-84D8B867D573}" srcOrd="9" destOrd="0" presId="urn:microsoft.com/office/officeart/2005/8/layout/chevron1"/>
    <dgm:cxn modelId="{026279AD-2D48-44A5-BD61-EAD590F41632}" type="presParOf" srcId="{32B560EB-88BC-4375-9D1F-C9D38E8CB2CA}" destId="{CF34954E-A71E-465A-9BF7-237C64064711}" srcOrd="10" destOrd="0" presId="urn:microsoft.com/office/officeart/2005/8/layout/chevron1"/>
  </dgm:cxnLst>
  <dgm:bg>
    <a:solidFill>
      <a:srgbClr val="E2E8C7">
        <a:alpha val="30000"/>
      </a:srgbClr>
    </a:solid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37BEB4D-0B5B-4D02-9D7F-3239FD4DA668}" type="doc">
      <dgm:prSet loTypeId="urn:microsoft.com/office/officeart/2005/8/layout/chevron1" loCatId="process" qsTypeId="urn:microsoft.com/office/officeart/2005/8/quickstyle/simple1" qsCatId="simple" csTypeId="urn:microsoft.com/office/officeart/2005/8/colors/accent1_2" csCatId="accent1" phldr="1"/>
      <dgm:spPr/>
    </dgm:pt>
    <dgm:pt modelId="{D9DF7375-28B4-46DC-AC9D-A9ECDB264140}">
      <dgm:prSet phldrT="[Text]" custT="1"/>
      <dgm:spPr>
        <a:noFill/>
        <a:ln>
          <a:solidFill>
            <a:srgbClr val="E8EDD2"/>
          </a:solidFill>
        </a:ln>
      </dgm:spPr>
      <dgm:t>
        <a:bodyPr/>
        <a:lstStyle/>
        <a:p>
          <a:r>
            <a:rPr lang="de-DE" sz="1000" b="0" dirty="0">
              <a:solidFill>
                <a:schemeClr val="tx2"/>
              </a:solidFill>
              <a:hlinkClick xmlns:r="http://schemas.openxmlformats.org/officeDocument/2006/relationships" r:id="rId1" action="ppaction://hlinksldjump">
                <a:extLst>
                  <a:ext uri="{A12FA001-AC4F-418D-AE19-62706E023703}">
                    <ahyp:hlinkClr xmlns="" xmlns:ahyp="http://schemas.microsoft.com/office/drawing/2018/hyperlinkcolor" val="tx"/>
                  </a:ext>
                </a:extLst>
              </a:hlinkClick>
            </a:rPr>
            <a:t>Highlights</a:t>
          </a:r>
          <a:endParaRPr lang="de-DE" sz="1000" b="0" dirty="0">
            <a:solidFill>
              <a:schemeClr val="tx2"/>
            </a:solidFill>
          </a:endParaRPr>
        </a:p>
      </dgm:t>
    </dgm:pt>
    <dgm:pt modelId="{0D59533A-CA12-4159-957C-99474F84F6A6}" type="parTrans" cxnId="{CD8B6146-BEA2-4B05-99CA-ED9779152AC3}">
      <dgm:prSet/>
      <dgm:spPr/>
      <dgm:t>
        <a:bodyPr/>
        <a:lstStyle/>
        <a:p>
          <a:endParaRPr lang="de-DE" sz="1000">
            <a:solidFill>
              <a:schemeClr val="tx2"/>
            </a:solidFill>
          </a:endParaRPr>
        </a:p>
      </dgm:t>
    </dgm:pt>
    <dgm:pt modelId="{579F66FD-0D89-4F19-932C-EA2FA58A1268}" type="sibTrans" cxnId="{CD8B6146-BEA2-4B05-99CA-ED9779152AC3}">
      <dgm:prSet/>
      <dgm:spPr/>
      <dgm:t>
        <a:bodyPr/>
        <a:lstStyle/>
        <a:p>
          <a:endParaRPr lang="de-DE" sz="1000">
            <a:solidFill>
              <a:schemeClr val="tx2"/>
            </a:solidFill>
          </a:endParaRPr>
        </a:p>
      </dgm:t>
    </dgm:pt>
    <dgm:pt modelId="{21251AAB-E309-4317-9CFF-180FC74089EC}">
      <dgm:prSet phldrT="[Text]" custT="1"/>
      <dgm:spPr>
        <a:noFill/>
      </dgm:spPr>
      <dgm:t>
        <a:bodyPr/>
        <a:lstStyle/>
        <a:p>
          <a:r>
            <a:rPr lang="de-DE" sz="1000" b="0" dirty="0">
              <a:solidFill>
                <a:schemeClr val="tx2"/>
              </a:solidFill>
              <a:hlinkClick xmlns:r="http://schemas.openxmlformats.org/officeDocument/2006/relationships" r:id="rId2" action="ppaction://hlinksldjump">
                <a:extLst>
                  <a:ext uri="{A12FA001-AC4F-418D-AE19-62706E023703}">
                    <ahyp:hlinkClr xmlns="" xmlns:ahyp="http://schemas.microsoft.com/office/drawing/2018/hyperlinkcolor" val="tx"/>
                  </a:ext>
                </a:extLst>
              </a:hlinkClick>
            </a:rPr>
            <a:t>Research </a:t>
          </a:r>
          <a:r>
            <a:rPr lang="de-DE" sz="1000" b="0" dirty="0">
              <a:solidFill>
                <a:schemeClr val="tx2">
                  <a:alpha val="30000"/>
                </a:schemeClr>
              </a:solidFill>
              <a:hlinkClick xmlns:r="http://schemas.openxmlformats.org/officeDocument/2006/relationships" r:id="rId2" action="ppaction://hlinksldjump">
                <a:extLst>
                  <a:ext uri="{A12FA001-AC4F-418D-AE19-62706E023703}">
                    <ahyp:hlinkClr xmlns="" xmlns:ahyp="http://schemas.microsoft.com/office/drawing/2018/hyperlinkcolor" val="tx"/>
                  </a:ext>
                </a:extLst>
              </a:hlinkClick>
            </a:rPr>
            <a:t>motivation</a:t>
          </a:r>
          <a:endParaRPr lang="de-DE" sz="1000" b="0" dirty="0">
            <a:solidFill>
              <a:schemeClr val="tx2">
                <a:alpha val="30000"/>
              </a:schemeClr>
            </a:solidFill>
          </a:endParaRPr>
        </a:p>
      </dgm:t>
    </dgm:pt>
    <dgm:pt modelId="{5F3A3252-3209-497D-A2F7-F5A6E079E181}" type="parTrans" cxnId="{E1660351-2BEC-4B09-8E94-43075D0BE54A}">
      <dgm:prSet/>
      <dgm:spPr/>
      <dgm:t>
        <a:bodyPr/>
        <a:lstStyle/>
        <a:p>
          <a:endParaRPr lang="de-DE" sz="1000">
            <a:solidFill>
              <a:schemeClr val="tx2"/>
            </a:solidFill>
          </a:endParaRPr>
        </a:p>
      </dgm:t>
    </dgm:pt>
    <dgm:pt modelId="{B2087AAC-FD82-4D15-BE07-74C612D7292F}" type="sibTrans" cxnId="{E1660351-2BEC-4B09-8E94-43075D0BE54A}">
      <dgm:prSet/>
      <dgm:spPr/>
      <dgm:t>
        <a:bodyPr/>
        <a:lstStyle/>
        <a:p>
          <a:endParaRPr lang="de-DE" sz="1000">
            <a:solidFill>
              <a:schemeClr val="tx2"/>
            </a:solidFill>
          </a:endParaRPr>
        </a:p>
      </dgm:t>
    </dgm:pt>
    <dgm:pt modelId="{A33C9AD5-1A4B-4323-A3C8-071AC0144C94}">
      <dgm:prSet phldrT="[Text]" custT="1"/>
      <dgm:spPr>
        <a:noFill/>
      </dgm:spPr>
      <dgm:t>
        <a:bodyPr/>
        <a:lstStyle/>
        <a:p>
          <a:r>
            <a:rPr lang="de-DE" sz="1000" dirty="0">
              <a:solidFill>
                <a:schemeClr val="tx2"/>
              </a:solidFill>
              <a:hlinkClick xmlns:r="http://schemas.openxmlformats.org/officeDocument/2006/relationships" r:id="rId3" action="ppaction://hlinksldjump">
                <a:extLst>
                  <a:ext uri="{A12FA001-AC4F-418D-AE19-62706E023703}">
                    <ahyp:hlinkClr xmlns="" xmlns:ahyp="http://schemas.microsoft.com/office/drawing/2018/hyperlinkcolor" val="tx"/>
                  </a:ext>
                </a:extLst>
              </a:hlinkClick>
            </a:rPr>
            <a:t>Temporal dynamics</a:t>
          </a:r>
          <a:endParaRPr lang="de-DE" sz="1000" dirty="0">
            <a:solidFill>
              <a:schemeClr val="tx2"/>
            </a:solidFill>
          </a:endParaRPr>
        </a:p>
      </dgm:t>
    </dgm:pt>
    <dgm:pt modelId="{9FB1A4C4-C69E-4AFF-B06E-892F0AE2E7CD}" type="parTrans" cxnId="{F04A0278-033B-43CE-920E-25AA978E17F5}">
      <dgm:prSet/>
      <dgm:spPr/>
      <dgm:t>
        <a:bodyPr/>
        <a:lstStyle/>
        <a:p>
          <a:endParaRPr lang="de-DE" sz="1000">
            <a:solidFill>
              <a:schemeClr val="tx2"/>
            </a:solidFill>
          </a:endParaRPr>
        </a:p>
      </dgm:t>
    </dgm:pt>
    <dgm:pt modelId="{547424B0-6777-4731-8FFC-CC8AA7BEC78B}" type="sibTrans" cxnId="{F04A0278-033B-43CE-920E-25AA978E17F5}">
      <dgm:prSet/>
      <dgm:spPr/>
      <dgm:t>
        <a:bodyPr/>
        <a:lstStyle/>
        <a:p>
          <a:endParaRPr lang="de-DE" sz="1000">
            <a:solidFill>
              <a:schemeClr val="tx2"/>
            </a:solidFill>
          </a:endParaRPr>
        </a:p>
      </dgm:t>
    </dgm:pt>
    <dgm:pt modelId="{D5241073-1BE1-49FA-8B74-A2AD4F7A42AD}">
      <dgm:prSet phldrT="[Text]" custT="1"/>
      <dgm:spPr>
        <a:solidFill>
          <a:srgbClr val="E2E8C7"/>
        </a:solidFill>
      </dgm:spPr>
      <dgm:t>
        <a:bodyPr/>
        <a:lstStyle/>
        <a:p>
          <a:r>
            <a:rPr lang="de-DE" sz="1000" b="1" dirty="0" smtClean="0">
              <a:solidFill>
                <a:schemeClr val="tx2"/>
              </a:solidFill>
              <a:hlinkClick xmlns:r="http://schemas.openxmlformats.org/officeDocument/2006/relationships" r:id="rId4" action="ppaction://hlinksldjump"/>
            </a:rPr>
            <a:t>Sensor </a:t>
          </a:r>
          <a:r>
            <a:rPr lang="de-DE" sz="1000" b="1" dirty="0" err="1" smtClean="0">
              <a:solidFill>
                <a:schemeClr val="tx2"/>
              </a:solidFill>
              <a:hlinkClick xmlns:r="http://schemas.openxmlformats.org/officeDocument/2006/relationships" r:id="rId4" action="ppaction://hlinksldjump"/>
            </a:rPr>
            <a:t>network</a:t>
          </a:r>
          <a:r>
            <a:rPr lang="de-DE" sz="1000" b="1" dirty="0" smtClean="0">
              <a:solidFill>
                <a:schemeClr val="tx2"/>
              </a:solidFill>
              <a:hlinkClick xmlns:r="http://schemas.openxmlformats.org/officeDocument/2006/relationships" r:id="rId4" action="ppaction://hlinksldjump"/>
            </a:rPr>
            <a:t> &amp; </a:t>
          </a:r>
          <a:r>
            <a:rPr lang="de-DE" sz="1000" b="1" dirty="0" err="1" smtClean="0">
              <a:solidFill>
                <a:schemeClr val="tx2"/>
              </a:solidFill>
              <a:hlinkClick xmlns:r="http://schemas.openxmlformats.org/officeDocument/2006/relationships" r:id="rId4" action="ppaction://hlinksldjump"/>
            </a:rPr>
            <a:t>dataset</a:t>
          </a:r>
          <a:endParaRPr lang="de-DE" sz="1000" b="1" dirty="0" smtClean="0">
            <a:solidFill>
              <a:schemeClr val="tx2"/>
            </a:solidFill>
          </a:endParaRPr>
        </a:p>
      </dgm:t>
    </dgm:pt>
    <dgm:pt modelId="{0F6E1CF1-4AE2-4D3F-A84F-E37041ECC890}" type="parTrans" cxnId="{205F16DC-CAC4-4378-9ED6-C1E2BCC46086}">
      <dgm:prSet/>
      <dgm:spPr/>
      <dgm:t>
        <a:bodyPr/>
        <a:lstStyle/>
        <a:p>
          <a:endParaRPr lang="de-DE" sz="1000">
            <a:solidFill>
              <a:schemeClr val="tx2"/>
            </a:solidFill>
          </a:endParaRPr>
        </a:p>
      </dgm:t>
    </dgm:pt>
    <dgm:pt modelId="{46C75B63-C5A2-44BA-9525-BF4A68296C37}" type="sibTrans" cxnId="{205F16DC-CAC4-4378-9ED6-C1E2BCC46086}">
      <dgm:prSet/>
      <dgm:spPr/>
      <dgm:t>
        <a:bodyPr/>
        <a:lstStyle/>
        <a:p>
          <a:endParaRPr lang="de-DE" sz="1000">
            <a:solidFill>
              <a:schemeClr val="tx2"/>
            </a:solidFill>
          </a:endParaRPr>
        </a:p>
      </dgm:t>
    </dgm:pt>
    <dgm:pt modelId="{81BB3B79-23D8-4B9D-B739-8F8CC03D7668}">
      <dgm:prSet phldrT="[Text]" custT="1"/>
      <dgm:spPr>
        <a:noFill/>
      </dgm:spPr>
      <dgm:t>
        <a:bodyPr/>
        <a:lstStyle/>
        <a:p>
          <a:r>
            <a:rPr lang="de-DE" sz="1000" dirty="0">
              <a:solidFill>
                <a:schemeClr val="tx2"/>
              </a:solidFill>
              <a:hlinkClick xmlns:r="http://schemas.openxmlformats.org/officeDocument/2006/relationships" r:id="rId5" action="ppaction://hlinksldjump">
                <a:extLst>
                  <a:ext uri="{A12FA001-AC4F-418D-AE19-62706E023703}">
                    <ahyp:hlinkClr xmlns="" xmlns:ahyp="http://schemas.microsoft.com/office/drawing/2018/hyperlinkcolor" val="tx"/>
                  </a:ext>
                </a:extLst>
              </a:hlinkClick>
            </a:rPr>
            <a:t>Spatial </a:t>
          </a:r>
          <a:r>
            <a:rPr lang="de-DE" sz="1000" dirty="0">
              <a:solidFill>
                <a:schemeClr val="tx2">
                  <a:alpha val="30000"/>
                </a:schemeClr>
              </a:solidFill>
              <a:hlinkClick xmlns:r="http://schemas.openxmlformats.org/officeDocument/2006/relationships" r:id="rId5" action="ppaction://hlinksldjump">
                <a:extLst>
                  <a:ext uri="{A12FA001-AC4F-418D-AE19-62706E023703}">
                    <ahyp:hlinkClr xmlns="" xmlns:ahyp="http://schemas.microsoft.com/office/drawing/2018/hyperlinkcolor" val="tx"/>
                  </a:ext>
                </a:extLst>
              </a:hlinkClick>
            </a:rPr>
            <a:t>variability</a:t>
          </a:r>
          <a:endParaRPr lang="de-DE" sz="1000" dirty="0">
            <a:solidFill>
              <a:schemeClr val="tx2">
                <a:alpha val="30000"/>
              </a:schemeClr>
            </a:solidFill>
          </a:endParaRPr>
        </a:p>
      </dgm:t>
    </dgm:pt>
    <dgm:pt modelId="{9E4FCD75-0D1D-4A6D-A798-3ABFE7CB1BE5}" type="parTrans" cxnId="{FA979072-9996-4AAD-B1B1-5559E8B109F0}">
      <dgm:prSet/>
      <dgm:spPr/>
      <dgm:t>
        <a:bodyPr/>
        <a:lstStyle/>
        <a:p>
          <a:endParaRPr lang="de-DE" sz="1000">
            <a:solidFill>
              <a:schemeClr val="tx2"/>
            </a:solidFill>
          </a:endParaRPr>
        </a:p>
      </dgm:t>
    </dgm:pt>
    <dgm:pt modelId="{C4104583-FDD8-4432-8283-F94AB7A911EE}" type="sibTrans" cxnId="{FA979072-9996-4AAD-B1B1-5559E8B109F0}">
      <dgm:prSet/>
      <dgm:spPr/>
      <dgm:t>
        <a:bodyPr/>
        <a:lstStyle/>
        <a:p>
          <a:endParaRPr lang="de-DE" sz="1000">
            <a:solidFill>
              <a:schemeClr val="tx2"/>
            </a:solidFill>
          </a:endParaRPr>
        </a:p>
      </dgm:t>
    </dgm:pt>
    <dgm:pt modelId="{02ED0A32-9CE4-4BB0-864A-1D6F651263B9}">
      <dgm:prSet phldrT="[Text]" custT="1"/>
      <dgm:spPr>
        <a:noFill/>
        <a:ln>
          <a:noFill/>
        </a:ln>
      </dgm:spPr>
      <dgm:t>
        <a:bodyPr/>
        <a:lstStyle/>
        <a:p>
          <a:r>
            <a:rPr lang="de-DE" sz="1000" dirty="0">
              <a:solidFill>
                <a:schemeClr val="tx2"/>
              </a:solidFill>
              <a:hlinkClick xmlns:r="http://schemas.openxmlformats.org/officeDocument/2006/relationships" r:id="rId6" action="ppaction://hlinksldjump">
                <a:extLst>
                  <a:ext uri="{A12FA001-AC4F-418D-AE19-62706E023703}">
                    <ahyp:hlinkClr xmlns="" xmlns:ahyp="http://schemas.microsoft.com/office/drawing/2018/hyperlinkcolor" val="tx"/>
                  </a:ext>
                </a:extLst>
              </a:hlinkClick>
            </a:rPr>
            <a:t>Conclusion &amp; Outlook</a:t>
          </a:r>
          <a:endParaRPr lang="de-DE" sz="1000" dirty="0">
            <a:solidFill>
              <a:schemeClr val="tx2"/>
            </a:solidFill>
          </a:endParaRPr>
        </a:p>
      </dgm:t>
    </dgm:pt>
    <dgm:pt modelId="{4106040F-028E-42DD-87F8-58430B0E10E1}" type="parTrans" cxnId="{AE2F74C6-8F77-4CDE-BBFC-ABC3EC47FEBF}">
      <dgm:prSet/>
      <dgm:spPr/>
      <dgm:t>
        <a:bodyPr/>
        <a:lstStyle/>
        <a:p>
          <a:endParaRPr lang="de-DE" sz="1000">
            <a:solidFill>
              <a:schemeClr val="tx2"/>
            </a:solidFill>
          </a:endParaRPr>
        </a:p>
      </dgm:t>
    </dgm:pt>
    <dgm:pt modelId="{AFC973B9-3AFF-470F-A244-17487CB7D8B3}" type="sibTrans" cxnId="{AE2F74C6-8F77-4CDE-BBFC-ABC3EC47FEBF}">
      <dgm:prSet/>
      <dgm:spPr/>
      <dgm:t>
        <a:bodyPr/>
        <a:lstStyle/>
        <a:p>
          <a:endParaRPr lang="de-DE" sz="1000">
            <a:solidFill>
              <a:schemeClr val="tx2"/>
            </a:solidFill>
          </a:endParaRPr>
        </a:p>
      </dgm:t>
    </dgm:pt>
    <dgm:pt modelId="{32B560EB-88BC-4375-9D1F-C9D38E8CB2CA}" type="pres">
      <dgm:prSet presAssocID="{237BEB4D-0B5B-4D02-9D7F-3239FD4DA668}" presName="Name0" presStyleCnt="0">
        <dgm:presLayoutVars>
          <dgm:dir/>
          <dgm:animLvl val="lvl"/>
          <dgm:resizeHandles val="exact"/>
        </dgm:presLayoutVars>
      </dgm:prSet>
      <dgm:spPr/>
    </dgm:pt>
    <dgm:pt modelId="{9743156B-D500-4C92-AFC6-C18C1CECC48D}" type="pres">
      <dgm:prSet presAssocID="{D9DF7375-28B4-46DC-AC9D-A9ECDB264140}" presName="parTxOnly" presStyleLbl="node1" presStyleIdx="0" presStyleCnt="6">
        <dgm:presLayoutVars>
          <dgm:chMax val="0"/>
          <dgm:chPref val="0"/>
          <dgm:bulletEnabled val="1"/>
        </dgm:presLayoutVars>
      </dgm:prSet>
      <dgm:spPr/>
      <dgm:t>
        <a:bodyPr/>
        <a:lstStyle/>
        <a:p>
          <a:endParaRPr lang="de-DE"/>
        </a:p>
      </dgm:t>
    </dgm:pt>
    <dgm:pt modelId="{5BA802F9-3B67-4129-A9C1-7033187BA7C1}" type="pres">
      <dgm:prSet presAssocID="{579F66FD-0D89-4F19-932C-EA2FA58A1268}" presName="parTxOnlySpace" presStyleCnt="0"/>
      <dgm:spPr/>
    </dgm:pt>
    <dgm:pt modelId="{9E20FAA1-CA10-4308-9020-7505D7EC2CD0}" type="pres">
      <dgm:prSet presAssocID="{21251AAB-E309-4317-9CFF-180FC74089EC}" presName="parTxOnly" presStyleLbl="node1" presStyleIdx="1" presStyleCnt="6">
        <dgm:presLayoutVars>
          <dgm:chMax val="0"/>
          <dgm:chPref val="0"/>
          <dgm:bulletEnabled val="1"/>
        </dgm:presLayoutVars>
      </dgm:prSet>
      <dgm:spPr/>
      <dgm:t>
        <a:bodyPr/>
        <a:lstStyle/>
        <a:p>
          <a:endParaRPr lang="de-DE"/>
        </a:p>
      </dgm:t>
    </dgm:pt>
    <dgm:pt modelId="{E67F4F79-9405-43D6-97A3-B0B36E991465}" type="pres">
      <dgm:prSet presAssocID="{B2087AAC-FD82-4D15-BE07-74C612D7292F}" presName="parTxOnlySpace" presStyleCnt="0"/>
      <dgm:spPr/>
    </dgm:pt>
    <dgm:pt modelId="{14A38BAE-E6E1-4B49-95BF-6BD95B603C5A}" type="pres">
      <dgm:prSet presAssocID="{D5241073-1BE1-49FA-8B74-A2AD4F7A42AD}" presName="parTxOnly" presStyleLbl="node1" presStyleIdx="2" presStyleCnt="6">
        <dgm:presLayoutVars>
          <dgm:chMax val="0"/>
          <dgm:chPref val="0"/>
          <dgm:bulletEnabled val="1"/>
        </dgm:presLayoutVars>
      </dgm:prSet>
      <dgm:spPr/>
      <dgm:t>
        <a:bodyPr/>
        <a:lstStyle/>
        <a:p>
          <a:endParaRPr lang="de-DE"/>
        </a:p>
      </dgm:t>
    </dgm:pt>
    <dgm:pt modelId="{B0059085-A586-4D57-81C0-E8B05389C135}" type="pres">
      <dgm:prSet presAssocID="{46C75B63-C5A2-44BA-9525-BF4A68296C37}" presName="parTxOnlySpace" presStyleCnt="0"/>
      <dgm:spPr/>
    </dgm:pt>
    <dgm:pt modelId="{D8FDAAF1-A56B-44E7-B986-452D539316C3}" type="pres">
      <dgm:prSet presAssocID="{81BB3B79-23D8-4B9D-B739-8F8CC03D7668}" presName="parTxOnly" presStyleLbl="node1" presStyleIdx="3" presStyleCnt="6">
        <dgm:presLayoutVars>
          <dgm:chMax val="0"/>
          <dgm:chPref val="0"/>
          <dgm:bulletEnabled val="1"/>
        </dgm:presLayoutVars>
      </dgm:prSet>
      <dgm:spPr/>
      <dgm:t>
        <a:bodyPr/>
        <a:lstStyle/>
        <a:p>
          <a:endParaRPr lang="de-DE"/>
        </a:p>
      </dgm:t>
    </dgm:pt>
    <dgm:pt modelId="{9BDA1533-DCD8-4032-967D-2DB149FAD0BE}" type="pres">
      <dgm:prSet presAssocID="{C4104583-FDD8-4432-8283-F94AB7A911EE}" presName="parTxOnlySpace" presStyleCnt="0"/>
      <dgm:spPr/>
    </dgm:pt>
    <dgm:pt modelId="{8D5BAE15-73B3-44AF-B08A-EEB910882B56}" type="pres">
      <dgm:prSet presAssocID="{A33C9AD5-1A4B-4323-A3C8-071AC0144C94}" presName="parTxOnly" presStyleLbl="node1" presStyleIdx="4" presStyleCnt="6">
        <dgm:presLayoutVars>
          <dgm:chMax val="0"/>
          <dgm:chPref val="0"/>
          <dgm:bulletEnabled val="1"/>
        </dgm:presLayoutVars>
      </dgm:prSet>
      <dgm:spPr/>
      <dgm:t>
        <a:bodyPr/>
        <a:lstStyle/>
        <a:p>
          <a:endParaRPr lang="de-DE"/>
        </a:p>
      </dgm:t>
    </dgm:pt>
    <dgm:pt modelId="{0D794D3B-7251-4462-9D53-84D8B867D573}" type="pres">
      <dgm:prSet presAssocID="{547424B0-6777-4731-8FFC-CC8AA7BEC78B}" presName="parTxOnlySpace" presStyleCnt="0"/>
      <dgm:spPr/>
    </dgm:pt>
    <dgm:pt modelId="{CF34954E-A71E-465A-9BF7-237C64064711}" type="pres">
      <dgm:prSet presAssocID="{02ED0A32-9CE4-4BB0-864A-1D6F651263B9}" presName="parTxOnly" presStyleLbl="node1" presStyleIdx="5" presStyleCnt="6">
        <dgm:presLayoutVars>
          <dgm:chMax val="0"/>
          <dgm:chPref val="0"/>
          <dgm:bulletEnabled val="1"/>
        </dgm:presLayoutVars>
      </dgm:prSet>
      <dgm:spPr/>
      <dgm:t>
        <a:bodyPr/>
        <a:lstStyle/>
        <a:p>
          <a:endParaRPr lang="de-DE"/>
        </a:p>
      </dgm:t>
    </dgm:pt>
  </dgm:ptLst>
  <dgm:cxnLst>
    <dgm:cxn modelId="{D89FFFAC-42F4-4F51-B4DC-CACB3223691B}" type="presOf" srcId="{02ED0A32-9CE4-4BB0-864A-1D6F651263B9}" destId="{CF34954E-A71E-465A-9BF7-237C64064711}" srcOrd="0" destOrd="0" presId="urn:microsoft.com/office/officeart/2005/8/layout/chevron1"/>
    <dgm:cxn modelId="{F1E7A7F8-3BD3-4889-ADE1-1DCD36BCD3EB}" type="presOf" srcId="{D9DF7375-28B4-46DC-AC9D-A9ECDB264140}" destId="{9743156B-D500-4C92-AFC6-C18C1CECC48D}" srcOrd="0" destOrd="0" presId="urn:microsoft.com/office/officeart/2005/8/layout/chevron1"/>
    <dgm:cxn modelId="{ACB34D47-18CB-4D9B-B7C9-038D2057B310}" type="presOf" srcId="{A33C9AD5-1A4B-4323-A3C8-071AC0144C94}" destId="{8D5BAE15-73B3-44AF-B08A-EEB910882B56}" srcOrd="0" destOrd="0" presId="urn:microsoft.com/office/officeart/2005/8/layout/chevron1"/>
    <dgm:cxn modelId="{F04A0278-033B-43CE-920E-25AA978E17F5}" srcId="{237BEB4D-0B5B-4D02-9D7F-3239FD4DA668}" destId="{A33C9AD5-1A4B-4323-A3C8-071AC0144C94}" srcOrd="4" destOrd="0" parTransId="{9FB1A4C4-C69E-4AFF-B06E-892F0AE2E7CD}" sibTransId="{547424B0-6777-4731-8FFC-CC8AA7BEC78B}"/>
    <dgm:cxn modelId="{CE41791C-6122-491E-9832-BD12EDCB556B}" type="presOf" srcId="{237BEB4D-0B5B-4D02-9D7F-3239FD4DA668}" destId="{32B560EB-88BC-4375-9D1F-C9D38E8CB2CA}" srcOrd="0" destOrd="0" presId="urn:microsoft.com/office/officeart/2005/8/layout/chevron1"/>
    <dgm:cxn modelId="{F3D0E3F5-9960-4AF7-81DB-8CFD200A842C}" type="presOf" srcId="{21251AAB-E309-4317-9CFF-180FC74089EC}" destId="{9E20FAA1-CA10-4308-9020-7505D7EC2CD0}" srcOrd="0" destOrd="0" presId="urn:microsoft.com/office/officeart/2005/8/layout/chevron1"/>
    <dgm:cxn modelId="{3F84B43B-56F3-4C64-BB99-100597CEE418}" type="presOf" srcId="{D5241073-1BE1-49FA-8B74-A2AD4F7A42AD}" destId="{14A38BAE-E6E1-4B49-95BF-6BD95B603C5A}" srcOrd="0" destOrd="0" presId="urn:microsoft.com/office/officeart/2005/8/layout/chevron1"/>
    <dgm:cxn modelId="{AE2F74C6-8F77-4CDE-BBFC-ABC3EC47FEBF}" srcId="{237BEB4D-0B5B-4D02-9D7F-3239FD4DA668}" destId="{02ED0A32-9CE4-4BB0-864A-1D6F651263B9}" srcOrd="5" destOrd="0" parTransId="{4106040F-028E-42DD-87F8-58430B0E10E1}" sibTransId="{AFC973B9-3AFF-470F-A244-17487CB7D8B3}"/>
    <dgm:cxn modelId="{E1660351-2BEC-4B09-8E94-43075D0BE54A}" srcId="{237BEB4D-0B5B-4D02-9D7F-3239FD4DA668}" destId="{21251AAB-E309-4317-9CFF-180FC74089EC}" srcOrd="1" destOrd="0" parTransId="{5F3A3252-3209-497D-A2F7-F5A6E079E181}" sibTransId="{B2087AAC-FD82-4D15-BE07-74C612D7292F}"/>
    <dgm:cxn modelId="{FA979072-9996-4AAD-B1B1-5559E8B109F0}" srcId="{237BEB4D-0B5B-4D02-9D7F-3239FD4DA668}" destId="{81BB3B79-23D8-4B9D-B739-8F8CC03D7668}" srcOrd="3" destOrd="0" parTransId="{9E4FCD75-0D1D-4A6D-A798-3ABFE7CB1BE5}" sibTransId="{C4104583-FDD8-4432-8283-F94AB7A911EE}"/>
    <dgm:cxn modelId="{205F16DC-CAC4-4378-9ED6-C1E2BCC46086}" srcId="{237BEB4D-0B5B-4D02-9D7F-3239FD4DA668}" destId="{D5241073-1BE1-49FA-8B74-A2AD4F7A42AD}" srcOrd="2" destOrd="0" parTransId="{0F6E1CF1-4AE2-4D3F-A84F-E37041ECC890}" sibTransId="{46C75B63-C5A2-44BA-9525-BF4A68296C37}"/>
    <dgm:cxn modelId="{CD8B6146-BEA2-4B05-99CA-ED9779152AC3}" srcId="{237BEB4D-0B5B-4D02-9D7F-3239FD4DA668}" destId="{D9DF7375-28B4-46DC-AC9D-A9ECDB264140}" srcOrd="0" destOrd="0" parTransId="{0D59533A-CA12-4159-957C-99474F84F6A6}" sibTransId="{579F66FD-0D89-4F19-932C-EA2FA58A1268}"/>
    <dgm:cxn modelId="{58A3EAEB-F75E-4D48-ACA5-C2F213CE2B5A}" type="presOf" srcId="{81BB3B79-23D8-4B9D-B739-8F8CC03D7668}" destId="{D8FDAAF1-A56B-44E7-B986-452D539316C3}" srcOrd="0" destOrd="0" presId="urn:microsoft.com/office/officeart/2005/8/layout/chevron1"/>
    <dgm:cxn modelId="{6815C729-BA36-431E-ACB6-FF6125BA4DD6}" type="presParOf" srcId="{32B560EB-88BC-4375-9D1F-C9D38E8CB2CA}" destId="{9743156B-D500-4C92-AFC6-C18C1CECC48D}" srcOrd="0" destOrd="0" presId="urn:microsoft.com/office/officeart/2005/8/layout/chevron1"/>
    <dgm:cxn modelId="{3E45664E-0D16-45EF-9CAE-DD9E562CD661}" type="presParOf" srcId="{32B560EB-88BC-4375-9D1F-C9D38E8CB2CA}" destId="{5BA802F9-3B67-4129-A9C1-7033187BA7C1}" srcOrd="1" destOrd="0" presId="urn:microsoft.com/office/officeart/2005/8/layout/chevron1"/>
    <dgm:cxn modelId="{3BCC06B2-A4DB-49E9-A57E-4B0AEA7261BD}" type="presParOf" srcId="{32B560EB-88BC-4375-9D1F-C9D38E8CB2CA}" destId="{9E20FAA1-CA10-4308-9020-7505D7EC2CD0}" srcOrd="2" destOrd="0" presId="urn:microsoft.com/office/officeart/2005/8/layout/chevron1"/>
    <dgm:cxn modelId="{A7394AC8-CC2D-47E8-BBB1-92765C1E6DB0}" type="presParOf" srcId="{32B560EB-88BC-4375-9D1F-C9D38E8CB2CA}" destId="{E67F4F79-9405-43D6-97A3-B0B36E991465}" srcOrd="3" destOrd="0" presId="urn:microsoft.com/office/officeart/2005/8/layout/chevron1"/>
    <dgm:cxn modelId="{B055914D-D006-4BB1-91AB-8AEC1CD7C790}" type="presParOf" srcId="{32B560EB-88BC-4375-9D1F-C9D38E8CB2CA}" destId="{14A38BAE-E6E1-4B49-95BF-6BD95B603C5A}" srcOrd="4" destOrd="0" presId="urn:microsoft.com/office/officeart/2005/8/layout/chevron1"/>
    <dgm:cxn modelId="{39ED3DE6-4DDE-4B32-BE33-36BD0724D640}" type="presParOf" srcId="{32B560EB-88BC-4375-9D1F-C9D38E8CB2CA}" destId="{B0059085-A586-4D57-81C0-E8B05389C135}" srcOrd="5" destOrd="0" presId="urn:microsoft.com/office/officeart/2005/8/layout/chevron1"/>
    <dgm:cxn modelId="{D2204D53-4903-4911-80B0-E9BFF4CCF2A9}" type="presParOf" srcId="{32B560EB-88BC-4375-9D1F-C9D38E8CB2CA}" destId="{D8FDAAF1-A56B-44E7-B986-452D539316C3}" srcOrd="6" destOrd="0" presId="urn:microsoft.com/office/officeart/2005/8/layout/chevron1"/>
    <dgm:cxn modelId="{B28903A6-F53B-46BF-B7A1-DAC181C9CE2D}" type="presParOf" srcId="{32B560EB-88BC-4375-9D1F-C9D38E8CB2CA}" destId="{9BDA1533-DCD8-4032-967D-2DB149FAD0BE}" srcOrd="7" destOrd="0" presId="urn:microsoft.com/office/officeart/2005/8/layout/chevron1"/>
    <dgm:cxn modelId="{363A2EE2-5F5E-4B0B-968C-BAD17CA8992E}" type="presParOf" srcId="{32B560EB-88BC-4375-9D1F-C9D38E8CB2CA}" destId="{8D5BAE15-73B3-44AF-B08A-EEB910882B56}" srcOrd="8" destOrd="0" presId="urn:microsoft.com/office/officeart/2005/8/layout/chevron1"/>
    <dgm:cxn modelId="{0BE07C60-2605-46D2-9805-7B9BDA5146CE}" type="presParOf" srcId="{32B560EB-88BC-4375-9D1F-C9D38E8CB2CA}" destId="{0D794D3B-7251-4462-9D53-84D8B867D573}" srcOrd="9" destOrd="0" presId="urn:microsoft.com/office/officeart/2005/8/layout/chevron1"/>
    <dgm:cxn modelId="{026279AD-2D48-44A5-BD61-EAD590F41632}" type="presParOf" srcId="{32B560EB-88BC-4375-9D1F-C9D38E8CB2CA}" destId="{CF34954E-A71E-465A-9BF7-237C64064711}" srcOrd="10" destOrd="0" presId="urn:microsoft.com/office/officeart/2005/8/layout/chevron1"/>
  </dgm:cxnLst>
  <dgm:bg>
    <a:solidFill>
      <a:srgbClr val="E2E8C7">
        <a:alpha val="30000"/>
      </a:srgbClr>
    </a:solid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37BEB4D-0B5B-4D02-9D7F-3239FD4DA668}" type="doc">
      <dgm:prSet loTypeId="urn:microsoft.com/office/officeart/2005/8/layout/chevron1" loCatId="process" qsTypeId="urn:microsoft.com/office/officeart/2005/8/quickstyle/simple1" qsCatId="simple" csTypeId="urn:microsoft.com/office/officeart/2005/8/colors/accent1_2" csCatId="accent1" phldr="1"/>
      <dgm:spPr/>
    </dgm:pt>
    <dgm:pt modelId="{D9DF7375-28B4-46DC-AC9D-A9ECDB264140}">
      <dgm:prSet phldrT="[Text]" custT="1"/>
      <dgm:spPr>
        <a:noFill/>
        <a:ln>
          <a:noFill/>
        </a:ln>
      </dgm:spPr>
      <dgm:t>
        <a:bodyPr/>
        <a:lstStyle/>
        <a:p>
          <a:r>
            <a:rPr lang="de-DE" sz="1000" b="0" dirty="0">
              <a:solidFill>
                <a:schemeClr val="tx2"/>
              </a:solidFill>
              <a:hlinkClick xmlns:r="http://schemas.openxmlformats.org/officeDocument/2006/relationships" r:id="rId1" action="ppaction://hlinksldjump">
                <a:extLst>
                  <a:ext uri="{A12FA001-AC4F-418D-AE19-62706E023703}">
                    <ahyp:hlinkClr xmlns="" xmlns:ahyp="http://schemas.microsoft.com/office/drawing/2018/hyperlinkcolor" val="tx"/>
                  </a:ext>
                </a:extLst>
              </a:hlinkClick>
            </a:rPr>
            <a:t>Highlights</a:t>
          </a:r>
          <a:endParaRPr lang="de-DE" sz="1000" b="0" dirty="0">
            <a:solidFill>
              <a:schemeClr val="tx2"/>
            </a:solidFill>
          </a:endParaRPr>
        </a:p>
      </dgm:t>
    </dgm:pt>
    <dgm:pt modelId="{0D59533A-CA12-4159-957C-99474F84F6A6}" type="parTrans" cxnId="{CD8B6146-BEA2-4B05-99CA-ED9779152AC3}">
      <dgm:prSet/>
      <dgm:spPr/>
      <dgm:t>
        <a:bodyPr/>
        <a:lstStyle/>
        <a:p>
          <a:endParaRPr lang="de-DE" sz="1000">
            <a:solidFill>
              <a:schemeClr val="tx2"/>
            </a:solidFill>
          </a:endParaRPr>
        </a:p>
      </dgm:t>
    </dgm:pt>
    <dgm:pt modelId="{579F66FD-0D89-4F19-932C-EA2FA58A1268}" type="sibTrans" cxnId="{CD8B6146-BEA2-4B05-99CA-ED9779152AC3}">
      <dgm:prSet/>
      <dgm:spPr/>
      <dgm:t>
        <a:bodyPr/>
        <a:lstStyle/>
        <a:p>
          <a:endParaRPr lang="de-DE" sz="1000">
            <a:solidFill>
              <a:schemeClr val="tx2"/>
            </a:solidFill>
          </a:endParaRPr>
        </a:p>
      </dgm:t>
    </dgm:pt>
    <dgm:pt modelId="{21251AAB-E309-4317-9CFF-180FC74089EC}">
      <dgm:prSet phldrT="[Text]" custT="1"/>
      <dgm:spPr>
        <a:noFill/>
      </dgm:spPr>
      <dgm:t>
        <a:bodyPr/>
        <a:lstStyle/>
        <a:p>
          <a:r>
            <a:rPr lang="de-DE" sz="1000" b="0" dirty="0">
              <a:solidFill>
                <a:schemeClr val="tx2"/>
              </a:solidFill>
              <a:hlinkClick xmlns:r="http://schemas.openxmlformats.org/officeDocument/2006/relationships" r:id="rId2" action="ppaction://hlinksldjump">
                <a:extLst>
                  <a:ext uri="{A12FA001-AC4F-418D-AE19-62706E023703}">
                    <ahyp:hlinkClr xmlns="" xmlns:ahyp="http://schemas.microsoft.com/office/drawing/2018/hyperlinkcolor" val="tx"/>
                  </a:ext>
                </a:extLst>
              </a:hlinkClick>
            </a:rPr>
            <a:t>Research </a:t>
          </a:r>
          <a:r>
            <a:rPr lang="de-DE" sz="1000" b="0" dirty="0">
              <a:solidFill>
                <a:schemeClr val="tx2">
                  <a:alpha val="30000"/>
                </a:schemeClr>
              </a:solidFill>
              <a:hlinkClick xmlns:r="http://schemas.openxmlformats.org/officeDocument/2006/relationships" r:id="rId2" action="ppaction://hlinksldjump">
                <a:extLst>
                  <a:ext uri="{A12FA001-AC4F-418D-AE19-62706E023703}">
                    <ahyp:hlinkClr xmlns="" xmlns:ahyp="http://schemas.microsoft.com/office/drawing/2018/hyperlinkcolor" val="tx"/>
                  </a:ext>
                </a:extLst>
              </a:hlinkClick>
            </a:rPr>
            <a:t>motivation</a:t>
          </a:r>
          <a:endParaRPr lang="de-DE" sz="1000" b="0" dirty="0">
            <a:solidFill>
              <a:schemeClr val="tx2">
                <a:alpha val="30000"/>
              </a:schemeClr>
            </a:solidFill>
          </a:endParaRPr>
        </a:p>
      </dgm:t>
    </dgm:pt>
    <dgm:pt modelId="{5F3A3252-3209-497D-A2F7-F5A6E079E181}" type="parTrans" cxnId="{E1660351-2BEC-4B09-8E94-43075D0BE54A}">
      <dgm:prSet/>
      <dgm:spPr/>
      <dgm:t>
        <a:bodyPr/>
        <a:lstStyle/>
        <a:p>
          <a:endParaRPr lang="de-DE" sz="1000">
            <a:solidFill>
              <a:schemeClr val="tx2"/>
            </a:solidFill>
          </a:endParaRPr>
        </a:p>
      </dgm:t>
    </dgm:pt>
    <dgm:pt modelId="{B2087AAC-FD82-4D15-BE07-74C612D7292F}" type="sibTrans" cxnId="{E1660351-2BEC-4B09-8E94-43075D0BE54A}">
      <dgm:prSet/>
      <dgm:spPr/>
      <dgm:t>
        <a:bodyPr/>
        <a:lstStyle/>
        <a:p>
          <a:endParaRPr lang="de-DE" sz="1000">
            <a:solidFill>
              <a:schemeClr val="tx2"/>
            </a:solidFill>
          </a:endParaRPr>
        </a:p>
      </dgm:t>
    </dgm:pt>
    <dgm:pt modelId="{A33C9AD5-1A4B-4323-A3C8-071AC0144C94}">
      <dgm:prSet phldrT="[Text]" custT="1"/>
      <dgm:spPr>
        <a:noFill/>
      </dgm:spPr>
      <dgm:t>
        <a:bodyPr/>
        <a:lstStyle/>
        <a:p>
          <a:r>
            <a:rPr lang="de-DE" sz="1000" dirty="0">
              <a:solidFill>
                <a:schemeClr val="tx2"/>
              </a:solidFill>
              <a:hlinkClick xmlns:r="http://schemas.openxmlformats.org/officeDocument/2006/relationships" r:id="rId3" action="ppaction://hlinksldjump">
                <a:extLst>
                  <a:ext uri="{A12FA001-AC4F-418D-AE19-62706E023703}">
                    <ahyp:hlinkClr xmlns="" xmlns:ahyp="http://schemas.microsoft.com/office/drawing/2018/hyperlinkcolor" val="tx"/>
                  </a:ext>
                </a:extLst>
              </a:hlinkClick>
            </a:rPr>
            <a:t>Temporal dynamics</a:t>
          </a:r>
          <a:endParaRPr lang="de-DE" sz="1000" dirty="0">
            <a:solidFill>
              <a:schemeClr val="tx2"/>
            </a:solidFill>
          </a:endParaRPr>
        </a:p>
      </dgm:t>
    </dgm:pt>
    <dgm:pt modelId="{9FB1A4C4-C69E-4AFF-B06E-892F0AE2E7CD}" type="parTrans" cxnId="{F04A0278-033B-43CE-920E-25AA978E17F5}">
      <dgm:prSet/>
      <dgm:spPr/>
      <dgm:t>
        <a:bodyPr/>
        <a:lstStyle/>
        <a:p>
          <a:endParaRPr lang="de-DE" sz="1000">
            <a:solidFill>
              <a:schemeClr val="tx2"/>
            </a:solidFill>
          </a:endParaRPr>
        </a:p>
      </dgm:t>
    </dgm:pt>
    <dgm:pt modelId="{547424B0-6777-4731-8FFC-CC8AA7BEC78B}" type="sibTrans" cxnId="{F04A0278-033B-43CE-920E-25AA978E17F5}">
      <dgm:prSet/>
      <dgm:spPr/>
      <dgm:t>
        <a:bodyPr/>
        <a:lstStyle/>
        <a:p>
          <a:endParaRPr lang="de-DE" sz="1000">
            <a:solidFill>
              <a:schemeClr val="tx2"/>
            </a:solidFill>
          </a:endParaRPr>
        </a:p>
      </dgm:t>
    </dgm:pt>
    <dgm:pt modelId="{D5241073-1BE1-49FA-8B74-A2AD4F7A42AD}">
      <dgm:prSet phldrT="[Text]" custT="1"/>
      <dgm:spPr>
        <a:noFill/>
      </dgm:spPr>
      <dgm:t>
        <a:bodyPr/>
        <a:lstStyle/>
        <a:p>
          <a:r>
            <a:rPr lang="de-DE" sz="1000" b="0" dirty="0" smtClean="0">
              <a:solidFill>
                <a:schemeClr val="tx2"/>
              </a:solidFill>
              <a:hlinkClick xmlns:r="http://schemas.openxmlformats.org/officeDocument/2006/relationships" r:id="rId4" action="ppaction://hlinksldjump"/>
            </a:rPr>
            <a:t>Sensor </a:t>
          </a:r>
          <a:r>
            <a:rPr lang="de-DE" sz="1000" b="0" dirty="0" err="1" smtClean="0">
              <a:solidFill>
                <a:schemeClr val="tx2"/>
              </a:solidFill>
              <a:hlinkClick xmlns:r="http://schemas.openxmlformats.org/officeDocument/2006/relationships" r:id="rId4" action="ppaction://hlinksldjump"/>
            </a:rPr>
            <a:t>network</a:t>
          </a:r>
          <a:r>
            <a:rPr lang="de-DE" sz="1000" b="0" dirty="0" smtClean="0">
              <a:solidFill>
                <a:schemeClr val="tx2"/>
              </a:solidFill>
              <a:hlinkClick xmlns:r="http://schemas.openxmlformats.org/officeDocument/2006/relationships" r:id="rId4" action="ppaction://hlinksldjump"/>
            </a:rPr>
            <a:t> &amp; </a:t>
          </a:r>
          <a:r>
            <a:rPr lang="de-DE" sz="1000" b="0" dirty="0" err="1" smtClean="0">
              <a:solidFill>
                <a:schemeClr val="tx2"/>
              </a:solidFill>
              <a:hlinkClick xmlns:r="http://schemas.openxmlformats.org/officeDocument/2006/relationships" r:id="rId4" action="ppaction://hlinksldjump"/>
            </a:rPr>
            <a:t>dataset</a:t>
          </a:r>
          <a:endParaRPr lang="de-DE" sz="1000" b="0" dirty="0" smtClean="0">
            <a:solidFill>
              <a:schemeClr val="tx2"/>
            </a:solidFill>
          </a:endParaRPr>
        </a:p>
      </dgm:t>
    </dgm:pt>
    <dgm:pt modelId="{0F6E1CF1-4AE2-4D3F-A84F-E37041ECC890}" type="parTrans" cxnId="{205F16DC-CAC4-4378-9ED6-C1E2BCC46086}">
      <dgm:prSet/>
      <dgm:spPr/>
      <dgm:t>
        <a:bodyPr/>
        <a:lstStyle/>
        <a:p>
          <a:endParaRPr lang="de-DE" sz="1000">
            <a:solidFill>
              <a:schemeClr val="tx2"/>
            </a:solidFill>
          </a:endParaRPr>
        </a:p>
      </dgm:t>
    </dgm:pt>
    <dgm:pt modelId="{46C75B63-C5A2-44BA-9525-BF4A68296C37}" type="sibTrans" cxnId="{205F16DC-CAC4-4378-9ED6-C1E2BCC46086}">
      <dgm:prSet/>
      <dgm:spPr/>
      <dgm:t>
        <a:bodyPr/>
        <a:lstStyle/>
        <a:p>
          <a:endParaRPr lang="de-DE" sz="1000">
            <a:solidFill>
              <a:schemeClr val="tx2"/>
            </a:solidFill>
          </a:endParaRPr>
        </a:p>
      </dgm:t>
    </dgm:pt>
    <dgm:pt modelId="{81BB3B79-23D8-4B9D-B739-8F8CC03D7668}">
      <dgm:prSet phldrT="[Text]" custT="1"/>
      <dgm:spPr>
        <a:solidFill>
          <a:srgbClr val="E2E8C7"/>
        </a:solidFill>
      </dgm:spPr>
      <dgm:t>
        <a:bodyPr/>
        <a:lstStyle/>
        <a:p>
          <a:r>
            <a:rPr lang="de-DE" sz="1000" b="1" dirty="0">
              <a:solidFill>
                <a:schemeClr val="tx2"/>
              </a:solidFill>
              <a:hlinkClick xmlns:r="http://schemas.openxmlformats.org/officeDocument/2006/relationships" r:id="rId5" action="ppaction://hlinksldjump">
                <a:extLst>
                  <a:ext uri="{A12FA001-AC4F-418D-AE19-62706E023703}">
                    <ahyp:hlinkClr xmlns="" xmlns:ahyp="http://schemas.microsoft.com/office/drawing/2018/hyperlinkcolor" val="tx"/>
                  </a:ext>
                </a:extLst>
              </a:hlinkClick>
            </a:rPr>
            <a:t>Spatial </a:t>
          </a:r>
          <a:r>
            <a:rPr lang="de-DE" sz="1000" b="1" dirty="0">
              <a:solidFill>
                <a:schemeClr val="tx2">
                  <a:alpha val="30000"/>
                </a:schemeClr>
              </a:solidFill>
              <a:hlinkClick xmlns:r="http://schemas.openxmlformats.org/officeDocument/2006/relationships" r:id="rId5" action="ppaction://hlinksldjump">
                <a:extLst>
                  <a:ext uri="{A12FA001-AC4F-418D-AE19-62706E023703}">
                    <ahyp:hlinkClr xmlns="" xmlns:ahyp="http://schemas.microsoft.com/office/drawing/2018/hyperlinkcolor" val="tx"/>
                  </a:ext>
                </a:extLst>
              </a:hlinkClick>
            </a:rPr>
            <a:t>variability</a:t>
          </a:r>
          <a:endParaRPr lang="de-DE" sz="1000" b="1" dirty="0">
            <a:solidFill>
              <a:schemeClr val="tx2">
                <a:alpha val="30000"/>
              </a:schemeClr>
            </a:solidFill>
          </a:endParaRPr>
        </a:p>
      </dgm:t>
    </dgm:pt>
    <dgm:pt modelId="{9E4FCD75-0D1D-4A6D-A798-3ABFE7CB1BE5}" type="parTrans" cxnId="{FA979072-9996-4AAD-B1B1-5559E8B109F0}">
      <dgm:prSet/>
      <dgm:spPr/>
      <dgm:t>
        <a:bodyPr/>
        <a:lstStyle/>
        <a:p>
          <a:endParaRPr lang="de-DE" sz="1000">
            <a:solidFill>
              <a:schemeClr val="tx2"/>
            </a:solidFill>
          </a:endParaRPr>
        </a:p>
      </dgm:t>
    </dgm:pt>
    <dgm:pt modelId="{C4104583-FDD8-4432-8283-F94AB7A911EE}" type="sibTrans" cxnId="{FA979072-9996-4AAD-B1B1-5559E8B109F0}">
      <dgm:prSet/>
      <dgm:spPr/>
      <dgm:t>
        <a:bodyPr/>
        <a:lstStyle/>
        <a:p>
          <a:endParaRPr lang="de-DE" sz="1000">
            <a:solidFill>
              <a:schemeClr val="tx2"/>
            </a:solidFill>
          </a:endParaRPr>
        </a:p>
      </dgm:t>
    </dgm:pt>
    <dgm:pt modelId="{02ED0A32-9CE4-4BB0-864A-1D6F651263B9}">
      <dgm:prSet phldrT="[Text]" custT="1"/>
      <dgm:spPr>
        <a:noFill/>
        <a:ln>
          <a:noFill/>
        </a:ln>
      </dgm:spPr>
      <dgm:t>
        <a:bodyPr/>
        <a:lstStyle/>
        <a:p>
          <a:r>
            <a:rPr lang="de-DE" sz="1000" dirty="0">
              <a:solidFill>
                <a:schemeClr val="tx2"/>
              </a:solidFill>
              <a:hlinkClick xmlns:r="http://schemas.openxmlformats.org/officeDocument/2006/relationships" r:id="rId6" action="ppaction://hlinksldjump">
                <a:extLst>
                  <a:ext uri="{A12FA001-AC4F-418D-AE19-62706E023703}">
                    <ahyp:hlinkClr xmlns="" xmlns:ahyp="http://schemas.microsoft.com/office/drawing/2018/hyperlinkcolor" val="tx"/>
                  </a:ext>
                </a:extLst>
              </a:hlinkClick>
            </a:rPr>
            <a:t>Conclusion &amp; Outlook</a:t>
          </a:r>
          <a:endParaRPr lang="de-DE" sz="1000" dirty="0">
            <a:solidFill>
              <a:schemeClr val="tx2"/>
            </a:solidFill>
          </a:endParaRPr>
        </a:p>
      </dgm:t>
    </dgm:pt>
    <dgm:pt modelId="{4106040F-028E-42DD-87F8-58430B0E10E1}" type="parTrans" cxnId="{AE2F74C6-8F77-4CDE-BBFC-ABC3EC47FEBF}">
      <dgm:prSet/>
      <dgm:spPr/>
      <dgm:t>
        <a:bodyPr/>
        <a:lstStyle/>
        <a:p>
          <a:endParaRPr lang="de-DE" sz="1000">
            <a:solidFill>
              <a:schemeClr val="tx2"/>
            </a:solidFill>
          </a:endParaRPr>
        </a:p>
      </dgm:t>
    </dgm:pt>
    <dgm:pt modelId="{AFC973B9-3AFF-470F-A244-17487CB7D8B3}" type="sibTrans" cxnId="{AE2F74C6-8F77-4CDE-BBFC-ABC3EC47FEBF}">
      <dgm:prSet/>
      <dgm:spPr/>
      <dgm:t>
        <a:bodyPr/>
        <a:lstStyle/>
        <a:p>
          <a:endParaRPr lang="de-DE" sz="1000">
            <a:solidFill>
              <a:schemeClr val="tx2"/>
            </a:solidFill>
          </a:endParaRPr>
        </a:p>
      </dgm:t>
    </dgm:pt>
    <dgm:pt modelId="{32B560EB-88BC-4375-9D1F-C9D38E8CB2CA}" type="pres">
      <dgm:prSet presAssocID="{237BEB4D-0B5B-4D02-9D7F-3239FD4DA668}" presName="Name0" presStyleCnt="0">
        <dgm:presLayoutVars>
          <dgm:dir/>
          <dgm:animLvl val="lvl"/>
          <dgm:resizeHandles val="exact"/>
        </dgm:presLayoutVars>
      </dgm:prSet>
      <dgm:spPr/>
    </dgm:pt>
    <dgm:pt modelId="{9743156B-D500-4C92-AFC6-C18C1CECC48D}" type="pres">
      <dgm:prSet presAssocID="{D9DF7375-28B4-46DC-AC9D-A9ECDB264140}" presName="parTxOnly" presStyleLbl="node1" presStyleIdx="0" presStyleCnt="6">
        <dgm:presLayoutVars>
          <dgm:chMax val="0"/>
          <dgm:chPref val="0"/>
          <dgm:bulletEnabled val="1"/>
        </dgm:presLayoutVars>
      </dgm:prSet>
      <dgm:spPr/>
      <dgm:t>
        <a:bodyPr/>
        <a:lstStyle/>
        <a:p>
          <a:endParaRPr lang="de-DE"/>
        </a:p>
      </dgm:t>
    </dgm:pt>
    <dgm:pt modelId="{5BA802F9-3B67-4129-A9C1-7033187BA7C1}" type="pres">
      <dgm:prSet presAssocID="{579F66FD-0D89-4F19-932C-EA2FA58A1268}" presName="parTxOnlySpace" presStyleCnt="0"/>
      <dgm:spPr/>
    </dgm:pt>
    <dgm:pt modelId="{9E20FAA1-CA10-4308-9020-7505D7EC2CD0}" type="pres">
      <dgm:prSet presAssocID="{21251AAB-E309-4317-9CFF-180FC74089EC}" presName="parTxOnly" presStyleLbl="node1" presStyleIdx="1" presStyleCnt="6">
        <dgm:presLayoutVars>
          <dgm:chMax val="0"/>
          <dgm:chPref val="0"/>
          <dgm:bulletEnabled val="1"/>
        </dgm:presLayoutVars>
      </dgm:prSet>
      <dgm:spPr/>
      <dgm:t>
        <a:bodyPr/>
        <a:lstStyle/>
        <a:p>
          <a:endParaRPr lang="de-DE"/>
        </a:p>
      </dgm:t>
    </dgm:pt>
    <dgm:pt modelId="{E67F4F79-9405-43D6-97A3-B0B36E991465}" type="pres">
      <dgm:prSet presAssocID="{B2087AAC-FD82-4D15-BE07-74C612D7292F}" presName="parTxOnlySpace" presStyleCnt="0"/>
      <dgm:spPr/>
    </dgm:pt>
    <dgm:pt modelId="{14A38BAE-E6E1-4B49-95BF-6BD95B603C5A}" type="pres">
      <dgm:prSet presAssocID="{D5241073-1BE1-49FA-8B74-A2AD4F7A42AD}" presName="parTxOnly" presStyleLbl="node1" presStyleIdx="2" presStyleCnt="6">
        <dgm:presLayoutVars>
          <dgm:chMax val="0"/>
          <dgm:chPref val="0"/>
          <dgm:bulletEnabled val="1"/>
        </dgm:presLayoutVars>
      </dgm:prSet>
      <dgm:spPr/>
      <dgm:t>
        <a:bodyPr/>
        <a:lstStyle/>
        <a:p>
          <a:endParaRPr lang="de-DE"/>
        </a:p>
      </dgm:t>
    </dgm:pt>
    <dgm:pt modelId="{B0059085-A586-4D57-81C0-E8B05389C135}" type="pres">
      <dgm:prSet presAssocID="{46C75B63-C5A2-44BA-9525-BF4A68296C37}" presName="parTxOnlySpace" presStyleCnt="0"/>
      <dgm:spPr/>
    </dgm:pt>
    <dgm:pt modelId="{D8FDAAF1-A56B-44E7-B986-452D539316C3}" type="pres">
      <dgm:prSet presAssocID="{81BB3B79-23D8-4B9D-B739-8F8CC03D7668}" presName="parTxOnly" presStyleLbl="node1" presStyleIdx="3" presStyleCnt="6">
        <dgm:presLayoutVars>
          <dgm:chMax val="0"/>
          <dgm:chPref val="0"/>
          <dgm:bulletEnabled val="1"/>
        </dgm:presLayoutVars>
      </dgm:prSet>
      <dgm:spPr/>
      <dgm:t>
        <a:bodyPr/>
        <a:lstStyle/>
        <a:p>
          <a:endParaRPr lang="de-DE"/>
        </a:p>
      </dgm:t>
    </dgm:pt>
    <dgm:pt modelId="{9BDA1533-DCD8-4032-967D-2DB149FAD0BE}" type="pres">
      <dgm:prSet presAssocID="{C4104583-FDD8-4432-8283-F94AB7A911EE}" presName="parTxOnlySpace" presStyleCnt="0"/>
      <dgm:spPr/>
    </dgm:pt>
    <dgm:pt modelId="{8D5BAE15-73B3-44AF-B08A-EEB910882B56}" type="pres">
      <dgm:prSet presAssocID="{A33C9AD5-1A4B-4323-A3C8-071AC0144C94}" presName="parTxOnly" presStyleLbl="node1" presStyleIdx="4" presStyleCnt="6">
        <dgm:presLayoutVars>
          <dgm:chMax val="0"/>
          <dgm:chPref val="0"/>
          <dgm:bulletEnabled val="1"/>
        </dgm:presLayoutVars>
      </dgm:prSet>
      <dgm:spPr/>
      <dgm:t>
        <a:bodyPr/>
        <a:lstStyle/>
        <a:p>
          <a:endParaRPr lang="de-DE"/>
        </a:p>
      </dgm:t>
    </dgm:pt>
    <dgm:pt modelId="{0D794D3B-7251-4462-9D53-84D8B867D573}" type="pres">
      <dgm:prSet presAssocID="{547424B0-6777-4731-8FFC-CC8AA7BEC78B}" presName="parTxOnlySpace" presStyleCnt="0"/>
      <dgm:spPr/>
    </dgm:pt>
    <dgm:pt modelId="{CF34954E-A71E-465A-9BF7-237C64064711}" type="pres">
      <dgm:prSet presAssocID="{02ED0A32-9CE4-4BB0-864A-1D6F651263B9}" presName="parTxOnly" presStyleLbl="node1" presStyleIdx="5" presStyleCnt="6">
        <dgm:presLayoutVars>
          <dgm:chMax val="0"/>
          <dgm:chPref val="0"/>
          <dgm:bulletEnabled val="1"/>
        </dgm:presLayoutVars>
      </dgm:prSet>
      <dgm:spPr/>
      <dgm:t>
        <a:bodyPr/>
        <a:lstStyle/>
        <a:p>
          <a:endParaRPr lang="de-DE"/>
        </a:p>
      </dgm:t>
    </dgm:pt>
  </dgm:ptLst>
  <dgm:cxnLst>
    <dgm:cxn modelId="{D89FFFAC-42F4-4F51-B4DC-CACB3223691B}" type="presOf" srcId="{02ED0A32-9CE4-4BB0-864A-1D6F651263B9}" destId="{CF34954E-A71E-465A-9BF7-237C64064711}" srcOrd="0" destOrd="0" presId="urn:microsoft.com/office/officeart/2005/8/layout/chevron1"/>
    <dgm:cxn modelId="{F1E7A7F8-3BD3-4889-ADE1-1DCD36BCD3EB}" type="presOf" srcId="{D9DF7375-28B4-46DC-AC9D-A9ECDB264140}" destId="{9743156B-D500-4C92-AFC6-C18C1CECC48D}" srcOrd="0" destOrd="0" presId="urn:microsoft.com/office/officeart/2005/8/layout/chevron1"/>
    <dgm:cxn modelId="{ACB34D47-18CB-4D9B-B7C9-038D2057B310}" type="presOf" srcId="{A33C9AD5-1A4B-4323-A3C8-071AC0144C94}" destId="{8D5BAE15-73B3-44AF-B08A-EEB910882B56}" srcOrd="0" destOrd="0" presId="urn:microsoft.com/office/officeart/2005/8/layout/chevron1"/>
    <dgm:cxn modelId="{F04A0278-033B-43CE-920E-25AA978E17F5}" srcId="{237BEB4D-0B5B-4D02-9D7F-3239FD4DA668}" destId="{A33C9AD5-1A4B-4323-A3C8-071AC0144C94}" srcOrd="4" destOrd="0" parTransId="{9FB1A4C4-C69E-4AFF-B06E-892F0AE2E7CD}" sibTransId="{547424B0-6777-4731-8FFC-CC8AA7BEC78B}"/>
    <dgm:cxn modelId="{CE41791C-6122-491E-9832-BD12EDCB556B}" type="presOf" srcId="{237BEB4D-0B5B-4D02-9D7F-3239FD4DA668}" destId="{32B560EB-88BC-4375-9D1F-C9D38E8CB2CA}" srcOrd="0" destOrd="0" presId="urn:microsoft.com/office/officeart/2005/8/layout/chevron1"/>
    <dgm:cxn modelId="{F3D0E3F5-9960-4AF7-81DB-8CFD200A842C}" type="presOf" srcId="{21251AAB-E309-4317-9CFF-180FC74089EC}" destId="{9E20FAA1-CA10-4308-9020-7505D7EC2CD0}" srcOrd="0" destOrd="0" presId="urn:microsoft.com/office/officeart/2005/8/layout/chevron1"/>
    <dgm:cxn modelId="{3F84B43B-56F3-4C64-BB99-100597CEE418}" type="presOf" srcId="{D5241073-1BE1-49FA-8B74-A2AD4F7A42AD}" destId="{14A38BAE-E6E1-4B49-95BF-6BD95B603C5A}" srcOrd="0" destOrd="0" presId="urn:microsoft.com/office/officeart/2005/8/layout/chevron1"/>
    <dgm:cxn modelId="{AE2F74C6-8F77-4CDE-BBFC-ABC3EC47FEBF}" srcId="{237BEB4D-0B5B-4D02-9D7F-3239FD4DA668}" destId="{02ED0A32-9CE4-4BB0-864A-1D6F651263B9}" srcOrd="5" destOrd="0" parTransId="{4106040F-028E-42DD-87F8-58430B0E10E1}" sibTransId="{AFC973B9-3AFF-470F-A244-17487CB7D8B3}"/>
    <dgm:cxn modelId="{E1660351-2BEC-4B09-8E94-43075D0BE54A}" srcId="{237BEB4D-0B5B-4D02-9D7F-3239FD4DA668}" destId="{21251AAB-E309-4317-9CFF-180FC74089EC}" srcOrd="1" destOrd="0" parTransId="{5F3A3252-3209-497D-A2F7-F5A6E079E181}" sibTransId="{B2087AAC-FD82-4D15-BE07-74C612D7292F}"/>
    <dgm:cxn modelId="{FA979072-9996-4AAD-B1B1-5559E8B109F0}" srcId="{237BEB4D-0B5B-4D02-9D7F-3239FD4DA668}" destId="{81BB3B79-23D8-4B9D-B739-8F8CC03D7668}" srcOrd="3" destOrd="0" parTransId="{9E4FCD75-0D1D-4A6D-A798-3ABFE7CB1BE5}" sibTransId="{C4104583-FDD8-4432-8283-F94AB7A911EE}"/>
    <dgm:cxn modelId="{205F16DC-CAC4-4378-9ED6-C1E2BCC46086}" srcId="{237BEB4D-0B5B-4D02-9D7F-3239FD4DA668}" destId="{D5241073-1BE1-49FA-8B74-A2AD4F7A42AD}" srcOrd="2" destOrd="0" parTransId="{0F6E1CF1-4AE2-4D3F-A84F-E37041ECC890}" sibTransId="{46C75B63-C5A2-44BA-9525-BF4A68296C37}"/>
    <dgm:cxn modelId="{CD8B6146-BEA2-4B05-99CA-ED9779152AC3}" srcId="{237BEB4D-0B5B-4D02-9D7F-3239FD4DA668}" destId="{D9DF7375-28B4-46DC-AC9D-A9ECDB264140}" srcOrd="0" destOrd="0" parTransId="{0D59533A-CA12-4159-957C-99474F84F6A6}" sibTransId="{579F66FD-0D89-4F19-932C-EA2FA58A1268}"/>
    <dgm:cxn modelId="{58A3EAEB-F75E-4D48-ACA5-C2F213CE2B5A}" type="presOf" srcId="{81BB3B79-23D8-4B9D-B739-8F8CC03D7668}" destId="{D8FDAAF1-A56B-44E7-B986-452D539316C3}" srcOrd="0" destOrd="0" presId="urn:microsoft.com/office/officeart/2005/8/layout/chevron1"/>
    <dgm:cxn modelId="{6815C729-BA36-431E-ACB6-FF6125BA4DD6}" type="presParOf" srcId="{32B560EB-88BC-4375-9D1F-C9D38E8CB2CA}" destId="{9743156B-D500-4C92-AFC6-C18C1CECC48D}" srcOrd="0" destOrd="0" presId="urn:microsoft.com/office/officeart/2005/8/layout/chevron1"/>
    <dgm:cxn modelId="{3E45664E-0D16-45EF-9CAE-DD9E562CD661}" type="presParOf" srcId="{32B560EB-88BC-4375-9D1F-C9D38E8CB2CA}" destId="{5BA802F9-3B67-4129-A9C1-7033187BA7C1}" srcOrd="1" destOrd="0" presId="urn:microsoft.com/office/officeart/2005/8/layout/chevron1"/>
    <dgm:cxn modelId="{3BCC06B2-A4DB-49E9-A57E-4B0AEA7261BD}" type="presParOf" srcId="{32B560EB-88BC-4375-9D1F-C9D38E8CB2CA}" destId="{9E20FAA1-CA10-4308-9020-7505D7EC2CD0}" srcOrd="2" destOrd="0" presId="urn:microsoft.com/office/officeart/2005/8/layout/chevron1"/>
    <dgm:cxn modelId="{A7394AC8-CC2D-47E8-BBB1-92765C1E6DB0}" type="presParOf" srcId="{32B560EB-88BC-4375-9D1F-C9D38E8CB2CA}" destId="{E67F4F79-9405-43D6-97A3-B0B36E991465}" srcOrd="3" destOrd="0" presId="urn:microsoft.com/office/officeart/2005/8/layout/chevron1"/>
    <dgm:cxn modelId="{B055914D-D006-4BB1-91AB-8AEC1CD7C790}" type="presParOf" srcId="{32B560EB-88BC-4375-9D1F-C9D38E8CB2CA}" destId="{14A38BAE-E6E1-4B49-95BF-6BD95B603C5A}" srcOrd="4" destOrd="0" presId="urn:microsoft.com/office/officeart/2005/8/layout/chevron1"/>
    <dgm:cxn modelId="{39ED3DE6-4DDE-4B32-BE33-36BD0724D640}" type="presParOf" srcId="{32B560EB-88BC-4375-9D1F-C9D38E8CB2CA}" destId="{B0059085-A586-4D57-81C0-E8B05389C135}" srcOrd="5" destOrd="0" presId="urn:microsoft.com/office/officeart/2005/8/layout/chevron1"/>
    <dgm:cxn modelId="{D2204D53-4903-4911-80B0-E9BFF4CCF2A9}" type="presParOf" srcId="{32B560EB-88BC-4375-9D1F-C9D38E8CB2CA}" destId="{D8FDAAF1-A56B-44E7-B986-452D539316C3}" srcOrd="6" destOrd="0" presId="urn:microsoft.com/office/officeart/2005/8/layout/chevron1"/>
    <dgm:cxn modelId="{B28903A6-F53B-46BF-B7A1-DAC181C9CE2D}" type="presParOf" srcId="{32B560EB-88BC-4375-9D1F-C9D38E8CB2CA}" destId="{9BDA1533-DCD8-4032-967D-2DB149FAD0BE}" srcOrd="7" destOrd="0" presId="urn:microsoft.com/office/officeart/2005/8/layout/chevron1"/>
    <dgm:cxn modelId="{363A2EE2-5F5E-4B0B-968C-BAD17CA8992E}" type="presParOf" srcId="{32B560EB-88BC-4375-9D1F-C9D38E8CB2CA}" destId="{8D5BAE15-73B3-44AF-B08A-EEB910882B56}" srcOrd="8" destOrd="0" presId="urn:microsoft.com/office/officeart/2005/8/layout/chevron1"/>
    <dgm:cxn modelId="{0BE07C60-2605-46D2-9805-7B9BDA5146CE}" type="presParOf" srcId="{32B560EB-88BC-4375-9D1F-C9D38E8CB2CA}" destId="{0D794D3B-7251-4462-9D53-84D8B867D573}" srcOrd="9" destOrd="0" presId="urn:microsoft.com/office/officeart/2005/8/layout/chevron1"/>
    <dgm:cxn modelId="{026279AD-2D48-44A5-BD61-EAD590F41632}" type="presParOf" srcId="{32B560EB-88BC-4375-9D1F-C9D38E8CB2CA}" destId="{CF34954E-A71E-465A-9BF7-237C64064711}" srcOrd="10" destOrd="0" presId="urn:microsoft.com/office/officeart/2005/8/layout/chevron1"/>
  </dgm:cxnLst>
  <dgm:bg>
    <a:solidFill>
      <a:srgbClr val="E2E8C7">
        <a:alpha val="30000"/>
      </a:srgbClr>
    </a:solid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37BEB4D-0B5B-4D02-9D7F-3239FD4DA668}" type="doc">
      <dgm:prSet loTypeId="urn:microsoft.com/office/officeart/2005/8/layout/chevron1" loCatId="process" qsTypeId="urn:microsoft.com/office/officeart/2005/8/quickstyle/simple1" qsCatId="simple" csTypeId="urn:microsoft.com/office/officeart/2005/8/colors/accent1_2" csCatId="accent1" phldr="1"/>
      <dgm:spPr/>
    </dgm:pt>
    <dgm:pt modelId="{D9DF7375-28B4-46DC-AC9D-A9ECDB264140}">
      <dgm:prSet phldrT="[Text]" custT="1"/>
      <dgm:spPr>
        <a:noFill/>
        <a:ln>
          <a:noFill/>
        </a:ln>
      </dgm:spPr>
      <dgm:t>
        <a:bodyPr/>
        <a:lstStyle/>
        <a:p>
          <a:r>
            <a:rPr lang="de-DE" sz="1000" b="0" dirty="0">
              <a:solidFill>
                <a:schemeClr val="tx2"/>
              </a:solidFill>
              <a:hlinkClick xmlns:r="http://schemas.openxmlformats.org/officeDocument/2006/relationships" r:id="rId1" action="ppaction://hlinksldjump">
                <a:extLst>
                  <a:ext uri="{A12FA001-AC4F-418D-AE19-62706E023703}">
                    <ahyp:hlinkClr xmlns="" xmlns:ahyp="http://schemas.microsoft.com/office/drawing/2018/hyperlinkcolor" val="tx"/>
                  </a:ext>
                </a:extLst>
              </a:hlinkClick>
            </a:rPr>
            <a:t>Highlights</a:t>
          </a:r>
          <a:endParaRPr lang="de-DE" sz="1000" b="0" dirty="0">
            <a:solidFill>
              <a:schemeClr val="tx2"/>
            </a:solidFill>
          </a:endParaRPr>
        </a:p>
      </dgm:t>
    </dgm:pt>
    <dgm:pt modelId="{0D59533A-CA12-4159-957C-99474F84F6A6}" type="parTrans" cxnId="{CD8B6146-BEA2-4B05-99CA-ED9779152AC3}">
      <dgm:prSet/>
      <dgm:spPr/>
      <dgm:t>
        <a:bodyPr/>
        <a:lstStyle/>
        <a:p>
          <a:endParaRPr lang="de-DE" sz="1000">
            <a:solidFill>
              <a:schemeClr val="tx2"/>
            </a:solidFill>
          </a:endParaRPr>
        </a:p>
      </dgm:t>
    </dgm:pt>
    <dgm:pt modelId="{579F66FD-0D89-4F19-932C-EA2FA58A1268}" type="sibTrans" cxnId="{CD8B6146-BEA2-4B05-99CA-ED9779152AC3}">
      <dgm:prSet/>
      <dgm:spPr/>
      <dgm:t>
        <a:bodyPr/>
        <a:lstStyle/>
        <a:p>
          <a:endParaRPr lang="de-DE" sz="1000">
            <a:solidFill>
              <a:schemeClr val="tx2"/>
            </a:solidFill>
          </a:endParaRPr>
        </a:p>
      </dgm:t>
    </dgm:pt>
    <dgm:pt modelId="{21251AAB-E309-4317-9CFF-180FC74089EC}">
      <dgm:prSet phldrT="[Text]" custT="1"/>
      <dgm:spPr>
        <a:noFill/>
      </dgm:spPr>
      <dgm:t>
        <a:bodyPr/>
        <a:lstStyle/>
        <a:p>
          <a:r>
            <a:rPr lang="de-DE" sz="1000" b="0" dirty="0">
              <a:solidFill>
                <a:schemeClr val="tx2"/>
              </a:solidFill>
              <a:hlinkClick xmlns:r="http://schemas.openxmlformats.org/officeDocument/2006/relationships" r:id="rId2" action="ppaction://hlinksldjump">
                <a:extLst>
                  <a:ext uri="{A12FA001-AC4F-418D-AE19-62706E023703}">
                    <ahyp:hlinkClr xmlns="" xmlns:ahyp="http://schemas.microsoft.com/office/drawing/2018/hyperlinkcolor" val="tx"/>
                  </a:ext>
                </a:extLst>
              </a:hlinkClick>
            </a:rPr>
            <a:t>Research </a:t>
          </a:r>
          <a:r>
            <a:rPr lang="de-DE" sz="1000" b="0" dirty="0">
              <a:solidFill>
                <a:schemeClr val="tx2">
                  <a:alpha val="30000"/>
                </a:schemeClr>
              </a:solidFill>
              <a:hlinkClick xmlns:r="http://schemas.openxmlformats.org/officeDocument/2006/relationships" r:id="rId2" action="ppaction://hlinksldjump">
                <a:extLst>
                  <a:ext uri="{A12FA001-AC4F-418D-AE19-62706E023703}">
                    <ahyp:hlinkClr xmlns="" xmlns:ahyp="http://schemas.microsoft.com/office/drawing/2018/hyperlinkcolor" val="tx"/>
                  </a:ext>
                </a:extLst>
              </a:hlinkClick>
            </a:rPr>
            <a:t>motivation</a:t>
          </a:r>
          <a:endParaRPr lang="de-DE" sz="1000" b="0" dirty="0">
            <a:solidFill>
              <a:schemeClr val="tx2">
                <a:alpha val="30000"/>
              </a:schemeClr>
            </a:solidFill>
          </a:endParaRPr>
        </a:p>
      </dgm:t>
    </dgm:pt>
    <dgm:pt modelId="{5F3A3252-3209-497D-A2F7-F5A6E079E181}" type="parTrans" cxnId="{E1660351-2BEC-4B09-8E94-43075D0BE54A}">
      <dgm:prSet/>
      <dgm:spPr/>
      <dgm:t>
        <a:bodyPr/>
        <a:lstStyle/>
        <a:p>
          <a:endParaRPr lang="de-DE" sz="1000">
            <a:solidFill>
              <a:schemeClr val="tx2"/>
            </a:solidFill>
          </a:endParaRPr>
        </a:p>
      </dgm:t>
    </dgm:pt>
    <dgm:pt modelId="{B2087AAC-FD82-4D15-BE07-74C612D7292F}" type="sibTrans" cxnId="{E1660351-2BEC-4B09-8E94-43075D0BE54A}">
      <dgm:prSet/>
      <dgm:spPr/>
      <dgm:t>
        <a:bodyPr/>
        <a:lstStyle/>
        <a:p>
          <a:endParaRPr lang="de-DE" sz="1000">
            <a:solidFill>
              <a:schemeClr val="tx2"/>
            </a:solidFill>
          </a:endParaRPr>
        </a:p>
      </dgm:t>
    </dgm:pt>
    <dgm:pt modelId="{A33C9AD5-1A4B-4323-A3C8-071AC0144C94}">
      <dgm:prSet phldrT="[Text]" custT="1"/>
      <dgm:spPr>
        <a:noFill/>
      </dgm:spPr>
      <dgm:t>
        <a:bodyPr/>
        <a:lstStyle/>
        <a:p>
          <a:r>
            <a:rPr lang="de-DE" sz="1000" dirty="0">
              <a:solidFill>
                <a:schemeClr val="tx2"/>
              </a:solidFill>
              <a:hlinkClick xmlns:r="http://schemas.openxmlformats.org/officeDocument/2006/relationships" r:id="rId3" action="ppaction://hlinksldjump">
                <a:extLst>
                  <a:ext uri="{A12FA001-AC4F-418D-AE19-62706E023703}">
                    <ahyp:hlinkClr xmlns="" xmlns:ahyp="http://schemas.microsoft.com/office/drawing/2018/hyperlinkcolor" val="tx"/>
                  </a:ext>
                </a:extLst>
              </a:hlinkClick>
            </a:rPr>
            <a:t>Temporal dynamics</a:t>
          </a:r>
          <a:endParaRPr lang="de-DE" sz="1000" dirty="0">
            <a:solidFill>
              <a:schemeClr val="tx2"/>
            </a:solidFill>
          </a:endParaRPr>
        </a:p>
      </dgm:t>
    </dgm:pt>
    <dgm:pt modelId="{9FB1A4C4-C69E-4AFF-B06E-892F0AE2E7CD}" type="parTrans" cxnId="{F04A0278-033B-43CE-920E-25AA978E17F5}">
      <dgm:prSet/>
      <dgm:spPr/>
      <dgm:t>
        <a:bodyPr/>
        <a:lstStyle/>
        <a:p>
          <a:endParaRPr lang="de-DE" sz="1000">
            <a:solidFill>
              <a:schemeClr val="tx2"/>
            </a:solidFill>
          </a:endParaRPr>
        </a:p>
      </dgm:t>
    </dgm:pt>
    <dgm:pt modelId="{547424B0-6777-4731-8FFC-CC8AA7BEC78B}" type="sibTrans" cxnId="{F04A0278-033B-43CE-920E-25AA978E17F5}">
      <dgm:prSet/>
      <dgm:spPr/>
      <dgm:t>
        <a:bodyPr/>
        <a:lstStyle/>
        <a:p>
          <a:endParaRPr lang="de-DE" sz="1000">
            <a:solidFill>
              <a:schemeClr val="tx2"/>
            </a:solidFill>
          </a:endParaRPr>
        </a:p>
      </dgm:t>
    </dgm:pt>
    <dgm:pt modelId="{D5241073-1BE1-49FA-8B74-A2AD4F7A42AD}">
      <dgm:prSet phldrT="[Text]" custT="1"/>
      <dgm:spPr>
        <a:noFill/>
      </dgm:spPr>
      <dgm:t>
        <a:bodyPr/>
        <a:lstStyle/>
        <a:p>
          <a:r>
            <a:rPr lang="de-DE" sz="1000" b="0" dirty="0" smtClean="0">
              <a:solidFill>
                <a:schemeClr val="tx2"/>
              </a:solidFill>
              <a:hlinkClick xmlns:r="http://schemas.openxmlformats.org/officeDocument/2006/relationships" r:id="rId4" action="ppaction://hlinksldjump"/>
            </a:rPr>
            <a:t>Sensor </a:t>
          </a:r>
          <a:r>
            <a:rPr lang="de-DE" sz="1000" b="0" dirty="0" err="1" smtClean="0">
              <a:solidFill>
                <a:schemeClr val="tx2"/>
              </a:solidFill>
              <a:hlinkClick xmlns:r="http://schemas.openxmlformats.org/officeDocument/2006/relationships" r:id="rId4" action="ppaction://hlinksldjump"/>
            </a:rPr>
            <a:t>network</a:t>
          </a:r>
          <a:r>
            <a:rPr lang="de-DE" sz="1000" b="0" dirty="0" smtClean="0">
              <a:solidFill>
                <a:schemeClr val="tx2"/>
              </a:solidFill>
              <a:hlinkClick xmlns:r="http://schemas.openxmlformats.org/officeDocument/2006/relationships" r:id="rId4" action="ppaction://hlinksldjump"/>
            </a:rPr>
            <a:t> &amp; </a:t>
          </a:r>
          <a:r>
            <a:rPr lang="de-DE" sz="1000" b="0" dirty="0" err="1" smtClean="0">
              <a:solidFill>
                <a:schemeClr val="tx2"/>
              </a:solidFill>
              <a:hlinkClick xmlns:r="http://schemas.openxmlformats.org/officeDocument/2006/relationships" r:id="rId4" action="ppaction://hlinksldjump"/>
            </a:rPr>
            <a:t>dataset</a:t>
          </a:r>
          <a:endParaRPr lang="de-DE" sz="1000" b="0" dirty="0" smtClean="0">
            <a:solidFill>
              <a:schemeClr val="tx2"/>
            </a:solidFill>
          </a:endParaRPr>
        </a:p>
      </dgm:t>
    </dgm:pt>
    <dgm:pt modelId="{0F6E1CF1-4AE2-4D3F-A84F-E37041ECC890}" type="parTrans" cxnId="{205F16DC-CAC4-4378-9ED6-C1E2BCC46086}">
      <dgm:prSet/>
      <dgm:spPr/>
      <dgm:t>
        <a:bodyPr/>
        <a:lstStyle/>
        <a:p>
          <a:endParaRPr lang="de-DE" sz="1000">
            <a:solidFill>
              <a:schemeClr val="tx2"/>
            </a:solidFill>
          </a:endParaRPr>
        </a:p>
      </dgm:t>
    </dgm:pt>
    <dgm:pt modelId="{46C75B63-C5A2-44BA-9525-BF4A68296C37}" type="sibTrans" cxnId="{205F16DC-CAC4-4378-9ED6-C1E2BCC46086}">
      <dgm:prSet/>
      <dgm:spPr/>
      <dgm:t>
        <a:bodyPr/>
        <a:lstStyle/>
        <a:p>
          <a:endParaRPr lang="de-DE" sz="1000">
            <a:solidFill>
              <a:schemeClr val="tx2"/>
            </a:solidFill>
          </a:endParaRPr>
        </a:p>
      </dgm:t>
    </dgm:pt>
    <dgm:pt modelId="{81BB3B79-23D8-4B9D-B739-8F8CC03D7668}">
      <dgm:prSet phldrT="[Text]" custT="1"/>
      <dgm:spPr>
        <a:solidFill>
          <a:srgbClr val="E2E8C7"/>
        </a:solidFill>
      </dgm:spPr>
      <dgm:t>
        <a:bodyPr/>
        <a:lstStyle/>
        <a:p>
          <a:r>
            <a:rPr lang="de-DE" sz="1000" b="1" dirty="0">
              <a:solidFill>
                <a:schemeClr val="tx2"/>
              </a:solidFill>
              <a:hlinkClick xmlns:r="http://schemas.openxmlformats.org/officeDocument/2006/relationships" r:id="rId5" action="ppaction://hlinksldjump">
                <a:extLst>
                  <a:ext uri="{A12FA001-AC4F-418D-AE19-62706E023703}">
                    <ahyp:hlinkClr xmlns="" xmlns:ahyp="http://schemas.microsoft.com/office/drawing/2018/hyperlinkcolor" val="tx"/>
                  </a:ext>
                </a:extLst>
              </a:hlinkClick>
            </a:rPr>
            <a:t>Spatial </a:t>
          </a:r>
          <a:r>
            <a:rPr lang="de-DE" sz="1000" b="1" dirty="0">
              <a:solidFill>
                <a:schemeClr val="tx2">
                  <a:alpha val="30000"/>
                </a:schemeClr>
              </a:solidFill>
              <a:hlinkClick xmlns:r="http://schemas.openxmlformats.org/officeDocument/2006/relationships" r:id="rId5" action="ppaction://hlinksldjump">
                <a:extLst>
                  <a:ext uri="{A12FA001-AC4F-418D-AE19-62706E023703}">
                    <ahyp:hlinkClr xmlns="" xmlns:ahyp="http://schemas.microsoft.com/office/drawing/2018/hyperlinkcolor" val="tx"/>
                  </a:ext>
                </a:extLst>
              </a:hlinkClick>
            </a:rPr>
            <a:t>variability</a:t>
          </a:r>
          <a:endParaRPr lang="de-DE" sz="1000" b="1" dirty="0">
            <a:solidFill>
              <a:schemeClr val="tx2">
                <a:alpha val="30000"/>
              </a:schemeClr>
            </a:solidFill>
          </a:endParaRPr>
        </a:p>
      </dgm:t>
    </dgm:pt>
    <dgm:pt modelId="{9E4FCD75-0D1D-4A6D-A798-3ABFE7CB1BE5}" type="parTrans" cxnId="{FA979072-9996-4AAD-B1B1-5559E8B109F0}">
      <dgm:prSet/>
      <dgm:spPr/>
      <dgm:t>
        <a:bodyPr/>
        <a:lstStyle/>
        <a:p>
          <a:endParaRPr lang="de-DE" sz="1000">
            <a:solidFill>
              <a:schemeClr val="tx2"/>
            </a:solidFill>
          </a:endParaRPr>
        </a:p>
      </dgm:t>
    </dgm:pt>
    <dgm:pt modelId="{C4104583-FDD8-4432-8283-F94AB7A911EE}" type="sibTrans" cxnId="{FA979072-9996-4AAD-B1B1-5559E8B109F0}">
      <dgm:prSet/>
      <dgm:spPr/>
      <dgm:t>
        <a:bodyPr/>
        <a:lstStyle/>
        <a:p>
          <a:endParaRPr lang="de-DE" sz="1000">
            <a:solidFill>
              <a:schemeClr val="tx2"/>
            </a:solidFill>
          </a:endParaRPr>
        </a:p>
      </dgm:t>
    </dgm:pt>
    <dgm:pt modelId="{02ED0A32-9CE4-4BB0-864A-1D6F651263B9}">
      <dgm:prSet phldrT="[Text]" custT="1"/>
      <dgm:spPr>
        <a:noFill/>
        <a:ln>
          <a:noFill/>
        </a:ln>
      </dgm:spPr>
      <dgm:t>
        <a:bodyPr/>
        <a:lstStyle/>
        <a:p>
          <a:r>
            <a:rPr lang="de-DE" sz="1000" dirty="0">
              <a:solidFill>
                <a:schemeClr val="tx2"/>
              </a:solidFill>
              <a:hlinkClick xmlns:r="http://schemas.openxmlformats.org/officeDocument/2006/relationships" r:id="rId6" action="ppaction://hlinksldjump">
                <a:extLst>
                  <a:ext uri="{A12FA001-AC4F-418D-AE19-62706E023703}">
                    <ahyp:hlinkClr xmlns="" xmlns:ahyp="http://schemas.microsoft.com/office/drawing/2018/hyperlinkcolor" val="tx"/>
                  </a:ext>
                </a:extLst>
              </a:hlinkClick>
            </a:rPr>
            <a:t>Conclusion &amp; Outlook</a:t>
          </a:r>
          <a:endParaRPr lang="de-DE" sz="1000" dirty="0">
            <a:solidFill>
              <a:schemeClr val="tx2"/>
            </a:solidFill>
          </a:endParaRPr>
        </a:p>
      </dgm:t>
    </dgm:pt>
    <dgm:pt modelId="{4106040F-028E-42DD-87F8-58430B0E10E1}" type="parTrans" cxnId="{AE2F74C6-8F77-4CDE-BBFC-ABC3EC47FEBF}">
      <dgm:prSet/>
      <dgm:spPr/>
      <dgm:t>
        <a:bodyPr/>
        <a:lstStyle/>
        <a:p>
          <a:endParaRPr lang="de-DE" sz="1000">
            <a:solidFill>
              <a:schemeClr val="tx2"/>
            </a:solidFill>
          </a:endParaRPr>
        </a:p>
      </dgm:t>
    </dgm:pt>
    <dgm:pt modelId="{AFC973B9-3AFF-470F-A244-17487CB7D8B3}" type="sibTrans" cxnId="{AE2F74C6-8F77-4CDE-BBFC-ABC3EC47FEBF}">
      <dgm:prSet/>
      <dgm:spPr/>
      <dgm:t>
        <a:bodyPr/>
        <a:lstStyle/>
        <a:p>
          <a:endParaRPr lang="de-DE" sz="1000">
            <a:solidFill>
              <a:schemeClr val="tx2"/>
            </a:solidFill>
          </a:endParaRPr>
        </a:p>
      </dgm:t>
    </dgm:pt>
    <dgm:pt modelId="{32B560EB-88BC-4375-9D1F-C9D38E8CB2CA}" type="pres">
      <dgm:prSet presAssocID="{237BEB4D-0B5B-4D02-9D7F-3239FD4DA668}" presName="Name0" presStyleCnt="0">
        <dgm:presLayoutVars>
          <dgm:dir/>
          <dgm:animLvl val="lvl"/>
          <dgm:resizeHandles val="exact"/>
        </dgm:presLayoutVars>
      </dgm:prSet>
      <dgm:spPr/>
    </dgm:pt>
    <dgm:pt modelId="{9743156B-D500-4C92-AFC6-C18C1CECC48D}" type="pres">
      <dgm:prSet presAssocID="{D9DF7375-28B4-46DC-AC9D-A9ECDB264140}" presName="parTxOnly" presStyleLbl="node1" presStyleIdx="0" presStyleCnt="6">
        <dgm:presLayoutVars>
          <dgm:chMax val="0"/>
          <dgm:chPref val="0"/>
          <dgm:bulletEnabled val="1"/>
        </dgm:presLayoutVars>
      </dgm:prSet>
      <dgm:spPr/>
      <dgm:t>
        <a:bodyPr/>
        <a:lstStyle/>
        <a:p>
          <a:endParaRPr lang="de-DE"/>
        </a:p>
      </dgm:t>
    </dgm:pt>
    <dgm:pt modelId="{5BA802F9-3B67-4129-A9C1-7033187BA7C1}" type="pres">
      <dgm:prSet presAssocID="{579F66FD-0D89-4F19-932C-EA2FA58A1268}" presName="parTxOnlySpace" presStyleCnt="0"/>
      <dgm:spPr/>
    </dgm:pt>
    <dgm:pt modelId="{9E20FAA1-CA10-4308-9020-7505D7EC2CD0}" type="pres">
      <dgm:prSet presAssocID="{21251AAB-E309-4317-9CFF-180FC74089EC}" presName="parTxOnly" presStyleLbl="node1" presStyleIdx="1" presStyleCnt="6">
        <dgm:presLayoutVars>
          <dgm:chMax val="0"/>
          <dgm:chPref val="0"/>
          <dgm:bulletEnabled val="1"/>
        </dgm:presLayoutVars>
      </dgm:prSet>
      <dgm:spPr/>
      <dgm:t>
        <a:bodyPr/>
        <a:lstStyle/>
        <a:p>
          <a:endParaRPr lang="de-DE"/>
        </a:p>
      </dgm:t>
    </dgm:pt>
    <dgm:pt modelId="{E67F4F79-9405-43D6-97A3-B0B36E991465}" type="pres">
      <dgm:prSet presAssocID="{B2087AAC-FD82-4D15-BE07-74C612D7292F}" presName="parTxOnlySpace" presStyleCnt="0"/>
      <dgm:spPr/>
    </dgm:pt>
    <dgm:pt modelId="{14A38BAE-E6E1-4B49-95BF-6BD95B603C5A}" type="pres">
      <dgm:prSet presAssocID="{D5241073-1BE1-49FA-8B74-A2AD4F7A42AD}" presName="parTxOnly" presStyleLbl="node1" presStyleIdx="2" presStyleCnt="6">
        <dgm:presLayoutVars>
          <dgm:chMax val="0"/>
          <dgm:chPref val="0"/>
          <dgm:bulletEnabled val="1"/>
        </dgm:presLayoutVars>
      </dgm:prSet>
      <dgm:spPr/>
      <dgm:t>
        <a:bodyPr/>
        <a:lstStyle/>
        <a:p>
          <a:endParaRPr lang="de-DE"/>
        </a:p>
      </dgm:t>
    </dgm:pt>
    <dgm:pt modelId="{B0059085-A586-4D57-81C0-E8B05389C135}" type="pres">
      <dgm:prSet presAssocID="{46C75B63-C5A2-44BA-9525-BF4A68296C37}" presName="parTxOnlySpace" presStyleCnt="0"/>
      <dgm:spPr/>
    </dgm:pt>
    <dgm:pt modelId="{D8FDAAF1-A56B-44E7-B986-452D539316C3}" type="pres">
      <dgm:prSet presAssocID="{81BB3B79-23D8-4B9D-B739-8F8CC03D7668}" presName="parTxOnly" presStyleLbl="node1" presStyleIdx="3" presStyleCnt="6">
        <dgm:presLayoutVars>
          <dgm:chMax val="0"/>
          <dgm:chPref val="0"/>
          <dgm:bulletEnabled val="1"/>
        </dgm:presLayoutVars>
      </dgm:prSet>
      <dgm:spPr/>
      <dgm:t>
        <a:bodyPr/>
        <a:lstStyle/>
        <a:p>
          <a:endParaRPr lang="de-DE"/>
        </a:p>
      </dgm:t>
    </dgm:pt>
    <dgm:pt modelId="{9BDA1533-DCD8-4032-967D-2DB149FAD0BE}" type="pres">
      <dgm:prSet presAssocID="{C4104583-FDD8-4432-8283-F94AB7A911EE}" presName="parTxOnlySpace" presStyleCnt="0"/>
      <dgm:spPr/>
    </dgm:pt>
    <dgm:pt modelId="{8D5BAE15-73B3-44AF-B08A-EEB910882B56}" type="pres">
      <dgm:prSet presAssocID="{A33C9AD5-1A4B-4323-A3C8-071AC0144C94}" presName="parTxOnly" presStyleLbl="node1" presStyleIdx="4" presStyleCnt="6">
        <dgm:presLayoutVars>
          <dgm:chMax val="0"/>
          <dgm:chPref val="0"/>
          <dgm:bulletEnabled val="1"/>
        </dgm:presLayoutVars>
      </dgm:prSet>
      <dgm:spPr/>
      <dgm:t>
        <a:bodyPr/>
        <a:lstStyle/>
        <a:p>
          <a:endParaRPr lang="de-DE"/>
        </a:p>
      </dgm:t>
    </dgm:pt>
    <dgm:pt modelId="{0D794D3B-7251-4462-9D53-84D8B867D573}" type="pres">
      <dgm:prSet presAssocID="{547424B0-6777-4731-8FFC-CC8AA7BEC78B}" presName="parTxOnlySpace" presStyleCnt="0"/>
      <dgm:spPr/>
    </dgm:pt>
    <dgm:pt modelId="{CF34954E-A71E-465A-9BF7-237C64064711}" type="pres">
      <dgm:prSet presAssocID="{02ED0A32-9CE4-4BB0-864A-1D6F651263B9}" presName="parTxOnly" presStyleLbl="node1" presStyleIdx="5" presStyleCnt="6">
        <dgm:presLayoutVars>
          <dgm:chMax val="0"/>
          <dgm:chPref val="0"/>
          <dgm:bulletEnabled val="1"/>
        </dgm:presLayoutVars>
      </dgm:prSet>
      <dgm:spPr/>
      <dgm:t>
        <a:bodyPr/>
        <a:lstStyle/>
        <a:p>
          <a:endParaRPr lang="de-DE"/>
        </a:p>
      </dgm:t>
    </dgm:pt>
  </dgm:ptLst>
  <dgm:cxnLst>
    <dgm:cxn modelId="{D89FFFAC-42F4-4F51-B4DC-CACB3223691B}" type="presOf" srcId="{02ED0A32-9CE4-4BB0-864A-1D6F651263B9}" destId="{CF34954E-A71E-465A-9BF7-237C64064711}" srcOrd="0" destOrd="0" presId="urn:microsoft.com/office/officeart/2005/8/layout/chevron1"/>
    <dgm:cxn modelId="{F1E7A7F8-3BD3-4889-ADE1-1DCD36BCD3EB}" type="presOf" srcId="{D9DF7375-28B4-46DC-AC9D-A9ECDB264140}" destId="{9743156B-D500-4C92-AFC6-C18C1CECC48D}" srcOrd="0" destOrd="0" presId="urn:microsoft.com/office/officeart/2005/8/layout/chevron1"/>
    <dgm:cxn modelId="{ACB34D47-18CB-4D9B-B7C9-038D2057B310}" type="presOf" srcId="{A33C9AD5-1A4B-4323-A3C8-071AC0144C94}" destId="{8D5BAE15-73B3-44AF-B08A-EEB910882B56}" srcOrd="0" destOrd="0" presId="urn:microsoft.com/office/officeart/2005/8/layout/chevron1"/>
    <dgm:cxn modelId="{F04A0278-033B-43CE-920E-25AA978E17F5}" srcId="{237BEB4D-0B5B-4D02-9D7F-3239FD4DA668}" destId="{A33C9AD5-1A4B-4323-A3C8-071AC0144C94}" srcOrd="4" destOrd="0" parTransId="{9FB1A4C4-C69E-4AFF-B06E-892F0AE2E7CD}" sibTransId="{547424B0-6777-4731-8FFC-CC8AA7BEC78B}"/>
    <dgm:cxn modelId="{CE41791C-6122-491E-9832-BD12EDCB556B}" type="presOf" srcId="{237BEB4D-0B5B-4D02-9D7F-3239FD4DA668}" destId="{32B560EB-88BC-4375-9D1F-C9D38E8CB2CA}" srcOrd="0" destOrd="0" presId="urn:microsoft.com/office/officeart/2005/8/layout/chevron1"/>
    <dgm:cxn modelId="{F3D0E3F5-9960-4AF7-81DB-8CFD200A842C}" type="presOf" srcId="{21251AAB-E309-4317-9CFF-180FC74089EC}" destId="{9E20FAA1-CA10-4308-9020-7505D7EC2CD0}" srcOrd="0" destOrd="0" presId="urn:microsoft.com/office/officeart/2005/8/layout/chevron1"/>
    <dgm:cxn modelId="{3F84B43B-56F3-4C64-BB99-100597CEE418}" type="presOf" srcId="{D5241073-1BE1-49FA-8B74-A2AD4F7A42AD}" destId="{14A38BAE-E6E1-4B49-95BF-6BD95B603C5A}" srcOrd="0" destOrd="0" presId="urn:microsoft.com/office/officeart/2005/8/layout/chevron1"/>
    <dgm:cxn modelId="{AE2F74C6-8F77-4CDE-BBFC-ABC3EC47FEBF}" srcId="{237BEB4D-0B5B-4D02-9D7F-3239FD4DA668}" destId="{02ED0A32-9CE4-4BB0-864A-1D6F651263B9}" srcOrd="5" destOrd="0" parTransId="{4106040F-028E-42DD-87F8-58430B0E10E1}" sibTransId="{AFC973B9-3AFF-470F-A244-17487CB7D8B3}"/>
    <dgm:cxn modelId="{E1660351-2BEC-4B09-8E94-43075D0BE54A}" srcId="{237BEB4D-0B5B-4D02-9D7F-3239FD4DA668}" destId="{21251AAB-E309-4317-9CFF-180FC74089EC}" srcOrd="1" destOrd="0" parTransId="{5F3A3252-3209-497D-A2F7-F5A6E079E181}" sibTransId="{B2087AAC-FD82-4D15-BE07-74C612D7292F}"/>
    <dgm:cxn modelId="{FA979072-9996-4AAD-B1B1-5559E8B109F0}" srcId="{237BEB4D-0B5B-4D02-9D7F-3239FD4DA668}" destId="{81BB3B79-23D8-4B9D-B739-8F8CC03D7668}" srcOrd="3" destOrd="0" parTransId="{9E4FCD75-0D1D-4A6D-A798-3ABFE7CB1BE5}" sibTransId="{C4104583-FDD8-4432-8283-F94AB7A911EE}"/>
    <dgm:cxn modelId="{205F16DC-CAC4-4378-9ED6-C1E2BCC46086}" srcId="{237BEB4D-0B5B-4D02-9D7F-3239FD4DA668}" destId="{D5241073-1BE1-49FA-8B74-A2AD4F7A42AD}" srcOrd="2" destOrd="0" parTransId="{0F6E1CF1-4AE2-4D3F-A84F-E37041ECC890}" sibTransId="{46C75B63-C5A2-44BA-9525-BF4A68296C37}"/>
    <dgm:cxn modelId="{CD8B6146-BEA2-4B05-99CA-ED9779152AC3}" srcId="{237BEB4D-0B5B-4D02-9D7F-3239FD4DA668}" destId="{D9DF7375-28B4-46DC-AC9D-A9ECDB264140}" srcOrd="0" destOrd="0" parTransId="{0D59533A-CA12-4159-957C-99474F84F6A6}" sibTransId="{579F66FD-0D89-4F19-932C-EA2FA58A1268}"/>
    <dgm:cxn modelId="{58A3EAEB-F75E-4D48-ACA5-C2F213CE2B5A}" type="presOf" srcId="{81BB3B79-23D8-4B9D-B739-8F8CC03D7668}" destId="{D8FDAAF1-A56B-44E7-B986-452D539316C3}" srcOrd="0" destOrd="0" presId="urn:microsoft.com/office/officeart/2005/8/layout/chevron1"/>
    <dgm:cxn modelId="{6815C729-BA36-431E-ACB6-FF6125BA4DD6}" type="presParOf" srcId="{32B560EB-88BC-4375-9D1F-C9D38E8CB2CA}" destId="{9743156B-D500-4C92-AFC6-C18C1CECC48D}" srcOrd="0" destOrd="0" presId="urn:microsoft.com/office/officeart/2005/8/layout/chevron1"/>
    <dgm:cxn modelId="{3E45664E-0D16-45EF-9CAE-DD9E562CD661}" type="presParOf" srcId="{32B560EB-88BC-4375-9D1F-C9D38E8CB2CA}" destId="{5BA802F9-3B67-4129-A9C1-7033187BA7C1}" srcOrd="1" destOrd="0" presId="urn:microsoft.com/office/officeart/2005/8/layout/chevron1"/>
    <dgm:cxn modelId="{3BCC06B2-A4DB-49E9-A57E-4B0AEA7261BD}" type="presParOf" srcId="{32B560EB-88BC-4375-9D1F-C9D38E8CB2CA}" destId="{9E20FAA1-CA10-4308-9020-7505D7EC2CD0}" srcOrd="2" destOrd="0" presId="urn:microsoft.com/office/officeart/2005/8/layout/chevron1"/>
    <dgm:cxn modelId="{A7394AC8-CC2D-47E8-BBB1-92765C1E6DB0}" type="presParOf" srcId="{32B560EB-88BC-4375-9D1F-C9D38E8CB2CA}" destId="{E67F4F79-9405-43D6-97A3-B0B36E991465}" srcOrd="3" destOrd="0" presId="urn:microsoft.com/office/officeart/2005/8/layout/chevron1"/>
    <dgm:cxn modelId="{B055914D-D006-4BB1-91AB-8AEC1CD7C790}" type="presParOf" srcId="{32B560EB-88BC-4375-9D1F-C9D38E8CB2CA}" destId="{14A38BAE-E6E1-4B49-95BF-6BD95B603C5A}" srcOrd="4" destOrd="0" presId="urn:microsoft.com/office/officeart/2005/8/layout/chevron1"/>
    <dgm:cxn modelId="{39ED3DE6-4DDE-4B32-BE33-36BD0724D640}" type="presParOf" srcId="{32B560EB-88BC-4375-9D1F-C9D38E8CB2CA}" destId="{B0059085-A586-4D57-81C0-E8B05389C135}" srcOrd="5" destOrd="0" presId="urn:microsoft.com/office/officeart/2005/8/layout/chevron1"/>
    <dgm:cxn modelId="{D2204D53-4903-4911-80B0-E9BFF4CCF2A9}" type="presParOf" srcId="{32B560EB-88BC-4375-9D1F-C9D38E8CB2CA}" destId="{D8FDAAF1-A56B-44E7-B986-452D539316C3}" srcOrd="6" destOrd="0" presId="urn:microsoft.com/office/officeart/2005/8/layout/chevron1"/>
    <dgm:cxn modelId="{B28903A6-F53B-46BF-B7A1-DAC181C9CE2D}" type="presParOf" srcId="{32B560EB-88BC-4375-9D1F-C9D38E8CB2CA}" destId="{9BDA1533-DCD8-4032-967D-2DB149FAD0BE}" srcOrd="7" destOrd="0" presId="urn:microsoft.com/office/officeart/2005/8/layout/chevron1"/>
    <dgm:cxn modelId="{363A2EE2-5F5E-4B0B-968C-BAD17CA8992E}" type="presParOf" srcId="{32B560EB-88BC-4375-9D1F-C9D38E8CB2CA}" destId="{8D5BAE15-73B3-44AF-B08A-EEB910882B56}" srcOrd="8" destOrd="0" presId="urn:microsoft.com/office/officeart/2005/8/layout/chevron1"/>
    <dgm:cxn modelId="{0BE07C60-2605-46D2-9805-7B9BDA5146CE}" type="presParOf" srcId="{32B560EB-88BC-4375-9D1F-C9D38E8CB2CA}" destId="{0D794D3B-7251-4462-9D53-84D8B867D573}" srcOrd="9" destOrd="0" presId="urn:microsoft.com/office/officeart/2005/8/layout/chevron1"/>
    <dgm:cxn modelId="{026279AD-2D48-44A5-BD61-EAD590F41632}" type="presParOf" srcId="{32B560EB-88BC-4375-9D1F-C9D38E8CB2CA}" destId="{CF34954E-A71E-465A-9BF7-237C64064711}" srcOrd="10" destOrd="0" presId="urn:microsoft.com/office/officeart/2005/8/layout/chevron1"/>
  </dgm:cxnLst>
  <dgm:bg>
    <a:solidFill>
      <a:srgbClr val="E2E8C7">
        <a:alpha val="30000"/>
      </a:srgbClr>
    </a:solid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37BEB4D-0B5B-4D02-9D7F-3239FD4DA668}" type="doc">
      <dgm:prSet loTypeId="urn:microsoft.com/office/officeart/2005/8/layout/chevron1" loCatId="process" qsTypeId="urn:microsoft.com/office/officeart/2005/8/quickstyle/simple1" qsCatId="simple" csTypeId="urn:microsoft.com/office/officeart/2005/8/colors/accent1_2" csCatId="accent1" phldr="1"/>
      <dgm:spPr/>
    </dgm:pt>
    <dgm:pt modelId="{D9DF7375-28B4-46DC-AC9D-A9ECDB264140}">
      <dgm:prSet phldrT="[Text]" custT="1"/>
      <dgm:spPr>
        <a:noFill/>
        <a:ln>
          <a:noFill/>
        </a:ln>
      </dgm:spPr>
      <dgm:t>
        <a:bodyPr/>
        <a:lstStyle/>
        <a:p>
          <a:r>
            <a:rPr lang="de-DE" sz="1000" b="0" dirty="0">
              <a:solidFill>
                <a:schemeClr val="tx2"/>
              </a:solidFill>
              <a:hlinkClick xmlns:r="http://schemas.openxmlformats.org/officeDocument/2006/relationships" r:id="rId1" action="ppaction://hlinksldjump">
                <a:extLst>
                  <a:ext uri="{A12FA001-AC4F-418D-AE19-62706E023703}">
                    <ahyp:hlinkClr xmlns="" xmlns:ahyp="http://schemas.microsoft.com/office/drawing/2018/hyperlinkcolor" val="tx"/>
                  </a:ext>
                </a:extLst>
              </a:hlinkClick>
            </a:rPr>
            <a:t>Highlights</a:t>
          </a:r>
          <a:endParaRPr lang="de-DE" sz="1000" b="0" dirty="0">
            <a:solidFill>
              <a:schemeClr val="tx2"/>
            </a:solidFill>
          </a:endParaRPr>
        </a:p>
      </dgm:t>
    </dgm:pt>
    <dgm:pt modelId="{0D59533A-CA12-4159-957C-99474F84F6A6}" type="parTrans" cxnId="{CD8B6146-BEA2-4B05-99CA-ED9779152AC3}">
      <dgm:prSet/>
      <dgm:spPr/>
      <dgm:t>
        <a:bodyPr/>
        <a:lstStyle/>
        <a:p>
          <a:endParaRPr lang="de-DE" sz="1000">
            <a:solidFill>
              <a:schemeClr val="tx2"/>
            </a:solidFill>
          </a:endParaRPr>
        </a:p>
      </dgm:t>
    </dgm:pt>
    <dgm:pt modelId="{579F66FD-0D89-4F19-932C-EA2FA58A1268}" type="sibTrans" cxnId="{CD8B6146-BEA2-4B05-99CA-ED9779152AC3}">
      <dgm:prSet/>
      <dgm:spPr/>
      <dgm:t>
        <a:bodyPr/>
        <a:lstStyle/>
        <a:p>
          <a:endParaRPr lang="de-DE" sz="1000">
            <a:solidFill>
              <a:schemeClr val="tx2"/>
            </a:solidFill>
          </a:endParaRPr>
        </a:p>
      </dgm:t>
    </dgm:pt>
    <dgm:pt modelId="{21251AAB-E309-4317-9CFF-180FC74089EC}">
      <dgm:prSet phldrT="[Text]" custT="1"/>
      <dgm:spPr>
        <a:noFill/>
      </dgm:spPr>
      <dgm:t>
        <a:bodyPr/>
        <a:lstStyle/>
        <a:p>
          <a:r>
            <a:rPr lang="de-DE" sz="1000" b="0" dirty="0">
              <a:solidFill>
                <a:schemeClr val="tx2"/>
              </a:solidFill>
              <a:hlinkClick xmlns:r="http://schemas.openxmlformats.org/officeDocument/2006/relationships" r:id="rId2" action="ppaction://hlinksldjump">
                <a:extLst>
                  <a:ext uri="{A12FA001-AC4F-418D-AE19-62706E023703}">
                    <ahyp:hlinkClr xmlns="" xmlns:ahyp="http://schemas.microsoft.com/office/drawing/2018/hyperlinkcolor" val="tx"/>
                  </a:ext>
                </a:extLst>
              </a:hlinkClick>
            </a:rPr>
            <a:t>Research </a:t>
          </a:r>
          <a:r>
            <a:rPr lang="de-DE" sz="1000" b="0" dirty="0">
              <a:solidFill>
                <a:schemeClr val="tx2">
                  <a:alpha val="30000"/>
                </a:schemeClr>
              </a:solidFill>
              <a:hlinkClick xmlns:r="http://schemas.openxmlformats.org/officeDocument/2006/relationships" r:id="rId2" action="ppaction://hlinksldjump">
                <a:extLst>
                  <a:ext uri="{A12FA001-AC4F-418D-AE19-62706E023703}">
                    <ahyp:hlinkClr xmlns="" xmlns:ahyp="http://schemas.microsoft.com/office/drawing/2018/hyperlinkcolor" val="tx"/>
                  </a:ext>
                </a:extLst>
              </a:hlinkClick>
            </a:rPr>
            <a:t>motivation</a:t>
          </a:r>
          <a:endParaRPr lang="de-DE" sz="1000" b="0" dirty="0">
            <a:solidFill>
              <a:schemeClr val="tx2">
                <a:alpha val="30000"/>
              </a:schemeClr>
            </a:solidFill>
          </a:endParaRPr>
        </a:p>
      </dgm:t>
    </dgm:pt>
    <dgm:pt modelId="{5F3A3252-3209-497D-A2F7-F5A6E079E181}" type="parTrans" cxnId="{E1660351-2BEC-4B09-8E94-43075D0BE54A}">
      <dgm:prSet/>
      <dgm:spPr/>
      <dgm:t>
        <a:bodyPr/>
        <a:lstStyle/>
        <a:p>
          <a:endParaRPr lang="de-DE" sz="1000">
            <a:solidFill>
              <a:schemeClr val="tx2"/>
            </a:solidFill>
          </a:endParaRPr>
        </a:p>
      </dgm:t>
    </dgm:pt>
    <dgm:pt modelId="{B2087AAC-FD82-4D15-BE07-74C612D7292F}" type="sibTrans" cxnId="{E1660351-2BEC-4B09-8E94-43075D0BE54A}">
      <dgm:prSet/>
      <dgm:spPr/>
      <dgm:t>
        <a:bodyPr/>
        <a:lstStyle/>
        <a:p>
          <a:endParaRPr lang="de-DE" sz="1000">
            <a:solidFill>
              <a:schemeClr val="tx2"/>
            </a:solidFill>
          </a:endParaRPr>
        </a:p>
      </dgm:t>
    </dgm:pt>
    <dgm:pt modelId="{A33C9AD5-1A4B-4323-A3C8-071AC0144C94}">
      <dgm:prSet phldrT="[Text]" custT="1"/>
      <dgm:spPr>
        <a:noFill/>
      </dgm:spPr>
      <dgm:t>
        <a:bodyPr/>
        <a:lstStyle/>
        <a:p>
          <a:r>
            <a:rPr lang="de-DE" sz="1000" dirty="0">
              <a:solidFill>
                <a:schemeClr val="tx2"/>
              </a:solidFill>
              <a:hlinkClick xmlns:r="http://schemas.openxmlformats.org/officeDocument/2006/relationships" r:id="rId3" action="ppaction://hlinksldjump">
                <a:extLst>
                  <a:ext uri="{A12FA001-AC4F-418D-AE19-62706E023703}">
                    <ahyp:hlinkClr xmlns="" xmlns:ahyp="http://schemas.microsoft.com/office/drawing/2018/hyperlinkcolor" val="tx"/>
                  </a:ext>
                </a:extLst>
              </a:hlinkClick>
            </a:rPr>
            <a:t>Temporal dynamics</a:t>
          </a:r>
          <a:endParaRPr lang="de-DE" sz="1000" dirty="0">
            <a:solidFill>
              <a:schemeClr val="tx2"/>
            </a:solidFill>
          </a:endParaRPr>
        </a:p>
      </dgm:t>
    </dgm:pt>
    <dgm:pt modelId="{9FB1A4C4-C69E-4AFF-B06E-892F0AE2E7CD}" type="parTrans" cxnId="{F04A0278-033B-43CE-920E-25AA978E17F5}">
      <dgm:prSet/>
      <dgm:spPr/>
      <dgm:t>
        <a:bodyPr/>
        <a:lstStyle/>
        <a:p>
          <a:endParaRPr lang="de-DE" sz="1000">
            <a:solidFill>
              <a:schemeClr val="tx2"/>
            </a:solidFill>
          </a:endParaRPr>
        </a:p>
      </dgm:t>
    </dgm:pt>
    <dgm:pt modelId="{547424B0-6777-4731-8FFC-CC8AA7BEC78B}" type="sibTrans" cxnId="{F04A0278-033B-43CE-920E-25AA978E17F5}">
      <dgm:prSet/>
      <dgm:spPr/>
      <dgm:t>
        <a:bodyPr/>
        <a:lstStyle/>
        <a:p>
          <a:endParaRPr lang="de-DE" sz="1000">
            <a:solidFill>
              <a:schemeClr val="tx2"/>
            </a:solidFill>
          </a:endParaRPr>
        </a:p>
      </dgm:t>
    </dgm:pt>
    <dgm:pt modelId="{D5241073-1BE1-49FA-8B74-A2AD4F7A42AD}">
      <dgm:prSet phldrT="[Text]" custT="1"/>
      <dgm:spPr>
        <a:noFill/>
      </dgm:spPr>
      <dgm:t>
        <a:bodyPr/>
        <a:lstStyle/>
        <a:p>
          <a:r>
            <a:rPr lang="de-DE" sz="1000" b="0" dirty="0" smtClean="0">
              <a:solidFill>
                <a:schemeClr val="tx2"/>
              </a:solidFill>
              <a:hlinkClick xmlns:r="http://schemas.openxmlformats.org/officeDocument/2006/relationships" r:id="rId4" action="ppaction://hlinksldjump"/>
            </a:rPr>
            <a:t>Sensor </a:t>
          </a:r>
          <a:r>
            <a:rPr lang="de-DE" sz="1000" b="0" dirty="0" err="1" smtClean="0">
              <a:solidFill>
                <a:schemeClr val="tx2"/>
              </a:solidFill>
              <a:hlinkClick xmlns:r="http://schemas.openxmlformats.org/officeDocument/2006/relationships" r:id="rId4" action="ppaction://hlinksldjump"/>
            </a:rPr>
            <a:t>network</a:t>
          </a:r>
          <a:r>
            <a:rPr lang="de-DE" sz="1000" b="0" dirty="0" smtClean="0">
              <a:solidFill>
                <a:schemeClr val="tx2"/>
              </a:solidFill>
              <a:hlinkClick xmlns:r="http://schemas.openxmlformats.org/officeDocument/2006/relationships" r:id="rId4" action="ppaction://hlinksldjump"/>
            </a:rPr>
            <a:t> &amp; </a:t>
          </a:r>
          <a:r>
            <a:rPr lang="de-DE" sz="1000" b="0" dirty="0" err="1" smtClean="0">
              <a:solidFill>
                <a:schemeClr val="tx2"/>
              </a:solidFill>
              <a:hlinkClick xmlns:r="http://schemas.openxmlformats.org/officeDocument/2006/relationships" r:id="rId4" action="ppaction://hlinksldjump"/>
            </a:rPr>
            <a:t>dataset</a:t>
          </a:r>
          <a:endParaRPr lang="de-DE" sz="1000" b="0" dirty="0" smtClean="0">
            <a:solidFill>
              <a:schemeClr val="tx2"/>
            </a:solidFill>
          </a:endParaRPr>
        </a:p>
      </dgm:t>
    </dgm:pt>
    <dgm:pt modelId="{0F6E1CF1-4AE2-4D3F-A84F-E37041ECC890}" type="parTrans" cxnId="{205F16DC-CAC4-4378-9ED6-C1E2BCC46086}">
      <dgm:prSet/>
      <dgm:spPr/>
      <dgm:t>
        <a:bodyPr/>
        <a:lstStyle/>
        <a:p>
          <a:endParaRPr lang="de-DE" sz="1000">
            <a:solidFill>
              <a:schemeClr val="tx2"/>
            </a:solidFill>
          </a:endParaRPr>
        </a:p>
      </dgm:t>
    </dgm:pt>
    <dgm:pt modelId="{46C75B63-C5A2-44BA-9525-BF4A68296C37}" type="sibTrans" cxnId="{205F16DC-CAC4-4378-9ED6-C1E2BCC46086}">
      <dgm:prSet/>
      <dgm:spPr/>
      <dgm:t>
        <a:bodyPr/>
        <a:lstStyle/>
        <a:p>
          <a:endParaRPr lang="de-DE" sz="1000">
            <a:solidFill>
              <a:schemeClr val="tx2"/>
            </a:solidFill>
          </a:endParaRPr>
        </a:p>
      </dgm:t>
    </dgm:pt>
    <dgm:pt modelId="{81BB3B79-23D8-4B9D-B739-8F8CC03D7668}">
      <dgm:prSet phldrT="[Text]" custT="1"/>
      <dgm:spPr>
        <a:solidFill>
          <a:srgbClr val="E2E8C7"/>
        </a:solidFill>
      </dgm:spPr>
      <dgm:t>
        <a:bodyPr/>
        <a:lstStyle/>
        <a:p>
          <a:r>
            <a:rPr lang="de-DE" sz="1000" b="1" dirty="0">
              <a:solidFill>
                <a:schemeClr val="tx2"/>
              </a:solidFill>
              <a:hlinkClick xmlns:r="http://schemas.openxmlformats.org/officeDocument/2006/relationships" r:id="rId5" action="ppaction://hlinksldjump">
                <a:extLst>
                  <a:ext uri="{A12FA001-AC4F-418D-AE19-62706E023703}">
                    <ahyp:hlinkClr xmlns="" xmlns:ahyp="http://schemas.microsoft.com/office/drawing/2018/hyperlinkcolor" val="tx"/>
                  </a:ext>
                </a:extLst>
              </a:hlinkClick>
            </a:rPr>
            <a:t>Spatial </a:t>
          </a:r>
          <a:r>
            <a:rPr lang="de-DE" sz="1000" b="1" dirty="0">
              <a:solidFill>
                <a:schemeClr val="tx2">
                  <a:alpha val="30000"/>
                </a:schemeClr>
              </a:solidFill>
              <a:hlinkClick xmlns:r="http://schemas.openxmlformats.org/officeDocument/2006/relationships" r:id="rId5" action="ppaction://hlinksldjump">
                <a:extLst>
                  <a:ext uri="{A12FA001-AC4F-418D-AE19-62706E023703}">
                    <ahyp:hlinkClr xmlns="" xmlns:ahyp="http://schemas.microsoft.com/office/drawing/2018/hyperlinkcolor" val="tx"/>
                  </a:ext>
                </a:extLst>
              </a:hlinkClick>
            </a:rPr>
            <a:t>variability</a:t>
          </a:r>
          <a:endParaRPr lang="de-DE" sz="1000" b="1" dirty="0">
            <a:solidFill>
              <a:schemeClr val="tx2">
                <a:alpha val="30000"/>
              </a:schemeClr>
            </a:solidFill>
          </a:endParaRPr>
        </a:p>
      </dgm:t>
    </dgm:pt>
    <dgm:pt modelId="{9E4FCD75-0D1D-4A6D-A798-3ABFE7CB1BE5}" type="parTrans" cxnId="{FA979072-9996-4AAD-B1B1-5559E8B109F0}">
      <dgm:prSet/>
      <dgm:spPr/>
      <dgm:t>
        <a:bodyPr/>
        <a:lstStyle/>
        <a:p>
          <a:endParaRPr lang="de-DE" sz="1000">
            <a:solidFill>
              <a:schemeClr val="tx2"/>
            </a:solidFill>
          </a:endParaRPr>
        </a:p>
      </dgm:t>
    </dgm:pt>
    <dgm:pt modelId="{C4104583-FDD8-4432-8283-F94AB7A911EE}" type="sibTrans" cxnId="{FA979072-9996-4AAD-B1B1-5559E8B109F0}">
      <dgm:prSet/>
      <dgm:spPr/>
      <dgm:t>
        <a:bodyPr/>
        <a:lstStyle/>
        <a:p>
          <a:endParaRPr lang="de-DE" sz="1000">
            <a:solidFill>
              <a:schemeClr val="tx2"/>
            </a:solidFill>
          </a:endParaRPr>
        </a:p>
      </dgm:t>
    </dgm:pt>
    <dgm:pt modelId="{02ED0A32-9CE4-4BB0-864A-1D6F651263B9}">
      <dgm:prSet phldrT="[Text]" custT="1"/>
      <dgm:spPr>
        <a:noFill/>
        <a:ln>
          <a:noFill/>
        </a:ln>
      </dgm:spPr>
      <dgm:t>
        <a:bodyPr/>
        <a:lstStyle/>
        <a:p>
          <a:r>
            <a:rPr lang="de-DE" sz="1000" dirty="0">
              <a:solidFill>
                <a:schemeClr val="tx2"/>
              </a:solidFill>
              <a:hlinkClick xmlns:r="http://schemas.openxmlformats.org/officeDocument/2006/relationships" r:id="rId6" action="ppaction://hlinksldjump">
                <a:extLst>
                  <a:ext uri="{A12FA001-AC4F-418D-AE19-62706E023703}">
                    <ahyp:hlinkClr xmlns="" xmlns:ahyp="http://schemas.microsoft.com/office/drawing/2018/hyperlinkcolor" val="tx"/>
                  </a:ext>
                </a:extLst>
              </a:hlinkClick>
            </a:rPr>
            <a:t>Conclusion &amp; Outlook</a:t>
          </a:r>
          <a:endParaRPr lang="de-DE" sz="1000" dirty="0">
            <a:solidFill>
              <a:schemeClr val="tx2"/>
            </a:solidFill>
          </a:endParaRPr>
        </a:p>
      </dgm:t>
    </dgm:pt>
    <dgm:pt modelId="{4106040F-028E-42DD-87F8-58430B0E10E1}" type="parTrans" cxnId="{AE2F74C6-8F77-4CDE-BBFC-ABC3EC47FEBF}">
      <dgm:prSet/>
      <dgm:spPr/>
      <dgm:t>
        <a:bodyPr/>
        <a:lstStyle/>
        <a:p>
          <a:endParaRPr lang="de-DE" sz="1000">
            <a:solidFill>
              <a:schemeClr val="tx2"/>
            </a:solidFill>
          </a:endParaRPr>
        </a:p>
      </dgm:t>
    </dgm:pt>
    <dgm:pt modelId="{AFC973B9-3AFF-470F-A244-17487CB7D8B3}" type="sibTrans" cxnId="{AE2F74C6-8F77-4CDE-BBFC-ABC3EC47FEBF}">
      <dgm:prSet/>
      <dgm:spPr/>
      <dgm:t>
        <a:bodyPr/>
        <a:lstStyle/>
        <a:p>
          <a:endParaRPr lang="de-DE" sz="1000">
            <a:solidFill>
              <a:schemeClr val="tx2"/>
            </a:solidFill>
          </a:endParaRPr>
        </a:p>
      </dgm:t>
    </dgm:pt>
    <dgm:pt modelId="{32B560EB-88BC-4375-9D1F-C9D38E8CB2CA}" type="pres">
      <dgm:prSet presAssocID="{237BEB4D-0B5B-4D02-9D7F-3239FD4DA668}" presName="Name0" presStyleCnt="0">
        <dgm:presLayoutVars>
          <dgm:dir/>
          <dgm:animLvl val="lvl"/>
          <dgm:resizeHandles val="exact"/>
        </dgm:presLayoutVars>
      </dgm:prSet>
      <dgm:spPr/>
    </dgm:pt>
    <dgm:pt modelId="{9743156B-D500-4C92-AFC6-C18C1CECC48D}" type="pres">
      <dgm:prSet presAssocID="{D9DF7375-28B4-46DC-AC9D-A9ECDB264140}" presName="parTxOnly" presStyleLbl="node1" presStyleIdx="0" presStyleCnt="6">
        <dgm:presLayoutVars>
          <dgm:chMax val="0"/>
          <dgm:chPref val="0"/>
          <dgm:bulletEnabled val="1"/>
        </dgm:presLayoutVars>
      </dgm:prSet>
      <dgm:spPr/>
      <dgm:t>
        <a:bodyPr/>
        <a:lstStyle/>
        <a:p>
          <a:endParaRPr lang="de-DE"/>
        </a:p>
      </dgm:t>
    </dgm:pt>
    <dgm:pt modelId="{5BA802F9-3B67-4129-A9C1-7033187BA7C1}" type="pres">
      <dgm:prSet presAssocID="{579F66FD-0D89-4F19-932C-EA2FA58A1268}" presName="parTxOnlySpace" presStyleCnt="0"/>
      <dgm:spPr/>
    </dgm:pt>
    <dgm:pt modelId="{9E20FAA1-CA10-4308-9020-7505D7EC2CD0}" type="pres">
      <dgm:prSet presAssocID="{21251AAB-E309-4317-9CFF-180FC74089EC}" presName="parTxOnly" presStyleLbl="node1" presStyleIdx="1" presStyleCnt="6">
        <dgm:presLayoutVars>
          <dgm:chMax val="0"/>
          <dgm:chPref val="0"/>
          <dgm:bulletEnabled val="1"/>
        </dgm:presLayoutVars>
      </dgm:prSet>
      <dgm:spPr/>
      <dgm:t>
        <a:bodyPr/>
        <a:lstStyle/>
        <a:p>
          <a:endParaRPr lang="de-DE"/>
        </a:p>
      </dgm:t>
    </dgm:pt>
    <dgm:pt modelId="{E67F4F79-9405-43D6-97A3-B0B36E991465}" type="pres">
      <dgm:prSet presAssocID="{B2087AAC-FD82-4D15-BE07-74C612D7292F}" presName="parTxOnlySpace" presStyleCnt="0"/>
      <dgm:spPr/>
    </dgm:pt>
    <dgm:pt modelId="{14A38BAE-E6E1-4B49-95BF-6BD95B603C5A}" type="pres">
      <dgm:prSet presAssocID="{D5241073-1BE1-49FA-8B74-A2AD4F7A42AD}" presName="parTxOnly" presStyleLbl="node1" presStyleIdx="2" presStyleCnt="6">
        <dgm:presLayoutVars>
          <dgm:chMax val="0"/>
          <dgm:chPref val="0"/>
          <dgm:bulletEnabled val="1"/>
        </dgm:presLayoutVars>
      </dgm:prSet>
      <dgm:spPr/>
      <dgm:t>
        <a:bodyPr/>
        <a:lstStyle/>
        <a:p>
          <a:endParaRPr lang="de-DE"/>
        </a:p>
      </dgm:t>
    </dgm:pt>
    <dgm:pt modelId="{B0059085-A586-4D57-81C0-E8B05389C135}" type="pres">
      <dgm:prSet presAssocID="{46C75B63-C5A2-44BA-9525-BF4A68296C37}" presName="parTxOnlySpace" presStyleCnt="0"/>
      <dgm:spPr/>
    </dgm:pt>
    <dgm:pt modelId="{D8FDAAF1-A56B-44E7-B986-452D539316C3}" type="pres">
      <dgm:prSet presAssocID="{81BB3B79-23D8-4B9D-B739-8F8CC03D7668}" presName="parTxOnly" presStyleLbl="node1" presStyleIdx="3" presStyleCnt="6">
        <dgm:presLayoutVars>
          <dgm:chMax val="0"/>
          <dgm:chPref val="0"/>
          <dgm:bulletEnabled val="1"/>
        </dgm:presLayoutVars>
      </dgm:prSet>
      <dgm:spPr/>
      <dgm:t>
        <a:bodyPr/>
        <a:lstStyle/>
        <a:p>
          <a:endParaRPr lang="de-DE"/>
        </a:p>
      </dgm:t>
    </dgm:pt>
    <dgm:pt modelId="{9BDA1533-DCD8-4032-967D-2DB149FAD0BE}" type="pres">
      <dgm:prSet presAssocID="{C4104583-FDD8-4432-8283-F94AB7A911EE}" presName="parTxOnlySpace" presStyleCnt="0"/>
      <dgm:spPr/>
    </dgm:pt>
    <dgm:pt modelId="{8D5BAE15-73B3-44AF-B08A-EEB910882B56}" type="pres">
      <dgm:prSet presAssocID="{A33C9AD5-1A4B-4323-A3C8-071AC0144C94}" presName="parTxOnly" presStyleLbl="node1" presStyleIdx="4" presStyleCnt="6">
        <dgm:presLayoutVars>
          <dgm:chMax val="0"/>
          <dgm:chPref val="0"/>
          <dgm:bulletEnabled val="1"/>
        </dgm:presLayoutVars>
      </dgm:prSet>
      <dgm:spPr/>
      <dgm:t>
        <a:bodyPr/>
        <a:lstStyle/>
        <a:p>
          <a:endParaRPr lang="de-DE"/>
        </a:p>
      </dgm:t>
    </dgm:pt>
    <dgm:pt modelId="{0D794D3B-7251-4462-9D53-84D8B867D573}" type="pres">
      <dgm:prSet presAssocID="{547424B0-6777-4731-8FFC-CC8AA7BEC78B}" presName="parTxOnlySpace" presStyleCnt="0"/>
      <dgm:spPr/>
    </dgm:pt>
    <dgm:pt modelId="{CF34954E-A71E-465A-9BF7-237C64064711}" type="pres">
      <dgm:prSet presAssocID="{02ED0A32-9CE4-4BB0-864A-1D6F651263B9}" presName="parTxOnly" presStyleLbl="node1" presStyleIdx="5" presStyleCnt="6">
        <dgm:presLayoutVars>
          <dgm:chMax val="0"/>
          <dgm:chPref val="0"/>
          <dgm:bulletEnabled val="1"/>
        </dgm:presLayoutVars>
      </dgm:prSet>
      <dgm:spPr/>
      <dgm:t>
        <a:bodyPr/>
        <a:lstStyle/>
        <a:p>
          <a:endParaRPr lang="de-DE"/>
        </a:p>
      </dgm:t>
    </dgm:pt>
  </dgm:ptLst>
  <dgm:cxnLst>
    <dgm:cxn modelId="{D89FFFAC-42F4-4F51-B4DC-CACB3223691B}" type="presOf" srcId="{02ED0A32-9CE4-4BB0-864A-1D6F651263B9}" destId="{CF34954E-A71E-465A-9BF7-237C64064711}" srcOrd="0" destOrd="0" presId="urn:microsoft.com/office/officeart/2005/8/layout/chevron1"/>
    <dgm:cxn modelId="{F1E7A7F8-3BD3-4889-ADE1-1DCD36BCD3EB}" type="presOf" srcId="{D9DF7375-28B4-46DC-AC9D-A9ECDB264140}" destId="{9743156B-D500-4C92-AFC6-C18C1CECC48D}" srcOrd="0" destOrd="0" presId="urn:microsoft.com/office/officeart/2005/8/layout/chevron1"/>
    <dgm:cxn modelId="{ACB34D47-18CB-4D9B-B7C9-038D2057B310}" type="presOf" srcId="{A33C9AD5-1A4B-4323-A3C8-071AC0144C94}" destId="{8D5BAE15-73B3-44AF-B08A-EEB910882B56}" srcOrd="0" destOrd="0" presId="urn:microsoft.com/office/officeart/2005/8/layout/chevron1"/>
    <dgm:cxn modelId="{F04A0278-033B-43CE-920E-25AA978E17F5}" srcId="{237BEB4D-0B5B-4D02-9D7F-3239FD4DA668}" destId="{A33C9AD5-1A4B-4323-A3C8-071AC0144C94}" srcOrd="4" destOrd="0" parTransId="{9FB1A4C4-C69E-4AFF-B06E-892F0AE2E7CD}" sibTransId="{547424B0-6777-4731-8FFC-CC8AA7BEC78B}"/>
    <dgm:cxn modelId="{CE41791C-6122-491E-9832-BD12EDCB556B}" type="presOf" srcId="{237BEB4D-0B5B-4D02-9D7F-3239FD4DA668}" destId="{32B560EB-88BC-4375-9D1F-C9D38E8CB2CA}" srcOrd="0" destOrd="0" presId="urn:microsoft.com/office/officeart/2005/8/layout/chevron1"/>
    <dgm:cxn modelId="{F3D0E3F5-9960-4AF7-81DB-8CFD200A842C}" type="presOf" srcId="{21251AAB-E309-4317-9CFF-180FC74089EC}" destId="{9E20FAA1-CA10-4308-9020-7505D7EC2CD0}" srcOrd="0" destOrd="0" presId="urn:microsoft.com/office/officeart/2005/8/layout/chevron1"/>
    <dgm:cxn modelId="{3F84B43B-56F3-4C64-BB99-100597CEE418}" type="presOf" srcId="{D5241073-1BE1-49FA-8B74-A2AD4F7A42AD}" destId="{14A38BAE-E6E1-4B49-95BF-6BD95B603C5A}" srcOrd="0" destOrd="0" presId="urn:microsoft.com/office/officeart/2005/8/layout/chevron1"/>
    <dgm:cxn modelId="{AE2F74C6-8F77-4CDE-BBFC-ABC3EC47FEBF}" srcId="{237BEB4D-0B5B-4D02-9D7F-3239FD4DA668}" destId="{02ED0A32-9CE4-4BB0-864A-1D6F651263B9}" srcOrd="5" destOrd="0" parTransId="{4106040F-028E-42DD-87F8-58430B0E10E1}" sibTransId="{AFC973B9-3AFF-470F-A244-17487CB7D8B3}"/>
    <dgm:cxn modelId="{E1660351-2BEC-4B09-8E94-43075D0BE54A}" srcId="{237BEB4D-0B5B-4D02-9D7F-3239FD4DA668}" destId="{21251AAB-E309-4317-9CFF-180FC74089EC}" srcOrd="1" destOrd="0" parTransId="{5F3A3252-3209-497D-A2F7-F5A6E079E181}" sibTransId="{B2087AAC-FD82-4D15-BE07-74C612D7292F}"/>
    <dgm:cxn modelId="{FA979072-9996-4AAD-B1B1-5559E8B109F0}" srcId="{237BEB4D-0B5B-4D02-9D7F-3239FD4DA668}" destId="{81BB3B79-23D8-4B9D-B739-8F8CC03D7668}" srcOrd="3" destOrd="0" parTransId="{9E4FCD75-0D1D-4A6D-A798-3ABFE7CB1BE5}" sibTransId="{C4104583-FDD8-4432-8283-F94AB7A911EE}"/>
    <dgm:cxn modelId="{205F16DC-CAC4-4378-9ED6-C1E2BCC46086}" srcId="{237BEB4D-0B5B-4D02-9D7F-3239FD4DA668}" destId="{D5241073-1BE1-49FA-8B74-A2AD4F7A42AD}" srcOrd="2" destOrd="0" parTransId="{0F6E1CF1-4AE2-4D3F-A84F-E37041ECC890}" sibTransId="{46C75B63-C5A2-44BA-9525-BF4A68296C37}"/>
    <dgm:cxn modelId="{CD8B6146-BEA2-4B05-99CA-ED9779152AC3}" srcId="{237BEB4D-0B5B-4D02-9D7F-3239FD4DA668}" destId="{D9DF7375-28B4-46DC-AC9D-A9ECDB264140}" srcOrd="0" destOrd="0" parTransId="{0D59533A-CA12-4159-957C-99474F84F6A6}" sibTransId="{579F66FD-0D89-4F19-932C-EA2FA58A1268}"/>
    <dgm:cxn modelId="{58A3EAEB-F75E-4D48-ACA5-C2F213CE2B5A}" type="presOf" srcId="{81BB3B79-23D8-4B9D-B739-8F8CC03D7668}" destId="{D8FDAAF1-A56B-44E7-B986-452D539316C3}" srcOrd="0" destOrd="0" presId="urn:microsoft.com/office/officeart/2005/8/layout/chevron1"/>
    <dgm:cxn modelId="{6815C729-BA36-431E-ACB6-FF6125BA4DD6}" type="presParOf" srcId="{32B560EB-88BC-4375-9D1F-C9D38E8CB2CA}" destId="{9743156B-D500-4C92-AFC6-C18C1CECC48D}" srcOrd="0" destOrd="0" presId="urn:microsoft.com/office/officeart/2005/8/layout/chevron1"/>
    <dgm:cxn modelId="{3E45664E-0D16-45EF-9CAE-DD9E562CD661}" type="presParOf" srcId="{32B560EB-88BC-4375-9D1F-C9D38E8CB2CA}" destId="{5BA802F9-3B67-4129-A9C1-7033187BA7C1}" srcOrd="1" destOrd="0" presId="urn:microsoft.com/office/officeart/2005/8/layout/chevron1"/>
    <dgm:cxn modelId="{3BCC06B2-A4DB-49E9-A57E-4B0AEA7261BD}" type="presParOf" srcId="{32B560EB-88BC-4375-9D1F-C9D38E8CB2CA}" destId="{9E20FAA1-CA10-4308-9020-7505D7EC2CD0}" srcOrd="2" destOrd="0" presId="urn:microsoft.com/office/officeart/2005/8/layout/chevron1"/>
    <dgm:cxn modelId="{A7394AC8-CC2D-47E8-BBB1-92765C1E6DB0}" type="presParOf" srcId="{32B560EB-88BC-4375-9D1F-C9D38E8CB2CA}" destId="{E67F4F79-9405-43D6-97A3-B0B36E991465}" srcOrd="3" destOrd="0" presId="urn:microsoft.com/office/officeart/2005/8/layout/chevron1"/>
    <dgm:cxn modelId="{B055914D-D006-4BB1-91AB-8AEC1CD7C790}" type="presParOf" srcId="{32B560EB-88BC-4375-9D1F-C9D38E8CB2CA}" destId="{14A38BAE-E6E1-4B49-95BF-6BD95B603C5A}" srcOrd="4" destOrd="0" presId="urn:microsoft.com/office/officeart/2005/8/layout/chevron1"/>
    <dgm:cxn modelId="{39ED3DE6-4DDE-4B32-BE33-36BD0724D640}" type="presParOf" srcId="{32B560EB-88BC-4375-9D1F-C9D38E8CB2CA}" destId="{B0059085-A586-4D57-81C0-E8B05389C135}" srcOrd="5" destOrd="0" presId="urn:microsoft.com/office/officeart/2005/8/layout/chevron1"/>
    <dgm:cxn modelId="{D2204D53-4903-4911-80B0-E9BFF4CCF2A9}" type="presParOf" srcId="{32B560EB-88BC-4375-9D1F-C9D38E8CB2CA}" destId="{D8FDAAF1-A56B-44E7-B986-452D539316C3}" srcOrd="6" destOrd="0" presId="urn:microsoft.com/office/officeart/2005/8/layout/chevron1"/>
    <dgm:cxn modelId="{B28903A6-F53B-46BF-B7A1-DAC181C9CE2D}" type="presParOf" srcId="{32B560EB-88BC-4375-9D1F-C9D38E8CB2CA}" destId="{9BDA1533-DCD8-4032-967D-2DB149FAD0BE}" srcOrd="7" destOrd="0" presId="urn:microsoft.com/office/officeart/2005/8/layout/chevron1"/>
    <dgm:cxn modelId="{363A2EE2-5F5E-4B0B-968C-BAD17CA8992E}" type="presParOf" srcId="{32B560EB-88BC-4375-9D1F-C9D38E8CB2CA}" destId="{8D5BAE15-73B3-44AF-B08A-EEB910882B56}" srcOrd="8" destOrd="0" presId="urn:microsoft.com/office/officeart/2005/8/layout/chevron1"/>
    <dgm:cxn modelId="{0BE07C60-2605-46D2-9805-7B9BDA5146CE}" type="presParOf" srcId="{32B560EB-88BC-4375-9D1F-C9D38E8CB2CA}" destId="{0D794D3B-7251-4462-9D53-84D8B867D573}" srcOrd="9" destOrd="0" presId="urn:microsoft.com/office/officeart/2005/8/layout/chevron1"/>
    <dgm:cxn modelId="{026279AD-2D48-44A5-BD61-EAD590F41632}" type="presParOf" srcId="{32B560EB-88BC-4375-9D1F-C9D38E8CB2CA}" destId="{CF34954E-A71E-465A-9BF7-237C64064711}" srcOrd="10" destOrd="0" presId="urn:microsoft.com/office/officeart/2005/8/layout/chevron1"/>
  </dgm:cxnLst>
  <dgm:bg>
    <a:solidFill>
      <a:srgbClr val="E2E8C7">
        <a:alpha val="30000"/>
      </a:srgbClr>
    </a:solid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237BEB4D-0B5B-4D02-9D7F-3239FD4DA668}" type="doc">
      <dgm:prSet loTypeId="urn:microsoft.com/office/officeart/2005/8/layout/chevron1" loCatId="process" qsTypeId="urn:microsoft.com/office/officeart/2005/8/quickstyle/simple1" qsCatId="simple" csTypeId="urn:microsoft.com/office/officeart/2005/8/colors/accent1_2" csCatId="accent1" phldr="1"/>
      <dgm:spPr/>
    </dgm:pt>
    <dgm:pt modelId="{D9DF7375-28B4-46DC-AC9D-A9ECDB264140}">
      <dgm:prSet phldrT="[Text]" custT="1"/>
      <dgm:spPr>
        <a:noFill/>
        <a:ln>
          <a:noFill/>
        </a:ln>
      </dgm:spPr>
      <dgm:t>
        <a:bodyPr/>
        <a:lstStyle/>
        <a:p>
          <a:r>
            <a:rPr lang="de-DE" sz="1000" b="0" dirty="0">
              <a:solidFill>
                <a:schemeClr val="tx2"/>
              </a:solidFill>
              <a:hlinkClick xmlns:r="http://schemas.openxmlformats.org/officeDocument/2006/relationships" r:id="rId1" action="ppaction://hlinksldjump">
                <a:extLst>
                  <a:ext uri="{A12FA001-AC4F-418D-AE19-62706E023703}">
                    <ahyp:hlinkClr xmlns="" xmlns:ahyp="http://schemas.microsoft.com/office/drawing/2018/hyperlinkcolor" val="tx"/>
                  </a:ext>
                </a:extLst>
              </a:hlinkClick>
            </a:rPr>
            <a:t>Highlights</a:t>
          </a:r>
          <a:endParaRPr lang="de-DE" sz="1000" b="0" dirty="0">
            <a:solidFill>
              <a:schemeClr val="tx2"/>
            </a:solidFill>
          </a:endParaRPr>
        </a:p>
      </dgm:t>
    </dgm:pt>
    <dgm:pt modelId="{0D59533A-CA12-4159-957C-99474F84F6A6}" type="parTrans" cxnId="{CD8B6146-BEA2-4B05-99CA-ED9779152AC3}">
      <dgm:prSet/>
      <dgm:spPr/>
      <dgm:t>
        <a:bodyPr/>
        <a:lstStyle/>
        <a:p>
          <a:endParaRPr lang="de-DE" sz="1000">
            <a:solidFill>
              <a:schemeClr val="tx2"/>
            </a:solidFill>
          </a:endParaRPr>
        </a:p>
      </dgm:t>
    </dgm:pt>
    <dgm:pt modelId="{579F66FD-0D89-4F19-932C-EA2FA58A1268}" type="sibTrans" cxnId="{CD8B6146-BEA2-4B05-99CA-ED9779152AC3}">
      <dgm:prSet/>
      <dgm:spPr/>
      <dgm:t>
        <a:bodyPr/>
        <a:lstStyle/>
        <a:p>
          <a:endParaRPr lang="de-DE" sz="1000">
            <a:solidFill>
              <a:schemeClr val="tx2"/>
            </a:solidFill>
          </a:endParaRPr>
        </a:p>
      </dgm:t>
    </dgm:pt>
    <dgm:pt modelId="{21251AAB-E309-4317-9CFF-180FC74089EC}">
      <dgm:prSet phldrT="[Text]" custT="1"/>
      <dgm:spPr>
        <a:noFill/>
      </dgm:spPr>
      <dgm:t>
        <a:bodyPr/>
        <a:lstStyle/>
        <a:p>
          <a:r>
            <a:rPr lang="de-DE" sz="1000" b="0" dirty="0">
              <a:solidFill>
                <a:schemeClr val="tx2"/>
              </a:solidFill>
              <a:hlinkClick xmlns:r="http://schemas.openxmlformats.org/officeDocument/2006/relationships" r:id="rId2" action="ppaction://hlinksldjump">
                <a:extLst>
                  <a:ext uri="{A12FA001-AC4F-418D-AE19-62706E023703}">
                    <ahyp:hlinkClr xmlns="" xmlns:ahyp="http://schemas.microsoft.com/office/drawing/2018/hyperlinkcolor" val="tx"/>
                  </a:ext>
                </a:extLst>
              </a:hlinkClick>
            </a:rPr>
            <a:t>Research </a:t>
          </a:r>
          <a:r>
            <a:rPr lang="de-DE" sz="1000" b="0" dirty="0">
              <a:solidFill>
                <a:schemeClr val="tx2">
                  <a:alpha val="30000"/>
                </a:schemeClr>
              </a:solidFill>
              <a:hlinkClick xmlns:r="http://schemas.openxmlformats.org/officeDocument/2006/relationships" r:id="rId2" action="ppaction://hlinksldjump">
                <a:extLst>
                  <a:ext uri="{A12FA001-AC4F-418D-AE19-62706E023703}">
                    <ahyp:hlinkClr xmlns="" xmlns:ahyp="http://schemas.microsoft.com/office/drawing/2018/hyperlinkcolor" val="tx"/>
                  </a:ext>
                </a:extLst>
              </a:hlinkClick>
            </a:rPr>
            <a:t>motivation</a:t>
          </a:r>
          <a:endParaRPr lang="de-DE" sz="1000" b="0" dirty="0">
            <a:solidFill>
              <a:schemeClr val="tx2">
                <a:alpha val="30000"/>
              </a:schemeClr>
            </a:solidFill>
          </a:endParaRPr>
        </a:p>
      </dgm:t>
    </dgm:pt>
    <dgm:pt modelId="{5F3A3252-3209-497D-A2F7-F5A6E079E181}" type="parTrans" cxnId="{E1660351-2BEC-4B09-8E94-43075D0BE54A}">
      <dgm:prSet/>
      <dgm:spPr/>
      <dgm:t>
        <a:bodyPr/>
        <a:lstStyle/>
        <a:p>
          <a:endParaRPr lang="de-DE" sz="1000">
            <a:solidFill>
              <a:schemeClr val="tx2"/>
            </a:solidFill>
          </a:endParaRPr>
        </a:p>
      </dgm:t>
    </dgm:pt>
    <dgm:pt modelId="{B2087AAC-FD82-4D15-BE07-74C612D7292F}" type="sibTrans" cxnId="{E1660351-2BEC-4B09-8E94-43075D0BE54A}">
      <dgm:prSet/>
      <dgm:spPr/>
      <dgm:t>
        <a:bodyPr/>
        <a:lstStyle/>
        <a:p>
          <a:endParaRPr lang="de-DE" sz="1000">
            <a:solidFill>
              <a:schemeClr val="tx2"/>
            </a:solidFill>
          </a:endParaRPr>
        </a:p>
      </dgm:t>
    </dgm:pt>
    <dgm:pt modelId="{A33C9AD5-1A4B-4323-A3C8-071AC0144C94}">
      <dgm:prSet phldrT="[Text]" custT="1"/>
      <dgm:spPr>
        <a:noFill/>
      </dgm:spPr>
      <dgm:t>
        <a:bodyPr/>
        <a:lstStyle/>
        <a:p>
          <a:r>
            <a:rPr lang="de-DE" sz="1000" dirty="0">
              <a:solidFill>
                <a:schemeClr val="tx2"/>
              </a:solidFill>
              <a:hlinkClick xmlns:r="http://schemas.openxmlformats.org/officeDocument/2006/relationships" r:id="rId3" action="ppaction://hlinksldjump">
                <a:extLst>
                  <a:ext uri="{A12FA001-AC4F-418D-AE19-62706E023703}">
                    <ahyp:hlinkClr xmlns="" xmlns:ahyp="http://schemas.microsoft.com/office/drawing/2018/hyperlinkcolor" val="tx"/>
                  </a:ext>
                </a:extLst>
              </a:hlinkClick>
            </a:rPr>
            <a:t>Temporal dynamics</a:t>
          </a:r>
          <a:endParaRPr lang="de-DE" sz="1000" dirty="0">
            <a:solidFill>
              <a:schemeClr val="tx2"/>
            </a:solidFill>
          </a:endParaRPr>
        </a:p>
      </dgm:t>
    </dgm:pt>
    <dgm:pt modelId="{9FB1A4C4-C69E-4AFF-B06E-892F0AE2E7CD}" type="parTrans" cxnId="{F04A0278-033B-43CE-920E-25AA978E17F5}">
      <dgm:prSet/>
      <dgm:spPr/>
      <dgm:t>
        <a:bodyPr/>
        <a:lstStyle/>
        <a:p>
          <a:endParaRPr lang="de-DE" sz="1000">
            <a:solidFill>
              <a:schemeClr val="tx2"/>
            </a:solidFill>
          </a:endParaRPr>
        </a:p>
      </dgm:t>
    </dgm:pt>
    <dgm:pt modelId="{547424B0-6777-4731-8FFC-CC8AA7BEC78B}" type="sibTrans" cxnId="{F04A0278-033B-43CE-920E-25AA978E17F5}">
      <dgm:prSet/>
      <dgm:spPr/>
      <dgm:t>
        <a:bodyPr/>
        <a:lstStyle/>
        <a:p>
          <a:endParaRPr lang="de-DE" sz="1000">
            <a:solidFill>
              <a:schemeClr val="tx2"/>
            </a:solidFill>
          </a:endParaRPr>
        </a:p>
      </dgm:t>
    </dgm:pt>
    <dgm:pt modelId="{D5241073-1BE1-49FA-8B74-A2AD4F7A42AD}">
      <dgm:prSet phldrT="[Text]" custT="1"/>
      <dgm:spPr>
        <a:noFill/>
      </dgm:spPr>
      <dgm:t>
        <a:bodyPr/>
        <a:lstStyle/>
        <a:p>
          <a:r>
            <a:rPr lang="de-DE" sz="1000" b="0" dirty="0" smtClean="0">
              <a:solidFill>
                <a:schemeClr val="tx2"/>
              </a:solidFill>
              <a:hlinkClick xmlns:r="http://schemas.openxmlformats.org/officeDocument/2006/relationships" r:id="rId4" action="ppaction://hlinksldjump"/>
            </a:rPr>
            <a:t>Sensor </a:t>
          </a:r>
          <a:r>
            <a:rPr lang="de-DE" sz="1000" b="0" dirty="0" err="1" smtClean="0">
              <a:solidFill>
                <a:schemeClr val="tx2"/>
              </a:solidFill>
              <a:hlinkClick xmlns:r="http://schemas.openxmlformats.org/officeDocument/2006/relationships" r:id="rId4" action="ppaction://hlinksldjump"/>
            </a:rPr>
            <a:t>network</a:t>
          </a:r>
          <a:r>
            <a:rPr lang="de-DE" sz="1000" b="0" dirty="0" smtClean="0">
              <a:solidFill>
                <a:schemeClr val="tx2"/>
              </a:solidFill>
              <a:hlinkClick xmlns:r="http://schemas.openxmlformats.org/officeDocument/2006/relationships" r:id="rId4" action="ppaction://hlinksldjump"/>
            </a:rPr>
            <a:t> &amp; </a:t>
          </a:r>
          <a:r>
            <a:rPr lang="de-DE" sz="1000" b="0" dirty="0" err="1" smtClean="0">
              <a:solidFill>
                <a:schemeClr val="tx2"/>
              </a:solidFill>
              <a:hlinkClick xmlns:r="http://schemas.openxmlformats.org/officeDocument/2006/relationships" r:id="rId4" action="ppaction://hlinksldjump"/>
            </a:rPr>
            <a:t>dataset</a:t>
          </a:r>
          <a:endParaRPr lang="de-DE" sz="1000" b="0" dirty="0" smtClean="0">
            <a:solidFill>
              <a:schemeClr val="tx2"/>
            </a:solidFill>
          </a:endParaRPr>
        </a:p>
      </dgm:t>
    </dgm:pt>
    <dgm:pt modelId="{0F6E1CF1-4AE2-4D3F-A84F-E37041ECC890}" type="parTrans" cxnId="{205F16DC-CAC4-4378-9ED6-C1E2BCC46086}">
      <dgm:prSet/>
      <dgm:spPr/>
      <dgm:t>
        <a:bodyPr/>
        <a:lstStyle/>
        <a:p>
          <a:endParaRPr lang="de-DE" sz="1000">
            <a:solidFill>
              <a:schemeClr val="tx2"/>
            </a:solidFill>
          </a:endParaRPr>
        </a:p>
      </dgm:t>
    </dgm:pt>
    <dgm:pt modelId="{46C75B63-C5A2-44BA-9525-BF4A68296C37}" type="sibTrans" cxnId="{205F16DC-CAC4-4378-9ED6-C1E2BCC46086}">
      <dgm:prSet/>
      <dgm:spPr/>
      <dgm:t>
        <a:bodyPr/>
        <a:lstStyle/>
        <a:p>
          <a:endParaRPr lang="de-DE" sz="1000">
            <a:solidFill>
              <a:schemeClr val="tx2"/>
            </a:solidFill>
          </a:endParaRPr>
        </a:p>
      </dgm:t>
    </dgm:pt>
    <dgm:pt modelId="{81BB3B79-23D8-4B9D-B739-8F8CC03D7668}">
      <dgm:prSet phldrT="[Text]" custT="1"/>
      <dgm:spPr>
        <a:solidFill>
          <a:srgbClr val="E2E8C7"/>
        </a:solidFill>
      </dgm:spPr>
      <dgm:t>
        <a:bodyPr/>
        <a:lstStyle/>
        <a:p>
          <a:r>
            <a:rPr lang="de-DE" sz="1000" b="1" dirty="0">
              <a:solidFill>
                <a:schemeClr val="tx2"/>
              </a:solidFill>
              <a:hlinkClick xmlns:r="http://schemas.openxmlformats.org/officeDocument/2006/relationships" r:id="rId5" action="ppaction://hlinksldjump">
                <a:extLst>
                  <a:ext uri="{A12FA001-AC4F-418D-AE19-62706E023703}">
                    <ahyp:hlinkClr xmlns="" xmlns:ahyp="http://schemas.microsoft.com/office/drawing/2018/hyperlinkcolor" val="tx"/>
                  </a:ext>
                </a:extLst>
              </a:hlinkClick>
            </a:rPr>
            <a:t>Spatial </a:t>
          </a:r>
          <a:r>
            <a:rPr lang="de-DE" sz="1000" b="1" dirty="0">
              <a:solidFill>
                <a:schemeClr val="tx2">
                  <a:alpha val="30000"/>
                </a:schemeClr>
              </a:solidFill>
              <a:hlinkClick xmlns:r="http://schemas.openxmlformats.org/officeDocument/2006/relationships" r:id="rId5" action="ppaction://hlinksldjump">
                <a:extLst>
                  <a:ext uri="{A12FA001-AC4F-418D-AE19-62706E023703}">
                    <ahyp:hlinkClr xmlns="" xmlns:ahyp="http://schemas.microsoft.com/office/drawing/2018/hyperlinkcolor" val="tx"/>
                  </a:ext>
                </a:extLst>
              </a:hlinkClick>
            </a:rPr>
            <a:t>variability</a:t>
          </a:r>
          <a:endParaRPr lang="de-DE" sz="1000" b="1" dirty="0">
            <a:solidFill>
              <a:schemeClr val="tx2">
                <a:alpha val="30000"/>
              </a:schemeClr>
            </a:solidFill>
          </a:endParaRPr>
        </a:p>
      </dgm:t>
    </dgm:pt>
    <dgm:pt modelId="{9E4FCD75-0D1D-4A6D-A798-3ABFE7CB1BE5}" type="parTrans" cxnId="{FA979072-9996-4AAD-B1B1-5559E8B109F0}">
      <dgm:prSet/>
      <dgm:spPr/>
      <dgm:t>
        <a:bodyPr/>
        <a:lstStyle/>
        <a:p>
          <a:endParaRPr lang="de-DE" sz="1000">
            <a:solidFill>
              <a:schemeClr val="tx2"/>
            </a:solidFill>
          </a:endParaRPr>
        </a:p>
      </dgm:t>
    </dgm:pt>
    <dgm:pt modelId="{C4104583-FDD8-4432-8283-F94AB7A911EE}" type="sibTrans" cxnId="{FA979072-9996-4AAD-B1B1-5559E8B109F0}">
      <dgm:prSet/>
      <dgm:spPr/>
      <dgm:t>
        <a:bodyPr/>
        <a:lstStyle/>
        <a:p>
          <a:endParaRPr lang="de-DE" sz="1000">
            <a:solidFill>
              <a:schemeClr val="tx2"/>
            </a:solidFill>
          </a:endParaRPr>
        </a:p>
      </dgm:t>
    </dgm:pt>
    <dgm:pt modelId="{02ED0A32-9CE4-4BB0-864A-1D6F651263B9}">
      <dgm:prSet phldrT="[Text]" custT="1"/>
      <dgm:spPr>
        <a:noFill/>
        <a:ln>
          <a:noFill/>
        </a:ln>
      </dgm:spPr>
      <dgm:t>
        <a:bodyPr/>
        <a:lstStyle/>
        <a:p>
          <a:r>
            <a:rPr lang="de-DE" sz="1000" dirty="0">
              <a:solidFill>
                <a:schemeClr val="tx2"/>
              </a:solidFill>
              <a:hlinkClick xmlns:r="http://schemas.openxmlformats.org/officeDocument/2006/relationships" r:id="rId6" action="ppaction://hlinksldjump">
                <a:extLst>
                  <a:ext uri="{A12FA001-AC4F-418D-AE19-62706E023703}">
                    <ahyp:hlinkClr xmlns="" xmlns:ahyp="http://schemas.microsoft.com/office/drawing/2018/hyperlinkcolor" val="tx"/>
                  </a:ext>
                </a:extLst>
              </a:hlinkClick>
            </a:rPr>
            <a:t>Conclusion &amp; Outlook</a:t>
          </a:r>
          <a:endParaRPr lang="de-DE" sz="1000" dirty="0">
            <a:solidFill>
              <a:schemeClr val="tx2"/>
            </a:solidFill>
          </a:endParaRPr>
        </a:p>
      </dgm:t>
    </dgm:pt>
    <dgm:pt modelId="{4106040F-028E-42DD-87F8-58430B0E10E1}" type="parTrans" cxnId="{AE2F74C6-8F77-4CDE-BBFC-ABC3EC47FEBF}">
      <dgm:prSet/>
      <dgm:spPr/>
      <dgm:t>
        <a:bodyPr/>
        <a:lstStyle/>
        <a:p>
          <a:endParaRPr lang="de-DE" sz="1000">
            <a:solidFill>
              <a:schemeClr val="tx2"/>
            </a:solidFill>
          </a:endParaRPr>
        </a:p>
      </dgm:t>
    </dgm:pt>
    <dgm:pt modelId="{AFC973B9-3AFF-470F-A244-17487CB7D8B3}" type="sibTrans" cxnId="{AE2F74C6-8F77-4CDE-BBFC-ABC3EC47FEBF}">
      <dgm:prSet/>
      <dgm:spPr/>
      <dgm:t>
        <a:bodyPr/>
        <a:lstStyle/>
        <a:p>
          <a:endParaRPr lang="de-DE" sz="1000">
            <a:solidFill>
              <a:schemeClr val="tx2"/>
            </a:solidFill>
          </a:endParaRPr>
        </a:p>
      </dgm:t>
    </dgm:pt>
    <dgm:pt modelId="{32B560EB-88BC-4375-9D1F-C9D38E8CB2CA}" type="pres">
      <dgm:prSet presAssocID="{237BEB4D-0B5B-4D02-9D7F-3239FD4DA668}" presName="Name0" presStyleCnt="0">
        <dgm:presLayoutVars>
          <dgm:dir/>
          <dgm:animLvl val="lvl"/>
          <dgm:resizeHandles val="exact"/>
        </dgm:presLayoutVars>
      </dgm:prSet>
      <dgm:spPr/>
    </dgm:pt>
    <dgm:pt modelId="{9743156B-D500-4C92-AFC6-C18C1CECC48D}" type="pres">
      <dgm:prSet presAssocID="{D9DF7375-28B4-46DC-AC9D-A9ECDB264140}" presName="parTxOnly" presStyleLbl="node1" presStyleIdx="0" presStyleCnt="6">
        <dgm:presLayoutVars>
          <dgm:chMax val="0"/>
          <dgm:chPref val="0"/>
          <dgm:bulletEnabled val="1"/>
        </dgm:presLayoutVars>
      </dgm:prSet>
      <dgm:spPr/>
      <dgm:t>
        <a:bodyPr/>
        <a:lstStyle/>
        <a:p>
          <a:endParaRPr lang="de-DE"/>
        </a:p>
      </dgm:t>
    </dgm:pt>
    <dgm:pt modelId="{5BA802F9-3B67-4129-A9C1-7033187BA7C1}" type="pres">
      <dgm:prSet presAssocID="{579F66FD-0D89-4F19-932C-EA2FA58A1268}" presName="parTxOnlySpace" presStyleCnt="0"/>
      <dgm:spPr/>
    </dgm:pt>
    <dgm:pt modelId="{9E20FAA1-CA10-4308-9020-7505D7EC2CD0}" type="pres">
      <dgm:prSet presAssocID="{21251AAB-E309-4317-9CFF-180FC74089EC}" presName="parTxOnly" presStyleLbl="node1" presStyleIdx="1" presStyleCnt="6">
        <dgm:presLayoutVars>
          <dgm:chMax val="0"/>
          <dgm:chPref val="0"/>
          <dgm:bulletEnabled val="1"/>
        </dgm:presLayoutVars>
      </dgm:prSet>
      <dgm:spPr/>
      <dgm:t>
        <a:bodyPr/>
        <a:lstStyle/>
        <a:p>
          <a:endParaRPr lang="de-DE"/>
        </a:p>
      </dgm:t>
    </dgm:pt>
    <dgm:pt modelId="{E67F4F79-9405-43D6-97A3-B0B36E991465}" type="pres">
      <dgm:prSet presAssocID="{B2087AAC-FD82-4D15-BE07-74C612D7292F}" presName="parTxOnlySpace" presStyleCnt="0"/>
      <dgm:spPr/>
    </dgm:pt>
    <dgm:pt modelId="{14A38BAE-E6E1-4B49-95BF-6BD95B603C5A}" type="pres">
      <dgm:prSet presAssocID="{D5241073-1BE1-49FA-8B74-A2AD4F7A42AD}" presName="parTxOnly" presStyleLbl="node1" presStyleIdx="2" presStyleCnt="6">
        <dgm:presLayoutVars>
          <dgm:chMax val="0"/>
          <dgm:chPref val="0"/>
          <dgm:bulletEnabled val="1"/>
        </dgm:presLayoutVars>
      </dgm:prSet>
      <dgm:spPr/>
      <dgm:t>
        <a:bodyPr/>
        <a:lstStyle/>
        <a:p>
          <a:endParaRPr lang="de-DE"/>
        </a:p>
      </dgm:t>
    </dgm:pt>
    <dgm:pt modelId="{B0059085-A586-4D57-81C0-E8B05389C135}" type="pres">
      <dgm:prSet presAssocID="{46C75B63-C5A2-44BA-9525-BF4A68296C37}" presName="parTxOnlySpace" presStyleCnt="0"/>
      <dgm:spPr/>
    </dgm:pt>
    <dgm:pt modelId="{D8FDAAF1-A56B-44E7-B986-452D539316C3}" type="pres">
      <dgm:prSet presAssocID="{81BB3B79-23D8-4B9D-B739-8F8CC03D7668}" presName="parTxOnly" presStyleLbl="node1" presStyleIdx="3" presStyleCnt="6">
        <dgm:presLayoutVars>
          <dgm:chMax val="0"/>
          <dgm:chPref val="0"/>
          <dgm:bulletEnabled val="1"/>
        </dgm:presLayoutVars>
      </dgm:prSet>
      <dgm:spPr/>
      <dgm:t>
        <a:bodyPr/>
        <a:lstStyle/>
        <a:p>
          <a:endParaRPr lang="de-DE"/>
        </a:p>
      </dgm:t>
    </dgm:pt>
    <dgm:pt modelId="{9BDA1533-DCD8-4032-967D-2DB149FAD0BE}" type="pres">
      <dgm:prSet presAssocID="{C4104583-FDD8-4432-8283-F94AB7A911EE}" presName="parTxOnlySpace" presStyleCnt="0"/>
      <dgm:spPr/>
    </dgm:pt>
    <dgm:pt modelId="{8D5BAE15-73B3-44AF-B08A-EEB910882B56}" type="pres">
      <dgm:prSet presAssocID="{A33C9AD5-1A4B-4323-A3C8-071AC0144C94}" presName="parTxOnly" presStyleLbl="node1" presStyleIdx="4" presStyleCnt="6">
        <dgm:presLayoutVars>
          <dgm:chMax val="0"/>
          <dgm:chPref val="0"/>
          <dgm:bulletEnabled val="1"/>
        </dgm:presLayoutVars>
      </dgm:prSet>
      <dgm:spPr/>
      <dgm:t>
        <a:bodyPr/>
        <a:lstStyle/>
        <a:p>
          <a:endParaRPr lang="de-DE"/>
        </a:p>
      </dgm:t>
    </dgm:pt>
    <dgm:pt modelId="{0D794D3B-7251-4462-9D53-84D8B867D573}" type="pres">
      <dgm:prSet presAssocID="{547424B0-6777-4731-8FFC-CC8AA7BEC78B}" presName="parTxOnlySpace" presStyleCnt="0"/>
      <dgm:spPr/>
    </dgm:pt>
    <dgm:pt modelId="{CF34954E-A71E-465A-9BF7-237C64064711}" type="pres">
      <dgm:prSet presAssocID="{02ED0A32-9CE4-4BB0-864A-1D6F651263B9}" presName="parTxOnly" presStyleLbl="node1" presStyleIdx="5" presStyleCnt="6">
        <dgm:presLayoutVars>
          <dgm:chMax val="0"/>
          <dgm:chPref val="0"/>
          <dgm:bulletEnabled val="1"/>
        </dgm:presLayoutVars>
      </dgm:prSet>
      <dgm:spPr/>
      <dgm:t>
        <a:bodyPr/>
        <a:lstStyle/>
        <a:p>
          <a:endParaRPr lang="de-DE"/>
        </a:p>
      </dgm:t>
    </dgm:pt>
  </dgm:ptLst>
  <dgm:cxnLst>
    <dgm:cxn modelId="{D89FFFAC-42F4-4F51-B4DC-CACB3223691B}" type="presOf" srcId="{02ED0A32-9CE4-4BB0-864A-1D6F651263B9}" destId="{CF34954E-A71E-465A-9BF7-237C64064711}" srcOrd="0" destOrd="0" presId="urn:microsoft.com/office/officeart/2005/8/layout/chevron1"/>
    <dgm:cxn modelId="{F1E7A7F8-3BD3-4889-ADE1-1DCD36BCD3EB}" type="presOf" srcId="{D9DF7375-28B4-46DC-AC9D-A9ECDB264140}" destId="{9743156B-D500-4C92-AFC6-C18C1CECC48D}" srcOrd="0" destOrd="0" presId="urn:microsoft.com/office/officeart/2005/8/layout/chevron1"/>
    <dgm:cxn modelId="{ACB34D47-18CB-4D9B-B7C9-038D2057B310}" type="presOf" srcId="{A33C9AD5-1A4B-4323-A3C8-071AC0144C94}" destId="{8D5BAE15-73B3-44AF-B08A-EEB910882B56}" srcOrd="0" destOrd="0" presId="urn:microsoft.com/office/officeart/2005/8/layout/chevron1"/>
    <dgm:cxn modelId="{F04A0278-033B-43CE-920E-25AA978E17F5}" srcId="{237BEB4D-0B5B-4D02-9D7F-3239FD4DA668}" destId="{A33C9AD5-1A4B-4323-A3C8-071AC0144C94}" srcOrd="4" destOrd="0" parTransId="{9FB1A4C4-C69E-4AFF-B06E-892F0AE2E7CD}" sibTransId="{547424B0-6777-4731-8FFC-CC8AA7BEC78B}"/>
    <dgm:cxn modelId="{CE41791C-6122-491E-9832-BD12EDCB556B}" type="presOf" srcId="{237BEB4D-0B5B-4D02-9D7F-3239FD4DA668}" destId="{32B560EB-88BC-4375-9D1F-C9D38E8CB2CA}" srcOrd="0" destOrd="0" presId="urn:microsoft.com/office/officeart/2005/8/layout/chevron1"/>
    <dgm:cxn modelId="{F3D0E3F5-9960-4AF7-81DB-8CFD200A842C}" type="presOf" srcId="{21251AAB-E309-4317-9CFF-180FC74089EC}" destId="{9E20FAA1-CA10-4308-9020-7505D7EC2CD0}" srcOrd="0" destOrd="0" presId="urn:microsoft.com/office/officeart/2005/8/layout/chevron1"/>
    <dgm:cxn modelId="{3F84B43B-56F3-4C64-BB99-100597CEE418}" type="presOf" srcId="{D5241073-1BE1-49FA-8B74-A2AD4F7A42AD}" destId="{14A38BAE-E6E1-4B49-95BF-6BD95B603C5A}" srcOrd="0" destOrd="0" presId="urn:microsoft.com/office/officeart/2005/8/layout/chevron1"/>
    <dgm:cxn modelId="{AE2F74C6-8F77-4CDE-BBFC-ABC3EC47FEBF}" srcId="{237BEB4D-0B5B-4D02-9D7F-3239FD4DA668}" destId="{02ED0A32-9CE4-4BB0-864A-1D6F651263B9}" srcOrd="5" destOrd="0" parTransId="{4106040F-028E-42DD-87F8-58430B0E10E1}" sibTransId="{AFC973B9-3AFF-470F-A244-17487CB7D8B3}"/>
    <dgm:cxn modelId="{E1660351-2BEC-4B09-8E94-43075D0BE54A}" srcId="{237BEB4D-0B5B-4D02-9D7F-3239FD4DA668}" destId="{21251AAB-E309-4317-9CFF-180FC74089EC}" srcOrd="1" destOrd="0" parTransId="{5F3A3252-3209-497D-A2F7-F5A6E079E181}" sibTransId="{B2087AAC-FD82-4D15-BE07-74C612D7292F}"/>
    <dgm:cxn modelId="{FA979072-9996-4AAD-B1B1-5559E8B109F0}" srcId="{237BEB4D-0B5B-4D02-9D7F-3239FD4DA668}" destId="{81BB3B79-23D8-4B9D-B739-8F8CC03D7668}" srcOrd="3" destOrd="0" parTransId="{9E4FCD75-0D1D-4A6D-A798-3ABFE7CB1BE5}" sibTransId="{C4104583-FDD8-4432-8283-F94AB7A911EE}"/>
    <dgm:cxn modelId="{205F16DC-CAC4-4378-9ED6-C1E2BCC46086}" srcId="{237BEB4D-0B5B-4D02-9D7F-3239FD4DA668}" destId="{D5241073-1BE1-49FA-8B74-A2AD4F7A42AD}" srcOrd="2" destOrd="0" parTransId="{0F6E1CF1-4AE2-4D3F-A84F-E37041ECC890}" sibTransId="{46C75B63-C5A2-44BA-9525-BF4A68296C37}"/>
    <dgm:cxn modelId="{CD8B6146-BEA2-4B05-99CA-ED9779152AC3}" srcId="{237BEB4D-0B5B-4D02-9D7F-3239FD4DA668}" destId="{D9DF7375-28B4-46DC-AC9D-A9ECDB264140}" srcOrd="0" destOrd="0" parTransId="{0D59533A-CA12-4159-957C-99474F84F6A6}" sibTransId="{579F66FD-0D89-4F19-932C-EA2FA58A1268}"/>
    <dgm:cxn modelId="{58A3EAEB-F75E-4D48-ACA5-C2F213CE2B5A}" type="presOf" srcId="{81BB3B79-23D8-4B9D-B739-8F8CC03D7668}" destId="{D8FDAAF1-A56B-44E7-B986-452D539316C3}" srcOrd="0" destOrd="0" presId="urn:microsoft.com/office/officeart/2005/8/layout/chevron1"/>
    <dgm:cxn modelId="{6815C729-BA36-431E-ACB6-FF6125BA4DD6}" type="presParOf" srcId="{32B560EB-88BC-4375-9D1F-C9D38E8CB2CA}" destId="{9743156B-D500-4C92-AFC6-C18C1CECC48D}" srcOrd="0" destOrd="0" presId="urn:microsoft.com/office/officeart/2005/8/layout/chevron1"/>
    <dgm:cxn modelId="{3E45664E-0D16-45EF-9CAE-DD9E562CD661}" type="presParOf" srcId="{32B560EB-88BC-4375-9D1F-C9D38E8CB2CA}" destId="{5BA802F9-3B67-4129-A9C1-7033187BA7C1}" srcOrd="1" destOrd="0" presId="urn:microsoft.com/office/officeart/2005/8/layout/chevron1"/>
    <dgm:cxn modelId="{3BCC06B2-A4DB-49E9-A57E-4B0AEA7261BD}" type="presParOf" srcId="{32B560EB-88BC-4375-9D1F-C9D38E8CB2CA}" destId="{9E20FAA1-CA10-4308-9020-7505D7EC2CD0}" srcOrd="2" destOrd="0" presId="urn:microsoft.com/office/officeart/2005/8/layout/chevron1"/>
    <dgm:cxn modelId="{A7394AC8-CC2D-47E8-BBB1-92765C1E6DB0}" type="presParOf" srcId="{32B560EB-88BC-4375-9D1F-C9D38E8CB2CA}" destId="{E67F4F79-9405-43D6-97A3-B0B36E991465}" srcOrd="3" destOrd="0" presId="urn:microsoft.com/office/officeart/2005/8/layout/chevron1"/>
    <dgm:cxn modelId="{B055914D-D006-4BB1-91AB-8AEC1CD7C790}" type="presParOf" srcId="{32B560EB-88BC-4375-9D1F-C9D38E8CB2CA}" destId="{14A38BAE-E6E1-4B49-95BF-6BD95B603C5A}" srcOrd="4" destOrd="0" presId="urn:microsoft.com/office/officeart/2005/8/layout/chevron1"/>
    <dgm:cxn modelId="{39ED3DE6-4DDE-4B32-BE33-36BD0724D640}" type="presParOf" srcId="{32B560EB-88BC-4375-9D1F-C9D38E8CB2CA}" destId="{B0059085-A586-4D57-81C0-E8B05389C135}" srcOrd="5" destOrd="0" presId="urn:microsoft.com/office/officeart/2005/8/layout/chevron1"/>
    <dgm:cxn modelId="{D2204D53-4903-4911-80B0-E9BFF4CCF2A9}" type="presParOf" srcId="{32B560EB-88BC-4375-9D1F-C9D38E8CB2CA}" destId="{D8FDAAF1-A56B-44E7-B986-452D539316C3}" srcOrd="6" destOrd="0" presId="urn:microsoft.com/office/officeart/2005/8/layout/chevron1"/>
    <dgm:cxn modelId="{B28903A6-F53B-46BF-B7A1-DAC181C9CE2D}" type="presParOf" srcId="{32B560EB-88BC-4375-9D1F-C9D38E8CB2CA}" destId="{9BDA1533-DCD8-4032-967D-2DB149FAD0BE}" srcOrd="7" destOrd="0" presId="urn:microsoft.com/office/officeart/2005/8/layout/chevron1"/>
    <dgm:cxn modelId="{363A2EE2-5F5E-4B0B-968C-BAD17CA8992E}" type="presParOf" srcId="{32B560EB-88BC-4375-9D1F-C9D38E8CB2CA}" destId="{8D5BAE15-73B3-44AF-B08A-EEB910882B56}" srcOrd="8" destOrd="0" presId="urn:microsoft.com/office/officeart/2005/8/layout/chevron1"/>
    <dgm:cxn modelId="{0BE07C60-2605-46D2-9805-7B9BDA5146CE}" type="presParOf" srcId="{32B560EB-88BC-4375-9D1F-C9D38E8CB2CA}" destId="{0D794D3B-7251-4462-9D53-84D8B867D573}" srcOrd="9" destOrd="0" presId="urn:microsoft.com/office/officeart/2005/8/layout/chevron1"/>
    <dgm:cxn modelId="{026279AD-2D48-44A5-BD61-EAD590F41632}" type="presParOf" srcId="{32B560EB-88BC-4375-9D1F-C9D38E8CB2CA}" destId="{CF34954E-A71E-465A-9BF7-237C64064711}" srcOrd="10" destOrd="0" presId="urn:microsoft.com/office/officeart/2005/8/layout/chevron1"/>
  </dgm:cxnLst>
  <dgm:bg>
    <a:solidFill>
      <a:srgbClr val="E2E8C7">
        <a:alpha val="30000"/>
      </a:srgbClr>
    </a:solidFill>
  </dgm:bg>
  <dgm:whole/>
  <dgm:extLst>
    <a:ext uri="http://schemas.microsoft.com/office/drawing/2008/diagram">
      <dsp:dataModelExt xmlns:dsp="http://schemas.microsoft.com/office/drawing/2008/diagram" relId="rId13"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237BEB4D-0B5B-4D02-9D7F-3239FD4DA668}" type="doc">
      <dgm:prSet loTypeId="urn:microsoft.com/office/officeart/2005/8/layout/chevron1" loCatId="process" qsTypeId="urn:microsoft.com/office/officeart/2005/8/quickstyle/simple1" qsCatId="simple" csTypeId="urn:microsoft.com/office/officeart/2005/8/colors/accent1_2" csCatId="accent1" phldr="1"/>
      <dgm:spPr/>
    </dgm:pt>
    <dgm:pt modelId="{D9DF7375-28B4-46DC-AC9D-A9ECDB264140}">
      <dgm:prSet phldrT="[Text]" custT="1"/>
      <dgm:spPr>
        <a:noFill/>
        <a:ln>
          <a:noFill/>
        </a:ln>
      </dgm:spPr>
      <dgm:t>
        <a:bodyPr/>
        <a:lstStyle/>
        <a:p>
          <a:r>
            <a:rPr lang="de-DE" sz="1000" b="0" dirty="0">
              <a:solidFill>
                <a:schemeClr val="tx2"/>
              </a:solidFill>
              <a:hlinkClick xmlns:r="http://schemas.openxmlformats.org/officeDocument/2006/relationships" r:id="rId1" action="ppaction://hlinksldjump">
                <a:extLst>
                  <a:ext uri="{A12FA001-AC4F-418D-AE19-62706E023703}">
                    <ahyp:hlinkClr xmlns="" xmlns:ahyp="http://schemas.microsoft.com/office/drawing/2018/hyperlinkcolor" val="tx"/>
                  </a:ext>
                </a:extLst>
              </a:hlinkClick>
            </a:rPr>
            <a:t>Highlights</a:t>
          </a:r>
          <a:endParaRPr lang="de-DE" sz="1000" b="0" dirty="0">
            <a:solidFill>
              <a:schemeClr val="tx2"/>
            </a:solidFill>
          </a:endParaRPr>
        </a:p>
      </dgm:t>
    </dgm:pt>
    <dgm:pt modelId="{0D59533A-CA12-4159-957C-99474F84F6A6}" type="parTrans" cxnId="{CD8B6146-BEA2-4B05-99CA-ED9779152AC3}">
      <dgm:prSet/>
      <dgm:spPr/>
      <dgm:t>
        <a:bodyPr/>
        <a:lstStyle/>
        <a:p>
          <a:endParaRPr lang="de-DE" sz="1000">
            <a:solidFill>
              <a:schemeClr val="tx2"/>
            </a:solidFill>
          </a:endParaRPr>
        </a:p>
      </dgm:t>
    </dgm:pt>
    <dgm:pt modelId="{579F66FD-0D89-4F19-932C-EA2FA58A1268}" type="sibTrans" cxnId="{CD8B6146-BEA2-4B05-99CA-ED9779152AC3}">
      <dgm:prSet/>
      <dgm:spPr/>
      <dgm:t>
        <a:bodyPr/>
        <a:lstStyle/>
        <a:p>
          <a:endParaRPr lang="de-DE" sz="1000">
            <a:solidFill>
              <a:schemeClr val="tx2"/>
            </a:solidFill>
          </a:endParaRPr>
        </a:p>
      </dgm:t>
    </dgm:pt>
    <dgm:pt modelId="{21251AAB-E309-4317-9CFF-180FC74089EC}">
      <dgm:prSet phldrT="[Text]" custT="1"/>
      <dgm:spPr>
        <a:noFill/>
      </dgm:spPr>
      <dgm:t>
        <a:bodyPr/>
        <a:lstStyle/>
        <a:p>
          <a:r>
            <a:rPr lang="de-DE" sz="1000" b="0" dirty="0">
              <a:solidFill>
                <a:schemeClr val="tx2"/>
              </a:solidFill>
              <a:hlinkClick xmlns:r="http://schemas.openxmlformats.org/officeDocument/2006/relationships" r:id="rId2" action="ppaction://hlinksldjump">
                <a:extLst>
                  <a:ext uri="{A12FA001-AC4F-418D-AE19-62706E023703}">
                    <ahyp:hlinkClr xmlns="" xmlns:ahyp="http://schemas.microsoft.com/office/drawing/2018/hyperlinkcolor" val="tx"/>
                  </a:ext>
                </a:extLst>
              </a:hlinkClick>
            </a:rPr>
            <a:t>Research </a:t>
          </a:r>
          <a:r>
            <a:rPr lang="de-DE" sz="1000" b="0" dirty="0">
              <a:solidFill>
                <a:schemeClr val="tx2">
                  <a:alpha val="30000"/>
                </a:schemeClr>
              </a:solidFill>
              <a:hlinkClick xmlns:r="http://schemas.openxmlformats.org/officeDocument/2006/relationships" r:id="rId2" action="ppaction://hlinksldjump">
                <a:extLst>
                  <a:ext uri="{A12FA001-AC4F-418D-AE19-62706E023703}">
                    <ahyp:hlinkClr xmlns="" xmlns:ahyp="http://schemas.microsoft.com/office/drawing/2018/hyperlinkcolor" val="tx"/>
                  </a:ext>
                </a:extLst>
              </a:hlinkClick>
            </a:rPr>
            <a:t>motivation</a:t>
          </a:r>
          <a:endParaRPr lang="de-DE" sz="1000" b="0" dirty="0">
            <a:solidFill>
              <a:schemeClr val="tx2">
                <a:alpha val="30000"/>
              </a:schemeClr>
            </a:solidFill>
          </a:endParaRPr>
        </a:p>
      </dgm:t>
    </dgm:pt>
    <dgm:pt modelId="{5F3A3252-3209-497D-A2F7-F5A6E079E181}" type="parTrans" cxnId="{E1660351-2BEC-4B09-8E94-43075D0BE54A}">
      <dgm:prSet/>
      <dgm:spPr/>
      <dgm:t>
        <a:bodyPr/>
        <a:lstStyle/>
        <a:p>
          <a:endParaRPr lang="de-DE" sz="1000">
            <a:solidFill>
              <a:schemeClr val="tx2"/>
            </a:solidFill>
          </a:endParaRPr>
        </a:p>
      </dgm:t>
    </dgm:pt>
    <dgm:pt modelId="{B2087AAC-FD82-4D15-BE07-74C612D7292F}" type="sibTrans" cxnId="{E1660351-2BEC-4B09-8E94-43075D0BE54A}">
      <dgm:prSet/>
      <dgm:spPr/>
      <dgm:t>
        <a:bodyPr/>
        <a:lstStyle/>
        <a:p>
          <a:endParaRPr lang="de-DE" sz="1000">
            <a:solidFill>
              <a:schemeClr val="tx2"/>
            </a:solidFill>
          </a:endParaRPr>
        </a:p>
      </dgm:t>
    </dgm:pt>
    <dgm:pt modelId="{A33C9AD5-1A4B-4323-A3C8-071AC0144C94}">
      <dgm:prSet phldrT="[Text]" custT="1"/>
      <dgm:spPr>
        <a:solidFill>
          <a:srgbClr val="E2E8C7"/>
        </a:solidFill>
      </dgm:spPr>
      <dgm:t>
        <a:bodyPr/>
        <a:lstStyle/>
        <a:p>
          <a:r>
            <a:rPr lang="de-DE" sz="1000" b="1" dirty="0">
              <a:solidFill>
                <a:schemeClr val="tx2"/>
              </a:solidFill>
              <a:hlinkClick xmlns:r="http://schemas.openxmlformats.org/officeDocument/2006/relationships" r:id="rId3" action="ppaction://hlinksldjump">
                <a:extLst>
                  <a:ext uri="{A12FA001-AC4F-418D-AE19-62706E023703}">
                    <ahyp:hlinkClr xmlns="" xmlns:ahyp="http://schemas.microsoft.com/office/drawing/2018/hyperlinkcolor" val="tx"/>
                  </a:ext>
                </a:extLst>
              </a:hlinkClick>
            </a:rPr>
            <a:t>Temporal dynamics</a:t>
          </a:r>
          <a:endParaRPr lang="de-DE" sz="1000" b="1" dirty="0">
            <a:solidFill>
              <a:schemeClr val="tx2"/>
            </a:solidFill>
          </a:endParaRPr>
        </a:p>
      </dgm:t>
    </dgm:pt>
    <dgm:pt modelId="{9FB1A4C4-C69E-4AFF-B06E-892F0AE2E7CD}" type="parTrans" cxnId="{F04A0278-033B-43CE-920E-25AA978E17F5}">
      <dgm:prSet/>
      <dgm:spPr/>
      <dgm:t>
        <a:bodyPr/>
        <a:lstStyle/>
        <a:p>
          <a:endParaRPr lang="de-DE" sz="1000">
            <a:solidFill>
              <a:schemeClr val="tx2"/>
            </a:solidFill>
          </a:endParaRPr>
        </a:p>
      </dgm:t>
    </dgm:pt>
    <dgm:pt modelId="{547424B0-6777-4731-8FFC-CC8AA7BEC78B}" type="sibTrans" cxnId="{F04A0278-033B-43CE-920E-25AA978E17F5}">
      <dgm:prSet/>
      <dgm:spPr/>
      <dgm:t>
        <a:bodyPr/>
        <a:lstStyle/>
        <a:p>
          <a:endParaRPr lang="de-DE" sz="1000">
            <a:solidFill>
              <a:schemeClr val="tx2"/>
            </a:solidFill>
          </a:endParaRPr>
        </a:p>
      </dgm:t>
    </dgm:pt>
    <dgm:pt modelId="{D5241073-1BE1-49FA-8B74-A2AD4F7A42AD}">
      <dgm:prSet phldrT="[Text]" custT="1"/>
      <dgm:spPr>
        <a:noFill/>
      </dgm:spPr>
      <dgm:t>
        <a:bodyPr/>
        <a:lstStyle/>
        <a:p>
          <a:r>
            <a:rPr lang="de-DE" sz="1000" b="0" dirty="0" smtClean="0">
              <a:solidFill>
                <a:schemeClr val="tx2"/>
              </a:solidFill>
              <a:hlinkClick xmlns:r="http://schemas.openxmlformats.org/officeDocument/2006/relationships" r:id="rId4" action="ppaction://hlinksldjump"/>
            </a:rPr>
            <a:t>Sensor </a:t>
          </a:r>
          <a:r>
            <a:rPr lang="de-DE" sz="1000" b="0" dirty="0" err="1" smtClean="0">
              <a:solidFill>
                <a:schemeClr val="tx2"/>
              </a:solidFill>
              <a:hlinkClick xmlns:r="http://schemas.openxmlformats.org/officeDocument/2006/relationships" r:id="rId4" action="ppaction://hlinksldjump"/>
            </a:rPr>
            <a:t>network</a:t>
          </a:r>
          <a:r>
            <a:rPr lang="de-DE" sz="1000" b="0" dirty="0" smtClean="0">
              <a:solidFill>
                <a:schemeClr val="tx2"/>
              </a:solidFill>
              <a:hlinkClick xmlns:r="http://schemas.openxmlformats.org/officeDocument/2006/relationships" r:id="rId4" action="ppaction://hlinksldjump"/>
            </a:rPr>
            <a:t> &amp; </a:t>
          </a:r>
          <a:r>
            <a:rPr lang="de-DE" sz="1000" b="0" dirty="0" err="1" smtClean="0">
              <a:solidFill>
                <a:schemeClr val="tx2"/>
              </a:solidFill>
              <a:hlinkClick xmlns:r="http://schemas.openxmlformats.org/officeDocument/2006/relationships" r:id="rId4" action="ppaction://hlinksldjump"/>
            </a:rPr>
            <a:t>dataset</a:t>
          </a:r>
          <a:endParaRPr lang="de-DE" sz="1000" b="0" dirty="0" smtClean="0">
            <a:solidFill>
              <a:schemeClr val="tx2"/>
            </a:solidFill>
          </a:endParaRPr>
        </a:p>
      </dgm:t>
    </dgm:pt>
    <dgm:pt modelId="{0F6E1CF1-4AE2-4D3F-A84F-E37041ECC890}" type="parTrans" cxnId="{205F16DC-CAC4-4378-9ED6-C1E2BCC46086}">
      <dgm:prSet/>
      <dgm:spPr/>
      <dgm:t>
        <a:bodyPr/>
        <a:lstStyle/>
        <a:p>
          <a:endParaRPr lang="de-DE" sz="1000">
            <a:solidFill>
              <a:schemeClr val="tx2"/>
            </a:solidFill>
          </a:endParaRPr>
        </a:p>
      </dgm:t>
    </dgm:pt>
    <dgm:pt modelId="{46C75B63-C5A2-44BA-9525-BF4A68296C37}" type="sibTrans" cxnId="{205F16DC-CAC4-4378-9ED6-C1E2BCC46086}">
      <dgm:prSet/>
      <dgm:spPr/>
      <dgm:t>
        <a:bodyPr/>
        <a:lstStyle/>
        <a:p>
          <a:endParaRPr lang="de-DE" sz="1000">
            <a:solidFill>
              <a:schemeClr val="tx2"/>
            </a:solidFill>
          </a:endParaRPr>
        </a:p>
      </dgm:t>
    </dgm:pt>
    <dgm:pt modelId="{81BB3B79-23D8-4B9D-B739-8F8CC03D7668}">
      <dgm:prSet phldrT="[Text]" custT="1"/>
      <dgm:spPr>
        <a:noFill/>
      </dgm:spPr>
      <dgm:t>
        <a:bodyPr/>
        <a:lstStyle/>
        <a:p>
          <a:r>
            <a:rPr lang="de-DE" sz="1000" b="0" dirty="0">
              <a:solidFill>
                <a:schemeClr val="tx2"/>
              </a:solidFill>
              <a:hlinkClick xmlns:r="http://schemas.openxmlformats.org/officeDocument/2006/relationships" r:id="rId5" action="ppaction://hlinksldjump">
                <a:extLst>
                  <a:ext uri="{A12FA001-AC4F-418D-AE19-62706E023703}">
                    <ahyp:hlinkClr xmlns="" xmlns:ahyp="http://schemas.microsoft.com/office/drawing/2018/hyperlinkcolor" val="tx"/>
                  </a:ext>
                </a:extLst>
              </a:hlinkClick>
            </a:rPr>
            <a:t>Spatial </a:t>
          </a:r>
          <a:r>
            <a:rPr lang="de-DE" sz="1000" b="0" dirty="0">
              <a:solidFill>
                <a:schemeClr val="tx2">
                  <a:alpha val="30000"/>
                </a:schemeClr>
              </a:solidFill>
              <a:hlinkClick xmlns:r="http://schemas.openxmlformats.org/officeDocument/2006/relationships" r:id="rId5" action="ppaction://hlinksldjump">
                <a:extLst>
                  <a:ext uri="{A12FA001-AC4F-418D-AE19-62706E023703}">
                    <ahyp:hlinkClr xmlns="" xmlns:ahyp="http://schemas.microsoft.com/office/drawing/2018/hyperlinkcolor" val="tx"/>
                  </a:ext>
                </a:extLst>
              </a:hlinkClick>
            </a:rPr>
            <a:t>variability</a:t>
          </a:r>
          <a:endParaRPr lang="de-DE" sz="1000" b="0" dirty="0">
            <a:solidFill>
              <a:schemeClr val="tx2">
                <a:alpha val="30000"/>
              </a:schemeClr>
            </a:solidFill>
          </a:endParaRPr>
        </a:p>
      </dgm:t>
    </dgm:pt>
    <dgm:pt modelId="{9E4FCD75-0D1D-4A6D-A798-3ABFE7CB1BE5}" type="parTrans" cxnId="{FA979072-9996-4AAD-B1B1-5559E8B109F0}">
      <dgm:prSet/>
      <dgm:spPr/>
      <dgm:t>
        <a:bodyPr/>
        <a:lstStyle/>
        <a:p>
          <a:endParaRPr lang="de-DE" sz="1000">
            <a:solidFill>
              <a:schemeClr val="tx2"/>
            </a:solidFill>
          </a:endParaRPr>
        </a:p>
      </dgm:t>
    </dgm:pt>
    <dgm:pt modelId="{C4104583-FDD8-4432-8283-F94AB7A911EE}" type="sibTrans" cxnId="{FA979072-9996-4AAD-B1B1-5559E8B109F0}">
      <dgm:prSet/>
      <dgm:spPr/>
      <dgm:t>
        <a:bodyPr/>
        <a:lstStyle/>
        <a:p>
          <a:endParaRPr lang="de-DE" sz="1000">
            <a:solidFill>
              <a:schemeClr val="tx2"/>
            </a:solidFill>
          </a:endParaRPr>
        </a:p>
      </dgm:t>
    </dgm:pt>
    <dgm:pt modelId="{02ED0A32-9CE4-4BB0-864A-1D6F651263B9}">
      <dgm:prSet phldrT="[Text]" custT="1"/>
      <dgm:spPr>
        <a:noFill/>
        <a:ln>
          <a:noFill/>
        </a:ln>
      </dgm:spPr>
      <dgm:t>
        <a:bodyPr/>
        <a:lstStyle/>
        <a:p>
          <a:r>
            <a:rPr lang="de-DE" sz="1000" dirty="0">
              <a:solidFill>
                <a:schemeClr val="tx2"/>
              </a:solidFill>
              <a:hlinkClick xmlns:r="http://schemas.openxmlformats.org/officeDocument/2006/relationships" r:id="rId6" action="ppaction://hlinksldjump">
                <a:extLst>
                  <a:ext uri="{A12FA001-AC4F-418D-AE19-62706E023703}">
                    <ahyp:hlinkClr xmlns="" xmlns:ahyp="http://schemas.microsoft.com/office/drawing/2018/hyperlinkcolor" val="tx"/>
                  </a:ext>
                </a:extLst>
              </a:hlinkClick>
            </a:rPr>
            <a:t>Conclusion &amp; Outlook</a:t>
          </a:r>
          <a:endParaRPr lang="de-DE" sz="1000" dirty="0">
            <a:solidFill>
              <a:schemeClr val="tx2"/>
            </a:solidFill>
          </a:endParaRPr>
        </a:p>
      </dgm:t>
    </dgm:pt>
    <dgm:pt modelId="{4106040F-028E-42DD-87F8-58430B0E10E1}" type="parTrans" cxnId="{AE2F74C6-8F77-4CDE-BBFC-ABC3EC47FEBF}">
      <dgm:prSet/>
      <dgm:spPr/>
      <dgm:t>
        <a:bodyPr/>
        <a:lstStyle/>
        <a:p>
          <a:endParaRPr lang="de-DE" sz="1000">
            <a:solidFill>
              <a:schemeClr val="tx2"/>
            </a:solidFill>
          </a:endParaRPr>
        </a:p>
      </dgm:t>
    </dgm:pt>
    <dgm:pt modelId="{AFC973B9-3AFF-470F-A244-17487CB7D8B3}" type="sibTrans" cxnId="{AE2F74C6-8F77-4CDE-BBFC-ABC3EC47FEBF}">
      <dgm:prSet/>
      <dgm:spPr/>
      <dgm:t>
        <a:bodyPr/>
        <a:lstStyle/>
        <a:p>
          <a:endParaRPr lang="de-DE" sz="1000">
            <a:solidFill>
              <a:schemeClr val="tx2"/>
            </a:solidFill>
          </a:endParaRPr>
        </a:p>
      </dgm:t>
    </dgm:pt>
    <dgm:pt modelId="{32B560EB-88BC-4375-9D1F-C9D38E8CB2CA}" type="pres">
      <dgm:prSet presAssocID="{237BEB4D-0B5B-4D02-9D7F-3239FD4DA668}" presName="Name0" presStyleCnt="0">
        <dgm:presLayoutVars>
          <dgm:dir/>
          <dgm:animLvl val="lvl"/>
          <dgm:resizeHandles val="exact"/>
        </dgm:presLayoutVars>
      </dgm:prSet>
      <dgm:spPr/>
    </dgm:pt>
    <dgm:pt modelId="{9743156B-D500-4C92-AFC6-C18C1CECC48D}" type="pres">
      <dgm:prSet presAssocID="{D9DF7375-28B4-46DC-AC9D-A9ECDB264140}" presName="parTxOnly" presStyleLbl="node1" presStyleIdx="0" presStyleCnt="6">
        <dgm:presLayoutVars>
          <dgm:chMax val="0"/>
          <dgm:chPref val="0"/>
          <dgm:bulletEnabled val="1"/>
        </dgm:presLayoutVars>
      </dgm:prSet>
      <dgm:spPr/>
      <dgm:t>
        <a:bodyPr/>
        <a:lstStyle/>
        <a:p>
          <a:endParaRPr lang="de-DE"/>
        </a:p>
      </dgm:t>
    </dgm:pt>
    <dgm:pt modelId="{5BA802F9-3B67-4129-A9C1-7033187BA7C1}" type="pres">
      <dgm:prSet presAssocID="{579F66FD-0D89-4F19-932C-EA2FA58A1268}" presName="parTxOnlySpace" presStyleCnt="0"/>
      <dgm:spPr/>
    </dgm:pt>
    <dgm:pt modelId="{9E20FAA1-CA10-4308-9020-7505D7EC2CD0}" type="pres">
      <dgm:prSet presAssocID="{21251AAB-E309-4317-9CFF-180FC74089EC}" presName="parTxOnly" presStyleLbl="node1" presStyleIdx="1" presStyleCnt="6">
        <dgm:presLayoutVars>
          <dgm:chMax val="0"/>
          <dgm:chPref val="0"/>
          <dgm:bulletEnabled val="1"/>
        </dgm:presLayoutVars>
      </dgm:prSet>
      <dgm:spPr/>
      <dgm:t>
        <a:bodyPr/>
        <a:lstStyle/>
        <a:p>
          <a:endParaRPr lang="de-DE"/>
        </a:p>
      </dgm:t>
    </dgm:pt>
    <dgm:pt modelId="{E67F4F79-9405-43D6-97A3-B0B36E991465}" type="pres">
      <dgm:prSet presAssocID="{B2087AAC-FD82-4D15-BE07-74C612D7292F}" presName="parTxOnlySpace" presStyleCnt="0"/>
      <dgm:spPr/>
    </dgm:pt>
    <dgm:pt modelId="{14A38BAE-E6E1-4B49-95BF-6BD95B603C5A}" type="pres">
      <dgm:prSet presAssocID="{D5241073-1BE1-49FA-8B74-A2AD4F7A42AD}" presName="parTxOnly" presStyleLbl="node1" presStyleIdx="2" presStyleCnt="6">
        <dgm:presLayoutVars>
          <dgm:chMax val="0"/>
          <dgm:chPref val="0"/>
          <dgm:bulletEnabled val="1"/>
        </dgm:presLayoutVars>
      </dgm:prSet>
      <dgm:spPr/>
      <dgm:t>
        <a:bodyPr/>
        <a:lstStyle/>
        <a:p>
          <a:endParaRPr lang="de-DE"/>
        </a:p>
      </dgm:t>
    </dgm:pt>
    <dgm:pt modelId="{B0059085-A586-4D57-81C0-E8B05389C135}" type="pres">
      <dgm:prSet presAssocID="{46C75B63-C5A2-44BA-9525-BF4A68296C37}" presName="parTxOnlySpace" presStyleCnt="0"/>
      <dgm:spPr/>
    </dgm:pt>
    <dgm:pt modelId="{D8FDAAF1-A56B-44E7-B986-452D539316C3}" type="pres">
      <dgm:prSet presAssocID="{81BB3B79-23D8-4B9D-B739-8F8CC03D7668}" presName="parTxOnly" presStyleLbl="node1" presStyleIdx="3" presStyleCnt="6">
        <dgm:presLayoutVars>
          <dgm:chMax val="0"/>
          <dgm:chPref val="0"/>
          <dgm:bulletEnabled val="1"/>
        </dgm:presLayoutVars>
      </dgm:prSet>
      <dgm:spPr/>
      <dgm:t>
        <a:bodyPr/>
        <a:lstStyle/>
        <a:p>
          <a:endParaRPr lang="de-DE"/>
        </a:p>
      </dgm:t>
    </dgm:pt>
    <dgm:pt modelId="{9BDA1533-DCD8-4032-967D-2DB149FAD0BE}" type="pres">
      <dgm:prSet presAssocID="{C4104583-FDD8-4432-8283-F94AB7A911EE}" presName="parTxOnlySpace" presStyleCnt="0"/>
      <dgm:spPr/>
    </dgm:pt>
    <dgm:pt modelId="{8D5BAE15-73B3-44AF-B08A-EEB910882B56}" type="pres">
      <dgm:prSet presAssocID="{A33C9AD5-1A4B-4323-A3C8-071AC0144C94}" presName="parTxOnly" presStyleLbl="node1" presStyleIdx="4" presStyleCnt="6">
        <dgm:presLayoutVars>
          <dgm:chMax val="0"/>
          <dgm:chPref val="0"/>
          <dgm:bulletEnabled val="1"/>
        </dgm:presLayoutVars>
      </dgm:prSet>
      <dgm:spPr/>
      <dgm:t>
        <a:bodyPr/>
        <a:lstStyle/>
        <a:p>
          <a:endParaRPr lang="de-DE"/>
        </a:p>
      </dgm:t>
    </dgm:pt>
    <dgm:pt modelId="{0D794D3B-7251-4462-9D53-84D8B867D573}" type="pres">
      <dgm:prSet presAssocID="{547424B0-6777-4731-8FFC-CC8AA7BEC78B}" presName="parTxOnlySpace" presStyleCnt="0"/>
      <dgm:spPr/>
    </dgm:pt>
    <dgm:pt modelId="{CF34954E-A71E-465A-9BF7-237C64064711}" type="pres">
      <dgm:prSet presAssocID="{02ED0A32-9CE4-4BB0-864A-1D6F651263B9}" presName="parTxOnly" presStyleLbl="node1" presStyleIdx="5" presStyleCnt="6">
        <dgm:presLayoutVars>
          <dgm:chMax val="0"/>
          <dgm:chPref val="0"/>
          <dgm:bulletEnabled val="1"/>
        </dgm:presLayoutVars>
      </dgm:prSet>
      <dgm:spPr/>
      <dgm:t>
        <a:bodyPr/>
        <a:lstStyle/>
        <a:p>
          <a:endParaRPr lang="de-DE"/>
        </a:p>
      </dgm:t>
    </dgm:pt>
  </dgm:ptLst>
  <dgm:cxnLst>
    <dgm:cxn modelId="{D89FFFAC-42F4-4F51-B4DC-CACB3223691B}" type="presOf" srcId="{02ED0A32-9CE4-4BB0-864A-1D6F651263B9}" destId="{CF34954E-A71E-465A-9BF7-237C64064711}" srcOrd="0" destOrd="0" presId="urn:microsoft.com/office/officeart/2005/8/layout/chevron1"/>
    <dgm:cxn modelId="{F1E7A7F8-3BD3-4889-ADE1-1DCD36BCD3EB}" type="presOf" srcId="{D9DF7375-28B4-46DC-AC9D-A9ECDB264140}" destId="{9743156B-D500-4C92-AFC6-C18C1CECC48D}" srcOrd="0" destOrd="0" presId="urn:microsoft.com/office/officeart/2005/8/layout/chevron1"/>
    <dgm:cxn modelId="{ACB34D47-18CB-4D9B-B7C9-038D2057B310}" type="presOf" srcId="{A33C9AD5-1A4B-4323-A3C8-071AC0144C94}" destId="{8D5BAE15-73B3-44AF-B08A-EEB910882B56}" srcOrd="0" destOrd="0" presId="urn:microsoft.com/office/officeart/2005/8/layout/chevron1"/>
    <dgm:cxn modelId="{F04A0278-033B-43CE-920E-25AA978E17F5}" srcId="{237BEB4D-0B5B-4D02-9D7F-3239FD4DA668}" destId="{A33C9AD5-1A4B-4323-A3C8-071AC0144C94}" srcOrd="4" destOrd="0" parTransId="{9FB1A4C4-C69E-4AFF-B06E-892F0AE2E7CD}" sibTransId="{547424B0-6777-4731-8FFC-CC8AA7BEC78B}"/>
    <dgm:cxn modelId="{CE41791C-6122-491E-9832-BD12EDCB556B}" type="presOf" srcId="{237BEB4D-0B5B-4D02-9D7F-3239FD4DA668}" destId="{32B560EB-88BC-4375-9D1F-C9D38E8CB2CA}" srcOrd="0" destOrd="0" presId="urn:microsoft.com/office/officeart/2005/8/layout/chevron1"/>
    <dgm:cxn modelId="{F3D0E3F5-9960-4AF7-81DB-8CFD200A842C}" type="presOf" srcId="{21251AAB-E309-4317-9CFF-180FC74089EC}" destId="{9E20FAA1-CA10-4308-9020-7505D7EC2CD0}" srcOrd="0" destOrd="0" presId="urn:microsoft.com/office/officeart/2005/8/layout/chevron1"/>
    <dgm:cxn modelId="{3F84B43B-56F3-4C64-BB99-100597CEE418}" type="presOf" srcId="{D5241073-1BE1-49FA-8B74-A2AD4F7A42AD}" destId="{14A38BAE-E6E1-4B49-95BF-6BD95B603C5A}" srcOrd="0" destOrd="0" presId="urn:microsoft.com/office/officeart/2005/8/layout/chevron1"/>
    <dgm:cxn modelId="{AE2F74C6-8F77-4CDE-BBFC-ABC3EC47FEBF}" srcId="{237BEB4D-0B5B-4D02-9D7F-3239FD4DA668}" destId="{02ED0A32-9CE4-4BB0-864A-1D6F651263B9}" srcOrd="5" destOrd="0" parTransId="{4106040F-028E-42DD-87F8-58430B0E10E1}" sibTransId="{AFC973B9-3AFF-470F-A244-17487CB7D8B3}"/>
    <dgm:cxn modelId="{E1660351-2BEC-4B09-8E94-43075D0BE54A}" srcId="{237BEB4D-0B5B-4D02-9D7F-3239FD4DA668}" destId="{21251AAB-E309-4317-9CFF-180FC74089EC}" srcOrd="1" destOrd="0" parTransId="{5F3A3252-3209-497D-A2F7-F5A6E079E181}" sibTransId="{B2087AAC-FD82-4D15-BE07-74C612D7292F}"/>
    <dgm:cxn modelId="{FA979072-9996-4AAD-B1B1-5559E8B109F0}" srcId="{237BEB4D-0B5B-4D02-9D7F-3239FD4DA668}" destId="{81BB3B79-23D8-4B9D-B739-8F8CC03D7668}" srcOrd="3" destOrd="0" parTransId="{9E4FCD75-0D1D-4A6D-A798-3ABFE7CB1BE5}" sibTransId="{C4104583-FDD8-4432-8283-F94AB7A911EE}"/>
    <dgm:cxn modelId="{205F16DC-CAC4-4378-9ED6-C1E2BCC46086}" srcId="{237BEB4D-0B5B-4D02-9D7F-3239FD4DA668}" destId="{D5241073-1BE1-49FA-8B74-A2AD4F7A42AD}" srcOrd="2" destOrd="0" parTransId="{0F6E1CF1-4AE2-4D3F-A84F-E37041ECC890}" sibTransId="{46C75B63-C5A2-44BA-9525-BF4A68296C37}"/>
    <dgm:cxn modelId="{CD8B6146-BEA2-4B05-99CA-ED9779152AC3}" srcId="{237BEB4D-0B5B-4D02-9D7F-3239FD4DA668}" destId="{D9DF7375-28B4-46DC-AC9D-A9ECDB264140}" srcOrd="0" destOrd="0" parTransId="{0D59533A-CA12-4159-957C-99474F84F6A6}" sibTransId="{579F66FD-0D89-4F19-932C-EA2FA58A1268}"/>
    <dgm:cxn modelId="{58A3EAEB-F75E-4D48-ACA5-C2F213CE2B5A}" type="presOf" srcId="{81BB3B79-23D8-4B9D-B739-8F8CC03D7668}" destId="{D8FDAAF1-A56B-44E7-B986-452D539316C3}" srcOrd="0" destOrd="0" presId="urn:microsoft.com/office/officeart/2005/8/layout/chevron1"/>
    <dgm:cxn modelId="{6815C729-BA36-431E-ACB6-FF6125BA4DD6}" type="presParOf" srcId="{32B560EB-88BC-4375-9D1F-C9D38E8CB2CA}" destId="{9743156B-D500-4C92-AFC6-C18C1CECC48D}" srcOrd="0" destOrd="0" presId="urn:microsoft.com/office/officeart/2005/8/layout/chevron1"/>
    <dgm:cxn modelId="{3E45664E-0D16-45EF-9CAE-DD9E562CD661}" type="presParOf" srcId="{32B560EB-88BC-4375-9D1F-C9D38E8CB2CA}" destId="{5BA802F9-3B67-4129-A9C1-7033187BA7C1}" srcOrd="1" destOrd="0" presId="urn:microsoft.com/office/officeart/2005/8/layout/chevron1"/>
    <dgm:cxn modelId="{3BCC06B2-A4DB-49E9-A57E-4B0AEA7261BD}" type="presParOf" srcId="{32B560EB-88BC-4375-9D1F-C9D38E8CB2CA}" destId="{9E20FAA1-CA10-4308-9020-7505D7EC2CD0}" srcOrd="2" destOrd="0" presId="urn:microsoft.com/office/officeart/2005/8/layout/chevron1"/>
    <dgm:cxn modelId="{A7394AC8-CC2D-47E8-BBB1-92765C1E6DB0}" type="presParOf" srcId="{32B560EB-88BC-4375-9D1F-C9D38E8CB2CA}" destId="{E67F4F79-9405-43D6-97A3-B0B36E991465}" srcOrd="3" destOrd="0" presId="urn:microsoft.com/office/officeart/2005/8/layout/chevron1"/>
    <dgm:cxn modelId="{B055914D-D006-4BB1-91AB-8AEC1CD7C790}" type="presParOf" srcId="{32B560EB-88BC-4375-9D1F-C9D38E8CB2CA}" destId="{14A38BAE-E6E1-4B49-95BF-6BD95B603C5A}" srcOrd="4" destOrd="0" presId="urn:microsoft.com/office/officeart/2005/8/layout/chevron1"/>
    <dgm:cxn modelId="{39ED3DE6-4DDE-4B32-BE33-36BD0724D640}" type="presParOf" srcId="{32B560EB-88BC-4375-9D1F-C9D38E8CB2CA}" destId="{B0059085-A586-4D57-81C0-E8B05389C135}" srcOrd="5" destOrd="0" presId="urn:microsoft.com/office/officeart/2005/8/layout/chevron1"/>
    <dgm:cxn modelId="{D2204D53-4903-4911-80B0-E9BFF4CCF2A9}" type="presParOf" srcId="{32B560EB-88BC-4375-9D1F-C9D38E8CB2CA}" destId="{D8FDAAF1-A56B-44E7-B986-452D539316C3}" srcOrd="6" destOrd="0" presId="urn:microsoft.com/office/officeart/2005/8/layout/chevron1"/>
    <dgm:cxn modelId="{B28903A6-F53B-46BF-B7A1-DAC181C9CE2D}" type="presParOf" srcId="{32B560EB-88BC-4375-9D1F-C9D38E8CB2CA}" destId="{9BDA1533-DCD8-4032-967D-2DB149FAD0BE}" srcOrd="7" destOrd="0" presId="urn:microsoft.com/office/officeart/2005/8/layout/chevron1"/>
    <dgm:cxn modelId="{363A2EE2-5F5E-4B0B-968C-BAD17CA8992E}" type="presParOf" srcId="{32B560EB-88BC-4375-9D1F-C9D38E8CB2CA}" destId="{8D5BAE15-73B3-44AF-B08A-EEB910882B56}" srcOrd="8" destOrd="0" presId="urn:microsoft.com/office/officeart/2005/8/layout/chevron1"/>
    <dgm:cxn modelId="{0BE07C60-2605-46D2-9805-7B9BDA5146CE}" type="presParOf" srcId="{32B560EB-88BC-4375-9D1F-C9D38E8CB2CA}" destId="{0D794D3B-7251-4462-9D53-84D8B867D573}" srcOrd="9" destOrd="0" presId="urn:microsoft.com/office/officeart/2005/8/layout/chevron1"/>
    <dgm:cxn modelId="{026279AD-2D48-44A5-BD61-EAD590F41632}" type="presParOf" srcId="{32B560EB-88BC-4375-9D1F-C9D38E8CB2CA}" destId="{CF34954E-A71E-465A-9BF7-237C64064711}" srcOrd="10" destOrd="0" presId="urn:microsoft.com/office/officeart/2005/8/layout/chevron1"/>
  </dgm:cxnLst>
  <dgm:bg>
    <a:solidFill>
      <a:srgbClr val="E2E8C7">
        <a:alpha val="30000"/>
      </a:srgbClr>
    </a:solidFill>
  </dgm:bg>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37BEB4D-0B5B-4D02-9D7F-3239FD4DA668}" type="doc">
      <dgm:prSet loTypeId="urn:microsoft.com/office/officeart/2005/8/layout/chevron1" loCatId="process" qsTypeId="urn:microsoft.com/office/officeart/2005/8/quickstyle/simple1" qsCatId="simple" csTypeId="urn:microsoft.com/office/officeart/2005/8/colors/accent1_2" csCatId="accent1" phldr="1"/>
      <dgm:spPr/>
    </dgm:pt>
    <dgm:pt modelId="{D9DF7375-28B4-46DC-AC9D-A9ECDB264140}">
      <dgm:prSet phldrT="[Text]" custT="1"/>
      <dgm:spPr>
        <a:solidFill>
          <a:srgbClr val="E2E8C7"/>
        </a:solidFill>
        <a:ln>
          <a:solidFill>
            <a:srgbClr val="E8EDD2"/>
          </a:solidFill>
        </a:ln>
      </dgm:spPr>
      <dgm:t>
        <a:bodyPr/>
        <a:lstStyle/>
        <a:p>
          <a:r>
            <a:rPr lang="de-DE" sz="1000" b="1" dirty="0">
              <a:solidFill>
                <a:schemeClr val="tx2"/>
              </a:solidFill>
              <a:hlinkClick xmlns:r="http://schemas.openxmlformats.org/officeDocument/2006/relationships" r:id="rId1" action="ppaction://hlinksldjump">
                <a:extLst>
                  <a:ext uri="{A12FA001-AC4F-418D-AE19-62706E023703}">
                    <ahyp:hlinkClr xmlns="" xmlns:ahyp="http://schemas.microsoft.com/office/drawing/2018/hyperlinkcolor" val="tx"/>
                  </a:ext>
                </a:extLst>
              </a:hlinkClick>
            </a:rPr>
            <a:t>Highlights</a:t>
          </a:r>
          <a:endParaRPr lang="de-DE" sz="1000" b="1" dirty="0">
            <a:solidFill>
              <a:schemeClr val="tx2"/>
            </a:solidFill>
          </a:endParaRPr>
        </a:p>
      </dgm:t>
    </dgm:pt>
    <dgm:pt modelId="{0D59533A-CA12-4159-957C-99474F84F6A6}" type="parTrans" cxnId="{CD8B6146-BEA2-4B05-99CA-ED9779152AC3}">
      <dgm:prSet/>
      <dgm:spPr/>
      <dgm:t>
        <a:bodyPr/>
        <a:lstStyle/>
        <a:p>
          <a:endParaRPr lang="de-DE" sz="1000">
            <a:solidFill>
              <a:schemeClr val="tx2"/>
            </a:solidFill>
          </a:endParaRPr>
        </a:p>
      </dgm:t>
    </dgm:pt>
    <dgm:pt modelId="{579F66FD-0D89-4F19-932C-EA2FA58A1268}" type="sibTrans" cxnId="{CD8B6146-BEA2-4B05-99CA-ED9779152AC3}">
      <dgm:prSet/>
      <dgm:spPr/>
      <dgm:t>
        <a:bodyPr/>
        <a:lstStyle/>
        <a:p>
          <a:endParaRPr lang="de-DE" sz="1000">
            <a:solidFill>
              <a:schemeClr val="tx2"/>
            </a:solidFill>
          </a:endParaRPr>
        </a:p>
      </dgm:t>
    </dgm:pt>
    <dgm:pt modelId="{21251AAB-E309-4317-9CFF-180FC74089EC}">
      <dgm:prSet phldrT="[Text]" custT="1"/>
      <dgm:spPr>
        <a:noFill/>
      </dgm:spPr>
      <dgm:t>
        <a:bodyPr/>
        <a:lstStyle/>
        <a:p>
          <a:r>
            <a:rPr lang="de-DE" sz="1000" dirty="0">
              <a:solidFill>
                <a:schemeClr val="tx2"/>
              </a:solidFill>
              <a:hlinkClick xmlns:r="http://schemas.openxmlformats.org/officeDocument/2006/relationships" r:id="rId2" action="ppaction://hlinksldjump">
                <a:extLst>
                  <a:ext uri="{A12FA001-AC4F-418D-AE19-62706E023703}">
                    <ahyp:hlinkClr xmlns="" xmlns:ahyp="http://schemas.microsoft.com/office/drawing/2018/hyperlinkcolor" val="tx"/>
                  </a:ext>
                </a:extLst>
              </a:hlinkClick>
            </a:rPr>
            <a:t>Research </a:t>
          </a:r>
          <a:r>
            <a:rPr lang="de-DE" sz="1000" dirty="0">
              <a:solidFill>
                <a:schemeClr val="tx2">
                  <a:alpha val="30000"/>
                </a:schemeClr>
              </a:solidFill>
              <a:hlinkClick xmlns:r="http://schemas.openxmlformats.org/officeDocument/2006/relationships" r:id="rId2" action="ppaction://hlinksldjump">
                <a:extLst>
                  <a:ext uri="{A12FA001-AC4F-418D-AE19-62706E023703}">
                    <ahyp:hlinkClr xmlns="" xmlns:ahyp="http://schemas.microsoft.com/office/drawing/2018/hyperlinkcolor" val="tx"/>
                  </a:ext>
                </a:extLst>
              </a:hlinkClick>
            </a:rPr>
            <a:t>motivation</a:t>
          </a:r>
          <a:endParaRPr lang="de-DE" sz="1000" dirty="0">
            <a:solidFill>
              <a:schemeClr val="tx2">
                <a:alpha val="30000"/>
              </a:schemeClr>
            </a:solidFill>
          </a:endParaRPr>
        </a:p>
      </dgm:t>
    </dgm:pt>
    <dgm:pt modelId="{5F3A3252-3209-497D-A2F7-F5A6E079E181}" type="parTrans" cxnId="{E1660351-2BEC-4B09-8E94-43075D0BE54A}">
      <dgm:prSet/>
      <dgm:spPr/>
      <dgm:t>
        <a:bodyPr/>
        <a:lstStyle/>
        <a:p>
          <a:endParaRPr lang="de-DE" sz="1000">
            <a:solidFill>
              <a:schemeClr val="tx2"/>
            </a:solidFill>
          </a:endParaRPr>
        </a:p>
      </dgm:t>
    </dgm:pt>
    <dgm:pt modelId="{B2087AAC-FD82-4D15-BE07-74C612D7292F}" type="sibTrans" cxnId="{E1660351-2BEC-4B09-8E94-43075D0BE54A}">
      <dgm:prSet/>
      <dgm:spPr/>
      <dgm:t>
        <a:bodyPr/>
        <a:lstStyle/>
        <a:p>
          <a:endParaRPr lang="de-DE" sz="1000">
            <a:solidFill>
              <a:schemeClr val="tx2"/>
            </a:solidFill>
          </a:endParaRPr>
        </a:p>
      </dgm:t>
    </dgm:pt>
    <dgm:pt modelId="{A33C9AD5-1A4B-4323-A3C8-071AC0144C94}">
      <dgm:prSet phldrT="[Text]" custT="1"/>
      <dgm:spPr>
        <a:noFill/>
      </dgm:spPr>
      <dgm:t>
        <a:bodyPr/>
        <a:lstStyle/>
        <a:p>
          <a:r>
            <a:rPr lang="de-DE" sz="1000" dirty="0">
              <a:solidFill>
                <a:schemeClr val="tx2"/>
              </a:solidFill>
              <a:hlinkClick xmlns:r="http://schemas.openxmlformats.org/officeDocument/2006/relationships" r:id="rId3" action="ppaction://hlinksldjump">
                <a:extLst>
                  <a:ext uri="{A12FA001-AC4F-418D-AE19-62706E023703}">
                    <ahyp:hlinkClr xmlns="" xmlns:ahyp="http://schemas.microsoft.com/office/drawing/2018/hyperlinkcolor" val="tx"/>
                  </a:ext>
                </a:extLst>
              </a:hlinkClick>
            </a:rPr>
            <a:t>Temporal dynamics</a:t>
          </a:r>
          <a:endParaRPr lang="de-DE" sz="1000" dirty="0">
            <a:solidFill>
              <a:schemeClr val="tx2"/>
            </a:solidFill>
          </a:endParaRPr>
        </a:p>
      </dgm:t>
    </dgm:pt>
    <dgm:pt modelId="{9FB1A4C4-C69E-4AFF-B06E-892F0AE2E7CD}" type="parTrans" cxnId="{F04A0278-033B-43CE-920E-25AA978E17F5}">
      <dgm:prSet/>
      <dgm:spPr/>
      <dgm:t>
        <a:bodyPr/>
        <a:lstStyle/>
        <a:p>
          <a:endParaRPr lang="de-DE" sz="1000">
            <a:solidFill>
              <a:schemeClr val="tx2"/>
            </a:solidFill>
          </a:endParaRPr>
        </a:p>
      </dgm:t>
    </dgm:pt>
    <dgm:pt modelId="{547424B0-6777-4731-8FFC-CC8AA7BEC78B}" type="sibTrans" cxnId="{F04A0278-033B-43CE-920E-25AA978E17F5}">
      <dgm:prSet/>
      <dgm:spPr/>
      <dgm:t>
        <a:bodyPr/>
        <a:lstStyle/>
        <a:p>
          <a:endParaRPr lang="de-DE" sz="1000">
            <a:solidFill>
              <a:schemeClr val="tx2"/>
            </a:solidFill>
          </a:endParaRPr>
        </a:p>
      </dgm:t>
    </dgm:pt>
    <dgm:pt modelId="{D5241073-1BE1-49FA-8B74-A2AD4F7A42AD}">
      <dgm:prSet phldrT="[Text]" custT="1"/>
      <dgm:spPr>
        <a:noFill/>
      </dgm:spPr>
      <dgm:t>
        <a:bodyPr/>
        <a:lstStyle/>
        <a:p>
          <a:r>
            <a:rPr lang="de-DE" sz="1000" dirty="0" smtClean="0">
              <a:solidFill>
                <a:schemeClr val="tx2"/>
              </a:solidFill>
              <a:hlinkClick xmlns:r="http://schemas.openxmlformats.org/officeDocument/2006/relationships" r:id="rId4" action="ppaction://hlinksldjump"/>
            </a:rPr>
            <a:t>Sensor </a:t>
          </a:r>
          <a:r>
            <a:rPr lang="de-DE" sz="1000" dirty="0" err="1" smtClean="0">
              <a:solidFill>
                <a:schemeClr val="tx2"/>
              </a:solidFill>
              <a:hlinkClick xmlns:r="http://schemas.openxmlformats.org/officeDocument/2006/relationships" r:id="rId4" action="ppaction://hlinksldjump"/>
            </a:rPr>
            <a:t>network</a:t>
          </a:r>
          <a:r>
            <a:rPr lang="de-DE" sz="1000" dirty="0" smtClean="0">
              <a:solidFill>
                <a:schemeClr val="tx2"/>
              </a:solidFill>
              <a:hlinkClick xmlns:r="http://schemas.openxmlformats.org/officeDocument/2006/relationships" r:id="rId4" action="ppaction://hlinksldjump"/>
            </a:rPr>
            <a:t> &amp; </a:t>
          </a:r>
          <a:r>
            <a:rPr lang="de-DE" sz="1000" dirty="0" err="1" smtClean="0">
              <a:solidFill>
                <a:schemeClr val="tx2"/>
              </a:solidFill>
              <a:hlinkClick xmlns:r="http://schemas.openxmlformats.org/officeDocument/2006/relationships" r:id="rId4" action="ppaction://hlinksldjump"/>
            </a:rPr>
            <a:t>dataset</a:t>
          </a:r>
          <a:endParaRPr lang="de-DE" sz="1000" dirty="0" smtClean="0">
            <a:solidFill>
              <a:schemeClr val="tx2"/>
            </a:solidFill>
          </a:endParaRPr>
        </a:p>
      </dgm:t>
    </dgm:pt>
    <dgm:pt modelId="{0F6E1CF1-4AE2-4D3F-A84F-E37041ECC890}" type="parTrans" cxnId="{205F16DC-CAC4-4378-9ED6-C1E2BCC46086}">
      <dgm:prSet/>
      <dgm:spPr/>
      <dgm:t>
        <a:bodyPr/>
        <a:lstStyle/>
        <a:p>
          <a:endParaRPr lang="de-DE" sz="1000">
            <a:solidFill>
              <a:schemeClr val="tx2"/>
            </a:solidFill>
          </a:endParaRPr>
        </a:p>
      </dgm:t>
    </dgm:pt>
    <dgm:pt modelId="{46C75B63-C5A2-44BA-9525-BF4A68296C37}" type="sibTrans" cxnId="{205F16DC-CAC4-4378-9ED6-C1E2BCC46086}">
      <dgm:prSet/>
      <dgm:spPr/>
      <dgm:t>
        <a:bodyPr/>
        <a:lstStyle/>
        <a:p>
          <a:endParaRPr lang="de-DE" sz="1000">
            <a:solidFill>
              <a:schemeClr val="tx2"/>
            </a:solidFill>
          </a:endParaRPr>
        </a:p>
      </dgm:t>
    </dgm:pt>
    <dgm:pt modelId="{81BB3B79-23D8-4B9D-B739-8F8CC03D7668}">
      <dgm:prSet phldrT="[Text]" custT="1"/>
      <dgm:spPr>
        <a:noFill/>
      </dgm:spPr>
      <dgm:t>
        <a:bodyPr/>
        <a:lstStyle/>
        <a:p>
          <a:r>
            <a:rPr lang="de-DE" sz="1000" dirty="0">
              <a:solidFill>
                <a:schemeClr val="tx2"/>
              </a:solidFill>
              <a:hlinkClick xmlns:r="http://schemas.openxmlformats.org/officeDocument/2006/relationships" r:id="rId5" action="ppaction://hlinksldjump">
                <a:extLst>
                  <a:ext uri="{A12FA001-AC4F-418D-AE19-62706E023703}">
                    <ahyp:hlinkClr xmlns="" xmlns:ahyp="http://schemas.microsoft.com/office/drawing/2018/hyperlinkcolor" val="tx"/>
                  </a:ext>
                </a:extLst>
              </a:hlinkClick>
            </a:rPr>
            <a:t>Spatial </a:t>
          </a:r>
          <a:r>
            <a:rPr lang="de-DE" sz="1000" dirty="0">
              <a:solidFill>
                <a:schemeClr val="tx2">
                  <a:alpha val="30000"/>
                </a:schemeClr>
              </a:solidFill>
              <a:hlinkClick xmlns:r="http://schemas.openxmlformats.org/officeDocument/2006/relationships" r:id="rId5" action="ppaction://hlinksldjump">
                <a:extLst>
                  <a:ext uri="{A12FA001-AC4F-418D-AE19-62706E023703}">
                    <ahyp:hlinkClr xmlns="" xmlns:ahyp="http://schemas.microsoft.com/office/drawing/2018/hyperlinkcolor" val="tx"/>
                  </a:ext>
                </a:extLst>
              </a:hlinkClick>
            </a:rPr>
            <a:t>variability</a:t>
          </a:r>
          <a:endParaRPr lang="de-DE" sz="1000" dirty="0">
            <a:solidFill>
              <a:schemeClr val="tx2">
                <a:alpha val="30000"/>
              </a:schemeClr>
            </a:solidFill>
          </a:endParaRPr>
        </a:p>
      </dgm:t>
    </dgm:pt>
    <dgm:pt modelId="{9E4FCD75-0D1D-4A6D-A798-3ABFE7CB1BE5}" type="parTrans" cxnId="{FA979072-9996-4AAD-B1B1-5559E8B109F0}">
      <dgm:prSet/>
      <dgm:spPr/>
      <dgm:t>
        <a:bodyPr/>
        <a:lstStyle/>
        <a:p>
          <a:endParaRPr lang="de-DE" sz="1000">
            <a:solidFill>
              <a:schemeClr val="tx2"/>
            </a:solidFill>
          </a:endParaRPr>
        </a:p>
      </dgm:t>
    </dgm:pt>
    <dgm:pt modelId="{C4104583-FDD8-4432-8283-F94AB7A911EE}" type="sibTrans" cxnId="{FA979072-9996-4AAD-B1B1-5559E8B109F0}">
      <dgm:prSet/>
      <dgm:spPr/>
      <dgm:t>
        <a:bodyPr/>
        <a:lstStyle/>
        <a:p>
          <a:endParaRPr lang="de-DE" sz="1000">
            <a:solidFill>
              <a:schemeClr val="tx2"/>
            </a:solidFill>
          </a:endParaRPr>
        </a:p>
      </dgm:t>
    </dgm:pt>
    <dgm:pt modelId="{02ED0A32-9CE4-4BB0-864A-1D6F651263B9}">
      <dgm:prSet phldrT="[Text]" custT="1"/>
      <dgm:spPr>
        <a:noFill/>
        <a:ln>
          <a:noFill/>
        </a:ln>
      </dgm:spPr>
      <dgm:t>
        <a:bodyPr/>
        <a:lstStyle/>
        <a:p>
          <a:r>
            <a:rPr lang="de-DE" sz="1000" dirty="0">
              <a:solidFill>
                <a:schemeClr val="tx2"/>
              </a:solidFill>
              <a:hlinkClick xmlns:r="http://schemas.openxmlformats.org/officeDocument/2006/relationships" r:id="rId6" action="ppaction://hlinksldjump">
                <a:extLst>
                  <a:ext uri="{A12FA001-AC4F-418D-AE19-62706E023703}">
                    <ahyp:hlinkClr xmlns="" xmlns:ahyp="http://schemas.microsoft.com/office/drawing/2018/hyperlinkcolor" val="tx"/>
                  </a:ext>
                </a:extLst>
              </a:hlinkClick>
            </a:rPr>
            <a:t>Conclusion &amp; Outlook</a:t>
          </a:r>
          <a:endParaRPr lang="de-DE" sz="1000" dirty="0">
            <a:solidFill>
              <a:schemeClr val="tx2"/>
            </a:solidFill>
          </a:endParaRPr>
        </a:p>
      </dgm:t>
    </dgm:pt>
    <dgm:pt modelId="{4106040F-028E-42DD-87F8-58430B0E10E1}" type="parTrans" cxnId="{AE2F74C6-8F77-4CDE-BBFC-ABC3EC47FEBF}">
      <dgm:prSet/>
      <dgm:spPr/>
      <dgm:t>
        <a:bodyPr/>
        <a:lstStyle/>
        <a:p>
          <a:endParaRPr lang="de-DE" sz="1000">
            <a:solidFill>
              <a:schemeClr val="tx2"/>
            </a:solidFill>
          </a:endParaRPr>
        </a:p>
      </dgm:t>
    </dgm:pt>
    <dgm:pt modelId="{AFC973B9-3AFF-470F-A244-17487CB7D8B3}" type="sibTrans" cxnId="{AE2F74C6-8F77-4CDE-BBFC-ABC3EC47FEBF}">
      <dgm:prSet/>
      <dgm:spPr/>
      <dgm:t>
        <a:bodyPr/>
        <a:lstStyle/>
        <a:p>
          <a:endParaRPr lang="de-DE" sz="1000">
            <a:solidFill>
              <a:schemeClr val="tx2"/>
            </a:solidFill>
          </a:endParaRPr>
        </a:p>
      </dgm:t>
    </dgm:pt>
    <dgm:pt modelId="{32B560EB-88BC-4375-9D1F-C9D38E8CB2CA}" type="pres">
      <dgm:prSet presAssocID="{237BEB4D-0B5B-4D02-9D7F-3239FD4DA668}" presName="Name0" presStyleCnt="0">
        <dgm:presLayoutVars>
          <dgm:dir/>
          <dgm:animLvl val="lvl"/>
          <dgm:resizeHandles val="exact"/>
        </dgm:presLayoutVars>
      </dgm:prSet>
      <dgm:spPr/>
    </dgm:pt>
    <dgm:pt modelId="{9743156B-D500-4C92-AFC6-C18C1CECC48D}" type="pres">
      <dgm:prSet presAssocID="{D9DF7375-28B4-46DC-AC9D-A9ECDB264140}" presName="parTxOnly" presStyleLbl="node1" presStyleIdx="0" presStyleCnt="6">
        <dgm:presLayoutVars>
          <dgm:chMax val="0"/>
          <dgm:chPref val="0"/>
          <dgm:bulletEnabled val="1"/>
        </dgm:presLayoutVars>
      </dgm:prSet>
      <dgm:spPr/>
      <dgm:t>
        <a:bodyPr/>
        <a:lstStyle/>
        <a:p>
          <a:endParaRPr lang="de-DE"/>
        </a:p>
      </dgm:t>
    </dgm:pt>
    <dgm:pt modelId="{5BA802F9-3B67-4129-A9C1-7033187BA7C1}" type="pres">
      <dgm:prSet presAssocID="{579F66FD-0D89-4F19-932C-EA2FA58A1268}" presName="parTxOnlySpace" presStyleCnt="0"/>
      <dgm:spPr/>
    </dgm:pt>
    <dgm:pt modelId="{9E20FAA1-CA10-4308-9020-7505D7EC2CD0}" type="pres">
      <dgm:prSet presAssocID="{21251AAB-E309-4317-9CFF-180FC74089EC}" presName="parTxOnly" presStyleLbl="node1" presStyleIdx="1" presStyleCnt="6">
        <dgm:presLayoutVars>
          <dgm:chMax val="0"/>
          <dgm:chPref val="0"/>
          <dgm:bulletEnabled val="1"/>
        </dgm:presLayoutVars>
      </dgm:prSet>
      <dgm:spPr/>
      <dgm:t>
        <a:bodyPr/>
        <a:lstStyle/>
        <a:p>
          <a:endParaRPr lang="de-DE"/>
        </a:p>
      </dgm:t>
    </dgm:pt>
    <dgm:pt modelId="{E67F4F79-9405-43D6-97A3-B0B36E991465}" type="pres">
      <dgm:prSet presAssocID="{B2087AAC-FD82-4D15-BE07-74C612D7292F}" presName="parTxOnlySpace" presStyleCnt="0"/>
      <dgm:spPr/>
    </dgm:pt>
    <dgm:pt modelId="{14A38BAE-E6E1-4B49-95BF-6BD95B603C5A}" type="pres">
      <dgm:prSet presAssocID="{D5241073-1BE1-49FA-8B74-A2AD4F7A42AD}" presName="parTxOnly" presStyleLbl="node1" presStyleIdx="2" presStyleCnt="6">
        <dgm:presLayoutVars>
          <dgm:chMax val="0"/>
          <dgm:chPref val="0"/>
          <dgm:bulletEnabled val="1"/>
        </dgm:presLayoutVars>
      </dgm:prSet>
      <dgm:spPr/>
      <dgm:t>
        <a:bodyPr/>
        <a:lstStyle/>
        <a:p>
          <a:endParaRPr lang="de-DE"/>
        </a:p>
      </dgm:t>
    </dgm:pt>
    <dgm:pt modelId="{B0059085-A586-4D57-81C0-E8B05389C135}" type="pres">
      <dgm:prSet presAssocID="{46C75B63-C5A2-44BA-9525-BF4A68296C37}" presName="parTxOnlySpace" presStyleCnt="0"/>
      <dgm:spPr/>
    </dgm:pt>
    <dgm:pt modelId="{D8FDAAF1-A56B-44E7-B986-452D539316C3}" type="pres">
      <dgm:prSet presAssocID="{81BB3B79-23D8-4B9D-B739-8F8CC03D7668}" presName="parTxOnly" presStyleLbl="node1" presStyleIdx="3" presStyleCnt="6">
        <dgm:presLayoutVars>
          <dgm:chMax val="0"/>
          <dgm:chPref val="0"/>
          <dgm:bulletEnabled val="1"/>
        </dgm:presLayoutVars>
      </dgm:prSet>
      <dgm:spPr/>
      <dgm:t>
        <a:bodyPr/>
        <a:lstStyle/>
        <a:p>
          <a:endParaRPr lang="de-DE"/>
        </a:p>
      </dgm:t>
    </dgm:pt>
    <dgm:pt modelId="{9BDA1533-DCD8-4032-967D-2DB149FAD0BE}" type="pres">
      <dgm:prSet presAssocID="{C4104583-FDD8-4432-8283-F94AB7A911EE}" presName="parTxOnlySpace" presStyleCnt="0"/>
      <dgm:spPr/>
    </dgm:pt>
    <dgm:pt modelId="{8D5BAE15-73B3-44AF-B08A-EEB910882B56}" type="pres">
      <dgm:prSet presAssocID="{A33C9AD5-1A4B-4323-A3C8-071AC0144C94}" presName="parTxOnly" presStyleLbl="node1" presStyleIdx="4" presStyleCnt="6">
        <dgm:presLayoutVars>
          <dgm:chMax val="0"/>
          <dgm:chPref val="0"/>
          <dgm:bulletEnabled val="1"/>
        </dgm:presLayoutVars>
      </dgm:prSet>
      <dgm:spPr/>
      <dgm:t>
        <a:bodyPr/>
        <a:lstStyle/>
        <a:p>
          <a:endParaRPr lang="de-DE"/>
        </a:p>
      </dgm:t>
    </dgm:pt>
    <dgm:pt modelId="{0D794D3B-7251-4462-9D53-84D8B867D573}" type="pres">
      <dgm:prSet presAssocID="{547424B0-6777-4731-8FFC-CC8AA7BEC78B}" presName="parTxOnlySpace" presStyleCnt="0"/>
      <dgm:spPr/>
    </dgm:pt>
    <dgm:pt modelId="{CF34954E-A71E-465A-9BF7-237C64064711}" type="pres">
      <dgm:prSet presAssocID="{02ED0A32-9CE4-4BB0-864A-1D6F651263B9}" presName="parTxOnly" presStyleLbl="node1" presStyleIdx="5" presStyleCnt="6">
        <dgm:presLayoutVars>
          <dgm:chMax val="0"/>
          <dgm:chPref val="0"/>
          <dgm:bulletEnabled val="1"/>
        </dgm:presLayoutVars>
      </dgm:prSet>
      <dgm:spPr/>
      <dgm:t>
        <a:bodyPr/>
        <a:lstStyle/>
        <a:p>
          <a:endParaRPr lang="de-DE"/>
        </a:p>
      </dgm:t>
    </dgm:pt>
  </dgm:ptLst>
  <dgm:cxnLst>
    <dgm:cxn modelId="{D89FFFAC-42F4-4F51-B4DC-CACB3223691B}" type="presOf" srcId="{02ED0A32-9CE4-4BB0-864A-1D6F651263B9}" destId="{CF34954E-A71E-465A-9BF7-237C64064711}" srcOrd="0" destOrd="0" presId="urn:microsoft.com/office/officeart/2005/8/layout/chevron1"/>
    <dgm:cxn modelId="{F1E7A7F8-3BD3-4889-ADE1-1DCD36BCD3EB}" type="presOf" srcId="{D9DF7375-28B4-46DC-AC9D-A9ECDB264140}" destId="{9743156B-D500-4C92-AFC6-C18C1CECC48D}" srcOrd="0" destOrd="0" presId="urn:microsoft.com/office/officeart/2005/8/layout/chevron1"/>
    <dgm:cxn modelId="{ACB34D47-18CB-4D9B-B7C9-038D2057B310}" type="presOf" srcId="{A33C9AD5-1A4B-4323-A3C8-071AC0144C94}" destId="{8D5BAE15-73B3-44AF-B08A-EEB910882B56}" srcOrd="0" destOrd="0" presId="urn:microsoft.com/office/officeart/2005/8/layout/chevron1"/>
    <dgm:cxn modelId="{F04A0278-033B-43CE-920E-25AA978E17F5}" srcId="{237BEB4D-0B5B-4D02-9D7F-3239FD4DA668}" destId="{A33C9AD5-1A4B-4323-A3C8-071AC0144C94}" srcOrd="4" destOrd="0" parTransId="{9FB1A4C4-C69E-4AFF-B06E-892F0AE2E7CD}" sibTransId="{547424B0-6777-4731-8FFC-CC8AA7BEC78B}"/>
    <dgm:cxn modelId="{CE41791C-6122-491E-9832-BD12EDCB556B}" type="presOf" srcId="{237BEB4D-0B5B-4D02-9D7F-3239FD4DA668}" destId="{32B560EB-88BC-4375-9D1F-C9D38E8CB2CA}" srcOrd="0" destOrd="0" presId="urn:microsoft.com/office/officeart/2005/8/layout/chevron1"/>
    <dgm:cxn modelId="{F3D0E3F5-9960-4AF7-81DB-8CFD200A842C}" type="presOf" srcId="{21251AAB-E309-4317-9CFF-180FC74089EC}" destId="{9E20FAA1-CA10-4308-9020-7505D7EC2CD0}" srcOrd="0" destOrd="0" presId="urn:microsoft.com/office/officeart/2005/8/layout/chevron1"/>
    <dgm:cxn modelId="{3F84B43B-56F3-4C64-BB99-100597CEE418}" type="presOf" srcId="{D5241073-1BE1-49FA-8B74-A2AD4F7A42AD}" destId="{14A38BAE-E6E1-4B49-95BF-6BD95B603C5A}" srcOrd="0" destOrd="0" presId="urn:microsoft.com/office/officeart/2005/8/layout/chevron1"/>
    <dgm:cxn modelId="{AE2F74C6-8F77-4CDE-BBFC-ABC3EC47FEBF}" srcId="{237BEB4D-0B5B-4D02-9D7F-3239FD4DA668}" destId="{02ED0A32-9CE4-4BB0-864A-1D6F651263B9}" srcOrd="5" destOrd="0" parTransId="{4106040F-028E-42DD-87F8-58430B0E10E1}" sibTransId="{AFC973B9-3AFF-470F-A244-17487CB7D8B3}"/>
    <dgm:cxn modelId="{E1660351-2BEC-4B09-8E94-43075D0BE54A}" srcId="{237BEB4D-0B5B-4D02-9D7F-3239FD4DA668}" destId="{21251AAB-E309-4317-9CFF-180FC74089EC}" srcOrd="1" destOrd="0" parTransId="{5F3A3252-3209-497D-A2F7-F5A6E079E181}" sibTransId="{B2087AAC-FD82-4D15-BE07-74C612D7292F}"/>
    <dgm:cxn modelId="{FA979072-9996-4AAD-B1B1-5559E8B109F0}" srcId="{237BEB4D-0B5B-4D02-9D7F-3239FD4DA668}" destId="{81BB3B79-23D8-4B9D-B739-8F8CC03D7668}" srcOrd="3" destOrd="0" parTransId="{9E4FCD75-0D1D-4A6D-A798-3ABFE7CB1BE5}" sibTransId="{C4104583-FDD8-4432-8283-F94AB7A911EE}"/>
    <dgm:cxn modelId="{205F16DC-CAC4-4378-9ED6-C1E2BCC46086}" srcId="{237BEB4D-0B5B-4D02-9D7F-3239FD4DA668}" destId="{D5241073-1BE1-49FA-8B74-A2AD4F7A42AD}" srcOrd="2" destOrd="0" parTransId="{0F6E1CF1-4AE2-4D3F-A84F-E37041ECC890}" sibTransId="{46C75B63-C5A2-44BA-9525-BF4A68296C37}"/>
    <dgm:cxn modelId="{CD8B6146-BEA2-4B05-99CA-ED9779152AC3}" srcId="{237BEB4D-0B5B-4D02-9D7F-3239FD4DA668}" destId="{D9DF7375-28B4-46DC-AC9D-A9ECDB264140}" srcOrd="0" destOrd="0" parTransId="{0D59533A-CA12-4159-957C-99474F84F6A6}" sibTransId="{579F66FD-0D89-4F19-932C-EA2FA58A1268}"/>
    <dgm:cxn modelId="{58A3EAEB-F75E-4D48-ACA5-C2F213CE2B5A}" type="presOf" srcId="{81BB3B79-23D8-4B9D-B739-8F8CC03D7668}" destId="{D8FDAAF1-A56B-44E7-B986-452D539316C3}" srcOrd="0" destOrd="0" presId="urn:microsoft.com/office/officeart/2005/8/layout/chevron1"/>
    <dgm:cxn modelId="{6815C729-BA36-431E-ACB6-FF6125BA4DD6}" type="presParOf" srcId="{32B560EB-88BC-4375-9D1F-C9D38E8CB2CA}" destId="{9743156B-D500-4C92-AFC6-C18C1CECC48D}" srcOrd="0" destOrd="0" presId="urn:microsoft.com/office/officeart/2005/8/layout/chevron1"/>
    <dgm:cxn modelId="{3E45664E-0D16-45EF-9CAE-DD9E562CD661}" type="presParOf" srcId="{32B560EB-88BC-4375-9D1F-C9D38E8CB2CA}" destId="{5BA802F9-3B67-4129-A9C1-7033187BA7C1}" srcOrd="1" destOrd="0" presId="urn:microsoft.com/office/officeart/2005/8/layout/chevron1"/>
    <dgm:cxn modelId="{3BCC06B2-A4DB-49E9-A57E-4B0AEA7261BD}" type="presParOf" srcId="{32B560EB-88BC-4375-9D1F-C9D38E8CB2CA}" destId="{9E20FAA1-CA10-4308-9020-7505D7EC2CD0}" srcOrd="2" destOrd="0" presId="urn:microsoft.com/office/officeart/2005/8/layout/chevron1"/>
    <dgm:cxn modelId="{A7394AC8-CC2D-47E8-BBB1-92765C1E6DB0}" type="presParOf" srcId="{32B560EB-88BC-4375-9D1F-C9D38E8CB2CA}" destId="{E67F4F79-9405-43D6-97A3-B0B36E991465}" srcOrd="3" destOrd="0" presId="urn:microsoft.com/office/officeart/2005/8/layout/chevron1"/>
    <dgm:cxn modelId="{B055914D-D006-4BB1-91AB-8AEC1CD7C790}" type="presParOf" srcId="{32B560EB-88BC-4375-9D1F-C9D38E8CB2CA}" destId="{14A38BAE-E6E1-4B49-95BF-6BD95B603C5A}" srcOrd="4" destOrd="0" presId="urn:microsoft.com/office/officeart/2005/8/layout/chevron1"/>
    <dgm:cxn modelId="{39ED3DE6-4DDE-4B32-BE33-36BD0724D640}" type="presParOf" srcId="{32B560EB-88BC-4375-9D1F-C9D38E8CB2CA}" destId="{B0059085-A586-4D57-81C0-E8B05389C135}" srcOrd="5" destOrd="0" presId="urn:microsoft.com/office/officeart/2005/8/layout/chevron1"/>
    <dgm:cxn modelId="{D2204D53-4903-4911-80B0-E9BFF4CCF2A9}" type="presParOf" srcId="{32B560EB-88BC-4375-9D1F-C9D38E8CB2CA}" destId="{D8FDAAF1-A56B-44E7-B986-452D539316C3}" srcOrd="6" destOrd="0" presId="urn:microsoft.com/office/officeart/2005/8/layout/chevron1"/>
    <dgm:cxn modelId="{B28903A6-F53B-46BF-B7A1-DAC181C9CE2D}" type="presParOf" srcId="{32B560EB-88BC-4375-9D1F-C9D38E8CB2CA}" destId="{9BDA1533-DCD8-4032-967D-2DB149FAD0BE}" srcOrd="7" destOrd="0" presId="urn:microsoft.com/office/officeart/2005/8/layout/chevron1"/>
    <dgm:cxn modelId="{363A2EE2-5F5E-4B0B-968C-BAD17CA8992E}" type="presParOf" srcId="{32B560EB-88BC-4375-9D1F-C9D38E8CB2CA}" destId="{8D5BAE15-73B3-44AF-B08A-EEB910882B56}" srcOrd="8" destOrd="0" presId="urn:microsoft.com/office/officeart/2005/8/layout/chevron1"/>
    <dgm:cxn modelId="{0BE07C60-2605-46D2-9805-7B9BDA5146CE}" type="presParOf" srcId="{32B560EB-88BC-4375-9D1F-C9D38E8CB2CA}" destId="{0D794D3B-7251-4462-9D53-84D8B867D573}" srcOrd="9" destOrd="0" presId="urn:microsoft.com/office/officeart/2005/8/layout/chevron1"/>
    <dgm:cxn modelId="{026279AD-2D48-44A5-BD61-EAD590F41632}" type="presParOf" srcId="{32B560EB-88BC-4375-9D1F-C9D38E8CB2CA}" destId="{CF34954E-A71E-465A-9BF7-237C64064711}" srcOrd="10" destOrd="0" presId="urn:microsoft.com/office/officeart/2005/8/layout/chevron1"/>
  </dgm:cxnLst>
  <dgm:bg>
    <a:solidFill>
      <a:srgbClr val="E2E8C7">
        <a:alpha val="30000"/>
      </a:srgbClr>
    </a:solid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237BEB4D-0B5B-4D02-9D7F-3239FD4DA668}" type="doc">
      <dgm:prSet loTypeId="urn:microsoft.com/office/officeart/2005/8/layout/chevron1" loCatId="process" qsTypeId="urn:microsoft.com/office/officeart/2005/8/quickstyle/simple1" qsCatId="simple" csTypeId="urn:microsoft.com/office/officeart/2005/8/colors/accent1_2" csCatId="accent1" phldr="1"/>
      <dgm:spPr/>
    </dgm:pt>
    <dgm:pt modelId="{D9DF7375-28B4-46DC-AC9D-A9ECDB264140}">
      <dgm:prSet phldrT="[Text]" custT="1"/>
      <dgm:spPr>
        <a:noFill/>
        <a:ln>
          <a:noFill/>
        </a:ln>
      </dgm:spPr>
      <dgm:t>
        <a:bodyPr/>
        <a:lstStyle/>
        <a:p>
          <a:r>
            <a:rPr lang="de-DE" sz="1000" b="0" dirty="0">
              <a:solidFill>
                <a:schemeClr val="tx2"/>
              </a:solidFill>
              <a:hlinkClick xmlns:r="http://schemas.openxmlformats.org/officeDocument/2006/relationships" r:id="rId1" action="ppaction://hlinksldjump">
                <a:extLst>
                  <a:ext uri="{A12FA001-AC4F-418D-AE19-62706E023703}">
                    <ahyp:hlinkClr xmlns="" xmlns:ahyp="http://schemas.microsoft.com/office/drawing/2018/hyperlinkcolor" val="tx"/>
                  </a:ext>
                </a:extLst>
              </a:hlinkClick>
            </a:rPr>
            <a:t>Highlights</a:t>
          </a:r>
          <a:endParaRPr lang="de-DE" sz="1000" b="0" dirty="0">
            <a:solidFill>
              <a:schemeClr val="tx2"/>
            </a:solidFill>
          </a:endParaRPr>
        </a:p>
      </dgm:t>
    </dgm:pt>
    <dgm:pt modelId="{0D59533A-CA12-4159-957C-99474F84F6A6}" type="parTrans" cxnId="{CD8B6146-BEA2-4B05-99CA-ED9779152AC3}">
      <dgm:prSet/>
      <dgm:spPr/>
      <dgm:t>
        <a:bodyPr/>
        <a:lstStyle/>
        <a:p>
          <a:endParaRPr lang="de-DE" sz="1000">
            <a:solidFill>
              <a:schemeClr val="tx2"/>
            </a:solidFill>
          </a:endParaRPr>
        </a:p>
      </dgm:t>
    </dgm:pt>
    <dgm:pt modelId="{579F66FD-0D89-4F19-932C-EA2FA58A1268}" type="sibTrans" cxnId="{CD8B6146-BEA2-4B05-99CA-ED9779152AC3}">
      <dgm:prSet/>
      <dgm:spPr/>
      <dgm:t>
        <a:bodyPr/>
        <a:lstStyle/>
        <a:p>
          <a:endParaRPr lang="de-DE" sz="1000">
            <a:solidFill>
              <a:schemeClr val="tx2"/>
            </a:solidFill>
          </a:endParaRPr>
        </a:p>
      </dgm:t>
    </dgm:pt>
    <dgm:pt modelId="{21251AAB-E309-4317-9CFF-180FC74089EC}">
      <dgm:prSet phldrT="[Text]" custT="1"/>
      <dgm:spPr>
        <a:noFill/>
      </dgm:spPr>
      <dgm:t>
        <a:bodyPr/>
        <a:lstStyle/>
        <a:p>
          <a:r>
            <a:rPr lang="de-DE" sz="1000" b="0" dirty="0">
              <a:solidFill>
                <a:schemeClr val="tx2"/>
              </a:solidFill>
              <a:hlinkClick xmlns:r="http://schemas.openxmlformats.org/officeDocument/2006/relationships" r:id="rId2" action="ppaction://hlinksldjump">
                <a:extLst>
                  <a:ext uri="{A12FA001-AC4F-418D-AE19-62706E023703}">
                    <ahyp:hlinkClr xmlns="" xmlns:ahyp="http://schemas.microsoft.com/office/drawing/2018/hyperlinkcolor" val="tx"/>
                  </a:ext>
                </a:extLst>
              </a:hlinkClick>
            </a:rPr>
            <a:t>Research </a:t>
          </a:r>
          <a:r>
            <a:rPr lang="de-DE" sz="1000" b="0" dirty="0">
              <a:solidFill>
                <a:schemeClr val="tx2">
                  <a:alpha val="30000"/>
                </a:schemeClr>
              </a:solidFill>
              <a:hlinkClick xmlns:r="http://schemas.openxmlformats.org/officeDocument/2006/relationships" r:id="rId2" action="ppaction://hlinksldjump">
                <a:extLst>
                  <a:ext uri="{A12FA001-AC4F-418D-AE19-62706E023703}">
                    <ahyp:hlinkClr xmlns="" xmlns:ahyp="http://schemas.microsoft.com/office/drawing/2018/hyperlinkcolor" val="tx"/>
                  </a:ext>
                </a:extLst>
              </a:hlinkClick>
            </a:rPr>
            <a:t>motivation</a:t>
          </a:r>
          <a:endParaRPr lang="de-DE" sz="1000" b="0" dirty="0">
            <a:solidFill>
              <a:schemeClr val="tx2">
                <a:alpha val="30000"/>
              </a:schemeClr>
            </a:solidFill>
          </a:endParaRPr>
        </a:p>
      </dgm:t>
    </dgm:pt>
    <dgm:pt modelId="{5F3A3252-3209-497D-A2F7-F5A6E079E181}" type="parTrans" cxnId="{E1660351-2BEC-4B09-8E94-43075D0BE54A}">
      <dgm:prSet/>
      <dgm:spPr/>
      <dgm:t>
        <a:bodyPr/>
        <a:lstStyle/>
        <a:p>
          <a:endParaRPr lang="de-DE" sz="1000">
            <a:solidFill>
              <a:schemeClr val="tx2"/>
            </a:solidFill>
          </a:endParaRPr>
        </a:p>
      </dgm:t>
    </dgm:pt>
    <dgm:pt modelId="{B2087AAC-FD82-4D15-BE07-74C612D7292F}" type="sibTrans" cxnId="{E1660351-2BEC-4B09-8E94-43075D0BE54A}">
      <dgm:prSet/>
      <dgm:spPr/>
      <dgm:t>
        <a:bodyPr/>
        <a:lstStyle/>
        <a:p>
          <a:endParaRPr lang="de-DE" sz="1000">
            <a:solidFill>
              <a:schemeClr val="tx2"/>
            </a:solidFill>
          </a:endParaRPr>
        </a:p>
      </dgm:t>
    </dgm:pt>
    <dgm:pt modelId="{A33C9AD5-1A4B-4323-A3C8-071AC0144C94}">
      <dgm:prSet phldrT="[Text]" custT="1"/>
      <dgm:spPr>
        <a:solidFill>
          <a:srgbClr val="E2E8C7"/>
        </a:solidFill>
      </dgm:spPr>
      <dgm:t>
        <a:bodyPr/>
        <a:lstStyle/>
        <a:p>
          <a:r>
            <a:rPr lang="de-DE" sz="1000" b="1" dirty="0">
              <a:solidFill>
                <a:schemeClr val="tx2"/>
              </a:solidFill>
              <a:hlinkClick xmlns:r="http://schemas.openxmlformats.org/officeDocument/2006/relationships" r:id="rId3" action="ppaction://hlinksldjump">
                <a:extLst>
                  <a:ext uri="{A12FA001-AC4F-418D-AE19-62706E023703}">
                    <ahyp:hlinkClr xmlns="" xmlns:ahyp="http://schemas.microsoft.com/office/drawing/2018/hyperlinkcolor" val="tx"/>
                  </a:ext>
                </a:extLst>
              </a:hlinkClick>
            </a:rPr>
            <a:t>Temporal dynamics</a:t>
          </a:r>
          <a:endParaRPr lang="de-DE" sz="1000" b="1" dirty="0">
            <a:solidFill>
              <a:schemeClr val="tx2"/>
            </a:solidFill>
          </a:endParaRPr>
        </a:p>
      </dgm:t>
    </dgm:pt>
    <dgm:pt modelId="{9FB1A4C4-C69E-4AFF-B06E-892F0AE2E7CD}" type="parTrans" cxnId="{F04A0278-033B-43CE-920E-25AA978E17F5}">
      <dgm:prSet/>
      <dgm:spPr/>
      <dgm:t>
        <a:bodyPr/>
        <a:lstStyle/>
        <a:p>
          <a:endParaRPr lang="de-DE" sz="1000">
            <a:solidFill>
              <a:schemeClr val="tx2"/>
            </a:solidFill>
          </a:endParaRPr>
        </a:p>
      </dgm:t>
    </dgm:pt>
    <dgm:pt modelId="{547424B0-6777-4731-8FFC-CC8AA7BEC78B}" type="sibTrans" cxnId="{F04A0278-033B-43CE-920E-25AA978E17F5}">
      <dgm:prSet/>
      <dgm:spPr/>
      <dgm:t>
        <a:bodyPr/>
        <a:lstStyle/>
        <a:p>
          <a:endParaRPr lang="de-DE" sz="1000">
            <a:solidFill>
              <a:schemeClr val="tx2"/>
            </a:solidFill>
          </a:endParaRPr>
        </a:p>
      </dgm:t>
    </dgm:pt>
    <dgm:pt modelId="{D5241073-1BE1-49FA-8B74-A2AD4F7A42AD}">
      <dgm:prSet phldrT="[Text]" custT="1"/>
      <dgm:spPr>
        <a:noFill/>
      </dgm:spPr>
      <dgm:t>
        <a:bodyPr/>
        <a:lstStyle/>
        <a:p>
          <a:r>
            <a:rPr lang="de-DE" sz="1000" b="0" dirty="0" smtClean="0">
              <a:solidFill>
                <a:schemeClr val="tx2"/>
              </a:solidFill>
              <a:hlinkClick xmlns:r="http://schemas.openxmlformats.org/officeDocument/2006/relationships" r:id="rId4" action="ppaction://hlinksldjump"/>
            </a:rPr>
            <a:t>Sensor </a:t>
          </a:r>
          <a:r>
            <a:rPr lang="de-DE" sz="1000" b="0" dirty="0" err="1" smtClean="0">
              <a:solidFill>
                <a:schemeClr val="tx2"/>
              </a:solidFill>
              <a:hlinkClick xmlns:r="http://schemas.openxmlformats.org/officeDocument/2006/relationships" r:id="rId4" action="ppaction://hlinksldjump"/>
            </a:rPr>
            <a:t>network</a:t>
          </a:r>
          <a:r>
            <a:rPr lang="de-DE" sz="1000" b="0" dirty="0" smtClean="0">
              <a:solidFill>
                <a:schemeClr val="tx2"/>
              </a:solidFill>
              <a:hlinkClick xmlns:r="http://schemas.openxmlformats.org/officeDocument/2006/relationships" r:id="rId4" action="ppaction://hlinksldjump"/>
            </a:rPr>
            <a:t> &amp; </a:t>
          </a:r>
          <a:r>
            <a:rPr lang="de-DE" sz="1000" b="0" dirty="0" err="1" smtClean="0">
              <a:solidFill>
                <a:schemeClr val="tx2"/>
              </a:solidFill>
              <a:hlinkClick xmlns:r="http://schemas.openxmlformats.org/officeDocument/2006/relationships" r:id="rId4" action="ppaction://hlinksldjump"/>
            </a:rPr>
            <a:t>dataset</a:t>
          </a:r>
          <a:endParaRPr lang="de-DE" sz="1000" b="0" dirty="0" smtClean="0">
            <a:solidFill>
              <a:schemeClr val="tx2"/>
            </a:solidFill>
          </a:endParaRPr>
        </a:p>
      </dgm:t>
    </dgm:pt>
    <dgm:pt modelId="{0F6E1CF1-4AE2-4D3F-A84F-E37041ECC890}" type="parTrans" cxnId="{205F16DC-CAC4-4378-9ED6-C1E2BCC46086}">
      <dgm:prSet/>
      <dgm:spPr/>
      <dgm:t>
        <a:bodyPr/>
        <a:lstStyle/>
        <a:p>
          <a:endParaRPr lang="de-DE" sz="1000">
            <a:solidFill>
              <a:schemeClr val="tx2"/>
            </a:solidFill>
          </a:endParaRPr>
        </a:p>
      </dgm:t>
    </dgm:pt>
    <dgm:pt modelId="{46C75B63-C5A2-44BA-9525-BF4A68296C37}" type="sibTrans" cxnId="{205F16DC-CAC4-4378-9ED6-C1E2BCC46086}">
      <dgm:prSet/>
      <dgm:spPr/>
      <dgm:t>
        <a:bodyPr/>
        <a:lstStyle/>
        <a:p>
          <a:endParaRPr lang="de-DE" sz="1000">
            <a:solidFill>
              <a:schemeClr val="tx2"/>
            </a:solidFill>
          </a:endParaRPr>
        </a:p>
      </dgm:t>
    </dgm:pt>
    <dgm:pt modelId="{81BB3B79-23D8-4B9D-B739-8F8CC03D7668}">
      <dgm:prSet phldrT="[Text]" custT="1"/>
      <dgm:spPr>
        <a:noFill/>
      </dgm:spPr>
      <dgm:t>
        <a:bodyPr/>
        <a:lstStyle/>
        <a:p>
          <a:r>
            <a:rPr lang="de-DE" sz="1000" b="0" dirty="0">
              <a:solidFill>
                <a:schemeClr val="tx2"/>
              </a:solidFill>
              <a:hlinkClick xmlns:r="http://schemas.openxmlformats.org/officeDocument/2006/relationships" r:id="rId5" action="ppaction://hlinksldjump">
                <a:extLst>
                  <a:ext uri="{A12FA001-AC4F-418D-AE19-62706E023703}">
                    <ahyp:hlinkClr xmlns="" xmlns:ahyp="http://schemas.microsoft.com/office/drawing/2018/hyperlinkcolor" val="tx"/>
                  </a:ext>
                </a:extLst>
              </a:hlinkClick>
            </a:rPr>
            <a:t>Spatial </a:t>
          </a:r>
          <a:r>
            <a:rPr lang="de-DE" sz="1000" b="0" dirty="0">
              <a:solidFill>
                <a:schemeClr val="tx2">
                  <a:alpha val="30000"/>
                </a:schemeClr>
              </a:solidFill>
              <a:hlinkClick xmlns:r="http://schemas.openxmlformats.org/officeDocument/2006/relationships" r:id="rId5" action="ppaction://hlinksldjump">
                <a:extLst>
                  <a:ext uri="{A12FA001-AC4F-418D-AE19-62706E023703}">
                    <ahyp:hlinkClr xmlns="" xmlns:ahyp="http://schemas.microsoft.com/office/drawing/2018/hyperlinkcolor" val="tx"/>
                  </a:ext>
                </a:extLst>
              </a:hlinkClick>
            </a:rPr>
            <a:t>variability</a:t>
          </a:r>
          <a:endParaRPr lang="de-DE" sz="1000" b="0" dirty="0">
            <a:solidFill>
              <a:schemeClr val="tx2">
                <a:alpha val="30000"/>
              </a:schemeClr>
            </a:solidFill>
          </a:endParaRPr>
        </a:p>
      </dgm:t>
    </dgm:pt>
    <dgm:pt modelId="{9E4FCD75-0D1D-4A6D-A798-3ABFE7CB1BE5}" type="parTrans" cxnId="{FA979072-9996-4AAD-B1B1-5559E8B109F0}">
      <dgm:prSet/>
      <dgm:spPr/>
      <dgm:t>
        <a:bodyPr/>
        <a:lstStyle/>
        <a:p>
          <a:endParaRPr lang="de-DE" sz="1000">
            <a:solidFill>
              <a:schemeClr val="tx2"/>
            </a:solidFill>
          </a:endParaRPr>
        </a:p>
      </dgm:t>
    </dgm:pt>
    <dgm:pt modelId="{C4104583-FDD8-4432-8283-F94AB7A911EE}" type="sibTrans" cxnId="{FA979072-9996-4AAD-B1B1-5559E8B109F0}">
      <dgm:prSet/>
      <dgm:spPr/>
      <dgm:t>
        <a:bodyPr/>
        <a:lstStyle/>
        <a:p>
          <a:endParaRPr lang="de-DE" sz="1000">
            <a:solidFill>
              <a:schemeClr val="tx2"/>
            </a:solidFill>
          </a:endParaRPr>
        </a:p>
      </dgm:t>
    </dgm:pt>
    <dgm:pt modelId="{02ED0A32-9CE4-4BB0-864A-1D6F651263B9}">
      <dgm:prSet phldrT="[Text]" custT="1"/>
      <dgm:spPr>
        <a:noFill/>
        <a:ln>
          <a:noFill/>
        </a:ln>
      </dgm:spPr>
      <dgm:t>
        <a:bodyPr/>
        <a:lstStyle/>
        <a:p>
          <a:r>
            <a:rPr lang="de-DE" sz="1000" dirty="0">
              <a:solidFill>
                <a:schemeClr val="tx2"/>
              </a:solidFill>
              <a:hlinkClick xmlns:r="http://schemas.openxmlformats.org/officeDocument/2006/relationships" r:id="rId6" action="ppaction://hlinksldjump">
                <a:extLst>
                  <a:ext uri="{A12FA001-AC4F-418D-AE19-62706E023703}">
                    <ahyp:hlinkClr xmlns="" xmlns:ahyp="http://schemas.microsoft.com/office/drawing/2018/hyperlinkcolor" val="tx"/>
                  </a:ext>
                </a:extLst>
              </a:hlinkClick>
            </a:rPr>
            <a:t>Conclusion &amp; Outlook</a:t>
          </a:r>
          <a:endParaRPr lang="de-DE" sz="1000" dirty="0">
            <a:solidFill>
              <a:schemeClr val="tx2"/>
            </a:solidFill>
          </a:endParaRPr>
        </a:p>
      </dgm:t>
    </dgm:pt>
    <dgm:pt modelId="{4106040F-028E-42DD-87F8-58430B0E10E1}" type="parTrans" cxnId="{AE2F74C6-8F77-4CDE-BBFC-ABC3EC47FEBF}">
      <dgm:prSet/>
      <dgm:spPr/>
      <dgm:t>
        <a:bodyPr/>
        <a:lstStyle/>
        <a:p>
          <a:endParaRPr lang="de-DE" sz="1000">
            <a:solidFill>
              <a:schemeClr val="tx2"/>
            </a:solidFill>
          </a:endParaRPr>
        </a:p>
      </dgm:t>
    </dgm:pt>
    <dgm:pt modelId="{AFC973B9-3AFF-470F-A244-17487CB7D8B3}" type="sibTrans" cxnId="{AE2F74C6-8F77-4CDE-BBFC-ABC3EC47FEBF}">
      <dgm:prSet/>
      <dgm:spPr/>
      <dgm:t>
        <a:bodyPr/>
        <a:lstStyle/>
        <a:p>
          <a:endParaRPr lang="de-DE" sz="1000">
            <a:solidFill>
              <a:schemeClr val="tx2"/>
            </a:solidFill>
          </a:endParaRPr>
        </a:p>
      </dgm:t>
    </dgm:pt>
    <dgm:pt modelId="{32B560EB-88BC-4375-9D1F-C9D38E8CB2CA}" type="pres">
      <dgm:prSet presAssocID="{237BEB4D-0B5B-4D02-9D7F-3239FD4DA668}" presName="Name0" presStyleCnt="0">
        <dgm:presLayoutVars>
          <dgm:dir/>
          <dgm:animLvl val="lvl"/>
          <dgm:resizeHandles val="exact"/>
        </dgm:presLayoutVars>
      </dgm:prSet>
      <dgm:spPr/>
    </dgm:pt>
    <dgm:pt modelId="{9743156B-D500-4C92-AFC6-C18C1CECC48D}" type="pres">
      <dgm:prSet presAssocID="{D9DF7375-28B4-46DC-AC9D-A9ECDB264140}" presName="parTxOnly" presStyleLbl="node1" presStyleIdx="0" presStyleCnt="6">
        <dgm:presLayoutVars>
          <dgm:chMax val="0"/>
          <dgm:chPref val="0"/>
          <dgm:bulletEnabled val="1"/>
        </dgm:presLayoutVars>
      </dgm:prSet>
      <dgm:spPr/>
      <dgm:t>
        <a:bodyPr/>
        <a:lstStyle/>
        <a:p>
          <a:endParaRPr lang="de-DE"/>
        </a:p>
      </dgm:t>
    </dgm:pt>
    <dgm:pt modelId="{5BA802F9-3B67-4129-A9C1-7033187BA7C1}" type="pres">
      <dgm:prSet presAssocID="{579F66FD-0D89-4F19-932C-EA2FA58A1268}" presName="parTxOnlySpace" presStyleCnt="0"/>
      <dgm:spPr/>
    </dgm:pt>
    <dgm:pt modelId="{9E20FAA1-CA10-4308-9020-7505D7EC2CD0}" type="pres">
      <dgm:prSet presAssocID="{21251AAB-E309-4317-9CFF-180FC74089EC}" presName="parTxOnly" presStyleLbl="node1" presStyleIdx="1" presStyleCnt="6">
        <dgm:presLayoutVars>
          <dgm:chMax val="0"/>
          <dgm:chPref val="0"/>
          <dgm:bulletEnabled val="1"/>
        </dgm:presLayoutVars>
      </dgm:prSet>
      <dgm:spPr/>
      <dgm:t>
        <a:bodyPr/>
        <a:lstStyle/>
        <a:p>
          <a:endParaRPr lang="de-DE"/>
        </a:p>
      </dgm:t>
    </dgm:pt>
    <dgm:pt modelId="{E67F4F79-9405-43D6-97A3-B0B36E991465}" type="pres">
      <dgm:prSet presAssocID="{B2087AAC-FD82-4D15-BE07-74C612D7292F}" presName="parTxOnlySpace" presStyleCnt="0"/>
      <dgm:spPr/>
    </dgm:pt>
    <dgm:pt modelId="{14A38BAE-E6E1-4B49-95BF-6BD95B603C5A}" type="pres">
      <dgm:prSet presAssocID="{D5241073-1BE1-49FA-8B74-A2AD4F7A42AD}" presName="parTxOnly" presStyleLbl="node1" presStyleIdx="2" presStyleCnt="6">
        <dgm:presLayoutVars>
          <dgm:chMax val="0"/>
          <dgm:chPref val="0"/>
          <dgm:bulletEnabled val="1"/>
        </dgm:presLayoutVars>
      </dgm:prSet>
      <dgm:spPr/>
      <dgm:t>
        <a:bodyPr/>
        <a:lstStyle/>
        <a:p>
          <a:endParaRPr lang="de-DE"/>
        </a:p>
      </dgm:t>
    </dgm:pt>
    <dgm:pt modelId="{B0059085-A586-4D57-81C0-E8B05389C135}" type="pres">
      <dgm:prSet presAssocID="{46C75B63-C5A2-44BA-9525-BF4A68296C37}" presName="parTxOnlySpace" presStyleCnt="0"/>
      <dgm:spPr/>
    </dgm:pt>
    <dgm:pt modelId="{D8FDAAF1-A56B-44E7-B986-452D539316C3}" type="pres">
      <dgm:prSet presAssocID="{81BB3B79-23D8-4B9D-B739-8F8CC03D7668}" presName="parTxOnly" presStyleLbl="node1" presStyleIdx="3" presStyleCnt="6">
        <dgm:presLayoutVars>
          <dgm:chMax val="0"/>
          <dgm:chPref val="0"/>
          <dgm:bulletEnabled val="1"/>
        </dgm:presLayoutVars>
      </dgm:prSet>
      <dgm:spPr/>
      <dgm:t>
        <a:bodyPr/>
        <a:lstStyle/>
        <a:p>
          <a:endParaRPr lang="de-DE"/>
        </a:p>
      </dgm:t>
    </dgm:pt>
    <dgm:pt modelId="{9BDA1533-DCD8-4032-967D-2DB149FAD0BE}" type="pres">
      <dgm:prSet presAssocID="{C4104583-FDD8-4432-8283-F94AB7A911EE}" presName="parTxOnlySpace" presStyleCnt="0"/>
      <dgm:spPr/>
    </dgm:pt>
    <dgm:pt modelId="{8D5BAE15-73B3-44AF-B08A-EEB910882B56}" type="pres">
      <dgm:prSet presAssocID="{A33C9AD5-1A4B-4323-A3C8-071AC0144C94}" presName="parTxOnly" presStyleLbl="node1" presStyleIdx="4" presStyleCnt="6">
        <dgm:presLayoutVars>
          <dgm:chMax val="0"/>
          <dgm:chPref val="0"/>
          <dgm:bulletEnabled val="1"/>
        </dgm:presLayoutVars>
      </dgm:prSet>
      <dgm:spPr/>
      <dgm:t>
        <a:bodyPr/>
        <a:lstStyle/>
        <a:p>
          <a:endParaRPr lang="de-DE"/>
        </a:p>
      </dgm:t>
    </dgm:pt>
    <dgm:pt modelId="{0D794D3B-7251-4462-9D53-84D8B867D573}" type="pres">
      <dgm:prSet presAssocID="{547424B0-6777-4731-8FFC-CC8AA7BEC78B}" presName="parTxOnlySpace" presStyleCnt="0"/>
      <dgm:spPr/>
    </dgm:pt>
    <dgm:pt modelId="{CF34954E-A71E-465A-9BF7-237C64064711}" type="pres">
      <dgm:prSet presAssocID="{02ED0A32-9CE4-4BB0-864A-1D6F651263B9}" presName="parTxOnly" presStyleLbl="node1" presStyleIdx="5" presStyleCnt="6">
        <dgm:presLayoutVars>
          <dgm:chMax val="0"/>
          <dgm:chPref val="0"/>
          <dgm:bulletEnabled val="1"/>
        </dgm:presLayoutVars>
      </dgm:prSet>
      <dgm:spPr/>
      <dgm:t>
        <a:bodyPr/>
        <a:lstStyle/>
        <a:p>
          <a:endParaRPr lang="de-DE"/>
        </a:p>
      </dgm:t>
    </dgm:pt>
  </dgm:ptLst>
  <dgm:cxnLst>
    <dgm:cxn modelId="{D89FFFAC-42F4-4F51-B4DC-CACB3223691B}" type="presOf" srcId="{02ED0A32-9CE4-4BB0-864A-1D6F651263B9}" destId="{CF34954E-A71E-465A-9BF7-237C64064711}" srcOrd="0" destOrd="0" presId="urn:microsoft.com/office/officeart/2005/8/layout/chevron1"/>
    <dgm:cxn modelId="{F1E7A7F8-3BD3-4889-ADE1-1DCD36BCD3EB}" type="presOf" srcId="{D9DF7375-28B4-46DC-AC9D-A9ECDB264140}" destId="{9743156B-D500-4C92-AFC6-C18C1CECC48D}" srcOrd="0" destOrd="0" presId="urn:microsoft.com/office/officeart/2005/8/layout/chevron1"/>
    <dgm:cxn modelId="{ACB34D47-18CB-4D9B-B7C9-038D2057B310}" type="presOf" srcId="{A33C9AD5-1A4B-4323-A3C8-071AC0144C94}" destId="{8D5BAE15-73B3-44AF-B08A-EEB910882B56}" srcOrd="0" destOrd="0" presId="urn:microsoft.com/office/officeart/2005/8/layout/chevron1"/>
    <dgm:cxn modelId="{F04A0278-033B-43CE-920E-25AA978E17F5}" srcId="{237BEB4D-0B5B-4D02-9D7F-3239FD4DA668}" destId="{A33C9AD5-1A4B-4323-A3C8-071AC0144C94}" srcOrd="4" destOrd="0" parTransId="{9FB1A4C4-C69E-4AFF-B06E-892F0AE2E7CD}" sibTransId="{547424B0-6777-4731-8FFC-CC8AA7BEC78B}"/>
    <dgm:cxn modelId="{CE41791C-6122-491E-9832-BD12EDCB556B}" type="presOf" srcId="{237BEB4D-0B5B-4D02-9D7F-3239FD4DA668}" destId="{32B560EB-88BC-4375-9D1F-C9D38E8CB2CA}" srcOrd="0" destOrd="0" presId="urn:microsoft.com/office/officeart/2005/8/layout/chevron1"/>
    <dgm:cxn modelId="{F3D0E3F5-9960-4AF7-81DB-8CFD200A842C}" type="presOf" srcId="{21251AAB-E309-4317-9CFF-180FC74089EC}" destId="{9E20FAA1-CA10-4308-9020-7505D7EC2CD0}" srcOrd="0" destOrd="0" presId="urn:microsoft.com/office/officeart/2005/8/layout/chevron1"/>
    <dgm:cxn modelId="{3F84B43B-56F3-4C64-BB99-100597CEE418}" type="presOf" srcId="{D5241073-1BE1-49FA-8B74-A2AD4F7A42AD}" destId="{14A38BAE-E6E1-4B49-95BF-6BD95B603C5A}" srcOrd="0" destOrd="0" presId="urn:microsoft.com/office/officeart/2005/8/layout/chevron1"/>
    <dgm:cxn modelId="{AE2F74C6-8F77-4CDE-BBFC-ABC3EC47FEBF}" srcId="{237BEB4D-0B5B-4D02-9D7F-3239FD4DA668}" destId="{02ED0A32-9CE4-4BB0-864A-1D6F651263B9}" srcOrd="5" destOrd="0" parTransId="{4106040F-028E-42DD-87F8-58430B0E10E1}" sibTransId="{AFC973B9-3AFF-470F-A244-17487CB7D8B3}"/>
    <dgm:cxn modelId="{E1660351-2BEC-4B09-8E94-43075D0BE54A}" srcId="{237BEB4D-0B5B-4D02-9D7F-3239FD4DA668}" destId="{21251AAB-E309-4317-9CFF-180FC74089EC}" srcOrd="1" destOrd="0" parTransId="{5F3A3252-3209-497D-A2F7-F5A6E079E181}" sibTransId="{B2087AAC-FD82-4D15-BE07-74C612D7292F}"/>
    <dgm:cxn modelId="{FA979072-9996-4AAD-B1B1-5559E8B109F0}" srcId="{237BEB4D-0B5B-4D02-9D7F-3239FD4DA668}" destId="{81BB3B79-23D8-4B9D-B739-8F8CC03D7668}" srcOrd="3" destOrd="0" parTransId="{9E4FCD75-0D1D-4A6D-A798-3ABFE7CB1BE5}" sibTransId="{C4104583-FDD8-4432-8283-F94AB7A911EE}"/>
    <dgm:cxn modelId="{205F16DC-CAC4-4378-9ED6-C1E2BCC46086}" srcId="{237BEB4D-0B5B-4D02-9D7F-3239FD4DA668}" destId="{D5241073-1BE1-49FA-8B74-A2AD4F7A42AD}" srcOrd="2" destOrd="0" parTransId="{0F6E1CF1-4AE2-4D3F-A84F-E37041ECC890}" sibTransId="{46C75B63-C5A2-44BA-9525-BF4A68296C37}"/>
    <dgm:cxn modelId="{CD8B6146-BEA2-4B05-99CA-ED9779152AC3}" srcId="{237BEB4D-0B5B-4D02-9D7F-3239FD4DA668}" destId="{D9DF7375-28B4-46DC-AC9D-A9ECDB264140}" srcOrd="0" destOrd="0" parTransId="{0D59533A-CA12-4159-957C-99474F84F6A6}" sibTransId="{579F66FD-0D89-4F19-932C-EA2FA58A1268}"/>
    <dgm:cxn modelId="{58A3EAEB-F75E-4D48-ACA5-C2F213CE2B5A}" type="presOf" srcId="{81BB3B79-23D8-4B9D-B739-8F8CC03D7668}" destId="{D8FDAAF1-A56B-44E7-B986-452D539316C3}" srcOrd="0" destOrd="0" presId="urn:microsoft.com/office/officeart/2005/8/layout/chevron1"/>
    <dgm:cxn modelId="{6815C729-BA36-431E-ACB6-FF6125BA4DD6}" type="presParOf" srcId="{32B560EB-88BC-4375-9D1F-C9D38E8CB2CA}" destId="{9743156B-D500-4C92-AFC6-C18C1CECC48D}" srcOrd="0" destOrd="0" presId="urn:microsoft.com/office/officeart/2005/8/layout/chevron1"/>
    <dgm:cxn modelId="{3E45664E-0D16-45EF-9CAE-DD9E562CD661}" type="presParOf" srcId="{32B560EB-88BC-4375-9D1F-C9D38E8CB2CA}" destId="{5BA802F9-3B67-4129-A9C1-7033187BA7C1}" srcOrd="1" destOrd="0" presId="urn:microsoft.com/office/officeart/2005/8/layout/chevron1"/>
    <dgm:cxn modelId="{3BCC06B2-A4DB-49E9-A57E-4B0AEA7261BD}" type="presParOf" srcId="{32B560EB-88BC-4375-9D1F-C9D38E8CB2CA}" destId="{9E20FAA1-CA10-4308-9020-7505D7EC2CD0}" srcOrd="2" destOrd="0" presId="urn:microsoft.com/office/officeart/2005/8/layout/chevron1"/>
    <dgm:cxn modelId="{A7394AC8-CC2D-47E8-BBB1-92765C1E6DB0}" type="presParOf" srcId="{32B560EB-88BC-4375-9D1F-C9D38E8CB2CA}" destId="{E67F4F79-9405-43D6-97A3-B0B36E991465}" srcOrd="3" destOrd="0" presId="urn:microsoft.com/office/officeart/2005/8/layout/chevron1"/>
    <dgm:cxn modelId="{B055914D-D006-4BB1-91AB-8AEC1CD7C790}" type="presParOf" srcId="{32B560EB-88BC-4375-9D1F-C9D38E8CB2CA}" destId="{14A38BAE-E6E1-4B49-95BF-6BD95B603C5A}" srcOrd="4" destOrd="0" presId="urn:microsoft.com/office/officeart/2005/8/layout/chevron1"/>
    <dgm:cxn modelId="{39ED3DE6-4DDE-4B32-BE33-36BD0724D640}" type="presParOf" srcId="{32B560EB-88BC-4375-9D1F-C9D38E8CB2CA}" destId="{B0059085-A586-4D57-81C0-E8B05389C135}" srcOrd="5" destOrd="0" presId="urn:microsoft.com/office/officeart/2005/8/layout/chevron1"/>
    <dgm:cxn modelId="{D2204D53-4903-4911-80B0-E9BFF4CCF2A9}" type="presParOf" srcId="{32B560EB-88BC-4375-9D1F-C9D38E8CB2CA}" destId="{D8FDAAF1-A56B-44E7-B986-452D539316C3}" srcOrd="6" destOrd="0" presId="urn:microsoft.com/office/officeart/2005/8/layout/chevron1"/>
    <dgm:cxn modelId="{B28903A6-F53B-46BF-B7A1-DAC181C9CE2D}" type="presParOf" srcId="{32B560EB-88BC-4375-9D1F-C9D38E8CB2CA}" destId="{9BDA1533-DCD8-4032-967D-2DB149FAD0BE}" srcOrd="7" destOrd="0" presId="urn:microsoft.com/office/officeart/2005/8/layout/chevron1"/>
    <dgm:cxn modelId="{363A2EE2-5F5E-4B0B-968C-BAD17CA8992E}" type="presParOf" srcId="{32B560EB-88BC-4375-9D1F-C9D38E8CB2CA}" destId="{8D5BAE15-73B3-44AF-B08A-EEB910882B56}" srcOrd="8" destOrd="0" presId="urn:microsoft.com/office/officeart/2005/8/layout/chevron1"/>
    <dgm:cxn modelId="{0BE07C60-2605-46D2-9805-7B9BDA5146CE}" type="presParOf" srcId="{32B560EB-88BC-4375-9D1F-C9D38E8CB2CA}" destId="{0D794D3B-7251-4462-9D53-84D8B867D573}" srcOrd="9" destOrd="0" presId="urn:microsoft.com/office/officeart/2005/8/layout/chevron1"/>
    <dgm:cxn modelId="{026279AD-2D48-44A5-BD61-EAD590F41632}" type="presParOf" srcId="{32B560EB-88BC-4375-9D1F-C9D38E8CB2CA}" destId="{CF34954E-A71E-465A-9BF7-237C64064711}" srcOrd="10" destOrd="0" presId="urn:microsoft.com/office/officeart/2005/8/layout/chevron1"/>
  </dgm:cxnLst>
  <dgm:bg>
    <a:solidFill>
      <a:srgbClr val="E2E8C7">
        <a:alpha val="30000"/>
      </a:srgbClr>
    </a:solidFill>
  </dgm:bg>
  <dgm:whole/>
  <dgm:extLst>
    <a:ext uri="http://schemas.microsoft.com/office/drawing/2008/diagram">
      <dsp:dataModelExt xmlns:dsp="http://schemas.microsoft.com/office/drawing/2008/diagram" relId="rId14"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237BEB4D-0B5B-4D02-9D7F-3239FD4DA668}" type="doc">
      <dgm:prSet loTypeId="urn:microsoft.com/office/officeart/2005/8/layout/chevron1" loCatId="process" qsTypeId="urn:microsoft.com/office/officeart/2005/8/quickstyle/simple1" qsCatId="simple" csTypeId="urn:microsoft.com/office/officeart/2005/8/colors/accent1_2" csCatId="accent1" phldr="1"/>
      <dgm:spPr/>
    </dgm:pt>
    <dgm:pt modelId="{D9DF7375-28B4-46DC-AC9D-A9ECDB264140}">
      <dgm:prSet phldrT="[Text]" custT="1"/>
      <dgm:spPr>
        <a:noFill/>
        <a:ln>
          <a:noFill/>
        </a:ln>
      </dgm:spPr>
      <dgm:t>
        <a:bodyPr/>
        <a:lstStyle/>
        <a:p>
          <a:r>
            <a:rPr lang="de-DE" sz="1000" b="0" dirty="0">
              <a:solidFill>
                <a:schemeClr val="tx2"/>
              </a:solidFill>
              <a:hlinkClick xmlns:r="http://schemas.openxmlformats.org/officeDocument/2006/relationships" r:id="rId1" action="ppaction://hlinksldjump">
                <a:extLst>
                  <a:ext uri="{A12FA001-AC4F-418D-AE19-62706E023703}">
                    <ahyp:hlinkClr xmlns="" xmlns:ahyp="http://schemas.microsoft.com/office/drawing/2018/hyperlinkcolor" val="tx"/>
                  </a:ext>
                </a:extLst>
              </a:hlinkClick>
            </a:rPr>
            <a:t>Highlights</a:t>
          </a:r>
          <a:endParaRPr lang="de-DE" sz="1000" b="0" dirty="0">
            <a:solidFill>
              <a:schemeClr val="tx2"/>
            </a:solidFill>
          </a:endParaRPr>
        </a:p>
      </dgm:t>
    </dgm:pt>
    <dgm:pt modelId="{0D59533A-CA12-4159-957C-99474F84F6A6}" type="parTrans" cxnId="{CD8B6146-BEA2-4B05-99CA-ED9779152AC3}">
      <dgm:prSet/>
      <dgm:spPr/>
      <dgm:t>
        <a:bodyPr/>
        <a:lstStyle/>
        <a:p>
          <a:endParaRPr lang="de-DE" sz="1000">
            <a:solidFill>
              <a:schemeClr val="tx2"/>
            </a:solidFill>
          </a:endParaRPr>
        </a:p>
      </dgm:t>
    </dgm:pt>
    <dgm:pt modelId="{579F66FD-0D89-4F19-932C-EA2FA58A1268}" type="sibTrans" cxnId="{CD8B6146-BEA2-4B05-99CA-ED9779152AC3}">
      <dgm:prSet/>
      <dgm:spPr/>
      <dgm:t>
        <a:bodyPr/>
        <a:lstStyle/>
        <a:p>
          <a:endParaRPr lang="de-DE" sz="1000">
            <a:solidFill>
              <a:schemeClr val="tx2"/>
            </a:solidFill>
          </a:endParaRPr>
        </a:p>
      </dgm:t>
    </dgm:pt>
    <dgm:pt modelId="{21251AAB-E309-4317-9CFF-180FC74089EC}">
      <dgm:prSet phldrT="[Text]" custT="1"/>
      <dgm:spPr>
        <a:noFill/>
      </dgm:spPr>
      <dgm:t>
        <a:bodyPr/>
        <a:lstStyle/>
        <a:p>
          <a:r>
            <a:rPr lang="de-DE" sz="1000" b="0" dirty="0">
              <a:solidFill>
                <a:schemeClr val="tx2"/>
              </a:solidFill>
              <a:hlinkClick xmlns:r="http://schemas.openxmlformats.org/officeDocument/2006/relationships" r:id="rId2" action="ppaction://hlinksldjump">
                <a:extLst>
                  <a:ext uri="{A12FA001-AC4F-418D-AE19-62706E023703}">
                    <ahyp:hlinkClr xmlns="" xmlns:ahyp="http://schemas.microsoft.com/office/drawing/2018/hyperlinkcolor" val="tx"/>
                  </a:ext>
                </a:extLst>
              </a:hlinkClick>
            </a:rPr>
            <a:t>Research </a:t>
          </a:r>
          <a:r>
            <a:rPr lang="de-DE" sz="1000" b="0" dirty="0">
              <a:solidFill>
                <a:schemeClr val="tx2">
                  <a:alpha val="30000"/>
                </a:schemeClr>
              </a:solidFill>
              <a:hlinkClick xmlns:r="http://schemas.openxmlformats.org/officeDocument/2006/relationships" r:id="rId2" action="ppaction://hlinksldjump">
                <a:extLst>
                  <a:ext uri="{A12FA001-AC4F-418D-AE19-62706E023703}">
                    <ahyp:hlinkClr xmlns="" xmlns:ahyp="http://schemas.microsoft.com/office/drawing/2018/hyperlinkcolor" val="tx"/>
                  </a:ext>
                </a:extLst>
              </a:hlinkClick>
            </a:rPr>
            <a:t>motivation</a:t>
          </a:r>
          <a:endParaRPr lang="de-DE" sz="1000" b="0" dirty="0">
            <a:solidFill>
              <a:schemeClr val="tx2">
                <a:alpha val="30000"/>
              </a:schemeClr>
            </a:solidFill>
          </a:endParaRPr>
        </a:p>
      </dgm:t>
    </dgm:pt>
    <dgm:pt modelId="{5F3A3252-3209-497D-A2F7-F5A6E079E181}" type="parTrans" cxnId="{E1660351-2BEC-4B09-8E94-43075D0BE54A}">
      <dgm:prSet/>
      <dgm:spPr/>
      <dgm:t>
        <a:bodyPr/>
        <a:lstStyle/>
        <a:p>
          <a:endParaRPr lang="de-DE" sz="1000">
            <a:solidFill>
              <a:schemeClr val="tx2"/>
            </a:solidFill>
          </a:endParaRPr>
        </a:p>
      </dgm:t>
    </dgm:pt>
    <dgm:pt modelId="{B2087AAC-FD82-4D15-BE07-74C612D7292F}" type="sibTrans" cxnId="{E1660351-2BEC-4B09-8E94-43075D0BE54A}">
      <dgm:prSet/>
      <dgm:spPr/>
      <dgm:t>
        <a:bodyPr/>
        <a:lstStyle/>
        <a:p>
          <a:endParaRPr lang="de-DE" sz="1000">
            <a:solidFill>
              <a:schemeClr val="tx2"/>
            </a:solidFill>
          </a:endParaRPr>
        </a:p>
      </dgm:t>
    </dgm:pt>
    <dgm:pt modelId="{A33C9AD5-1A4B-4323-A3C8-071AC0144C94}">
      <dgm:prSet phldrT="[Text]" custT="1"/>
      <dgm:spPr>
        <a:solidFill>
          <a:srgbClr val="E2E8C7"/>
        </a:solidFill>
      </dgm:spPr>
      <dgm:t>
        <a:bodyPr/>
        <a:lstStyle/>
        <a:p>
          <a:r>
            <a:rPr lang="de-DE" sz="1000" b="1" dirty="0">
              <a:solidFill>
                <a:schemeClr val="tx2"/>
              </a:solidFill>
              <a:hlinkClick xmlns:r="http://schemas.openxmlformats.org/officeDocument/2006/relationships" r:id="rId3" action="ppaction://hlinksldjump">
                <a:extLst>
                  <a:ext uri="{A12FA001-AC4F-418D-AE19-62706E023703}">
                    <ahyp:hlinkClr xmlns="" xmlns:ahyp="http://schemas.microsoft.com/office/drawing/2018/hyperlinkcolor" val="tx"/>
                  </a:ext>
                </a:extLst>
              </a:hlinkClick>
            </a:rPr>
            <a:t>Temporal dynamics</a:t>
          </a:r>
          <a:endParaRPr lang="de-DE" sz="1000" b="1" dirty="0">
            <a:solidFill>
              <a:schemeClr val="tx2"/>
            </a:solidFill>
          </a:endParaRPr>
        </a:p>
      </dgm:t>
    </dgm:pt>
    <dgm:pt modelId="{9FB1A4C4-C69E-4AFF-B06E-892F0AE2E7CD}" type="parTrans" cxnId="{F04A0278-033B-43CE-920E-25AA978E17F5}">
      <dgm:prSet/>
      <dgm:spPr/>
      <dgm:t>
        <a:bodyPr/>
        <a:lstStyle/>
        <a:p>
          <a:endParaRPr lang="de-DE" sz="1000">
            <a:solidFill>
              <a:schemeClr val="tx2"/>
            </a:solidFill>
          </a:endParaRPr>
        </a:p>
      </dgm:t>
    </dgm:pt>
    <dgm:pt modelId="{547424B0-6777-4731-8FFC-CC8AA7BEC78B}" type="sibTrans" cxnId="{F04A0278-033B-43CE-920E-25AA978E17F5}">
      <dgm:prSet/>
      <dgm:spPr/>
      <dgm:t>
        <a:bodyPr/>
        <a:lstStyle/>
        <a:p>
          <a:endParaRPr lang="de-DE" sz="1000">
            <a:solidFill>
              <a:schemeClr val="tx2"/>
            </a:solidFill>
          </a:endParaRPr>
        </a:p>
      </dgm:t>
    </dgm:pt>
    <dgm:pt modelId="{D5241073-1BE1-49FA-8B74-A2AD4F7A42AD}">
      <dgm:prSet phldrT="[Text]" custT="1"/>
      <dgm:spPr>
        <a:noFill/>
      </dgm:spPr>
      <dgm:t>
        <a:bodyPr/>
        <a:lstStyle/>
        <a:p>
          <a:r>
            <a:rPr lang="de-DE" sz="1000" b="0" dirty="0" smtClean="0">
              <a:solidFill>
                <a:schemeClr val="tx2"/>
              </a:solidFill>
              <a:hlinkClick xmlns:r="http://schemas.openxmlformats.org/officeDocument/2006/relationships" r:id="rId4" action="ppaction://hlinksldjump"/>
            </a:rPr>
            <a:t>Sensor </a:t>
          </a:r>
          <a:r>
            <a:rPr lang="de-DE" sz="1000" b="0" dirty="0" err="1" smtClean="0">
              <a:solidFill>
                <a:schemeClr val="tx2"/>
              </a:solidFill>
              <a:hlinkClick xmlns:r="http://schemas.openxmlformats.org/officeDocument/2006/relationships" r:id="rId4" action="ppaction://hlinksldjump"/>
            </a:rPr>
            <a:t>network</a:t>
          </a:r>
          <a:r>
            <a:rPr lang="de-DE" sz="1000" b="0" dirty="0" smtClean="0">
              <a:solidFill>
                <a:schemeClr val="tx2"/>
              </a:solidFill>
              <a:hlinkClick xmlns:r="http://schemas.openxmlformats.org/officeDocument/2006/relationships" r:id="rId4" action="ppaction://hlinksldjump"/>
            </a:rPr>
            <a:t> &amp; </a:t>
          </a:r>
          <a:r>
            <a:rPr lang="de-DE" sz="1000" b="0" dirty="0" err="1" smtClean="0">
              <a:solidFill>
                <a:schemeClr val="tx2"/>
              </a:solidFill>
              <a:hlinkClick xmlns:r="http://schemas.openxmlformats.org/officeDocument/2006/relationships" r:id="rId4" action="ppaction://hlinksldjump"/>
            </a:rPr>
            <a:t>dataset</a:t>
          </a:r>
          <a:endParaRPr lang="de-DE" sz="1000" b="0" dirty="0" smtClean="0">
            <a:solidFill>
              <a:schemeClr val="tx2"/>
            </a:solidFill>
          </a:endParaRPr>
        </a:p>
      </dgm:t>
    </dgm:pt>
    <dgm:pt modelId="{0F6E1CF1-4AE2-4D3F-A84F-E37041ECC890}" type="parTrans" cxnId="{205F16DC-CAC4-4378-9ED6-C1E2BCC46086}">
      <dgm:prSet/>
      <dgm:spPr/>
      <dgm:t>
        <a:bodyPr/>
        <a:lstStyle/>
        <a:p>
          <a:endParaRPr lang="de-DE" sz="1000">
            <a:solidFill>
              <a:schemeClr val="tx2"/>
            </a:solidFill>
          </a:endParaRPr>
        </a:p>
      </dgm:t>
    </dgm:pt>
    <dgm:pt modelId="{46C75B63-C5A2-44BA-9525-BF4A68296C37}" type="sibTrans" cxnId="{205F16DC-CAC4-4378-9ED6-C1E2BCC46086}">
      <dgm:prSet/>
      <dgm:spPr/>
      <dgm:t>
        <a:bodyPr/>
        <a:lstStyle/>
        <a:p>
          <a:endParaRPr lang="de-DE" sz="1000">
            <a:solidFill>
              <a:schemeClr val="tx2"/>
            </a:solidFill>
          </a:endParaRPr>
        </a:p>
      </dgm:t>
    </dgm:pt>
    <dgm:pt modelId="{81BB3B79-23D8-4B9D-B739-8F8CC03D7668}">
      <dgm:prSet phldrT="[Text]" custT="1"/>
      <dgm:spPr>
        <a:noFill/>
      </dgm:spPr>
      <dgm:t>
        <a:bodyPr/>
        <a:lstStyle/>
        <a:p>
          <a:r>
            <a:rPr lang="de-DE" sz="1000" b="0" dirty="0">
              <a:solidFill>
                <a:schemeClr val="tx2"/>
              </a:solidFill>
              <a:hlinkClick xmlns:r="http://schemas.openxmlformats.org/officeDocument/2006/relationships" r:id="rId5" action="ppaction://hlinksldjump">
                <a:extLst>
                  <a:ext uri="{A12FA001-AC4F-418D-AE19-62706E023703}">
                    <ahyp:hlinkClr xmlns="" xmlns:ahyp="http://schemas.microsoft.com/office/drawing/2018/hyperlinkcolor" val="tx"/>
                  </a:ext>
                </a:extLst>
              </a:hlinkClick>
            </a:rPr>
            <a:t>Spatial </a:t>
          </a:r>
          <a:r>
            <a:rPr lang="de-DE" sz="1000" b="0" dirty="0">
              <a:solidFill>
                <a:schemeClr val="tx2">
                  <a:alpha val="30000"/>
                </a:schemeClr>
              </a:solidFill>
              <a:hlinkClick xmlns:r="http://schemas.openxmlformats.org/officeDocument/2006/relationships" r:id="rId5" action="ppaction://hlinksldjump">
                <a:extLst>
                  <a:ext uri="{A12FA001-AC4F-418D-AE19-62706E023703}">
                    <ahyp:hlinkClr xmlns="" xmlns:ahyp="http://schemas.microsoft.com/office/drawing/2018/hyperlinkcolor" val="tx"/>
                  </a:ext>
                </a:extLst>
              </a:hlinkClick>
            </a:rPr>
            <a:t>variability</a:t>
          </a:r>
          <a:endParaRPr lang="de-DE" sz="1000" b="0" dirty="0">
            <a:solidFill>
              <a:schemeClr val="tx2">
                <a:alpha val="30000"/>
              </a:schemeClr>
            </a:solidFill>
          </a:endParaRPr>
        </a:p>
      </dgm:t>
    </dgm:pt>
    <dgm:pt modelId="{9E4FCD75-0D1D-4A6D-A798-3ABFE7CB1BE5}" type="parTrans" cxnId="{FA979072-9996-4AAD-B1B1-5559E8B109F0}">
      <dgm:prSet/>
      <dgm:spPr/>
      <dgm:t>
        <a:bodyPr/>
        <a:lstStyle/>
        <a:p>
          <a:endParaRPr lang="de-DE" sz="1000">
            <a:solidFill>
              <a:schemeClr val="tx2"/>
            </a:solidFill>
          </a:endParaRPr>
        </a:p>
      </dgm:t>
    </dgm:pt>
    <dgm:pt modelId="{C4104583-FDD8-4432-8283-F94AB7A911EE}" type="sibTrans" cxnId="{FA979072-9996-4AAD-B1B1-5559E8B109F0}">
      <dgm:prSet/>
      <dgm:spPr/>
      <dgm:t>
        <a:bodyPr/>
        <a:lstStyle/>
        <a:p>
          <a:endParaRPr lang="de-DE" sz="1000">
            <a:solidFill>
              <a:schemeClr val="tx2"/>
            </a:solidFill>
          </a:endParaRPr>
        </a:p>
      </dgm:t>
    </dgm:pt>
    <dgm:pt modelId="{02ED0A32-9CE4-4BB0-864A-1D6F651263B9}">
      <dgm:prSet phldrT="[Text]" custT="1"/>
      <dgm:spPr>
        <a:noFill/>
        <a:ln>
          <a:noFill/>
        </a:ln>
      </dgm:spPr>
      <dgm:t>
        <a:bodyPr/>
        <a:lstStyle/>
        <a:p>
          <a:r>
            <a:rPr lang="de-DE" sz="1000" dirty="0">
              <a:solidFill>
                <a:schemeClr val="tx2"/>
              </a:solidFill>
              <a:hlinkClick xmlns:r="http://schemas.openxmlformats.org/officeDocument/2006/relationships" r:id="rId6" action="ppaction://hlinksldjump">
                <a:extLst>
                  <a:ext uri="{A12FA001-AC4F-418D-AE19-62706E023703}">
                    <ahyp:hlinkClr xmlns="" xmlns:ahyp="http://schemas.microsoft.com/office/drawing/2018/hyperlinkcolor" val="tx"/>
                  </a:ext>
                </a:extLst>
              </a:hlinkClick>
            </a:rPr>
            <a:t>Conclusion &amp; Outlook</a:t>
          </a:r>
          <a:endParaRPr lang="de-DE" sz="1000" dirty="0">
            <a:solidFill>
              <a:schemeClr val="tx2"/>
            </a:solidFill>
          </a:endParaRPr>
        </a:p>
      </dgm:t>
    </dgm:pt>
    <dgm:pt modelId="{4106040F-028E-42DD-87F8-58430B0E10E1}" type="parTrans" cxnId="{AE2F74C6-8F77-4CDE-BBFC-ABC3EC47FEBF}">
      <dgm:prSet/>
      <dgm:spPr/>
      <dgm:t>
        <a:bodyPr/>
        <a:lstStyle/>
        <a:p>
          <a:endParaRPr lang="de-DE" sz="1000">
            <a:solidFill>
              <a:schemeClr val="tx2"/>
            </a:solidFill>
          </a:endParaRPr>
        </a:p>
      </dgm:t>
    </dgm:pt>
    <dgm:pt modelId="{AFC973B9-3AFF-470F-A244-17487CB7D8B3}" type="sibTrans" cxnId="{AE2F74C6-8F77-4CDE-BBFC-ABC3EC47FEBF}">
      <dgm:prSet/>
      <dgm:spPr/>
      <dgm:t>
        <a:bodyPr/>
        <a:lstStyle/>
        <a:p>
          <a:endParaRPr lang="de-DE" sz="1000">
            <a:solidFill>
              <a:schemeClr val="tx2"/>
            </a:solidFill>
          </a:endParaRPr>
        </a:p>
      </dgm:t>
    </dgm:pt>
    <dgm:pt modelId="{32B560EB-88BC-4375-9D1F-C9D38E8CB2CA}" type="pres">
      <dgm:prSet presAssocID="{237BEB4D-0B5B-4D02-9D7F-3239FD4DA668}" presName="Name0" presStyleCnt="0">
        <dgm:presLayoutVars>
          <dgm:dir/>
          <dgm:animLvl val="lvl"/>
          <dgm:resizeHandles val="exact"/>
        </dgm:presLayoutVars>
      </dgm:prSet>
      <dgm:spPr/>
    </dgm:pt>
    <dgm:pt modelId="{9743156B-D500-4C92-AFC6-C18C1CECC48D}" type="pres">
      <dgm:prSet presAssocID="{D9DF7375-28B4-46DC-AC9D-A9ECDB264140}" presName="parTxOnly" presStyleLbl="node1" presStyleIdx="0" presStyleCnt="6">
        <dgm:presLayoutVars>
          <dgm:chMax val="0"/>
          <dgm:chPref val="0"/>
          <dgm:bulletEnabled val="1"/>
        </dgm:presLayoutVars>
      </dgm:prSet>
      <dgm:spPr/>
      <dgm:t>
        <a:bodyPr/>
        <a:lstStyle/>
        <a:p>
          <a:endParaRPr lang="de-DE"/>
        </a:p>
      </dgm:t>
    </dgm:pt>
    <dgm:pt modelId="{5BA802F9-3B67-4129-A9C1-7033187BA7C1}" type="pres">
      <dgm:prSet presAssocID="{579F66FD-0D89-4F19-932C-EA2FA58A1268}" presName="parTxOnlySpace" presStyleCnt="0"/>
      <dgm:spPr/>
    </dgm:pt>
    <dgm:pt modelId="{9E20FAA1-CA10-4308-9020-7505D7EC2CD0}" type="pres">
      <dgm:prSet presAssocID="{21251AAB-E309-4317-9CFF-180FC74089EC}" presName="parTxOnly" presStyleLbl="node1" presStyleIdx="1" presStyleCnt="6">
        <dgm:presLayoutVars>
          <dgm:chMax val="0"/>
          <dgm:chPref val="0"/>
          <dgm:bulletEnabled val="1"/>
        </dgm:presLayoutVars>
      </dgm:prSet>
      <dgm:spPr/>
      <dgm:t>
        <a:bodyPr/>
        <a:lstStyle/>
        <a:p>
          <a:endParaRPr lang="de-DE"/>
        </a:p>
      </dgm:t>
    </dgm:pt>
    <dgm:pt modelId="{E67F4F79-9405-43D6-97A3-B0B36E991465}" type="pres">
      <dgm:prSet presAssocID="{B2087AAC-FD82-4D15-BE07-74C612D7292F}" presName="parTxOnlySpace" presStyleCnt="0"/>
      <dgm:spPr/>
    </dgm:pt>
    <dgm:pt modelId="{14A38BAE-E6E1-4B49-95BF-6BD95B603C5A}" type="pres">
      <dgm:prSet presAssocID="{D5241073-1BE1-49FA-8B74-A2AD4F7A42AD}" presName="parTxOnly" presStyleLbl="node1" presStyleIdx="2" presStyleCnt="6">
        <dgm:presLayoutVars>
          <dgm:chMax val="0"/>
          <dgm:chPref val="0"/>
          <dgm:bulletEnabled val="1"/>
        </dgm:presLayoutVars>
      </dgm:prSet>
      <dgm:spPr/>
      <dgm:t>
        <a:bodyPr/>
        <a:lstStyle/>
        <a:p>
          <a:endParaRPr lang="de-DE"/>
        </a:p>
      </dgm:t>
    </dgm:pt>
    <dgm:pt modelId="{B0059085-A586-4D57-81C0-E8B05389C135}" type="pres">
      <dgm:prSet presAssocID="{46C75B63-C5A2-44BA-9525-BF4A68296C37}" presName="parTxOnlySpace" presStyleCnt="0"/>
      <dgm:spPr/>
    </dgm:pt>
    <dgm:pt modelId="{D8FDAAF1-A56B-44E7-B986-452D539316C3}" type="pres">
      <dgm:prSet presAssocID="{81BB3B79-23D8-4B9D-B739-8F8CC03D7668}" presName="parTxOnly" presStyleLbl="node1" presStyleIdx="3" presStyleCnt="6">
        <dgm:presLayoutVars>
          <dgm:chMax val="0"/>
          <dgm:chPref val="0"/>
          <dgm:bulletEnabled val="1"/>
        </dgm:presLayoutVars>
      </dgm:prSet>
      <dgm:spPr/>
      <dgm:t>
        <a:bodyPr/>
        <a:lstStyle/>
        <a:p>
          <a:endParaRPr lang="de-DE"/>
        </a:p>
      </dgm:t>
    </dgm:pt>
    <dgm:pt modelId="{9BDA1533-DCD8-4032-967D-2DB149FAD0BE}" type="pres">
      <dgm:prSet presAssocID="{C4104583-FDD8-4432-8283-F94AB7A911EE}" presName="parTxOnlySpace" presStyleCnt="0"/>
      <dgm:spPr/>
    </dgm:pt>
    <dgm:pt modelId="{8D5BAE15-73B3-44AF-B08A-EEB910882B56}" type="pres">
      <dgm:prSet presAssocID="{A33C9AD5-1A4B-4323-A3C8-071AC0144C94}" presName="parTxOnly" presStyleLbl="node1" presStyleIdx="4" presStyleCnt="6">
        <dgm:presLayoutVars>
          <dgm:chMax val="0"/>
          <dgm:chPref val="0"/>
          <dgm:bulletEnabled val="1"/>
        </dgm:presLayoutVars>
      </dgm:prSet>
      <dgm:spPr/>
      <dgm:t>
        <a:bodyPr/>
        <a:lstStyle/>
        <a:p>
          <a:endParaRPr lang="de-DE"/>
        </a:p>
      </dgm:t>
    </dgm:pt>
    <dgm:pt modelId="{0D794D3B-7251-4462-9D53-84D8B867D573}" type="pres">
      <dgm:prSet presAssocID="{547424B0-6777-4731-8FFC-CC8AA7BEC78B}" presName="parTxOnlySpace" presStyleCnt="0"/>
      <dgm:spPr/>
    </dgm:pt>
    <dgm:pt modelId="{CF34954E-A71E-465A-9BF7-237C64064711}" type="pres">
      <dgm:prSet presAssocID="{02ED0A32-9CE4-4BB0-864A-1D6F651263B9}" presName="parTxOnly" presStyleLbl="node1" presStyleIdx="5" presStyleCnt="6">
        <dgm:presLayoutVars>
          <dgm:chMax val="0"/>
          <dgm:chPref val="0"/>
          <dgm:bulletEnabled val="1"/>
        </dgm:presLayoutVars>
      </dgm:prSet>
      <dgm:spPr/>
      <dgm:t>
        <a:bodyPr/>
        <a:lstStyle/>
        <a:p>
          <a:endParaRPr lang="de-DE"/>
        </a:p>
      </dgm:t>
    </dgm:pt>
  </dgm:ptLst>
  <dgm:cxnLst>
    <dgm:cxn modelId="{D89FFFAC-42F4-4F51-B4DC-CACB3223691B}" type="presOf" srcId="{02ED0A32-9CE4-4BB0-864A-1D6F651263B9}" destId="{CF34954E-A71E-465A-9BF7-237C64064711}" srcOrd="0" destOrd="0" presId="urn:microsoft.com/office/officeart/2005/8/layout/chevron1"/>
    <dgm:cxn modelId="{F1E7A7F8-3BD3-4889-ADE1-1DCD36BCD3EB}" type="presOf" srcId="{D9DF7375-28B4-46DC-AC9D-A9ECDB264140}" destId="{9743156B-D500-4C92-AFC6-C18C1CECC48D}" srcOrd="0" destOrd="0" presId="urn:microsoft.com/office/officeart/2005/8/layout/chevron1"/>
    <dgm:cxn modelId="{ACB34D47-18CB-4D9B-B7C9-038D2057B310}" type="presOf" srcId="{A33C9AD5-1A4B-4323-A3C8-071AC0144C94}" destId="{8D5BAE15-73B3-44AF-B08A-EEB910882B56}" srcOrd="0" destOrd="0" presId="urn:microsoft.com/office/officeart/2005/8/layout/chevron1"/>
    <dgm:cxn modelId="{F04A0278-033B-43CE-920E-25AA978E17F5}" srcId="{237BEB4D-0B5B-4D02-9D7F-3239FD4DA668}" destId="{A33C9AD5-1A4B-4323-A3C8-071AC0144C94}" srcOrd="4" destOrd="0" parTransId="{9FB1A4C4-C69E-4AFF-B06E-892F0AE2E7CD}" sibTransId="{547424B0-6777-4731-8FFC-CC8AA7BEC78B}"/>
    <dgm:cxn modelId="{CE41791C-6122-491E-9832-BD12EDCB556B}" type="presOf" srcId="{237BEB4D-0B5B-4D02-9D7F-3239FD4DA668}" destId="{32B560EB-88BC-4375-9D1F-C9D38E8CB2CA}" srcOrd="0" destOrd="0" presId="urn:microsoft.com/office/officeart/2005/8/layout/chevron1"/>
    <dgm:cxn modelId="{F3D0E3F5-9960-4AF7-81DB-8CFD200A842C}" type="presOf" srcId="{21251AAB-E309-4317-9CFF-180FC74089EC}" destId="{9E20FAA1-CA10-4308-9020-7505D7EC2CD0}" srcOrd="0" destOrd="0" presId="urn:microsoft.com/office/officeart/2005/8/layout/chevron1"/>
    <dgm:cxn modelId="{3F84B43B-56F3-4C64-BB99-100597CEE418}" type="presOf" srcId="{D5241073-1BE1-49FA-8B74-A2AD4F7A42AD}" destId="{14A38BAE-E6E1-4B49-95BF-6BD95B603C5A}" srcOrd="0" destOrd="0" presId="urn:microsoft.com/office/officeart/2005/8/layout/chevron1"/>
    <dgm:cxn modelId="{AE2F74C6-8F77-4CDE-BBFC-ABC3EC47FEBF}" srcId="{237BEB4D-0B5B-4D02-9D7F-3239FD4DA668}" destId="{02ED0A32-9CE4-4BB0-864A-1D6F651263B9}" srcOrd="5" destOrd="0" parTransId="{4106040F-028E-42DD-87F8-58430B0E10E1}" sibTransId="{AFC973B9-3AFF-470F-A244-17487CB7D8B3}"/>
    <dgm:cxn modelId="{E1660351-2BEC-4B09-8E94-43075D0BE54A}" srcId="{237BEB4D-0B5B-4D02-9D7F-3239FD4DA668}" destId="{21251AAB-E309-4317-9CFF-180FC74089EC}" srcOrd="1" destOrd="0" parTransId="{5F3A3252-3209-497D-A2F7-F5A6E079E181}" sibTransId="{B2087AAC-FD82-4D15-BE07-74C612D7292F}"/>
    <dgm:cxn modelId="{FA979072-9996-4AAD-B1B1-5559E8B109F0}" srcId="{237BEB4D-0B5B-4D02-9D7F-3239FD4DA668}" destId="{81BB3B79-23D8-4B9D-B739-8F8CC03D7668}" srcOrd="3" destOrd="0" parTransId="{9E4FCD75-0D1D-4A6D-A798-3ABFE7CB1BE5}" sibTransId="{C4104583-FDD8-4432-8283-F94AB7A911EE}"/>
    <dgm:cxn modelId="{205F16DC-CAC4-4378-9ED6-C1E2BCC46086}" srcId="{237BEB4D-0B5B-4D02-9D7F-3239FD4DA668}" destId="{D5241073-1BE1-49FA-8B74-A2AD4F7A42AD}" srcOrd="2" destOrd="0" parTransId="{0F6E1CF1-4AE2-4D3F-A84F-E37041ECC890}" sibTransId="{46C75B63-C5A2-44BA-9525-BF4A68296C37}"/>
    <dgm:cxn modelId="{CD8B6146-BEA2-4B05-99CA-ED9779152AC3}" srcId="{237BEB4D-0B5B-4D02-9D7F-3239FD4DA668}" destId="{D9DF7375-28B4-46DC-AC9D-A9ECDB264140}" srcOrd="0" destOrd="0" parTransId="{0D59533A-CA12-4159-957C-99474F84F6A6}" sibTransId="{579F66FD-0D89-4F19-932C-EA2FA58A1268}"/>
    <dgm:cxn modelId="{58A3EAEB-F75E-4D48-ACA5-C2F213CE2B5A}" type="presOf" srcId="{81BB3B79-23D8-4B9D-B739-8F8CC03D7668}" destId="{D8FDAAF1-A56B-44E7-B986-452D539316C3}" srcOrd="0" destOrd="0" presId="urn:microsoft.com/office/officeart/2005/8/layout/chevron1"/>
    <dgm:cxn modelId="{6815C729-BA36-431E-ACB6-FF6125BA4DD6}" type="presParOf" srcId="{32B560EB-88BC-4375-9D1F-C9D38E8CB2CA}" destId="{9743156B-D500-4C92-AFC6-C18C1CECC48D}" srcOrd="0" destOrd="0" presId="urn:microsoft.com/office/officeart/2005/8/layout/chevron1"/>
    <dgm:cxn modelId="{3E45664E-0D16-45EF-9CAE-DD9E562CD661}" type="presParOf" srcId="{32B560EB-88BC-4375-9D1F-C9D38E8CB2CA}" destId="{5BA802F9-3B67-4129-A9C1-7033187BA7C1}" srcOrd="1" destOrd="0" presId="urn:microsoft.com/office/officeart/2005/8/layout/chevron1"/>
    <dgm:cxn modelId="{3BCC06B2-A4DB-49E9-A57E-4B0AEA7261BD}" type="presParOf" srcId="{32B560EB-88BC-4375-9D1F-C9D38E8CB2CA}" destId="{9E20FAA1-CA10-4308-9020-7505D7EC2CD0}" srcOrd="2" destOrd="0" presId="urn:microsoft.com/office/officeart/2005/8/layout/chevron1"/>
    <dgm:cxn modelId="{A7394AC8-CC2D-47E8-BBB1-92765C1E6DB0}" type="presParOf" srcId="{32B560EB-88BC-4375-9D1F-C9D38E8CB2CA}" destId="{E67F4F79-9405-43D6-97A3-B0B36E991465}" srcOrd="3" destOrd="0" presId="urn:microsoft.com/office/officeart/2005/8/layout/chevron1"/>
    <dgm:cxn modelId="{B055914D-D006-4BB1-91AB-8AEC1CD7C790}" type="presParOf" srcId="{32B560EB-88BC-4375-9D1F-C9D38E8CB2CA}" destId="{14A38BAE-E6E1-4B49-95BF-6BD95B603C5A}" srcOrd="4" destOrd="0" presId="urn:microsoft.com/office/officeart/2005/8/layout/chevron1"/>
    <dgm:cxn modelId="{39ED3DE6-4DDE-4B32-BE33-36BD0724D640}" type="presParOf" srcId="{32B560EB-88BC-4375-9D1F-C9D38E8CB2CA}" destId="{B0059085-A586-4D57-81C0-E8B05389C135}" srcOrd="5" destOrd="0" presId="urn:microsoft.com/office/officeart/2005/8/layout/chevron1"/>
    <dgm:cxn modelId="{D2204D53-4903-4911-80B0-E9BFF4CCF2A9}" type="presParOf" srcId="{32B560EB-88BC-4375-9D1F-C9D38E8CB2CA}" destId="{D8FDAAF1-A56B-44E7-B986-452D539316C3}" srcOrd="6" destOrd="0" presId="urn:microsoft.com/office/officeart/2005/8/layout/chevron1"/>
    <dgm:cxn modelId="{B28903A6-F53B-46BF-B7A1-DAC181C9CE2D}" type="presParOf" srcId="{32B560EB-88BC-4375-9D1F-C9D38E8CB2CA}" destId="{9BDA1533-DCD8-4032-967D-2DB149FAD0BE}" srcOrd="7" destOrd="0" presId="urn:microsoft.com/office/officeart/2005/8/layout/chevron1"/>
    <dgm:cxn modelId="{363A2EE2-5F5E-4B0B-968C-BAD17CA8992E}" type="presParOf" srcId="{32B560EB-88BC-4375-9D1F-C9D38E8CB2CA}" destId="{8D5BAE15-73B3-44AF-B08A-EEB910882B56}" srcOrd="8" destOrd="0" presId="urn:microsoft.com/office/officeart/2005/8/layout/chevron1"/>
    <dgm:cxn modelId="{0BE07C60-2605-46D2-9805-7B9BDA5146CE}" type="presParOf" srcId="{32B560EB-88BC-4375-9D1F-C9D38E8CB2CA}" destId="{0D794D3B-7251-4462-9D53-84D8B867D573}" srcOrd="9" destOrd="0" presId="urn:microsoft.com/office/officeart/2005/8/layout/chevron1"/>
    <dgm:cxn modelId="{026279AD-2D48-44A5-BD61-EAD590F41632}" type="presParOf" srcId="{32B560EB-88BC-4375-9D1F-C9D38E8CB2CA}" destId="{CF34954E-A71E-465A-9BF7-237C64064711}" srcOrd="10" destOrd="0" presId="urn:microsoft.com/office/officeart/2005/8/layout/chevron1"/>
  </dgm:cxnLst>
  <dgm:bg>
    <a:solidFill>
      <a:srgbClr val="E2E8C7">
        <a:alpha val="30000"/>
      </a:srgbClr>
    </a:solid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237BEB4D-0B5B-4D02-9D7F-3239FD4DA668}" type="doc">
      <dgm:prSet loTypeId="urn:microsoft.com/office/officeart/2005/8/layout/chevron1" loCatId="process" qsTypeId="urn:microsoft.com/office/officeart/2005/8/quickstyle/simple1" qsCatId="simple" csTypeId="urn:microsoft.com/office/officeart/2005/8/colors/accent1_2" csCatId="accent1" phldr="1"/>
      <dgm:spPr/>
    </dgm:pt>
    <dgm:pt modelId="{D9DF7375-28B4-46DC-AC9D-A9ECDB264140}">
      <dgm:prSet phldrT="[Text]" custT="1"/>
      <dgm:spPr>
        <a:noFill/>
        <a:ln>
          <a:noFill/>
        </a:ln>
      </dgm:spPr>
      <dgm:t>
        <a:bodyPr/>
        <a:lstStyle/>
        <a:p>
          <a:r>
            <a:rPr lang="de-DE" sz="1000" b="0" dirty="0">
              <a:solidFill>
                <a:schemeClr val="tx2"/>
              </a:solidFill>
              <a:hlinkClick xmlns:r="http://schemas.openxmlformats.org/officeDocument/2006/relationships" r:id="rId1" action="ppaction://hlinksldjump">
                <a:extLst>
                  <a:ext uri="{A12FA001-AC4F-418D-AE19-62706E023703}">
                    <ahyp:hlinkClr xmlns="" xmlns:ahyp="http://schemas.microsoft.com/office/drawing/2018/hyperlinkcolor" val="tx"/>
                  </a:ext>
                </a:extLst>
              </a:hlinkClick>
            </a:rPr>
            <a:t>Highlights</a:t>
          </a:r>
          <a:endParaRPr lang="de-DE" sz="1000" b="0" dirty="0">
            <a:solidFill>
              <a:schemeClr val="tx2"/>
            </a:solidFill>
          </a:endParaRPr>
        </a:p>
      </dgm:t>
    </dgm:pt>
    <dgm:pt modelId="{0D59533A-CA12-4159-957C-99474F84F6A6}" type="parTrans" cxnId="{CD8B6146-BEA2-4B05-99CA-ED9779152AC3}">
      <dgm:prSet/>
      <dgm:spPr/>
      <dgm:t>
        <a:bodyPr/>
        <a:lstStyle/>
        <a:p>
          <a:endParaRPr lang="de-DE" sz="1000">
            <a:solidFill>
              <a:schemeClr val="tx2"/>
            </a:solidFill>
          </a:endParaRPr>
        </a:p>
      </dgm:t>
    </dgm:pt>
    <dgm:pt modelId="{579F66FD-0D89-4F19-932C-EA2FA58A1268}" type="sibTrans" cxnId="{CD8B6146-BEA2-4B05-99CA-ED9779152AC3}">
      <dgm:prSet/>
      <dgm:spPr/>
      <dgm:t>
        <a:bodyPr/>
        <a:lstStyle/>
        <a:p>
          <a:endParaRPr lang="de-DE" sz="1000">
            <a:solidFill>
              <a:schemeClr val="tx2"/>
            </a:solidFill>
          </a:endParaRPr>
        </a:p>
      </dgm:t>
    </dgm:pt>
    <dgm:pt modelId="{21251AAB-E309-4317-9CFF-180FC74089EC}">
      <dgm:prSet phldrT="[Text]" custT="1"/>
      <dgm:spPr>
        <a:noFill/>
      </dgm:spPr>
      <dgm:t>
        <a:bodyPr/>
        <a:lstStyle/>
        <a:p>
          <a:r>
            <a:rPr lang="de-DE" sz="1000" b="0" dirty="0">
              <a:solidFill>
                <a:schemeClr val="tx2"/>
              </a:solidFill>
              <a:hlinkClick xmlns:r="http://schemas.openxmlformats.org/officeDocument/2006/relationships" r:id="rId2" action="ppaction://hlinksldjump">
                <a:extLst>
                  <a:ext uri="{A12FA001-AC4F-418D-AE19-62706E023703}">
                    <ahyp:hlinkClr xmlns="" xmlns:ahyp="http://schemas.microsoft.com/office/drawing/2018/hyperlinkcolor" val="tx"/>
                  </a:ext>
                </a:extLst>
              </a:hlinkClick>
            </a:rPr>
            <a:t>Research </a:t>
          </a:r>
          <a:r>
            <a:rPr lang="de-DE" sz="1000" b="0" dirty="0">
              <a:solidFill>
                <a:schemeClr val="tx2">
                  <a:alpha val="30000"/>
                </a:schemeClr>
              </a:solidFill>
              <a:hlinkClick xmlns:r="http://schemas.openxmlformats.org/officeDocument/2006/relationships" r:id="rId2" action="ppaction://hlinksldjump">
                <a:extLst>
                  <a:ext uri="{A12FA001-AC4F-418D-AE19-62706E023703}">
                    <ahyp:hlinkClr xmlns="" xmlns:ahyp="http://schemas.microsoft.com/office/drawing/2018/hyperlinkcolor" val="tx"/>
                  </a:ext>
                </a:extLst>
              </a:hlinkClick>
            </a:rPr>
            <a:t>motivation</a:t>
          </a:r>
          <a:endParaRPr lang="de-DE" sz="1000" b="0" dirty="0">
            <a:solidFill>
              <a:schemeClr val="tx2">
                <a:alpha val="30000"/>
              </a:schemeClr>
            </a:solidFill>
          </a:endParaRPr>
        </a:p>
      </dgm:t>
    </dgm:pt>
    <dgm:pt modelId="{5F3A3252-3209-497D-A2F7-F5A6E079E181}" type="parTrans" cxnId="{E1660351-2BEC-4B09-8E94-43075D0BE54A}">
      <dgm:prSet/>
      <dgm:spPr/>
      <dgm:t>
        <a:bodyPr/>
        <a:lstStyle/>
        <a:p>
          <a:endParaRPr lang="de-DE" sz="1000">
            <a:solidFill>
              <a:schemeClr val="tx2"/>
            </a:solidFill>
          </a:endParaRPr>
        </a:p>
      </dgm:t>
    </dgm:pt>
    <dgm:pt modelId="{B2087AAC-FD82-4D15-BE07-74C612D7292F}" type="sibTrans" cxnId="{E1660351-2BEC-4B09-8E94-43075D0BE54A}">
      <dgm:prSet/>
      <dgm:spPr/>
      <dgm:t>
        <a:bodyPr/>
        <a:lstStyle/>
        <a:p>
          <a:endParaRPr lang="de-DE" sz="1000">
            <a:solidFill>
              <a:schemeClr val="tx2"/>
            </a:solidFill>
          </a:endParaRPr>
        </a:p>
      </dgm:t>
    </dgm:pt>
    <dgm:pt modelId="{A33C9AD5-1A4B-4323-A3C8-071AC0144C94}">
      <dgm:prSet phldrT="[Text]" custT="1"/>
      <dgm:spPr>
        <a:solidFill>
          <a:srgbClr val="E2E8C7"/>
        </a:solidFill>
      </dgm:spPr>
      <dgm:t>
        <a:bodyPr/>
        <a:lstStyle/>
        <a:p>
          <a:r>
            <a:rPr lang="de-DE" sz="1000" b="1" dirty="0">
              <a:solidFill>
                <a:schemeClr val="tx2"/>
              </a:solidFill>
              <a:hlinkClick xmlns:r="http://schemas.openxmlformats.org/officeDocument/2006/relationships" r:id="rId3" action="ppaction://hlinksldjump">
                <a:extLst>
                  <a:ext uri="{A12FA001-AC4F-418D-AE19-62706E023703}">
                    <ahyp:hlinkClr xmlns="" xmlns:ahyp="http://schemas.microsoft.com/office/drawing/2018/hyperlinkcolor" val="tx"/>
                  </a:ext>
                </a:extLst>
              </a:hlinkClick>
            </a:rPr>
            <a:t>Temporal dynamics</a:t>
          </a:r>
          <a:endParaRPr lang="de-DE" sz="1000" b="1" dirty="0">
            <a:solidFill>
              <a:schemeClr val="tx2"/>
            </a:solidFill>
          </a:endParaRPr>
        </a:p>
      </dgm:t>
    </dgm:pt>
    <dgm:pt modelId="{9FB1A4C4-C69E-4AFF-B06E-892F0AE2E7CD}" type="parTrans" cxnId="{F04A0278-033B-43CE-920E-25AA978E17F5}">
      <dgm:prSet/>
      <dgm:spPr/>
      <dgm:t>
        <a:bodyPr/>
        <a:lstStyle/>
        <a:p>
          <a:endParaRPr lang="de-DE" sz="1000">
            <a:solidFill>
              <a:schemeClr val="tx2"/>
            </a:solidFill>
          </a:endParaRPr>
        </a:p>
      </dgm:t>
    </dgm:pt>
    <dgm:pt modelId="{547424B0-6777-4731-8FFC-CC8AA7BEC78B}" type="sibTrans" cxnId="{F04A0278-033B-43CE-920E-25AA978E17F5}">
      <dgm:prSet/>
      <dgm:spPr/>
      <dgm:t>
        <a:bodyPr/>
        <a:lstStyle/>
        <a:p>
          <a:endParaRPr lang="de-DE" sz="1000">
            <a:solidFill>
              <a:schemeClr val="tx2"/>
            </a:solidFill>
          </a:endParaRPr>
        </a:p>
      </dgm:t>
    </dgm:pt>
    <dgm:pt modelId="{D5241073-1BE1-49FA-8B74-A2AD4F7A42AD}">
      <dgm:prSet phldrT="[Text]" custT="1"/>
      <dgm:spPr>
        <a:noFill/>
      </dgm:spPr>
      <dgm:t>
        <a:bodyPr/>
        <a:lstStyle/>
        <a:p>
          <a:r>
            <a:rPr lang="de-DE" sz="1000" b="0" dirty="0" smtClean="0">
              <a:solidFill>
                <a:schemeClr val="tx2"/>
              </a:solidFill>
              <a:hlinkClick xmlns:r="http://schemas.openxmlformats.org/officeDocument/2006/relationships" r:id="rId4" action="ppaction://hlinksldjump"/>
            </a:rPr>
            <a:t>Sensor </a:t>
          </a:r>
          <a:r>
            <a:rPr lang="de-DE" sz="1000" b="0" dirty="0" err="1" smtClean="0">
              <a:solidFill>
                <a:schemeClr val="tx2"/>
              </a:solidFill>
              <a:hlinkClick xmlns:r="http://schemas.openxmlformats.org/officeDocument/2006/relationships" r:id="rId4" action="ppaction://hlinksldjump"/>
            </a:rPr>
            <a:t>network</a:t>
          </a:r>
          <a:r>
            <a:rPr lang="de-DE" sz="1000" b="0" dirty="0" smtClean="0">
              <a:solidFill>
                <a:schemeClr val="tx2"/>
              </a:solidFill>
              <a:hlinkClick xmlns:r="http://schemas.openxmlformats.org/officeDocument/2006/relationships" r:id="rId4" action="ppaction://hlinksldjump"/>
            </a:rPr>
            <a:t> &amp; </a:t>
          </a:r>
          <a:r>
            <a:rPr lang="de-DE" sz="1000" b="0" dirty="0" err="1" smtClean="0">
              <a:solidFill>
                <a:schemeClr val="tx2"/>
              </a:solidFill>
              <a:hlinkClick xmlns:r="http://schemas.openxmlformats.org/officeDocument/2006/relationships" r:id="rId4" action="ppaction://hlinksldjump"/>
            </a:rPr>
            <a:t>dataset</a:t>
          </a:r>
          <a:endParaRPr lang="de-DE" sz="1000" b="0" dirty="0" smtClean="0">
            <a:solidFill>
              <a:schemeClr val="tx2"/>
            </a:solidFill>
          </a:endParaRPr>
        </a:p>
      </dgm:t>
    </dgm:pt>
    <dgm:pt modelId="{0F6E1CF1-4AE2-4D3F-A84F-E37041ECC890}" type="parTrans" cxnId="{205F16DC-CAC4-4378-9ED6-C1E2BCC46086}">
      <dgm:prSet/>
      <dgm:spPr/>
      <dgm:t>
        <a:bodyPr/>
        <a:lstStyle/>
        <a:p>
          <a:endParaRPr lang="de-DE" sz="1000">
            <a:solidFill>
              <a:schemeClr val="tx2"/>
            </a:solidFill>
          </a:endParaRPr>
        </a:p>
      </dgm:t>
    </dgm:pt>
    <dgm:pt modelId="{46C75B63-C5A2-44BA-9525-BF4A68296C37}" type="sibTrans" cxnId="{205F16DC-CAC4-4378-9ED6-C1E2BCC46086}">
      <dgm:prSet/>
      <dgm:spPr/>
      <dgm:t>
        <a:bodyPr/>
        <a:lstStyle/>
        <a:p>
          <a:endParaRPr lang="de-DE" sz="1000">
            <a:solidFill>
              <a:schemeClr val="tx2"/>
            </a:solidFill>
          </a:endParaRPr>
        </a:p>
      </dgm:t>
    </dgm:pt>
    <dgm:pt modelId="{81BB3B79-23D8-4B9D-B739-8F8CC03D7668}">
      <dgm:prSet phldrT="[Text]" custT="1"/>
      <dgm:spPr>
        <a:noFill/>
      </dgm:spPr>
      <dgm:t>
        <a:bodyPr/>
        <a:lstStyle/>
        <a:p>
          <a:r>
            <a:rPr lang="de-DE" sz="1000" b="0" dirty="0">
              <a:solidFill>
                <a:schemeClr val="tx2"/>
              </a:solidFill>
              <a:hlinkClick xmlns:r="http://schemas.openxmlformats.org/officeDocument/2006/relationships" r:id="rId5" action="ppaction://hlinksldjump">
                <a:extLst>
                  <a:ext uri="{A12FA001-AC4F-418D-AE19-62706E023703}">
                    <ahyp:hlinkClr xmlns="" xmlns:ahyp="http://schemas.microsoft.com/office/drawing/2018/hyperlinkcolor" val="tx"/>
                  </a:ext>
                </a:extLst>
              </a:hlinkClick>
            </a:rPr>
            <a:t>Spatial </a:t>
          </a:r>
          <a:r>
            <a:rPr lang="de-DE" sz="1000" b="0" dirty="0">
              <a:solidFill>
                <a:schemeClr val="tx2">
                  <a:alpha val="30000"/>
                </a:schemeClr>
              </a:solidFill>
              <a:hlinkClick xmlns:r="http://schemas.openxmlformats.org/officeDocument/2006/relationships" r:id="rId5" action="ppaction://hlinksldjump">
                <a:extLst>
                  <a:ext uri="{A12FA001-AC4F-418D-AE19-62706E023703}">
                    <ahyp:hlinkClr xmlns="" xmlns:ahyp="http://schemas.microsoft.com/office/drawing/2018/hyperlinkcolor" val="tx"/>
                  </a:ext>
                </a:extLst>
              </a:hlinkClick>
            </a:rPr>
            <a:t>variability</a:t>
          </a:r>
          <a:endParaRPr lang="de-DE" sz="1000" b="0" dirty="0">
            <a:solidFill>
              <a:schemeClr val="tx2">
                <a:alpha val="30000"/>
              </a:schemeClr>
            </a:solidFill>
          </a:endParaRPr>
        </a:p>
      </dgm:t>
    </dgm:pt>
    <dgm:pt modelId="{9E4FCD75-0D1D-4A6D-A798-3ABFE7CB1BE5}" type="parTrans" cxnId="{FA979072-9996-4AAD-B1B1-5559E8B109F0}">
      <dgm:prSet/>
      <dgm:spPr/>
      <dgm:t>
        <a:bodyPr/>
        <a:lstStyle/>
        <a:p>
          <a:endParaRPr lang="de-DE" sz="1000">
            <a:solidFill>
              <a:schemeClr val="tx2"/>
            </a:solidFill>
          </a:endParaRPr>
        </a:p>
      </dgm:t>
    </dgm:pt>
    <dgm:pt modelId="{C4104583-FDD8-4432-8283-F94AB7A911EE}" type="sibTrans" cxnId="{FA979072-9996-4AAD-B1B1-5559E8B109F0}">
      <dgm:prSet/>
      <dgm:spPr/>
      <dgm:t>
        <a:bodyPr/>
        <a:lstStyle/>
        <a:p>
          <a:endParaRPr lang="de-DE" sz="1000">
            <a:solidFill>
              <a:schemeClr val="tx2"/>
            </a:solidFill>
          </a:endParaRPr>
        </a:p>
      </dgm:t>
    </dgm:pt>
    <dgm:pt modelId="{02ED0A32-9CE4-4BB0-864A-1D6F651263B9}">
      <dgm:prSet phldrT="[Text]" custT="1"/>
      <dgm:spPr>
        <a:noFill/>
        <a:ln>
          <a:noFill/>
        </a:ln>
      </dgm:spPr>
      <dgm:t>
        <a:bodyPr/>
        <a:lstStyle/>
        <a:p>
          <a:r>
            <a:rPr lang="de-DE" sz="1000" dirty="0">
              <a:solidFill>
                <a:schemeClr val="tx2"/>
              </a:solidFill>
              <a:hlinkClick xmlns:r="http://schemas.openxmlformats.org/officeDocument/2006/relationships" r:id="rId6" action="ppaction://hlinksldjump">
                <a:extLst>
                  <a:ext uri="{A12FA001-AC4F-418D-AE19-62706E023703}">
                    <ahyp:hlinkClr xmlns="" xmlns:ahyp="http://schemas.microsoft.com/office/drawing/2018/hyperlinkcolor" val="tx"/>
                  </a:ext>
                </a:extLst>
              </a:hlinkClick>
            </a:rPr>
            <a:t>Conclusion &amp; Outlook</a:t>
          </a:r>
          <a:endParaRPr lang="de-DE" sz="1000" dirty="0">
            <a:solidFill>
              <a:schemeClr val="tx2"/>
            </a:solidFill>
          </a:endParaRPr>
        </a:p>
      </dgm:t>
    </dgm:pt>
    <dgm:pt modelId="{4106040F-028E-42DD-87F8-58430B0E10E1}" type="parTrans" cxnId="{AE2F74C6-8F77-4CDE-BBFC-ABC3EC47FEBF}">
      <dgm:prSet/>
      <dgm:spPr/>
      <dgm:t>
        <a:bodyPr/>
        <a:lstStyle/>
        <a:p>
          <a:endParaRPr lang="de-DE" sz="1000">
            <a:solidFill>
              <a:schemeClr val="tx2"/>
            </a:solidFill>
          </a:endParaRPr>
        </a:p>
      </dgm:t>
    </dgm:pt>
    <dgm:pt modelId="{AFC973B9-3AFF-470F-A244-17487CB7D8B3}" type="sibTrans" cxnId="{AE2F74C6-8F77-4CDE-BBFC-ABC3EC47FEBF}">
      <dgm:prSet/>
      <dgm:spPr/>
      <dgm:t>
        <a:bodyPr/>
        <a:lstStyle/>
        <a:p>
          <a:endParaRPr lang="de-DE" sz="1000">
            <a:solidFill>
              <a:schemeClr val="tx2"/>
            </a:solidFill>
          </a:endParaRPr>
        </a:p>
      </dgm:t>
    </dgm:pt>
    <dgm:pt modelId="{32B560EB-88BC-4375-9D1F-C9D38E8CB2CA}" type="pres">
      <dgm:prSet presAssocID="{237BEB4D-0B5B-4D02-9D7F-3239FD4DA668}" presName="Name0" presStyleCnt="0">
        <dgm:presLayoutVars>
          <dgm:dir/>
          <dgm:animLvl val="lvl"/>
          <dgm:resizeHandles val="exact"/>
        </dgm:presLayoutVars>
      </dgm:prSet>
      <dgm:spPr/>
    </dgm:pt>
    <dgm:pt modelId="{9743156B-D500-4C92-AFC6-C18C1CECC48D}" type="pres">
      <dgm:prSet presAssocID="{D9DF7375-28B4-46DC-AC9D-A9ECDB264140}" presName="parTxOnly" presStyleLbl="node1" presStyleIdx="0" presStyleCnt="6">
        <dgm:presLayoutVars>
          <dgm:chMax val="0"/>
          <dgm:chPref val="0"/>
          <dgm:bulletEnabled val="1"/>
        </dgm:presLayoutVars>
      </dgm:prSet>
      <dgm:spPr/>
      <dgm:t>
        <a:bodyPr/>
        <a:lstStyle/>
        <a:p>
          <a:endParaRPr lang="de-DE"/>
        </a:p>
      </dgm:t>
    </dgm:pt>
    <dgm:pt modelId="{5BA802F9-3B67-4129-A9C1-7033187BA7C1}" type="pres">
      <dgm:prSet presAssocID="{579F66FD-0D89-4F19-932C-EA2FA58A1268}" presName="parTxOnlySpace" presStyleCnt="0"/>
      <dgm:spPr/>
    </dgm:pt>
    <dgm:pt modelId="{9E20FAA1-CA10-4308-9020-7505D7EC2CD0}" type="pres">
      <dgm:prSet presAssocID="{21251AAB-E309-4317-9CFF-180FC74089EC}" presName="parTxOnly" presStyleLbl="node1" presStyleIdx="1" presStyleCnt="6">
        <dgm:presLayoutVars>
          <dgm:chMax val="0"/>
          <dgm:chPref val="0"/>
          <dgm:bulletEnabled val="1"/>
        </dgm:presLayoutVars>
      </dgm:prSet>
      <dgm:spPr/>
      <dgm:t>
        <a:bodyPr/>
        <a:lstStyle/>
        <a:p>
          <a:endParaRPr lang="de-DE"/>
        </a:p>
      </dgm:t>
    </dgm:pt>
    <dgm:pt modelId="{E67F4F79-9405-43D6-97A3-B0B36E991465}" type="pres">
      <dgm:prSet presAssocID="{B2087AAC-FD82-4D15-BE07-74C612D7292F}" presName="parTxOnlySpace" presStyleCnt="0"/>
      <dgm:spPr/>
    </dgm:pt>
    <dgm:pt modelId="{14A38BAE-E6E1-4B49-95BF-6BD95B603C5A}" type="pres">
      <dgm:prSet presAssocID="{D5241073-1BE1-49FA-8B74-A2AD4F7A42AD}" presName="parTxOnly" presStyleLbl="node1" presStyleIdx="2" presStyleCnt="6">
        <dgm:presLayoutVars>
          <dgm:chMax val="0"/>
          <dgm:chPref val="0"/>
          <dgm:bulletEnabled val="1"/>
        </dgm:presLayoutVars>
      </dgm:prSet>
      <dgm:spPr/>
      <dgm:t>
        <a:bodyPr/>
        <a:lstStyle/>
        <a:p>
          <a:endParaRPr lang="de-DE"/>
        </a:p>
      </dgm:t>
    </dgm:pt>
    <dgm:pt modelId="{B0059085-A586-4D57-81C0-E8B05389C135}" type="pres">
      <dgm:prSet presAssocID="{46C75B63-C5A2-44BA-9525-BF4A68296C37}" presName="parTxOnlySpace" presStyleCnt="0"/>
      <dgm:spPr/>
    </dgm:pt>
    <dgm:pt modelId="{D8FDAAF1-A56B-44E7-B986-452D539316C3}" type="pres">
      <dgm:prSet presAssocID="{81BB3B79-23D8-4B9D-B739-8F8CC03D7668}" presName="parTxOnly" presStyleLbl="node1" presStyleIdx="3" presStyleCnt="6">
        <dgm:presLayoutVars>
          <dgm:chMax val="0"/>
          <dgm:chPref val="0"/>
          <dgm:bulletEnabled val="1"/>
        </dgm:presLayoutVars>
      </dgm:prSet>
      <dgm:spPr/>
      <dgm:t>
        <a:bodyPr/>
        <a:lstStyle/>
        <a:p>
          <a:endParaRPr lang="de-DE"/>
        </a:p>
      </dgm:t>
    </dgm:pt>
    <dgm:pt modelId="{9BDA1533-DCD8-4032-967D-2DB149FAD0BE}" type="pres">
      <dgm:prSet presAssocID="{C4104583-FDD8-4432-8283-F94AB7A911EE}" presName="parTxOnlySpace" presStyleCnt="0"/>
      <dgm:spPr/>
    </dgm:pt>
    <dgm:pt modelId="{8D5BAE15-73B3-44AF-B08A-EEB910882B56}" type="pres">
      <dgm:prSet presAssocID="{A33C9AD5-1A4B-4323-A3C8-071AC0144C94}" presName="parTxOnly" presStyleLbl="node1" presStyleIdx="4" presStyleCnt="6">
        <dgm:presLayoutVars>
          <dgm:chMax val="0"/>
          <dgm:chPref val="0"/>
          <dgm:bulletEnabled val="1"/>
        </dgm:presLayoutVars>
      </dgm:prSet>
      <dgm:spPr/>
      <dgm:t>
        <a:bodyPr/>
        <a:lstStyle/>
        <a:p>
          <a:endParaRPr lang="de-DE"/>
        </a:p>
      </dgm:t>
    </dgm:pt>
    <dgm:pt modelId="{0D794D3B-7251-4462-9D53-84D8B867D573}" type="pres">
      <dgm:prSet presAssocID="{547424B0-6777-4731-8FFC-CC8AA7BEC78B}" presName="parTxOnlySpace" presStyleCnt="0"/>
      <dgm:spPr/>
    </dgm:pt>
    <dgm:pt modelId="{CF34954E-A71E-465A-9BF7-237C64064711}" type="pres">
      <dgm:prSet presAssocID="{02ED0A32-9CE4-4BB0-864A-1D6F651263B9}" presName="parTxOnly" presStyleLbl="node1" presStyleIdx="5" presStyleCnt="6">
        <dgm:presLayoutVars>
          <dgm:chMax val="0"/>
          <dgm:chPref val="0"/>
          <dgm:bulletEnabled val="1"/>
        </dgm:presLayoutVars>
      </dgm:prSet>
      <dgm:spPr/>
      <dgm:t>
        <a:bodyPr/>
        <a:lstStyle/>
        <a:p>
          <a:endParaRPr lang="de-DE"/>
        </a:p>
      </dgm:t>
    </dgm:pt>
  </dgm:ptLst>
  <dgm:cxnLst>
    <dgm:cxn modelId="{D89FFFAC-42F4-4F51-B4DC-CACB3223691B}" type="presOf" srcId="{02ED0A32-9CE4-4BB0-864A-1D6F651263B9}" destId="{CF34954E-A71E-465A-9BF7-237C64064711}" srcOrd="0" destOrd="0" presId="urn:microsoft.com/office/officeart/2005/8/layout/chevron1"/>
    <dgm:cxn modelId="{F1E7A7F8-3BD3-4889-ADE1-1DCD36BCD3EB}" type="presOf" srcId="{D9DF7375-28B4-46DC-AC9D-A9ECDB264140}" destId="{9743156B-D500-4C92-AFC6-C18C1CECC48D}" srcOrd="0" destOrd="0" presId="urn:microsoft.com/office/officeart/2005/8/layout/chevron1"/>
    <dgm:cxn modelId="{ACB34D47-18CB-4D9B-B7C9-038D2057B310}" type="presOf" srcId="{A33C9AD5-1A4B-4323-A3C8-071AC0144C94}" destId="{8D5BAE15-73B3-44AF-B08A-EEB910882B56}" srcOrd="0" destOrd="0" presId="urn:microsoft.com/office/officeart/2005/8/layout/chevron1"/>
    <dgm:cxn modelId="{F04A0278-033B-43CE-920E-25AA978E17F5}" srcId="{237BEB4D-0B5B-4D02-9D7F-3239FD4DA668}" destId="{A33C9AD5-1A4B-4323-A3C8-071AC0144C94}" srcOrd="4" destOrd="0" parTransId="{9FB1A4C4-C69E-4AFF-B06E-892F0AE2E7CD}" sibTransId="{547424B0-6777-4731-8FFC-CC8AA7BEC78B}"/>
    <dgm:cxn modelId="{CE41791C-6122-491E-9832-BD12EDCB556B}" type="presOf" srcId="{237BEB4D-0B5B-4D02-9D7F-3239FD4DA668}" destId="{32B560EB-88BC-4375-9D1F-C9D38E8CB2CA}" srcOrd="0" destOrd="0" presId="urn:microsoft.com/office/officeart/2005/8/layout/chevron1"/>
    <dgm:cxn modelId="{F3D0E3F5-9960-4AF7-81DB-8CFD200A842C}" type="presOf" srcId="{21251AAB-E309-4317-9CFF-180FC74089EC}" destId="{9E20FAA1-CA10-4308-9020-7505D7EC2CD0}" srcOrd="0" destOrd="0" presId="urn:microsoft.com/office/officeart/2005/8/layout/chevron1"/>
    <dgm:cxn modelId="{3F84B43B-56F3-4C64-BB99-100597CEE418}" type="presOf" srcId="{D5241073-1BE1-49FA-8B74-A2AD4F7A42AD}" destId="{14A38BAE-E6E1-4B49-95BF-6BD95B603C5A}" srcOrd="0" destOrd="0" presId="urn:microsoft.com/office/officeart/2005/8/layout/chevron1"/>
    <dgm:cxn modelId="{AE2F74C6-8F77-4CDE-BBFC-ABC3EC47FEBF}" srcId="{237BEB4D-0B5B-4D02-9D7F-3239FD4DA668}" destId="{02ED0A32-9CE4-4BB0-864A-1D6F651263B9}" srcOrd="5" destOrd="0" parTransId="{4106040F-028E-42DD-87F8-58430B0E10E1}" sibTransId="{AFC973B9-3AFF-470F-A244-17487CB7D8B3}"/>
    <dgm:cxn modelId="{E1660351-2BEC-4B09-8E94-43075D0BE54A}" srcId="{237BEB4D-0B5B-4D02-9D7F-3239FD4DA668}" destId="{21251AAB-E309-4317-9CFF-180FC74089EC}" srcOrd="1" destOrd="0" parTransId="{5F3A3252-3209-497D-A2F7-F5A6E079E181}" sibTransId="{B2087AAC-FD82-4D15-BE07-74C612D7292F}"/>
    <dgm:cxn modelId="{FA979072-9996-4AAD-B1B1-5559E8B109F0}" srcId="{237BEB4D-0B5B-4D02-9D7F-3239FD4DA668}" destId="{81BB3B79-23D8-4B9D-B739-8F8CC03D7668}" srcOrd="3" destOrd="0" parTransId="{9E4FCD75-0D1D-4A6D-A798-3ABFE7CB1BE5}" sibTransId="{C4104583-FDD8-4432-8283-F94AB7A911EE}"/>
    <dgm:cxn modelId="{205F16DC-CAC4-4378-9ED6-C1E2BCC46086}" srcId="{237BEB4D-0B5B-4D02-9D7F-3239FD4DA668}" destId="{D5241073-1BE1-49FA-8B74-A2AD4F7A42AD}" srcOrd="2" destOrd="0" parTransId="{0F6E1CF1-4AE2-4D3F-A84F-E37041ECC890}" sibTransId="{46C75B63-C5A2-44BA-9525-BF4A68296C37}"/>
    <dgm:cxn modelId="{CD8B6146-BEA2-4B05-99CA-ED9779152AC3}" srcId="{237BEB4D-0B5B-4D02-9D7F-3239FD4DA668}" destId="{D9DF7375-28B4-46DC-AC9D-A9ECDB264140}" srcOrd="0" destOrd="0" parTransId="{0D59533A-CA12-4159-957C-99474F84F6A6}" sibTransId="{579F66FD-0D89-4F19-932C-EA2FA58A1268}"/>
    <dgm:cxn modelId="{58A3EAEB-F75E-4D48-ACA5-C2F213CE2B5A}" type="presOf" srcId="{81BB3B79-23D8-4B9D-B739-8F8CC03D7668}" destId="{D8FDAAF1-A56B-44E7-B986-452D539316C3}" srcOrd="0" destOrd="0" presId="urn:microsoft.com/office/officeart/2005/8/layout/chevron1"/>
    <dgm:cxn modelId="{6815C729-BA36-431E-ACB6-FF6125BA4DD6}" type="presParOf" srcId="{32B560EB-88BC-4375-9D1F-C9D38E8CB2CA}" destId="{9743156B-D500-4C92-AFC6-C18C1CECC48D}" srcOrd="0" destOrd="0" presId="urn:microsoft.com/office/officeart/2005/8/layout/chevron1"/>
    <dgm:cxn modelId="{3E45664E-0D16-45EF-9CAE-DD9E562CD661}" type="presParOf" srcId="{32B560EB-88BC-4375-9D1F-C9D38E8CB2CA}" destId="{5BA802F9-3B67-4129-A9C1-7033187BA7C1}" srcOrd="1" destOrd="0" presId="urn:microsoft.com/office/officeart/2005/8/layout/chevron1"/>
    <dgm:cxn modelId="{3BCC06B2-A4DB-49E9-A57E-4B0AEA7261BD}" type="presParOf" srcId="{32B560EB-88BC-4375-9D1F-C9D38E8CB2CA}" destId="{9E20FAA1-CA10-4308-9020-7505D7EC2CD0}" srcOrd="2" destOrd="0" presId="urn:microsoft.com/office/officeart/2005/8/layout/chevron1"/>
    <dgm:cxn modelId="{A7394AC8-CC2D-47E8-BBB1-92765C1E6DB0}" type="presParOf" srcId="{32B560EB-88BC-4375-9D1F-C9D38E8CB2CA}" destId="{E67F4F79-9405-43D6-97A3-B0B36E991465}" srcOrd="3" destOrd="0" presId="urn:microsoft.com/office/officeart/2005/8/layout/chevron1"/>
    <dgm:cxn modelId="{B055914D-D006-4BB1-91AB-8AEC1CD7C790}" type="presParOf" srcId="{32B560EB-88BC-4375-9D1F-C9D38E8CB2CA}" destId="{14A38BAE-E6E1-4B49-95BF-6BD95B603C5A}" srcOrd="4" destOrd="0" presId="urn:microsoft.com/office/officeart/2005/8/layout/chevron1"/>
    <dgm:cxn modelId="{39ED3DE6-4DDE-4B32-BE33-36BD0724D640}" type="presParOf" srcId="{32B560EB-88BC-4375-9D1F-C9D38E8CB2CA}" destId="{B0059085-A586-4D57-81C0-E8B05389C135}" srcOrd="5" destOrd="0" presId="urn:microsoft.com/office/officeart/2005/8/layout/chevron1"/>
    <dgm:cxn modelId="{D2204D53-4903-4911-80B0-E9BFF4CCF2A9}" type="presParOf" srcId="{32B560EB-88BC-4375-9D1F-C9D38E8CB2CA}" destId="{D8FDAAF1-A56B-44E7-B986-452D539316C3}" srcOrd="6" destOrd="0" presId="urn:microsoft.com/office/officeart/2005/8/layout/chevron1"/>
    <dgm:cxn modelId="{B28903A6-F53B-46BF-B7A1-DAC181C9CE2D}" type="presParOf" srcId="{32B560EB-88BC-4375-9D1F-C9D38E8CB2CA}" destId="{9BDA1533-DCD8-4032-967D-2DB149FAD0BE}" srcOrd="7" destOrd="0" presId="urn:microsoft.com/office/officeart/2005/8/layout/chevron1"/>
    <dgm:cxn modelId="{363A2EE2-5F5E-4B0B-968C-BAD17CA8992E}" type="presParOf" srcId="{32B560EB-88BC-4375-9D1F-C9D38E8CB2CA}" destId="{8D5BAE15-73B3-44AF-B08A-EEB910882B56}" srcOrd="8" destOrd="0" presId="urn:microsoft.com/office/officeart/2005/8/layout/chevron1"/>
    <dgm:cxn modelId="{0BE07C60-2605-46D2-9805-7B9BDA5146CE}" type="presParOf" srcId="{32B560EB-88BC-4375-9D1F-C9D38E8CB2CA}" destId="{0D794D3B-7251-4462-9D53-84D8B867D573}" srcOrd="9" destOrd="0" presId="urn:microsoft.com/office/officeart/2005/8/layout/chevron1"/>
    <dgm:cxn modelId="{026279AD-2D48-44A5-BD61-EAD590F41632}" type="presParOf" srcId="{32B560EB-88BC-4375-9D1F-C9D38E8CB2CA}" destId="{CF34954E-A71E-465A-9BF7-237C64064711}" srcOrd="10" destOrd="0" presId="urn:microsoft.com/office/officeart/2005/8/layout/chevron1"/>
  </dgm:cxnLst>
  <dgm:bg>
    <a:solidFill>
      <a:srgbClr val="E2E8C7">
        <a:alpha val="30000"/>
      </a:srgbClr>
    </a:solid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237BEB4D-0B5B-4D02-9D7F-3239FD4DA668}" type="doc">
      <dgm:prSet loTypeId="urn:microsoft.com/office/officeart/2005/8/layout/chevron1" loCatId="process" qsTypeId="urn:microsoft.com/office/officeart/2005/8/quickstyle/simple1" qsCatId="simple" csTypeId="urn:microsoft.com/office/officeart/2005/8/colors/accent1_2" csCatId="accent1" phldr="1"/>
      <dgm:spPr/>
    </dgm:pt>
    <dgm:pt modelId="{D9DF7375-28B4-46DC-AC9D-A9ECDB264140}">
      <dgm:prSet phldrT="[Text]" custT="1"/>
      <dgm:spPr>
        <a:noFill/>
        <a:ln>
          <a:noFill/>
        </a:ln>
      </dgm:spPr>
      <dgm:t>
        <a:bodyPr/>
        <a:lstStyle/>
        <a:p>
          <a:r>
            <a:rPr lang="de-DE" sz="1000" b="0" dirty="0">
              <a:solidFill>
                <a:schemeClr val="tx2"/>
              </a:solidFill>
              <a:hlinkClick xmlns:r="http://schemas.openxmlformats.org/officeDocument/2006/relationships" r:id="rId1" action="ppaction://hlinksldjump">
                <a:extLst>
                  <a:ext uri="{A12FA001-AC4F-418D-AE19-62706E023703}">
                    <ahyp:hlinkClr xmlns="" xmlns:ahyp="http://schemas.microsoft.com/office/drawing/2018/hyperlinkcolor" val="tx"/>
                  </a:ext>
                </a:extLst>
              </a:hlinkClick>
            </a:rPr>
            <a:t>Highlights</a:t>
          </a:r>
          <a:endParaRPr lang="de-DE" sz="1000" b="0" dirty="0">
            <a:solidFill>
              <a:schemeClr val="tx2"/>
            </a:solidFill>
          </a:endParaRPr>
        </a:p>
      </dgm:t>
    </dgm:pt>
    <dgm:pt modelId="{0D59533A-CA12-4159-957C-99474F84F6A6}" type="parTrans" cxnId="{CD8B6146-BEA2-4B05-99CA-ED9779152AC3}">
      <dgm:prSet/>
      <dgm:spPr/>
      <dgm:t>
        <a:bodyPr/>
        <a:lstStyle/>
        <a:p>
          <a:endParaRPr lang="de-DE" sz="1000">
            <a:solidFill>
              <a:schemeClr val="tx2"/>
            </a:solidFill>
          </a:endParaRPr>
        </a:p>
      </dgm:t>
    </dgm:pt>
    <dgm:pt modelId="{579F66FD-0D89-4F19-932C-EA2FA58A1268}" type="sibTrans" cxnId="{CD8B6146-BEA2-4B05-99CA-ED9779152AC3}">
      <dgm:prSet/>
      <dgm:spPr/>
      <dgm:t>
        <a:bodyPr/>
        <a:lstStyle/>
        <a:p>
          <a:endParaRPr lang="de-DE" sz="1000">
            <a:solidFill>
              <a:schemeClr val="tx2"/>
            </a:solidFill>
          </a:endParaRPr>
        </a:p>
      </dgm:t>
    </dgm:pt>
    <dgm:pt modelId="{21251AAB-E309-4317-9CFF-180FC74089EC}">
      <dgm:prSet phldrT="[Text]" custT="1"/>
      <dgm:spPr>
        <a:noFill/>
      </dgm:spPr>
      <dgm:t>
        <a:bodyPr/>
        <a:lstStyle/>
        <a:p>
          <a:r>
            <a:rPr lang="de-DE" sz="1000" b="0" dirty="0">
              <a:solidFill>
                <a:schemeClr val="tx2"/>
              </a:solidFill>
              <a:hlinkClick xmlns:r="http://schemas.openxmlformats.org/officeDocument/2006/relationships" r:id="rId2" action="ppaction://hlinksldjump">
                <a:extLst>
                  <a:ext uri="{A12FA001-AC4F-418D-AE19-62706E023703}">
                    <ahyp:hlinkClr xmlns="" xmlns:ahyp="http://schemas.microsoft.com/office/drawing/2018/hyperlinkcolor" val="tx"/>
                  </a:ext>
                </a:extLst>
              </a:hlinkClick>
            </a:rPr>
            <a:t>Research </a:t>
          </a:r>
          <a:r>
            <a:rPr lang="de-DE" sz="1000" b="0" dirty="0">
              <a:solidFill>
                <a:schemeClr val="tx2">
                  <a:alpha val="30000"/>
                </a:schemeClr>
              </a:solidFill>
              <a:hlinkClick xmlns:r="http://schemas.openxmlformats.org/officeDocument/2006/relationships" r:id="rId2" action="ppaction://hlinksldjump">
                <a:extLst>
                  <a:ext uri="{A12FA001-AC4F-418D-AE19-62706E023703}">
                    <ahyp:hlinkClr xmlns="" xmlns:ahyp="http://schemas.microsoft.com/office/drawing/2018/hyperlinkcolor" val="tx"/>
                  </a:ext>
                </a:extLst>
              </a:hlinkClick>
            </a:rPr>
            <a:t>motivation</a:t>
          </a:r>
          <a:endParaRPr lang="de-DE" sz="1000" b="0" dirty="0">
            <a:solidFill>
              <a:schemeClr val="tx2">
                <a:alpha val="30000"/>
              </a:schemeClr>
            </a:solidFill>
          </a:endParaRPr>
        </a:p>
      </dgm:t>
    </dgm:pt>
    <dgm:pt modelId="{5F3A3252-3209-497D-A2F7-F5A6E079E181}" type="parTrans" cxnId="{E1660351-2BEC-4B09-8E94-43075D0BE54A}">
      <dgm:prSet/>
      <dgm:spPr/>
      <dgm:t>
        <a:bodyPr/>
        <a:lstStyle/>
        <a:p>
          <a:endParaRPr lang="de-DE" sz="1000">
            <a:solidFill>
              <a:schemeClr val="tx2"/>
            </a:solidFill>
          </a:endParaRPr>
        </a:p>
      </dgm:t>
    </dgm:pt>
    <dgm:pt modelId="{B2087AAC-FD82-4D15-BE07-74C612D7292F}" type="sibTrans" cxnId="{E1660351-2BEC-4B09-8E94-43075D0BE54A}">
      <dgm:prSet/>
      <dgm:spPr/>
      <dgm:t>
        <a:bodyPr/>
        <a:lstStyle/>
        <a:p>
          <a:endParaRPr lang="de-DE" sz="1000">
            <a:solidFill>
              <a:schemeClr val="tx2"/>
            </a:solidFill>
          </a:endParaRPr>
        </a:p>
      </dgm:t>
    </dgm:pt>
    <dgm:pt modelId="{A33C9AD5-1A4B-4323-A3C8-071AC0144C94}">
      <dgm:prSet phldrT="[Text]" custT="1"/>
      <dgm:spPr>
        <a:solidFill>
          <a:srgbClr val="E2E8C7"/>
        </a:solidFill>
      </dgm:spPr>
      <dgm:t>
        <a:bodyPr/>
        <a:lstStyle/>
        <a:p>
          <a:r>
            <a:rPr lang="de-DE" sz="1000" b="1" dirty="0">
              <a:solidFill>
                <a:schemeClr val="tx2"/>
              </a:solidFill>
              <a:hlinkClick xmlns:r="http://schemas.openxmlformats.org/officeDocument/2006/relationships" r:id="rId3" action="ppaction://hlinksldjump">
                <a:extLst>
                  <a:ext uri="{A12FA001-AC4F-418D-AE19-62706E023703}">
                    <ahyp:hlinkClr xmlns="" xmlns:ahyp="http://schemas.microsoft.com/office/drawing/2018/hyperlinkcolor" val="tx"/>
                  </a:ext>
                </a:extLst>
              </a:hlinkClick>
            </a:rPr>
            <a:t>Temporal dynamics</a:t>
          </a:r>
          <a:endParaRPr lang="de-DE" sz="1000" b="1" dirty="0">
            <a:solidFill>
              <a:schemeClr val="tx2"/>
            </a:solidFill>
          </a:endParaRPr>
        </a:p>
      </dgm:t>
    </dgm:pt>
    <dgm:pt modelId="{9FB1A4C4-C69E-4AFF-B06E-892F0AE2E7CD}" type="parTrans" cxnId="{F04A0278-033B-43CE-920E-25AA978E17F5}">
      <dgm:prSet/>
      <dgm:spPr/>
      <dgm:t>
        <a:bodyPr/>
        <a:lstStyle/>
        <a:p>
          <a:endParaRPr lang="de-DE" sz="1000">
            <a:solidFill>
              <a:schemeClr val="tx2"/>
            </a:solidFill>
          </a:endParaRPr>
        </a:p>
      </dgm:t>
    </dgm:pt>
    <dgm:pt modelId="{547424B0-6777-4731-8FFC-CC8AA7BEC78B}" type="sibTrans" cxnId="{F04A0278-033B-43CE-920E-25AA978E17F5}">
      <dgm:prSet/>
      <dgm:spPr/>
      <dgm:t>
        <a:bodyPr/>
        <a:lstStyle/>
        <a:p>
          <a:endParaRPr lang="de-DE" sz="1000">
            <a:solidFill>
              <a:schemeClr val="tx2"/>
            </a:solidFill>
          </a:endParaRPr>
        </a:p>
      </dgm:t>
    </dgm:pt>
    <dgm:pt modelId="{D5241073-1BE1-49FA-8B74-A2AD4F7A42AD}">
      <dgm:prSet phldrT="[Text]" custT="1"/>
      <dgm:spPr>
        <a:noFill/>
      </dgm:spPr>
      <dgm:t>
        <a:bodyPr/>
        <a:lstStyle/>
        <a:p>
          <a:r>
            <a:rPr lang="de-DE" sz="1000" b="0" dirty="0" smtClean="0">
              <a:solidFill>
                <a:schemeClr val="tx2"/>
              </a:solidFill>
              <a:hlinkClick xmlns:r="http://schemas.openxmlformats.org/officeDocument/2006/relationships" r:id="rId4" action="ppaction://hlinksldjump"/>
            </a:rPr>
            <a:t>Sensor </a:t>
          </a:r>
          <a:r>
            <a:rPr lang="de-DE" sz="1000" b="0" dirty="0" err="1" smtClean="0">
              <a:solidFill>
                <a:schemeClr val="tx2"/>
              </a:solidFill>
              <a:hlinkClick xmlns:r="http://schemas.openxmlformats.org/officeDocument/2006/relationships" r:id="rId4" action="ppaction://hlinksldjump"/>
            </a:rPr>
            <a:t>network</a:t>
          </a:r>
          <a:r>
            <a:rPr lang="de-DE" sz="1000" b="0" dirty="0" smtClean="0">
              <a:solidFill>
                <a:schemeClr val="tx2"/>
              </a:solidFill>
              <a:hlinkClick xmlns:r="http://schemas.openxmlformats.org/officeDocument/2006/relationships" r:id="rId4" action="ppaction://hlinksldjump"/>
            </a:rPr>
            <a:t> &amp; </a:t>
          </a:r>
          <a:r>
            <a:rPr lang="de-DE" sz="1000" b="0" dirty="0" err="1" smtClean="0">
              <a:solidFill>
                <a:schemeClr val="tx2"/>
              </a:solidFill>
              <a:hlinkClick xmlns:r="http://schemas.openxmlformats.org/officeDocument/2006/relationships" r:id="rId4" action="ppaction://hlinksldjump"/>
            </a:rPr>
            <a:t>dataset</a:t>
          </a:r>
          <a:endParaRPr lang="de-DE" sz="1000" b="0" dirty="0" smtClean="0">
            <a:solidFill>
              <a:schemeClr val="tx2"/>
            </a:solidFill>
          </a:endParaRPr>
        </a:p>
      </dgm:t>
    </dgm:pt>
    <dgm:pt modelId="{0F6E1CF1-4AE2-4D3F-A84F-E37041ECC890}" type="parTrans" cxnId="{205F16DC-CAC4-4378-9ED6-C1E2BCC46086}">
      <dgm:prSet/>
      <dgm:spPr/>
      <dgm:t>
        <a:bodyPr/>
        <a:lstStyle/>
        <a:p>
          <a:endParaRPr lang="de-DE" sz="1000">
            <a:solidFill>
              <a:schemeClr val="tx2"/>
            </a:solidFill>
          </a:endParaRPr>
        </a:p>
      </dgm:t>
    </dgm:pt>
    <dgm:pt modelId="{46C75B63-C5A2-44BA-9525-BF4A68296C37}" type="sibTrans" cxnId="{205F16DC-CAC4-4378-9ED6-C1E2BCC46086}">
      <dgm:prSet/>
      <dgm:spPr/>
      <dgm:t>
        <a:bodyPr/>
        <a:lstStyle/>
        <a:p>
          <a:endParaRPr lang="de-DE" sz="1000">
            <a:solidFill>
              <a:schemeClr val="tx2"/>
            </a:solidFill>
          </a:endParaRPr>
        </a:p>
      </dgm:t>
    </dgm:pt>
    <dgm:pt modelId="{81BB3B79-23D8-4B9D-B739-8F8CC03D7668}">
      <dgm:prSet phldrT="[Text]" custT="1"/>
      <dgm:spPr>
        <a:noFill/>
      </dgm:spPr>
      <dgm:t>
        <a:bodyPr/>
        <a:lstStyle/>
        <a:p>
          <a:r>
            <a:rPr lang="de-DE" sz="1000" b="0" dirty="0">
              <a:solidFill>
                <a:schemeClr val="tx2"/>
              </a:solidFill>
              <a:hlinkClick xmlns:r="http://schemas.openxmlformats.org/officeDocument/2006/relationships" r:id="rId5" action="ppaction://hlinksldjump">
                <a:extLst>
                  <a:ext uri="{A12FA001-AC4F-418D-AE19-62706E023703}">
                    <ahyp:hlinkClr xmlns="" xmlns:ahyp="http://schemas.microsoft.com/office/drawing/2018/hyperlinkcolor" val="tx"/>
                  </a:ext>
                </a:extLst>
              </a:hlinkClick>
            </a:rPr>
            <a:t>Spatial </a:t>
          </a:r>
          <a:r>
            <a:rPr lang="de-DE" sz="1000" b="0" dirty="0">
              <a:solidFill>
                <a:schemeClr val="tx2">
                  <a:alpha val="30000"/>
                </a:schemeClr>
              </a:solidFill>
              <a:hlinkClick xmlns:r="http://schemas.openxmlformats.org/officeDocument/2006/relationships" r:id="rId5" action="ppaction://hlinksldjump">
                <a:extLst>
                  <a:ext uri="{A12FA001-AC4F-418D-AE19-62706E023703}">
                    <ahyp:hlinkClr xmlns="" xmlns:ahyp="http://schemas.microsoft.com/office/drawing/2018/hyperlinkcolor" val="tx"/>
                  </a:ext>
                </a:extLst>
              </a:hlinkClick>
            </a:rPr>
            <a:t>variability</a:t>
          </a:r>
          <a:endParaRPr lang="de-DE" sz="1000" b="0" dirty="0">
            <a:solidFill>
              <a:schemeClr val="tx2">
                <a:alpha val="30000"/>
              </a:schemeClr>
            </a:solidFill>
          </a:endParaRPr>
        </a:p>
      </dgm:t>
    </dgm:pt>
    <dgm:pt modelId="{9E4FCD75-0D1D-4A6D-A798-3ABFE7CB1BE5}" type="parTrans" cxnId="{FA979072-9996-4AAD-B1B1-5559E8B109F0}">
      <dgm:prSet/>
      <dgm:spPr/>
      <dgm:t>
        <a:bodyPr/>
        <a:lstStyle/>
        <a:p>
          <a:endParaRPr lang="de-DE" sz="1000">
            <a:solidFill>
              <a:schemeClr val="tx2"/>
            </a:solidFill>
          </a:endParaRPr>
        </a:p>
      </dgm:t>
    </dgm:pt>
    <dgm:pt modelId="{C4104583-FDD8-4432-8283-F94AB7A911EE}" type="sibTrans" cxnId="{FA979072-9996-4AAD-B1B1-5559E8B109F0}">
      <dgm:prSet/>
      <dgm:spPr/>
      <dgm:t>
        <a:bodyPr/>
        <a:lstStyle/>
        <a:p>
          <a:endParaRPr lang="de-DE" sz="1000">
            <a:solidFill>
              <a:schemeClr val="tx2"/>
            </a:solidFill>
          </a:endParaRPr>
        </a:p>
      </dgm:t>
    </dgm:pt>
    <dgm:pt modelId="{02ED0A32-9CE4-4BB0-864A-1D6F651263B9}">
      <dgm:prSet phldrT="[Text]" custT="1"/>
      <dgm:spPr>
        <a:noFill/>
        <a:ln>
          <a:noFill/>
        </a:ln>
      </dgm:spPr>
      <dgm:t>
        <a:bodyPr/>
        <a:lstStyle/>
        <a:p>
          <a:r>
            <a:rPr lang="de-DE" sz="1000" dirty="0">
              <a:solidFill>
                <a:schemeClr val="tx2"/>
              </a:solidFill>
              <a:hlinkClick xmlns:r="http://schemas.openxmlformats.org/officeDocument/2006/relationships" r:id="rId6" action="ppaction://hlinksldjump">
                <a:extLst>
                  <a:ext uri="{A12FA001-AC4F-418D-AE19-62706E023703}">
                    <ahyp:hlinkClr xmlns="" xmlns:ahyp="http://schemas.microsoft.com/office/drawing/2018/hyperlinkcolor" val="tx"/>
                  </a:ext>
                </a:extLst>
              </a:hlinkClick>
            </a:rPr>
            <a:t>Conclusion &amp; Outlook</a:t>
          </a:r>
          <a:endParaRPr lang="de-DE" sz="1000" dirty="0">
            <a:solidFill>
              <a:schemeClr val="tx2"/>
            </a:solidFill>
          </a:endParaRPr>
        </a:p>
      </dgm:t>
    </dgm:pt>
    <dgm:pt modelId="{4106040F-028E-42DD-87F8-58430B0E10E1}" type="parTrans" cxnId="{AE2F74C6-8F77-4CDE-BBFC-ABC3EC47FEBF}">
      <dgm:prSet/>
      <dgm:spPr/>
      <dgm:t>
        <a:bodyPr/>
        <a:lstStyle/>
        <a:p>
          <a:endParaRPr lang="de-DE" sz="1000">
            <a:solidFill>
              <a:schemeClr val="tx2"/>
            </a:solidFill>
          </a:endParaRPr>
        </a:p>
      </dgm:t>
    </dgm:pt>
    <dgm:pt modelId="{AFC973B9-3AFF-470F-A244-17487CB7D8B3}" type="sibTrans" cxnId="{AE2F74C6-8F77-4CDE-BBFC-ABC3EC47FEBF}">
      <dgm:prSet/>
      <dgm:spPr/>
      <dgm:t>
        <a:bodyPr/>
        <a:lstStyle/>
        <a:p>
          <a:endParaRPr lang="de-DE" sz="1000">
            <a:solidFill>
              <a:schemeClr val="tx2"/>
            </a:solidFill>
          </a:endParaRPr>
        </a:p>
      </dgm:t>
    </dgm:pt>
    <dgm:pt modelId="{32B560EB-88BC-4375-9D1F-C9D38E8CB2CA}" type="pres">
      <dgm:prSet presAssocID="{237BEB4D-0B5B-4D02-9D7F-3239FD4DA668}" presName="Name0" presStyleCnt="0">
        <dgm:presLayoutVars>
          <dgm:dir/>
          <dgm:animLvl val="lvl"/>
          <dgm:resizeHandles val="exact"/>
        </dgm:presLayoutVars>
      </dgm:prSet>
      <dgm:spPr/>
    </dgm:pt>
    <dgm:pt modelId="{9743156B-D500-4C92-AFC6-C18C1CECC48D}" type="pres">
      <dgm:prSet presAssocID="{D9DF7375-28B4-46DC-AC9D-A9ECDB264140}" presName="parTxOnly" presStyleLbl="node1" presStyleIdx="0" presStyleCnt="6">
        <dgm:presLayoutVars>
          <dgm:chMax val="0"/>
          <dgm:chPref val="0"/>
          <dgm:bulletEnabled val="1"/>
        </dgm:presLayoutVars>
      </dgm:prSet>
      <dgm:spPr/>
      <dgm:t>
        <a:bodyPr/>
        <a:lstStyle/>
        <a:p>
          <a:endParaRPr lang="de-DE"/>
        </a:p>
      </dgm:t>
    </dgm:pt>
    <dgm:pt modelId="{5BA802F9-3B67-4129-A9C1-7033187BA7C1}" type="pres">
      <dgm:prSet presAssocID="{579F66FD-0D89-4F19-932C-EA2FA58A1268}" presName="parTxOnlySpace" presStyleCnt="0"/>
      <dgm:spPr/>
    </dgm:pt>
    <dgm:pt modelId="{9E20FAA1-CA10-4308-9020-7505D7EC2CD0}" type="pres">
      <dgm:prSet presAssocID="{21251AAB-E309-4317-9CFF-180FC74089EC}" presName="parTxOnly" presStyleLbl="node1" presStyleIdx="1" presStyleCnt="6">
        <dgm:presLayoutVars>
          <dgm:chMax val="0"/>
          <dgm:chPref val="0"/>
          <dgm:bulletEnabled val="1"/>
        </dgm:presLayoutVars>
      </dgm:prSet>
      <dgm:spPr/>
      <dgm:t>
        <a:bodyPr/>
        <a:lstStyle/>
        <a:p>
          <a:endParaRPr lang="de-DE"/>
        </a:p>
      </dgm:t>
    </dgm:pt>
    <dgm:pt modelId="{E67F4F79-9405-43D6-97A3-B0B36E991465}" type="pres">
      <dgm:prSet presAssocID="{B2087AAC-FD82-4D15-BE07-74C612D7292F}" presName="parTxOnlySpace" presStyleCnt="0"/>
      <dgm:spPr/>
    </dgm:pt>
    <dgm:pt modelId="{14A38BAE-E6E1-4B49-95BF-6BD95B603C5A}" type="pres">
      <dgm:prSet presAssocID="{D5241073-1BE1-49FA-8B74-A2AD4F7A42AD}" presName="parTxOnly" presStyleLbl="node1" presStyleIdx="2" presStyleCnt="6">
        <dgm:presLayoutVars>
          <dgm:chMax val="0"/>
          <dgm:chPref val="0"/>
          <dgm:bulletEnabled val="1"/>
        </dgm:presLayoutVars>
      </dgm:prSet>
      <dgm:spPr/>
      <dgm:t>
        <a:bodyPr/>
        <a:lstStyle/>
        <a:p>
          <a:endParaRPr lang="de-DE"/>
        </a:p>
      </dgm:t>
    </dgm:pt>
    <dgm:pt modelId="{B0059085-A586-4D57-81C0-E8B05389C135}" type="pres">
      <dgm:prSet presAssocID="{46C75B63-C5A2-44BA-9525-BF4A68296C37}" presName="parTxOnlySpace" presStyleCnt="0"/>
      <dgm:spPr/>
    </dgm:pt>
    <dgm:pt modelId="{D8FDAAF1-A56B-44E7-B986-452D539316C3}" type="pres">
      <dgm:prSet presAssocID="{81BB3B79-23D8-4B9D-B739-8F8CC03D7668}" presName="parTxOnly" presStyleLbl="node1" presStyleIdx="3" presStyleCnt="6">
        <dgm:presLayoutVars>
          <dgm:chMax val="0"/>
          <dgm:chPref val="0"/>
          <dgm:bulletEnabled val="1"/>
        </dgm:presLayoutVars>
      </dgm:prSet>
      <dgm:spPr/>
      <dgm:t>
        <a:bodyPr/>
        <a:lstStyle/>
        <a:p>
          <a:endParaRPr lang="de-DE"/>
        </a:p>
      </dgm:t>
    </dgm:pt>
    <dgm:pt modelId="{9BDA1533-DCD8-4032-967D-2DB149FAD0BE}" type="pres">
      <dgm:prSet presAssocID="{C4104583-FDD8-4432-8283-F94AB7A911EE}" presName="parTxOnlySpace" presStyleCnt="0"/>
      <dgm:spPr/>
    </dgm:pt>
    <dgm:pt modelId="{8D5BAE15-73B3-44AF-B08A-EEB910882B56}" type="pres">
      <dgm:prSet presAssocID="{A33C9AD5-1A4B-4323-A3C8-071AC0144C94}" presName="parTxOnly" presStyleLbl="node1" presStyleIdx="4" presStyleCnt="6">
        <dgm:presLayoutVars>
          <dgm:chMax val="0"/>
          <dgm:chPref val="0"/>
          <dgm:bulletEnabled val="1"/>
        </dgm:presLayoutVars>
      </dgm:prSet>
      <dgm:spPr/>
      <dgm:t>
        <a:bodyPr/>
        <a:lstStyle/>
        <a:p>
          <a:endParaRPr lang="de-DE"/>
        </a:p>
      </dgm:t>
    </dgm:pt>
    <dgm:pt modelId="{0D794D3B-7251-4462-9D53-84D8B867D573}" type="pres">
      <dgm:prSet presAssocID="{547424B0-6777-4731-8FFC-CC8AA7BEC78B}" presName="parTxOnlySpace" presStyleCnt="0"/>
      <dgm:spPr/>
    </dgm:pt>
    <dgm:pt modelId="{CF34954E-A71E-465A-9BF7-237C64064711}" type="pres">
      <dgm:prSet presAssocID="{02ED0A32-9CE4-4BB0-864A-1D6F651263B9}" presName="parTxOnly" presStyleLbl="node1" presStyleIdx="5" presStyleCnt="6">
        <dgm:presLayoutVars>
          <dgm:chMax val="0"/>
          <dgm:chPref val="0"/>
          <dgm:bulletEnabled val="1"/>
        </dgm:presLayoutVars>
      </dgm:prSet>
      <dgm:spPr/>
      <dgm:t>
        <a:bodyPr/>
        <a:lstStyle/>
        <a:p>
          <a:endParaRPr lang="de-DE"/>
        </a:p>
      </dgm:t>
    </dgm:pt>
  </dgm:ptLst>
  <dgm:cxnLst>
    <dgm:cxn modelId="{D89FFFAC-42F4-4F51-B4DC-CACB3223691B}" type="presOf" srcId="{02ED0A32-9CE4-4BB0-864A-1D6F651263B9}" destId="{CF34954E-A71E-465A-9BF7-237C64064711}" srcOrd="0" destOrd="0" presId="urn:microsoft.com/office/officeart/2005/8/layout/chevron1"/>
    <dgm:cxn modelId="{F1E7A7F8-3BD3-4889-ADE1-1DCD36BCD3EB}" type="presOf" srcId="{D9DF7375-28B4-46DC-AC9D-A9ECDB264140}" destId="{9743156B-D500-4C92-AFC6-C18C1CECC48D}" srcOrd="0" destOrd="0" presId="urn:microsoft.com/office/officeart/2005/8/layout/chevron1"/>
    <dgm:cxn modelId="{ACB34D47-18CB-4D9B-B7C9-038D2057B310}" type="presOf" srcId="{A33C9AD5-1A4B-4323-A3C8-071AC0144C94}" destId="{8D5BAE15-73B3-44AF-B08A-EEB910882B56}" srcOrd="0" destOrd="0" presId="urn:microsoft.com/office/officeart/2005/8/layout/chevron1"/>
    <dgm:cxn modelId="{F04A0278-033B-43CE-920E-25AA978E17F5}" srcId="{237BEB4D-0B5B-4D02-9D7F-3239FD4DA668}" destId="{A33C9AD5-1A4B-4323-A3C8-071AC0144C94}" srcOrd="4" destOrd="0" parTransId="{9FB1A4C4-C69E-4AFF-B06E-892F0AE2E7CD}" sibTransId="{547424B0-6777-4731-8FFC-CC8AA7BEC78B}"/>
    <dgm:cxn modelId="{CE41791C-6122-491E-9832-BD12EDCB556B}" type="presOf" srcId="{237BEB4D-0B5B-4D02-9D7F-3239FD4DA668}" destId="{32B560EB-88BC-4375-9D1F-C9D38E8CB2CA}" srcOrd="0" destOrd="0" presId="urn:microsoft.com/office/officeart/2005/8/layout/chevron1"/>
    <dgm:cxn modelId="{F3D0E3F5-9960-4AF7-81DB-8CFD200A842C}" type="presOf" srcId="{21251AAB-E309-4317-9CFF-180FC74089EC}" destId="{9E20FAA1-CA10-4308-9020-7505D7EC2CD0}" srcOrd="0" destOrd="0" presId="urn:microsoft.com/office/officeart/2005/8/layout/chevron1"/>
    <dgm:cxn modelId="{3F84B43B-56F3-4C64-BB99-100597CEE418}" type="presOf" srcId="{D5241073-1BE1-49FA-8B74-A2AD4F7A42AD}" destId="{14A38BAE-E6E1-4B49-95BF-6BD95B603C5A}" srcOrd="0" destOrd="0" presId="urn:microsoft.com/office/officeart/2005/8/layout/chevron1"/>
    <dgm:cxn modelId="{AE2F74C6-8F77-4CDE-BBFC-ABC3EC47FEBF}" srcId="{237BEB4D-0B5B-4D02-9D7F-3239FD4DA668}" destId="{02ED0A32-9CE4-4BB0-864A-1D6F651263B9}" srcOrd="5" destOrd="0" parTransId="{4106040F-028E-42DD-87F8-58430B0E10E1}" sibTransId="{AFC973B9-3AFF-470F-A244-17487CB7D8B3}"/>
    <dgm:cxn modelId="{E1660351-2BEC-4B09-8E94-43075D0BE54A}" srcId="{237BEB4D-0B5B-4D02-9D7F-3239FD4DA668}" destId="{21251AAB-E309-4317-9CFF-180FC74089EC}" srcOrd="1" destOrd="0" parTransId="{5F3A3252-3209-497D-A2F7-F5A6E079E181}" sibTransId="{B2087AAC-FD82-4D15-BE07-74C612D7292F}"/>
    <dgm:cxn modelId="{FA979072-9996-4AAD-B1B1-5559E8B109F0}" srcId="{237BEB4D-0B5B-4D02-9D7F-3239FD4DA668}" destId="{81BB3B79-23D8-4B9D-B739-8F8CC03D7668}" srcOrd="3" destOrd="0" parTransId="{9E4FCD75-0D1D-4A6D-A798-3ABFE7CB1BE5}" sibTransId="{C4104583-FDD8-4432-8283-F94AB7A911EE}"/>
    <dgm:cxn modelId="{205F16DC-CAC4-4378-9ED6-C1E2BCC46086}" srcId="{237BEB4D-0B5B-4D02-9D7F-3239FD4DA668}" destId="{D5241073-1BE1-49FA-8B74-A2AD4F7A42AD}" srcOrd="2" destOrd="0" parTransId="{0F6E1CF1-4AE2-4D3F-A84F-E37041ECC890}" sibTransId="{46C75B63-C5A2-44BA-9525-BF4A68296C37}"/>
    <dgm:cxn modelId="{CD8B6146-BEA2-4B05-99CA-ED9779152AC3}" srcId="{237BEB4D-0B5B-4D02-9D7F-3239FD4DA668}" destId="{D9DF7375-28B4-46DC-AC9D-A9ECDB264140}" srcOrd="0" destOrd="0" parTransId="{0D59533A-CA12-4159-957C-99474F84F6A6}" sibTransId="{579F66FD-0D89-4F19-932C-EA2FA58A1268}"/>
    <dgm:cxn modelId="{58A3EAEB-F75E-4D48-ACA5-C2F213CE2B5A}" type="presOf" srcId="{81BB3B79-23D8-4B9D-B739-8F8CC03D7668}" destId="{D8FDAAF1-A56B-44E7-B986-452D539316C3}" srcOrd="0" destOrd="0" presId="urn:microsoft.com/office/officeart/2005/8/layout/chevron1"/>
    <dgm:cxn modelId="{6815C729-BA36-431E-ACB6-FF6125BA4DD6}" type="presParOf" srcId="{32B560EB-88BC-4375-9D1F-C9D38E8CB2CA}" destId="{9743156B-D500-4C92-AFC6-C18C1CECC48D}" srcOrd="0" destOrd="0" presId="urn:microsoft.com/office/officeart/2005/8/layout/chevron1"/>
    <dgm:cxn modelId="{3E45664E-0D16-45EF-9CAE-DD9E562CD661}" type="presParOf" srcId="{32B560EB-88BC-4375-9D1F-C9D38E8CB2CA}" destId="{5BA802F9-3B67-4129-A9C1-7033187BA7C1}" srcOrd="1" destOrd="0" presId="urn:microsoft.com/office/officeart/2005/8/layout/chevron1"/>
    <dgm:cxn modelId="{3BCC06B2-A4DB-49E9-A57E-4B0AEA7261BD}" type="presParOf" srcId="{32B560EB-88BC-4375-9D1F-C9D38E8CB2CA}" destId="{9E20FAA1-CA10-4308-9020-7505D7EC2CD0}" srcOrd="2" destOrd="0" presId="urn:microsoft.com/office/officeart/2005/8/layout/chevron1"/>
    <dgm:cxn modelId="{A7394AC8-CC2D-47E8-BBB1-92765C1E6DB0}" type="presParOf" srcId="{32B560EB-88BC-4375-9D1F-C9D38E8CB2CA}" destId="{E67F4F79-9405-43D6-97A3-B0B36E991465}" srcOrd="3" destOrd="0" presId="urn:microsoft.com/office/officeart/2005/8/layout/chevron1"/>
    <dgm:cxn modelId="{B055914D-D006-4BB1-91AB-8AEC1CD7C790}" type="presParOf" srcId="{32B560EB-88BC-4375-9D1F-C9D38E8CB2CA}" destId="{14A38BAE-E6E1-4B49-95BF-6BD95B603C5A}" srcOrd="4" destOrd="0" presId="urn:microsoft.com/office/officeart/2005/8/layout/chevron1"/>
    <dgm:cxn modelId="{39ED3DE6-4DDE-4B32-BE33-36BD0724D640}" type="presParOf" srcId="{32B560EB-88BC-4375-9D1F-C9D38E8CB2CA}" destId="{B0059085-A586-4D57-81C0-E8B05389C135}" srcOrd="5" destOrd="0" presId="urn:microsoft.com/office/officeart/2005/8/layout/chevron1"/>
    <dgm:cxn modelId="{D2204D53-4903-4911-80B0-E9BFF4CCF2A9}" type="presParOf" srcId="{32B560EB-88BC-4375-9D1F-C9D38E8CB2CA}" destId="{D8FDAAF1-A56B-44E7-B986-452D539316C3}" srcOrd="6" destOrd="0" presId="urn:microsoft.com/office/officeart/2005/8/layout/chevron1"/>
    <dgm:cxn modelId="{B28903A6-F53B-46BF-B7A1-DAC181C9CE2D}" type="presParOf" srcId="{32B560EB-88BC-4375-9D1F-C9D38E8CB2CA}" destId="{9BDA1533-DCD8-4032-967D-2DB149FAD0BE}" srcOrd="7" destOrd="0" presId="urn:microsoft.com/office/officeart/2005/8/layout/chevron1"/>
    <dgm:cxn modelId="{363A2EE2-5F5E-4B0B-968C-BAD17CA8992E}" type="presParOf" srcId="{32B560EB-88BC-4375-9D1F-C9D38E8CB2CA}" destId="{8D5BAE15-73B3-44AF-B08A-EEB910882B56}" srcOrd="8" destOrd="0" presId="urn:microsoft.com/office/officeart/2005/8/layout/chevron1"/>
    <dgm:cxn modelId="{0BE07C60-2605-46D2-9805-7B9BDA5146CE}" type="presParOf" srcId="{32B560EB-88BC-4375-9D1F-C9D38E8CB2CA}" destId="{0D794D3B-7251-4462-9D53-84D8B867D573}" srcOrd="9" destOrd="0" presId="urn:microsoft.com/office/officeart/2005/8/layout/chevron1"/>
    <dgm:cxn modelId="{026279AD-2D48-44A5-BD61-EAD590F41632}" type="presParOf" srcId="{32B560EB-88BC-4375-9D1F-C9D38E8CB2CA}" destId="{CF34954E-A71E-465A-9BF7-237C64064711}" srcOrd="10" destOrd="0" presId="urn:microsoft.com/office/officeart/2005/8/layout/chevron1"/>
  </dgm:cxnLst>
  <dgm:bg>
    <a:solidFill>
      <a:srgbClr val="E2E8C7">
        <a:alpha val="30000"/>
      </a:srgbClr>
    </a:solid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237BEB4D-0B5B-4D02-9D7F-3239FD4DA668}" type="doc">
      <dgm:prSet loTypeId="urn:microsoft.com/office/officeart/2005/8/layout/chevron1" loCatId="process" qsTypeId="urn:microsoft.com/office/officeart/2005/8/quickstyle/simple1" qsCatId="simple" csTypeId="urn:microsoft.com/office/officeart/2005/8/colors/accent1_2" csCatId="accent1" phldr="1"/>
      <dgm:spPr/>
    </dgm:pt>
    <dgm:pt modelId="{D9DF7375-28B4-46DC-AC9D-A9ECDB264140}">
      <dgm:prSet phldrT="[Text]" custT="1"/>
      <dgm:spPr>
        <a:noFill/>
        <a:ln>
          <a:noFill/>
        </a:ln>
      </dgm:spPr>
      <dgm:t>
        <a:bodyPr/>
        <a:lstStyle/>
        <a:p>
          <a:r>
            <a:rPr lang="de-DE" sz="1000" b="0" dirty="0">
              <a:solidFill>
                <a:schemeClr val="tx2"/>
              </a:solidFill>
              <a:hlinkClick xmlns:r="http://schemas.openxmlformats.org/officeDocument/2006/relationships" r:id="rId1" action="ppaction://hlinksldjump">
                <a:extLst>
                  <a:ext uri="{A12FA001-AC4F-418D-AE19-62706E023703}">
                    <ahyp:hlinkClr xmlns="" xmlns:ahyp="http://schemas.microsoft.com/office/drawing/2018/hyperlinkcolor" val="tx"/>
                  </a:ext>
                </a:extLst>
              </a:hlinkClick>
            </a:rPr>
            <a:t>Highlights</a:t>
          </a:r>
          <a:endParaRPr lang="de-DE" sz="1000" b="0" dirty="0">
            <a:solidFill>
              <a:schemeClr val="tx2"/>
            </a:solidFill>
          </a:endParaRPr>
        </a:p>
      </dgm:t>
    </dgm:pt>
    <dgm:pt modelId="{0D59533A-CA12-4159-957C-99474F84F6A6}" type="parTrans" cxnId="{CD8B6146-BEA2-4B05-99CA-ED9779152AC3}">
      <dgm:prSet/>
      <dgm:spPr/>
      <dgm:t>
        <a:bodyPr/>
        <a:lstStyle/>
        <a:p>
          <a:endParaRPr lang="de-DE" sz="1000">
            <a:solidFill>
              <a:schemeClr val="tx2"/>
            </a:solidFill>
          </a:endParaRPr>
        </a:p>
      </dgm:t>
    </dgm:pt>
    <dgm:pt modelId="{579F66FD-0D89-4F19-932C-EA2FA58A1268}" type="sibTrans" cxnId="{CD8B6146-BEA2-4B05-99CA-ED9779152AC3}">
      <dgm:prSet/>
      <dgm:spPr/>
      <dgm:t>
        <a:bodyPr/>
        <a:lstStyle/>
        <a:p>
          <a:endParaRPr lang="de-DE" sz="1000">
            <a:solidFill>
              <a:schemeClr val="tx2"/>
            </a:solidFill>
          </a:endParaRPr>
        </a:p>
      </dgm:t>
    </dgm:pt>
    <dgm:pt modelId="{21251AAB-E309-4317-9CFF-180FC74089EC}">
      <dgm:prSet phldrT="[Text]" custT="1"/>
      <dgm:spPr>
        <a:noFill/>
      </dgm:spPr>
      <dgm:t>
        <a:bodyPr/>
        <a:lstStyle/>
        <a:p>
          <a:r>
            <a:rPr lang="de-DE" sz="1000" b="0" dirty="0">
              <a:solidFill>
                <a:schemeClr val="tx2"/>
              </a:solidFill>
              <a:hlinkClick xmlns:r="http://schemas.openxmlformats.org/officeDocument/2006/relationships" r:id="rId2" action="ppaction://hlinksldjump">
                <a:extLst>
                  <a:ext uri="{A12FA001-AC4F-418D-AE19-62706E023703}">
                    <ahyp:hlinkClr xmlns="" xmlns:ahyp="http://schemas.microsoft.com/office/drawing/2018/hyperlinkcolor" val="tx"/>
                  </a:ext>
                </a:extLst>
              </a:hlinkClick>
            </a:rPr>
            <a:t>Research </a:t>
          </a:r>
          <a:r>
            <a:rPr lang="de-DE" sz="1000" b="0" dirty="0">
              <a:solidFill>
                <a:schemeClr val="tx2">
                  <a:alpha val="30000"/>
                </a:schemeClr>
              </a:solidFill>
              <a:hlinkClick xmlns:r="http://schemas.openxmlformats.org/officeDocument/2006/relationships" r:id="rId2" action="ppaction://hlinksldjump">
                <a:extLst>
                  <a:ext uri="{A12FA001-AC4F-418D-AE19-62706E023703}">
                    <ahyp:hlinkClr xmlns="" xmlns:ahyp="http://schemas.microsoft.com/office/drawing/2018/hyperlinkcolor" val="tx"/>
                  </a:ext>
                </a:extLst>
              </a:hlinkClick>
            </a:rPr>
            <a:t>motivation</a:t>
          </a:r>
          <a:endParaRPr lang="de-DE" sz="1000" b="0" dirty="0">
            <a:solidFill>
              <a:schemeClr val="tx2">
                <a:alpha val="30000"/>
              </a:schemeClr>
            </a:solidFill>
          </a:endParaRPr>
        </a:p>
      </dgm:t>
    </dgm:pt>
    <dgm:pt modelId="{5F3A3252-3209-497D-A2F7-F5A6E079E181}" type="parTrans" cxnId="{E1660351-2BEC-4B09-8E94-43075D0BE54A}">
      <dgm:prSet/>
      <dgm:spPr/>
      <dgm:t>
        <a:bodyPr/>
        <a:lstStyle/>
        <a:p>
          <a:endParaRPr lang="de-DE" sz="1000">
            <a:solidFill>
              <a:schemeClr val="tx2"/>
            </a:solidFill>
          </a:endParaRPr>
        </a:p>
      </dgm:t>
    </dgm:pt>
    <dgm:pt modelId="{B2087AAC-FD82-4D15-BE07-74C612D7292F}" type="sibTrans" cxnId="{E1660351-2BEC-4B09-8E94-43075D0BE54A}">
      <dgm:prSet/>
      <dgm:spPr/>
      <dgm:t>
        <a:bodyPr/>
        <a:lstStyle/>
        <a:p>
          <a:endParaRPr lang="de-DE" sz="1000">
            <a:solidFill>
              <a:schemeClr val="tx2"/>
            </a:solidFill>
          </a:endParaRPr>
        </a:p>
      </dgm:t>
    </dgm:pt>
    <dgm:pt modelId="{A33C9AD5-1A4B-4323-A3C8-071AC0144C94}">
      <dgm:prSet phldrT="[Text]" custT="1"/>
      <dgm:spPr>
        <a:solidFill>
          <a:srgbClr val="E2E8C7"/>
        </a:solidFill>
      </dgm:spPr>
      <dgm:t>
        <a:bodyPr/>
        <a:lstStyle/>
        <a:p>
          <a:r>
            <a:rPr lang="de-DE" sz="1000" b="1" dirty="0">
              <a:solidFill>
                <a:schemeClr val="tx2"/>
              </a:solidFill>
              <a:hlinkClick xmlns:r="http://schemas.openxmlformats.org/officeDocument/2006/relationships" r:id="rId3" action="ppaction://hlinksldjump">
                <a:extLst>
                  <a:ext uri="{A12FA001-AC4F-418D-AE19-62706E023703}">
                    <ahyp:hlinkClr xmlns="" xmlns:ahyp="http://schemas.microsoft.com/office/drawing/2018/hyperlinkcolor" val="tx"/>
                  </a:ext>
                </a:extLst>
              </a:hlinkClick>
            </a:rPr>
            <a:t>Temporal dynamics</a:t>
          </a:r>
          <a:endParaRPr lang="de-DE" sz="1000" b="1" dirty="0">
            <a:solidFill>
              <a:schemeClr val="tx2"/>
            </a:solidFill>
          </a:endParaRPr>
        </a:p>
      </dgm:t>
    </dgm:pt>
    <dgm:pt modelId="{9FB1A4C4-C69E-4AFF-B06E-892F0AE2E7CD}" type="parTrans" cxnId="{F04A0278-033B-43CE-920E-25AA978E17F5}">
      <dgm:prSet/>
      <dgm:spPr/>
      <dgm:t>
        <a:bodyPr/>
        <a:lstStyle/>
        <a:p>
          <a:endParaRPr lang="de-DE" sz="1000">
            <a:solidFill>
              <a:schemeClr val="tx2"/>
            </a:solidFill>
          </a:endParaRPr>
        </a:p>
      </dgm:t>
    </dgm:pt>
    <dgm:pt modelId="{547424B0-6777-4731-8FFC-CC8AA7BEC78B}" type="sibTrans" cxnId="{F04A0278-033B-43CE-920E-25AA978E17F5}">
      <dgm:prSet/>
      <dgm:spPr/>
      <dgm:t>
        <a:bodyPr/>
        <a:lstStyle/>
        <a:p>
          <a:endParaRPr lang="de-DE" sz="1000">
            <a:solidFill>
              <a:schemeClr val="tx2"/>
            </a:solidFill>
          </a:endParaRPr>
        </a:p>
      </dgm:t>
    </dgm:pt>
    <dgm:pt modelId="{D5241073-1BE1-49FA-8B74-A2AD4F7A42AD}">
      <dgm:prSet phldrT="[Text]" custT="1"/>
      <dgm:spPr>
        <a:noFill/>
      </dgm:spPr>
      <dgm:t>
        <a:bodyPr/>
        <a:lstStyle/>
        <a:p>
          <a:r>
            <a:rPr lang="de-DE" sz="1000" b="0" dirty="0" smtClean="0">
              <a:solidFill>
                <a:schemeClr val="tx2"/>
              </a:solidFill>
              <a:hlinkClick xmlns:r="http://schemas.openxmlformats.org/officeDocument/2006/relationships" r:id="rId4" action="ppaction://hlinksldjump"/>
            </a:rPr>
            <a:t>Sensor </a:t>
          </a:r>
          <a:r>
            <a:rPr lang="de-DE" sz="1000" b="0" dirty="0" err="1" smtClean="0">
              <a:solidFill>
                <a:schemeClr val="tx2"/>
              </a:solidFill>
              <a:hlinkClick xmlns:r="http://schemas.openxmlformats.org/officeDocument/2006/relationships" r:id="rId4" action="ppaction://hlinksldjump"/>
            </a:rPr>
            <a:t>network</a:t>
          </a:r>
          <a:r>
            <a:rPr lang="de-DE" sz="1000" b="0" dirty="0" smtClean="0">
              <a:solidFill>
                <a:schemeClr val="tx2"/>
              </a:solidFill>
              <a:hlinkClick xmlns:r="http://schemas.openxmlformats.org/officeDocument/2006/relationships" r:id="rId4" action="ppaction://hlinksldjump"/>
            </a:rPr>
            <a:t> &amp; </a:t>
          </a:r>
          <a:r>
            <a:rPr lang="de-DE" sz="1000" b="0" dirty="0" err="1" smtClean="0">
              <a:solidFill>
                <a:schemeClr val="tx2"/>
              </a:solidFill>
              <a:hlinkClick xmlns:r="http://schemas.openxmlformats.org/officeDocument/2006/relationships" r:id="rId4" action="ppaction://hlinksldjump"/>
            </a:rPr>
            <a:t>dataset</a:t>
          </a:r>
          <a:endParaRPr lang="de-DE" sz="1000" b="0" dirty="0" smtClean="0">
            <a:solidFill>
              <a:schemeClr val="tx2"/>
            </a:solidFill>
          </a:endParaRPr>
        </a:p>
      </dgm:t>
    </dgm:pt>
    <dgm:pt modelId="{0F6E1CF1-4AE2-4D3F-A84F-E37041ECC890}" type="parTrans" cxnId="{205F16DC-CAC4-4378-9ED6-C1E2BCC46086}">
      <dgm:prSet/>
      <dgm:spPr/>
      <dgm:t>
        <a:bodyPr/>
        <a:lstStyle/>
        <a:p>
          <a:endParaRPr lang="de-DE" sz="1000">
            <a:solidFill>
              <a:schemeClr val="tx2"/>
            </a:solidFill>
          </a:endParaRPr>
        </a:p>
      </dgm:t>
    </dgm:pt>
    <dgm:pt modelId="{46C75B63-C5A2-44BA-9525-BF4A68296C37}" type="sibTrans" cxnId="{205F16DC-CAC4-4378-9ED6-C1E2BCC46086}">
      <dgm:prSet/>
      <dgm:spPr/>
      <dgm:t>
        <a:bodyPr/>
        <a:lstStyle/>
        <a:p>
          <a:endParaRPr lang="de-DE" sz="1000">
            <a:solidFill>
              <a:schemeClr val="tx2"/>
            </a:solidFill>
          </a:endParaRPr>
        </a:p>
      </dgm:t>
    </dgm:pt>
    <dgm:pt modelId="{81BB3B79-23D8-4B9D-B739-8F8CC03D7668}">
      <dgm:prSet phldrT="[Text]" custT="1"/>
      <dgm:spPr>
        <a:noFill/>
      </dgm:spPr>
      <dgm:t>
        <a:bodyPr/>
        <a:lstStyle/>
        <a:p>
          <a:r>
            <a:rPr lang="de-DE" sz="1000" b="0" dirty="0">
              <a:solidFill>
                <a:schemeClr val="tx2"/>
              </a:solidFill>
              <a:hlinkClick xmlns:r="http://schemas.openxmlformats.org/officeDocument/2006/relationships" r:id="rId5" action="ppaction://hlinksldjump">
                <a:extLst>
                  <a:ext uri="{A12FA001-AC4F-418D-AE19-62706E023703}">
                    <ahyp:hlinkClr xmlns="" xmlns:ahyp="http://schemas.microsoft.com/office/drawing/2018/hyperlinkcolor" val="tx"/>
                  </a:ext>
                </a:extLst>
              </a:hlinkClick>
            </a:rPr>
            <a:t>Spatial </a:t>
          </a:r>
          <a:r>
            <a:rPr lang="de-DE" sz="1000" b="0" dirty="0">
              <a:solidFill>
                <a:schemeClr val="tx2">
                  <a:alpha val="30000"/>
                </a:schemeClr>
              </a:solidFill>
              <a:hlinkClick xmlns:r="http://schemas.openxmlformats.org/officeDocument/2006/relationships" r:id="rId5" action="ppaction://hlinksldjump">
                <a:extLst>
                  <a:ext uri="{A12FA001-AC4F-418D-AE19-62706E023703}">
                    <ahyp:hlinkClr xmlns="" xmlns:ahyp="http://schemas.microsoft.com/office/drawing/2018/hyperlinkcolor" val="tx"/>
                  </a:ext>
                </a:extLst>
              </a:hlinkClick>
            </a:rPr>
            <a:t>variability</a:t>
          </a:r>
          <a:endParaRPr lang="de-DE" sz="1000" b="0" dirty="0">
            <a:solidFill>
              <a:schemeClr val="tx2">
                <a:alpha val="30000"/>
              </a:schemeClr>
            </a:solidFill>
          </a:endParaRPr>
        </a:p>
      </dgm:t>
    </dgm:pt>
    <dgm:pt modelId="{9E4FCD75-0D1D-4A6D-A798-3ABFE7CB1BE5}" type="parTrans" cxnId="{FA979072-9996-4AAD-B1B1-5559E8B109F0}">
      <dgm:prSet/>
      <dgm:spPr/>
      <dgm:t>
        <a:bodyPr/>
        <a:lstStyle/>
        <a:p>
          <a:endParaRPr lang="de-DE" sz="1000">
            <a:solidFill>
              <a:schemeClr val="tx2"/>
            </a:solidFill>
          </a:endParaRPr>
        </a:p>
      </dgm:t>
    </dgm:pt>
    <dgm:pt modelId="{C4104583-FDD8-4432-8283-F94AB7A911EE}" type="sibTrans" cxnId="{FA979072-9996-4AAD-B1B1-5559E8B109F0}">
      <dgm:prSet/>
      <dgm:spPr/>
      <dgm:t>
        <a:bodyPr/>
        <a:lstStyle/>
        <a:p>
          <a:endParaRPr lang="de-DE" sz="1000">
            <a:solidFill>
              <a:schemeClr val="tx2"/>
            </a:solidFill>
          </a:endParaRPr>
        </a:p>
      </dgm:t>
    </dgm:pt>
    <dgm:pt modelId="{02ED0A32-9CE4-4BB0-864A-1D6F651263B9}">
      <dgm:prSet phldrT="[Text]" custT="1"/>
      <dgm:spPr>
        <a:noFill/>
        <a:ln>
          <a:noFill/>
        </a:ln>
      </dgm:spPr>
      <dgm:t>
        <a:bodyPr/>
        <a:lstStyle/>
        <a:p>
          <a:r>
            <a:rPr lang="de-DE" sz="1000" dirty="0">
              <a:solidFill>
                <a:schemeClr val="tx2"/>
              </a:solidFill>
              <a:hlinkClick xmlns:r="http://schemas.openxmlformats.org/officeDocument/2006/relationships" r:id="rId6" action="ppaction://hlinksldjump">
                <a:extLst>
                  <a:ext uri="{A12FA001-AC4F-418D-AE19-62706E023703}">
                    <ahyp:hlinkClr xmlns="" xmlns:ahyp="http://schemas.microsoft.com/office/drawing/2018/hyperlinkcolor" val="tx"/>
                  </a:ext>
                </a:extLst>
              </a:hlinkClick>
            </a:rPr>
            <a:t>Conclusion &amp; Outlook</a:t>
          </a:r>
          <a:endParaRPr lang="de-DE" sz="1000" dirty="0">
            <a:solidFill>
              <a:schemeClr val="tx2"/>
            </a:solidFill>
          </a:endParaRPr>
        </a:p>
      </dgm:t>
    </dgm:pt>
    <dgm:pt modelId="{4106040F-028E-42DD-87F8-58430B0E10E1}" type="parTrans" cxnId="{AE2F74C6-8F77-4CDE-BBFC-ABC3EC47FEBF}">
      <dgm:prSet/>
      <dgm:spPr/>
      <dgm:t>
        <a:bodyPr/>
        <a:lstStyle/>
        <a:p>
          <a:endParaRPr lang="de-DE" sz="1000">
            <a:solidFill>
              <a:schemeClr val="tx2"/>
            </a:solidFill>
          </a:endParaRPr>
        </a:p>
      </dgm:t>
    </dgm:pt>
    <dgm:pt modelId="{AFC973B9-3AFF-470F-A244-17487CB7D8B3}" type="sibTrans" cxnId="{AE2F74C6-8F77-4CDE-BBFC-ABC3EC47FEBF}">
      <dgm:prSet/>
      <dgm:spPr/>
      <dgm:t>
        <a:bodyPr/>
        <a:lstStyle/>
        <a:p>
          <a:endParaRPr lang="de-DE" sz="1000">
            <a:solidFill>
              <a:schemeClr val="tx2"/>
            </a:solidFill>
          </a:endParaRPr>
        </a:p>
      </dgm:t>
    </dgm:pt>
    <dgm:pt modelId="{32B560EB-88BC-4375-9D1F-C9D38E8CB2CA}" type="pres">
      <dgm:prSet presAssocID="{237BEB4D-0B5B-4D02-9D7F-3239FD4DA668}" presName="Name0" presStyleCnt="0">
        <dgm:presLayoutVars>
          <dgm:dir/>
          <dgm:animLvl val="lvl"/>
          <dgm:resizeHandles val="exact"/>
        </dgm:presLayoutVars>
      </dgm:prSet>
      <dgm:spPr/>
    </dgm:pt>
    <dgm:pt modelId="{9743156B-D500-4C92-AFC6-C18C1CECC48D}" type="pres">
      <dgm:prSet presAssocID="{D9DF7375-28B4-46DC-AC9D-A9ECDB264140}" presName="parTxOnly" presStyleLbl="node1" presStyleIdx="0" presStyleCnt="6">
        <dgm:presLayoutVars>
          <dgm:chMax val="0"/>
          <dgm:chPref val="0"/>
          <dgm:bulletEnabled val="1"/>
        </dgm:presLayoutVars>
      </dgm:prSet>
      <dgm:spPr/>
      <dgm:t>
        <a:bodyPr/>
        <a:lstStyle/>
        <a:p>
          <a:endParaRPr lang="de-DE"/>
        </a:p>
      </dgm:t>
    </dgm:pt>
    <dgm:pt modelId="{5BA802F9-3B67-4129-A9C1-7033187BA7C1}" type="pres">
      <dgm:prSet presAssocID="{579F66FD-0D89-4F19-932C-EA2FA58A1268}" presName="parTxOnlySpace" presStyleCnt="0"/>
      <dgm:spPr/>
    </dgm:pt>
    <dgm:pt modelId="{9E20FAA1-CA10-4308-9020-7505D7EC2CD0}" type="pres">
      <dgm:prSet presAssocID="{21251AAB-E309-4317-9CFF-180FC74089EC}" presName="parTxOnly" presStyleLbl="node1" presStyleIdx="1" presStyleCnt="6">
        <dgm:presLayoutVars>
          <dgm:chMax val="0"/>
          <dgm:chPref val="0"/>
          <dgm:bulletEnabled val="1"/>
        </dgm:presLayoutVars>
      </dgm:prSet>
      <dgm:spPr/>
      <dgm:t>
        <a:bodyPr/>
        <a:lstStyle/>
        <a:p>
          <a:endParaRPr lang="de-DE"/>
        </a:p>
      </dgm:t>
    </dgm:pt>
    <dgm:pt modelId="{E67F4F79-9405-43D6-97A3-B0B36E991465}" type="pres">
      <dgm:prSet presAssocID="{B2087AAC-FD82-4D15-BE07-74C612D7292F}" presName="parTxOnlySpace" presStyleCnt="0"/>
      <dgm:spPr/>
    </dgm:pt>
    <dgm:pt modelId="{14A38BAE-E6E1-4B49-95BF-6BD95B603C5A}" type="pres">
      <dgm:prSet presAssocID="{D5241073-1BE1-49FA-8B74-A2AD4F7A42AD}" presName="parTxOnly" presStyleLbl="node1" presStyleIdx="2" presStyleCnt="6">
        <dgm:presLayoutVars>
          <dgm:chMax val="0"/>
          <dgm:chPref val="0"/>
          <dgm:bulletEnabled val="1"/>
        </dgm:presLayoutVars>
      </dgm:prSet>
      <dgm:spPr/>
      <dgm:t>
        <a:bodyPr/>
        <a:lstStyle/>
        <a:p>
          <a:endParaRPr lang="de-DE"/>
        </a:p>
      </dgm:t>
    </dgm:pt>
    <dgm:pt modelId="{B0059085-A586-4D57-81C0-E8B05389C135}" type="pres">
      <dgm:prSet presAssocID="{46C75B63-C5A2-44BA-9525-BF4A68296C37}" presName="parTxOnlySpace" presStyleCnt="0"/>
      <dgm:spPr/>
    </dgm:pt>
    <dgm:pt modelId="{D8FDAAF1-A56B-44E7-B986-452D539316C3}" type="pres">
      <dgm:prSet presAssocID="{81BB3B79-23D8-4B9D-B739-8F8CC03D7668}" presName="parTxOnly" presStyleLbl="node1" presStyleIdx="3" presStyleCnt="6">
        <dgm:presLayoutVars>
          <dgm:chMax val="0"/>
          <dgm:chPref val="0"/>
          <dgm:bulletEnabled val="1"/>
        </dgm:presLayoutVars>
      </dgm:prSet>
      <dgm:spPr/>
      <dgm:t>
        <a:bodyPr/>
        <a:lstStyle/>
        <a:p>
          <a:endParaRPr lang="de-DE"/>
        </a:p>
      </dgm:t>
    </dgm:pt>
    <dgm:pt modelId="{9BDA1533-DCD8-4032-967D-2DB149FAD0BE}" type="pres">
      <dgm:prSet presAssocID="{C4104583-FDD8-4432-8283-F94AB7A911EE}" presName="parTxOnlySpace" presStyleCnt="0"/>
      <dgm:spPr/>
    </dgm:pt>
    <dgm:pt modelId="{8D5BAE15-73B3-44AF-B08A-EEB910882B56}" type="pres">
      <dgm:prSet presAssocID="{A33C9AD5-1A4B-4323-A3C8-071AC0144C94}" presName="parTxOnly" presStyleLbl="node1" presStyleIdx="4" presStyleCnt="6">
        <dgm:presLayoutVars>
          <dgm:chMax val="0"/>
          <dgm:chPref val="0"/>
          <dgm:bulletEnabled val="1"/>
        </dgm:presLayoutVars>
      </dgm:prSet>
      <dgm:spPr/>
      <dgm:t>
        <a:bodyPr/>
        <a:lstStyle/>
        <a:p>
          <a:endParaRPr lang="de-DE"/>
        </a:p>
      </dgm:t>
    </dgm:pt>
    <dgm:pt modelId="{0D794D3B-7251-4462-9D53-84D8B867D573}" type="pres">
      <dgm:prSet presAssocID="{547424B0-6777-4731-8FFC-CC8AA7BEC78B}" presName="parTxOnlySpace" presStyleCnt="0"/>
      <dgm:spPr/>
    </dgm:pt>
    <dgm:pt modelId="{CF34954E-A71E-465A-9BF7-237C64064711}" type="pres">
      <dgm:prSet presAssocID="{02ED0A32-9CE4-4BB0-864A-1D6F651263B9}" presName="parTxOnly" presStyleLbl="node1" presStyleIdx="5" presStyleCnt="6">
        <dgm:presLayoutVars>
          <dgm:chMax val="0"/>
          <dgm:chPref val="0"/>
          <dgm:bulletEnabled val="1"/>
        </dgm:presLayoutVars>
      </dgm:prSet>
      <dgm:spPr/>
      <dgm:t>
        <a:bodyPr/>
        <a:lstStyle/>
        <a:p>
          <a:endParaRPr lang="de-DE"/>
        </a:p>
      </dgm:t>
    </dgm:pt>
  </dgm:ptLst>
  <dgm:cxnLst>
    <dgm:cxn modelId="{D89FFFAC-42F4-4F51-B4DC-CACB3223691B}" type="presOf" srcId="{02ED0A32-9CE4-4BB0-864A-1D6F651263B9}" destId="{CF34954E-A71E-465A-9BF7-237C64064711}" srcOrd="0" destOrd="0" presId="urn:microsoft.com/office/officeart/2005/8/layout/chevron1"/>
    <dgm:cxn modelId="{F1E7A7F8-3BD3-4889-ADE1-1DCD36BCD3EB}" type="presOf" srcId="{D9DF7375-28B4-46DC-AC9D-A9ECDB264140}" destId="{9743156B-D500-4C92-AFC6-C18C1CECC48D}" srcOrd="0" destOrd="0" presId="urn:microsoft.com/office/officeart/2005/8/layout/chevron1"/>
    <dgm:cxn modelId="{ACB34D47-18CB-4D9B-B7C9-038D2057B310}" type="presOf" srcId="{A33C9AD5-1A4B-4323-A3C8-071AC0144C94}" destId="{8D5BAE15-73B3-44AF-B08A-EEB910882B56}" srcOrd="0" destOrd="0" presId="urn:microsoft.com/office/officeart/2005/8/layout/chevron1"/>
    <dgm:cxn modelId="{F04A0278-033B-43CE-920E-25AA978E17F5}" srcId="{237BEB4D-0B5B-4D02-9D7F-3239FD4DA668}" destId="{A33C9AD5-1A4B-4323-A3C8-071AC0144C94}" srcOrd="4" destOrd="0" parTransId="{9FB1A4C4-C69E-4AFF-B06E-892F0AE2E7CD}" sibTransId="{547424B0-6777-4731-8FFC-CC8AA7BEC78B}"/>
    <dgm:cxn modelId="{CE41791C-6122-491E-9832-BD12EDCB556B}" type="presOf" srcId="{237BEB4D-0B5B-4D02-9D7F-3239FD4DA668}" destId="{32B560EB-88BC-4375-9D1F-C9D38E8CB2CA}" srcOrd="0" destOrd="0" presId="urn:microsoft.com/office/officeart/2005/8/layout/chevron1"/>
    <dgm:cxn modelId="{F3D0E3F5-9960-4AF7-81DB-8CFD200A842C}" type="presOf" srcId="{21251AAB-E309-4317-9CFF-180FC74089EC}" destId="{9E20FAA1-CA10-4308-9020-7505D7EC2CD0}" srcOrd="0" destOrd="0" presId="urn:microsoft.com/office/officeart/2005/8/layout/chevron1"/>
    <dgm:cxn modelId="{3F84B43B-56F3-4C64-BB99-100597CEE418}" type="presOf" srcId="{D5241073-1BE1-49FA-8B74-A2AD4F7A42AD}" destId="{14A38BAE-E6E1-4B49-95BF-6BD95B603C5A}" srcOrd="0" destOrd="0" presId="urn:microsoft.com/office/officeart/2005/8/layout/chevron1"/>
    <dgm:cxn modelId="{AE2F74C6-8F77-4CDE-BBFC-ABC3EC47FEBF}" srcId="{237BEB4D-0B5B-4D02-9D7F-3239FD4DA668}" destId="{02ED0A32-9CE4-4BB0-864A-1D6F651263B9}" srcOrd="5" destOrd="0" parTransId="{4106040F-028E-42DD-87F8-58430B0E10E1}" sibTransId="{AFC973B9-3AFF-470F-A244-17487CB7D8B3}"/>
    <dgm:cxn modelId="{E1660351-2BEC-4B09-8E94-43075D0BE54A}" srcId="{237BEB4D-0B5B-4D02-9D7F-3239FD4DA668}" destId="{21251AAB-E309-4317-9CFF-180FC74089EC}" srcOrd="1" destOrd="0" parTransId="{5F3A3252-3209-497D-A2F7-F5A6E079E181}" sibTransId="{B2087AAC-FD82-4D15-BE07-74C612D7292F}"/>
    <dgm:cxn modelId="{FA979072-9996-4AAD-B1B1-5559E8B109F0}" srcId="{237BEB4D-0B5B-4D02-9D7F-3239FD4DA668}" destId="{81BB3B79-23D8-4B9D-B739-8F8CC03D7668}" srcOrd="3" destOrd="0" parTransId="{9E4FCD75-0D1D-4A6D-A798-3ABFE7CB1BE5}" sibTransId="{C4104583-FDD8-4432-8283-F94AB7A911EE}"/>
    <dgm:cxn modelId="{205F16DC-CAC4-4378-9ED6-C1E2BCC46086}" srcId="{237BEB4D-0B5B-4D02-9D7F-3239FD4DA668}" destId="{D5241073-1BE1-49FA-8B74-A2AD4F7A42AD}" srcOrd="2" destOrd="0" parTransId="{0F6E1CF1-4AE2-4D3F-A84F-E37041ECC890}" sibTransId="{46C75B63-C5A2-44BA-9525-BF4A68296C37}"/>
    <dgm:cxn modelId="{CD8B6146-BEA2-4B05-99CA-ED9779152AC3}" srcId="{237BEB4D-0B5B-4D02-9D7F-3239FD4DA668}" destId="{D9DF7375-28B4-46DC-AC9D-A9ECDB264140}" srcOrd="0" destOrd="0" parTransId="{0D59533A-CA12-4159-957C-99474F84F6A6}" sibTransId="{579F66FD-0D89-4F19-932C-EA2FA58A1268}"/>
    <dgm:cxn modelId="{58A3EAEB-F75E-4D48-ACA5-C2F213CE2B5A}" type="presOf" srcId="{81BB3B79-23D8-4B9D-B739-8F8CC03D7668}" destId="{D8FDAAF1-A56B-44E7-B986-452D539316C3}" srcOrd="0" destOrd="0" presId="urn:microsoft.com/office/officeart/2005/8/layout/chevron1"/>
    <dgm:cxn modelId="{6815C729-BA36-431E-ACB6-FF6125BA4DD6}" type="presParOf" srcId="{32B560EB-88BC-4375-9D1F-C9D38E8CB2CA}" destId="{9743156B-D500-4C92-AFC6-C18C1CECC48D}" srcOrd="0" destOrd="0" presId="urn:microsoft.com/office/officeart/2005/8/layout/chevron1"/>
    <dgm:cxn modelId="{3E45664E-0D16-45EF-9CAE-DD9E562CD661}" type="presParOf" srcId="{32B560EB-88BC-4375-9D1F-C9D38E8CB2CA}" destId="{5BA802F9-3B67-4129-A9C1-7033187BA7C1}" srcOrd="1" destOrd="0" presId="urn:microsoft.com/office/officeart/2005/8/layout/chevron1"/>
    <dgm:cxn modelId="{3BCC06B2-A4DB-49E9-A57E-4B0AEA7261BD}" type="presParOf" srcId="{32B560EB-88BC-4375-9D1F-C9D38E8CB2CA}" destId="{9E20FAA1-CA10-4308-9020-7505D7EC2CD0}" srcOrd="2" destOrd="0" presId="urn:microsoft.com/office/officeart/2005/8/layout/chevron1"/>
    <dgm:cxn modelId="{A7394AC8-CC2D-47E8-BBB1-92765C1E6DB0}" type="presParOf" srcId="{32B560EB-88BC-4375-9D1F-C9D38E8CB2CA}" destId="{E67F4F79-9405-43D6-97A3-B0B36E991465}" srcOrd="3" destOrd="0" presId="urn:microsoft.com/office/officeart/2005/8/layout/chevron1"/>
    <dgm:cxn modelId="{B055914D-D006-4BB1-91AB-8AEC1CD7C790}" type="presParOf" srcId="{32B560EB-88BC-4375-9D1F-C9D38E8CB2CA}" destId="{14A38BAE-E6E1-4B49-95BF-6BD95B603C5A}" srcOrd="4" destOrd="0" presId="urn:microsoft.com/office/officeart/2005/8/layout/chevron1"/>
    <dgm:cxn modelId="{39ED3DE6-4DDE-4B32-BE33-36BD0724D640}" type="presParOf" srcId="{32B560EB-88BC-4375-9D1F-C9D38E8CB2CA}" destId="{B0059085-A586-4D57-81C0-E8B05389C135}" srcOrd="5" destOrd="0" presId="urn:microsoft.com/office/officeart/2005/8/layout/chevron1"/>
    <dgm:cxn modelId="{D2204D53-4903-4911-80B0-E9BFF4CCF2A9}" type="presParOf" srcId="{32B560EB-88BC-4375-9D1F-C9D38E8CB2CA}" destId="{D8FDAAF1-A56B-44E7-B986-452D539316C3}" srcOrd="6" destOrd="0" presId="urn:microsoft.com/office/officeart/2005/8/layout/chevron1"/>
    <dgm:cxn modelId="{B28903A6-F53B-46BF-B7A1-DAC181C9CE2D}" type="presParOf" srcId="{32B560EB-88BC-4375-9D1F-C9D38E8CB2CA}" destId="{9BDA1533-DCD8-4032-967D-2DB149FAD0BE}" srcOrd="7" destOrd="0" presId="urn:microsoft.com/office/officeart/2005/8/layout/chevron1"/>
    <dgm:cxn modelId="{363A2EE2-5F5E-4B0B-968C-BAD17CA8992E}" type="presParOf" srcId="{32B560EB-88BC-4375-9D1F-C9D38E8CB2CA}" destId="{8D5BAE15-73B3-44AF-B08A-EEB910882B56}" srcOrd="8" destOrd="0" presId="urn:microsoft.com/office/officeart/2005/8/layout/chevron1"/>
    <dgm:cxn modelId="{0BE07C60-2605-46D2-9805-7B9BDA5146CE}" type="presParOf" srcId="{32B560EB-88BC-4375-9D1F-C9D38E8CB2CA}" destId="{0D794D3B-7251-4462-9D53-84D8B867D573}" srcOrd="9" destOrd="0" presId="urn:microsoft.com/office/officeart/2005/8/layout/chevron1"/>
    <dgm:cxn modelId="{026279AD-2D48-44A5-BD61-EAD590F41632}" type="presParOf" srcId="{32B560EB-88BC-4375-9D1F-C9D38E8CB2CA}" destId="{CF34954E-A71E-465A-9BF7-237C64064711}" srcOrd="10" destOrd="0" presId="urn:microsoft.com/office/officeart/2005/8/layout/chevron1"/>
  </dgm:cxnLst>
  <dgm:bg>
    <a:solidFill>
      <a:srgbClr val="E2E8C7">
        <a:alpha val="30000"/>
      </a:srgbClr>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237BEB4D-0B5B-4D02-9D7F-3239FD4DA668}" type="doc">
      <dgm:prSet loTypeId="urn:microsoft.com/office/officeart/2005/8/layout/chevron1" loCatId="process" qsTypeId="urn:microsoft.com/office/officeart/2005/8/quickstyle/simple1" qsCatId="simple" csTypeId="urn:microsoft.com/office/officeart/2005/8/colors/accent1_2" csCatId="accent1" phldr="1"/>
      <dgm:spPr/>
    </dgm:pt>
    <dgm:pt modelId="{D9DF7375-28B4-46DC-AC9D-A9ECDB264140}">
      <dgm:prSet phldrT="[Text]" custT="1"/>
      <dgm:spPr>
        <a:noFill/>
        <a:ln>
          <a:noFill/>
        </a:ln>
      </dgm:spPr>
      <dgm:t>
        <a:bodyPr/>
        <a:lstStyle/>
        <a:p>
          <a:r>
            <a:rPr lang="de-DE" sz="1000" b="0" dirty="0">
              <a:solidFill>
                <a:schemeClr val="tx2"/>
              </a:solidFill>
              <a:hlinkClick xmlns:r="http://schemas.openxmlformats.org/officeDocument/2006/relationships" r:id="rId1" action="ppaction://hlinksldjump">
                <a:extLst>
                  <a:ext uri="{A12FA001-AC4F-418D-AE19-62706E023703}">
                    <ahyp:hlinkClr xmlns="" xmlns:ahyp="http://schemas.microsoft.com/office/drawing/2018/hyperlinkcolor" val="tx"/>
                  </a:ext>
                </a:extLst>
              </a:hlinkClick>
            </a:rPr>
            <a:t>Highlights</a:t>
          </a:r>
          <a:endParaRPr lang="de-DE" sz="1000" b="0" dirty="0">
            <a:solidFill>
              <a:schemeClr val="tx2"/>
            </a:solidFill>
          </a:endParaRPr>
        </a:p>
      </dgm:t>
    </dgm:pt>
    <dgm:pt modelId="{0D59533A-CA12-4159-957C-99474F84F6A6}" type="parTrans" cxnId="{CD8B6146-BEA2-4B05-99CA-ED9779152AC3}">
      <dgm:prSet/>
      <dgm:spPr/>
      <dgm:t>
        <a:bodyPr/>
        <a:lstStyle/>
        <a:p>
          <a:endParaRPr lang="de-DE" sz="1000">
            <a:solidFill>
              <a:schemeClr val="tx2"/>
            </a:solidFill>
          </a:endParaRPr>
        </a:p>
      </dgm:t>
    </dgm:pt>
    <dgm:pt modelId="{579F66FD-0D89-4F19-932C-EA2FA58A1268}" type="sibTrans" cxnId="{CD8B6146-BEA2-4B05-99CA-ED9779152AC3}">
      <dgm:prSet/>
      <dgm:spPr/>
      <dgm:t>
        <a:bodyPr/>
        <a:lstStyle/>
        <a:p>
          <a:endParaRPr lang="de-DE" sz="1000">
            <a:solidFill>
              <a:schemeClr val="tx2"/>
            </a:solidFill>
          </a:endParaRPr>
        </a:p>
      </dgm:t>
    </dgm:pt>
    <dgm:pt modelId="{21251AAB-E309-4317-9CFF-180FC74089EC}">
      <dgm:prSet phldrT="[Text]" custT="1"/>
      <dgm:spPr>
        <a:noFill/>
      </dgm:spPr>
      <dgm:t>
        <a:bodyPr/>
        <a:lstStyle/>
        <a:p>
          <a:r>
            <a:rPr lang="de-DE" sz="1000" b="0" dirty="0">
              <a:solidFill>
                <a:schemeClr val="tx2"/>
              </a:solidFill>
              <a:hlinkClick xmlns:r="http://schemas.openxmlformats.org/officeDocument/2006/relationships" r:id="rId2" action="ppaction://hlinksldjump">
                <a:extLst>
                  <a:ext uri="{A12FA001-AC4F-418D-AE19-62706E023703}">
                    <ahyp:hlinkClr xmlns="" xmlns:ahyp="http://schemas.microsoft.com/office/drawing/2018/hyperlinkcolor" val="tx"/>
                  </a:ext>
                </a:extLst>
              </a:hlinkClick>
            </a:rPr>
            <a:t>Research </a:t>
          </a:r>
          <a:r>
            <a:rPr lang="de-DE" sz="1000" b="0" dirty="0">
              <a:solidFill>
                <a:schemeClr val="tx2">
                  <a:alpha val="30000"/>
                </a:schemeClr>
              </a:solidFill>
              <a:hlinkClick xmlns:r="http://schemas.openxmlformats.org/officeDocument/2006/relationships" r:id="rId2" action="ppaction://hlinksldjump">
                <a:extLst>
                  <a:ext uri="{A12FA001-AC4F-418D-AE19-62706E023703}">
                    <ahyp:hlinkClr xmlns="" xmlns:ahyp="http://schemas.microsoft.com/office/drawing/2018/hyperlinkcolor" val="tx"/>
                  </a:ext>
                </a:extLst>
              </a:hlinkClick>
            </a:rPr>
            <a:t>motivation</a:t>
          </a:r>
          <a:endParaRPr lang="de-DE" sz="1000" b="0" dirty="0">
            <a:solidFill>
              <a:schemeClr val="tx2">
                <a:alpha val="30000"/>
              </a:schemeClr>
            </a:solidFill>
          </a:endParaRPr>
        </a:p>
      </dgm:t>
    </dgm:pt>
    <dgm:pt modelId="{5F3A3252-3209-497D-A2F7-F5A6E079E181}" type="parTrans" cxnId="{E1660351-2BEC-4B09-8E94-43075D0BE54A}">
      <dgm:prSet/>
      <dgm:spPr/>
      <dgm:t>
        <a:bodyPr/>
        <a:lstStyle/>
        <a:p>
          <a:endParaRPr lang="de-DE" sz="1000">
            <a:solidFill>
              <a:schemeClr val="tx2"/>
            </a:solidFill>
          </a:endParaRPr>
        </a:p>
      </dgm:t>
    </dgm:pt>
    <dgm:pt modelId="{B2087AAC-FD82-4D15-BE07-74C612D7292F}" type="sibTrans" cxnId="{E1660351-2BEC-4B09-8E94-43075D0BE54A}">
      <dgm:prSet/>
      <dgm:spPr/>
      <dgm:t>
        <a:bodyPr/>
        <a:lstStyle/>
        <a:p>
          <a:endParaRPr lang="de-DE" sz="1000">
            <a:solidFill>
              <a:schemeClr val="tx2"/>
            </a:solidFill>
          </a:endParaRPr>
        </a:p>
      </dgm:t>
    </dgm:pt>
    <dgm:pt modelId="{A33C9AD5-1A4B-4323-A3C8-071AC0144C94}">
      <dgm:prSet phldrT="[Text]" custT="1"/>
      <dgm:spPr>
        <a:noFill/>
      </dgm:spPr>
      <dgm:t>
        <a:bodyPr/>
        <a:lstStyle/>
        <a:p>
          <a:r>
            <a:rPr lang="de-DE" sz="1000" b="0" dirty="0">
              <a:solidFill>
                <a:schemeClr val="tx2"/>
              </a:solidFill>
              <a:hlinkClick xmlns:r="http://schemas.openxmlformats.org/officeDocument/2006/relationships" r:id="rId3" action="ppaction://hlinksldjump">
                <a:extLst>
                  <a:ext uri="{A12FA001-AC4F-418D-AE19-62706E023703}">
                    <ahyp:hlinkClr xmlns="" xmlns:ahyp="http://schemas.microsoft.com/office/drawing/2018/hyperlinkcolor" val="tx"/>
                  </a:ext>
                </a:extLst>
              </a:hlinkClick>
            </a:rPr>
            <a:t>Temporal dynamics</a:t>
          </a:r>
          <a:endParaRPr lang="de-DE" sz="1000" b="0" dirty="0">
            <a:solidFill>
              <a:schemeClr val="tx2"/>
            </a:solidFill>
          </a:endParaRPr>
        </a:p>
      </dgm:t>
    </dgm:pt>
    <dgm:pt modelId="{9FB1A4C4-C69E-4AFF-B06E-892F0AE2E7CD}" type="parTrans" cxnId="{F04A0278-033B-43CE-920E-25AA978E17F5}">
      <dgm:prSet/>
      <dgm:spPr/>
      <dgm:t>
        <a:bodyPr/>
        <a:lstStyle/>
        <a:p>
          <a:endParaRPr lang="de-DE" sz="1000">
            <a:solidFill>
              <a:schemeClr val="tx2"/>
            </a:solidFill>
          </a:endParaRPr>
        </a:p>
      </dgm:t>
    </dgm:pt>
    <dgm:pt modelId="{547424B0-6777-4731-8FFC-CC8AA7BEC78B}" type="sibTrans" cxnId="{F04A0278-033B-43CE-920E-25AA978E17F5}">
      <dgm:prSet/>
      <dgm:spPr/>
      <dgm:t>
        <a:bodyPr/>
        <a:lstStyle/>
        <a:p>
          <a:endParaRPr lang="de-DE" sz="1000">
            <a:solidFill>
              <a:schemeClr val="tx2"/>
            </a:solidFill>
          </a:endParaRPr>
        </a:p>
      </dgm:t>
    </dgm:pt>
    <dgm:pt modelId="{D5241073-1BE1-49FA-8B74-A2AD4F7A42AD}">
      <dgm:prSet phldrT="[Text]" custT="1"/>
      <dgm:spPr>
        <a:noFill/>
      </dgm:spPr>
      <dgm:t>
        <a:bodyPr/>
        <a:lstStyle/>
        <a:p>
          <a:r>
            <a:rPr lang="de-DE" sz="1000" b="0" dirty="0" smtClean="0">
              <a:solidFill>
                <a:schemeClr val="tx2"/>
              </a:solidFill>
              <a:hlinkClick xmlns:r="http://schemas.openxmlformats.org/officeDocument/2006/relationships" r:id="rId4" action="ppaction://hlinksldjump"/>
            </a:rPr>
            <a:t>Sensor </a:t>
          </a:r>
          <a:r>
            <a:rPr lang="de-DE" sz="1000" b="0" dirty="0" err="1" smtClean="0">
              <a:solidFill>
                <a:schemeClr val="tx2"/>
              </a:solidFill>
              <a:hlinkClick xmlns:r="http://schemas.openxmlformats.org/officeDocument/2006/relationships" r:id="rId4" action="ppaction://hlinksldjump"/>
            </a:rPr>
            <a:t>network</a:t>
          </a:r>
          <a:r>
            <a:rPr lang="de-DE" sz="1000" b="0" dirty="0" smtClean="0">
              <a:solidFill>
                <a:schemeClr val="tx2"/>
              </a:solidFill>
              <a:hlinkClick xmlns:r="http://schemas.openxmlformats.org/officeDocument/2006/relationships" r:id="rId4" action="ppaction://hlinksldjump"/>
            </a:rPr>
            <a:t> &amp; </a:t>
          </a:r>
          <a:r>
            <a:rPr lang="de-DE" sz="1000" b="0" dirty="0" err="1" smtClean="0">
              <a:solidFill>
                <a:schemeClr val="tx2"/>
              </a:solidFill>
              <a:hlinkClick xmlns:r="http://schemas.openxmlformats.org/officeDocument/2006/relationships" r:id="rId4" action="ppaction://hlinksldjump"/>
            </a:rPr>
            <a:t>dataset</a:t>
          </a:r>
          <a:endParaRPr lang="de-DE" sz="1000" b="0" dirty="0" smtClean="0">
            <a:solidFill>
              <a:schemeClr val="tx2"/>
            </a:solidFill>
          </a:endParaRPr>
        </a:p>
      </dgm:t>
    </dgm:pt>
    <dgm:pt modelId="{0F6E1CF1-4AE2-4D3F-A84F-E37041ECC890}" type="parTrans" cxnId="{205F16DC-CAC4-4378-9ED6-C1E2BCC46086}">
      <dgm:prSet/>
      <dgm:spPr/>
      <dgm:t>
        <a:bodyPr/>
        <a:lstStyle/>
        <a:p>
          <a:endParaRPr lang="de-DE" sz="1000">
            <a:solidFill>
              <a:schemeClr val="tx2"/>
            </a:solidFill>
          </a:endParaRPr>
        </a:p>
      </dgm:t>
    </dgm:pt>
    <dgm:pt modelId="{46C75B63-C5A2-44BA-9525-BF4A68296C37}" type="sibTrans" cxnId="{205F16DC-CAC4-4378-9ED6-C1E2BCC46086}">
      <dgm:prSet/>
      <dgm:spPr/>
      <dgm:t>
        <a:bodyPr/>
        <a:lstStyle/>
        <a:p>
          <a:endParaRPr lang="de-DE" sz="1000">
            <a:solidFill>
              <a:schemeClr val="tx2"/>
            </a:solidFill>
          </a:endParaRPr>
        </a:p>
      </dgm:t>
    </dgm:pt>
    <dgm:pt modelId="{81BB3B79-23D8-4B9D-B739-8F8CC03D7668}">
      <dgm:prSet phldrT="[Text]" custT="1"/>
      <dgm:spPr>
        <a:noFill/>
      </dgm:spPr>
      <dgm:t>
        <a:bodyPr/>
        <a:lstStyle/>
        <a:p>
          <a:r>
            <a:rPr lang="de-DE" sz="1000" b="0" dirty="0">
              <a:solidFill>
                <a:schemeClr val="tx2"/>
              </a:solidFill>
              <a:hlinkClick xmlns:r="http://schemas.openxmlformats.org/officeDocument/2006/relationships" r:id="rId5" action="ppaction://hlinksldjump">
                <a:extLst>
                  <a:ext uri="{A12FA001-AC4F-418D-AE19-62706E023703}">
                    <ahyp:hlinkClr xmlns="" xmlns:ahyp="http://schemas.microsoft.com/office/drawing/2018/hyperlinkcolor" val="tx"/>
                  </a:ext>
                </a:extLst>
              </a:hlinkClick>
            </a:rPr>
            <a:t>Spatial </a:t>
          </a:r>
          <a:r>
            <a:rPr lang="de-DE" sz="1000" b="0" dirty="0">
              <a:solidFill>
                <a:schemeClr val="tx2">
                  <a:alpha val="30000"/>
                </a:schemeClr>
              </a:solidFill>
              <a:hlinkClick xmlns:r="http://schemas.openxmlformats.org/officeDocument/2006/relationships" r:id="rId5" action="ppaction://hlinksldjump">
                <a:extLst>
                  <a:ext uri="{A12FA001-AC4F-418D-AE19-62706E023703}">
                    <ahyp:hlinkClr xmlns="" xmlns:ahyp="http://schemas.microsoft.com/office/drawing/2018/hyperlinkcolor" val="tx"/>
                  </a:ext>
                </a:extLst>
              </a:hlinkClick>
            </a:rPr>
            <a:t>variability</a:t>
          </a:r>
          <a:endParaRPr lang="de-DE" sz="1000" b="0" dirty="0">
            <a:solidFill>
              <a:schemeClr val="tx2">
                <a:alpha val="30000"/>
              </a:schemeClr>
            </a:solidFill>
          </a:endParaRPr>
        </a:p>
      </dgm:t>
    </dgm:pt>
    <dgm:pt modelId="{9E4FCD75-0D1D-4A6D-A798-3ABFE7CB1BE5}" type="parTrans" cxnId="{FA979072-9996-4AAD-B1B1-5559E8B109F0}">
      <dgm:prSet/>
      <dgm:spPr/>
      <dgm:t>
        <a:bodyPr/>
        <a:lstStyle/>
        <a:p>
          <a:endParaRPr lang="de-DE" sz="1000">
            <a:solidFill>
              <a:schemeClr val="tx2"/>
            </a:solidFill>
          </a:endParaRPr>
        </a:p>
      </dgm:t>
    </dgm:pt>
    <dgm:pt modelId="{C4104583-FDD8-4432-8283-F94AB7A911EE}" type="sibTrans" cxnId="{FA979072-9996-4AAD-B1B1-5559E8B109F0}">
      <dgm:prSet/>
      <dgm:spPr/>
      <dgm:t>
        <a:bodyPr/>
        <a:lstStyle/>
        <a:p>
          <a:endParaRPr lang="de-DE" sz="1000">
            <a:solidFill>
              <a:schemeClr val="tx2"/>
            </a:solidFill>
          </a:endParaRPr>
        </a:p>
      </dgm:t>
    </dgm:pt>
    <dgm:pt modelId="{02ED0A32-9CE4-4BB0-864A-1D6F651263B9}">
      <dgm:prSet phldrT="[Text]" custT="1"/>
      <dgm:spPr>
        <a:solidFill>
          <a:srgbClr val="E2E8C7"/>
        </a:solidFill>
        <a:ln>
          <a:noFill/>
        </a:ln>
      </dgm:spPr>
      <dgm:t>
        <a:bodyPr/>
        <a:lstStyle/>
        <a:p>
          <a:r>
            <a:rPr lang="de-DE" sz="1000" b="1" dirty="0">
              <a:solidFill>
                <a:schemeClr val="tx2"/>
              </a:solidFill>
              <a:hlinkClick xmlns:r="http://schemas.openxmlformats.org/officeDocument/2006/relationships" r:id="rId6" action="ppaction://hlinksldjump">
                <a:extLst>
                  <a:ext uri="{A12FA001-AC4F-418D-AE19-62706E023703}">
                    <ahyp:hlinkClr xmlns="" xmlns:ahyp="http://schemas.microsoft.com/office/drawing/2018/hyperlinkcolor" val="tx"/>
                  </a:ext>
                </a:extLst>
              </a:hlinkClick>
            </a:rPr>
            <a:t>Conclusion &amp; Outlook</a:t>
          </a:r>
          <a:endParaRPr lang="de-DE" sz="1000" b="1" dirty="0">
            <a:solidFill>
              <a:schemeClr val="tx2"/>
            </a:solidFill>
          </a:endParaRPr>
        </a:p>
      </dgm:t>
    </dgm:pt>
    <dgm:pt modelId="{4106040F-028E-42DD-87F8-58430B0E10E1}" type="parTrans" cxnId="{AE2F74C6-8F77-4CDE-BBFC-ABC3EC47FEBF}">
      <dgm:prSet/>
      <dgm:spPr/>
      <dgm:t>
        <a:bodyPr/>
        <a:lstStyle/>
        <a:p>
          <a:endParaRPr lang="de-DE" sz="1000">
            <a:solidFill>
              <a:schemeClr val="tx2"/>
            </a:solidFill>
          </a:endParaRPr>
        </a:p>
      </dgm:t>
    </dgm:pt>
    <dgm:pt modelId="{AFC973B9-3AFF-470F-A244-17487CB7D8B3}" type="sibTrans" cxnId="{AE2F74C6-8F77-4CDE-BBFC-ABC3EC47FEBF}">
      <dgm:prSet/>
      <dgm:spPr/>
      <dgm:t>
        <a:bodyPr/>
        <a:lstStyle/>
        <a:p>
          <a:endParaRPr lang="de-DE" sz="1000">
            <a:solidFill>
              <a:schemeClr val="tx2"/>
            </a:solidFill>
          </a:endParaRPr>
        </a:p>
      </dgm:t>
    </dgm:pt>
    <dgm:pt modelId="{32B560EB-88BC-4375-9D1F-C9D38E8CB2CA}" type="pres">
      <dgm:prSet presAssocID="{237BEB4D-0B5B-4D02-9D7F-3239FD4DA668}" presName="Name0" presStyleCnt="0">
        <dgm:presLayoutVars>
          <dgm:dir/>
          <dgm:animLvl val="lvl"/>
          <dgm:resizeHandles val="exact"/>
        </dgm:presLayoutVars>
      </dgm:prSet>
      <dgm:spPr/>
    </dgm:pt>
    <dgm:pt modelId="{9743156B-D500-4C92-AFC6-C18C1CECC48D}" type="pres">
      <dgm:prSet presAssocID="{D9DF7375-28B4-46DC-AC9D-A9ECDB264140}" presName="parTxOnly" presStyleLbl="node1" presStyleIdx="0" presStyleCnt="6">
        <dgm:presLayoutVars>
          <dgm:chMax val="0"/>
          <dgm:chPref val="0"/>
          <dgm:bulletEnabled val="1"/>
        </dgm:presLayoutVars>
      </dgm:prSet>
      <dgm:spPr/>
      <dgm:t>
        <a:bodyPr/>
        <a:lstStyle/>
        <a:p>
          <a:endParaRPr lang="de-DE"/>
        </a:p>
      </dgm:t>
    </dgm:pt>
    <dgm:pt modelId="{5BA802F9-3B67-4129-A9C1-7033187BA7C1}" type="pres">
      <dgm:prSet presAssocID="{579F66FD-0D89-4F19-932C-EA2FA58A1268}" presName="parTxOnlySpace" presStyleCnt="0"/>
      <dgm:spPr/>
    </dgm:pt>
    <dgm:pt modelId="{9E20FAA1-CA10-4308-9020-7505D7EC2CD0}" type="pres">
      <dgm:prSet presAssocID="{21251AAB-E309-4317-9CFF-180FC74089EC}" presName="parTxOnly" presStyleLbl="node1" presStyleIdx="1" presStyleCnt="6">
        <dgm:presLayoutVars>
          <dgm:chMax val="0"/>
          <dgm:chPref val="0"/>
          <dgm:bulletEnabled val="1"/>
        </dgm:presLayoutVars>
      </dgm:prSet>
      <dgm:spPr/>
      <dgm:t>
        <a:bodyPr/>
        <a:lstStyle/>
        <a:p>
          <a:endParaRPr lang="de-DE"/>
        </a:p>
      </dgm:t>
    </dgm:pt>
    <dgm:pt modelId="{E67F4F79-9405-43D6-97A3-B0B36E991465}" type="pres">
      <dgm:prSet presAssocID="{B2087AAC-FD82-4D15-BE07-74C612D7292F}" presName="parTxOnlySpace" presStyleCnt="0"/>
      <dgm:spPr/>
    </dgm:pt>
    <dgm:pt modelId="{14A38BAE-E6E1-4B49-95BF-6BD95B603C5A}" type="pres">
      <dgm:prSet presAssocID="{D5241073-1BE1-49FA-8B74-A2AD4F7A42AD}" presName="parTxOnly" presStyleLbl="node1" presStyleIdx="2" presStyleCnt="6">
        <dgm:presLayoutVars>
          <dgm:chMax val="0"/>
          <dgm:chPref val="0"/>
          <dgm:bulletEnabled val="1"/>
        </dgm:presLayoutVars>
      </dgm:prSet>
      <dgm:spPr/>
      <dgm:t>
        <a:bodyPr/>
        <a:lstStyle/>
        <a:p>
          <a:endParaRPr lang="de-DE"/>
        </a:p>
      </dgm:t>
    </dgm:pt>
    <dgm:pt modelId="{B0059085-A586-4D57-81C0-E8B05389C135}" type="pres">
      <dgm:prSet presAssocID="{46C75B63-C5A2-44BA-9525-BF4A68296C37}" presName="parTxOnlySpace" presStyleCnt="0"/>
      <dgm:spPr/>
    </dgm:pt>
    <dgm:pt modelId="{D8FDAAF1-A56B-44E7-B986-452D539316C3}" type="pres">
      <dgm:prSet presAssocID="{81BB3B79-23D8-4B9D-B739-8F8CC03D7668}" presName="parTxOnly" presStyleLbl="node1" presStyleIdx="3" presStyleCnt="6">
        <dgm:presLayoutVars>
          <dgm:chMax val="0"/>
          <dgm:chPref val="0"/>
          <dgm:bulletEnabled val="1"/>
        </dgm:presLayoutVars>
      </dgm:prSet>
      <dgm:spPr/>
      <dgm:t>
        <a:bodyPr/>
        <a:lstStyle/>
        <a:p>
          <a:endParaRPr lang="de-DE"/>
        </a:p>
      </dgm:t>
    </dgm:pt>
    <dgm:pt modelId="{9BDA1533-DCD8-4032-967D-2DB149FAD0BE}" type="pres">
      <dgm:prSet presAssocID="{C4104583-FDD8-4432-8283-F94AB7A911EE}" presName="parTxOnlySpace" presStyleCnt="0"/>
      <dgm:spPr/>
    </dgm:pt>
    <dgm:pt modelId="{8D5BAE15-73B3-44AF-B08A-EEB910882B56}" type="pres">
      <dgm:prSet presAssocID="{A33C9AD5-1A4B-4323-A3C8-071AC0144C94}" presName="parTxOnly" presStyleLbl="node1" presStyleIdx="4" presStyleCnt="6">
        <dgm:presLayoutVars>
          <dgm:chMax val="0"/>
          <dgm:chPref val="0"/>
          <dgm:bulletEnabled val="1"/>
        </dgm:presLayoutVars>
      </dgm:prSet>
      <dgm:spPr/>
      <dgm:t>
        <a:bodyPr/>
        <a:lstStyle/>
        <a:p>
          <a:endParaRPr lang="de-DE"/>
        </a:p>
      </dgm:t>
    </dgm:pt>
    <dgm:pt modelId="{0D794D3B-7251-4462-9D53-84D8B867D573}" type="pres">
      <dgm:prSet presAssocID="{547424B0-6777-4731-8FFC-CC8AA7BEC78B}" presName="parTxOnlySpace" presStyleCnt="0"/>
      <dgm:spPr/>
    </dgm:pt>
    <dgm:pt modelId="{CF34954E-A71E-465A-9BF7-237C64064711}" type="pres">
      <dgm:prSet presAssocID="{02ED0A32-9CE4-4BB0-864A-1D6F651263B9}" presName="parTxOnly" presStyleLbl="node1" presStyleIdx="5" presStyleCnt="6">
        <dgm:presLayoutVars>
          <dgm:chMax val="0"/>
          <dgm:chPref val="0"/>
          <dgm:bulletEnabled val="1"/>
        </dgm:presLayoutVars>
      </dgm:prSet>
      <dgm:spPr/>
      <dgm:t>
        <a:bodyPr/>
        <a:lstStyle/>
        <a:p>
          <a:endParaRPr lang="de-DE"/>
        </a:p>
      </dgm:t>
    </dgm:pt>
  </dgm:ptLst>
  <dgm:cxnLst>
    <dgm:cxn modelId="{D89FFFAC-42F4-4F51-B4DC-CACB3223691B}" type="presOf" srcId="{02ED0A32-9CE4-4BB0-864A-1D6F651263B9}" destId="{CF34954E-A71E-465A-9BF7-237C64064711}" srcOrd="0" destOrd="0" presId="urn:microsoft.com/office/officeart/2005/8/layout/chevron1"/>
    <dgm:cxn modelId="{F1E7A7F8-3BD3-4889-ADE1-1DCD36BCD3EB}" type="presOf" srcId="{D9DF7375-28B4-46DC-AC9D-A9ECDB264140}" destId="{9743156B-D500-4C92-AFC6-C18C1CECC48D}" srcOrd="0" destOrd="0" presId="urn:microsoft.com/office/officeart/2005/8/layout/chevron1"/>
    <dgm:cxn modelId="{ACB34D47-18CB-4D9B-B7C9-038D2057B310}" type="presOf" srcId="{A33C9AD5-1A4B-4323-A3C8-071AC0144C94}" destId="{8D5BAE15-73B3-44AF-B08A-EEB910882B56}" srcOrd="0" destOrd="0" presId="urn:microsoft.com/office/officeart/2005/8/layout/chevron1"/>
    <dgm:cxn modelId="{F04A0278-033B-43CE-920E-25AA978E17F5}" srcId="{237BEB4D-0B5B-4D02-9D7F-3239FD4DA668}" destId="{A33C9AD5-1A4B-4323-A3C8-071AC0144C94}" srcOrd="4" destOrd="0" parTransId="{9FB1A4C4-C69E-4AFF-B06E-892F0AE2E7CD}" sibTransId="{547424B0-6777-4731-8FFC-CC8AA7BEC78B}"/>
    <dgm:cxn modelId="{CE41791C-6122-491E-9832-BD12EDCB556B}" type="presOf" srcId="{237BEB4D-0B5B-4D02-9D7F-3239FD4DA668}" destId="{32B560EB-88BC-4375-9D1F-C9D38E8CB2CA}" srcOrd="0" destOrd="0" presId="urn:microsoft.com/office/officeart/2005/8/layout/chevron1"/>
    <dgm:cxn modelId="{F3D0E3F5-9960-4AF7-81DB-8CFD200A842C}" type="presOf" srcId="{21251AAB-E309-4317-9CFF-180FC74089EC}" destId="{9E20FAA1-CA10-4308-9020-7505D7EC2CD0}" srcOrd="0" destOrd="0" presId="urn:microsoft.com/office/officeart/2005/8/layout/chevron1"/>
    <dgm:cxn modelId="{3F84B43B-56F3-4C64-BB99-100597CEE418}" type="presOf" srcId="{D5241073-1BE1-49FA-8B74-A2AD4F7A42AD}" destId="{14A38BAE-E6E1-4B49-95BF-6BD95B603C5A}" srcOrd="0" destOrd="0" presId="urn:microsoft.com/office/officeart/2005/8/layout/chevron1"/>
    <dgm:cxn modelId="{AE2F74C6-8F77-4CDE-BBFC-ABC3EC47FEBF}" srcId="{237BEB4D-0B5B-4D02-9D7F-3239FD4DA668}" destId="{02ED0A32-9CE4-4BB0-864A-1D6F651263B9}" srcOrd="5" destOrd="0" parTransId="{4106040F-028E-42DD-87F8-58430B0E10E1}" sibTransId="{AFC973B9-3AFF-470F-A244-17487CB7D8B3}"/>
    <dgm:cxn modelId="{E1660351-2BEC-4B09-8E94-43075D0BE54A}" srcId="{237BEB4D-0B5B-4D02-9D7F-3239FD4DA668}" destId="{21251AAB-E309-4317-9CFF-180FC74089EC}" srcOrd="1" destOrd="0" parTransId="{5F3A3252-3209-497D-A2F7-F5A6E079E181}" sibTransId="{B2087AAC-FD82-4D15-BE07-74C612D7292F}"/>
    <dgm:cxn modelId="{FA979072-9996-4AAD-B1B1-5559E8B109F0}" srcId="{237BEB4D-0B5B-4D02-9D7F-3239FD4DA668}" destId="{81BB3B79-23D8-4B9D-B739-8F8CC03D7668}" srcOrd="3" destOrd="0" parTransId="{9E4FCD75-0D1D-4A6D-A798-3ABFE7CB1BE5}" sibTransId="{C4104583-FDD8-4432-8283-F94AB7A911EE}"/>
    <dgm:cxn modelId="{205F16DC-CAC4-4378-9ED6-C1E2BCC46086}" srcId="{237BEB4D-0B5B-4D02-9D7F-3239FD4DA668}" destId="{D5241073-1BE1-49FA-8B74-A2AD4F7A42AD}" srcOrd="2" destOrd="0" parTransId="{0F6E1CF1-4AE2-4D3F-A84F-E37041ECC890}" sibTransId="{46C75B63-C5A2-44BA-9525-BF4A68296C37}"/>
    <dgm:cxn modelId="{CD8B6146-BEA2-4B05-99CA-ED9779152AC3}" srcId="{237BEB4D-0B5B-4D02-9D7F-3239FD4DA668}" destId="{D9DF7375-28B4-46DC-AC9D-A9ECDB264140}" srcOrd="0" destOrd="0" parTransId="{0D59533A-CA12-4159-957C-99474F84F6A6}" sibTransId="{579F66FD-0D89-4F19-932C-EA2FA58A1268}"/>
    <dgm:cxn modelId="{58A3EAEB-F75E-4D48-ACA5-C2F213CE2B5A}" type="presOf" srcId="{81BB3B79-23D8-4B9D-B739-8F8CC03D7668}" destId="{D8FDAAF1-A56B-44E7-B986-452D539316C3}" srcOrd="0" destOrd="0" presId="urn:microsoft.com/office/officeart/2005/8/layout/chevron1"/>
    <dgm:cxn modelId="{6815C729-BA36-431E-ACB6-FF6125BA4DD6}" type="presParOf" srcId="{32B560EB-88BC-4375-9D1F-C9D38E8CB2CA}" destId="{9743156B-D500-4C92-AFC6-C18C1CECC48D}" srcOrd="0" destOrd="0" presId="urn:microsoft.com/office/officeart/2005/8/layout/chevron1"/>
    <dgm:cxn modelId="{3E45664E-0D16-45EF-9CAE-DD9E562CD661}" type="presParOf" srcId="{32B560EB-88BC-4375-9D1F-C9D38E8CB2CA}" destId="{5BA802F9-3B67-4129-A9C1-7033187BA7C1}" srcOrd="1" destOrd="0" presId="urn:microsoft.com/office/officeart/2005/8/layout/chevron1"/>
    <dgm:cxn modelId="{3BCC06B2-A4DB-49E9-A57E-4B0AEA7261BD}" type="presParOf" srcId="{32B560EB-88BC-4375-9D1F-C9D38E8CB2CA}" destId="{9E20FAA1-CA10-4308-9020-7505D7EC2CD0}" srcOrd="2" destOrd="0" presId="urn:microsoft.com/office/officeart/2005/8/layout/chevron1"/>
    <dgm:cxn modelId="{A7394AC8-CC2D-47E8-BBB1-92765C1E6DB0}" type="presParOf" srcId="{32B560EB-88BC-4375-9D1F-C9D38E8CB2CA}" destId="{E67F4F79-9405-43D6-97A3-B0B36E991465}" srcOrd="3" destOrd="0" presId="urn:microsoft.com/office/officeart/2005/8/layout/chevron1"/>
    <dgm:cxn modelId="{B055914D-D006-4BB1-91AB-8AEC1CD7C790}" type="presParOf" srcId="{32B560EB-88BC-4375-9D1F-C9D38E8CB2CA}" destId="{14A38BAE-E6E1-4B49-95BF-6BD95B603C5A}" srcOrd="4" destOrd="0" presId="urn:microsoft.com/office/officeart/2005/8/layout/chevron1"/>
    <dgm:cxn modelId="{39ED3DE6-4DDE-4B32-BE33-36BD0724D640}" type="presParOf" srcId="{32B560EB-88BC-4375-9D1F-C9D38E8CB2CA}" destId="{B0059085-A586-4D57-81C0-E8B05389C135}" srcOrd="5" destOrd="0" presId="urn:microsoft.com/office/officeart/2005/8/layout/chevron1"/>
    <dgm:cxn modelId="{D2204D53-4903-4911-80B0-E9BFF4CCF2A9}" type="presParOf" srcId="{32B560EB-88BC-4375-9D1F-C9D38E8CB2CA}" destId="{D8FDAAF1-A56B-44E7-B986-452D539316C3}" srcOrd="6" destOrd="0" presId="urn:microsoft.com/office/officeart/2005/8/layout/chevron1"/>
    <dgm:cxn modelId="{B28903A6-F53B-46BF-B7A1-DAC181C9CE2D}" type="presParOf" srcId="{32B560EB-88BC-4375-9D1F-C9D38E8CB2CA}" destId="{9BDA1533-DCD8-4032-967D-2DB149FAD0BE}" srcOrd="7" destOrd="0" presId="urn:microsoft.com/office/officeart/2005/8/layout/chevron1"/>
    <dgm:cxn modelId="{363A2EE2-5F5E-4B0B-968C-BAD17CA8992E}" type="presParOf" srcId="{32B560EB-88BC-4375-9D1F-C9D38E8CB2CA}" destId="{8D5BAE15-73B3-44AF-B08A-EEB910882B56}" srcOrd="8" destOrd="0" presId="urn:microsoft.com/office/officeart/2005/8/layout/chevron1"/>
    <dgm:cxn modelId="{0BE07C60-2605-46D2-9805-7B9BDA5146CE}" type="presParOf" srcId="{32B560EB-88BC-4375-9D1F-C9D38E8CB2CA}" destId="{0D794D3B-7251-4462-9D53-84D8B867D573}" srcOrd="9" destOrd="0" presId="urn:microsoft.com/office/officeart/2005/8/layout/chevron1"/>
    <dgm:cxn modelId="{026279AD-2D48-44A5-BD61-EAD590F41632}" type="presParOf" srcId="{32B560EB-88BC-4375-9D1F-C9D38E8CB2CA}" destId="{CF34954E-A71E-465A-9BF7-237C64064711}" srcOrd="10" destOrd="0" presId="urn:microsoft.com/office/officeart/2005/8/layout/chevron1"/>
  </dgm:cxnLst>
  <dgm:bg>
    <a:solidFill>
      <a:srgbClr val="E2E8C7">
        <a:alpha val="30000"/>
      </a:srgb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237BEB4D-0B5B-4D02-9D7F-3239FD4DA668}" type="doc">
      <dgm:prSet loTypeId="urn:microsoft.com/office/officeart/2005/8/layout/chevron1" loCatId="process" qsTypeId="urn:microsoft.com/office/officeart/2005/8/quickstyle/simple1" qsCatId="simple" csTypeId="urn:microsoft.com/office/officeart/2005/8/colors/accent1_2" csCatId="accent1" phldr="1"/>
      <dgm:spPr/>
    </dgm:pt>
    <dgm:pt modelId="{D9DF7375-28B4-46DC-AC9D-A9ECDB264140}">
      <dgm:prSet phldrT="[Text]" custT="1"/>
      <dgm:spPr>
        <a:noFill/>
        <a:ln>
          <a:noFill/>
        </a:ln>
      </dgm:spPr>
      <dgm:t>
        <a:bodyPr/>
        <a:lstStyle/>
        <a:p>
          <a:r>
            <a:rPr lang="de-DE" sz="1000" b="0" dirty="0">
              <a:solidFill>
                <a:schemeClr val="tx2"/>
              </a:solidFill>
              <a:hlinkClick xmlns:r="http://schemas.openxmlformats.org/officeDocument/2006/relationships" r:id="rId1" action="ppaction://hlinksldjump">
                <a:extLst>
                  <a:ext uri="{A12FA001-AC4F-418D-AE19-62706E023703}">
                    <ahyp:hlinkClr xmlns="" xmlns:ahyp="http://schemas.microsoft.com/office/drawing/2018/hyperlinkcolor" val="tx"/>
                  </a:ext>
                </a:extLst>
              </a:hlinkClick>
            </a:rPr>
            <a:t>Highlights</a:t>
          </a:r>
          <a:endParaRPr lang="de-DE" sz="1000" b="0" dirty="0">
            <a:solidFill>
              <a:schemeClr val="tx2"/>
            </a:solidFill>
          </a:endParaRPr>
        </a:p>
      </dgm:t>
    </dgm:pt>
    <dgm:pt modelId="{0D59533A-CA12-4159-957C-99474F84F6A6}" type="parTrans" cxnId="{CD8B6146-BEA2-4B05-99CA-ED9779152AC3}">
      <dgm:prSet/>
      <dgm:spPr/>
      <dgm:t>
        <a:bodyPr/>
        <a:lstStyle/>
        <a:p>
          <a:endParaRPr lang="de-DE" sz="1000">
            <a:solidFill>
              <a:schemeClr val="tx2"/>
            </a:solidFill>
          </a:endParaRPr>
        </a:p>
      </dgm:t>
    </dgm:pt>
    <dgm:pt modelId="{579F66FD-0D89-4F19-932C-EA2FA58A1268}" type="sibTrans" cxnId="{CD8B6146-BEA2-4B05-99CA-ED9779152AC3}">
      <dgm:prSet/>
      <dgm:spPr/>
      <dgm:t>
        <a:bodyPr/>
        <a:lstStyle/>
        <a:p>
          <a:endParaRPr lang="de-DE" sz="1000">
            <a:solidFill>
              <a:schemeClr val="tx2"/>
            </a:solidFill>
          </a:endParaRPr>
        </a:p>
      </dgm:t>
    </dgm:pt>
    <dgm:pt modelId="{21251AAB-E309-4317-9CFF-180FC74089EC}">
      <dgm:prSet phldrT="[Text]" custT="1"/>
      <dgm:spPr>
        <a:noFill/>
      </dgm:spPr>
      <dgm:t>
        <a:bodyPr/>
        <a:lstStyle/>
        <a:p>
          <a:r>
            <a:rPr lang="de-DE" sz="1000" b="0" dirty="0">
              <a:solidFill>
                <a:schemeClr val="tx2"/>
              </a:solidFill>
              <a:hlinkClick xmlns:r="http://schemas.openxmlformats.org/officeDocument/2006/relationships" r:id="rId2" action="ppaction://hlinksldjump">
                <a:extLst>
                  <a:ext uri="{A12FA001-AC4F-418D-AE19-62706E023703}">
                    <ahyp:hlinkClr xmlns="" xmlns:ahyp="http://schemas.microsoft.com/office/drawing/2018/hyperlinkcolor" val="tx"/>
                  </a:ext>
                </a:extLst>
              </a:hlinkClick>
            </a:rPr>
            <a:t>Research </a:t>
          </a:r>
          <a:r>
            <a:rPr lang="de-DE" sz="1000" b="0" dirty="0">
              <a:solidFill>
                <a:schemeClr val="tx2">
                  <a:alpha val="30000"/>
                </a:schemeClr>
              </a:solidFill>
              <a:hlinkClick xmlns:r="http://schemas.openxmlformats.org/officeDocument/2006/relationships" r:id="rId2" action="ppaction://hlinksldjump">
                <a:extLst>
                  <a:ext uri="{A12FA001-AC4F-418D-AE19-62706E023703}">
                    <ahyp:hlinkClr xmlns="" xmlns:ahyp="http://schemas.microsoft.com/office/drawing/2018/hyperlinkcolor" val="tx"/>
                  </a:ext>
                </a:extLst>
              </a:hlinkClick>
            </a:rPr>
            <a:t>motivation</a:t>
          </a:r>
          <a:endParaRPr lang="de-DE" sz="1000" b="0" dirty="0">
            <a:solidFill>
              <a:schemeClr val="tx2">
                <a:alpha val="30000"/>
              </a:schemeClr>
            </a:solidFill>
          </a:endParaRPr>
        </a:p>
      </dgm:t>
    </dgm:pt>
    <dgm:pt modelId="{5F3A3252-3209-497D-A2F7-F5A6E079E181}" type="parTrans" cxnId="{E1660351-2BEC-4B09-8E94-43075D0BE54A}">
      <dgm:prSet/>
      <dgm:spPr/>
      <dgm:t>
        <a:bodyPr/>
        <a:lstStyle/>
        <a:p>
          <a:endParaRPr lang="de-DE" sz="1000">
            <a:solidFill>
              <a:schemeClr val="tx2"/>
            </a:solidFill>
          </a:endParaRPr>
        </a:p>
      </dgm:t>
    </dgm:pt>
    <dgm:pt modelId="{B2087AAC-FD82-4D15-BE07-74C612D7292F}" type="sibTrans" cxnId="{E1660351-2BEC-4B09-8E94-43075D0BE54A}">
      <dgm:prSet/>
      <dgm:spPr/>
      <dgm:t>
        <a:bodyPr/>
        <a:lstStyle/>
        <a:p>
          <a:endParaRPr lang="de-DE" sz="1000">
            <a:solidFill>
              <a:schemeClr val="tx2"/>
            </a:solidFill>
          </a:endParaRPr>
        </a:p>
      </dgm:t>
    </dgm:pt>
    <dgm:pt modelId="{A33C9AD5-1A4B-4323-A3C8-071AC0144C94}">
      <dgm:prSet phldrT="[Text]" custT="1"/>
      <dgm:spPr>
        <a:noFill/>
      </dgm:spPr>
      <dgm:t>
        <a:bodyPr/>
        <a:lstStyle/>
        <a:p>
          <a:r>
            <a:rPr lang="de-DE" sz="1000" b="0" dirty="0">
              <a:solidFill>
                <a:schemeClr val="tx2"/>
              </a:solidFill>
              <a:hlinkClick xmlns:r="http://schemas.openxmlformats.org/officeDocument/2006/relationships" r:id="rId3" action="ppaction://hlinksldjump">
                <a:extLst>
                  <a:ext uri="{A12FA001-AC4F-418D-AE19-62706E023703}">
                    <ahyp:hlinkClr xmlns="" xmlns:ahyp="http://schemas.microsoft.com/office/drawing/2018/hyperlinkcolor" val="tx"/>
                  </a:ext>
                </a:extLst>
              </a:hlinkClick>
            </a:rPr>
            <a:t>Temporal dynamics</a:t>
          </a:r>
          <a:endParaRPr lang="de-DE" sz="1000" b="0" dirty="0">
            <a:solidFill>
              <a:schemeClr val="tx2"/>
            </a:solidFill>
          </a:endParaRPr>
        </a:p>
      </dgm:t>
    </dgm:pt>
    <dgm:pt modelId="{9FB1A4C4-C69E-4AFF-B06E-892F0AE2E7CD}" type="parTrans" cxnId="{F04A0278-033B-43CE-920E-25AA978E17F5}">
      <dgm:prSet/>
      <dgm:spPr/>
      <dgm:t>
        <a:bodyPr/>
        <a:lstStyle/>
        <a:p>
          <a:endParaRPr lang="de-DE" sz="1000">
            <a:solidFill>
              <a:schemeClr val="tx2"/>
            </a:solidFill>
          </a:endParaRPr>
        </a:p>
      </dgm:t>
    </dgm:pt>
    <dgm:pt modelId="{547424B0-6777-4731-8FFC-CC8AA7BEC78B}" type="sibTrans" cxnId="{F04A0278-033B-43CE-920E-25AA978E17F5}">
      <dgm:prSet/>
      <dgm:spPr/>
      <dgm:t>
        <a:bodyPr/>
        <a:lstStyle/>
        <a:p>
          <a:endParaRPr lang="de-DE" sz="1000">
            <a:solidFill>
              <a:schemeClr val="tx2"/>
            </a:solidFill>
          </a:endParaRPr>
        </a:p>
      </dgm:t>
    </dgm:pt>
    <dgm:pt modelId="{D5241073-1BE1-49FA-8B74-A2AD4F7A42AD}">
      <dgm:prSet phldrT="[Text]" custT="1"/>
      <dgm:spPr>
        <a:noFill/>
      </dgm:spPr>
      <dgm:t>
        <a:bodyPr/>
        <a:lstStyle/>
        <a:p>
          <a:r>
            <a:rPr lang="de-DE" sz="1000" b="0" dirty="0" smtClean="0">
              <a:solidFill>
                <a:schemeClr val="tx2"/>
              </a:solidFill>
              <a:hlinkClick xmlns:r="http://schemas.openxmlformats.org/officeDocument/2006/relationships" r:id="rId4" action="ppaction://hlinksldjump"/>
            </a:rPr>
            <a:t>Sensor </a:t>
          </a:r>
          <a:r>
            <a:rPr lang="de-DE" sz="1000" b="0" dirty="0" err="1" smtClean="0">
              <a:solidFill>
                <a:schemeClr val="tx2"/>
              </a:solidFill>
              <a:hlinkClick xmlns:r="http://schemas.openxmlformats.org/officeDocument/2006/relationships" r:id="rId4" action="ppaction://hlinksldjump"/>
            </a:rPr>
            <a:t>network</a:t>
          </a:r>
          <a:r>
            <a:rPr lang="de-DE" sz="1000" b="0" dirty="0" smtClean="0">
              <a:solidFill>
                <a:schemeClr val="tx2"/>
              </a:solidFill>
              <a:hlinkClick xmlns:r="http://schemas.openxmlformats.org/officeDocument/2006/relationships" r:id="rId4" action="ppaction://hlinksldjump"/>
            </a:rPr>
            <a:t> &amp; </a:t>
          </a:r>
          <a:r>
            <a:rPr lang="de-DE" sz="1000" b="0" dirty="0" err="1" smtClean="0">
              <a:solidFill>
                <a:schemeClr val="tx2"/>
              </a:solidFill>
              <a:hlinkClick xmlns:r="http://schemas.openxmlformats.org/officeDocument/2006/relationships" r:id="rId4" action="ppaction://hlinksldjump"/>
            </a:rPr>
            <a:t>dataset</a:t>
          </a:r>
          <a:endParaRPr lang="de-DE" sz="1000" b="0" dirty="0" smtClean="0">
            <a:solidFill>
              <a:schemeClr val="tx2"/>
            </a:solidFill>
          </a:endParaRPr>
        </a:p>
      </dgm:t>
    </dgm:pt>
    <dgm:pt modelId="{0F6E1CF1-4AE2-4D3F-A84F-E37041ECC890}" type="parTrans" cxnId="{205F16DC-CAC4-4378-9ED6-C1E2BCC46086}">
      <dgm:prSet/>
      <dgm:spPr/>
      <dgm:t>
        <a:bodyPr/>
        <a:lstStyle/>
        <a:p>
          <a:endParaRPr lang="de-DE" sz="1000">
            <a:solidFill>
              <a:schemeClr val="tx2"/>
            </a:solidFill>
          </a:endParaRPr>
        </a:p>
      </dgm:t>
    </dgm:pt>
    <dgm:pt modelId="{46C75B63-C5A2-44BA-9525-BF4A68296C37}" type="sibTrans" cxnId="{205F16DC-CAC4-4378-9ED6-C1E2BCC46086}">
      <dgm:prSet/>
      <dgm:spPr/>
      <dgm:t>
        <a:bodyPr/>
        <a:lstStyle/>
        <a:p>
          <a:endParaRPr lang="de-DE" sz="1000">
            <a:solidFill>
              <a:schemeClr val="tx2"/>
            </a:solidFill>
          </a:endParaRPr>
        </a:p>
      </dgm:t>
    </dgm:pt>
    <dgm:pt modelId="{81BB3B79-23D8-4B9D-B739-8F8CC03D7668}">
      <dgm:prSet phldrT="[Text]" custT="1"/>
      <dgm:spPr>
        <a:noFill/>
      </dgm:spPr>
      <dgm:t>
        <a:bodyPr/>
        <a:lstStyle/>
        <a:p>
          <a:r>
            <a:rPr lang="de-DE" sz="1000" b="0" dirty="0">
              <a:solidFill>
                <a:schemeClr val="tx2"/>
              </a:solidFill>
              <a:hlinkClick xmlns:r="http://schemas.openxmlformats.org/officeDocument/2006/relationships" r:id="rId5" action="ppaction://hlinksldjump">
                <a:extLst>
                  <a:ext uri="{A12FA001-AC4F-418D-AE19-62706E023703}">
                    <ahyp:hlinkClr xmlns="" xmlns:ahyp="http://schemas.microsoft.com/office/drawing/2018/hyperlinkcolor" val="tx"/>
                  </a:ext>
                </a:extLst>
              </a:hlinkClick>
            </a:rPr>
            <a:t>Spatial </a:t>
          </a:r>
          <a:r>
            <a:rPr lang="de-DE" sz="1000" b="0" dirty="0">
              <a:solidFill>
                <a:schemeClr val="tx2">
                  <a:alpha val="30000"/>
                </a:schemeClr>
              </a:solidFill>
              <a:hlinkClick xmlns:r="http://schemas.openxmlformats.org/officeDocument/2006/relationships" r:id="rId5" action="ppaction://hlinksldjump">
                <a:extLst>
                  <a:ext uri="{A12FA001-AC4F-418D-AE19-62706E023703}">
                    <ahyp:hlinkClr xmlns="" xmlns:ahyp="http://schemas.microsoft.com/office/drawing/2018/hyperlinkcolor" val="tx"/>
                  </a:ext>
                </a:extLst>
              </a:hlinkClick>
            </a:rPr>
            <a:t>variability</a:t>
          </a:r>
          <a:endParaRPr lang="de-DE" sz="1000" b="0" dirty="0">
            <a:solidFill>
              <a:schemeClr val="tx2">
                <a:alpha val="30000"/>
              </a:schemeClr>
            </a:solidFill>
          </a:endParaRPr>
        </a:p>
      </dgm:t>
    </dgm:pt>
    <dgm:pt modelId="{9E4FCD75-0D1D-4A6D-A798-3ABFE7CB1BE5}" type="parTrans" cxnId="{FA979072-9996-4AAD-B1B1-5559E8B109F0}">
      <dgm:prSet/>
      <dgm:spPr/>
      <dgm:t>
        <a:bodyPr/>
        <a:lstStyle/>
        <a:p>
          <a:endParaRPr lang="de-DE" sz="1000">
            <a:solidFill>
              <a:schemeClr val="tx2"/>
            </a:solidFill>
          </a:endParaRPr>
        </a:p>
      </dgm:t>
    </dgm:pt>
    <dgm:pt modelId="{C4104583-FDD8-4432-8283-F94AB7A911EE}" type="sibTrans" cxnId="{FA979072-9996-4AAD-B1B1-5559E8B109F0}">
      <dgm:prSet/>
      <dgm:spPr/>
      <dgm:t>
        <a:bodyPr/>
        <a:lstStyle/>
        <a:p>
          <a:endParaRPr lang="de-DE" sz="1000">
            <a:solidFill>
              <a:schemeClr val="tx2"/>
            </a:solidFill>
          </a:endParaRPr>
        </a:p>
      </dgm:t>
    </dgm:pt>
    <dgm:pt modelId="{02ED0A32-9CE4-4BB0-864A-1D6F651263B9}">
      <dgm:prSet phldrT="[Text]" custT="1"/>
      <dgm:spPr>
        <a:solidFill>
          <a:srgbClr val="E2E8C7"/>
        </a:solidFill>
        <a:ln>
          <a:noFill/>
        </a:ln>
      </dgm:spPr>
      <dgm:t>
        <a:bodyPr/>
        <a:lstStyle/>
        <a:p>
          <a:r>
            <a:rPr lang="de-DE" sz="1000" b="1" dirty="0">
              <a:solidFill>
                <a:schemeClr val="tx2"/>
              </a:solidFill>
              <a:hlinkClick xmlns:r="http://schemas.openxmlformats.org/officeDocument/2006/relationships" r:id="rId6" action="ppaction://hlinksldjump">
                <a:extLst>
                  <a:ext uri="{A12FA001-AC4F-418D-AE19-62706E023703}">
                    <ahyp:hlinkClr xmlns="" xmlns:ahyp="http://schemas.microsoft.com/office/drawing/2018/hyperlinkcolor" val="tx"/>
                  </a:ext>
                </a:extLst>
              </a:hlinkClick>
            </a:rPr>
            <a:t>Conclusion &amp; Outlook</a:t>
          </a:r>
          <a:endParaRPr lang="de-DE" sz="1000" b="1" dirty="0">
            <a:solidFill>
              <a:schemeClr val="tx2"/>
            </a:solidFill>
          </a:endParaRPr>
        </a:p>
      </dgm:t>
    </dgm:pt>
    <dgm:pt modelId="{4106040F-028E-42DD-87F8-58430B0E10E1}" type="parTrans" cxnId="{AE2F74C6-8F77-4CDE-BBFC-ABC3EC47FEBF}">
      <dgm:prSet/>
      <dgm:spPr/>
      <dgm:t>
        <a:bodyPr/>
        <a:lstStyle/>
        <a:p>
          <a:endParaRPr lang="de-DE" sz="1000">
            <a:solidFill>
              <a:schemeClr val="tx2"/>
            </a:solidFill>
          </a:endParaRPr>
        </a:p>
      </dgm:t>
    </dgm:pt>
    <dgm:pt modelId="{AFC973B9-3AFF-470F-A244-17487CB7D8B3}" type="sibTrans" cxnId="{AE2F74C6-8F77-4CDE-BBFC-ABC3EC47FEBF}">
      <dgm:prSet/>
      <dgm:spPr/>
      <dgm:t>
        <a:bodyPr/>
        <a:lstStyle/>
        <a:p>
          <a:endParaRPr lang="de-DE" sz="1000">
            <a:solidFill>
              <a:schemeClr val="tx2"/>
            </a:solidFill>
          </a:endParaRPr>
        </a:p>
      </dgm:t>
    </dgm:pt>
    <dgm:pt modelId="{32B560EB-88BC-4375-9D1F-C9D38E8CB2CA}" type="pres">
      <dgm:prSet presAssocID="{237BEB4D-0B5B-4D02-9D7F-3239FD4DA668}" presName="Name0" presStyleCnt="0">
        <dgm:presLayoutVars>
          <dgm:dir/>
          <dgm:animLvl val="lvl"/>
          <dgm:resizeHandles val="exact"/>
        </dgm:presLayoutVars>
      </dgm:prSet>
      <dgm:spPr/>
    </dgm:pt>
    <dgm:pt modelId="{9743156B-D500-4C92-AFC6-C18C1CECC48D}" type="pres">
      <dgm:prSet presAssocID="{D9DF7375-28B4-46DC-AC9D-A9ECDB264140}" presName="parTxOnly" presStyleLbl="node1" presStyleIdx="0" presStyleCnt="6">
        <dgm:presLayoutVars>
          <dgm:chMax val="0"/>
          <dgm:chPref val="0"/>
          <dgm:bulletEnabled val="1"/>
        </dgm:presLayoutVars>
      </dgm:prSet>
      <dgm:spPr/>
      <dgm:t>
        <a:bodyPr/>
        <a:lstStyle/>
        <a:p>
          <a:endParaRPr lang="de-DE"/>
        </a:p>
      </dgm:t>
    </dgm:pt>
    <dgm:pt modelId="{5BA802F9-3B67-4129-A9C1-7033187BA7C1}" type="pres">
      <dgm:prSet presAssocID="{579F66FD-0D89-4F19-932C-EA2FA58A1268}" presName="parTxOnlySpace" presStyleCnt="0"/>
      <dgm:spPr/>
    </dgm:pt>
    <dgm:pt modelId="{9E20FAA1-CA10-4308-9020-7505D7EC2CD0}" type="pres">
      <dgm:prSet presAssocID="{21251AAB-E309-4317-9CFF-180FC74089EC}" presName="parTxOnly" presStyleLbl="node1" presStyleIdx="1" presStyleCnt="6">
        <dgm:presLayoutVars>
          <dgm:chMax val="0"/>
          <dgm:chPref val="0"/>
          <dgm:bulletEnabled val="1"/>
        </dgm:presLayoutVars>
      </dgm:prSet>
      <dgm:spPr/>
      <dgm:t>
        <a:bodyPr/>
        <a:lstStyle/>
        <a:p>
          <a:endParaRPr lang="de-DE"/>
        </a:p>
      </dgm:t>
    </dgm:pt>
    <dgm:pt modelId="{E67F4F79-9405-43D6-97A3-B0B36E991465}" type="pres">
      <dgm:prSet presAssocID="{B2087AAC-FD82-4D15-BE07-74C612D7292F}" presName="parTxOnlySpace" presStyleCnt="0"/>
      <dgm:spPr/>
    </dgm:pt>
    <dgm:pt modelId="{14A38BAE-E6E1-4B49-95BF-6BD95B603C5A}" type="pres">
      <dgm:prSet presAssocID="{D5241073-1BE1-49FA-8B74-A2AD4F7A42AD}" presName="parTxOnly" presStyleLbl="node1" presStyleIdx="2" presStyleCnt="6">
        <dgm:presLayoutVars>
          <dgm:chMax val="0"/>
          <dgm:chPref val="0"/>
          <dgm:bulletEnabled val="1"/>
        </dgm:presLayoutVars>
      </dgm:prSet>
      <dgm:spPr/>
      <dgm:t>
        <a:bodyPr/>
        <a:lstStyle/>
        <a:p>
          <a:endParaRPr lang="de-DE"/>
        </a:p>
      </dgm:t>
    </dgm:pt>
    <dgm:pt modelId="{B0059085-A586-4D57-81C0-E8B05389C135}" type="pres">
      <dgm:prSet presAssocID="{46C75B63-C5A2-44BA-9525-BF4A68296C37}" presName="parTxOnlySpace" presStyleCnt="0"/>
      <dgm:spPr/>
    </dgm:pt>
    <dgm:pt modelId="{D8FDAAF1-A56B-44E7-B986-452D539316C3}" type="pres">
      <dgm:prSet presAssocID="{81BB3B79-23D8-4B9D-B739-8F8CC03D7668}" presName="parTxOnly" presStyleLbl="node1" presStyleIdx="3" presStyleCnt="6">
        <dgm:presLayoutVars>
          <dgm:chMax val="0"/>
          <dgm:chPref val="0"/>
          <dgm:bulletEnabled val="1"/>
        </dgm:presLayoutVars>
      </dgm:prSet>
      <dgm:spPr/>
      <dgm:t>
        <a:bodyPr/>
        <a:lstStyle/>
        <a:p>
          <a:endParaRPr lang="de-DE"/>
        </a:p>
      </dgm:t>
    </dgm:pt>
    <dgm:pt modelId="{9BDA1533-DCD8-4032-967D-2DB149FAD0BE}" type="pres">
      <dgm:prSet presAssocID="{C4104583-FDD8-4432-8283-F94AB7A911EE}" presName="parTxOnlySpace" presStyleCnt="0"/>
      <dgm:spPr/>
    </dgm:pt>
    <dgm:pt modelId="{8D5BAE15-73B3-44AF-B08A-EEB910882B56}" type="pres">
      <dgm:prSet presAssocID="{A33C9AD5-1A4B-4323-A3C8-071AC0144C94}" presName="parTxOnly" presStyleLbl="node1" presStyleIdx="4" presStyleCnt="6">
        <dgm:presLayoutVars>
          <dgm:chMax val="0"/>
          <dgm:chPref val="0"/>
          <dgm:bulletEnabled val="1"/>
        </dgm:presLayoutVars>
      </dgm:prSet>
      <dgm:spPr/>
      <dgm:t>
        <a:bodyPr/>
        <a:lstStyle/>
        <a:p>
          <a:endParaRPr lang="de-DE"/>
        </a:p>
      </dgm:t>
    </dgm:pt>
    <dgm:pt modelId="{0D794D3B-7251-4462-9D53-84D8B867D573}" type="pres">
      <dgm:prSet presAssocID="{547424B0-6777-4731-8FFC-CC8AA7BEC78B}" presName="parTxOnlySpace" presStyleCnt="0"/>
      <dgm:spPr/>
    </dgm:pt>
    <dgm:pt modelId="{CF34954E-A71E-465A-9BF7-237C64064711}" type="pres">
      <dgm:prSet presAssocID="{02ED0A32-9CE4-4BB0-864A-1D6F651263B9}" presName="parTxOnly" presStyleLbl="node1" presStyleIdx="5" presStyleCnt="6">
        <dgm:presLayoutVars>
          <dgm:chMax val="0"/>
          <dgm:chPref val="0"/>
          <dgm:bulletEnabled val="1"/>
        </dgm:presLayoutVars>
      </dgm:prSet>
      <dgm:spPr/>
      <dgm:t>
        <a:bodyPr/>
        <a:lstStyle/>
        <a:p>
          <a:endParaRPr lang="de-DE"/>
        </a:p>
      </dgm:t>
    </dgm:pt>
  </dgm:ptLst>
  <dgm:cxnLst>
    <dgm:cxn modelId="{D89FFFAC-42F4-4F51-B4DC-CACB3223691B}" type="presOf" srcId="{02ED0A32-9CE4-4BB0-864A-1D6F651263B9}" destId="{CF34954E-A71E-465A-9BF7-237C64064711}" srcOrd="0" destOrd="0" presId="urn:microsoft.com/office/officeart/2005/8/layout/chevron1"/>
    <dgm:cxn modelId="{F1E7A7F8-3BD3-4889-ADE1-1DCD36BCD3EB}" type="presOf" srcId="{D9DF7375-28B4-46DC-AC9D-A9ECDB264140}" destId="{9743156B-D500-4C92-AFC6-C18C1CECC48D}" srcOrd="0" destOrd="0" presId="urn:microsoft.com/office/officeart/2005/8/layout/chevron1"/>
    <dgm:cxn modelId="{ACB34D47-18CB-4D9B-B7C9-038D2057B310}" type="presOf" srcId="{A33C9AD5-1A4B-4323-A3C8-071AC0144C94}" destId="{8D5BAE15-73B3-44AF-B08A-EEB910882B56}" srcOrd="0" destOrd="0" presId="urn:microsoft.com/office/officeart/2005/8/layout/chevron1"/>
    <dgm:cxn modelId="{F04A0278-033B-43CE-920E-25AA978E17F5}" srcId="{237BEB4D-0B5B-4D02-9D7F-3239FD4DA668}" destId="{A33C9AD5-1A4B-4323-A3C8-071AC0144C94}" srcOrd="4" destOrd="0" parTransId="{9FB1A4C4-C69E-4AFF-B06E-892F0AE2E7CD}" sibTransId="{547424B0-6777-4731-8FFC-CC8AA7BEC78B}"/>
    <dgm:cxn modelId="{CE41791C-6122-491E-9832-BD12EDCB556B}" type="presOf" srcId="{237BEB4D-0B5B-4D02-9D7F-3239FD4DA668}" destId="{32B560EB-88BC-4375-9D1F-C9D38E8CB2CA}" srcOrd="0" destOrd="0" presId="urn:microsoft.com/office/officeart/2005/8/layout/chevron1"/>
    <dgm:cxn modelId="{F3D0E3F5-9960-4AF7-81DB-8CFD200A842C}" type="presOf" srcId="{21251AAB-E309-4317-9CFF-180FC74089EC}" destId="{9E20FAA1-CA10-4308-9020-7505D7EC2CD0}" srcOrd="0" destOrd="0" presId="urn:microsoft.com/office/officeart/2005/8/layout/chevron1"/>
    <dgm:cxn modelId="{3F84B43B-56F3-4C64-BB99-100597CEE418}" type="presOf" srcId="{D5241073-1BE1-49FA-8B74-A2AD4F7A42AD}" destId="{14A38BAE-E6E1-4B49-95BF-6BD95B603C5A}" srcOrd="0" destOrd="0" presId="urn:microsoft.com/office/officeart/2005/8/layout/chevron1"/>
    <dgm:cxn modelId="{AE2F74C6-8F77-4CDE-BBFC-ABC3EC47FEBF}" srcId="{237BEB4D-0B5B-4D02-9D7F-3239FD4DA668}" destId="{02ED0A32-9CE4-4BB0-864A-1D6F651263B9}" srcOrd="5" destOrd="0" parTransId="{4106040F-028E-42DD-87F8-58430B0E10E1}" sibTransId="{AFC973B9-3AFF-470F-A244-17487CB7D8B3}"/>
    <dgm:cxn modelId="{E1660351-2BEC-4B09-8E94-43075D0BE54A}" srcId="{237BEB4D-0B5B-4D02-9D7F-3239FD4DA668}" destId="{21251AAB-E309-4317-9CFF-180FC74089EC}" srcOrd="1" destOrd="0" parTransId="{5F3A3252-3209-497D-A2F7-F5A6E079E181}" sibTransId="{B2087AAC-FD82-4D15-BE07-74C612D7292F}"/>
    <dgm:cxn modelId="{FA979072-9996-4AAD-B1B1-5559E8B109F0}" srcId="{237BEB4D-0B5B-4D02-9D7F-3239FD4DA668}" destId="{81BB3B79-23D8-4B9D-B739-8F8CC03D7668}" srcOrd="3" destOrd="0" parTransId="{9E4FCD75-0D1D-4A6D-A798-3ABFE7CB1BE5}" sibTransId="{C4104583-FDD8-4432-8283-F94AB7A911EE}"/>
    <dgm:cxn modelId="{205F16DC-CAC4-4378-9ED6-C1E2BCC46086}" srcId="{237BEB4D-0B5B-4D02-9D7F-3239FD4DA668}" destId="{D5241073-1BE1-49FA-8B74-A2AD4F7A42AD}" srcOrd="2" destOrd="0" parTransId="{0F6E1CF1-4AE2-4D3F-A84F-E37041ECC890}" sibTransId="{46C75B63-C5A2-44BA-9525-BF4A68296C37}"/>
    <dgm:cxn modelId="{CD8B6146-BEA2-4B05-99CA-ED9779152AC3}" srcId="{237BEB4D-0B5B-4D02-9D7F-3239FD4DA668}" destId="{D9DF7375-28B4-46DC-AC9D-A9ECDB264140}" srcOrd="0" destOrd="0" parTransId="{0D59533A-CA12-4159-957C-99474F84F6A6}" sibTransId="{579F66FD-0D89-4F19-932C-EA2FA58A1268}"/>
    <dgm:cxn modelId="{58A3EAEB-F75E-4D48-ACA5-C2F213CE2B5A}" type="presOf" srcId="{81BB3B79-23D8-4B9D-B739-8F8CC03D7668}" destId="{D8FDAAF1-A56B-44E7-B986-452D539316C3}" srcOrd="0" destOrd="0" presId="urn:microsoft.com/office/officeart/2005/8/layout/chevron1"/>
    <dgm:cxn modelId="{6815C729-BA36-431E-ACB6-FF6125BA4DD6}" type="presParOf" srcId="{32B560EB-88BC-4375-9D1F-C9D38E8CB2CA}" destId="{9743156B-D500-4C92-AFC6-C18C1CECC48D}" srcOrd="0" destOrd="0" presId="urn:microsoft.com/office/officeart/2005/8/layout/chevron1"/>
    <dgm:cxn modelId="{3E45664E-0D16-45EF-9CAE-DD9E562CD661}" type="presParOf" srcId="{32B560EB-88BC-4375-9D1F-C9D38E8CB2CA}" destId="{5BA802F9-3B67-4129-A9C1-7033187BA7C1}" srcOrd="1" destOrd="0" presId="urn:microsoft.com/office/officeart/2005/8/layout/chevron1"/>
    <dgm:cxn modelId="{3BCC06B2-A4DB-49E9-A57E-4B0AEA7261BD}" type="presParOf" srcId="{32B560EB-88BC-4375-9D1F-C9D38E8CB2CA}" destId="{9E20FAA1-CA10-4308-9020-7505D7EC2CD0}" srcOrd="2" destOrd="0" presId="urn:microsoft.com/office/officeart/2005/8/layout/chevron1"/>
    <dgm:cxn modelId="{A7394AC8-CC2D-47E8-BBB1-92765C1E6DB0}" type="presParOf" srcId="{32B560EB-88BC-4375-9D1F-C9D38E8CB2CA}" destId="{E67F4F79-9405-43D6-97A3-B0B36E991465}" srcOrd="3" destOrd="0" presId="urn:microsoft.com/office/officeart/2005/8/layout/chevron1"/>
    <dgm:cxn modelId="{B055914D-D006-4BB1-91AB-8AEC1CD7C790}" type="presParOf" srcId="{32B560EB-88BC-4375-9D1F-C9D38E8CB2CA}" destId="{14A38BAE-E6E1-4B49-95BF-6BD95B603C5A}" srcOrd="4" destOrd="0" presId="urn:microsoft.com/office/officeart/2005/8/layout/chevron1"/>
    <dgm:cxn modelId="{39ED3DE6-4DDE-4B32-BE33-36BD0724D640}" type="presParOf" srcId="{32B560EB-88BC-4375-9D1F-C9D38E8CB2CA}" destId="{B0059085-A586-4D57-81C0-E8B05389C135}" srcOrd="5" destOrd="0" presId="urn:microsoft.com/office/officeart/2005/8/layout/chevron1"/>
    <dgm:cxn modelId="{D2204D53-4903-4911-80B0-E9BFF4CCF2A9}" type="presParOf" srcId="{32B560EB-88BC-4375-9D1F-C9D38E8CB2CA}" destId="{D8FDAAF1-A56B-44E7-B986-452D539316C3}" srcOrd="6" destOrd="0" presId="urn:microsoft.com/office/officeart/2005/8/layout/chevron1"/>
    <dgm:cxn modelId="{B28903A6-F53B-46BF-B7A1-DAC181C9CE2D}" type="presParOf" srcId="{32B560EB-88BC-4375-9D1F-C9D38E8CB2CA}" destId="{9BDA1533-DCD8-4032-967D-2DB149FAD0BE}" srcOrd="7" destOrd="0" presId="urn:microsoft.com/office/officeart/2005/8/layout/chevron1"/>
    <dgm:cxn modelId="{363A2EE2-5F5E-4B0B-968C-BAD17CA8992E}" type="presParOf" srcId="{32B560EB-88BC-4375-9D1F-C9D38E8CB2CA}" destId="{8D5BAE15-73B3-44AF-B08A-EEB910882B56}" srcOrd="8" destOrd="0" presId="urn:microsoft.com/office/officeart/2005/8/layout/chevron1"/>
    <dgm:cxn modelId="{0BE07C60-2605-46D2-9805-7B9BDA5146CE}" type="presParOf" srcId="{32B560EB-88BC-4375-9D1F-C9D38E8CB2CA}" destId="{0D794D3B-7251-4462-9D53-84D8B867D573}" srcOrd="9" destOrd="0" presId="urn:microsoft.com/office/officeart/2005/8/layout/chevron1"/>
    <dgm:cxn modelId="{026279AD-2D48-44A5-BD61-EAD590F41632}" type="presParOf" srcId="{32B560EB-88BC-4375-9D1F-C9D38E8CB2CA}" destId="{CF34954E-A71E-465A-9BF7-237C64064711}" srcOrd="10" destOrd="0" presId="urn:microsoft.com/office/officeart/2005/8/layout/chevron1"/>
  </dgm:cxnLst>
  <dgm:bg>
    <a:solidFill>
      <a:srgbClr val="E2E8C7">
        <a:alpha val="30000"/>
      </a:srgbClr>
    </a:solid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988B162F-B88D-482B-9D68-37ABB39AF21D}" type="doc">
      <dgm:prSet loTypeId="urn:microsoft.com/office/officeart/2005/8/layout/hChevron3" loCatId="process" qsTypeId="urn:microsoft.com/office/officeart/2005/8/quickstyle/simple1" qsCatId="simple" csTypeId="urn:microsoft.com/office/officeart/2005/8/colors/accent1_2" csCatId="accent1" phldr="1"/>
      <dgm:spPr/>
    </dgm:pt>
    <dgm:pt modelId="{6DBA4FAD-8070-4332-8F20-559A2472B356}">
      <dgm:prSet phldrT="[Text]" custT="1"/>
      <dgm:spPr>
        <a:solidFill>
          <a:srgbClr val="E8EDD2"/>
        </a:solidFill>
        <a:ln w="38100">
          <a:solidFill>
            <a:schemeClr val="bg1"/>
          </a:solidFill>
        </a:ln>
      </dgm:spPr>
      <dgm:t>
        <a:bodyPr/>
        <a:lstStyle/>
        <a:p>
          <a:r>
            <a:rPr lang="de-DE" sz="1000" b="0" dirty="0">
              <a:solidFill>
                <a:srgbClr val="1A2A48"/>
              </a:solidFill>
            </a:rPr>
            <a:t>Introdcution</a:t>
          </a:r>
        </a:p>
      </dgm:t>
    </dgm:pt>
    <dgm:pt modelId="{0B00EA6D-F755-4688-BBD1-0FB6AF04D9D9}" type="parTrans" cxnId="{1464D0AD-8AF6-4C00-A184-2BBC0271552D}">
      <dgm:prSet/>
      <dgm:spPr/>
      <dgm:t>
        <a:bodyPr/>
        <a:lstStyle/>
        <a:p>
          <a:endParaRPr lang="de-DE" sz="1000"/>
        </a:p>
      </dgm:t>
    </dgm:pt>
    <dgm:pt modelId="{4D8EE72C-443C-44D6-A48B-7220A57F397F}" type="sibTrans" cxnId="{1464D0AD-8AF6-4C00-A184-2BBC0271552D}">
      <dgm:prSet/>
      <dgm:spPr/>
      <dgm:t>
        <a:bodyPr/>
        <a:lstStyle/>
        <a:p>
          <a:endParaRPr lang="de-DE" sz="1000"/>
        </a:p>
      </dgm:t>
    </dgm:pt>
    <dgm:pt modelId="{C77FF7D4-FAEA-48D0-BFF8-025DC2242879}">
      <dgm:prSet phldrT="[Text]" custT="1"/>
      <dgm:spPr>
        <a:solidFill>
          <a:srgbClr val="E8EDD2"/>
        </a:solidFill>
        <a:ln w="25400">
          <a:solidFill>
            <a:schemeClr val="bg1"/>
          </a:solidFill>
        </a:ln>
      </dgm:spPr>
      <dgm:t>
        <a:bodyPr/>
        <a:lstStyle/>
        <a:p>
          <a:r>
            <a:rPr lang="de-DE" sz="1000" dirty="0">
              <a:solidFill>
                <a:srgbClr val="1A2A48"/>
              </a:solidFill>
            </a:rPr>
            <a:t>Seasonal &amp; species differences</a:t>
          </a:r>
        </a:p>
      </dgm:t>
    </dgm:pt>
    <dgm:pt modelId="{8036B25A-3FBA-4FFC-B96C-CC0AE31F3044}" type="parTrans" cxnId="{7965DA2D-A8F1-44D6-B25B-B69CC583E2CD}">
      <dgm:prSet/>
      <dgm:spPr/>
      <dgm:t>
        <a:bodyPr/>
        <a:lstStyle/>
        <a:p>
          <a:endParaRPr lang="de-DE" sz="1000"/>
        </a:p>
      </dgm:t>
    </dgm:pt>
    <dgm:pt modelId="{4EFB712B-3D92-440A-BFD0-066CE1771CDF}" type="sibTrans" cxnId="{7965DA2D-A8F1-44D6-B25B-B69CC583E2CD}">
      <dgm:prSet/>
      <dgm:spPr/>
      <dgm:t>
        <a:bodyPr/>
        <a:lstStyle/>
        <a:p>
          <a:endParaRPr lang="de-DE" sz="1000"/>
        </a:p>
      </dgm:t>
    </dgm:pt>
    <dgm:pt modelId="{594AEAFB-5B28-43F7-8F72-8A2A6285504E}">
      <dgm:prSet phldrT="[Text]" custT="1"/>
      <dgm:spPr>
        <a:solidFill>
          <a:srgbClr val="E8EDD2"/>
        </a:solidFill>
        <a:ln w="25400">
          <a:solidFill>
            <a:schemeClr val="bg1"/>
          </a:solidFill>
        </a:ln>
      </dgm:spPr>
      <dgm:t>
        <a:bodyPr/>
        <a:lstStyle/>
        <a:p>
          <a:r>
            <a:rPr lang="de-DE" sz="1000" dirty="0">
              <a:solidFill>
                <a:srgbClr val="1A2A48"/>
              </a:solidFill>
            </a:rPr>
            <a:t>Research question</a:t>
          </a:r>
        </a:p>
      </dgm:t>
    </dgm:pt>
    <dgm:pt modelId="{ABB1AF71-B6FB-491C-BB56-AC9829BA4B1A}" type="parTrans" cxnId="{7B16855D-6127-434B-851D-B8A420B82E97}">
      <dgm:prSet/>
      <dgm:spPr/>
      <dgm:t>
        <a:bodyPr/>
        <a:lstStyle/>
        <a:p>
          <a:endParaRPr lang="de-DE" sz="1000"/>
        </a:p>
      </dgm:t>
    </dgm:pt>
    <dgm:pt modelId="{1740C20A-4195-41A7-A56A-1F4EDB568300}" type="sibTrans" cxnId="{7B16855D-6127-434B-851D-B8A420B82E97}">
      <dgm:prSet/>
      <dgm:spPr/>
      <dgm:t>
        <a:bodyPr/>
        <a:lstStyle/>
        <a:p>
          <a:endParaRPr lang="de-DE" sz="1000"/>
        </a:p>
      </dgm:t>
    </dgm:pt>
    <dgm:pt modelId="{FE058CE4-52EB-4011-B7CC-F9F61D3B5337}">
      <dgm:prSet phldrT="[Text]" custT="1"/>
      <dgm:spPr>
        <a:solidFill>
          <a:srgbClr val="E8EDD2"/>
        </a:solidFill>
        <a:ln w="25400">
          <a:solidFill>
            <a:schemeClr val="bg1"/>
          </a:solidFill>
        </a:ln>
      </dgm:spPr>
      <dgm:t>
        <a:bodyPr/>
        <a:lstStyle/>
        <a:p>
          <a:r>
            <a:rPr lang="de-DE" sz="1000" b="1" dirty="0">
              <a:solidFill>
                <a:srgbClr val="1A2A48"/>
              </a:solidFill>
            </a:rPr>
            <a:t>Methods &amp; Data</a:t>
          </a:r>
        </a:p>
      </dgm:t>
    </dgm:pt>
    <dgm:pt modelId="{46644BC9-8B5B-47C2-BF72-DA17B932F0A5}" type="parTrans" cxnId="{141B9AE7-64C5-457C-8CB9-9242B782A03C}">
      <dgm:prSet/>
      <dgm:spPr/>
      <dgm:t>
        <a:bodyPr/>
        <a:lstStyle/>
        <a:p>
          <a:endParaRPr lang="de-DE" sz="1000"/>
        </a:p>
      </dgm:t>
    </dgm:pt>
    <dgm:pt modelId="{A5163127-98A4-495C-AC92-5463805FB004}" type="sibTrans" cxnId="{141B9AE7-64C5-457C-8CB9-9242B782A03C}">
      <dgm:prSet/>
      <dgm:spPr/>
      <dgm:t>
        <a:bodyPr/>
        <a:lstStyle/>
        <a:p>
          <a:endParaRPr lang="de-DE" sz="1000"/>
        </a:p>
      </dgm:t>
    </dgm:pt>
    <dgm:pt modelId="{10975914-72D5-43B0-B3E6-363CD30BBE01}">
      <dgm:prSet phldrT="[Text]" custT="1"/>
      <dgm:spPr>
        <a:solidFill>
          <a:srgbClr val="E8EDD2"/>
        </a:solidFill>
        <a:ln w="25400">
          <a:solidFill>
            <a:schemeClr val="bg1"/>
          </a:solidFill>
        </a:ln>
      </dgm:spPr>
      <dgm:t>
        <a:bodyPr/>
        <a:lstStyle/>
        <a:p>
          <a:r>
            <a:rPr lang="de-DE" sz="1000" dirty="0">
              <a:solidFill>
                <a:srgbClr val="1A2A48"/>
              </a:solidFill>
            </a:rPr>
            <a:t>Spatial variaiblity</a:t>
          </a:r>
        </a:p>
      </dgm:t>
    </dgm:pt>
    <dgm:pt modelId="{97E0C39F-CBFE-449D-B6EA-720256ACC53B}" type="parTrans" cxnId="{E5DAB90B-AC40-4E49-BA0B-7B23E9AFD727}">
      <dgm:prSet/>
      <dgm:spPr/>
      <dgm:t>
        <a:bodyPr/>
        <a:lstStyle/>
        <a:p>
          <a:endParaRPr lang="de-DE" sz="1000"/>
        </a:p>
      </dgm:t>
    </dgm:pt>
    <dgm:pt modelId="{66852753-478A-45CF-BD29-4DBF96421710}" type="sibTrans" cxnId="{E5DAB90B-AC40-4E49-BA0B-7B23E9AFD727}">
      <dgm:prSet/>
      <dgm:spPr/>
      <dgm:t>
        <a:bodyPr/>
        <a:lstStyle/>
        <a:p>
          <a:endParaRPr lang="de-DE" sz="1000"/>
        </a:p>
      </dgm:t>
    </dgm:pt>
    <dgm:pt modelId="{928D7240-CF0C-4243-B40A-EE472EEC9CDB}">
      <dgm:prSet phldrT="[Text]" custT="1"/>
      <dgm:spPr>
        <a:solidFill>
          <a:srgbClr val="E8EDD2"/>
        </a:solidFill>
        <a:ln w="25400">
          <a:solidFill>
            <a:schemeClr val="bg1"/>
          </a:solidFill>
        </a:ln>
      </dgm:spPr>
      <dgm:t>
        <a:bodyPr/>
        <a:lstStyle/>
        <a:p>
          <a:r>
            <a:rPr lang="de-DE" sz="1000" dirty="0">
              <a:solidFill>
                <a:srgbClr val="1A2A48"/>
              </a:solidFill>
            </a:rPr>
            <a:t>Temporal dynamics</a:t>
          </a:r>
        </a:p>
      </dgm:t>
    </dgm:pt>
    <dgm:pt modelId="{1BA5F53D-85C5-4241-A3A1-348D2C3343D1}" type="parTrans" cxnId="{6AFAE662-7C46-4309-9A5C-845096F17423}">
      <dgm:prSet/>
      <dgm:spPr/>
      <dgm:t>
        <a:bodyPr/>
        <a:lstStyle/>
        <a:p>
          <a:endParaRPr lang="de-DE" sz="1000"/>
        </a:p>
      </dgm:t>
    </dgm:pt>
    <dgm:pt modelId="{DA15CADE-9C69-49AF-A8B0-FE1BFE7D3A6D}" type="sibTrans" cxnId="{6AFAE662-7C46-4309-9A5C-845096F17423}">
      <dgm:prSet/>
      <dgm:spPr/>
      <dgm:t>
        <a:bodyPr/>
        <a:lstStyle/>
        <a:p>
          <a:endParaRPr lang="de-DE" sz="1000"/>
        </a:p>
      </dgm:t>
    </dgm:pt>
    <dgm:pt modelId="{136CB1D2-FAF0-4D6C-9272-8F0440C0D201}">
      <dgm:prSet phldrT="[Text]" custT="1"/>
      <dgm:spPr>
        <a:solidFill>
          <a:srgbClr val="E8EDD2"/>
        </a:solidFill>
        <a:ln w="25400">
          <a:solidFill>
            <a:schemeClr val="bg1"/>
          </a:solidFill>
        </a:ln>
      </dgm:spPr>
      <dgm:t>
        <a:bodyPr/>
        <a:lstStyle/>
        <a:p>
          <a:r>
            <a:rPr lang="de-DE" sz="1000" dirty="0">
              <a:solidFill>
                <a:srgbClr val="1A2A48"/>
              </a:solidFill>
            </a:rPr>
            <a:t>Conclusion &amp; Outlook</a:t>
          </a:r>
        </a:p>
      </dgm:t>
    </dgm:pt>
    <dgm:pt modelId="{C261375F-F20D-4232-9E19-8B4AA5AB007F}" type="parTrans" cxnId="{A576BB83-531A-4E02-9051-C101EBC4AD53}">
      <dgm:prSet/>
      <dgm:spPr/>
      <dgm:t>
        <a:bodyPr/>
        <a:lstStyle/>
        <a:p>
          <a:endParaRPr lang="de-DE" sz="1000"/>
        </a:p>
      </dgm:t>
    </dgm:pt>
    <dgm:pt modelId="{BE68CEEC-2B7B-4E14-9782-4790D810299E}" type="sibTrans" cxnId="{A576BB83-531A-4E02-9051-C101EBC4AD53}">
      <dgm:prSet/>
      <dgm:spPr/>
      <dgm:t>
        <a:bodyPr/>
        <a:lstStyle/>
        <a:p>
          <a:endParaRPr lang="de-DE" sz="1000"/>
        </a:p>
      </dgm:t>
    </dgm:pt>
    <dgm:pt modelId="{61C16230-1D89-4486-AB33-21C0F342F5AA}" type="pres">
      <dgm:prSet presAssocID="{988B162F-B88D-482B-9D68-37ABB39AF21D}" presName="Name0" presStyleCnt="0">
        <dgm:presLayoutVars>
          <dgm:dir/>
          <dgm:resizeHandles val="exact"/>
        </dgm:presLayoutVars>
      </dgm:prSet>
      <dgm:spPr/>
    </dgm:pt>
    <dgm:pt modelId="{8B0ED7C5-BC28-48FE-8BBE-E8793EDAFE6E}" type="pres">
      <dgm:prSet presAssocID="{6DBA4FAD-8070-4332-8F20-559A2472B356}" presName="parTxOnly" presStyleLbl="node1" presStyleIdx="0" presStyleCnt="7">
        <dgm:presLayoutVars>
          <dgm:bulletEnabled val="1"/>
        </dgm:presLayoutVars>
      </dgm:prSet>
      <dgm:spPr/>
      <dgm:t>
        <a:bodyPr/>
        <a:lstStyle/>
        <a:p>
          <a:endParaRPr lang="de-DE"/>
        </a:p>
      </dgm:t>
    </dgm:pt>
    <dgm:pt modelId="{6D3721BC-6ABC-490B-B4DB-BEEE126895BD}" type="pres">
      <dgm:prSet presAssocID="{4D8EE72C-443C-44D6-A48B-7220A57F397F}" presName="parSpace" presStyleCnt="0"/>
      <dgm:spPr/>
    </dgm:pt>
    <dgm:pt modelId="{E324EF02-6985-4DB7-B554-537C65E1CAC6}" type="pres">
      <dgm:prSet presAssocID="{594AEAFB-5B28-43F7-8F72-8A2A6285504E}" presName="parTxOnly" presStyleLbl="node1" presStyleIdx="1" presStyleCnt="7">
        <dgm:presLayoutVars>
          <dgm:bulletEnabled val="1"/>
        </dgm:presLayoutVars>
      </dgm:prSet>
      <dgm:spPr/>
      <dgm:t>
        <a:bodyPr/>
        <a:lstStyle/>
        <a:p>
          <a:endParaRPr lang="de-DE"/>
        </a:p>
      </dgm:t>
    </dgm:pt>
    <dgm:pt modelId="{2C82EAA4-A12D-4F64-AE10-44E63D3E9564}" type="pres">
      <dgm:prSet presAssocID="{1740C20A-4195-41A7-A56A-1F4EDB568300}" presName="parSpace" presStyleCnt="0"/>
      <dgm:spPr/>
    </dgm:pt>
    <dgm:pt modelId="{50AEA067-995B-440F-9173-FA99F46D23B0}" type="pres">
      <dgm:prSet presAssocID="{FE058CE4-52EB-4011-B7CC-F9F61D3B5337}" presName="parTxOnly" presStyleLbl="node1" presStyleIdx="2" presStyleCnt="7">
        <dgm:presLayoutVars>
          <dgm:bulletEnabled val="1"/>
        </dgm:presLayoutVars>
      </dgm:prSet>
      <dgm:spPr/>
      <dgm:t>
        <a:bodyPr/>
        <a:lstStyle/>
        <a:p>
          <a:endParaRPr lang="de-DE"/>
        </a:p>
      </dgm:t>
    </dgm:pt>
    <dgm:pt modelId="{C2F6734E-EE19-4032-9CAA-B15910E8AE70}" type="pres">
      <dgm:prSet presAssocID="{A5163127-98A4-495C-AC92-5463805FB004}" presName="parSpace" presStyleCnt="0"/>
      <dgm:spPr/>
    </dgm:pt>
    <dgm:pt modelId="{7332A36C-27BA-4999-953D-BBB36C166566}" type="pres">
      <dgm:prSet presAssocID="{10975914-72D5-43B0-B3E6-363CD30BBE01}" presName="parTxOnly" presStyleLbl="node1" presStyleIdx="3" presStyleCnt="7">
        <dgm:presLayoutVars>
          <dgm:bulletEnabled val="1"/>
        </dgm:presLayoutVars>
      </dgm:prSet>
      <dgm:spPr/>
      <dgm:t>
        <a:bodyPr/>
        <a:lstStyle/>
        <a:p>
          <a:endParaRPr lang="de-DE"/>
        </a:p>
      </dgm:t>
    </dgm:pt>
    <dgm:pt modelId="{8B543630-5AF7-45CF-8680-6A2564C149A7}" type="pres">
      <dgm:prSet presAssocID="{66852753-478A-45CF-BD29-4DBF96421710}" presName="parSpace" presStyleCnt="0"/>
      <dgm:spPr/>
    </dgm:pt>
    <dgm:pt modelId="{568BF212-FB22-4A8A-B227-77C8C052C9DB}" type="pres">
      <dgm:prSet presAssocID="{928D7240-CF0C-4243-B40A-EE472EEC9CDB}" presName="parTxOnly" presStyleLbl="node1" presStyleIdx="4" presStyleCnt="7">
        <dgm:presLayoutVars>
          <dgm:bulletEnabled val="1"/>
        </dgm:presLayoutVars>
      </dgm:prSet>
      <dgm:spPr/>
      <dgm:t>
        <a:bodyPr/>
        <a:lstStyle/>
        <a:p>
          <a:endParaRPr lang="de-DE"/>
        </a:p>
      </dgm:t>
    </dgm:pt>
    <dgm:pt modelId="{258F26EA-DEDD-4F09-92D9-5C3DD5E91601}" type="pres">
      <dgm:prSet presAssocID="{DA15CADE-9C69-49AF-A8B0-FE1BFE7D3A6D}" presName="parSpace" presStyleCnt="0"/>
      <dgm:spPr/>
    </dgm:pt>
    <dgm:pt modelId="{44A44FAA-AEE6-4282-AD88-CF6CE3C0D29B}" type="pres">
      <dgm:prSet presAssocID="{C77FF7D4-FAEA-48D0-BFF8-025DC2242879}" presName="parTxOnly" presStyleLbl="node1" presStyleIdx="5" presStyleCnt="7">
        <dgm:presLayoutVars>
          <dgm:bulletEnabled val="1"/>
        </dgm:presLayoutVars>
      </dgm:prSet>
      <dgm:spPr/>
      <dgm:t>
        <a:bodyPr/>
        <a:lstStyle/>
        <a:p>
          <a:endParaRPr lang="de-DE"/>
        </a:p>
      </dgm:t>
    </dgm:pt>
    <dgm:pt modelId="{2B9006DD-119F-44AC-A5F0-946A3D0954D9}" type="pres">
      <dgm:prSet presAssocID="{4EFB712B-3D92-440A-BFD0-066CE1771CDF}" presName="parSpace" presStyleCnt="0"/>
      <dgm:spPr/>
    </dgm:pt>
    <dgm:pt modelId="{CA47D8BE-D4D9-47C8-8A81-64AB4DF8F843}" type="pres">
      <dgm:prSet presAssocID="{136CB1D2-FAF0-4D6C-9272-8F0440C0D201}" presName="parTxOnly" presStyleLbl="node1" presStyleIdx="6" presStyleCnt="7" custScaleY="69444">
        <dgm:presLayoutVars>
          <dgm:bulletEnabled val="1"/>
        </dgm:presLayoutVars>
      </dgm:prSet>
      <dgm:spPr/>
      <dgm:t>
        <a:bodyPr/>
        <a:lstStyle/>
        <a:p>
          <a:endParaRPr lang="de-DE"/>
        </a:p>
      </dgm:t>
    </dgm:pt>
  </dgm:ptLst>
  <dgm:cxnLst>
    <dgm:cxn modelId="{141B9AE7-64C5-457C-8CB9-9242B782A03C}" srcId="{988B162F-B88D-482B-9D68-37ABB39AF21D}" destId="{FE058CE4-52EB-4011-B7CC-F9F61D3B5337}" srcOrd="2" destOrd="0" parTransId="{46644BC9-8B5B-47C2-BF72-DA17B932F0A5}" sibTransId="{A5163127-98A4-495C-AC92-5463805FB004}"/>
    <dgm:cxn modelId="{6AFAE662-7C46-4309-9A5C-845096F17423}" srcId="{988B162F-B88D-482B-9D68-37ABB39AF21D}" destId="{928D7240-CF0C-4243-B40A-EE472EEC9CDB}" srcOrd="4" destOrd="0" parTransId="{1BA5F53D-85C5-4241-A3A1-348D2C3343D1}" sibTransId="{DA15CADE-9C69-49AF-A8B0-FE1BFE7D3A6D}"/>
    <dgm:cxn modelId="{7B16855D-6127-434B-851D-B8A420B82E97}" srcId="{988B162F-B88D-482B-9D68-37ABB39AF21D}" destId="{594AEAFB-5B28-43F7-8F72-8A2A6285504E}" srcOrd="1" destOrd="0" parTransId="{ABB1AF71-B6FB-491C-BB56-AC9829BA4B1A}" sibTransId="{1740C20A-4195-41A7-A56A-1F4EDB568300}"/>
    <dgm:cxn modelId="{99CBC0CB-2A2D-43E1-9B2C-D20A313878F5}" type="presOf" srcId="{FE058CE4-52EB-4011-B7CC-F9F61D3B5337}" destId="{50AEA067-995B-440F-9173-FA99F46D23B0}" srcOrd="0" destOrd="0" presId="urn:microsoft.com/office/officeart/2005/8/layout/hChevron3"/>
    <dgm:cxn modelId="{E5DAB90B-AC40-4E49-BA0B-7B23E9AFD727}" srcId="{988B162F-B88D-482B-9D68-37ABB39AF21D}" destId="{10975914-72D5-43B0-B3E6-363CD30BBE01}" srcOrd="3" destOrd="0" parTransId="{97E0C39F-CBFE-449D-B6EA-720256ACC53B}" sibTransId="{66852753-478A-45CF-BD29-4DBF96421710}"/>
    <dgm:cxn modelId="{B52A440D-FBAB-4E87-B895-40D49A1D011D}" type="presOf" srcId="{594AEAFB-5B28-43F7-8F72-8A2A6285504E}" destId="{E324EF02-6985-4DB7-B554-537C65E1CAC6}" srcOrd="0" destOrd="0" presId="urn:microsoft.com/office/officeart/2005/8/layout/hChevron3"/>
    <dgm:cxn modelId="{138DD2A0-793D-420C-AEB1-9076A779A263}" type="presOf" srcId="{136CB1D2-FAF0-4D6C-9272-8F0440C0D201}" destId="{CA47D8BE-D4D9-47C8-8A81-64AB4DF8F843}" srcOrd="0" destOrd="0" presId="urn:microsoft.com/office/officeart/2005/8/layout/hChevron3"/>
    <dgm:cxn modelId="{FC0741A5-B175-42A6-A89A-302D8B3E6639}" type="presOf" srcId="{10975914-72D5-43B0-B3E6-363CD30BBE01}" destId="{7332A36C-27BA-4999-953D-BBB36C166566}" srcOrd="0" destOrd="0" presId="urn:microsoft.com/office/officeart/2005/8/layout/hChevron3"/>
    <dgm:cxn modelId="{A576BB83-531A-4E02-9051-C101EBC4AD53}" srcId="{988B162F-B88D-482B-9D68-37ABB39AF21D}" destId="{136CB1D2-FAF0-4D6C-9272-8F0440C0D201}" srcOrd="6" destOrd="0" parTransId="{C261375F-F20D-4232-9E19-8B4AA5AB007F}" sibTransId="{BE68CEEC-2B7B-4E14-9782-4790D810299E}"/>
    <dgm:cxn modelId="{BEA1292C-9914-4DC0-83BF-628F9AE2BFF7}" type="presOf" srcId="{928D7240-CF0C-4243-B40A-EE472EEC9CDB}" destId="{568BF212-FB22-4A8A-B227-77C8C052C9DB}" srcOrd="0" destOrd="0" presId="urn:microsoft.com/office/officeart/2005/8/layout/hChevron3"/>
    <dgm:cxn modelId="{E086A776-859C-478B-A0FC-D781F109CC22}" type="presOf" srcId="{C77FF7D4-FAEA-48D0-BFF8-025DC2242879}" destId="{44A44FAA-AEE6-4282-AD88-CF6CE3C0D29B}" srcOrd="0" destOrd="0" presId="urn:microsoft.com/office/officeart/2005/8/layout/hChevron3"/>
    <dgm:cxn modelId="{7965DA2D-A8F1-44D6-B25B-B69CC583E2CD}" srcId="{988B162F-B88D-482B-9D68-37ABB39AF21D}" destId="{C77FF7D4-FAEA-48D0-BFF8-025DC2242879}" srcOrd="5" destOrd="0" parTransId="{8036B25A-3FBA-4FFC-B96C-CC0AE31F3044}" sibTransId="{4EFB712B-3D92-440A-BFD0-066CE1771CDF}"/>
    <dgm:cxn modelId="{A96A7A87-058A-4FF3-BB29-FEBE45191414}" type="presOf" srcId="{988B162F-B88D-482B-9D68-37ABB39AF21D}" destId="{61C16230-1D89-4486-AB33-21C0F342F5AA}" srcOrd="0" destOrd="0" presId="urn:microsoft.com/office/officeart/2005/8/layout/hChevron3"/>
    <dgm:cxn modelId="{1464D0AD-8AF6-4C00-A184-2BBC0271552D}" srcId="{988B162F-B88D-482B-9D68-37ABB39AF21D}" destId="{6DBA4FAD-8070-4332-8F20-559A2472B356}" srcOrd="0" destOrd="0" parTransId="{0B00EA6D-F755-4688-BBD1-0FB6AF04D9D9}" sibTransId="{4D8EE72C-443C-44D6-A48B-7220A57F397F}"/>
    <dgm:cxn modelId="{34BA4518-94F0-48B3-81FC-C78671DD077A}" type="presOf" srcId="{6DBA4FAD-8070-4332-8F20-559A2472B356}" destId="{8B0ED7C5-BC28-48FE-8BBE-E8793EDAFE6E}" srcOrd="0" destOrd="0" presId="urn:microsoft.com/office/officeart/2005/8/layout/hChevron3"/>
    <dgm:cxn modelId="{F50F23ED-FD01-4937-B0B3-EED43D8835AA}" type="presParOf" srcId="{61C16230-1D89-4486-AB33-21C0F342F5AA}" destId="{8B0ED7C5-BC28-48FE-8BBE-E8793EDAFE6E}" srcOrd="0" destOrd="0" presId="urn:microsoft.com/office/officeart/2005/8/layout/hChevron3"/>
    <dgm:cxn modelId="{0803699B-573F-4BB0-9C9C-A0ECCD5C903C}" type="presParOf" srcId="{61C16230-1D89-4486-AB33-21C0F342F5AA}" destId="{6D3721BC-6ABC-490B-B4DB-BEEE126895BD}" srcOrd="1" destOrd="0" presId="urn:microsoft.com/office/officeart/2005/8/layout/hChevron3"/>
    <dgm:cxn modelId="{3E93C691-18AD-4E51-8EC8-4A94113B6451}" type="presParOf" srcId="{61C16230-1D89-4486-AB33-21C0F342F5AA}" destId="{E324EF02-6985-4DB7-B554-537C65E1CAC6}" srcOrd="2" destOrd="0" presId="urn:microsoft.com/office/officeart/2005/8/layout/hChevron3"/>
    <dgm:cxn modelId="{89F7C7B7-DD1F-4DC7-8221-84F8921EB1A7}" type="presParOf" srcId="{61C16230-1D89-4486-AB33-21C0F342F5AA}" destId="{2C82EAA4-A12D-4F64-AE10-44E63D3E9564}" srcOrd="3" destOrd="0" presId="urn:microsoft.com/office/officeart/2005/8/layout/hChevron3"/>
    <dgm:cxn modelId="{AB342A24-7E47-44FB-9CB6-F5E3772507DC}" type="presParOf" srcId="{61C16230-1D89-4486-AB33-21C0F342F5AA}" destId="{50AEA067-995B-440F-9173-FA99F46D23B0}" srcOrd="4" destOrd="0" presId="urn:microsoft.com/office/officeart/2005/8/layout/hChevron3"/>
    <dgm:cxn modelId="{D6B83744-6C42-4F0C-969F-467F759C5752}" type="presParOf" srcId="{61C16230-1D89-4486-AB33-21C0F342F5AA}" destId="{C2F6734E-EE19-4032-9CAA-B15910E8AE70}" srcOrd="5" destOrd="0" presId="urn:microsoft.com/office/officeart/2005/8/layout/hChevron3"/>
    <dgm:cxn modelId="{F2C938C2-0E7B-4EFB-9F53-EDC9F6C9B45F}" type="presParOf" srcId="{61C16230-1D89-4486-AB33-21C0F342F5AA}" destId="{7332A36C-27BA-4999-953D-BBB36C166566}" srcOrd="6" destOrd="0" presId="urn:microsoft.com/office/officeart/2005/8/layout/hChevron3"/>
    <dgm:cxn modelId="{2325A524-8942-4D67-90F0-3F500609B95C}" type="presParOf" srcId="{61C16230-1D89-4486-AB33-21C0F342F5AA}" destId="{8B543630-5AF7-45CF-8680-6A2564C149A7}" srcOrd="7" destOrd="0" presId="urn:microsoft.com/office/officeart/2005/8/layout/hChevron3"/>
    <dgm:cxn modelId="{6EAEC8F6-7467-4D51-A02F-E081B286FEFE}" type="presParOf" srcId="{61C16230-1D89-4486-AB33-21C0F342F5AA}" destId="{568BF212-FB22-4A8A-B227-77C8C052C9DB}" srcOrd="8" destOrd="0" presId="urn:microsoft.com/office/officeart/2005/8/layout/hChevron3"/>
    <dgm:cxn modelId="{FCD3CCEB-66DB-485D-B00D-DA27F975B171}" type="presParOf" srcId="{61C16230-1D89-4486-AB33-21C0F342F5AA}" destId="{258F26EA-DEDD-4F09-92D9-5C3DD5E91601}" srcOrd="9" destOrd="0" presId="urn:microsoft.com/office/officeart/2005/8/layout/hChevron3"/>
    <dgm:cxn modelId="{3216DCDD-78FF-4FEF-A2A0-3CA7D82F279D}" type="presParOf" srcId="{61C16230-1D89-4486-AB33-21C0F342F5AA}" destId="{44A44FAA-AEE6-4282-AD88-CF6CE3C0D29B}" srcOrd="10" destOrd="0" presId="urn:microsoft.com/office/officeart/2005/8/layout/hChevron3"/>
    <dgm:cxn modelId="{73DB3010-F7AB-4475-A606-DCD6A1B325E8}" type="presParOf" srcId="{61C16230-1D89-4486-AB33-21C0F342F5AA}" destId="{2B9006DD-119F-44AC-A5F0-946A3D0954D9}" srcOrd="11" destOrd="0" presId="urn:microsoft.com/office/officeart/2005/8/layout/hChevron3"/>
    <dgm:cxn modelId="{ED0D5B26-18D8-4841-A213-5DE3AC95E1E1}" type="presParOf" srcId="{61C16230-1D89-4486-AB33-21C0F342F5AA}" destId="{CA47D8BE-D4D9-47C8-8A81-64AB4DF8F843}" srcOrd="12"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37BEB4D-0B5B-4D02-9D7F-3239FD4DA668}" type="doc">
      <dgm:prSet loTypeId="urn:microsoft.com/office/officeart/2005/8/layout/chevron1" loCatId="process" qsTypeId="urn:microsoft.com/office/officeart/2005/8/quickstyle/simple1" qsCatId="simple" csTypeId="urn:microsoft.com/office/officeart/2005/8/colors/accent1_2" csCatId="accent1" phldr="1"/>
      <dgm:spPr/>
    </dgm:pt>
    <dgm:pt modelId="{D9DF7375-28B4-46DC-AC9D-A9ECDB264140}">
      <dgm:prSet phldrT="[Text]" custT="1"/>
      <dgm:spPr>
        <a:solidFill>
          <a:srgbClr val="E2E8C7"/>
        </a:solidFill>
        <a:ln>
          <a:solidFill>
            <a:srgbClr val="E8EDD2"/>
          </a:solidFill>
        </a:ln>
      </dgm:spPr>
      <dgm:t>
        <a:bodyPr/>
        <a:lstStyle/>
        <a:p>
          <a:r>
            <a:rPr lang="de-DE" sz="1000" b="1" dirty="0">
              <a:solidFill>
                <a:schemeClr val="tx2"/>
              </a:solidFill>
              <a:hlinkClick xmlns:r="http://schemas.openxmlformats.org/officeDocument/2006/relationships" r:id="rId1" action="ppaction://hlinksldjump">
                <a:extLst>
                  <a:ext uri="{A12FA001-AC4F-418D-AE19-62706E023703}">
                    <ahyp:hlinkClr xmlns="" xmlns:ahyp="http://schemas.microsoft.com/office/drawing/2018/hyperlinkcolor" val="tx"/>
                  </a:ext>
                </a:extLst>
              </a:hlinkClick>
            </a:rPr>
            <a:t>Highlights</a:t>
          </a:r>
          <a:endParaRPr lang="de-DE" sz="1000" b="1" dirty="0">
            <a:solidFill>
              <a:schemeClr val="tx2"/>
            </a:solidFill>
          </a:endParaRPr>
        </a:p>
      </dgm:t>
    </dgm:pt>
    <dgm:pt modelId="{0D59533A-CA12-4159-957C-99474F84F6A6}" type="parTrans" cxnId="{CD8B6146-BEA2-4B05-99CA-ED9779152AC3}">
      <dgm:prSet/>
      <dgm:spPr/>
      <dgm:t>
        <a:bodyPr/>
        <a:lstStyle/>
        <a:p>
          <a:endParaRPr lang="de-DE" sz="1000">
            <a:solidFill>
              <a:schemeClr val="tx2"/>
            </a:solidFill>
          </a:endParaRPr>
        </a:p>
      </dgm:t>
    </dgm:pt>
    <dgm:pt modelId="{579F66FD-0D89-4F19-932C-EA2FA58A1268}" type="sibTrans" cxnId="{CD8B6146-BEA2-4B05-99CA-ED9779152AC3}">
      <dgm:prSet/>
      <dgm:spPr/>
      <dgm:t>
        <a:bodyPr/>
        <a:lstStyle/>
        <a:p>
          <a:endParaRPr lang="de-DE" sz="1000">
            <a:solidFill>
              <a:schemeClr val="tx2"/>
            </a:solidFill>
          </a:endParaRPr>
        </a:p>
      </dgm:t>
    </dgm:pt>
    <dgm:pt modelId="{21251AAB-E309-4317-9CFF-180FC74089EC}">
      <dgm:prSet phldrT="[Text]" custT="1"/>
      <dgm:spPr>
        <a:noFill/>
      </dgm:spPr>
      <dgm:t>
        <a:bodyPr/>
        <a:lstStyle/>
        <a:p>
          <a:r>
            <a:rPr lang="de-DE" sz="1000" dirty="0">
              <a:solidFill>
                <a:schemeClr val="tx2"/>
              </a:solidFill>
              <a:hlinkClick xmlns:r="http://schemas.openxmlformats.org/officeDocument/2006/relationships" r:id="rId2" action="ppaction://hlinksldjump">
                <a:extLst>
                  <a:ext uri="{A12FA001-AC4F-418D-AE19-62706E023703}">
                    <ahyp:hlinkClr xmlns="" xmlns:ahyp="http://schemas.microsoft.com/office/drawing/2018/hyperlinkcolor" val="tx"/>
                  </a:ext>
                </a:extLst>
              </a:hlinkClick>
            </a:rPr>
            <a:t>Research </a:t>
          </a:r>
          <a:r>
            <a:rPr lang="de-DE" sz="1000" dirty="0">
              <a:solidFill>
                <a:schemeClr val="tx2">
                  <a:alpha val="30000"/>
                </a:schemeClr>
              </a:solidFill>
              <a:hlinkClick xmlns:r="http://schemas.openxmlformats.org/officeDocument/2006/relationships" r:id="rId2" action="ppaction://hlinksldjump">
                <a:extLst>
                  <a:ext uri="{A12FA001-AC4F-418D-AE19-62706E023703}">
                    <ahyp:hlinkClr xmlns="" xmlns:ahyp="http://schemas.microsoft.com/office/drawing/2018/hyperlinkcolor" val="tx"/>
                  </a:ext>
                </a:extLst>
              </a:hlinkClick>
            </a:rPr>
            <a:t>motivation</a:t>
          </a:r>
          <a:endParaRPr lang="de-DE" sz="1000" dirty="0">
            <a:solidFill>
              <a:schemeClr val="tx2">
                <a:alpha val="30000"/>
              </a:schemeClr>
            </a:solidFill>
          </a:endParaRPr>
        </a:p>
      </dgm:t>
    </dgm:pt>
    <dgm:pt modelId="{5F3A3252-3209-497D-A2F7-F5A6E079E181}" type="parTrans" cxnId="{E1660351-2BEC-4B09-8E94-43075D0BE54A}">
      <dgm:prSet/>
      <dgm:spPr/>
      <dgm:t>
        <a:bodyPr/>
        <a:lstStyle/>
        <a:p>
          <a:endParaRPr lang="de-DE" sz="1000">
            <a:solidFill>
              <a:schemeClr val="tx2"/>
            </a:solidFill>
          </a:endParaRPr>
        </a:p>
      </dgm:t>
    </dgm:pt>
    <dgm:pt modelId="{B2087AAC-FD82-4D15-BE07-74C612D7292F}" type="sibTrans" cxnId="{E1660351-2BEC-4B09-8E94-43075D0BE54A}">
      <dgm:prSet/>
      <dgm:spPr/>
      <dgm:t>
        <a:bodyPr/>
        <a:lstStyle/>
        <a:p>
          <a:endParaRPr lang="de-DE" sz="1000">
            <a:solidFill>
              <a:schemeClr val="tx2"/>
            </a:solidFill>
          </a:endParaRPr>
        </a:p>
      </dgm:t>
    </dgm:pt>
    <dgm:pt modelId="{A33C9AD5-1A4B-4323-A3C8-071AC0144C94}">
      <dgm:prSet phldrT="[Text]" custT="1"/>
      <dgm:spPr>
        <a:noFill/>
      </dgm:spPr>
      <dgm:t>
        <a:bodyPr/>
        <a:lstStyle/>
        <a:p>
          <a:r>
            <a:rPr lang="de-DE" sz="1000" dirty="0">
              <a:solidFill>
                <a:schemeClr val="tx2"/>
              </a:solidFill>
              <a:hlinkClick xmlns:r="http://schemas.openxmlformats.org/officeDocument/2006/relationships" r:id="rId3" action="ppaction://hlinksldjump">
                <a:extLst>
                  <a:ext uri="{A12FA001-AC4F-418D-AE19-62706E023703}">
                    <ahyp:hlinkClr xmlns="" xmlns:ahyp="http://schemas.microsoft.com/office/drawing/2018/hyperlinkcolor" val="tx"/>
                  </a:ext>
                </a:extLst>
              </a:hlinkClick>
            </a:rPr>
            <a:t>Temporal dynamics</a:t>
          </a:r>
          <a:endParaRPr lang="de-DE" sz="1000" dirty="0">
            <a:solidFill>
              <a:schemeClr val="tx2"/>
            </a:solidFill>
          </a:endParaRPr>
        </a:p>
      </dgm:t>
    </dgm:pt>
    <dgm:pt modelId="{9FB1A4C4-C69E-4AFF-B06E-892F0AE2E7CD}" type="parTrans" cxnId="{F04A0278-033B-43CE-920E-25AA978E17F5}">
      <dgm:prSet/>
      <dgm:spPr/>
      <dgm:t>
        <a:bodyPr/>
        <a:lstStyle/>
        <a:p>
          <a:endParaRPr lang="de-DE" sz="1000">
            <a:solidFill>
              <a:schemeClr val="tx2"/>
            </a:solidFill>
          </a:endParaRPr>
        </a:p>
      </dgm:t>
    </dgm:pt>
    <dgm:pt modelId="{547424B0-6777-4731-8FFC-CC8AA7BEC78B}" type="sibTrans" cxnId="{F04A0278-033B-43CE-920E-25AA978E17F5}">
      <dgm:prSet/>
      <dgm:spPr/>
      <dgm:t>
        <a:bodyPr/>
        <a:lstStyle/>
        <a:p>
          <a:endParaRPr lang="de-DE" sz="1000">
            <a:solidFill>
              <a:schemeClr val="tx2"/>
            </a:solidFill>
          </a:endParaRPr>
        </a:p>
      </dgm:t>
    </dgm:pt>
    <dgm:pt modelId="{D5241073-1BE1-49FA-8B74-A2AD4F7A42AD}">
      <dgm:prSet phldrT="[Text]" custT="1"/>
      <dgm:spPr>
        <a:noFill/>
      </dgm:spPr>
      <dgm:t>
        <a:bodyPr/>
        <a:lstStyle/>
        <a:p>
          <a:r>
            <a:rPr lang="de-DE" sz="1000" dirty="0" smtClean="0">
              <a:solidFill>
                <a:schemeClr val="tx2"/>
              </a:solidFill>
              <a:hlinkClick xmlns:r="http://schemas.openxmlformats.org/officeDocument/2006/relationships" r:id="rId4" action="ppaction://hlinksldjump"/>
            </a:rPr>
            <a:t>Sensor </a:t>
          </a:r>
          <a:r>
            <a:rPr lang="de-DE" sz="1000" dirty="0" err="1" smtClean="0">
              <a:solidFill>
                <a:schemeClr val="tx2"/>
              </a:solidFill>
              <a:hlinkClick xmlns:r="http://schemas.openxmlformats.org/officeDocument/2006/relationships" r:id="rId4" action="ppaction://hlinksldjump"/>
            </a:rPr>
            <a:t>network</a:t>
          </a:r>
          <a:r>
            <a:rPr lang="de-DE" sz="1000" dirty="0" smtClean="0">
              <a:solidFill>
                <a:schemeClr val="tx2"/>
              </a:solidFill>
              <a:hlinkClick xmlns:r="http://schemas.openxmlformats.org/officeDocument/2006/relationships" r:id="rId4" action="ppaction://hlinksldjump"/>
            </a:rPr>
            <a:t> &amp; </a:t>
          </a:r>
          <a:r>
            <a:rPr lang="de-DE" sz="1000" dirty="0" err="1" smtClean="0">
              <a:solidFill>
                <a:schemeClr val="tx2"/>
              </a:solidFill>
              <a:hlinkClick xmlns:r="http://schemas.openxmlformats.org/officeDocument/2006/relationships" r:id="rId4" action="ppaction://hlinksldjump"/>
            </a:rPr>
            <a:t>dataset</a:t>
          </a:r>
          <a:endParaRPr lang="de-DE" sz="1000" dirty="0" smtClean="0">
            <a:solidFill>
              <a:schemeClr val="tx2"/>
            </a:solidFill>
          </a:endParaRPr>
        </a:p>
      </dgm:t>
    </dgm:pt>
    <dgm:pt modelId="{0F6E1CF1-4AE2-4D3F-A84F-E37041ECC890}" type="parTrans" cxnId="{205F16DC-CAC4-4378-9ED6-C1E2BCC46086}">
      <dgm:prSet/>
      <dgm:spPr/>
      <dgm:t>
        <a:bodyPr/>
        <a:lstStyle/>
        <a:p>
          <a:endParaRPr lang="de-DE" sz="1000">
            <a:solidFill>
              <a:schemeClr val="tx2"/>
            </a:solidFill>
          </a:endParaRPr>
        </a:p>
      </dgm:t>
    </dgm:pt>
    <dgm:pt modelId="{46C75B63-C5A2-44BA-9525-BF4A68296C37}" type="sibTrans" cxnId="{205F16DC-CAC4-4378-9ED6-C1E2BCC46086}">
      <dgm:prSet/>
      <dgm:spPr/>
      <dgm:t>
        <a:bodyPr/>
        <a:lstStyle/>
        <a:p>
          <a:endParaRPr lang="de-DE" sz="1000">
            <a:solidFill>
              <a:schemeClr val="tx2"/>
            </a:solidFill>
          </a:endParaRPr>
        </a:p>
      </dgm:t>
    </dgm:pt>
    <dgm:pt modelId="{81BB3B79-23D8-4B9D-B739-8F8CC03D7668}">
      <dgm:prSet phldrT="[Text]" custT="1"/>
      <dgm:spPr>
        <a:noFill/>
      </dgm:spPr>
      <dgm:t>
        <a:bodyPr/>
        <a:lstStyle/>
        <a:p>
          <a:r>
            <a:rPr lang="de-DE" sz="1000" dirty="0">
              <a:solidFill>
                <a:schemeClr val="tx2"/>
              </a:solidFill>
              <a:hlinkClick xmlns:r="http://schemas.openxmlformats.org/officeDocument/2006/relationships" r:id="rId5" action="ppaction://hlinksldjump">
                <a:extLst>
                  <a:ext uri="{A12FA001-AC4F-418D-AE19-62706E023703}">
                    <ahyp:hlinkClr xmlns="" xmlns:ahyp="http://schemas.microsoft.com/office/drawing/2018/hyperlinkcolor" val="tx"/>
                  </a:ext>
                </a:extLst>
              </a:hlinkClick>
            </a:rPr>
            <a:t>Spatial </a:t>
          </a:r>
          <a:r>
            <a:rPr lang="de-DE" sz="1000" dirty="0">
              <a:solidFill>
                <a:schemeClr val="tx2">
                  <a:alpha val="30000"/>
                </a:schemeClr>
              </a:solidFill>
              <a:hlinkClick xmlns:r="http://schemas.openxmlformats.org/officeDocument/2006/relationships" r:id="rId5" action="ppaction://hlinksldjump">
                <a:extLst>
                  <a:ext uri="{A12FA001-AC4F-418D-AE19-62706E023703}">
                    <ahyp:hlinkClr xmlns="" xmlns:ahyp="http://schemas.microsoft.com/office/drawing/2018/hyperlinkcolor" val="tx"/>
                  </a:ext>
                </a:extLst>
              </a:hlinkClick>
            </a:rPr>
            <a:t>variability</a:t>
          </a:r>
          <a:endParaRPr lang="de-DE" sz="1000" dirty="0">
            <a:solidFill>
              <a:schemeClr val="tx2">
                <a:alpha val="30000"/>
              </a:schemeClr>
            </a:solidFill>
          </a:endParaRPr>
        </a:p>
      </dgm:t>
    </dgm:pt>
    <dgm:pt modelId="{9E4FCD75-0D1D-4A6D-A798-3ABFE7CB1BE5}" type="parTrans" cxnId="{FA979072-9996-4AAD-B1B1-5559E8B109F0}">
      <dgm:prSet/>
      <dgm:spPr/>
      <dgm:t>
        <a:bodyPr/>
        <a:lstStyle/>
        <a:p>
          <a:endParaRPr lang="de-DE" sz="1000">
            <a:solidFill>
              <a:schemeClr val="tx2"/>
            </a:solidFill>
          </a:endParaRPr>
        </a:p>
      </dgm:t>
    </dgm:pt>
    <dgm:pt modelId="{C4104583-FDD8-4432-8283-F94AB7A911EE}" type="sibTrans" cxnId="{FA979072-9996-4AAD-B1B1-5559E8B109F0}">
      <dgm:prSet/>
      <dgm:spPr/>
      <dgm:t>
        <a:bodyPr/>
        <a:lstStyle/>
        <a:p>
          <a:endParaRPr lang="de-DE" sz="1000">
            <a:solidFill>
              <a:schemeClr val="tx2"/>
            </a:solidFill>
          </a:endParaRPr>
        </a:p>
      </dgm:t>
    </dgm:pt>
    <dgm:pt modelId="{02ED0A32-9CE4-4BB0-864A-1D6F651263B9}">
      <dgm:prSet phldrT="[Text]" custT="1"/>
      <dgm:spPr>
        <a:noFill/>
        <a:ln>
          <a:noFill/>
        </a:ln>
      </dgm:spPr>
      <dgm:t>
        <a:bodyPr/>
        <a:lstStyle/>
        <a:p>
          <a:r>
            <a:rPr lang="de-DE" sz="1000" dirty="0">
              <a:solidFill>
                <a:schemeClr val="tx2"/>
              </a:solidFill>
              <a:hlinkClick xmlns:r="http://schemas.openxmlformats.org/officeDocument/2006/relationships" r:id="rId6" action="ppaction://hlinksldjump">
                <a:extLst>
                  <a:ext uri="{A12FA001-AC4F-418D-AE19-62706E023703}">
                    <ahyp:hlinkClr xmlns="" xmlns:ahyp="http://schemas.microsoft.com/office/drawing/2018/hyperlinkcolor" val="tx"/>
                  </a:ext>
                </a:extLst>
              </a:hlinkClick>
            </a:rPr>
            <a:t>Conclusion &amp; Outlook</a:t>
          </a:r>
          <a:endParaRPr lang="de-DE" sz="1000" dirty="0">
            <a:solidFill>
              <a:schemeClr val="tx2"/>
            </a:solidFill>
          </a:endParaRPr>
        </a:p>
      </dgm:t>
    </dgm:pt>
    <dgm:pt modelId="{4106040F-028E-42DD-87F8-58430B0E10E1}" type="parTrans" cxnId="{AE2F74C6-8F77-4CDE-BBFC-ABC3EC47FEBF}">
      <dgm:prSet/>
      <dgm:spPr/>
      <dgm:t>
        <a:bodyPr/>
        <a:lstStyle/>
        <a:p>
          <a:endParaRPr lang="de-DE" sz="1000">
            <a:solidFill>
              <a:schemeClr val="tx2"/>
            </a:solidFill>
          </a:endParaRPr>
        </a:p>
      </dgm:t>
    </dgm:pt>
    <dgm:pt modelId="{AFC973B9-3AFF-470F-A244-17487CB7D8B3}" type="sibTrans" cxnId="{AE2F74C6-8F77-4CDE-BBFC-ABC3EC47FEBF}">
      <dgm:prSet/>
      <dgm:spPr/>
      <dgm:t>
        <a:bodyPr/>
        <a:lstStyle/>
        <a:p>
          <a:endParaRPr lang="de-DE" sz="1000">
            <a:solidFill>
              <a:schemeClr val="tx2"/>
            </a:solidFill>
          </a:endParaRPr>
        </a:p>
      </dgm:t>
    </dgm:pt>
    <dgm:pt modelId="{32B560EB-88BC-4375-9D1F-C9D38E8CB2CA}" type="pres">
      <dgm:prSet presAssocID="{237BEB4D-0B5B-4D02-9D7F-3239FD4DA668}" presName="Name0" presStyleCnt="0">
        <dgm:presLayoutVars>
          <dgm:dir/>
          <dgm:animLvl val="lvl"/>
          <dgm:resizeHandles val="exact"/>
        </dgm:presLayoutVars>
      </dgm:prSet>
      <dgm:spPr/>
    </dgm:pt>
    <dgm:pt modelId="{9743156B-D500-4C92-AFC6-C18C1CECC48D}" type="pres">
      <dgm:prSet presAssocID="{D9DF7375-28B4-46DC-AC9D-A9ECDB264140}" presName="parTxOnly" presStyleLbl="node1" presStyleIdx="0" presStyleCnt="6">
        <dgm:presLayoutVars>
          <dgm:chMax val="0"/>
          <dgm:chPref val="0"/>
          <dgm:bulletEnabled val="1"/>
        </dgm:presLayoutVars>
      </dgm:prSet>
      <dgm:spPr/>
      <dgm:t>
        <a:bodyPr/>
        <a:lstStyle/>
        <a:p>
          <a:endParaRPr lang="de-DE"/>
        </a:p>
      </dgm:t>
    </dgm:pt>
    <dgm:pt modelId="{5BA802F9-3B67-4129-A9C1-7033187BA7C1}" type="pres">
      <dgm:prSet presAssocID="{579F66FD-0D89-4F19-932C-EA2FA58A1268}" presName="parTxOnlySpace" presStyleCnt="0"/>
      <dgm:spPr/>
    </dgm:pt>
    <dgm:pt modelId="{9E20FAA1-CA10-4308-9020-7505D7EC2CD0}" type="pres">
      <dgm:prSet presAssocID="{21251AAB-E309-4317-9CFF-180FC74089EC}" presName="parTxOnly" presStyleLbl="node1" presStyleIdx="1" presStyleCnt="6">
        <dgm:presLayoutVars>
          <dgm:chMax val="0"/>
          <dgm:chPref val="0"/>
          <dgm:bulletEnabled val="1"/>
        </dgm:presLayoutVars>
      </dgm:prSet>
      <dgm:spPr/>
      <dgm:t>
        <a:bodyPr/>
        <a:lstStyle/>
        <a:p>
          <a:endParaRPr lang="de-DE"/>
        </a:p>
      </dgm:t>
    </dgm:pt>
    <dgm:pt modelId="{E67F4F79-9405-43D6-97A3-B0B36E991465}" type="pres">
      <dgm:prSet presAssocID="{B2087AAC-FD82-4D15-BE07-74C612D7292F}" presName="parTxOnlySpace" presStyleCnt="0"/>
      <dgm:spPr/>
    </dgm:pt>
    <dgm:pt modelId="{14A38BAE-E6E1-4B49-95BF-6BD95B603C5A}" type="pres">
      <dgm:prSet presAssocID="{D5241073-1BE1-49FA-8B74-A2AD4F7A42AD}" presName="parTxOnly" presStyleLbl="node1" presStyleIdx="2" presStyleCnt="6">
        <dgm:presLayoutVars>
          <dgm:chMax val="0"/>
          <dgm:chPref val="0"/>
          <dgm:bulletEnabled val="1"/>
        </dgm:presLayoutVars>
      </dgm:prSet>
      <dgm:spPr/>
      <dgm:t>
        <a:bodyPr/>
        <a:lstStyle/>
        <a:p>
          <a:endParaRPr lang="de-DE"/>
        </a:p>
      </dgm:t>
    </dgm:pt>
    <dgm:pt modelId="{B0059085-A586-4D57-81C0-E8B05389C135}" type="pres">
      <dgm:prSet presAssocID="{46C75B63-C5A2-44BA-9525-BF4A68296C37}" presName="parTxOnlySpace" presStyleCnt="0"/>
      <dgm:spPr/>
    </dgm:pt>
    <dgm:pt modelId="{D8FDAAF1-A56B-44E7-B986-452D539316C3}" type="pres">
      <dgm:prSet presAssocID="{81BB3B79-23D8-4B9D-B739-8F8CC03D7668}" presName="parTxOnly" presStyleLbl="node1" presStyleIdx="3" presStyleCnt="6">
        <dgm:presLayoutVars>
          <dgm:chMax val="0"/>
          <dgm:chPref val="0"/>
          <dgm:bulletEnabled val="1"/>
        </dgm:presLayoutVars>
      </dgm:prSet>
      <dgm:spPr/>
      <dgm:t>
        <a:bodyPr/>
        <a:lstStyle/>
        <a:p>
          <a:endParaRPr lang="de-DE"/>
        </a:p>
      </dgm:t>
    </dgm:pt>
    <dgm:pt modelId="{9BDA1533-DCD8-4032-967D-2DB149FAD0BE}" type="pres">
      <dgm:prSet presAssocID="{C4104583-FDD8-4432-8283-F94AB7A911EE}" presName="parTxOnlySpace" presStyleCnt="0"/>
      <dgm:spPr/>
    </dgm:pt>
    <dgm:pt modelId="{8D5BAE15-73B3-44AF-B08A-EEB910882B56}" type="pres">
      <dgm:prSet presAssocID="{A33C9AD5-1A4B-4323-A3C8-071AC0144C94}" presName="parTxOnly" presStyleLbl="node1" presStyleIdx="4" presStyleCnt="6">
        <dgm:presLayoutVars>
          <dgm:chMax val="0"/>
          <dgm:chPref val="0"/>
          <dgm:bulletEnabled val="1"/>
        </dgm:presLayoutVars>
      </dgm:prSet>
      <dgm:spPr/>
      <dgm:t>
        <a:bodyPr/>
        <a:lstStyle/>
        <a:p>
          <a:endParaRPr lang="de-DE"/>
        </a:p>
      </dgm:t>
    </dgm:pt>
    <dgm:pt modelId="{0D794D3B-7251-4462-9D53-84D8B867D573}" type="pres">
      <dgm:prSet presAssocID="{547424B0-6777-4731-8FFC-CC8AA7BEC78B}" presName="parTxOnlySpace" presStyleCnt="0"/>
      <dgm:spPr/>
    </dgm:pt>
    <dgm:pt modelId="{CF34954E-A71E-465A-9BF7-237C64064711}" type="pres">
      <dgm:prSet presAssocID="{02ED0A32-9CE4-4BB0-864A-1D6F651263B9}" presName="parTxOnly" presStyleLbl="node1" presStyleIdx="5" presStyleCnt="6">
        <dgm:presLayoutVars>
          <dgm:chMax val="0"/>
          <dgm:chPref val="0"/>
          <dgm:bulletEnabled val="1"/>
        </dgm:presLayoutVars>
      </dgm:prSet>
      <dgm:spPr/>
      <dgm:t>
        <a:bodyPr/>
        <a:lstStyle/>
        <a:p>
          <a:endParaRPr lang="de-DE"/>
        </a:p>
      </dgm:t>
    </dgm:pt>
  </dgm:ptLst>
  <dgm:cxnLst>
    <dgm:cxn modelId="{D89FFFAC-42F4-4F51-B4DC-CACB3223691B}" type="presOf" srcId="{02ED0A32-9CE4-4BB0-864A-1D6F651263B9}" destId="{CF34954E-A71E-465A-9BF7-237C64064711}" srcOrd="0" destOrd="0" presId="urn:microsoft.com/office/officeart/2005/8/layout/chevron1"/>
    <dgm:cxn modelId="{F1E7A7F8-3BD3-4889-ADE1-1DCD36BCD3EB}" type="presOf" srcId="{D9DF7375-28B4-46DC-AC9D-A9ECDB264140}" destId="{9743156B-D500-4C92-AFC6-C18C1CECC48D}" srcOrd="0" destOrd="0" presId="urn:microsoft.com/office/officeart/2005/8/layout/chevron1"/>
    <dgm:cxn modelId="{ACB34D47-18CB-4D9B-B7C9-038D2057B310}" type="presOf" srcId="{A33C9AD5-1A4B-4323-A3C8-071AC0144C94}" destId="{8D5BAE15-73B3-44AF-B08A-EEB910882B56}" srcOrd="0" destOrd="0" presId="urn:microsoft.com/office/officeart/2005/8/layout/chevron1"/>
    <dgm:cxn modelId="{F04A0278-033B-43CE-920E-25AA978E17F5}" srcId="{237BEB4D-0B5B-4D02-9D7F-3239FD4DA668}" destId="{A33C9AD5-1A4B-4323-A3C8-071AC0144C94}" srcOrd="4" destOrd="0" parTransId="{9FB1A4C4-C69E-4AFF-B06E-892F0AE2E7CD}" sibTransId="{547424B0-6777-4731-8FFC-CC8AA7BEC78B}"/>
    <dgm:cxn modelId="{CE41791C-6122-491E-9832-BD12EDCB556B}" type="presOf" srcId="{237BEB4D-0B5B-4D02-9D7F-3239FD4DA668}" destId="{32B560EB-88BC-4375-9D1F-C9D38E8CB2CA}" srcOrd="0" destOrd="0" presId="urn:microsoft.com/office/officeart/2005/8/layout/chevron1"/>
    <dgm:cxn modelId="{F3D0E3F5-9960-4AF7-81DB-8CFD200A842C}" type="presOf" srcId="{21251AAB-E309-4317-9CFF-180FC74089EC}" destId="{9E20FAA1-CA10-4308-9020-7505D7EC2CD0}" srcOrd="0" destOrd="0" presId="urn:microsoft.com/office/officeart/2005/8/layout/chevron1"/>
    <dgm:cxn modelId="{3F84B43B-56F3-4C64-BB99-100597CEE418}" type="presOf" srcId="{D5241073-1BE1-49FA-8B74-A2AD4F7A42AD}" destId="{14A38BAE-E6E1-4B49-95BF-6BD95B603C5A}" srcOrd="0" destOrd="0" presId="urn:microsoft.com/office/officeart/2005/8/layout/chevron1"/>
    <dgm:cxn modelId="{AE2F74C6-8F77-4CDE-BBFC-ABC3EC47FEBF}" srcId="{237BEB4D-0B5B-4D02-9D7F-3239FD4DA668}" destId="{02ED0A32-9CE4-4BB0-864A-1D6F651263B9}" srcOrd="5" destOrd="0" parTransId="{4106040F-028E-42DD-87F8-58430B0E10E1}" sibTransId="{AFC973B9-3AFF-470F-A244-17487CB7D8B3}"/>
    <dgm:cxn modelId="{E1660351-2BEC-4B09-8E94-43075D0BE54A}" srcId="{237BEB4D-0B5B-4D02-9D7F-3239FD4DA668}" destId="{21251AAB-E309-4317-9CFF-180FC74089EC}" srcOrd="1" destOrd="0" parTransId="{5F3A3252-3209-497D-A2F7-F5A6E079E181}" sibTransId="{B2087AAC-FD82-4D15-BE07-74C612D7292F}"/>
    <dgm:cxn modelId="{FA979072-9996-4AAD-B1B1-5559E8B109F0}" srcId="{237BEB4D-0B5B-4D02-9D7F-3239FD4DA668}" destId="{81BB3B79-23D8-4B9D-B739-8F8CC03D7668}" srcOrd="3" destOrd="0" parTransId="{9E4FCD75-0D1D-4A6D-A798-3ABFE7CB1BE5}" sibTransId="{C4104583-FDD8-4432-8283-F94AB7A911EE}"/>
    <dgm:cxn modelId="{205F16DC-CAC4-4378-9ED6-C1E2BCC46086}" srcId="{237BEB4D-0B5B-4D02-9D7F-3239FD4DA668}" destId="{D5241073-1BE1-49FA-8B74-A2AD4F7A42AD}" srcOrd="2" destOrd="0" parTransId="{0F6E1CF1-4AE2-4D3F-A84F-E37041ECC890}" sibTransId="{46C75B63-C5A2-44BA-9525-BF4A68296C37}"/>
    <dgm:cxn modelId="{CD8B6146-BEA2-4B05-99CA-ED9779152AC3}" srcId="{237BEB4D-0B5B-4D02-9D7F-3239FD4DA668}" destId="{D9DF7375-28B4-46DC-AC9D-A9ECDB264140}" srcOrd="0" destOrd="0" parTransId="{0D59533A-CA12-4159-957C-99474F84F6A6}" sibTransId="{579F66FD-0D89-4F19-932C-EA2FA58A1268}"/>
    <dgm:cxn modelId="{58A3EAEB-F75E-4D48-ACA5-C2F213CE2B5A}" type="presOf" srcId="{81BB3B79-23D8-4B9D-B739-8F8CC03D7668}" destId="{D8FDAAF1-A56B-44E7-B986-452D539316C3}" srcOrd="0" destOrd="0" presId="urn:microsoft.com/office/officeart/2005/8/layout/chevron1"/>
    <dgm:cxn modelId="{6815C729-BA36-431E-ACB6-FF6125BA4DD6}" type="presParOf" srcId="{32B560EB-88BC-4375-9D1F-C9D38E8CB2CA}" destId="{9743156B-D500-4C92-AFC6-C18C1CECC48D}" srcOrd="0" destOrd="0" presId="urn:microsoft.com/office/officeart/2005/8/layout/chevron1"/>
    <dgm:cxn modelId="{3E45664E-0D16-45EF-9CAE-DD9E562CD661}" type="presParOf" srcId="{32B560EB-88BC-4375-9D1F-C9D38E8CB2CA}" destId="{5BA802F9-3B67-4129-A9C1-7033187BA7C1}" srcOrd="1" destOrd="0" presId="urn:microsoft.com/office/officeart/2005/8/layout/chevron1"/>
    <dgm:cxn modelId="{3BCC06B2-A4DB-49E9-A57E-4B0AEA7261BD}" type="presParOf" srcId="{32B560EB-88BC-4375-9D1F-C9D38E8CB2CA}" destId="{9E20FAA1-CA10-4308-9020-7505D7EC2CD0}" srcOrd="2" destOrd="0" presId="urn:microsoft.com/office/officeart/2005/8/layout/chevron1"/>
    <dgm:cxn modelId="{A7394AC8-CC2D-47E8-BBB1-92765C1E6DB0}" type="presParOf" srcId="{32B560EB-88BC-4375-9D1F-C9D38E8CB2CA}" destId="{E67F4F79-9405-43D6-97A3-B0B36E991465}" srcOrd="3" destOrd="0" presId="urn:microsoft.com/office/officeart/2005/8/layout/chevron1"/>
    <dgm:cxn modelId="{B055914D-D006-4BB1-91AB-8AEC1CD7C790}" type="presParOf" srcId="{32B560EB-88BC-4375-9D1F-C9D38E8CB2CA}" destId="{14A38BAE-E6E1-4B49-95BF-6BD95B603C5A}" srcOrd="4" destOrd="0" presId="urn:microsoft.com/office/officeart/2005/8/layout/chevron1"/>
    <dgm:cxn modelId="{39ED3DE6-4DDE-4B32-BE33-36BD0724D640}" type="presParOf" srcId="{32B560EB-88BC-4375-9D1F-C9D38E8CB2CA}" destId="{B0059085-A586-4D57-81C0-E8B05389C135}" srcOrd="5" destOrd="0" presId="urn:microsoft.com/office/officeart/2005/8/layout/chevron1"/>
    <dgm:cxn modelId="{D2204D53-4903-4911-80B0-E9BFF4CCF2A9}" type="presParOf" srcId="{32B560EB-88BC-4375-9D1F-C9D38E8CB2CA}" destId="{D8FDAAF1-A56B-44E7-B986-452D539316C3}" srcOrd="6" destOrd="0" presId="urn:microsoft.com/office/officeart/2005/8/layout/chevron1"/>
    <dgm:cxn modelId="{B28903A6-F53B-46BF-B7A1-DAC181C9CE2D}" type="presParOf" srcId="{32B560EB-88BC-4375-9D1F-C9D38E8CB2CA}" destId="{9BDA1533-DCD8-4032-967D-2DB149FAD0BE}" srcOrd="7" destOrd="0" presId="urn:microsoft.com/office/officeart/2005/8/layout/chevron1"/>
    <dgm:cxn modelId="{363A2EE2-5F5E-4B0B-968C-BAD17CA8992E}" type="presParOf" srcId="{32B560EB-88BC-4375-9D1F-C9D38E8CB2CA}" destId="{8D5BAE15-73B3-44AF-B08A-EEB910882B56}" srcOrd="8" destOrd="0" presId="urn:microsoft.com/office/officeart/2005/8/layout/chevron1"/>
    <dgm:cxn modelId="{0BE07C60-2605-46D2-9805-7B9BDA5146CE}" type="presParOf" srcId="{32B560EB-88BC-4375-9D1F-C9D38E8CB2CA}" destId="{0D794D3B-7251-4462-9D53-84D8B867D573}" srcOrd="9" destOrd="0" presId="urn:microsoft.com/office/officeart/2005/8/layout/chevron1"/>
    <dgm:cxn modelId="{026279AD-2D48-44A5-BD61-EAD590F41632}" type="presParOf" srcId="{32B560EB-88BC-4375-9D1F-C9D38E8CB2CA}" destId="{CF34954E-A71E-465A-9BF7-237C64064711}" srcOrd="10" destOrd="0" presId="urn:microsoft.com/office/officeart/2005/8/layout/chevron1"/>
  </dgm:cxnLst>
  <dgm:bg>
    <a:solidFill>
      <a:srgbClr val="E2E8C7">
        <a:alpha val="30000"/>
      </a:srgbClr>
    </a:solid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37BEB4D-0B5B-4D02-9D7F-3239FD4DA668}" type="doc">
      <dgm:prSet loTypeId="urn:microsoft.com/office/officeart/2005/8/layout/chevron1" loCatId="process" qsTypeId="urn:microsoft.com/office/officeart/2005/8/quickstyle/simple1" qsCatId="simple" csTypeId="urn:microsoft.com/office/officeart/2005/8/colors/accent1_2" csCatId="accent1" phldr="1"/>
      <dgm:spPr/>
    </dgm:pt>
    <dgm:pt modelId="{D9DF7375-28B4-46DC-AC9D-A9ECDB264140}">
      <dgm:prSet phldrT="[Text]" custT="1"/>
      <dgm:spPr>
        <a:solidFill>
          <a:srgbClr val="E2E8C7"/>
        </a:solidFill>
        <a:ln>
          <a:solidFill>
            <a:srgbClr val="E8EDD2"/>
          </a:solidFill>
        </a:ln>
      </dgm:spPr>
      <dgm:t>
        <a:bodyPr/>
        <a:lstStyle/>
        <a:p>
          <a:r>
            <a:rPr lang="de-DE" sz="1000" b="1" dirty="0">
              <a:solidFill>
                <a:schemeClr val="tx2"/>
              </a:solidFill>
              <a:hlinkClick xmlns:r="http://schemas.openxmlformats.org/officeDocument/2006/relationships" r:id="rId1" action="ppaction://hlinksldjump">
                <a:extLst>
                  <a:ext uri="{A12FA001-AC4F-418D-AE19-62706E023703}">
                    <ahyp:hlinkClr xmlns="" xmlns:ahyp="http://schemas.microsoft.com/office/drawing/2018/hyperlinkcolor" val="tx"/>
                  </a:ext>
                </a:extLst>
              </a:hlinkClick>
            </a:rPr>
            <a:t>Highlights</a:t>
          </a:r>
          <a:endParaRPr lang="de-DE" sz="1000" b="1" dirty="0">
            <a:solidFill>
              <a:schemeClr val="tx2"/>
            </a:solidFill>
          </a:endParaRPr>
        </a:p>
      </dgm:t>
    </dgm:pt>
    <dgm:pt modelId="{0D59533A-CA12-4159-957C-99474F84F6A6}" type="parTrans" cxnId="{CD8B6146-BEA2-4B05-99CA-ED9779152AC3}">
      <dgm:prSet/>
      <dgm:spPr/>
      <dgm:t>
        <a:bodyPr/>
        <a:lstStyle/>
        <a:p>
          <a:endParaRPr lang="de-DE" sz="1000">
            <a:solidFill>
              <a:schemeClr val="tx2"/>
            </a:solidFill>
          </a:endParaRPr>
        </a:p>
      </dgm:t>
    </dgm:pt>
    <dgm:pt modelId="{579F66FD-0D89-4F19-932C-EA2FA58A1268}" type="sibTrans" cxnId="{CD8B6146-BEA2-4B05-99CA-ED9779152AC3}">
      <dgm:prSet/>
      <dgm:spPr/>
      <dgm:t>
        <a:bodyPr/>
        <a:lstStyle/>
        <a:p>
          <a:endParaRPr lang="de-DE" sz="1000">
            <a:solidFill>
              <a:schemeClr val="tx2"/>
            </a:solidFill>
          </a:endParaRPr>
        </a:p>
      </dgm:t>
    </dgm:pt>
    <dgm:pt modelId="{21251AAB-E309-4317-9CFF-180FC74089EC}">
      <dgm:prSet phldrT="[Text]" custT="1"/>
      <dgm:spPr>
        <a:noFill/>
      </dgm:spPr>
      <dgm:t>
        <a:bodyPr/>
        <a:lstStyle/>
        <a:p>
          <a:r>
            <a:rPr lang="de-DE" sz="1000" dirty="0">
              <a:solidFill>
                <a:schemeClr val="tx2"/>
              </a:solidFill>
              <a:hlinkClick xmlns:r="http://schemas.openxmlformats.org/officeDocument/2006/relationships" r:id="rId2" action="ppaction://hlinksldjump">
                <a:extLst>
                  <a:ext uri="{A12FA001-AC4F-418D-AE19-62706E023703}">
                    <ahyp:hlinkClr xmlns="" xmlns:ahyp="http://schemas.microsoft.com/office/drawing/2018/hyperlinkcolor" val="tx"/>
                  </a:ext>
                </a:extLst>
              </a:hlinkClick>
            </a:rPr>
            <a:t>Research </a:t>
          </a:r>
          <a:r>
            <a:rPr lang="de-DE" sz="1000" dirty="0">
              <a:solidFill>
                <a:schemeClr val="tx2">
                  <a:alpha val="30000"/>
                </a:schemeClr>
              </a:solidFill>
              <a:hlinkClick xmlns:r="http://schemas.openxmlformats.org/officeDocument/2006/relationships" r:id="rId2" action="ppaction://hlinksldjump">
                <a:extLst>
                  <a:ext uri="{A12FA001-AC4F-418D-AE19-62706E023703}">
                    <ahyp:hlinkClr xmlns="" xmlns:ahyp="http://schemas.microsoft.com/office/drawing/2018/hyperlinkcolor" val="tx"/>
                  </a:ext>
                </a:extLst>
              </a:hlinkClick>
            </a:rPr>
            <a:t>motivation</a:t>
          </a:r>
          <a:endParaRPr lang="de-DE" sz="1000" dirty="0">
            <a:solidFill>
              <a:schemeClr val="tx2">
                <a:alpha val="30000"/>
              </a:schemeClr>
            </a:solidFill>
          </a:endParaRPr>
        </a:p>
      </dgm:t>
    </dgm:pt>
    <dgm:pt modelId="{5F3A3252-3209-497D-A2F7-F5A6E079E181}" type="parTrans" cxnId="{E1660351-2BEC-4B09-8E94-43075D0BE54A}">
      <dgm:prSet/>
      <dgm:spPr/>
      <dgm:t>
        <a:bodyPr/>
        <a:lstStyle/>
        <a:p>
          <a:endParaRPr lang="de-DE" sz="1000">
            <a:solidFill>
              <a:schemeClr val="tx2"/>
            </a:solidFill>
          </a:endParaRPr>
        </a:p>
      </dgm:t>
    </dgm:pt>
    <dgm:pt modelId="{B2087AAC-FD82-4D15-BE07-74C612D7292F}" type="sibTrans" cxnId="{E1660351-2BEC-4B09-8E94-43075D0BE54A}">
      <dgm:prSet/>
      <dgm:spPr/>
      <dgm:t>
        <a:bodyPr/>
        <a:lstStyle/>
        <a:p>
          <a:endParaRPr lang="de-DE" sz="1000">
            <a:solidFill>
              <a:schemeClr val="tx2"/>
            </a:solidFill>
          </a:endParaRPr>
        </a:p>
      </dgm:t>
    </dgm:pt>
    <dgm:pt modelId="{A33C9AD5-1A4B-4323-A3C8-071AC0144C94}">
      <dgm:prSet phldrT="[Text]" custT="1"/>
      <dgm:spPr>
        <a:noFill/>
      </dgm:spPr>
      <dgm:t>
        <a:bodyPr/>
        <a:lstStyle/>
        <a:p>
          <a:r>
            <a:rPr lang="de-DE" sz="1000" dirty="0">
              <a:solidFill>
                <a:schemeClr val="tx2"/>
              </a:solidFill>
              <a:hlinkClick xmlns:r="http://schemas.openxmlformats.org/officeDocument/2006/relationships" r:id="rId3" action="ppaction://hlinksldjump">
                <a:extLst>
                  <a:ext uri="{A12FA001-AC4F-418D-AE19-62706E023703}">
                    <ahyp:hlinkClr xmlns="" xmlns:ahyp="http://schemas.microsoft.com/office/drawing/2018/hyperlinkcolor" val="tx"/>
                  </a:ext>
                </a:extLst>
              </a:hlinkClick>
            </a:rPr>
            <a:t>Temporal dynamics</a:t>
          </a:r>
          <a:endParaRPr lang="de-DE" sz="1000" dirty="0">
            <a:solidFill>
              <a:schemeClr val="tx2"/>
            </a:solidFill>
          </a:endParaRPr>
        </a:p>
      </dgm:t>
    </dgm:pt>
    <dgm:pt modelId="{9FB1A4C4-C69E-4AFF-B06E-892F0AE2E7CD}" type="parTrans" cxnId="{F04A0278-033B-43CE-920E-25AA978E17F5}">
      <dgm:prSet/>
      <dgm:spPr/>
      <dgm:t>
        <a:bodyPr/>
        <a:lstStyle/>
        <a:p>
          <a:endParaRPr lang="de-DE" sz="1000">
            <a:solidFill>
              <a:schemeClr val="tx2"/>
            </a:solidFill>
          </a:endParaRPr>
        </a:p>
      </dgm:t>
    </dgm:pt>
    <dgm:pt modelId="{547424B0-6777-4731-8FFC-CC8AA7BEC78B}" type="sibTrans" cxnId="{F04A0278-033B-43CE-920E-25AA978E17F5}">
      <dgm:prSet/>
      <dgm:spPr/>
      <dgm:t>
        <a:bodyPr/>
        <a:lstStyle/>
        <a:p>
          <a:endParaRPr lang="de-DE" sz="1000">
            <a:solidFill>
              <a:schemeClr val="tx2"/>
            </a:solidFill>
          </a:endParaRPr>
        </a:p>
      </dgm:t>
    </dgm:pt>
    <dgm:pt modelId="{D5241073-1BE1-49FA-8B74-A2AD4F7A42AD}">
      <dgm:prSet phldrT="[Text]" custT="1"/>
      <dgm:spPr>
        <a:noFill/>
      </dgm:spPr>
      <dgm:t>
        <a:bodyPr/>
        <a:lstStyle/>
        <a:p>
          <a:r>
            <a:rPr lang="de-DE" sz="1000" dirty="0" smtClean="0">
              <a:solidFill>
                <a:schemeClr val="tx2"/>
              </a:solidFill>
              <a:hlinkClick xmlns:r="http://schemas.openxmlformats.org/officeDocument/2006/relationships" r:id="rId4" action="ppaction://hlinksldjump"/>
            </a:rPr>
            <a:t>Sensor </a:t>
          </a:r>
          <a:r>
            <a:rPr lang="de-DE" sz="1000" dirty="0" err="1" smtClean="0">
              <a:solidFill>
                <a:schemeClr val="tx2"/>
              </a:solidFill>
              <a:hlinkClick xmlns:r="http://schemas.openxmlformats.org/officeDocument/2006/relationships" r:id="rId4" action="ppaction://hlinksldjump"/>
            </a:rPr>
            <a:t>network</a:t>
          </a:r>
          <a:r>
            <a:rPr lang="de-DE" sz="1000" dirty="0" smtClean="0">
              <a:solidFill>
                <a:schemeClr val="tx2"/>
              </a:solidFill>
              <a:hlinkClick xmlns:r="http://schemas.openxmlformats.org/officeDocument/2006/relationships" r:id="rId4" action="ppaction://hlinksldjump"/>
            </a:rPr>
            <a:t> &amp; </a:t>
          </a:r>
          <a:r>
            <a:rPr lang="de-DE" sz="1000" dirty="0" err="1" smtClean="0">
              <a:solidFill>
                <a:schemeClr val="tx2"/>
              </a:solidFill>
              <a:hlinkClick xmlns:r="http://schemas.openxmlformats.org/officeDocument/2006/relationships" r:id="rId4" action="ppaction://hlinksldjump"/>
            </a:rPr>
            <a:t>dataset</a:t>
          </a:r>
          <a:endParaRPr lang="de-DE" sz="1000" dirty="0" smtClean="0">
            <a:solidFill>
              <a:schemeClr val="tx2"/>
            </a:solidFill>
          </a:endParaRPr>
        </a:p>
      </dgm:t>
    </dgm:pt>
    <dgm:pt modelId="{0F6E1CF1-4AE2-4D3F-A84F-E37041ECC890}" type="parTrans" cxnId="{205F16DC-CAC4-4378-9ED6-C1E2BCC46086}">
      <dgm:prSet/>
      <dgm:spPr/>
      <dgm:t>
        <a:bodyPr/>
        <a:lstStyle/>
        <a:p>
          <a:endParaRPr lang="de-DE" sz="1000">
            <a:solidFill>
              <a:schemeClr val="tx2"/>
            </a:solidFill>
          </a:endParaRPr>
        </a:p>
      </dgm:t>
    </dgm:pt>
    <dgm:pt modelId="{46C75B63-C5A2-44BA-9525-BF4A68296C37}" type="sibTrans" cxnId="{205F16DC-CAC4-4378-9ED6-C1E2BCC46086}">
      <dgm:prSet/>
      <dgm:spPr/>
      <dgm:t>
        <a:bodyPr/>
        <a:lstStyle/>
        <a:p>
          <a:endParaRPr lang="de-DE" sz="1000">
            <a:solidFill>
              <a:schemeClr val="tx2"/>
            </a:solidFill>
          </a:endParaRPr>
        </a:p>
      </dgm:t>
    </dgm:pt>
    <dgm:pt modelId="{81BB3B79-23D8-4B9D-B739-8F8CC03D7668}">
      <dgm:prSet phldrT="[Text]" custT="1"/>
      <dgm:spPr>
        <a:noFill/>
      </dgm:spPr>
      <dgm:t>
        <a:bodyPr/>
        <a:lstStyle/>
        <a:p>
          <a:r>
            <a:rPr lang="de-DE" sz="1000" dirty="0">
              <a:solidFill>
                <a:schemeClr val="tx2"/>
              </a:solidFill>
              <a:hlinkClick xmlns:r="http://schemas.openxmlformats.org/officeDocument/2006/relationships" r:id="rId5" action="ppaction://hlinksldjump">
                <a:extLst>
                  <a:ext uri="{A12FA001-AC4F-418D-AE19-62706E023703}">
                    <ahyp:hlinkClr xmlns="" xmlns:ahyp="http://schemas.microsoft.com/office/drawing/2018/hyperlinkcolor" val="tx"/>
                  </a:ext>
                </a:extLst>
              </a:hlinkClick>
            </a:rPr>
            <a:t>Spatial </a:t>
          </a:r>
          <a:r>
            <a:rPr lang="de-DE" sz="1000" dirty="0">
              <a:solidFill>
                <a:schemeClr val="tx2">
                  <a:alpha val="30000"/>
                </a:schemeClr>
              </a:solidFill>
              <a:hlinkClick xmlns:r="http://schemas.openxmlformats.org/officeDocument/2006/relationships" r:id="rId5" action="ppaction://hlinksldjump">
                <a:extLst>
                  <a:ext uri="{A12FA001-AC4F-418D-AE19-62706E023703}">
                    <ahyp:hlinkClr xmlns="" xmlns:ahyp="http://schemas.microsoft.com/office/drawing/2018/hyperlinkcolor" val="tx"/>
                  </a:ext>
                </a:extLst>
              </a:hlinkClick>
            </a:rPr>
            <a:t>variability</a:t>
          </a:r>
          <a:endParaRPr lang="de-DE" sz="1000" dirty="0">
            <a:solidFill>
              <a:schemeClr val="tx2">
                <a:alpha val="30000"/>
              </a:schemeClr>
            </a:solidFill>
          </a:endParaRPr>
        </a:p>
      </dgm:t>
    </dgm:pt>
    <dgm:pt modelId="{9E4FCD75-0D1D-4A6D-A798-3ABFE7CB1BE5}" type="parTrans" cxnId="{FA979072-9996-4AAD-B1B1-5559E8B109F0}">
      <dgm:prSet/>
      <dgm:spPr/>
      <dgm:t>
        <a:bodyPr/>
        <a:lstStyle/>
        <a:p>
          <a:endParaRPr lang="de-DE" sz="1000">
            <a:solidFill>
              <a:schemeClr val="tx2"/>
            </a:solidFill>
          </a:endParaRPr>
        </a:p>
      </dgm:t>
    </dgm:pt>
    <dgm:pt modelId="{C4104583-FDD8-4432-8283-F94AB7A911EE}" type="sibTrans" cxnId="{FA979072-9996-4AAD-B1B1-5559E8B109F0}">
      <dgm:prSet/>
      <dgm:spPr/>
      <dgm:t>
        <a:bodyPr/>
        <a:lstStyle/>
        <a:p>
          <a:endParaRPr lang="de-DE" sz="1000">
            <a:solidFill>
              <a:schemeClr val="tx2"/>
            </a:solidFill>
          </a:endParaRPr>
        </a:p>
      </dgm:t>
    </dgm:pt>
    <dgm:pt modelId="{02ED0A32-9CE4-4BB0-864A-1D6F651263B9}">
      <dgm:prSet phldrT="[Text]" custT="1"/>
      <dgm:spPr>
        <a:noFill/>
        <a:ln>
          <a:noFill/>
        </a:ln>
      </dgm:spPr>
      <dgm:t>
        <a:bodyPr/>
        <a:lstStyle/>
        <a:p>
          <a:r>
            <a:rPr lang="de-DE" sz="1000" dirty="0">
              <a:solidFill>
                <a:schemeClr val="tx2"/>
              </a:solidFill>
              <a:hlinkClick xmlns:r="http://schemas.openxmlformats.org/officeDocument/2006/relationships" r:id="rId6" action="ppaction://hlinksldjump">
                <a:extLst>
                  <a:ext uri="{A12FA001-AC4F-418D-AE19-62706E023703}">
                    <ahyp:hlinkClr xmlns="" xmlns:ahyp="http://schemas.microsoft.com/office/drawing/2018/hyperlinkcolor" val="tx"/>
                  </a:ext>
                </a:extLst>
              </a:hlinkClick>
            </a:rPr>
            <a:t>Conclusion &amp; Outlook</a:t>
          </a:r>
          <a:endParaRPr lang="de-DE" sz="1000" dirty="0">
            <a:solidFill>
              <a:schemeClr val="tx2"/>
            </a:solidFill>
          </a:endParaRPr>
        </a:p>
      </dgm:t>
    </dgm:pt>
    <dgm:pt modelId="{4106040F-028E-42DD-87F8-58430B0E10E1}" type="parTrans" cxnId="{AE2F74C6-8F77-4CDE-BBFC-ABC3EC47FEBF}">
      <dgm:prSet/>
      <dgm:spPr/>
      <dgm:t>
        <a:bodyPr/>
        <a:lstStyle/>
        <a:p>
          <a:endParaRPr lang="de-DE" sz="1000">
            <a:solidFill>
              <a:schemeClr val="tx2"/>
            </a:solidFill>
          </a:endParaRPr>
        </a:p>
      </dgm:t>
    </dgm:pt>
    <dgm:pt modelId="{AFC973B9-3AFF-470F-A244-17487CB7D8B3}" type="sibTrans" cxnId="{AE2F74C6-8F77-4CDE-BBFC-ABC3EC47FEBF}">
      <dgm:prSet/>
      <dgm:spPr/>
      <dgm:t>
        <a:bodyPr/>
        <a:lstStyle/>
        <a:p>
          <a:endParaRPr lang="de-DE" sz="1000">
            <a:solidFill>
              <a:schemeClr val="tx2"/>
            </a:solidFill>
          </a:endParaRPr>
        </a:p>
      </dgm:t>
    </dgm:pt>
    <dgm:pt modelId="{32B560EB-88BC-4375-9D1F-C9D38E8CB2CA}" type="pres">
      <dgm:prSet presAssocID="{237BEB4D-0B5B-4D02-9D7F-3239FD4DA668}" presName="Name0" presStyleCnt="0">
        <dgm:presLayoutVars>
          <dgm:dir/>
          <dgm:animLvl val="lvl"/>
          <dgm:resizeHandles val="exact"/>
        </dgm:presLayoutVars>
      </dgm:prSet>
      <dgm:spPr/>
    </dgm:pt>
    <dgm:pt modelId="{9743156B-D500-4C92-AFC6-C18C1CECC48D}" type="pres">
      <dgm:prSet presAssocID="{D9DF7375-28B4-46DC-AC9D-A9ECDB264140}" presName="parTxOnly" presStyleLbl="node1" presStyleIdx="0" presStyleCnt="6">
        <dgm:presLayoutVars>
          <dgm:chMax val="0"/>
          <dgm:chPref val="0"/>
          <dgm:bulletEnabled val="1"/>
        </dgm:presLayoutVars>
      </dgm:prSet>
      <dgm:spPr/>
      <dgm:t>
        <a:bodyPr/>
        <a:lstStyle/>
        <a:p>
          <a:endParaRPr lang="de-DE"/>
        </a:p>
      </dgm:t>
    </dgm:pt>
    <dgm:pt modelId="{5BA802F9-3B67-4129-A9C1-7033187BA7C1}" type="pres">
      <dgm:prSet presAssocID="{579F66FD-0D89-4F19-932C-EA2FA58A1268}" presName="parTxOnlySpace" presStyleCnt="0"/>
      <dgm:spPr/>
    </dgm:pt>
    <dgm:pt modelId="{9E20FAA1-CA10-4308-9020-7505D7EC2CD0}" type="pres">
      <dgm:prSet presAssocID="{21251AAB-E309-4317-9CFF-180FC74089EC}" presName="parTxOnly" presStyleLbl="node1" presStyleIdx="1" presStyleCnt="6">
        <dgm:presLayoutVars>
          <dgm:chMax val="0"/>
          <dgm:chPref val="0"/>
          <dgm:bulletEnabled val="1"/>
        </dgm:presLayoutVars>
      </dgm:prSet>
      <dgm:spPr/>
      <dgm:t>
        <a:bodyPr/>
        <a:lstStyle/>
        <a:p>
          <a:endParaRPr lang="de-DE"/>
        </a:p>
      </dgm:t>
    </dgm:pt>
    <dgm:pt modelId="{E67F4F79-9405-43D6-97A3-B0B36E991465}" type="pres">
      <dgm:prSet presAssocID="{B2087AAC-FD82-4D15-BE07-74C612D7292F}" presName="parTxOnlySpace" presStyleCnt="0"/>
      <dgm:spPr/>
    </dgm:pt>
    <dgm:pt modelId="{14A38BAE-E6E1-4B49-95BF-6BD95B603C5A}" type="pres">
      <dgm:prSet presAssocID="{D5241073-1BE1-49FA-8B74-A2AD4F7A42AD}" presName="parTxOnly" presStyleLbl="node1" presStyleIdx="2" presStyleCnt="6">
        <dgm:presLayoutVars>
          <dgm:chMax val="0"/>
          <dgm:chPref val="0"/>
          <dgm:bulletEnabled val="1"/>
        </dgm:presLayoutVars>
      </dgm:prSet>
      <dgm:spPr/>
      <dgm:t>
        <a:bodyPr/>
        <a:lstStyle/>
        <a:p>
          <a:endParaRPr lang="de-DE"/>
        </a:p>
      </dgm:t>
    </dgm:pt>
    <dgm:pt modelId="{B0059085-A586-4D57-81C0-E8B05389C135}" type="pres">
      <dgm:prSet presAssocID="{46C75B63-C5A2-44BA-9525-BF4A68296C37}" presName="parTxOnlySpace" presStyleCnt="0"/>
      <dgm:spPr/>
    </dgm:pt>
    <dgm:pt modelId="{D8FDAAF1-A56B-44E7-B986-452D539316C3}" type="pres">
      <dgm:prSet presAssocID="{81BB3B79-23D8-4B9D-B739-8F8CC03D7668}" presName="parTxOnly" presStyleLbl="node1" presStyleIdx="3" presStyleCnt="6">
        <dgm:presLayoutVars>
          <dgm:chMax val="0"/>
          <dgm:chPref val="0"/>
          <dgm:bulletEnabled val="1"/>
        </dgm:presLayoutVars>
      </dgm:prSet>
      <dgm:spPr/>
      <dgm:t>
        <a:bodyPr/>
        <a:lstStyle/>
        <a:p>
          <a:endParaRPr lang="de-DE"/>
        </a:p>
      </dgm:t>
    </dgm:pt>
    <dgm:pt modelId="{9BDA1533-DCD8-4032-967D-2DB149FAD0BE}" type="pres">
      <dgm:prSet presAssocID="{C4104583-FDD8-4432-8283-F94AB7A911EE}" presName="parTxOnlySpace" presStyleCnt="0"/>
      <dgm:spPr/>
    </dgm:pt>
    <dgm:pt modelId="{8D5BAE15-73B3-44AF-B08A-EEB910882B56}" type="pres">
      <dgm:prSet presAssocID="{A33C9AD5-1A4B-4323-A3C8-071AC0144C94}" presName="parTxOnly" presStyleLbl="node1" presStyleIdx="4" presStyleCnt="6">
        <dgm:presLayoutVars>
          <dgm:chMax val="0"/>
          <dgm:chPref val="0"/>
          <dgm:bulletEnabled val="1"/>
        </dgm:presLayoutVars>
      </dgm:prSet>
      <dgm:spPr/>
      <dgm:t>
        <a:bodyPr/>
        <a:lstStyle/>
        <a:p>
          <a:endParaRPr lang="de-DE"/>
        </a:p>
      </dgm:t>
    </dgm:pt>
    <dgm:pt modelId="{0D794D3B-7251-4462-9D53-84D8B867D573}" type="pres">
      <dgm:prSet presAssocID="{547424B0-6777-4731-8FFC-CC8AA7BEC78B}" presName="parTxOnlySpace" presStyleCnt="0"/>
      <dgm:spPr/>
    </dgm:pt>
    <dgm:pt modelId="{CF34954E-A71E-465A-9BF7-237C64064711}" type="pres">
      <dgm:prSet presAssocID="{02ED0A32-9CE4-4BB0-864A-1D6F651263B9}" presName="parTxOnly" presStyleLbl="node1" presStyleIdx="5" presStyleCnt="6">
        <dgm:presLayoutVars>
          <dgm:chMax val="0"/>
          <dgm:chPref val="0"/>
          <dgm:bulletEnabled val="1"/>
        </dgm:presLayoutVars>
      </dgm:prSet>
      <dgm:spPr/>
      <dgm:t>
        <a:bodyPr/>
        <a:lstStyle/>
        <a:p>
          <a:endParaRPr lang="de-DE"/>
        </a:p>
      </dgm:t>
    </dgm:pt>
  </dgm:ptLst>
  <dgm:cxnLst>
    <dgm:cxn modelId="{D89FFFAC-42F4-4F51-B4DC-CACB3223691B}" type="presOf" srcId="{02ED0A32-9CE4-4BB0-864A-1D6F651263B9}" destId="{CF34954E-A71E-465A-9BF7-237C64064711}" srcOrd="0" destOrd="0" presId="urn:microsoft.com/office/officeart/2005/8/layout/chevron1"/>
    <dgm:cxn modelId="{F1E7A7F8-3BD3-4889-ADE1-1DCD36BCD3EB}" type="presOf" srcId="{D9DF7375-28B4-46DC-AC9D-A9ECDB264140}" destId="{9743156B-D500-4C92-AFC6-C18C1CECC48D}" srcOrd="0" destOrd="0" presId="urn:microsoft.com/office/officeart/2005/8/layout/chevron1"/>
    <dgm:cxn modelId="{ACB34D47-18CB-4D9B-B7C9-038D2057B310}" type="presOf" srcId="{A33C9AD5-1A4B-4323-A3C8-071AC0144C94}" destId="{8D5BAE15-73B3-44AF-B08A-EEB910882B56}" srcOrd="0" destOrd="0" presId="urn:microsoft.com/office/officeart/2005/8/layout/chevron1"/>
    <dgm:cxn modelId="{F04A0278-033B-43CE-920E-25AA978E17F5}" srcId="{237BEB4D-0B5B-4D02-9D7F-3239FD4DA668}" destId="{A33C9AD5-1A4B-4323-A3C8-071AC0144C94}" srcOrd="4" destOrd="0" parTransId="{9FB1A4C4-C69E-4AFF-B06E-892F0AE2E7CD}" sibTransId="{547424B0-6777-4731-8FFC-CC8AA7BEC78B}"/>
    <dgm:cxn modelId="{CE41791C-6122-491E-9832-BD12EDCB556B}" type="presOf" srcId="{237BEB4D-0B5B-4D02-9D7F-3239FD4DA668}" destId="{32B560EB-88BC-4375-9D1F-C9D38E8CB2CA}" srcOrd="0" destOrd="0" presId="urn:microsoft.com/office/officeart/2005/8/layout/chevron1"/>
    <dgm:cxn modelId="{F3D0E3F5-9960-4AF7-81DB-8CFD200A842C}" type="presOf" srcId="{21251AAB-E309-4317-9CFF-180FC74089EC}" destId="{9E20FAA1-CA10-4308-9020-7505D7EC2CD0}" srcOrd="0" destOrd="0" presId="urn:microsoft.com/office/officeart/2005/8/layout/chevron1"/>
    <dgm:cxn modelId="{3F84B43B-56F3-4C64-BB99-100597CEE418}" type="presOf" srcId="{D5241073-1BE1-49FA-8B74-A2AD4F7A42AD}" destId="{14A38BAE-E6E1-4B49-95BF-6BD95B603C5A}" srcOrd="0" destOrd="0" presId="urn:microsoft.com/office/officeart/2005/8/layout/chevron1"/>
    <dgm:cxn modelId="{AE2F74C6-8F77-4CDE-BBFC-ABC3EC47FEBF}" srcId="{237BEB4D-0B5B-4D02-9D7F-3239FD4DA668}" destId="{02ED0A32-9CE4-4BB0-864A-1D6F651263B9}" srcOrd="5" destOrd="0" parTransId="{4106040F-028E-42DD-87F8-58430B0E10E1}" sibTransId="{AFC973B9-3AFF-470F-A244-17487CB7D8B3}"/>
    <dgm:cxn modelId="{E1660351-2BEC-4B09-8E94-43075D0BE54A}" srcId="{237BEB4D-0B5B-4D02-9D7F-3239FD4DA668}" destId="{21251AAB-E309-4317-9CFF-180FC74089EC}" srcOrd="1" destOrd="0" parTransId="{5F3A3252-3209-497D-A2F7-F5A6E079E181}" sibTransId="{B2087AAC-FD82-4D15-BE07-74C612D7292F}"/>
    <dgm:cxn modelId="{FA979072-9996-4AAD-B1B1-5559E8B109F0}" srcId="{237BEB4D-0B5B-4D02-9D7F-3239FD4DA668}" destId="{81BB3B79-23D8-4B9D-B739-8F8CC03D7668}" srcOrd="3" destOrd="0" parTransId="{9E4FCD75-0D1D-4A6D-A798-3ABFE7CB1BE5}" sibTransId="{C4104583-FDD8-4432-8283-F94AB7A911EE}"/>
    <dgm:cxn modelId="{205F16DC-CAC4-4378-9ED6-C1E2BCC46086}" srcId="{237BEB4D-0B5B-4D02-9D7F-3239FD4DA668}" destId="{D5241073-1BE1-49FA-8B74-A2AD4F7A42AD}" srcOrd="2" destOrd="0" parTransId="{0F6E1CF1-4AE2-4D3F-A84F-E37041ECC890}" sibTransId="{46C75B63-C5A2-44BA-9525-BF4A68296C37}"/>
    <dgm:cxn modelId="{CD8B6146-BEA2-4B05-99CA-ED9779152AC3}" srcId="{237BEB4D-0B5B-4D02-9D7F-3239FD4DA668}" destId="{D9DF7375-28B4-46DC-AC9D-A9ECDB264140}" srcOrd="0" destOrd="0" parTransId="{0D59533A-CA12-4159-957C-99474F84F6A6}" sibTransId="{579F66FD-0D89-4F19-932C-EA2FA58A1268}"/>
    <dgm:cxn modelId="{58A3EAEB-F75E-4D48-ACA5-C2F213CE2B5A}" type="presOf" srcId="{81BB3B79-23D8-4B9D-B739-8F8CC03D7668}" destId="{D8FDAAF1-A56B-44E7-B986-452D539316C3}" srcOrd="0" destOrd="0" presId="urn:microsoft.com/office/officeart/2005/8/layout/chevron1"/>
    <dgm:cxn modelId="{6815C729-BA36-431E-ACB6-FF6125BA4DD6}" type="presParOf" srcId="{32B560EB-88BC-4375-9D1F-C9D38E8CB2CA}" destId="{9743156B-D500-4C92-AFC6-C18C1CECC48D}" srcOrd="0" destOrd="0" presId="urn:microsoft.com/office/officeart/2005/8/layout/chevron1"/>
    <dgm:cxn modelId="{3E45664E-0D16-45EF-9CAE-DD9E562CD661}" type="presParOf" srcId="{32B560EB-88BC-4375-9D1F-C9D38E8CB2CA}" destId="{5BA802F9-3B67-4129-A9C1-7033187BA7C1}" srcOrd="1" destOrd="0" presId="urn:microsoft.com/office/officeart/2005/8/layout/chevron1"/>
    <dgm:cxn modelId="{3BCC06B2-A4DB-49E9-A57E-4B0AEA7261BD}" type="presParOf" srcId="{32B560EB-88BC-4375-9D1F-C9D38E8CB2CA}" destId="{9E20FAA1-CA10-4308-9020-7505D7EC2CD0}" srcOrd="2" destOrd="0" presId="urn:microsoft.com/office/officeart/2005/8/layout/chevron1"/>
    <dgm:cxn modelId="{A7394AC8-CC2D-47E8-BBB1-92765C1E6DB0}" type="presParOf" srcId="{32B560EB-88BC-4375-9D1F-C9D38E8CB2CA}" destId="{E67F4F79-9405-43D6-97A3-B0B36E991465}" srcOrd="3" destOrd="0" presId="urn:microsoft.com/office/officeart/2005/8/layout/chevron1"/>
    <dgm:cxn modelId="{B055914D-D006-4BB1-91AB-8AEC1CD7C790}" type="presParOf" srcId="{32B560EB-88BC-4375-9D1F-C9D38E8CB2CA}" destId="{14A38BAE-E6E1-4B49-95BF-6BD95B603C5A}" srcOrd="4" destOrd="0" presId="urn:microsoft.com/office/officeart/2005/8/layout/chevron1"/>
    <dgm:cxn modelId="{39ED3DE6-4DDE-4B32-BE33-36BD0724D640}" type="presParOf" srcId="{32B560EB-88BC-4375-9D1F-C9D38E8CB2CA}" destId="{B0059085-A586-4D57-81C0-E8B05389C135}" srcOrd="5" destOrd="0" presId="urn:microsoft.com/office/officeart/2005/8/layout/chevron1"/>
    <dgm:cxn modelId="{D2204D53-4903-4911-80B0-E9BFF4CCF2A9}" type="presParOf" srcId="{32B560EB-88BC-4375-9D1F-C9D38E8CB2CA}" destId="{D8FDAAF1-A56B-44E7-B986-452D539316C3}" srcOrd="6" destOrd="0" presId="urn:microsoft.com/office/officeart/2005/8/layout/chevron1"/>
    <dgm:cxn modelId="{B28903A6-F53B-46BF-B7A1-DAC181C9CE2D}" type="presParOf" srcId="{32B560EB-88BC-4375-9D1F-C9D38E8CB2CA}" destId="{9BDA1533-DCD8-4032-967D-2DB149FAD0BE}" srcOrd="7" destOrd="0" presId="urn:microsoft.com/office/officeart/2005/8/layout/chevron1"/>
    <dgm:cxn modelId="{363A2EE2-5F5E-4B0B-968C-BAD17CA8992E}" type="presParOf" srcId="{32B560EB-88BC-4375-9D1F-C9D38E8CB2CA}" destId="{8D5BAE15-73B3-44AF-B08A-EEB910882B56}" srcOrd="8" destOrd="0" presId="urn:microsoft.com/office/officeart/2005/8/layout/chevron1"/>
    <dgm:cxn modelId="{0BE07C60-2605-46D2-9805-7B9BDA5146CE}" type="presParOf" srcId="{32B560EB-88BC-4375-9D1F-C9D38E8CB2CA}" destId="{0D794D3B-7251-4462-9D53-84D8B867D573}" srcOrd="9" destOrd="0" presId="urn:microsoft.com/office/officeart/2005/8/layout/chevron1"/>
    <dgm:cxn modelId="{026279AD-2D48-44A5-BD61-EAD590F41632}" type="presParOf" srcId="{32B560EB-88BC-4375-9D1F-C9D38E8CB2CA}" destId="{CF34954E-A71E-465A-9BF7-237C64064711}" srcOrd="10" destOrd="0" presId="urn:microsoft.com/office/officeart/2005/8/layout/chevron1"/>
  </dgm:cxnLst>
  <dgm:bg>
    <a:solidFill>
      <a:srgbClr val="E2E8C7">
        <a:alpha val="30000"/>
      </a:srgbClr>
    </a:solid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37BEB4D-0B5B-4D02-9D7F-3239FD4DA668}" type="doc">
      <dgm:prSet loTypeId="urn:microsoft.com/office/officeart/2005/8/layout/chevron1" loCatId="process" qsTypeId="urn:microsoft.com/office/officeart/2005/8/quickstyle/simple1" qsCatId="simple" csTypeId="urn:microsoft.com/office/officeart/2005/8/colors/accent1_2" csCatId="accent1" phldr="1"/>
      <dgm:spPr/>
    </dgm:pt>
    <dgm:pt modelId="{D9DF7375-28B4-46DC-AC9D-A9ECDB264140}">
      <dgm:prSet phldrT="[Text]" custT="1"/>
      <dgm:spPr>
        <a:solidFill>
          <a:srgbClr val="E2E8C7"/>
        </a:solidFill>
        <a:ln>
          <a:solidFill>
            <a:srgbClr val="E8EDD2"/>
          </a:solidFill>
        </a:ln>
      </dgm:spPr>
      <dgm:t>
        <a:bodyPr/>
        <a:lstStyle/>
        <a:p>
          <a:r>
            <a:rPr lang="de-DE" sz="1000" b="1" dirty="0">
              <a:solidFill>
                <a:schemeClr val="tx2"/>
              </a:solidFill>
              <a:hlinkClick xmlns:r="http://schemas.openxmlformats.org/officeDocument/2006/relationships" r:id="rId1" action="ppaction://hlinksldjump">
                <a:extLst>
                  <a:ext uri="{A12FA001-AC4F-418D-AE19-62706E023703}">
                    <ahyp:hlinkClr xmlns="" xmlns:ahyp="http://schemas.microsoft.com/office/drawing/2018/hyperlinkcolor" val="tx"/>
                  </a:ext>
                </a:extLst>
              </a:hlinkClick>
            </a:rPr>
            <a:t>Highlights</a:t>
          </a:r>
          <a:endParaRPr lang="de-DE" sz="1000" b="1" dirty="0">
            <a:solidFill>
              <a:schemeClr val="tx2"/>
            </a:solidFill>
          </a:endParaRPr>
        </a:p>
      </dgm:t>
    </dgm:pt>
    <dgm:pt modelId="{0D59533A-CA12-4159-957C-99474F84F6A6}" type="parTrans" cxnId="{CD8B6146-BEA2-4B05-99CA-ED9779152AC3}">
      <dgm:prSet/>
      <dgm:spPr/>
      <dgm:t>
        <a:bodyPr/>
        <a:lstStyle/>
        <a:p>
          <a:endParaRPr lang="de-DE" sz="1000">
            <a:solidFill>
              <a:schemeClr val="tx2"/>
            </a:solidFill>
          </a:endParaRPr>
        </a:p>
      </dgm:t>
    </dgm:pt>
    <dgm:pt modelId="{579F66FD-0D89-4F19-932C-EA2FA58A1268}" type="sibTrans" cxnId="{CD8B6146-BEA2-4B05-99CA-ED9779152AC3}">
      <dgm:prSet/>
      <dgm:spPr/>
      <dgm:t>
        <a:bodyPr/>
        <a:lstStyle/>
        <a:p>
          <a:endParaRPr lang="de-DE" sz="1000">
            <a:solidFill>
              <a:schemeClr val="tx2"/>
            </a:solidFill>
          </a:endParaRPr>
        </a:p>
      </dgm:t>
    </dgm:pt>
    <dgm:pt modelId="{21251AAB-E309-4317-9CFF-180FC74089EC}">
      <dgm:prSet phldrT="[Text]" custT="1"/>
      <dgm:spPr>
        <a:noFill/>
      </dgm:spPr>
      <dgm:t>
        <a:bodyPr/>
        <a:lstStyle/>
        <a:p>
          <a:r>
            <a:rPr lang="de-DE" sz="1000" dirty="0">
              <a:solidFill>
                <a:schemeClr val="tx2"/>
              </a:solidFill>
              <a:hlinkClick xmlns:r="http://schemas.openxmlformats.org/officeDocument/2006/relationships" r:id="rId2" action="ppaction://hlinksldjump">
                <a:extLst>
                  <a:ext uri="{A12FA001-AC4F-418D-AE19-62706E023703}">
                    <ahyp:hlinkClr xmlns="" xmlns:ahyp="http://schemas.microsoft.com/office/drawing/2018/hyperlinkcolor" val="tx"/>
                  </a:ext>
                </a:extLst>
              </a:hlinkClick>
            </a:rPr>
            <a:t>Research </a:t>
          </a:r>
          <a:r>
            <a:rPr lang="de-DE" sz="1000" dirty="0">
              <a:solidFill>
                <a:schemeClr val="tx2">
                  <a:alpha val="30000"/>
                </a:schemeClr>
              </a:solidFill>
              <a:hlinkClick xmlns:r="http://schemas.openxmlformats.org/officeDocument/2006/relationships" r:id="rId2" action="ppaction://hlinksldjump">
                <a:extLst>
                  <a:ext uri="{A12FA001-AC4F-418D-AE19-62706E023703}">
                    <ahyp:hlinkClr xmlns="" xmlns:ahyp="http://schemas.microsoft.com/office/drawing/2018/hyperlinkcolor" val="tx"/>
                  </a:ext>
                </a:extLst>
              </a:hlinkClick>
            </a:rPr>
            <a:t>motivation</a:t>
          </a:r>
          <a:endParaRPr lang="de-DE" sz="1000" dirty="0">
            <a:solidFill>
              <a:schemeClr val="tx2">
                <a:alpha val="30000"/>
              </a:schemeClr>
            </a:solidFill>
          </a:endParaRPr>
        </a:p>
      </dgm:t>
    </dgm:pt>
    <dgm:pt modelId="{5F3A3252-3209-497D-A2F7-F5A6E079E181}" type="parTrans" cxnId="{E1660351-2BEC-4B09-8E94-43075D0BE54A}">
      <dgm:prSet/>
      <dgm:spPr/>
      <dgm:t>
        <a:bodyPr/>
        <a:lstStyle/>
        <a:p>
          <a:endParaRPr lang="de-DE" sz="1000">
            <a:solidFill>
              <a:schemeClr val="tx2"/>
            </a:solidFill>
          </a:endParaRPr>
        </a:p>
      </dgm:t>
    </dgm:pt>
    <dgm:pt modelId="{B2087AAC-FD82-4D15-BE07-74C612D7292F}" type="sibTrans" cxnId="{E1660351-2BEC-4B09-8E94-43075D0BE54A}">
      <dgm:prSet/>
      <dgm:spPr/>
      <dgm:t>
        <a:bodyPr/>
        <a:lstStyle/>
        <a:p>
          <a:endParaRPr lang="de-DE" sz="1000">
            <a:solidFill>
              <a:schemeClr val="tx2"/>
            </a:solidFill>
          </a:endParaRPr>
        </a:p>
      </dgm:t>
    </dgm:pt>
    <dgm:pt modelId="{A33C9AD5-1A4B-4323-A3C8-071AC0144C94}">
      <dgm:prSet phldrT="[Text]" custT="1"/>
      <dgm:spPr>
        <a:noFill/>
      </dgm:spPr>
      <dgm:t>
        <a:bodyPr/>
        <a:lstStyle/>
        <a:p>
          <a:r>
            <a:rPr lang="de-DE" sz="1000" dirty="0">
              <a:solidFill>
                <a:schemeClr val="tx2"/>
              </a:solidFill>
              <a:hlinkClick xmlns:r="http://schemas.openxmlformats.org/officeDocument/2006/relationships" r:id="rId3" action="ppaction://hlinksldjump">
                <a:extLst>
                  <a:ext uri="{A12FA001-AC4F-418D-AE19-62706E023703}">
                    <ahyp:hlinkClr xmlns="" xmlns:ahyp="http://schemas.microsoft.com/office/drawing/2018/hyperlinkcolor" val="tx"/>
                  </a:ext>
                </a:extLst>
              </a:hlinkClick>
            </a:rPr>
            <a:t>Temporal dynamics</a:t>
          </a:r>
          <a:endParaRPr lang="de-DE" sz="1000" dirty="0">
            <a:solidFill>
              <a:schemeClr val="tx2"/>
            </a:solidFill>
          </a:endParaRPr>
        </a:p>
      </dgm:t>
    </dgm:pt>
    <dgm:pt modelId="{9FB1A4C4-C69E-4AFF-B06E-892F0AE2E7CD}" type="parTrans" cxnId="{F04A0278-033B-43CE-920E-25AA978E17F5}">
      <dgm:prSet/>
      <dgm:spPr/>
      <dgm:t>
        <a:bodyPr/>
        <a:lstStyle/>
        <a:p>
          <a:endParaRPr lang="de-DE" sz="1000">
            <a:solidFill>
              <a:schemeClr val="tx2"/>
            </a:solidFill>
          </a:endParaRPr>
        </a:p>
      </dgm:t>
    </dgm:pt>
    <dgm:pt modelId="{547424B0-6777-4731-8FFC-CC8AA7BEC78B}" type="sibTrans" cxnId="{F04A0278-033B-43CE-920E-25AA978E17F5}">
      <dgm:prSet/>
      <dgm:spPr/>
      <dgm:t>
        <a:bodyPr/>
        <a:lstStyle/>
        <a:p>
          <a:endParaRPr lang="de-DE" sz="1000">
            <a:solidFill>
              <a:schemeClr val="tx2"/>
            </a:solidFill>
          </a:endParaRPr>
        </a:p>
      </dgm:t>
    </dgm:pt>
    <dgm:pt modelId="{D5241073-1BE1-49FA-8B74-A2AD4F7A42AD}">
      <dgm:prSet phldrT="[Text]" custT="1"/>
      <dgm:spPr>
        <a:noFill/>
      </dgm:spPr>
      <dgm:t>
        <a:bodyPr/>
        <a:lstStyle/>
        <a:p>
          <a:r>
            <a:rPr lang="de-DE" sz="1000" dirty="0" smtClean="0">
              <a:solidFill>
                <a:schemeClr val="tx2"/>
              </a:solidFill>
              <a:hlinkClick xmlns:r="http://schemas.openxmlformats.org/officeDocument/2006/relationships" r:id="rId4" action="ppaction://hlinksldjump"/>
            </a:rPr>
            <a:t>Sensor </a:t>
          </a:r>
          <a:r>
            <a:rPr lang="de-DE" sz="1000" dirty="0" err="1" smtClean="0">
              <a:solidFill>
                <a:schemeClr val="tx2"/>
              </a:solidFill>
              <a:hlinkClick xmlns:r="http://schemas.openxmlformats.org/officeDocument/2006/relationships" r:id="rId4" action="ppaction://hlinksldjump"/>
            </a:rPr>
            <a:t>network</a:t>
          </a:r>
          <a:r>
            <a:rPr lang="de-DE" sz="1000" dirty="0" smtClean="0">
              <a:solidFill>
                <a:schemeClr val="tx2"/>
              </a:solidFill>
              <a:hlinkClick xmlns:r="http://schemas.openxmlformats.org/officeDocument/2006/relationships" r:id="rId4" action="ppaction://hlinksldjump"/>
            </a:rPr>
            <a:t> &amp; </a:t>
          </a:r>
          <a:r>
            <a:rPr lang="de-DE" sz="1000" dirty="0" err="1" smtClean="0">
              <a:solidFill>
                <a:schemeClr val="tx2"/>
              </a:solidFill>
              <a:hlinkClick xmlns:r="http://schemas.openxmlformats.org/officeDocument/2006/relationships" r:id="rId4" action="ppaction://hlinksldjump"/>
            </a:rPr>
            <a:t>dataset</a:t>
          </a:r>
          <a:endParaRPr lang="de-DE" sz="1000" dirty="0" smtClean="0">
            <a:solidFill>
              <a:schemeClr val="tx2"/>
            </a:solidFill>
          </a:endParaRPr>
        </a:p>
      </dgm:t>
    </dgm:pt>
    <dgm:pt modelId="{0F6E1CF1-4AE2-4D3F-A84F-E37041ECC890}" type="parTrans" cxnId="{205F16DC-CAC4-4378-9ED6-C1E2BCC46086}">
      <dgm:prSet/>
      <dgm:spPr/>
      <dgm:t>
        <a:bodyPr/>
        <a:lstStyle/>
        <a:p>
          <a:endParaRPr lang="de-DE" sz="1000">
            <a:solidFill>
              <a:schemeClr val="tx2"/>
            </a:solidFill>
          </a:endParaRPr>
        </a:p>
      </dgm:t>
    </dgm:pt>
    <dgm:pt modelId="{46C75B63-C5A2-44BA-9525-BF4A68296C37}" type="sibTrans" cxnId="{205F16DC-CAC4-4378-9ED6-C1E2BCC46086}">
      <dgm:prSet/>
      <dgm:spPr/>
      <dgm:t>
        <a:bodyPr/>
        <a:lstStyle/>
        <a:p>
          <a:endParaRPr lang="de-DE" sz="1000">
            <a:solidFill>
              <a:schemeClr val="tx2"/>
            </a:solidFill>
          </a:endParaRPr>
        </a:p>
      </dgm:t>
    </dgm:pt>
    <dgm:pt modelId="{81BB3B79-23D8-4B9D-B739-8F8CC03D7668}">
      <dgm:prSet phldrT="[Text]" custT="1"/>
      <dgm:spPr>
        <a:noFill/>
      </dgm:spPr>
      <dgm:t>
        <a:bodyPr/>
        <a:lstStyle/>
        <a:p>
          <a:r>
            <a:rPr lang="de-DE" sz="1000" dirty="0">
              <a:solidFill>
                <a:schemeClr val="tx2"/>
              </a:solidFill>
              <a:hlinkClick xmlns:r="http://schemas.openxmlformats.org/officeDocument/2006/relationships" r:id="rId5" action="ppaction://hlinksldjump">
                <a:extLst>
                  <a:ext uri="{A12FA001-AC4F-418D-AE19-62706E023703}">
                    <ahyp:hlinkClr xmlns="" xmlns:ahyp="http://schemas.microsoft.com/office/drawing/2018/hyperlinkcolor" val="tx"/>
                  </a:ext>
                </a:extLst>
              </a:hlinkClick>
            </a:rPr>
            <a:t>Spatial </a:t>
          </a:r>
          <a:r>
            <a:rPr lang="de-DE" sz="1000" dirty="0">
              <a:solidFill>
                <a:schemeClr val="tx2">
                  <a:alpha val="30000"/>
                </a:schemeClr>
              </a:solidFill>
              <a:hlinkClick xmlns:r="http://schemas.openxmlformats.org/officeDocument/2006/relationships" r:id="rId5" action="ppaction://hlinksldjump">
                <a:extLst>
                  <a:ext uri="{A12FA001-AC4F-418D-AE19-62706E023703}">
                    <ahyp:hlinkClr xmlns="" xmlns:ahyp="http://schemas.microsoft.com/office/drawing/2018/hyperlinkcolor" val="tx"/>
                  </a:ext>
                </a:extLst>
              </a:hlinkClick>
            </a:rPr>
            <a:t>variability</a:t>
          </a:r>
          <a:endParaRPr lang="de-DE" sz="1000" dirty="0">
            <a:solidFill>
              <a:schemeClr val="tx2">
                <a:alpha val="30000"/>
              </a:schemeClr>
            </a:solidFill>
          </a:endParaRPr>
        </a:p>
      </dgm:t>
    </dgm:pt>
    <dgm:pt modelId="{9E4FCD75-0D1D-4A6D-A798-3ABFE7CB1BE5}" type="parTrans" cxnId="{FA979072-9996-4AAD-B1B1-5559E8B109F0}">
      <dgm:prSet/>
      <dgm:spPr/>
      <dgm:t>
        <a:bodyPr/>
        <a:lstStyle/>
        <a:p>
          <a:endParaRPr lang="de-DE" sz="1000">
            <a:solidFill>
              <a:schemeClr val="tx2"/>
            </a:solidFill>
          </a:endParaRPr>
        </a:p>
      </dgm:t>
    </dgm:pt>
    <dgm:pt modelId="{C4104583-FDD8-4432-8283-F94AB7A911EE}" type="sibTrans" cxnId="{FA979072-9996-4AAD-B1B1-5559E8B109F0}">
      <dgm:prSet/>
      <dgm:spPr/>
      <dgm:t>
        <a:bodyPr/>
        <a:lstStyle/>
        <a:p>
          <a:endParaRPr lang="de-DE" sz="1000">
            <a:solidFill>
              <a:schemeClr val="tx2"/>
            </a:solidFill>
          </a:endParaRPr>
        </a:p>
      </dgm:t>
    </dgm:pt>
    <dgm:pt modelId="{02ED0A32-9CE4-4BB0-864A-1D6F651263B9}">
      <dgm:prSet phldrT="[Text]" custT="1"/>
      <dgm:spPr>
        <a:noFill/>
        <a:ln>
          <a:noFill/>
        </a:ln>
      </dgm:spPr>
      <dgm:t>
        <a:bodyPr/>
        <a:lstStyle/>
        <a:p>
          <a:r>
            <a:rPr lang="de-DE" sz="1000" dirty="0">
              <a:solidFill>
                <a:schemeClr val="tx2"/>
              </a:solidFill>
              <a:hlinkClick xmlns:r="http://schemas.openxmlformats.org/officeDocument/2006/relationships" r:id="rId6" action="ppaction://hlinksldjump">
                <a:extLst>
                  <a:ext uri="{A12FA001-AC4F-418D-AE19-62706E023703}">
                    <ahyp:hlinkClr xmlns="" xmlns:ahyp="http://schemas.microsoft.com/office/drawing/2018/hyperlinkcolor" val="tx"/>
                  </a:ext>
                </a:extLst>
              </a:hlinkClick>
            </a:rPr>
            <a:t>Conclusion &amp; Outlook</a:t>
          </a:r>
          <a:endParaRPr lang="de-DE" sz="1000" dirty="0">
            <a:solidFill>
              <a:schemeClr val="tx2"/>
            </a:solidFill>
          </a:endParaRPr>
        </a:p>
      </dgm:t>
    </dgm:pt>
    <dgm:pt modelId="{4106040F-028E-42DD-87F8-58430B0E10E1}" type="parTrans" cxnId="{AE2F74C6-8F77-4CDE-BBFC-ABC3EC47FEBF}">
      <dgm:prSet/>
      <dgm:spPr/>
      <dgm:t>
        <a:bodyPr/>
        <a:lstStyle/>
        <a:p>
          <a:endParaRPr lang="de-DE" sz="1000">
            <a:solidFill>
              <a:schemeClr val="tx2"/>
            </a:solidFill>
          </a:endParaRPr>
        </a:p>
      </dgm:t>
    </dgm:pt>
    <dgm:pt modelId="{AFC973B9-3AFF-470F-A244-17487CB7D8B3}" type="sibTrans" cxnId="{AE2F74C6-8F77-4CDE-BBFC-ABC3EC47FEBF}">
      <dgm:prSet/>
      <dgm:spPr/>
      <dgm:t>
        <a:bodyPr/>
        <a:lstStyle/>
        <a:p>
          <a:endParaRPr lang="de-DE" sz="1000">
            <a:solidFill>
              <a:schemeClr val="tx2"/>
            </a:solidFill>
          </a:endParaRPr>
        </a:p>
      </dgm:t>
    </dgm:pt>
    <dgm:pt modelId="{32B560EB-88BC-4375-9D1F-C9D38E8CB2CA}" type="pres">
      <dgm:prSet presAssocID="{237BEB4D-0B5B-4D02-9D7F-3239FD4DA668}" presName="Name0" presStyleCnt="0">
        <dgm:presLayoutVars>
          <dgm:dir/>
          <dgm:animLvl val="lvl"/>
          <dgm:resizeHandles val="exact"/>
        </dgm:presLayoutVars>
      </dgm:prSet>
      <dgm:spPr/>
    </dgm:pt>
    <dgm:pt modelId="{9743156B-D500-4C92-AFC6-C18C1CECC48D}" type="pres">
      <dgm:prSet presAssocID="{D9DF7375-28B4-46DC-AC9D-A9ECDB264140}" presName="parTxOnly" presStyleLbl="node1" presStyleIdx="0" presStyleCnt="6">
        <dgm:presLayoutVars>
          <dgm:chMax val="0"/>
          <dgm:chPref val="0"/>
          <dgm:bulletEnabled val="1"/>
        </dgm:presLayoutVars>
      </dgm:prSet>
      <dgm:spPr/>
      <dgm:t>
        <a:bodyPr/>
        <a:lstStyle/>
        <a:p>
          <a:endParaRPr lang="de-DE"/>
        </a:p>
      </dgm:t>
    </dgm:pt>
    <dgm:pt modelId="{5BA802F9-3B67-4129-A9C1-7033187BA7C1}" type="pres">
      <dgm:prSet presAssocID="{579F66FD-0D89-4F19-932C-EA2FA58A1268}" presName="parTxOnlySpace" presStyleCnt="0"/>
      <dgm:spPr/>
    </dgm:pt>
    <dgm:pt modelId="{9E20FAA1-CA10-4308-9020-7505D7EC2CD0}" type="pres">
      <dgm:prSet presAssocID="{21251AAB-E309-4317-9CFF-180FC74089EC}" presName="parTxOnly" presStyleLbl="node1" presStyleIdx="1" presStyleCnt="6">
        <dgm:presLayoutVars>
          <dgm:chMax val="0"/>
          <dgm:chPref val="0"/>
          <dgm:bulletEnabled val="1"/>
        </dgm:presLayoutVars>
      </dgm:prSet>
      <dgm:spPr/>
      <dgm:t>
        <a:bodyPr/>
        <a:lstStyle/>
        <a:p>
          <a:endParaRPr lang="de-DE"/>
        </a:p>
      </dgm:t>
    </dgm:pt>
    <dgm:pt modelId="{E67F4F79-9405-43D6-97A3-B0B36E991465}" type="pres">
      <dgm:prSet presAssocID="{B2087AAC-FD82-4D15-BE07-74C612D7292F}" presName="parTxOnlySpace" presStyleCnt="0"/>
      <dgm:spPr/>
    </dgm:pt>
    <dgm:pt modelId="{14A38BAE-E6E1-4B49-95BF-6BD95B603C5A}" type="pres">
      <dgm:prSet presAssocID="{D5241073-1BE1-49FA-8B74-A2AD4F7A42AD}" presName="parTxOnly" presStyleLbl="node1" presStyleIdx="2" presStyleCnt="6">
        <dgm:presLayoutVars>
          <dgm:chMax val="0"/>
          <dgm:chPref val="0"/>
          <dgm:bulletEnabled val="1"/>
        </dgm:presLayoutVars>
      </dgm:prSet>
      <dgm:spPr/>
      <dgm:t>
        <a:bodyPr/>
        <a:lstStyle/>
        <a:p>
          <a:endParaRPr lang="de-DE"/>
        </a:p>
      </dgm:t>
    </dgm:pt>
    <dgm:pt modelId="{B0059085-A586-4D57-81C0-E8B05389C135}" type="pres">
      <dgm:prSet presAssocID="{46C75B63-C5A2-44BA-9525-BF4A68296C37}" presName="parTxOnlySpace" presStyleCnt="0"/>
      <dgm:spPr/>
    </dgm:pt>
    <dgm:pt modelId="{D8FDAAF1-A56B-44E7-B986-452D539316C3}" type="pres">
      <dgm:prSet presAssocID="{81BB3B79-23D8-4B9D-B739-8F8CC03D7668}" presName="parTxOnly" presStyleLbl="node1" presStyleIdx="3" presStyleCnt="6">
        <dgm:presLayoutVars>
          <dgm:chMax val="0"/>
          <dgm:chPref val="0"/>
          <dgm:bulletEnabled val="1"/>
        </dgm:presLayoutVars>
      </dgm:prSet>
      <dgm:spPr/>
      <dgm:t>
        <a:bodyPr/>
        <a:lstStyle/>
        <a:p>
          <a:endParaRPr lang="de-DE"/>
        </a:p>
      </dgm:t>
    </dgm:pt>
    <dgm:pt modelId="{9BDA1533-DCD8-4032-967D-2DB149FAD0BE}" type="pres">
      <dgm:prSet presAssocID="{C4104583-FDD8-4432-8283-F94AB7A911EE}" presName="parTxOnlySpace" presStyleCnt="0"/>
      <dgm:spPr/>
    </dgm:pt>
    <dgm:pt modelId="{8D5BAE15-73B3-44AF-B08A-EEB910882B56}" type="pres">
      <dgm:prSet presAssocID="{A33C9AD5-1A4B-4323-A3C8-071AC0144C94}" presName="parTxOnly" presStyleLbl="node1" presStyleIdx="4" presStyleCnt="6">
        <dgm:presLayoutVars>
          <dgm:chMax val="0"/>
          <dgm:chPref val="0"/>
          <dgm:bulletEnabled val="1"/>
        </dgm:presLayoutVars>
      </dgm:prSet>
      <dgm:spPr/>
      <dgm:t>
        <a:bodyPr/>
        <a:lstStyle/>
        <a:p>
          <a:endParaRPr lang="de-DE"/>
        </a:p>
      </dgm:t>
    </dgm:pt>
    <dgm:pt modelId="{0D794D3B-7251-4462-9D53-84D8B867D573}" type="pres">
      <dgm:prSet presAssocID="{547424B0-6777-4731-8FFC-CC8AA7BEC78B}" presName="parTxOnlySpace" presStyleCnt="0"/>
      <dgm:spPr/>
    </dgm:pt>
    <dgm:pt modelId="{CF34954E-A71E-465A-9BF7-237C64064711}" type="pres">
      <dgm:prSet presAssocID="{02ED0A32-9CE4-4BB0-864A-1D6F651263B9}" presName="parTxOnly" presStyleLbl="node1" presStyleIdx="5" presStyleCnt="6">
        <dgm:presLayoutVars>
          <dgm:chMax val="0"/>
          <dgm:chPref val="0"/>
          <dgm:bulletEnabled val="1"/>
        </dgm:presLayoutVars>
      </dgm:prSet>
      <dgm:spPr/>
      <dgm:t>
        <a:bodyPr/>
        <a:lstStyle/>
        <a:p>
          <a:endParaRPr lang="de-DE"/>
        </a:p>
      </dgm:t>
    </dgm:pt>
  </dgm:ptLst>
  <dgm:cxnLst>
    <dgm:cxn modelId="{D89FFFAC-42F4-4F51-B4DC-CACB3223691B}" type="presOf" srcId="{02ED0A32-9CE4-4BB0-864A-1D6F651263B9}" destId="{CF34954E-A71E-465A-9BF7-237C64064711}" srcOrd="0" destOrd="0" presId="urn:microsoft.com/office/officeart/2005/8/layout/chevron1"/>
    <dgm:cxn modelId="{F1E7A7F8-3BD3-4889-ADE1-1DCD36BCD3EB}" type="presOf" srcId="{D9DF7375-28B4-46DC-AC9D-A9ECDB264140}" destId="{9743156B-D500-4C92-AFC6-C18C1CECC48D}" srcOrd="0" destOrd="0" presId="urn:microsoft.com/office/officeart/2005/8/layout/chevron1"/>
    <dgm:cxn modelId="{ACB34D47-18CB-4D9B-B7C9-038D2057B310}" type="presOf" srcId="{A33C9AD5-1A4B-4323-A3C8-071AC0144C94}" destId="{8D5BAE15-73B3-44AF-B08A-EEB910882B56}" srcOrd="0" destOrd="0" presId="urn:microsoft.com/office/officeart/2005/8/layout/chevron1"/>
    <dgm:cxn modelId="{F04A0278-033B-43CE-920E-25AA978E17F5}" srcId="{237BEB4D-0B5B-4D02-9D7F-3239FD4DA668}" destId="{A33C9AD5-1A4B-4323-A3C8-071AC0144C94}" srcOrd="4" destOrd="0" parTransId="{9FB1A4C4-C69E-4AFF-B06E-892F0AE2E7CD}" sibTransId="{547424B0-6777-4731-8FFC-CC8AA7BEC78B}"/>
    <dgm:cxn modelId="{CE41791C-6122-491E-9832-BD12EDCB556B}" type="presOf" srcId="{237BEB4D-0B5B-4D02-9D7F-3239FD4DA668}" destId="{32B560EB-88BC-4375-9D1F-C9D38E8CB2CA}" srcOrd="0" destOrd="0" presId="urn:microsoft.com/office/officeart/2005/8/layout/chevron1"/>
    <dgm:cxn modelId="{F3D0E3F5-9960-4AF7-81DB-8CFD200A842C}" type="presOf" srcId="{21251AAB-E309-4317-9CFF-180FC74089EC}" destId="{9E20FAA1-CA10-4308-9020-7505D7EC2CD0}" srcOrd="0" destOrd="0" presId="urn:microsoft.com/office/officeart/2005/8/layout/chevron1"/>
    <dgm:cxn modelId="{3F84B43B-56F3-4C64-BB99-100597CEE418}" type="presOf" srcId="{D5241073-1BE1-49FA-8B74-A2AD4F7A42AD}" destId="{14A38BAE-E6E1-4B49-95BF-6BD95B603C5A}" srcOrd="0" destOrd="0" presId="urn:microsoft.com/office/officeart/2005/8/layout/chevron1"/>
    <dgm:cxn modelId="{AE2F74C6-8F77-4CDE-BBFC-ABC3EC47FEBF}" srcId="{237BEB4D-0B5B-4D02-9D7F-3239FD4DA668}" destId="{02ED0A32-9CE4-4BB0-864A-1D6F651263B9}" srcOrd="5" destOrd="0" parTransId="{4106040F-028E-42DD-87F8-58430B0E10E1}" sibTransId="{AFC973B9-3AFF-470F-A244-17487CB7D8B3}"/>
    <dgm:cxn modelId="{E1660351-2BEC-4B09-8E94-43075D0BE54A}" srcId="{237BEB4D-0B5B-4D02-9D7F-3239FD4DA668}" destId="{21251AAB-E309-4317-9CFF-180FC74089EC}" srcOrd="1" destOrd="0" parTransId="{5F3A3252-3209-497D-A2F7-F5A6E079E181}" sibTransId="{B2087AAC-FD82-4D15-BE07-74C612D7292F}"/>
    <dgm:cxn modelId="{FA979072-9996-4AAD-B1B1-5559E8B109F0}" srcId="{237BEB4D-0B5B-4D02-9D7F-3239FD4DA668}" destId="{81BB3B79-23D8-4B9D-B739-8F8CC03D7668}" srcOrd="3" destOrd="0" parTransId="{9E4FCD75-0D1D-4A6D-A798-3ABFE7CB1BE5}" sibTransId="{C4104583-FDD8-4432-8283-F94AB7A911EE}"/>
    <dgm:cxn modelId="{205F16DC-CAC4-4378-9ED6-C1E2BCC46086}" srcId="{237BEB4D-0B5B-4D02-9D7F-3239FD4DA668}" destId="{D5241073-1BE1-49FA-8B74-A2AD4F7A42AD}" srcOrd="2" destOrd="0" parTransId="{0F6E1CF1-4AE2-4D3F-A84F-E37041ECC890}" sibTransId="{46C75B63-C5A2-44BA-9525-BF4A68296C37}"/>
    <dgm:cxn modelId="{CD8B6146-BEA2-4B05-99CA-ED9779152AC3}" srcId="{237BEB4D-0B5B-4D02-9D7F-3239FD4DA668}" destId="{D9DF7375-28B4-46DC-AC9D-A9ECDB264140}" srcOrd="0" destOrd="0" parTransId="{0D59533A-CA12-4159-957C-99474F84F6A6}" sibTransId="{579F66FD-0D89-4F19-932C-EA2FA58A1268}"/>
    <dgm:cxn modelId="{58A3EAEB-F75E-4D48-ACA5-C2F213CE2B5A}" type="presOf" srcId="{81BB3B79-23D8-4B9D-B739-8F8CC03D7668}" destId="{D8FDAAF1-A56B-44E7-B986-452D539316C3}" srcOrd="0" destOrd="0" presId="urn:microsoft.com/office/officeart/2005/8/layout/chevron1"/>
    <dgm:cxn modelId="{6815C729-BA36-431E-ACB6-FF6125BA4DD6}" type="presParOf" srcId="{32B560EB-88BC-4375-9D1F-C9D38E8CB2CA}" destId="{9743156B-D500-4C92-AFC6-C18C1CECC48D}" srcOrd="0" destOrd="0" presId="urn:microsoft.com/office/officeart/2005/8/layout/chevron1"/>
    <dgm:cxn modelId="{3E45664E-0D16-45EF-9CAE-DD9E562CD661}" type="presParOf" srcId="{32B560EB-88BC-4375-9D1F-C9D38E8CB2CA}" destId="{5BA802F9-3B67-4129-A9C1-7033187BA7C1}" srcOrd="1" destOrd="0" presId="urn:microsoft.com/office/officeart/2005/8/layout/chevron1"/>
    <dgm:cxn modelId="{3BCC06B2-A4DB-49E9-A57E-4B0AEA7261BD}" type="presParOf" srcId="{32B560EB-88BC-4375-9D1F-C9D38E8CB2CA}" destId="{9E20FAA1-CA10-4308-9020-7505D7EC2CD0}" srcOrd="2" destOrd="0" presId="urn:microsoft.com/office/officeart/2005/8/layout/chevron1"/>
    <dgm:cxn modelId="{A7394AC8-CC2D-47E8-BBB1-92765C1E6DB0}" type="presParOf" srcId="{32B560EB-88BC-4375-9D1F-C9D38E8CB2CA}" destId="{E67F4F79-9405-43D6-97A3-B0B36E991465}" srcOrd="3" destOrd="0" presId="urn:microsoft.com/office/officeart/2005/8/layout/chevron1"/>
    <dgm:cxn modelId="{B055914D-D006-4BB1-91AB-8AEC1CD7C790}" type="presParOf" srcId="{32B560EB-88BC-4375-9D1F-C9D38E8CB2CA}" destId="{14A38BAE-E6E1-4B49-95BF-6BD95B603C5A}" srcOrd="4" destOrd="0" presId="urn:microsoft.com/office/officeart/2005/8/layout/chevron1"/>
    <dgm:cxn modelId="{39ED3DE6-4DDE-4B32-BE33-36BD0724D640}" type="presParOf" srcId="{32B560EB-88BC-4375-9D1F-C9D38E8CB2CA}" destId="{B0059085-A586-4D57-81C0-E8B05389C135}" srcOrd="5" destOrd="0" presId="urn:microsoft.com/office/officeart/2005/8/layout/chevron1"/>
    <dgm:cxn modelId="{D2204D53-4903-4911-80B0-E9BFF4CCF2A9}" type="presParOf" srcId="{32B560EB-88BC-4375-9D1F-C9D38E8CB2CA}" destId="{D8FDAAF1-A56B-44E7-B986-452D539316C3}" srcOrd="6" destOrd="0" presId="urn:microsoft.com/office/officeart/2005/8/layout/chevron1"/>
    <dgm:cxn modelId="{B28903A6-F53B-46BF-B7A1-DAC181C9CE2D}" type="presParOf" srcId="{32B560EB-88BC-4375-9D1F-C9D38E8CB2CA}" destId="{9BDA1533-DCD8-4032-967D-2DB149FAD0BE}" srcOrd="7" destOrd="0" presId="urn:microsoft.com/office/officeart/2005/8/layout/chevron1"/>
    <dgm:cxn modelId="{363A2EE2-5F5E-4B0B-968C-BAD17CA8992E}" type="presParOf" srcId="{32B560EB-88BC-4375-9D1F-C9D38E8CB2CA}" destId="{8D5BAE15-73B3-44AF-B08A-EEB910882B56}" srcOrd="8" destOrd="0" presId="urn:microsoft.com/office/officeart/2005/8/layout/chevron1"/>
    <dgm:cxn modelId="{0BE07C60-2605-46D2-9805-7B9BDA5146CE}" type="presParOf" srcId="{32B560EB-88BC-4375-9D1F-C9D38E8CB2CA}" destId="{0D794D3B-7251-4462-9D53-84D8B867D573}" srcOrd="9" destOrd="0" presId="urn:microsoft.com/office/officeart/2005/8/layout/chevron1"/>
    <dgm:cxn modelId="{026279AD-2D48-44A5-BD61-EAD590F41632}" type="presParOf" srcId="{32B560EB-88BC-4375-9D1F-C9D38E8CB2CA}" destId="{CF34954E-A71E-465A-9BF7-237C64064711}" srcOrd="10" destOrd="0" presId="urn:microsoft.com/office/officeart/2005/8/layout/chevron1"/>
  </dgm:cxnLst>
  <dgm:bg>
    <a:solidFill>
      <a:srgbClr val="E2E8C7">
        <a:alpha val="30000"/>
      </a:srgbClr>
    </a:solid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37BEB4D-0B5B-4D02-9D7F-3239FD4DA668}" type="doc">
      <dgm:prSet loTypeId="urn:microsoft.com/office/officeart/2005/8/layout/chevron1" loCatId="process" qsTypeId="urn:microsoft.com/office/officeart/2005/8/quickstyle/simple1" qsCatId="simple" csTypeId="urn:microsoft.com/office/officeart/2005/8/colors/accent1_2" csCatId="accent1" phldr="1"/>
      <dgm:spPr/>
    </dgm:pt>
    <dgm:pt modelId="{D9DF7375-28B4-46DC-AC9D-A9ECDB264140}">
      <dgm:prSet phldrT="[Text]" custT="1"/>
      <dgm:spPr>
        <a:solidFill>
          <a:srgbClr val="E2E8C7"/>
        </a:solidFill>
        <a:ln>
          <a:solidFill>
            <a:srgbClr val="E8EDD2"/>
          </a:solidFill>
        </a:ln>
      </dgm:spPr>
      <dgm:t>
        <a:bodyPr/>
        <a:lstStyle/>
        <a:p>
          <a:r>
            <a:rPr lang="de-DE" sz="1000" b="1" dirty="0">
              <a:solidFill>
                <a:schemeClr val="tx2"/>
              </a:solidFill>
              <a:hlinkClick xmlns:r="http://schemas.openxmlformats.org/officeDocument/2006/relationships" r:id="rId1" action="ppaction://hlinksldjump">
                <a:extLst>
                  <a:ext uri="{A12FA001-AC4F-418D-AE19-62706E023703}">
                    <ahyp:hlinkClr xmlns="" xmlns:ahyp="http://schemas.microsoft.com/office/drawing/2018/hyperlinkcolor" val="tx"/>
                  </a:ext>
                </a:extLst>
              </a:hlinkClick>
            </a:rPr>
            <a:t>Highlights</a:t>
          </a:r>
          <a:endParaRPr lang="de-DE" sz="1000" b="1" dirty="0">
            <a:solidFill>
              <a:schemeClr val="tx2"/>
            </a:solidFill>
          </a:endParaRPr>
        </a:p>
      </dgm:t>
    </dgm:pt>
    <dgm:pt modelId="{0D59533A-CA12-4159-957C-99474F84F6A6}" type="parTrans" cxnId="{CD8B6146-BEA2-4B05-99CA-ED9779152AC3}">
      <dgm:prSet/>
      <dgm:spPr/>
      <dgm:t>
        <a:bodyPr/>
        <a:lstStyle/>
        <a:p>
          <a:endParaRPr lang="de-DE" sz="1000">
            <a:solidFill>
              <a:schemeClr val="tx2"/>
            </a:solidFill>
          </a:endParaRPr>
        </a:p>
      </dgm:t>
    </dgm:pt>
    <dgm:pt modelId="{579F66FD-0D89-4F19-932C-EA2FA58A1268}" type="sibTrans" cxnId="{CD8B6146-BEA2-4B05-99CA-ED9779152AC3}">
      <dgm:prSet/>
      <dgm:spPr/>
      <dgm:t>
        <a:bodyPr/>
        <a:lstStyle/>
        <a:p>
          <a:endParaRPr lang="de-DE" sz="1000">
            <a:solidFill>
              <a:schemeClr val="tx2"/>
            </a:solidFill>
          </a:endParaRPr>
        </a:p>
      </dgm:t>
    </dgm:pt>
    <dgm:pt modelId="{21251AAB-E309-4317-9CFF-180FC74089EC}">
      <dgm:prSet phldrT="[Text]" custT="1"/>
      <dgm:spPr>
        <a:noFill/>
      </dgm:spPr>
      <dgm:t>
        <a:bodyPr/>
        <a:lstStyle/>
        <a:p>
          <a:r>
            <a:rPr lang="de-DE" sz="1000" dirty="0">
              <a:solidFill>
                <a:schemeClr val="tx2"/>
              </a:solidFill>
              <a:hlinkClick xmlns:r="http://schemas.openxmlformats.org/officeDocument/2006/relationships" r:id="rId2" action="ppaction://hlinksldjump">
                <a:extLst>
                  <a:ext uri="{A12FA001-AC4F-418D-AE19-62706E023703}">
                    <ahyp:hlinkClr xmlns="" xmlns:ahyp="http://schemas.microsoft.com/office/drawing/2018/hyperlinkcolor" val="tx"/>
                  </a:ext>
                </a:extLst>
              </a:hlinkClick>
            </a:rPr>
            <a:t>Research </a:t>
          </a:r>
          <a:r>
            <a:rPr lang="de-DE" sz="1000" dirty="0">
              <a:solidFill>
                <a:schemeClr val="tx2">
                  <a:alpha val="30000"/>
                </a:schemeClr>
              </a:solidFill>
              <a:hlinkClick xmlns:r="http://schemas.openxmlformats.org/officeDocument/2006/relationships" r:id="rId2" action="ppaction://hlinksldjump">
                <a:extLst>
                  <a:ext uri="{A12FA001-AC4F-418D-AE19-62706E023703}">
                    <ahyp:hlinkClr xmlns="" xmlns:ahyp="http://schemas.microsoft.com/office/drawing/2018/hyperlinkcolor" val="tx"/>
                  </a:ext>
                </a:extLst>
              </a:hlinkClick>
            </a:rPr>
            <a:t>motivation</a:t>
          </a:r>
          <a:endParaRPr lang="de-DE" sz="1000" dirty="0">
            <a:solidFill>
              <a:schemeClr val="tx2">
                <a:alpha val="30000"/>
              </a:schemeClr>
            </a:solidFill>
          </a:endParaRPr>
        </a:p>
      </dgm:t>
    </dgm:pt>
    <dgm:pt modelId="{5F3A3252-3209-497D-A2F7-F5A6E079E181}" type="parTrans" cxnId="{E1660351-2BEC-4B09-8E94-43075D0BE54A}">
      <dgm:prSet/>
      <dgm:spPr/>
      <dgm:t>
        <a:bodyPr/>
        <a:lstStyle/>
        <a:p>
          <a:endParaRPr lang="de-DE" sz="1000">
            <a:solidFill>
              <a:schemeClr val="tx2"/>
            </a:solidFill>
          </a:endParaRPr>
        </a:p>
      </dgm:t>
    </dgm:pt>
    <dgm:pt modelId="{B2087AAC-FD82-4D15-BE07-74C612D7292F}" type="sibTrans" cxnId="{E1660351-2BEC-4B09-8E94-43075D0BE54A}">
      <dgm:prSet/>
      <dgm:spPr/>
      <dgm:t>
        <a:bodyPr/>
        <a:lstStyle/>
        <a:p>
          <a:endParaRPr lang="de-DE" sz="1000">
            <a:solidFill>
              <a:schemeClr val="tx2"/>
            </a:solidFill>
          </a:endParaRPr>
        </a:p>
      </dgm:t>
    </dgm:pt>
    <dgm:pt modelId="{A33C9AD5-1A4B-4323-A3C8-071AC0144C94}">
      <dgm:prSet phldrT="[Text]" custT="1"/>
      <dgm:spPr>
        <a:noFill/>
      </dgm:spPr>
      <dgm:t>
        <a:bodyPr/>
        <a:lstStyle/>
        <a:p>
          <a:r>
            <a:rPr lang="de-DE" sz="1000" dirty="0">
              <a:solidFill>
                <a:schemeClr val="tx2"/>
              </a:solidFill>
              <a:hlinkClick xmlns:r="http://schemas.openxmlformats.org/officeDocument/2006/relationships" r:id="rId3" action="ppaction://hlinksldjump">
                <a:extLst>
                  <a:ext uri="{A12FA001-AC4F-418D-AE19-62706E023703}">
                    <ahyp:hlinkClr xmlns="" xmlns:ahyp="http://schemas.microsoft.com/office/drawing/2018/hyperlinkcolor" val="tx"/>
                  </a:ext>
                </a:extLst>
              </a:hlinkClick>
            </a:rPr>
            <a:t>Temporal dynamics</a:t>
          </a:r>
          <a:endParaRPr lang="de-DE" sz="1000" dirty="0">
            <a:solidFill>
              <a:schemeClr val="tx2"/>
            </a:solidFill>
          </a:endParaRPr>
        </a:p>
      </dgm:t>
    </dgm:pt>
    <dgm:pt modelId="{9FB1A4C4-C69E-4AFF-B06E-892F0AE2E7CD}" type="parTrans" cxnId="{F04A0278-033B-43CE-920E-25AA978E17F5}">
      <dgm:prSet/>
      <dgm:spPr/>
      <dgm:t>
        <a:bodyPr/>
        <a:lstStyle/>
        <a:p>
          <a:endParaRPr lang="de-DE" sz="1000">
            <a:solidFill>
              <a:schemeClr val="tx2"/>
            </a:solidFill>
          </a:endParaRPr>
        </a:p>
      </dgm:t>
    </dgm:pt>
    <dgm:pt modelId="{547424B0-6777-4731-8FFC-CC8AA7BEC78B}" type="sibTrans" cxnId="{F04A0278-033B-43CE-920E-25AA978E17F5}">
      <dgm:prSet/>
      <dgm:spPr/>
      <dgm:t>
        <a:bodyPr/>
        <a:lstStyle/>
        <a:p>
          <a:endParaRPr lang="de-DE" sz="1000">
            <a:solidFill>
              <a:schemeClr val="tx2"/>
            </a:solidFill>
          </a:endParaRPr>
        </a:p>
      </dgm:t>
    </dgm:pt>
    <dgm:pt modelId="{D5241073-1BE1-49FA-8B74-A2AD4F7A42AD}">
      <dgm:prSet phldrT="[Text]" custT="1"/>
      <dgm:spPr>
        <a:noFill/>
      </dgm:spPr>
      <dgm:t>
        <a:bodyPr/>
        <a:lstStyle/>
        <a:p>
          <a:r>
            <a:rPr lang="de-DE" sz="1000" dirty="0" smtClean="0">
              <a:solidFill>
                <a:schemeClr val="tx2"/>
              </a:solidFill>
              <a:hlinkClick xmlns:r="http://schemas.openxmlformats.org/officeDocument/2006/relationships" r:id="rId4" action="ppaction://hlinksldjump"/>
            </a:rPr>
            <a:t>Sensor </a:t>
          </a:r>
          <a:r>
            <a:rPr lang="de-DE" sz="1000" dirty="0" err="1" smtClean="0">
              <a:solidFill>
                <a:schemeClr val="tx2"/>
              </a:solidFill>
              <a:hlinkClick xmlns:r="http://schemas.openxmlformats.org/officeDocument/2006/relationships" r:id="rId4" action="ppaction://hlinksldjump"/>
            </a:rPr>
            <a:t>network</a:t>
          </a:r>
          <a:r>
            <a:rPr lang="de-DE" sz="1000" dirty="0" smtClean="0">
              <a:solidFill>
                <a:schemeClr val="tx2"/>
              </a:solidFill>
              <a:hlinkClick xmlns:r="http://schemas.openxmlformats.org/officeDocument/2006/relationships" r:id="rId4" action="ppaction://hlinksldjump"/>
            </a:rPr>
            <a:t> &amp; </a:t>
          </a:r>
          <a:r>
            <a:rPr lang="de-DE" sz="1000" dirty="0" err="1" smtClean="0">
              <a:solidFill>
                <a:schemeClr val="tx2"/>
              </a:solidFill>
              <a:hlinkClick xmlns:r="http://schemas.openxmlformats.org/officeDocument/2006/relationships" r:id="rId4" action="ppaction://hlinksldjump"/>
            </a:rPr>
            <a:t>dataset</a:t>
          </a:r>
          <a:endParaRPr lang="de-DE" sz="1000" dirty="0" smtClean="0">
            <a:solidFill>
              <a:schemeClr val="tx2"/>
            </a:solidFill>
          </a:endParaRPr>
        </a:p>
      </dgm:t>
    </dgm:pt>
    <dgm:pt modelId="{0F6E1CF1-4AE2-4D3F-A84F-E37041ECC890}" type="parTrans" cxnId="{205F16DC-CAC4-4378-9ED6-C1E2BCC46086}">
      <dgm:prSet/>
      <dgm:spPr/>
      <dgm:t>
        <a:bodyPr/>
        <a:lstStyle/>
        <a:p>
          <a:endParaRPr lang="de-DE" sz="1000">
            <a:solidFill>
              <a:schemeClr val="tx2"/>
            </a:solidFill>
          </a:endParaRPr>
        </a:p>
      </dgm:t>
    </dgm:pt>
    <dgm:pt modelId="{46C75B63-C5A2-44BA-9525-BF4A68296C37}" type="sibTrans" cxnId="{205F16DC-CAC4-4378-9ED6-C1E2BCC46086}">
      <dgm:prSet/>
      <dgm:spPr/>
      <dgm:t>
        <a:bodyPr/>
        <a:lstStyle/>
        <a:p>
          <a:endParaRPr lang="de-DE" sz="1000">
            <a:solidFill>
              <a:schemeClr val="tx2"/>
            </a:solidFill>
          </a:endParaRPr>
        </a:p>
      </dgm:t>
    </dgm:pt>
    <dgm:pt modelId="{81BB3B79-23D8-4B9D-B739-8F8CC03D7668}">
      <dgm:prSet phldrT="[Text]" custT="1"/>
      <dgm:spPr>
        <a:noFill/>
      </dgm:spPr>
      <dgm:t>
        <a:bodyPr/>
        <a:lstStyle/>
        <a:p>
          <a:r>
            <a:rPr lang="de-DE" sz="1000" dirty="0">
              <a:solidFill>
                <a:schemeClr val="tx2"/>
              </a:solidFill>
              <a:hlinkClick xmlns:r="http://schemas.openxmlformats.org/officeDocument/2006/relationships" r:id="rId5" action="ppaction://hlinksldjump">
                <a:extLst>
                  <a:ext uri="{A12FA001-AC4F-418D-AE19-62706E023703}">
                    <ahyp:hlinkClr xmlns="" xmlns:ahyp="http://schemas.microsoft.com/office/drawing/2018/hyperlinkcolor" val="tx"/>
                  </a:ext>
                </a:extLst>
              </a:hlinkClick>
            </a:rPr>
            <a:t>Spatial </a:t>
          </a:r>
          <a:r>
            <a:rPr lang="de-DE" sz="1000" dirty="0">
              <a:solidFill>
                <a:schemeClr val="tx2">
                  <a:alpha val="30000"/>
                </a:schemeClr>
              </a:solidFill>
              <a:hlinkClick xmlns:r="http://schemas.openxmlformats.org/officeDocument/2006/relationships" r:id="rId5" action="ppaction://hlinksldjump">
                <a:extLst>
                  <a:ext uri="{A12FA001-AC4F-418D-AE19-62706E023703}">
                    <ahyp:hlinkClr xmlns="" xmlns:ahyp="http://schemas.microsoft.com/office/drawing/2018/hyperlinkcolor" val="tx"/>
                  </a:ext>
                </a:extLst>
              </a:hlinkClick>
            </a:rPr>
            <a:t>variability</a:t>
          </a:r>
          <a:endParaRPr lang="de-DE" sz="1000" dirty="0">
            <a:solidFill>
              <a:schemeClr val="tx2">
                <a:alpha val="30000"/>
              </a:schemeClr>
            </a:solidFill>
          </a:endParaRPr>
        </a:p>
      </dgm:t>
    </dgm:pt>
    <dgm:pt modelId="{9E4FCD75-0D1D-4A6D-A798-3ABFE7CB1BE5}" type="parTrans" cxnId="{FA979072-9996-4AAD-B1B1-5559E8B109F0}">
      <dgm:prSet/>
      <dgm:spPr/>
      <dgm:t>
        <a:bodyPr/>
        <a:lstStyle/>
        <a:p>
          <a:endParaRPr lang="de-DE" sz="1000">
            <a:solidFill>
              <a:schemeClr val="tx2"/>
            </a:solidFill>
          </a:endParaRPr>
        </a:p>
      </dgm:t>
    </dgm:pt>
    <dgm:pt modelId="{C4104583-FDD8-4432-8283-F94AB7A911EE}" type="sibTrans" cxnId="{FA979072-9996-4AAD-B1B1-5559E8B109F0}">
      <dgm:prSet/>
      <dgm:spPr/>
      <dgm:t>
        <a:bodyPr/>
        <a:lstStyle/>
        <a:p>
          <a:endParaRPr lang="de-DE" sz="1000">
            <a:solidFill>
              <a:schemeClr val="tx2"/>
            </a:solidFill>
          </a:endParaRPr>
        </a:p>
      </dgm:t>
    </dgm:pt>
    <dgm:pt modelId="{02ED0A32-9CE4-4BB0-864A-1D6F651263B9}">
      <dgm:prSet phldrT="[Text]" custT="1"/>
      <dgm:spPr>
        <a:noFill/>
        <a:ln>
          <a:noFill/>
        </a:ln>
      </dgm:spPr>
      <dgm:t>
        <a:bodyPr/>
        <a:lstStyle/>
        <a:p>
          <a:r>
            <a:rPr lang="de-DE" sz="1000" dirty="0">
              <a:solidFill>
                <a:schemeClr val="tx2"/>
              </a:solidFill>
              <a:hlinkClick xmlns:r="http://schemas.openxmlformats.org/officeDocument/2006/relationships" r:id="rId6" action="ppaction://hlinksldjump">
                <a:extLst>
                  <a:ext uri="{A12FA001-AC4F-418D-AE19-62706E023703}">
                    <ahyp:hlinkClr xmlns="" xmlns:ahyp="http://schemas.microsoft.com/office/drawing/2018/hyperlinkcolor" val="tx"/>
                  </a:ext>
                </a:extLst>
              </a:hlinkClick>
            </a:rPr>
            <a:t>Conclusion &amp; Outlook</a:t>
          </a:r>
          <a:endParaRPr lang="de-DE" sz="1000" dirty="0">
            <a:solidFill>
              <a:schemeClr val="tx2"/>
            </a:solidFill>
          </a:endParaRPr>
        </a:p>
      </dgm:t>
    </dgm:pt>
    <dgm:pt modelId="{4106040F-028E-42DD-87F8-58430B0E10E1}" type="parTrans" cxnId="{AE2F74C6-8F77-4CDE-BBFC-ABC3EC47FEBF}">
      <dgm:prSet/>
      <dgm:spPr/>
      <dgm:t>
        <a:bodyPr/>
        <a:lstStyle/>
        <a:p>
          <a:endParaRPr lang="de-DE" sz="1000">
            <a:solidFill>
              <a:schemeClr val="tx2"/>
            </a:solidFill>
          </a:endParaRPr>
        </a:p>
      </dgm:t>
    </dgm:pt>
    <dgm:pt modelId="{AFC973B9-3AFF-470F-A244-17487CB7D8B3}" type="sibTrans" cxnId="{AE2F74C6-8F77-4CDE-BBFC-ABC3EC47FEBF}">
      <dgm:prSet/>
      <dgm:spPr/>
      <dgm:t>
        <a:bodyPr/>
        <a:lstStyle/>
        <a:p>
          <a:endParaRPr lang="de-DE" sz="1000">
            <a:solidFill>
              <a:schemeClr val="tx2"/>
            </a:solidFill>
          </a:endParaRPr>
        </a:p>
      </dgm:t>
    </dgm:pt>
    <dgm:pt modelId="{32B560EB-88BC-4375-9D1F-C9D38E8CB2CA}" type="pres">
      <dgm:prSet presAssocID="{237BEB4D-0B5B-4D02-9D7F-3239FD4DA668}" presName="Name0" presStyleCnt="0">
        <dgm:presLayoutVars>
          <dgm:dir/>
          <dgm:animLvl val="lvl"/>
          <dgm:resizeHandles val="exact"/>
        </dgm:presLayoutVars>
      </dgm:prSet>
      <dgm:spPr/>
    </dgm:pt>
    <dgm:pt modelId="{9743156B-D500-4C92-AFC6-C18C1CECC48D}" type="pres">
      <dgm:prSet presAssocID="{D9DF7375-28B4-46DC-AC9D-A9ECDB264140}" presName="parTxOnly" presStyleLbl="node1" presStyleIdx="0" presStyleCnt="6">
        <dgm:presLayoutVars>
          <dgm:chMax val="0"/>
          <dgm:chPref val="0"/>
          <dgm:bulletEnabled val="1"/>
        </dgm:presLayoutVars>
      </dgm:prSet>
      <dgm:spPr/>
      <dgm:t>
        <a:bodyPr/>
        <a:lstStyle/>
        <a:p>
          <a:endParaRPr lang="de-DE"/>
        </a:p>
      </dgm:t>
    </dgm:pt>
    <dgm:pt modelId="{5BA802F9-3B67-4129-A9C1-7033187BA7C1}" type="pres">
      <dgm:prSet presAssocID="{579F66FD-0D89-4F19-932C-EA2FA58A1268}" presName="parTxOnlySpace" presStyleCnt="0"/>
      <dgm:spPr/>
    </dgm:pt>
    <dgm:pt modelId="{9E20FAA1-CA10-4308-9020-7505D7EC2CD0}" type="pres">
      <dgm:prSet presAssocID="{21251AAB-E309-4317-9CFF-180FC74089EC}" presName="parTxOnly" presStyleLbl="node1" presStyleIdx="1" presStyleCnt="6">
        <dgm:presLayoutVars>
          <dgm:chMax val="0"/>
          <dgm:chPref val="0"/>
          <dgm:bulletEnabled val="1"/>
        </dgm:presLayoutVars>
      </dgm:prSet>
      <dgm:spPr/>
      <dgm:t>
        <a:bodyPr/>
        <a:lstStyle/>
        <a:p>
          <a:endParaRPr lang="de-DE"/>
        </a:p>
      </dgm:t>
    </dgm:pt>
    <dgm:pt modelId="{E67F4F79-9405-43D6-97A3-B0B36E991465}" type="pres">
      <dgm:prSet presAssocID="{B2087AAC-FD82-4D15-BE07-74C612D7292F}" presName="parTxOnlySpace" presStyleCnt="0"/>
      <dgm:spPr/>
    </dgm:pt>
    <dgm:pt modelId="{14A38BAE-E6E1-4B49-95BF-6BD95B603C5A}" type="pres">
      <dgm:prSet presAssocID="{D5241073-1BE1-49FA-8B74-A2AD4F7A42AD}" presName="parTxOnly" presStyleLbl="node1" presStyleIdx="2" presStyleCnt="6">
        <dgm:presLayoutVars>
          <dgm:chMax val="0"/>
          <dgm:chPref val="0"/>
          <dgm:bulletEnabled val="1"/>
        </dgm:presLayoutVars>
      </dgm:prSet>
      <dgm:spPr/>
      <dgm:t>
        <a:bodyPr/>
        <a:lstStyle/>
        <a:p>
          <a:endParaRPr lang="de-DE"/>
        </a:p>
      </dgm:t>
    </dgm:pt>
    <dgm:pt modelId="{B0059085-A586-4D57-81C0-E8B05389C135}" type="pres">
      <dgm:prSet presAssocID="{46C75B63-C5A2-44BA-9525-BF4A68296C37}" presName="parTxOnlySpace" presStyleCnt="0"/>
      <dgm:spPr/>
    </dgm:pt>
    <dgm:pt modelId="{D8FDAAF1-A56B-44E7-B986-452D539316C3}" type="pres">
      <dgm:prSet presAssocID="{81BB3B79-23D8-4B9D-B739-8F8CC03D7668}" presName="parTxOnly" presStyleLbl="node1" presStyleIdx="3" presStyleCnt="6">
        <dgm:presLayoutVars>
          <dgm:chMax val="0"/>
          <dgm:chPref val="0"/>
          <dgm:bulletEnabled val="1"/>
        </dgm:presLayoutVars>
      </dgm:prSet>
      <dgm:spPr/>
      <dgm:t>
        <a:bodyPr/>
        <a:lstStyle/>
        <a:p>
          <a:endParaRPr lang="de-DE"/>
        </a:p>
      </dgm:t>
    </dgm:pt>
    <dgm:pt modelId="{9BDA1533-DCD8-4032-967D-2DB149FAD0BE}" type="pres">
      <dgm:prSet presAssocID="{C4104583-FDD8-4432-8283-F94AB7A911EE}" presName="parTxOnlySpace" presStyleCnt="0"/>
      <dgm:spPr/>
    </dgm:pt>
    <dgm:pt modelId="{8D5BAE15-73B3-44AF-B08A-EEB910882B56}" type="pres">
      <dgm:prSet presAssocID="{A33C9AD5-1A4B-4323-A3C8-071AC0144C94}" presName="parTxOnly" presStyleLbl="node1" presStyleIdx="4" presStyleCnt="6">
        <dgm:presLayoutVars>
          <dgm:chMax val="0"/>
          <dgm:chPref val="0"/>
          <dgm:bulletEnabled val="1"/>
        </dgm:presLayoutVars>
      </dgm:prSet>
      <dgm:spPr/>
      <dgm:t>
        <a:bodyPr/>
        <a:lstStyle/>
        <a:p>
          <a:endParaRPr lang="de-DE"/>
        </a:p>
      </dgm:t>
    </dgm:pt>
    <dgm:pt modelId="{0D794D3B-7251-4462-9D53-84D8B867D573}" type="pres">
      <dgm:prSet presAssocID="{547424B0-6777-4731-8FFC-CC8AA7BEC78B}" presName="parTxOnlySpace" presStyleCnt="0"/>
      <dgm:spPr/>
    </dgm:pt>
    <dgm:pt modelId="{CF34954E-A71E-465A-9BF7-237C64064711}" type="pres">
      <dgm:prSet presAssocID="{02ED0A32-9CE4-4BB0-864A-1D6F651263B9}" presName="parTxOnly" presStyleLbl="node1" presStyleIdx="5" presStyleCnt="6">
        <dgm:presLayoutVars>
          <dgm:chMax val="0"/>
          <dgm:chPref val="0"/>
          <dgm:bulletEnabled val="1"/>
        </dgm:presLayoutVars>
      </dgm:prSet>
      <dgm:spPr/>
      <dgm:t>
        <a:bodyPr/>
        <a:lstStyle/>
        <a:p>
          <a:endParaRPr lang="de-DE"/>
        </a:p>
      </dgm:t>
    </dgm:pt>
  </dgm:ptLst>
  <dgm:cxnLst>
    <dgm:cxn modelId="{D89FFFAC-42F4-4F51-B4DC-CACB3223691B}" type="presOf" srcId="{02ED0A32-9CE4-4BB0-864A-1D6F651263B9}" destId="{CF34954E-A71E-465A-9BF7-237C64064711}" srcOrd="0" destOrd="0" presId="urn:microsoft.com/office/officeart/2005/8/layout/chevron1"/>
    <dgm:cxn modelId="{F1E7A7F8-3BD3-4889-ADE1-1DCD36BCD3EB}" type="presOf" srcId="{D9DF7375-28B4-46DC-AC9D-A9ECDB264140}" destId="{9743156B-D500-4C92-AFC6-C18C1CECC48D}" srcOrd="0" destOrd="0" presId="urn:microsoft.com/office/officeart/2005/8/layout/chevron1"/>
    <dgm:cxn modelId="{ACB34D47-18CB-4D9B-B7C9-038D2057B310}" type="presOf" srcId="{A33C9AD5-1A4B-4323-A3C8-071AC0144C94}" destId="{8D5BAE15-73B3-44AF-B08A-EEB910882B56}" srcOrd="0" destOrd="0" presId="urn:microsoft.com/office/officeart/2005/8/layout/chevron1"/>
    <dgm:cxn modelId="{F04A0278-033B-43CE-920E-25AA978E17F5}" srcId="{237BEB4D-0B5B-4D02-9D7F-3239FD4DA668}" destId="{A33C9AD5-1A4B-4323-A3C8-071AC0144C94}" srcOrd="4" destOrd="0" parTransId="{9FB1A4C4-C69E-4AFF-B06E-892F0AE2E7CD}" sibTransId="{547424B0-6777-4731-8FFC-CC8AA7BEC78B}"/>
    <dgm:cxn modelId="{CE41791C-6122-491E-9832-BD12EDCB556B}" type="presOf" srcId="{237BEB4D-0B5B-4D02-9D7F-3239FD4DA668}" destId="{32B560EB-88BC-4375-9D1F-C9D38E8CB2CA}" srcOrd="0" destOrd="0" presId="urn:microsoft.com/office/officeart/2005/8/layout/chevron1"/>
    <dgm:cxn modelId="{F3D0E3F5-9960-4AF7-81DB-8CFD200A842C}" type="presOf" srcId="{21251AAB-E309-4317-9CFF-180FC74089EC}" destId="{9E20FAA1-CA10-4308-9020-7505D7EC2CD0}" srcOrd="0" destOrd="0" presId="urn:microsoft.com/office/officeart/2005/8/layout/chevron1"/>
    <dgm:cxn modelId="{3F84B43B-56F3-4C64-BB99-100597CEE418}" type="presOf" srcId="{D5241073-1BE1-49FA-8B74-A2AD4F7A42AD}" destId="{14A38BAE-E6E1-4B49-95BF-6BD95B603C5A}" srcOrd="0" destOrd="0" presId="urn:microsoft.com/office/officeart/2005/8/layout/chevron1"/>
    <dgm:cxn modelId="{AE2F74C6-8F77-4CDE-BBFC-ABC3EC47FEBF}" srcId="{237BEB4D-0B5B-4D02-9D7F-3239FD4DA668}" destId="{02ED0A32-9CE4-4BB0-864A-1D6F651263B9}" srcOrd="5" destOrd="0" parTransId="{4106040F-028E-42DD-87F8-58430B0E10E1}" sibTransId="{AFC973B9-3AFF-470F-A244-17487CB7D8B3}"/>
    <dgm:cxn modelId="{E1660351-2BEC-4B09-8E94-43075D0BE54A}" srcId="{237BEB4D-0B5B-4D02-9D7F-3239FD4DA668}" destId="{21251AAB-E309-4317-9CFF-180FC74089EC}" srcOrd="1" destOrd="0" parTransId="{5F3A3252-3209-497D-A2F7-F5A6E079E181}" sibTransId="{B2087AAC-FD82-4D15-BE07-74C612D7292F}"/>
    <dgm:cxn modelId="{FA979072-9996-4AAD-B1B1-5559E8B109F0}" srcId="{237BEB4D-0B5B-4D02-9D7F-3239FD4DA668}" destId="{81BB3B79-23D8-4B9D-B739-8F8CC03D7668}" srcOrd="3" destOrd="0" parTransId="{9E4FCD75-0D1D-4A6D-A798-3ABFE7CB1BE5}" sibTransId="{C4104583-FDD8-4432-8283-F94AB7A911EE}"/>
    <dgm:cxn modelId="{205F16DC-CAC4-4378-9ED6-C1E2BCC46086}" srcId="{237BEB4D-0B5B-4D02-9D7F-3239FD4DA668}" destId="{D5241073-1BE1-49FA-8B74-A2AD4F7A42AD}" srcOrd="2" destOrd="0" parTransId="{0F6E1CF1-4AE2-4D3F-A84F-E37041ECC890}" sibTransId="{46C75B63-C5A2-44BA-9525-BF4A68296C37}"/>
    <dgm:cxn modelId="{CD8B6146-BEA2-4B05-99CA-ED9779152AC3}" srcId="{237BEB4D-0B5B-4D02-9D7F-3239FD4DA668}" destId="{D9DF7375-28B4-46DC-AC9D-A9ECDB264140}" srcOrd="0" destOrd="0" parTransId="{0D59533A-CA12-4159-957C-99474F84F6A6}" sibTransId="{579F66FD-0D89-4F19-932C-EA2FA58A1268}"/>
    <dgm:cxn modelId="{58A3EAEB-F75E-4D48-ACA5-C2F213CE2B5A}" type="presOf" srcId="{81BB3B79-23D8-4B9D-B739-8F8CC03D7668}" destId="{D8FDAAF1-A56B-44E7-B986-452D539316C3}" srcOrd="0" destOrd="0" presId="urn:microsoft.com/office/officeart/2005/8/layout/chevron1"/>
    <dgm:cxn modelId="{6815C729-BA36-431E-ACB6-FF6125BA4DD6}" type="presParOf" srcId="{32B560EB-88BC-4375-9D1F-C9D38E8CB2CA}" destId="{9743156B-D500-4C92-AFC6-C18C1CECC48D}" srcOrd="0" destOrd="0" presId="urn:microsoft.com/office/officeart/2005/8/layout/chevron1"/>
    <dgm:cxn modelId="{3E45664E-0D16-45EF-9CAE-DD9E562CD661}" type="presParOf" srcId="{32B560EB-88BC-4375-9D1F-C9D38E8CB2CA}" destId="{5BA802F9-3B67-4129-A9C1-7033187BA7C1}" srcOrd="1" destOrd="0" presId="urn:microsoft.com/office/officeart/2005/8/layout/chevron1"/>
    <dgm:cxn modelId="{3BCC06B2-A4DB-49E9-A57E-4B0AEA7261BD}" type="presParOf" srcId="{32B560EB-88BC-4375-9D1F-C9D38E8CB2CA}" destId="{9E20FAA1-CA10-4308-9020-7505D7EC2CD0}" srcOrd="2" destOrd="0" presId="urn:microsoft.com/office/officeart/2005/8/layout/chevron1"/>
    <dgm:cxn modelId="{A7394AC8-CC2D-47E8-BBB1-92765C1E6DB0}" type="presParOf" srcId="{32B560EB-88BC-4375-9D1F-C9D38E8CB2CA}" destId="{E67F4F79-9405-43D6-97A3-B0B36E991465}" srcOrd="3" destOrd="0" presId="urn:microsoft.com/office/officeart/2005/8/layout/chevron1"/>
    <dgm:cxn modelId="{B055914D-D006-4BB1-91AB-8AEC1CD7C790}" type="presParOf" srcId="{32B560EB-88BC-4375-9D1F-C9D38E8CB2CA}" destId="{14A38BAE-E6E1-4B49-95BF-6BD95B603C5A}" srcOrd="4" destOrd="0" presId="urn:microsoft.com/office/officeart/2005/8/layout/chevron1"/>
    <dgm:cxn modelId="{39ED3DE6-4DDE-4B32-BE33-36BD0724D640}" type="presParOf" srcId="{32B560EB-88BC-4375-9D1F-C9D38E8CB2CA}" destId="{B0059085-A586-4D57-81C0-E8B05389C135}" srcOrd="5" destOrd="0" presId="urn:microsoft.com/office/officeart/2005/8/layout/chevron1"/>
    <dgm:cxn modelId="{D2204D53-4903-4911-80B0-E9BFF4CCF2A9}" type="presParOf" srcId="{32B560EB-88BC-4375-9D1F-C9D38E8CB2CA}" destId="{D8FDAAF1-A56B-44E7-B986-452D539316C3}" srcOrd="6" destOrd="0" presId="urn:microsoft.com/office/officeart/2005/8/layout/chevron1"/>
    <dgm:cxn modelId="{B28903A6-F53B-46BF-B7A1-DAC181C9CE2D}" type="presParOf" srcId="{32B560EB-88BC-4375-9D1F-C9D38E8CB2CA}" destId="{9BDA1533-DCD8-4032-967D-2DB149FAD0BE}" srcOrd="7" destOrd="0" presId="urn:microsoft.com/office/officeart/2005/8/layout/chevron1"/>
    <dgm:cxn modelId="{363A2EE2-5F5E-4B0B-968C-BAD17CA8992E}" type="presParOf" srcId="{32B560EB-88BC-4375-9D1F-C9D38E8CB2CA}" destId="{8D5BAE15-73B3-44AF-B08A-EEB910882B56}" srcOrd="8" destOrd="0" presId="urn:microsoft.com/office/officeart/2005/8/layout/chevron1"/>
    <dgm:cxn modelId="{0BE07C60-2605-46D2-9805-7B9BDA5146CE}" type="presParOf" srcId="{32B560EB-88BC-4375-9D1F-C9D38E8CB2CA}" destId="{0D794D3B-7251-4462-9D53-84D8B867D573}" srcOrd="9" destOrd="0" presId="urn:microsoft.com/office/officeart/2005/8/layout/chevron1"/>
    <dgm:cxn modelId="{026279AD-2D48-44A5-BD61-EAD590F41632}" type="presParOf" srcId="{32B560EB-88BC-4375-9D1F-C9D38E8CB2CA}" destId="{CF34954E-A71E-465A-9BF7-237C64064711}" srcOrd="10" destOrd="0" presId="urn:microsoft.com/office/officeart/2005/8/layout/chevron1"/>
  </dgm:cxnLst>
  <dgm:bg>
    <a:solidFill>
      <a:srgbClr val="E2E8C7">
        <a:alpha val="30000"/>
      </a:srgbClr>
    </a:solidFill>
  </dgm:bg>
  <dgm:whole/>
  <dgm:extLst>
    <a:ext uri="http://schemas.microsoft.com/office/drawing/2008/diagram">
      <dsp:dataModelExt xmlns:dsp="http://schemas.microsoft.com/office/drawing/2008/diagram" relId="rId1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37BEB4D-0B5B-4D02-9D7F-3239FD4DA668}" type="doc">
      <dgm:prSet loTypeId="urn:microsoft.com/office/officeart/2005/8/layout/chevron1" loCatId="process" qsTypeId="urn:microsoft.com/office/officeart/2005/8/quickstyle/simple1" qsCatId="simple" csTypeId="urn:microsoft.com/office/officeart/2005/8/colors/accent1_2" csCatId="accent1" phldr="1"/>
      <dgm:spPr/>
    </dgm:pt>
    <dgm:pt modelId="{D9DF7375-28B4-46DC-AC9D-A9ECDB264140}">
      <dgm:prSet phldrT="[Text]" custT="1"/>
      <dgm:spPr>
        <a:solidFill>
          <a:srgbClr val="E2E8C7"/>
        </a:solidFill>
        <a:ln>
          <a:solidFill>
            <a:srgbClr val="E8EDD2"/>
          </a:solidFill>
        </a:ln>
      </dgm:spPr>
      <dgm:t>
        <a:bodyPr/>
        <a:lstStyle/>
        <a:p>
          <a:r>
            <a:rPr lang="de-DE" sz="1000" b="1" dirty="0">
              <a:solidFill>
                <a:schemeClr val="tx2"/>
              </a:solidFill>
              <a:hlinkClick xmlns:r="http://schemas.openxmlformats.org/officeDocument/2006/relationships" r:id="rId1" action="ppaction://hlinksldjump">
                <a:extLst>
                  <a:ext uri="{A12FA001-AC4F-418D-AE19-62706E023703}">
                    <ahyp:hlinkClr xmlns="" xmlns:ahyp="http://schemas.microsoft.com/office/drawing/2018/hyperlinkcolor" val="tx"/>
                  </a:ext>
                </a:extLst>
              </a:hlinkClick>
            </a:rPr>
            <a:t>Highlights</a:t>
          </a:r>
          <a:endParaRPr lang="de-DE" sz="1000" b="1" dirty="0">
            <a:solidFill>
              <a:schemeClr val="tx2"/>
            </a:solidFill>
          </a:endParaRPr>
        </a:p>
      </dgm:t>
    </dgm:pt>
    <dgm:pt modelId="{0D59533A-CA12-4159-957C-99474F84F6A6}" type="parTrans" cxnId="{CD8B6146-BEA2-4B05-99CA-ED9779152AC3}">
      <dgm:prSet/>
      <dgm:spPr/>
      <dgm:t>
        <a:bodyPr/>
        <a:lstStyle/>
        <a:p>
          <a:endParaRPr lang="de-DE" sz="1000">
            <a:solidFill>
              <a:schemeClr val="tx2"/>
            </a:solidFill>
          </a:endParaRPr>
        </a:p>
      </dgm:t>
    </dgm:pt>
    <dgm:pt modelId="{579F66FD-0D89-4F19-932C-EA2FA58A1268}" type="sibTrans" cxnId="{CD8B6146-BEA2-4B05-99CA-ED9779152AC3}">
      <dgm:prSet/>
      <dgm:spPr/>
      <dgm:t>
        <a:bodyPr/>
        <a:lstStyle/>
        <a:p>
          <a:endParaRPr lang="de-DE" sz="1000">
            <a:solidFill>
              <a:schemeClr val="tx2"/>
            </a:solidFill>
          </a:endParaRPr>
        </a:p>
      </dgm:t>
    </dgm:pt>
    <dgm:pt modelId="{21251AAB-E309-4317-9CFF-180FC74089EC}">
      <dgm:prSet phldrT="[Text]" custT="1"/>
      <dgm:spPr>
        <a:noFill/>
      </dgm:spPr>
      <dgm:t>
        <a:bodyPr/>
        <a:lstStyle/>
        <a:p>
          <a:r>
            <a:rPr lang="de-DE" sz="1000" dirty="0">
              <a:solidFill>
                <a:schemeClr val="tx2"/>
              </a:solidFill>
              <a:hlinkClick xmlns:r="http://schemas.openxmlformats.org/officeDocument/2006/relationships" r:id="rId2" action="ppaction://hlinksldjump">
                <a:extLst>
                  <a:ext uri="{A12FA001-AC4F-418D-AE19-62706E023703}">
                    <ahyp:hlinkClr xmlns="" xmlns:ahyp="http://schemas.microsoft.com/office/drawing/2018/hyperlinkcolor" val="tx"/>
                  </a:ext>
                </a:extLst>
              </a:hlinkClick>
            </a:rPr>
            <a:t>Research </a:t>
          </a:r>
          <a:r>
            <a:rPr lang="de-DE" sz="1000" dirty="0">
              <a:solidFill>
                <a:schemeClr val="tx2">
                  <a:alpha val="30000"/>
                </a:schemeClr>
              </a:solidFill>
              <a:hlinkClick xmlns:r="http://schemas.openxmlformats.org/officeDocument/2006/relationships" r:id="rId2" action="ppaction://hlinksldjump">
                <a:extLst>
                  <a:ext uri="{A12FA001-AC4F-418D-AE19-62706E023703}">
                    <ahyp:hlinkClr xmlns="" xmlns:ahyp="http://schemas.microsoft.com/office/drawing/2018/hyperlinkcolor" val="tx"/>
                  </a:ext>
                </a:extLst>
              </a:hlinkClick>
            </a:rPr>
            <a:t>motivation</a:t>
          </a:r>
          <a:endParaRPr lang="de-DE" sz="1000" dirty="0">
            <a:solidFill>
              <a:schemeClr val="tx2">
                <a:alpha val="30000"/>
              </a:schemeClr>
            </a:solidFill>
          </a:endParaRPr>
        </a:p>
      </dgm:t>
    </dgm:pt>
    <dgm:pt modelId="{5F3A3252-3209-497D-A2F7-F5A6E079E181}" type="parTrans" cxnId="{E1660351-2BEC-4B09-8E94-43075D0BE54A}">
      <dgm:prSet/>
      <dgm:spPr/>
      <dgm:t>
        <a:bodyPr/>
        <a:lstStyle/>
        <a:p>
          <a:endParaRPr lang="de-DE" sz="1000">
            <a:solidFill>
              <a:schemeClr val="tx2"/>
            </a:solidFill>
          </a:endParaRPr>
        </a:p>
      </dgm:t>
    </dgm:pt>
    <dgm:pt modelId="{B2087AAC-FD82-4D15-BE07-74C612D7292F}" type="sibTrans" cxnId="{E1660351-2BEC-4B09-8E94-43075D0BE54A}">
      <dgm:prSet/>
      <dgm:spPr/>
      <dgm:t>
        <a:bodyPr/>
        <a:lstStyle/>
        <a:p>
          <a:endParaRPr lang="de-DE" sz="1000">
            <a:solidFill>
              <a:schemeClr val="tx2"/>
            </a:solidFill>
          </a:endParaRPr>
        </a:p>
      </dgm:t>
    </dgm:pt>
    <dgm:pt modelId="{A33C9AD5-1A4B-4323-A3C8-071AC0144C94}">
      <dgm:prSet phldrT="[Text]" custT="1"/>
      <dgm:spPr>
        <a:noFill/>
      </dgm:spPr>
      <dgm:t>
        <a:bodyPr/>
        <a:lstStyle/>
        <a:p>
          <a:r>
            <a:rPr lang="de-DE" sz="1000" dirty="0">
              <a:solidFill>
                <a:schemeClr val="tx2"/>
              </a:solidFill>
              <a:hlinkClick xmlns:r="http://schemas.openxmlformats.org/officeDocument/2006/relationships" r:id="rId3" action="ppaction://hlinksldjump">
                <a:extLst>
                  <a:ext uri="{A12FA001-AC4F-418D-AE19-62706E023703}">
                    <ahyp:hlinkClr xmlns="" xmlns:ahyp="http://schemas.microsoft.com/office/drawing/2018/hyperlinkcolor" val="tx"/>
                  </a:ext>
                </a:extLst>
              </a:hlinkClick>
            </a:rPr>
            <a:t>Temporal dynamics</a:t>
          </a:r>
          <a:endParaRPr lang="de-DE" sz="1000" dirty="0">
            <a:solidFill>
              <a:schemeClr val="tx2"/>
            </a:solidFill>
          </a:endParaRPr>
        </a:p>
      </dgm:t>
    </dgm:pt>
    <dgm:pt modelId="{9FB1A4C4-C69E-4AFF-B06E-892F0AE2E7CD}" type="parTrans" cxnId="{F04A0278-033B-43CE-920E-25AA978E17F5}">
      <dgm:prSet/>
      <dgm:spPr/>
      <dgm:t>
        <a:bodyPr/>
        <a:lstStyle/>
        <a:p>
          <a:endParaRPr lang="de-DE" sz="1000">
            <a:solidFill>
              <a:schemeClr val="tx2"/>
            </a:solidFill>
          </a:endParaRPr>
        </a:p>
      </dgm:t>
    </dgm:pt>
    <dgm:pt modelId="{547424B0-6777-4731-8FFC-CC8AA7BEC78B}" type="sibTrans" cxnId="{F04A0278-033B-43CE-920E-25AA978E17F5}">
      <dgm:prSet/>
      <dgm:spPr/>
      <dgm:t>
        <a:bodyPr/>
        <a:lstStyle/>
        <a:p>
          <a:endParaRPr lang="de-DE" sz="1000">
            <a:solidFill>
              <a:schemeClr val="tx2"/>
            </a:solidFill>
          </a:endParaRPr>
        </a:p>
      </dgm:t>
    </dgm:pt>
    <dgm:pt modelId="{D5241073-1BE1-49FA-8B74-A2AD4F7A42AD}">
      <dgm:prSet phldrT="[Text]" custT="1"/>
      <dgm:spPr>
        <a:noFill/>
      </dgm:spPr>
      <dgm:t>
        <a:bodyPr/>
        <a:lstStyle/>
        <a:p>
          <a:r>
            <a:rPr lang="de-DE" sz="1000" dirty="0" smtClean="0">
              <a:solidFill>
                <a:schemeClr val="tx2"/>
              </a:solidFill>
              <a:hlinkClick xmlns:r="http://schemas.openxmlformats.org/officeDocument/2006/relationships" r:id="rId4" action="ppaction://hlinksldjump"/>
            </a:rPr>
            <a:t>Sensor </a:t>
          </a:r>
          <a:r>
            <a:rPr lang="de-DE" sz="1000" dirty="0" err="1" smtClean="0">
              <a:solidFill>
                <a:schemeClr val="tx2"/>
              </a:solidFill>
              <a:hlinkClick xmlns:r="http://schemas.openxmlformats.org/officeDocument/2006/relationships" r:id="rId4" action="ppaction://hlinksldjump"/>
            </a:rPr>
            <a:t>network</a:t>
          </a:r>
          <a:r>
            <a:rPr lang="de-DE" sz="1000" dirty="0" smtClean="0">
              <a:solidFill>
                <a:schemeClr val="tx2"/>
              </a:solidFill>
              <a:hlinkClick xmlns:r="http://schemas.openxmlformats.org/officeDocument/2006/relationships" r:id="rId4" action="ppaction://hlinksldjump"/>
            </a:rPr>
            <a:t> &amp; </a:t>
          </a:r>
          <a:r>
            <a:rPr lang="de-DE" sz="1000" dirty="0" err="1" smtClean="0">
              <a:solidFill>
                <a:schemeClr val="tx2"/>
              </a:solidFill>
              <a:hlinkClick xmlns:r="http://schemas.openxmlformats.org/officeDocument/2006/relationships" r:id="rId4" action="ppaction://hlinksldjump"/>
            </a:rPr>
            <a:t>dataset</a:t>
          </a:r>
          <a:endParaRPr lang="de-DE" sz="1000" dirty="0" smtClean="0">
            <a:solidFill>
              <a:schemeClr val="tx2"/>
            </a:solidFill>
          </a:endParaRPr>
        </a:p>
      </dgm:t>
    </dgm:pt>
    <dgm:pt modelId="{0F6E1CF1-4AE2-4D3F-A84F-E37041ECC890}" type="parTrans" cxnId="{205F16DC-CAC4-4378-9ED6-C1E2BCC46086}">
      <dgm:prSet/>
      <dgm:spPr/>
      <dgm:t>
        <a:bodyPr/>
        <a:lstStyle/>
        <a:p>
          <a:endParaRPr lang="de-DE" sz="1000">
            <a:solidFill>
              <a:schemeClr val="tx2"/>
            </a:solidFill>
          </a:endParaRPr>
        </a:p>
      </dgm:t>
    </dgm:pt>
    <dgm:pt modelId="{46C75B63-C5A2-44BA-9525-BF4A68296C37}" type="sibTrans" cxnId="{205F16DC-CAC4-4378-9ED6-C1E2BCC46086}">
      <dgm:prSet/>
      <dgm:spPr/>
      <dgm:t>
        <a:bodyPr/>
        <a:lstStyle/>
        <a:p>
          <a:endParaRPr lang="de-DE" sz="1000">
            <a:solidFill>
              <a:schemeClr val="tx2"/>
            </a:solidFill>
          </a:endParaRPr>
        </a:p>
      </dgm:t>
    </dgm:pt>
    <dgm:pt modelId="{81BB3B79-23D8-4B9D-B739-8F8CC03D7668}">
      <dgm:prSet phldrT="[Text]" custT="1"/>
      <dgm:spPr>
        <a:noFill/>
      </dgm:spPr>
      <dgm:t>
        <a:bodyPr/>
        <a:lstStyle/>
        <a:p>
          <a:r>
            <a:rPr lang="de-DE" sz="1000" dirty="0">
              <a:solidFill>
                <a:schemeClr val="tx2"/>
              </a:solidFill>
              <a:hlinkClick xmlns:r="http://schemas.openxmlformats.org/officeDocument/2006/relationships" r:id="rId5" action="ppaction://hlinksldjump">
                <a:extLst>
                  <a:ext uri="{A12FA001-AC4F-418D-AE19-62706E023703}">
                    <ahyp:hlinkClr xmlns="" xmlns:ahyp="http://schemas.microsoft.com/office/drawing/2018/hyperlinkcolor" val="tx"/>
                  </a:ext>
                </a:extLst>
              </a:hlinkClick>
            </a:rPr>
            <a:t>Spatial </a:t>
          </a:r>
          <a:r>
            <a:rPr lang="de-DE" sz="1000" dirty="0">
              <a:solidFill>
                <a:schemeClr val="tx2">
                  <a:alpha val="30000"/>
                </a:schemeClr>
              </a:solidFill>
              <a:hlinkClick xmlns:r="http://schemas.openxmlformats.org/officeDocument/2006/relationships" r:id="rId5" action="ppaction://hlinksldjump">
                <a:extLst>
                  <a:ext uri="{A12FA001-AC4F-418D-AE19-62706E023703}">
                    <ahyp:hlinkClr xmlns="" xmlns:ahyp="http://schemas.microsoft.com/office/drawing/2018/hyperlinkcolor" val="tx"/>
                  </a:ext>
                </a:extLst>
              </a:hlinkClick>
            </a:rPr>
            <a:t>variability</a:t>
          </a:r>
          <a:endParaRPr lang="de-DE" sz="1000" dirty="0">
            <a:solidFill>
              <a:schemeClr val="tx2">
                <a:alpha val="30000"/>
              </a:schemeClr>
            </a:solidFill>
          </a:endParaRPr>
        </a:p>
      </dgm:t>
    </dgm:pt>
    <dgm:pt modelId="{9E4FCD75-0D1D-4A6D-A798-3ABFE7CB1BE5}" type="parTrans" cxnId="{FA979072-9996-4AAD-B1B1-5559E8B109F0}">
      <dgm:prSet/>
      <dgm:spPr/>
      <dgm:t>
        <a:bodyPr/>
        <a:lstStyle/>
        <a:p>
          <a:endParaRPr lang="de-DE" sz="1000">
            <a:solidFill>
              <a:schemeClr val="tx2"/>
            </a:solidFill>
          </a:endParaRPr>
        </a:p>
      </dgm:t>
    </dgm:pt>
    <dgm:pt modelId="{C4104583-FDD8-4432-8283-F94AB7A911EE}" type="sibTrans" cxnId="{FA979072-9996-4AAD-B1B1-5559E8B109F0}">
      <dgm:prSet/>
      <dgm:spPr/>
      <dgm:t>
        <a:bodyPr/>
        <a:lstStyle/>
        <a:p>
          <a:endParaRPr lang="de-DE" sz="1000">
            <a:solidFill>
              <a:schemeClr val="tx2"/>
            </a:solidFill>
          </a:endParaRPr>
        </a:p>
      </dgm:t>
    </dgm:pt>
    <dgm:pt modelId="{02ED0A32-9CE4-4BB0-864A-1D6F651263B9}">
      <dgm:prSet phldrT="[Text]" custT="1"/>
      <dgm:spPr>
        <a:noFill/>
        <a:ln>
          <a:noFill/>
        </a:ln>
      </dgm:spPr>
      <dgm:t>
        <a:bodyPr/>
        <a:lstStyle/>
        <a:p>
          <a:r>
            <a:rPr lang="de-DE" sz="1000" dirty="0">
              <a:solidFill>
                <a:schemeClr val="tx2"/>
              </a:solidFill>
              <a:hlinkClick xmlns:r="http://schemas.openxmlformats.org/officeDocument/2006/relationships" r:id="rId6" action="ppaction://hlinksldjump">
                <a:extLst>
                  <a:ext uri="{A12FA001-AC4F-418D-AE19-62706E023703}">
                    <ahyp:hlinkClr xmlns="" xmlns:ahyp="http://schemas.microsoft.com/office/drawing/2018/hyperlinkcolor" val="tx"/>
                  </a:ext>
                </a:extLst>
              </a:hlinkClick>
            </a:rPr>
            <a:t>Conclusion &amp; Outlook</a:t>
          </a:r>
          <a:endParaRPr lang="de-DE" sz="1000" dirty="0">
            <a:solidFill>
              <a:schemeClr val="tx2"/>
            </a:solidFill>
          </a:endParaRPr>
        </a:p>
      </dgm:t>
    </dgm:pt>
    <dgm:pt modelId="{4106040F-028E-42DD-87F8-58430B0E10E1}" type="parTrans" cxnId="{AE2F74C6-8F77-4CDE-BBFC-ABC3EC47FEBF}">
      <dgm:prSet/>
      <dgm:spPr/>
      <dgm:t>
        <a:bodyPr/>
        <a:lstStyle/>
        <a:p>
          <a:endParaRPr lang="de-DE" sz="1000">
            <a:solidFill>
              <a:schemeClr val="tx2"/>
            </a:solidFill>
          </a:endParaRPr>
        </a:p>
      </dgm:t>
    </dgm:pt>
    <dgm:pt modelId="{AFC973B9-3AFF-470F-A244-17487CB7D8B3}" type="sibTrans" cxnId="{AE2F74C6-8F77-4CDE-BBFC-ABC3EC47FEBF}">
      <dgm:prSet/>
      <dgm:spPr/>
      <dgm:t>
        <a:bodyPr/>
        <a:lstStyle/>
        <a:p>
          <a:endParaRPr lang="de-DE" sz="1000">
            <a:solidFill>
              <a:schemeClr val="tx2"/>
            </a:solidFill>
          </a:endParaRPr>
        </a:p>
      </dgm:t>
    </dgm:pt>
    <dgm:pt modelId="{32B560EB-88BC-4375-9D1F-C9D38E8CB2CA}" type="pres">
      <dgm:prSet presAssocID="{237BEB4D-0B5B-4D02-9D7F-3239FD4DA668}" presName="Name0" presStyleCnt="0">
        <dgm:presLayoutVars>
          <dgm:dir/>
          <dgm:animLvl val="lvl"/>
          <dgm:resizeHandles val="exact"/>
        </dgm:presLayoutVars>
      </dgm:prSet>
      <dgm:spPr/>
    </dgm:pt>
    <dgm:pt modelId="{9743156B-D500-4C92-AFC6-C18C1CECC48D}" type="pres">
      <dgm:prSet presAssocID="{D9DF7375-28B4-46DC-AC9D-A9ECDB264140}" presName="parTxOnly" presStyleLbl="node1" presStyleIdx="0" presStyleCnt="6">
        <dgm:presLayoutVars>
          <dgm:chMax val="0"/>
          <dgm:chPref val="0"/>
          <dgm:bulletEnabled val="1"/>
        </dgm:presLayoutVars>
      </dgm:prSet>
      <dgm:spPr/>
      <dgm:t>
        <a:bodyPr/>
        <a:lstStyle/>
        <a:p>
          <a:endParaRPr lang="de-DE"/>
        </a:p>
      </dgm:t>
    </dgm:pt>
    <dgm:pt modelId="{5BA802F9-3B67-4129-A9C1-7033187BA7C1}" type="pres">
      <dgm:prSet presAssocID="{579F66FD-0D89-4F19-932C-EA2FA58A1268}" presName="parTxOnlySpace" presStyleCnt="0"/>
      <dgm:spPr/>
    </dgm:pt>
    <dgm:pt modelId="{9E20FAA1-CA10-4308-9020-7505D7EC2CD0}" type="pres">
      <dgm:prSet presAssocID="{21251AAB-E309-4317-9CFF-180FC74089EC}" presName="parTxOnly" presStyleLbl="node1" presStyleIdx="1" presStyleCnt="6">
        <dgm:presLayoutVars>
          <dgm:chMax val="0"/>
          <dgm:chPref val="0"/>
          <dgm:bulletEnabled val="1"/>
        </dgm:presLayoutVars>
      </dgm:prSet>
      <dgm:spPr/>
      <dgm:t>
        <a:bodyPr/>
        <a:lstStyle/>
        <a:p>
          <a:endParaRPr lang="de-DE"/>
        </a:p>
      </dgm:t>
    </dgm:pt>
    <dgm:pt modelId="{E67F4F79-9405-43D6-97A3-B0B36E991465}" type="pres">
      <dgm:prSet presAssocID="{B2087AAC-FD82-4D15-BE07-74C612D7292F}" presName="parTxOnlySpace" presStyleCnt="0"/>
      <dgm:spPr/>
    </dgm:pt>
    <dgm:pt modelId="{14A38BAE-E6E1-4B49-95BF-6BD95B603C5A}" type="pres">
      <dgm:prSet presAssocID="{D5241073-1BE1-49FA-8B74-A2AD4F7A42AD}" presName="parTxOnly" presStyleLbl="node1" presStyleIdx="2" presStyleCnt="6">
        <dgm:presLayoutVars>
          <dgm:chMax val="0"/>
          <dgm:chPref val="0"/>
          <dgm:bulletEnabled val="1"/>
        </dgm:presLayoutVars>
      </dgm:prSet>
      <dgm:spPr/>
      <dgm:t>
        <a:bodyPr/>
        <a:lstStyle/>
        <a:p>
          <a:endParaRPr lang="de-DE"/>
        </a:p>
      </dgm:t>
    </dgm:pt>
    <dgm:pt modelId="{B0059085-A586-4D57-81C0-E8B05389C135}" type="pres">
      <dgm:prSet presAssocID="{46C75B63-C5A2-44BA-9525-BF4A68296C37}" presName="parTxOnlySpace" presStyleCnt="0"/>
      <dgm:spPr/>
    </dgm:pt>
    <dgm:pt modelId="{D8FDAAF1-A56B-44E7-B986-452D539316C3}" type="pres">
      <dgm:prSet presAssocID="{81BB3B79-23D8-4B9D-B739-8F8CC03D7668}" presName="parTxOnly" presStyleLbl="node1" presStyleIdx="3" presStyleCnt="6">
        <dgm:presLayoutVars>
          <dgm:chMax val="0"/>
          <dgm:chPref val="0"/>
          <dgm:bulletEnabled val="1"/>
        </dgm:presLayoutVars>
      </dgm:prSet>
      <dgm:spPr/>
      <dgm:t>
        <a:bodyPr/>
        <a:lstStyle/>
        <a:p>
          <a:endParaRPr lang="de-DE"/>
        </a:p>
      </dgm:t>
    </dgm:pt>
    <dgm:pt modelId="{9BDA1533-DCD8-4032-967D-2DB149FAD0BE}" type="pres">
      <dgm:prSet presAssocID="{C4104583-FDD8-4432-8283-F94AB7A911EE}" presName="parTxOnlySpace" presStyleCnt="0"/>
      <dgm:spPr/>
    </dgm:pt>
    <dgm:pt modelId="{8D5BAE15-73B3-44AF-B08A-EEB910882B56}" type="pres">
      <dgm:prSet presAssocID="{A33C9AD5-1A4B-4323-A3C8-071AC0144C94}" presName="parTxOnly" presStyleLbl="node1" presStyleIdx="4" presStyleCnt="6">
        <dgm:presLayoutVars>
          <dgm:chMax val="0"/>
          <dgm:chPref val="0"/>
          <dgm:bulletEnabled val="1"/>
        </dgm:presLayoutVars>
      </dgm:prSet>
      <dgm:spPr/>
      <dgm:t>
        <a:bodyPr/>
        <a:lstStyle/>
        <a:p>
          <a:endParaRPr lang="de-DE"/>
        </a:p>
      </dgm:t>
    </dgm:pt>
    <dgm:pt modelId="{0D794D3B-7251-4462-9D53-84D8B867D573}" type="pres">
      <dgm:prSet presAssocID="{547424B0-6777-4731-8FFC-CC8AA7BEC78B}" presName="parTxOnlySpace" presStyleCnt="0"/>
      <dgm:spPr/>
    </dgm:pt>
    <dgm:pt modelId="{CF34954E-A71E-465A-9BF7-237C64064711}" type="pres">
      <dgm:prSet presAssocID="{02ED0A32-9CE4-4BB0-864A-1D6F651263B9}" presName="parTxOnly" presStyleLbl="node1" presStyleIdx="5" presStyleCnt="6">
        <dgm:presLayoutVars>
          <dgm:chMax val="0"/>
          <dgm:chPref val="0"/>
          <dgm:bulletEnabled val="1"/>
        </dgm:presLayoutVars>
      </dgm:prSet>
      <dgm:spPr/>
      <dgm:t>
        <a:bodyPr/>
        <a:lstStyle/>
        <a:p>
          <a:endParaRPr lang="de-DE"/>
        </a:p>
      </dgm:t>
    </dgm:pt>
  </dgm:ptLst>
  <dgm:cxnLst>
    <dgm:cxn modelId="{D89FFFAC-42F4-4F51-B4DC-CACB3223691B}" type="presOf" srcId="{02ED0A32-9CE4-4BB0-864A-1D6F651263B9}" destId="{CF34954E-A71E-465A-9BF7-237C64064711}" srcOrd="0" destOrd="0" presId="urn:microsoft.com/office/officeart/2005/8/layout/chevron1"/>
    <dgm:cxn modelId="{F1E7A7F8-3BD3-4889-ADE1-1DCD36BCD3EB}" type="presOf" srcId="{D9DF7375-28B4-46DC-AC9D-A9ECDB264140}" destId="{9743156B-D500-4C92-AFC6-C18C1CECC48D}" srcOrd="0" destOrd="0" presId="urn:microsoft.com/office/officeart/2005/8/layout/chevron1"/>
    <dgm:cxn modelId="{ACB34D47-18CB-4D9B-B7C9-038D2057B310}" type="presOf" srcId="{A33C9AD5-1A4B-4323-A3C8-071AC0144C94}" destId="{8D5BAE15-73B3-44AF-B08A-EEB910882B56}" srcOrd="0" destOrd="0" presId="urn:microsoft.com/office/officeart/2005/8/layout/chevron1"/>
    <dgm:cxn modelId="{F04A0278-033B-43CE-920E-25AA978E17F5}" srcId="{237BEB4D-0B5B-4D02-9D7F-3239FD4DA668}" destId="{A33C9AD5-1A4B-4323-A3C8-071AC0144C94}" srcOrd="4" destOrd="0" parTransId="{9FB1A4C4-C69E-4AFF-B06E-892F0AE2E7CD}" sibTransId="{547424B0-6777-4731-8FFC-CC8AA7BEC78B}"/>
    <dgm:cxn modelId="{CE41791C-6122-491E-9832-BD12EDCB556B}" type="presOf" srcId="{237BEB4D-0B5B-4D02-9D7F-3239FD4DA668}" destId="{32B560EB-88BC-4375-9D1F-C9D38E8CB2CA}" srcOrd="0" destOrd="0" presId="urn:microsoft.com/office/officeart/2005/8/layout/chevron1"/>
    <dgm:cxn modelId="{F3D0E3F5-9960-4AF7-81DB-8CFD200A842C}" type="presOf" srcId="{21251AAB-E309-4317-9CFF-180FC74089EC}" destId="{9E20FAA1-CA10-4308-9020-7505D7EC2CD0}" srcOrd="0" destOrd="0" presId="urn:microsoft.com/office/officeart/2005/8/layout/chevron1"/>
    <dgm:cxn modelId="{3F84B43B-56F3-4C64-BB99-100597CEE418}" type="presOf" srcId="{D5241073-1BE1-49FA-8B74-A2AD4F7A42AD}" destId="{14A38BAE-E6E1-4B49-95BF-6BD95B603C5A}" srcOrd="0" destOrd="0" presId="urn:microsoft.com/office/officeart/2005/8/layout/chevron1"/>
    <dgm:cxn modelId="{AE2F74C6-8F77-4CDE-BBFC-ABC3EC47FEBF}" srcId="{237BEB4D-0B5B-4D02-9D7F-3239FD4DA668}" destId="{02ED0A32-9CE4-4BB0-864A-1D6F651263B9}" srcOrd="5" destOrd="0" parTransId="{4106040F-028E-42DD-87F8-58430B0E10E1}" sibTransId="{AFC973B9-3AFF-470F-A244-17487CB7D8B3}"/>
    <dgm:cxn modelId="{E1660351-2BEC-4B09-8E94-43075D0BE54A}" srcId="{237BEB4D-0B5B-4D02-9D7F-3239FD4DA668}" destId="{21251AAB-E309-4317-9CFF-180FC74089EC}" srcOrd="1" destOrd="0" parTransId="{5F3A3252-3209-497D-A2F7-F5A6E079E181}" sibTransId="{B2087AAC-FD82-4D15-BE07-74C612D7292F}"/>
    <dgm:cxn modelId="{FA979072-9996-4AAD-B1B1-5559E8B109F0}" srcId="{237BEB4D-0B5B-4D02-9D7F-3239FD4DA668}" destId="{81BB3B79-23D8-4B9D-B739-8F8CC03D7668}" srcOrd="3" destOrd="0" parTransId="{9E4FCD75-0D1D-4A6D-A798-3ABFE7CB1BE5}" sibTransId="{C4104583-FDD8-4432-8283-F94AB7A911EE}"/>
    <dgm:cxn modelId="{205F16DC-CAC4-4378-9ED6-C1E2BCC46086}" srcId="{237BEB4D-0B5B-4D02-9D7F-3239FD4DA668}" destId="{D5241073-1BE1-49FA-8B74-A2AD4F7A42AD}" srcOrd="2" destOrd="0" parTransId="{0F6E1CF1-4AE2-4D3F-A84F-E37041ECC890}" sibTransId="{46C75B63-C5A2-44BA-9525-BF4A68296C37}"/>
    <dgm:cxn modelId="{CD8B6146-BEA2-4B05-99CA-ED9779152AC3}" srcId="{237BEB4D-0B5B-4D02-9D7F-3239FD4DA668}" destId="{D9DF7375-28B4-46DC-AC9D-A9ECDB264140}" srcOrd="0" destOrd="0" parTransId="{0D59533A-CA12-4159-957C-99474F84F6A6}" sibTransId="{579F66FD-0D89-4F19-932C-EA2FA58A1268}"/>
    <dgm:cxn modelId="{58A3EAEB-F75E-4D48-ACA5-C2F213CE2B5A}" type="presOf" srcId="{81BB3B79-23D8-4B9D-B739-8F8CC03D7668}" destId="{D8FDAAF1-A56B-44E7-B986-452D539316C3}" srcOrd="0" destOrd="0" presId="urn:microsoft.com/office/officeart/2005/8/layout/chevron1"/>
    <dgm:cxn modelId="{6815C729-BA36-431E-ACB6-FF6125BA4DD6}" type="presParOf" srcId="{32B560EB-88BC-4375-9D1F-C9D38E8CB2CA}" destId="{9743156B-D500-4C92-AFC6-C18C1CECC48D}" srcOrd="0" destOrd="0" presId="urn:microsoft.com/office/officeart/2005/8/layout/chevron1"/>
    <dgm:cxn modelId="{3E45664E-0D16-45EF-9CAE-DD9E562CD661}" type="presParOf" srcId="{32B560EB-88BC-4375-9D1F-C9D38E8CB2CA}" destId="{5BA802F9-3B67-4129-A9C1-7033187BA7C1}" srcOrd="1" destOrd="0" presId="urn:microsoft.com/office/officeart/2005/8/layout/chevron1"/>
    <dgm:cxn modelId="{3BCC06B2-A4DB-49E9-A57E-4B0AEA7261BD}" type="presParOf" srcId="{32B560EB-88BC-4375-9D1F-C9D38E8CB2CA}" destId="{9E20FAA1-CA10-4308-9020-7505D7EC2CD0}" srcOrd="2" destOrd="0" presId="urn:microsoft.com/office/officeart/2005/8/layout/chevron1"/>
    <dgm:cxn modelId="{A7394AC8-CC2D-47E8-BBB1-92765C1E6DB0}" type="presParOf" srcId="{32B560EB-88BC-4375-9D1F-C9D38E8CB2CA}" destId="{E67F4F79-9405-43D6-97A3-B0B36E991465}" srcOrd="3" destOrd="0" presId="urn:microsoft.com/office/officeart/2005/8/layout/chevron1"/>
    <dgm:cxn modelId="{B055914D-D006-4BB1-91AB-8AEC1CD7C790}" type="presParOf" srcId="{32B560EB-88BC-4375-9D1F-C9D38E8CB2CA}" destId="{14A38BAE-E6E1-4B49-95BF-6BD95B603C5A}" srcOrd="4" destOrd="0" presId="urn:microsoft.com/office/officeart/2005/8/layout/chevron1"/>
    <dgm:cxn modelId="{39ED3DE6-4DDE-4B32-BE33-36BD0724D640}" type="presParOf" srcId="{32B560EB-88BC-4375-9D1F-C9D38E8CB2CA}" destId="{B0059085-A586-4D57-81C0-E8B05389C135}" srcOrd="5" destOrd="0" presId="urn:microsoft.com/office/officeart/2005/8/layout/chevron1"/>
    <dgm:cxn modelId="{D2204D53-4903-4911-80B0-E9BFF4CCF2A9}" type="presParOf" srcId="{32B560EB-88BC-4375-9D1F-C9D38E8CB2CA}" destId="{D8FDAAF1-A56B-44E7-B986-452D539316C3}" srcOrd="6" destOrd="0" presId="urn:microsoft.com/office/officeart/2005/8/layout/chevron1"/>
    <dgm:cxn modelId="{B28903A6-F53B-46BF-B7A1-DAC181C9CE2D}" type="presParOf" srcId="{32B560EB-88BC-4375-9D1F-C9D38E8CB2CA}" destId="{9BDA1533-DCD8-4032-967D-2DB149FAD0BE}" srcOrd="7" destOrd="0" presId="urn:microsoft.com/office/officeart/2005/8/layout/chevron1"/>
    <dgm:cxn modelId="{363A2EE2-5F5E-4B0B-968C-BAD17CA8992E}" type="presParOf" srcId="{32B560EB-88BC-4375-9D1F-C9D38E8CB2CA}" destId="{8D5BAE15-73B3-44AF-B08A-EEB910882B56}" srcOrd="8" destOrd="0" presId="urn:microsoft.com/office/officeart/2005/8/layout/chevron1"/>
    <dgm:cxn modelId="{0BE07C60-2605-46D2-9805-7B9BDA5146CE}" type="presParOf" srcId="{32B560EB-88BC-4375-9D1F-C9D38E8CB2CA}" destId="{0D794D3B-7251-4462-9D53-84D8B867D573}" srcOrd="9" destOrd="0" presId="urn:microsoft.com/office/officeart/2005/8/layout/chevron1"/>
    <dgm:cxn modelId="{026279AD-2D48-44A5-BD61-EAD590F41632}" type="presParOf" srcId="{32B560EB-88BC-4375-9D1F-C9D38E8CB2CA}" destId="{CF34954E-A71E-465A-9BF7-237C64064711}" srcOrd="10" destOrd="0" presId="urn:microsoft.com/office/officeart/2005/8/layout/chevron1"/>
  </dgm:cxnLst>
  <dgm:bg>
    <a:solidFill>
      <a:srgbClr val="E2E8C7">
        <a:alpha val="30000"/>
      </a:srgb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37BEB4D-0B5B-4D02-9D7F-3239FD4DA668}" type="doc">
      <dgm:prSet loTypeId="urn:microsoft.com/office/officeart/2005/8/layout/chevron1" loCatId="process" qsTypeId="urn:microsoft.com/office/officeart/2005/8/quickstyle/simple1" qsCatId="simple" csTypeId="urn:microsoft.com/office/officeart/2005/8/colors/accent1_2" csCatId="accent1" phldr="1"/>
      <dgm:spPr/>
    </dgm:pt>
    <dgm:pt modelId="{D9DF7375-28B4-46DC-AC9D-A9ECDB264140}">
      <dgm:prSet phldrT="[Text]" custT="1"/>
      <dgm:spPr>
        <a:noFill/>
        <a:ln>
          <a:noFill/>
        </a:ln>
      </dgm:spPr>
      <dgm:t>
        <a:bodyPr/>
        <a:lstStyle/>
        <a:p>
          <a:r>
            <a:rPr lang="de-DE" sz="1000" b="0" dirty="0">
              <a:solidFill>
                <a:schemeClr val="tx2"/>
              </a:solidFill>
              <a:hlinkClick xmlns:r="http://schemas.openxmlformats.org/officeDocument/2006/relationships" r:id="rId1" action="ppaction://hlinksldjump">
                <a:extLst>
                  <a:ext uri="{A12FA001-AC4F-418D-AE19-62706E023703}">
                    <ahyp:hlinkClr xmlns="" xmlns:ahyp="http://schemas.microsoft.com/office/drawing/2018/hyperlinkcolor" val="tx"/>
                  </a:ext>
                </a:extLst>
              </a:hlinkClick>
            </a:rPr>
            <a:t>Highlights</a:t>
          </a:r>
          <a:endParaRPr lang="de-DE" sz="1000" b="0" dirty="0">
            <a:solidFill>
              <a:schemeClr val="tx2"/>
            </a:solidFill>
          </a:endParaRPr>
        </a:p>
      </dgm:t>
    </dgm:pt>
    <dgm:pt modelId="{0D59533A-CA12-4159-957C-99474F84F6A6}" type="parTrans" cxnId="{CD8B6146-BEA2-4B05-99CA-ED9779152AC3}">
      <dgm:prSet/>
      <dgm:spPr/>
      <dgm:t>
        <a:bodyPr/>
        <a:lstStyle/>
        <a:p>
          <a:endParaRPr lang="de-DE" sz="1000">
            <a:solidFill>
              <a:schemeClr val="tx2"/>
            </a:solidFill>
          </a:endParaRPr>
        </a:p>
      </dgm:t>
    </dgm:pt>
    <dgm:pt modelId="{579F66FD-0D89-4F19-932C-EA2FA58A1268}" type="sibTrans" cxnId="{CD8B6146-BEA2-4B05-99CA-ED9779152AC3}">
      <dgm:prSet/>
      <dgm:spPr/>
      <dgm:t>
        <a:bodyPr/>
        <a:lstStyle/>
        <a:p>
          <a:endParaRPr lang="de-DE" sz="1000">
            <a:solidFill>
              <a:schemeClr val="tx2"/>
            </a:solidFill>
          </a:endParaRPr>
        </a:p>
      </dgm:t>
    </dgm:pt>
    <dgm:pt modelId="{21251AAB-E309-4317-9CFF-180FC74089EC}">
      <dgm:prSet phldrT="[Text]" custT="1"/>
      <dgm:spPr>
        <a:solidFill>
          <a:srgbClr val="E2E8C7"/>
        </a:solidFill>
      </dgm:spPr>
      <dgm:t>
        <a:bodyPr/>
        <a:lstStyle/>
        <a:p>
          <a:r>
            <a:rPr lang="de-DE" sz="1000" b="1" dirty="0">
              <a:solidFill>
                <a:schemeClr val="tx2"/>
              </a:solidFill>
              <a:hlinkClick xmlns:r="http://schemas.openxmlformats.org/officeDocument/2006/relationships" r:id="rId2" action="ppaction://hlinksldjump">
                <a:extLst>
                  <a:ext uri="{A12FA001-AC4F-418D-AE19-62706E023703}">
                    <ahyp:hlinkClr xmlns="" xmlns:ahyp="http://schemas.microsoft.com/office/drawing/2018/hyperlinkcolor" val="tx"/>
                  </a:ext>
                </a:extLst>
              </a:hlinkClick>
            </a:rPr>
            <a:t>Research </a:t>
          </a:r>
          <a:r>
            <a:rPr lang="de-DE" sz="1000" b="1" dirty="0">
              <a:solidFill>
                <a:schemeClr val="tx2">
                  <a:alpha val="30000"/>
                </a:schemeClr>
              </a:solidFill>
              <a:hlinkClick xmlns:r="http://schemas.openxmlformats.org/officeDocument/2006/relationships" r:id="rId2" action="ppaction://hlinksldjump">
                <a:extLst>
                  <a:ext uri="{A12FA001-AC4F-418D-AE19-62706E023703}">
                    <ahyp:hlinkClr xmlns="" xmlns:ahyp="http://schemas.microsoft.com/office/drawing/2018/hyperlinkcolor" val="tx"/>
                  </a:ext>
                </a:extLst>
              </a:hlinkClick>
            </a:rPr>
            <a:t>motivation</a:t>
          </a:r>
          <a:endParaRPr lang="de-DE" sz="1000" b="1" dirty="0">
            <a:solidFill>
              <a:schemeClr val="tx2">
                <a:alpha val="30000"/>
              </a:schemeClr>
            </a:solidFill>
          </a:endParaRPr>
        </a:p>
      </dgm:t>
    </dgm:pt>
    <dgm:pt modelId="{5F3A3252-3209-497D-A2F7-F5A6E079E181}" type="parTrans" cxnId="{E1660351-2BEC-4B09-8E94-43075D0BE54A}">
      <dgm:prSet/>
      <dgm:spPr/>
      <dgm:t>
        <a:bodyPr/>
        <a:lstStyle/>
        <a:p>
          <a:endParaRPr lang="de-DE" sz="1000">
            <a:solidFill>
              <a:schemeClr val="tx2"/>
            </a:solidFill>
          </a:endParaRPr>
        </a:p>
      </dgm:t>
    </dgm:pt>
    <dgm:pt modelId="{B2087AAC-FD82-4D15-BE07-74C612D7292F}" type="sibTrans" cxnId="{E1660351-2BEC-4B09-8E94-43075D0BE54A}">
      <dgm:prSet/>
      <dgm:spPr/>
      <dgm:t>
        <a:bodyPr/>
        <a:lstStyle/>
        <a:p>
          <a:endParaRPr lang="de-DE" sz="1000">
            <a:solidFill>
              <a:schemeClr val="tx2"/>
            </a:solidFill>
          </a:endParaRPr>
        </a:p>
      </dgm:t>
    </dgm:pt>
    <dgm:pt modelId="{A33C9AD5-1A4B-4323-A3C8-071AC0144C94}">
      <dgm:prSet phldrT="[Text]" custT="1"/>
      <dgm:spPr>
        <a:noFill/>
      </dgm:spPr>
      <dgm:t>
        <a:bodyPr/>
        <a:lstStyle/>
        <a:p>
          <a:r>
            <a:rPr lang="de-DE" sz="1000" dirty="0">
              <a:solidFill>
                <a:schemeClr val="tx2"/>
              </a:solidFill>
              <a:hlinkClick xmlns:r="http://schemas.openxmlformats.org/officeDocument/2006/relationships" r:id="rId3" action="ppaction://hlinksldjump">
                <a:extLst>
                  <a:ext uri="{A12FA001-AC4F-418D-AE19-62706E023703}">
                    <ahyp:hlinkClr xmlns="" xmlns:ahyp="http://schemas.microsoft.com/office/drawing/2018/hyperlinkcolor" val="tx"/>
                  </a:ext>
                </a:extLst>
              </a:hlinkClick>
            </a:rPr>
            <a:t>Temporal dynamics</a:t>
          </a:r>
          <a:endParaRPr lang="de-DE" sz="1000" dirty="0">
            <a:solidFill>
              <a:schemeClr val="tx2"/>
            </a:solidFill>
          </a:endParaRPr>
        </a:p>
      </dgm:t>
    </dgm:pt>
    <dgm:pt modelId="{9FB1A4C4-C69E-4AFF-B06E-892F0AE2E7CD}" type="parTrans" cxnId="{F04A0278-033B-43CE-920E-25AA978E17F5}">
      <dgm:prSet/>
      <dgm:spPr/>
      <dgm:t>
        <a:bodyPr/>
        <a:lstStyle/>
        <a:p>
          <a:endParaRPr lang="de-DE" sz="1000">
            <a:solidFill>
              <a:schemeClr val="tx2"/>
            </a:solidFill>
          </a:endParaRPr>
        </a:p>
      </dgm:t>
    </dgm:pt>
    <dgm:pt modelId="{547424B0-6777-4731-8FFC-CC8AA7BEC78B}" type="sibTrans" cxnId="{F04A0278-033B-43CE-920E-25AA978E17F5}">
      <dgm:prSet/>
      <dgm:spPr/>
      <dgm:t>
        <a:bodyPr/>
        <a:lstStyle/>
        <a:p>
          <a:endParaRPr lang="de-DE" sz="1000">
            <a:solidFill>
              <a:schemeClr val="tx2"/>
            </a:solidFill>
          </a:endParaRPr>
        </a:p>
      </dgm:t>
    </dgm:pt>
    <dgm:pt modelId="{D5241073-1BE1-49FA-8B74-A2AD4F7A42AD}">
      <dgm:prSet phldrT="[Text]" custT="1"/>
      <dgm:spPr>
        <a:noFill/>
      </dgm:spPr>
      <dgm:t>
        <a:bodyPr/>
        <a:lstStyle/>
        <a:p>
          <a:r>
            <a:rPr lang="de-DE" sz="1000" dirty="0" smtClean="0">
              <a:solidFill>
                <a:schemeClr val="tx2"/>
              </a:solidFill>
              <a:hlinkClick xmlns:r="http://schemas.openxmlformats.org/officeDocument/2006/relationships" r:id="rId4" action="ppaction://hlinksldjump"/>
            </a:rPr>
            <a:t>Sensor </a:t>
          </a:r>
          <a:r>
            <a:rPr lang="de-DE" sz="1000" dirty="0" err="1" smtClean="0">
              <a:solidFill>
                <a:schemeClr val="tx2"/>
              </a:solidFill>
              <a:hlinkClick xmlns:r="http://schemas.openxmlformats.org/officeDocument/2006/relationships" r:id="rId4" action="ppaction://hlinksldjump"/>
            </a:rPr>
            <a:t>network</a:t>
          </a:r>
          <a:r>
            <a:rPr lang="de-DE" sz="1000" dirty="0" smtClean="0">
              <a:solidFill>
                <a:schemeClr val="tx2"/>
              </a:solidFill>
              <a:hlinkClick xmlns:r="http://schemas.openxmlformats.org/officeDocument/2006/relationships" r:id="rId4" action="ppaction://hlinksldjump"/>
            </a:rPr>
            <a:t> &amp; </a:t>
          </a:r>
          <a:r>
            <a:rPr lang="de-DE" sz="1000" dirty="0" err="1" smtClean="0">
              <a:solidFill>
                <a:schemeClr val="tx2"/>
              </a:solidFill>
              <a:hlinkClick xmlns:r="http://schemas.openxmlformats.org/officeDocument/2006/relationships" r:id="rId4" action="ppaction://hlinksldjump"/>
            </a:rPr>
            <a:t>dataset</a:t>
          </a:r>
          <a:endParaRPr lang="de-DE" sz="1000" dirty="0" smtClean="0">
            <a:solidFill>
              <a:schemeClr val="tx2"/>
            </a:solidFill>
          </a:endParaRPr>
        </a:p>
      </dgm:t>
    </dgm:pt>
    <dgm:pt modelId="{0F6E1CF1-4AE2-4D3F-A84F-E37041ECC890}" type="parTrans" cxnId="{205F16DC-CAC4-4378-9ED6-C1E2BCC46086}">
      <dgm:prSet/>
      <dgm:spPr/>
      <dgm:t>
        <a:bodyPr/>
        <a:lstStyle/>
        <a:p>
          <a:endParaRPr lang="de-DE" sz="1000">
            <a:solidFill>
              <a:schemeClr val="tx2"/>
            </a:solidFill>
          </a:endParaRPr>
        </a:p>
      </dgm:t>
    </dgm:pt>
    <dgm:pt modelId="{46C75B63-C5A2-44BA-9525-BF4A68296C37}" type="sibTrans" cxnId="{205F16DC-CAC4-4378-9ED6-C1E2BCC46086}">
      <dgm:prSet/>
      <dgm:spPr/>
      <dgm:t>
        <a:bodyPr/>
        <a:lstStyle/>
        <a:p>
          <a:endParaRPr lang="de-DE" sz="1000">
            <a:solidFill>
              <a:schemeClr val="tx2"/>
            </a:solidFill>
          </a:endParaRPr>
        </a:p>
      </dgm:t>
    </dgm:pt>
    <dgm:pt modelId="{81BB3B79-23D8-4B9D-B739-8F8CC03D7668}">
      <dgm:prSet phldrT="[Text]" custT="1"/>
      <dgm:spPr>
        <a:noFill/>
      </dgm:spPr>
      <dgm:t>
        <a:bodyPr/>
        <a:lstStyle/>
        <a:p>
          <a:r>
            <a:rPr lang="de-DE" sz="1000" dirty="0">
              <a:solidFill>
                <a:schemeClr val="tx2"/>
              </a:solidFill>
              <a:hlinkClick xmlns:r="http://schemas.openxmlformats.org/officeDocument/2006/relationships" r:id="rId5" action="ppaction://hlinksldjump">
                <a:extLst>
                  <a:ext uri="{A12FA001-AC4F-418D-AE19-62706E023703}">
                    <ahyp:hlinkClr xmlns="" xmlns:ahyp="http://schemas.microsoft.com/office/drawing/2018/hyperlinkcolor" val="tx"/>
                  </a:ext>
                </a:extLst>
              </a:hlinkClick>
            </a:rPr>
            <a:t>Spatial </a:t>
          </a:r>
          <a:r>
            <a:rPr lang="de-DE" sz="1000" dirty="0">
              <a:solidFill>
                <a:schemeClr val="tx2">
                  <a:alpha val="30000"/>
                </a:schemeClr>
              </a:solidFill>
              <a:hlinkClick xmlns:r="http://schemas.openxmlformats.org/officeDocument/2006/relationships" r:id="rId5" action="ppaction://hlinksldjump">
                <a:extLst>
                  <a:ext uri="{A12FA001-AC4F-418D-AE19-62706E023703}">
                    <ahyp:hlinkClr xmlns="" xmlns:ahyp="http://schemas.microsoft.com/office/drawing/2018/hyperlinkcolor" val="tx"/>
                  </a:ext>
                </a:extLst>
              </a:hlinkClick>
            </a:rPr>
            <a:t>variability</a:t>
          </a:r>
          <a:endParaRPr lang="de-DE" sz="1000" dirty="0">
            <a:solidFill>
              <a:schemeClr val="tx2">
                <a:alpha val="30000"/>
              </a:schemeClr>
            </a:solidFill>
          </a:endParaRPr>
        </a:p>
      </dgm:t>
    </dgm:pt>
    <dgm:pt modelId="{9E4FCD75-0D1D-4A6D-A798-3ABFE7CB1BE5}" type="parTrans" cxnId="{FA979072-9996-4AAD-B1B1-5559E8B109F0}">
      <dgm:prSet/>
      <dgm:spPr/>
      <dgm:t>
        <a:bodyPr/>
        <a:lstStyle/>
        <a:p>
          <a:endParaRPr lang="de-DE" sz="1000">
            <a:solidFill>
              <a:schemeClr val="tx2"/>
            </a:solidFill>
          </a:endParaRPr>
        </a:p>
      </dgm:t>
    </dgm:pt>
    <dgm:pt modelId="{C4104583-FDD8-4432-8283-F94AB7A911EE}" type="sibTrans" cxnId="{FA979072-9996-4AAD-B1B1-5559E8B109F0}">
      <dgm:prSet/>
      <dgm:spPr/>
      <dgm:t>
        <a:bodyPr/>
        <a:lstStyle/>
        <a:p>
          <a:endParaRPr lang="de-DE" sz="1000">
            <a:solidFill>
              <a:schemeClr val="tx2"/>
            </a:solidFill>
          </a:endParaRPr>
        </a:p>
      </dgm:t>
    </dgm:pt>
    <dgm:pt modelId="{02ED0A32-9CE4-4BB0-864A-1D6F651263B9}">
      <dgm:prSet phldrT="[Text]" custT="1"/>
      <dgm:spPr>
        <a:noFill/>
        <a:ln>
          <a:noFill/>
        </a:ln>
      </dgm:spPr>
      <dgm:t>
        <a:bodyPr/>
        <a:lstStyle/>
        <a:p>
          <a:r>
            <a:rPr lang="de-DE" sz="1000" dirty="0">
              <a:solidFill>
                <a:schemeClr val="tx2"/>
              </a:solidFill>
              <a:hlinkClick xmlns:r="http://schemas.openxmlformats.org/officeDocument/2006/relationships" r:id="rId6" action="ppaction://hlinksldjump">
                <a:extLst>
                  <a:ext uri="{A12FA001-AC4F-418D-AE19-62706E023703}">
                    <ahyp:hlinkClr xmlns="" xmlns:ahyp="http://schemas.microsoft.com/office/drawing/2018/hyperlinkcolor" val="tx"/>
                  </a:ext>
                </a:extLst>
              </a:hlinkClick>
            </a:rPr>
            <a:t>Conclusion &amp; Outlook</a:t>
          </a:r>
          <a:endParaRPr lang="de-DE" sz="1000" dirty="0">
            <a:solidFill>
              <a:schemeClr val="tx2"/>
            </a:solidFill>
          </a:endParaRPr>
        </a:p>
      </dgm:t>
    </dgm:pt>
    <dgm:pt modelId="{4106040F-028E-42DD-87F8-58430B0E10E1}" type="parTrans" cxnId="{AE2F74C6-8F77-4CDE-BBFC-ABC3EC47FEBF}">
      <dgm:prSet/>
      <dgm:spPr/>
      <dgm:t>
        <a:bodyPr/>
        <a:lstStyle/>
        <a:p>
          <a:endParaRPr lang="de-DE" sz="1000">
            <a:solidFill>
              <a:schemeClr val="tx2"/>
            </a:solidFill>
          </a:endParaRPr>
        </a:p>
      </dgm:t>
    </dgm:pt>
    <dgm:pt modelId="{AFC973B9-3AFF-470F-A244-17487CB7D8B3}" type="sibTrans" cxnId="{AE2F74C6-8F77-4CDE-BBFC-ABC3EC47FEBF}">
      <dgm:prSet/>
      <dgm:spPr/>
      <dgm:t>
        <a:bodyPr/>
        <a:lstStyle/>
        <a:p>
          <a:endParaRPr lang="de-DE" sz="1000">
            <a:solidFill>
              <a:schemeClr val="tx2"/>
            </a:solidFill>
          </a:endParaRPr>
        </a:p>
      </dgm:t>
    </dgm:pt>
    <dgm:pt modelId="{32B560EB-88BC-4375-9D1F-C9D38E8CB2CA}" type="pres">
      <dgm:prSet presAssocID="{237BEB4D-0B5B-4D02-9D7F-3239FD4DA668}" presName="Name0" presStyleCnt="0">
        <dgm:presLayoutVars>
          <dgm:dir/>
          <dgm:animLvl val="lvl"/>
          <dgm:resizeHandles val="exact"/>
        </dgm:presLayoutVars>
      </dgm:prSet>
      <dgm:spPr/>
    </dgm:pt>
    <dgm:pt modelId="{9743156B-D500-4C92-AFC6-C18C1CECC48D}" type="pres">
      <dgm:prSet presAssocID="{D9DF7375-28B4-46DC-AC9D-A9ECDB264140}" presName="parTxOnly" presStyleLbl="node1" presStyleIdx="0" presStyleCnt="6">
        <dgm:presLayoutVars>
          <dgm:chMax val="0"/>
          <dgm:chPref val="0"/>
          <dgm:bulletEnabled val="1"/>
        </dgm:presLayoutVars>
      </dgm:prSet>
      <dgm:spPr/>
      <dgm:t>
        <a:bodyPr/>
        <a:lstStyle/>
        <a:p>
          <a:endParaRPr lang="de-DE"/>
        </a:p>
      </dgm:t>
    </dgm:pt>
    <dgm:pt modelId="{5BA802F9-3B67-4129-A9C1-7033187BA7C1}" type="pres">
      <dgm:prSet presAssocID="{579F66FD-0D89-4F19-932C-EA2FA58A1268}" presName="parTxOnlySpace" presStyleCnt="0"/>
      <dgm:spPr/>
    </dgm:pt>
    <dgm:pt modelId="{9E20FAA1-CA10-4308-9020-7505D7EC2CD0}" type="pres">
      <dgm:prSet presAssocID="{21251AAB-E309-4317-9CFF-180FC74089EC}" presName="parTxOnly" presStyleLbl="node1" presStyleIdx="1" presStyleCnt="6">
        <dgm:presLayoutVars>
          <dgm:chMax val="0"/>
          <dgm:chPref val="0"/>
          <dgm:bulletEnabled val="1"/>
        </dgm:presLayoutVars>
      </dgm:prSet>
      <dgm:spPr/>
      <dgm:t>
        <a:bodyPr/>
        <a:lstStyle/>
        <a:p>
          <a:endParaRPr lang="de-DE"/>
        </a:p>
      </dgm:t>
    </dgm:pt>
    <dgm:pt modelId="{E67F4F79-9405-43D6-97A3-B0B36E991465}" type="pres">
      <dgm:prSet presAssocID="{B2087AAC-FD82-4D15-BE07-74C612D7292F}" presName="parTxOnlySpace" presStyleCnt="0"/>
      <dgm:spPr/>
    </dgm:pt>
    <dgm:pt modelId="{14A38BAE-E6E1-4B49-95BF-6BD95B603C5A}" type="pres">
      <dgm:prSet presAssocID="{D5241073-1BE1-49FA-8B74-A2AD4F7A42AD}" presName="parTxOnly" presStyleLbl="node1" presStyleIdx="2" presStyleCnt="6">
        <dgm:presLayoutVars>
          <dgm:chMax val="0"/>
          <dgm:chPref val="0"/>
          <dgm:bulletEnabled val="1"/>
        </dgm:presLayoutVars>
      </dgm:prSet>
      <dgm:spPr/>
      <dgm:t>
        <a:bodyPr/>
        <a:lstStyle/>
        <a:p>
          <a:endParaRPr lang="de-DE"/>
        </a:p>
      </dgm:t>
    </dgm:pt>
    <dgm:pt modelId="{B0059085-A586-4D57-81C0-E8B05389C135}" type="pres">
      <dgm:prSet presAssocID="{46C75B63-C5A2-44BA-9525-BF4A68296C37}" presName="parTxOnlySpace" presStyleCnt="0"/>
      <dgm:spPr/>
    </dgm:pt>
    <dgm:pt modelId="{D8FDAAF1-A56B-44E7-B986-452D539316C3}" type="pres">
      <dgm:prSet presAssocID="{81BB3B79-23D8-4B9D-B739-8F8CC03D7668}" presName="parTxOnly" presStyleLbl="node1" presStyleIdx="3" presStyleCnt="6">
        <dgm:presLayoutVars>
          <dgm:chMax val="0"/>
          <dgm:chPref val="0"/>
          <dgm:bulletEnabled val="1"/>
        </dgm:presLayoutVars>
      </dgm:prSet>
      <dgm:spPr/>
      <dgm:t>
        <a:bodyPr/>
        <a:lstStyle/>
        <a:p>
          <a:endParaRPr lang="de-DE"/>
        </a:p>
      </dgm:t>
    </dgm:pt>
    <dgm:pt modelId="{9BDA1533-DCD8-4032-967D-2DB149FAD0BE}" type="pres">
      <dgm:prSet presAssocID="{C4104583-FDD8-4432-8283-F94AB7A911EE}" presName="parTxOnlySpace" presStyleCnt="0"/>
      <dgm:spPr/>
    </dgm:pt>
    <dgm:pt modelId="{8D5BAE15-73B3-44AF-B08A-EEB910882B56}" type="pres">
      <dgm:prSet presAssocID="{A33C9AD5-1A4B-4323-A3C8-071AC0144C94}" presName="parTxOnly" presStyleLbl="node1" presStyleIdx="4" presStyleCnt="6">
        <dgm:presLayoutVars>
          <dgm:chMax val="0"/>
          <dgm:chPref val="0"/>
          <dgm:bulletEnabled val="1"/>
        </dgm:presLayoutVars>
      </dgm:prSet>
      <dgm:spPr/>
      <dgm:t>
        <a:bodyPr/>
        <a:lstStyle/>
        <a:p>
          <a:endParaRPr lang="de-DE"/>
        </a:p>
      </dgm:t>
    </dgm:pt>
    <dgm:pt modelId="{0D794D3B-7251-4462-9D53-84D8B867D573}" type="pres">
      <dgm:prSet presAssocID="{547424B0-6777-4731-8FFC-CC8AA7BEC78B}" presName="parTxOnlySpace" presStyleCnt="0"/>
      <dgm:spPr/>
    </dgm:pt>
    <dgm:pt modelId="{CF34954E-A71E-465A-9BF7-237C64064711}" type="pres">
      <dgm:prSet presAssocID="{02ED0A32-9CE4-4BB0-864A-1D6F651263B9}" presName="parTxOnly" presStyleLbl="node1" presStyleIdx="5" presStyleCnt="6">
        <dgm:presLayoutVars>
          <dgm:chMax val="0"/>
          <dgm:chPref val="0"/>
          <dgm:bulletEnabled val="1"/>
        </dgm:presLayoutVars>
      </dgm:prSet>
      <dgm:spPr/>
      <dgm:t>
        <a:bodyPr/>
        <a:lstStyle/>
        <a:p>
          <a:endParaRPr lang="de-DE"/>
        </a:p>
      </dgm:t>
    </dgm:pt>
  </dgm:ptLst>
  <dgm:cxnLst>
    <dgm:cxn modelId="{D89FFFAC-42F4-4F51-B4DC-CACB3223691B}" type="presOf" srcId="{02ED0A32-9CE4-4BB0-864A-1D6F651263B9}" destId="{CF34954E-A71E-465A-9BF7-237C64064711}" srcOrd="0" destOrd="0" presId="urn:microsoft.com/office/officeart/2005/8/layout/chevron1"/>
    <dgm:cxn modelId="{F1E7A7F8-3BD3-4889-ADE1-1DCD36BCD3EB}" type="presOf" srcId="{D9DF7375-28B4-46DC-AC9D-A9ECDB264140}" destId="{9743156B-D500-4C92-AFC6-C18C1CECC48D}" srcOrd="0" destOrd="0" presId="urn:microsoft.com/office/officeart/2005/8/layout/chevron1"/>
    <dgm:cxn modelId="{ACB34D47-18CB-4D9B-B7C9-038D2057B310}" type="presOf" srcId="{A33C9AD5-1A4B-4323-A3C8-071AC0144C94}" destId="{8D5BAE15-73B3-44AF-B08A-EEB910882B56}" srcOrd="0" destOrd="0" presId="urn:microsoft.com/office/officeart/2005/8/layout/chevron1"/>
    <dgm:cxn modelId="{F04A0278-033B-43CE-920E-25AA978E17F5}" srcId="{237BEB4D-0B5B-4D02-9D7F-3239FD4DA668}" destId="{A33C9AD5-1A4B-4323-A3C8-071AC0144C94}" srcOrd="4" destOrd="0" parTransId="{9FB1A4C4-C69E-4AFF-B06E-892F0AE2E7CD}" sibTransId="{547424B0-6777-4731-8FFC-CC8AA7BEC78B}"/>
    <dgm:cxn modelId="{CE41791C-6122-491E-9832-BD12EDCB556B}" type="presOf" srcId="{237BEB4D-0B5B-4D02-9D7F-3239FD4DA668}" destId="{32B560EB-88BC-4375-9D1F-C9D38E8CB2CA}" srcOrd="0" destOrd="0" presId="urn:microsoft.com/office/officeart/2005/8/layout/chevron1"/>
    <dgm:cxn modelId="{F3D0E3F5-9960-4AF7-81DB-8CFD200A842C}" type="presOf" srcId="{21251AAB-E309-4317-9CFF-180FC74089EC}" destId="{9E20FAA1-CA10-4308-9020-7505D7EC2CD0}" srcOrd="0" destOrd="0" presId="urn:microsoft.com/office/officeart/2005/8/layout/chevron1"/>
    <dgm:cxn modelId="{3F84B43B-56F3-4C64-BB99-100597CEE418}" type="presOf" srcId="{D5241073-1BE1-49FA-8B74-A2AD4F7A42AD}" destId="{14A38BAE-E6E1-4B49-95BF-6BD95B603C5A}" srcOrd="0" destOrd="0" presId="urn:microsoft.com/office/officeart/2005/8/layout/chevron1"/>
    <dgm:cxn modelId="{AE2F74C6-8F77-4CDE-BBFC-ABC3EC47FEBF}" srcId="{237BEB4D-0B5B-4D02-9D7F-3239FD4DA668}" destId="{02ED0A32-9CE4-4BB0-864A-1D6F651263B9}" srcOrd="5" destOrd="0" parTransId="{4106040F-028E-42DD-87F8-58430B0E10E1}" sibTransId="{AFC973B9-3AFF-470F-A244-17487CB7D8B3}"/>
    <dgm:cxn modelId="{E1660351-2BEC-4B09-8E94-43075D0BE54A}" srcId="{237BEB4D-0B5B-4D02-9D7F-3239FD4DA668}" destId="{21251AAB-E309-4317-9CFF-180FC74089EC}" srcOrd="1" destOrd="0" parTransId="{5F3A3252-3209-497D-A2F7-F5A6E079E181}" sibTransId="{B2087AAC-FD82-4D15-BE07-74C612D7292F}"/>
    <dgm:cxn modelId="{FA979072-9996-4AAD-B1B1-5559E8B109F0}" srcId="{237BEB4D-0B5B-4D02-9D7F-3239FD4DA668}" destId="{81BB3B79-23D8-4B9D-B739-8F8CC03D7668}" srcOrd="3" destOrd="0" parTransId="{9E4FCD75-0D1D-4A6D-A798-3ABFE7CB1BE5}" sibTransId="{C4104583-FDD8-4432-8283-F94AB7A911EE}"/>
    <dgm:cxn modelId="{205F16DC-CAC4-4378-9ED6-C1E2BCC46086}" srcId="{237BEB4D-0B5B-4D02-9D7F-3239FD4DA668}" destId="{D5241073-1BE1-49FA-8B74-A2AD4F7A42AD}" srcOrd="2" destOrd="0" parTransId="{0F6E1CF1-4AE2-4D3F-A84F-E37041ECC890}" sibTransId="{46C75B63-C5A2-44BA-9525-BF4A68296C37}"/>
    <dgm:cxn modelId="{CD8B6146-BEA2-4B05-99CA-ED9779152AC3}" srcId="{237BEB4D-0B5B-4D02-9D7F-3239FD4DA668}" destId="{D9DF7375-28B4-46DC-AC9D-A9ECDB264140}" srcOrd="0" destOrd="0" parTransId="{0D59533A-CA12-4159-957C-99474F84F6A6}" sibTransId="{579F66FD-0D89-4F19-932C-EA2FA58A1268}"/>
    <dgm:cxn modelId="{58A3EAEB-F75E-4D48-ACA5-C2F213CE2B5A}" type="presOf" srcId="{81BB3B79-23D8-4B9D-B739-8F8CC03D7668}" destId="{D8FDAAF1-A56B-44E7-B986-452D539316C3}" srcOrd="0" destOrd="0" presId="urn:microsoft.com/office/officeart/2005/8/layout/chevron1"/>
    <dgm:cxn modelId="{6815C729-BA36-431E-ACB6-FF6125BA4DD6}" type="presParOf" srcId="{32B560EB-88BC-4375-9D1F-C9D38E8CB2CA}" destId="{9743156B-D500-4C92-AFC6-C18C1CECC48D}" srcOrd="0" destOrd="0" presId="urn:microsoft.com/office/officeart/2005/8/layout/chevron1"/>
    <dgm:cxn modelId="{3E45664E-0D16-45EF-9CAE-DD9E562CD661}" type="presParOf" srcId="{32B560EB-88BC-4375-9D1F-C9D38E8CB2CA}" destId="{5BA802F9-3B67-4129-A9C1-7033187BA7C1}" srcOrd="1" destOrd="0" presId="urn:microsoft.com/office/officeart/2005/8/layout/chevron1"/>
    <dgm:cxn modelId="{3BCC06B2-A4DB-49E9-A57E-4B0AEA7261BD}" type="presParOf" srcId="{32B560EB-88BC-4375-9D1F-C9D38E8CB2CA}" destId="{9E20FAA1-CA10-4308-9020-7505D7EC2CD0}" srcOrd="2" destOrd="0" presId="urn:microsoft.com/office/officeart/2005/8/layout/chevron1"/>
    <dgm:cxn modelId="{A7394AC8-CC2D-47E8-BBB1-92765C1E6DB0}" type="presParOf" srcId="{32B560EB-88BC-4375-9D1F-C9D38E8CB2CA}" destId="{E67F4F79-9405-43D6-97A3-B0B36E991465}" srcOrd="3" destOrd="0" presId="urn:microsoft.com/office/officeart/2005/8/layout/chevron1"/>
    <dgm:cxn modelId="{B055914D-D006-4BB1-91AB-8AEC1CD7C790}" type="presParOf" srcId="{32B560EB-88BC-4375-9D1F-C9D38E8CB2CA}" destId="{14A38BAE-E6E1-4B49-95BF-6BD95B603C5A}" srcOrd="4" destOrd="0" presId="urn:microsoft.com/office/officeart/2005/8/layout/chevron1"/>
    <dgm:cxn modelId="{39ED3DE6-4DDE-4B32-BE33-36BD0724D640}" type="presParOf" srcId="{32B560EB-88BC-4375-9D1F-C9D38E8CB2CA}" destId="{B0059085-A586-4D57-81C0-E8B05389C135}" srcOrd="5" destOrd="0" presId="urn:microsoft.com/office/officeart/2005/8/layout/chevron1"/>
    <dgm:cxn modelId="{D2204D53-4903-4911-80B0-E9BFF4CCF2A9}" type="presParOf" srcId="{32B560EB-88BC-4375-9D1F-C9D38E8CB2CA}" destId="{D8FDAAF1-A56B-44E7-B986-452D539316C3}" srcOrd="6" destOrd="0" presId="urn:microsoft.com/office/officeart/2005/8/layout/chevron1"/>
    <dgm:cxn modelId="{B28903A6-F53B-46BF-B7A1-DAC181C9CE2D}" type="presParOf" srcId="{32B560EB-88BC-4375-9D1F-C9D38E8CB2CA}" destId="{9BDA1533-DCD8-4032-967D-2DB149FAD0BE}" srcOrd="7" destOrd="0" presId="urn:microsoft.com/office/officeart/2005/8/layout/chevron1"/>
    <dgm:cxn modelId="{363A2EE2-5F5E-4B0B-968C-BAD17CA8992E}" type="presParOf" srcId="{32B560EB-88BC-4375-9D1F-C9D38E8CB2CA}" destId="{8D5BAE15-73B3-44AF-B08A-EEB910882B56}" srcOrd="8" destOrd="0" presId="urn:microsoft.com/office/officeart/2005/8/layout/chevron1"/>
    <dgm:cxn modelId="{0BE07C60-2605-46D2-9805-7B9BDA5146CE}" type="presParOf" srcId="{32B560EB-88BC-4375-9D1F-C9D38E8CB2CA}" destId="{0D794D3B-7251-4462-9D53-84D8B867D573}" srcOrd="9" destOrd="0" presId="urn:microsoft.com/office/officeart/2005/8/layout/chevron1"/>
    <dgm:cxn modelId="{026279AD-2D48-44A5-BD61-EAD590F41632}" type="presParOf" srcId="{32B560EB-88BC-4375-9D1F-C9D38E8CB2CA}" destId="{CF34954E-A71E-465A-9BF7-237C64064711}" srcOrd="10" destOrd="0" presId="urn:microsoft.com/office/officeart/2005/8/layout/chevron1"/>
  </dgm:cxnLst>
  <dgm:bg>
    <a:solidFill>
      <a:srgbClr val="E2E8C7">
        <a:alpha val="30000"/>
      </a:srgbClr>
    </a:solid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37BEB4D-0B5B-4D02-9D7F-3239FD4DA668}" type="doc">
      <dgm:prSet loTypeId="urn:microsoft.com/office/officeart/2005/8/layout/chevron1" loCatId="process" qsTypeId="urn:microsoft.com/office/officeart/2005/8/quickstyle/simple1" qsCatId="simple" csTypeId="urn:microsoft.com/office/officeart/2005/8/colors/accent1_2" csCatId="accent1" phldr="1"/>
      <dgm:spPr/>
    </dgm:pt>
    <dgm:pt modelId="{D9DF7375-28B4-46DC-AC9D-A9ECDB264140}">
      <dgm:prSet phldrT="[Text]" custT="1"/>
      <dgm:spPr>
        <a:noFill/>
        <a:ln>
          <a:noFill/>
        </a:ln>
      </dgm:spPr>
      <dgm:t>
        <a:bodyPr/>
        <a:lstStyle/>
        <a:p>
          <a:r>
            <a:rPr lang="de-DE" sz="1000" b="0" dirty="0">
              <a:solidFill>
                <a:schemeClr val="tx2"/>
              </a:solidFill>
              <a:hlinkClick xmlns:r="http://schemas.openxmlformats.org/officeDocument/2006/relationships" r:id="rId1" action="ppaction://hlinksldjump">
                <a:extLst>
                  <a:ext uri="{A12FA001-AC4F-418D-AE19-62706E023703}">
                    <ahyp:hlinkClr xmlns="" xmlns:ahyp="http://schemas.microsoft.com/office/drawing/2018/hyperlinkcolor" val="tx"/>
                  </a:ext>
                </a:extLst>
              </a:hlinkClick>
            </a:rPr>
            <a:t>Highlights</a:t>
          </a:r>
          <a:endParaRPr lang="de-DE" sz="1000" b="0" dirty="0">
            <a:solidFill>
              <a:schemeClr val="tx2"/>
            </a:solidFill>
          </a:endParaRPr>
        </a:p>
      </dgm:t>
    </dgm:pt>
    <dgm:pt modelId="{0D59533A-CA12-4159-957C-99474F84F6A6}" type="parTrans" cxnId="{CD8B6146-BEA2-4B05-99CA-ED9779152AC3}">
      <dgm:prSet/>
      <dgm:spPr/>
      <dgm:t>
        <a:bodyPr/>
        <a:lstStyle/>
        <a:p>
          <a:endParaRPr lang="de-DE" sz="1000">
            <a:solidFill>
              <a:schemeClr val="tx2"/>
            </a:solidFill>
          </a:endParaRPr>
        </a:p>
      </dgm:t>
    </dgm:pt>
    <dgm:pt modelId="{579F66FD-0D89-4F19-932C-EA2FA58A1268}" type="sibTrans" cxnId="{CD8B6146-BEA2-4B05-99CA-ED9779152AC3}">
      <dgm:prSet/>
      <dgm:spPr/>
      <dgm:t>
        <a:bodyPr/>
        <a:lstStyle/>
        <a:p>
          <a:endParaRPr lang="de-DE" sz="1000">
            <a:solidFill>
              <a:schemeClr val="tx2"/>
            </a:solidFill>
          </a:endParaRPr>
        </a:p>
      </dgm:t>
    </dgm:pt>
    <dgm:pt modelId="{21251AAB-E309-4317-9CFF-180FC74089EC}">
      <dgm:prSet phldrT="[Text]" custT="1"/>
      <dgm:spPr>
        <a:solidFill>
          <a:srgbClr val="E2E8C7"/>
        </a:solidFill>
      </dgm:spPr>
      <dgm:t>
        <a:bodyPr/>
        <a:lstStyle/>
        <a:p>
          <a:r>
            <a:rPr lang="de-DE" sz="1000" b="1" dirty="0">
              <a:solidFill>
                <a:schemeClr val="tx2"/>
              </a:solidFill>
              <a:hlinkClick xmlns:r="http://schemas.openxmlformats.org/officeDocument/2006/relationships" r:id="rId2" action="ppaction://hlinksldjump">
                <a:extLst>
                  <a:ext uri="{A12FA001-AC4F-418D-AE19-62706E023703}">
                    <ahyp:hlinkClr xmlns="" xmlns:ahyp="http://schemas.microsoft.com/office/drawing/2018/hyperlinkcolor" val="tx"/>
                  </a:ext>
                </a:extLst>
              </a:hlinkClick>
            </a:rPr>
            <a:t>Research </a:t>
          </a:r>
          <a:r>
            <a:rPr lang="de-DE" sz="1000" b="1" dirty="0">
              <a:solidFill>
                <a:schemeClr val="tx2">
                  <a:alpha val="30000"/>
                </a:schemeClr>
              </a:solidFill>
              <a:hlinkClick xmlns:r="http://schemas.openxmlformats.org/officeDocument/2006/relationships" r:id="rId2" action="ppaction://hlinksldjump">
                <a:extLst>
                  <a:ext uri="{A12FA001-AC4F-418D-AE19-62706E023703}">
                    <ahyp:hlinkClr xmlns="" xmlns:ahyp="http://schemas.microsoft.com/office/drawing/2018/hyperlinkcolor" val="tx"/>
                  </a:ext>
                </a:extLst>
              </a:hlinkClick>
            </a:rPr>
            <a:t>motivation</a:t>
          </a:r>
          <a:endParaRPr lang="de-DE" sz="1000" b="1" dirty="0">
            <a:solidFill>
              <a:schemeClr val="tx2">
                <a:alpha val="30000"/>
              </a:schemeClr>
            </a:solidFill>
          </a:endParaRPr>
        </a:p>
      </dgm:t>
    </dgm:pt>
    <dgm:pt modelId="{5F3A3252-3209-497D-A2F7-F5A6E079E181}" type="parTrans" cxnId="{E1660351-2BEC-4B09-8E94-43075D0BE54A}">
      <dgm:prSet/>
      <dgm:spPr/>
      <dgm:t>
        <a:bodyPr/>
        <a:lstStyle/>
        <a:p>
          <a:endParaRPr lang="de-DE" sz="1000">
            <a:solidFill>
              <a:schemeClr val="tx2"/>
            </a:solidFill>
          </a:endParaRPr>
        </a:p>
      </dgm:t>
    </dgm:pt>
    <dgm:pt modelId="{B2087AAC-FD82-4D15-BE07-74C612D7292F}" type="sibTrans" cxnId="{E1660351-2BEC-4B09-8E94-43075D0BE54A}">
      <dgm:prSet/>
      <dgm:spPr/>
      <dgm:t>
        <a:bodyPr/>
        <a:lstStyle/>
        <a:p>
          <a:endParaRPr lang="de-DE" sz="1000">
            <a:solidFill>
              <a:schemeClr val="tx2"/>
            </a:solidFill>
          </a:endParaRPr>
        </a:p>
      </dgm:t>
    </dgm:pt>
    <dgm:pt modelId="{A33C9AD5-1A4B-4323-A3C8-071AC0144C94}">
      <dgm:prSet phldrT="[Text]" custT="1"/>
      <dgm:spPr>
        <a:noFill/>
      </dgm:spPr>
      <dgm:t>
        <a:bodyPr/>
        <a:lstStyle/>
        <a:p>
          <a:r>
            <a:rPr lang="de-DE" sz="1000" dirty="0">
              <a:solidFill>
                <a:schemeClr val="tx2"/>
              </a:solidFill>
              <a:hlinkClick xmlns:r="http://schemas.openxmlformats.org/officeDocument/2006/relationships" r:id="rId3" action="ppaction://hlinksldjump">
                <a:extLst>
                  <a:ext uri="{A12FA001-AC4F-418D-AE19-62706E023703}">
                    <ahyp:hlinkClr xmlns="" xmlns:ahyp="http://schemas.microsoft.com/office/drawing/2018/hyperlinkcolor" val="tx"/>
                  </a:ext>
                </a:extLst>
              </a:hlinkClick>
            </a:rPr>
            <a:t>Temporal dynamics</a:t>
          </a:r>
          <a:endParaRPr lang="de-DE" sz="1000" dirty="0">
            <a:solidFill>
              <a:schemeClr val="tx2"/>
            </a:solidFill>
          </a:endParaRPr>
        </a:p>
      </dgm:t>
    </dgm:pt>
    <dgm:pt modelId="{9FB1A4C4-C69E-4AFF-B06E-892F0AE2E7CD}" type="parTrans" cxnId="{F04A0278-033B-43CE-920E-25AA978E17F5}">
      <dgm:prSet/>
      <dgm:spPr/>
      <dgm:t>
        <a:bodyPr/>
        <a:lstStyle/>
        <a:p>
          <a:endParaRPr lang="de-DE" sz="1000">
            <a:solidFill>
              <a:schemeClr val="tx2"/>
            </a:solidFill>
          </a:endParaRPr>
        </a:p>
      </dgm:t>
    </dgm:pt>
    <dgm:pt modelId="{547424B0-6777-4731-8FFC-CC8AA7BEC78B}" type="sibTrans" cxnId="{F04A0278-033B-43CE-920E-25AA978E17F5}">
      <dgm:prSet/>
      <dgm:spPr/>
      <dgm:t>
        <a:bodyPr/>
        <a:lstStyle/>
        <a:p>
          <a:endParaRPr lang="de-DE" sz="1000">
            <a:solidFill>
              <a:schemeClr val="tx2"/>
            </a:solidFill>
          </a:endParaRPr>
        </a:p>
      </dgm:t>
    </dgm:pt>
    <dgm:pt modelId="{D5241073-1BE1-49FA-8B74-A2AD4F7A42AD}">
      <dgm:prSet phldrT="[Text]" custT="1"/>
      <dgm:spPr>
        <a:noFill/>
      </dgm:spPr>
      <dgm:t>
        <a:bodyPr/>
        <a:lstStyle/>
        <a:p>
          <a:r>
            <a:rPr lang="de-DE" sz="1000" dirty="0" smtClean="0">
              <a:solidFill>
                <a:schemeClr val="tx2"/>
              </a:solidFill>
              <a:hlinkClick xmlns:r="http://schemas.openxmlformats.org/officeDocument/2006/relationships" r:id="rId4" action="ppaction://hlinksldjump"/>
            </a:rPr>
            <a:t>Sensor </a:t>
          </a:r>
          <a:r>
            <a:rPr lang="de-DE" sz="1000" dirty="0" err="1" smtClean="0">
              <a:solidFill>
                <a:schemeClr val="tx2"/>
              </a:solidFill>
              <a:hlinkClick xmlns:r="http://schemas.openxmlformats.org/officeDocument/2006/relationships" r:id="rId4" action="ppaction://hlinksldjump"/>
            </a:rPr>
            <a:t>network</a:t>
          </a:r>
          <a:r>
            <a:rPr lang="de-DE" sz="1000" dirty="0" smtClean="0">
              <a:solidFill>
                <a:schemeClr val="tx2"/>
              </a:solidFill>
              <a:hlinkClick xmlns:r="http://schemas.openxmlformats.org/officeDocument/2006/relationships" r:id="rId4" action="ppaction://hlinksldjump"/>
            </a:rPr>
            <a:t> &amp; </a:t>
          </a:r>
          <a:r>
            <a:rPr lang="de-DE" sz="1000" dirty="0" err="1" smtClean="0">
              <a:solidFill>
                <a:schemeClr val="tx2"/>
              </a:solidFill>
              <a:hlinkClick xmlns:r="http://schemas.openxmlformats.org/officeDocument/2006/relationships" r:id="rId4" action="ppaction://hlinksldjump"/>
            </a:rPr>
            <a:t>dataset</a:t>
          </a:r>
          <a:endParaRPr lang="de-DE" sz="1000" dirty="0" smtClean="0">
            <a:solidFill>
              <a:schemeClr val="tx2"/>
            </a:solidFill>
          </a:endParaRPr>
        </a:p>
      </dgm:t>
    </dgm:pt>
    <dgm:pt modelId="{0F6E1CF1-4AE2-4D3F-A84F-E37041ECC890}" type="parTrans" cxnId="{205F16DC-CAC4-4378-9ED6-C1E2BCC46086}">
      <dgm:prSet/>
      <dgm:spPr/>
      <dgm:t>
        <a:bodyPr/>
        <a:lstStyle/>
        <a:p>
          <a:endParaRPr lang="de-DE" sz="1000">
            <a:solidFill>
              <a:schemeClr val="tx2"/>
            </a:solidFill>
          </a:endParaRPr>
        </a:p>
      </dgm:t>
    </dgm:pt>
    <dgm:pt modelId="{46C75B63-C5A2-44BA-9525-BF4A68296C37}" type="sibTrans" cxnId="{205F16DC-CAC4-4378-9ED6-C1E2BCC46086}">
      <dgm:prSet/>
      <dgm:spPr/>
      <dgm:t>
        <a:bodyPr/>
        <a:lstStyle/>
        <a:p>
          <a:endParaRPr lang="de-DE" sz="1000">
            <a:solidFill>
              <a:schemeClr val="tx2"/>
            </a:solidFill>
          </a:endParaRPr>
        </a:p>
      </dgm:t>
    </dgm:pt>
    <dgm:pt modelId="{81BB3B79-23D8-4B9D-B739-8F8CC03D7668}">
      <dgm:prSet phldrT="[Text]" custT="1"/>
      <dgm:spPr>
        <a:noFill/>
      </dgm:spPr>
      <dgm:t>
        <a:bodyPr/>
        <a:lstStyle/>
        <a:p>
          <a:r>
            <a:rPr lang="de-DE" sz="1000" dirty="0">
              <a:solidFill>
                <a:schemeClr val="tx2"/>
              </a:solidFill>
              <a:hlinkClick xmlns:r="http://schemas.openxmlformats.org/officeDocument/2006/relationships" r:id="rId5" action="ppaction://hlinksldjump">
                <a:extLst>
                  <a:ext uri="{A12FA001-AC4F-418D-AE19-62706E023703}">
                    <ahyp:hlinkClr xmlns="" xmlns:ahyp="http://schemas.microsoft.com/office/drawing/2018/hyperlinkcolor" val="tx"/>
                  </a:ext>
                </a:extLst>
              </a:hlinkClick>
            </a:rPr>
            <a:t>Spatial </a:t>
          </a:r>
          <a:r>
            <a:rPr lang="de-DE" sz="1000" dirty="0">
              <a:solidFill>
                <a:schemeClr val="tx2">
                  <a:alpha val="30000"/>
                </a:schemeClr>
              </a:solidFill>
              <a:hlinkClick xmlns:r="http://schemas.openxmlformats.org/officeDocument/2006/relationships" r:id="rId5" action="ppaction://hlinksldjump">
                <a:extLst>
                  <a:ext uri="{A12FA001-AC4F-418D-AE19-62706E023703}">
                    <ahyp:hlinkClr xmlns="" xmlns:ahyp="http://schemas.microsoft.com/office/drawing/2018/hyperlinkcolor" val="tx"/>
                  </a:ext>
                </a:extLst>
              </a:hlinkClick>
            </a:rPr>
            <a:t>variability</a:t>
          </a:r>
          <a:endParaRPr lang="de-DE" sz="1000" dirty="0">
            <a:solidFill>
              <a:schemeClr val="tx2">
                <a:alpha val="30000"/>
              </a:schemeClr>
            </a:solidFill>
          </a:endParaRPr>
        </a:p>
      </dgm:t>
    </dgm:pt>
    <dgm:pt modelId="{9E4FCD75-0D1D-4A6D-A798-3ABFE7CB1BE5}" type="parTrans" cxnId="{FA979072-9996-4AAD-B1B1-5559E8B109F0}">
      <dgm:prSet/>
      <dgm:spPr/>
      <dgm:t>
        <a:bodyPr/>
        <a:lstStyle/>
        <a:p>
          <a:endParaRPr lang="de-DE" sz="1000">
            <a:solidFill>
              <a:schemeClr val="tx2"/>
            </a:solidFill>
          </a:endParaRPr>
        </a:p>
      </dgm:t>
    </dgm:pt>
    <dgm:pt modelId="{C4104583-FDD8-4432-8283-F94AB7A911EE}" type="sibTrans" cxnId="{FA979072-9996-4AAD-B1B1-5559E8B109F0}">
      <dgm:prSet/>
      <dgm:spPr/>
      <dgm:t>
        <a:bodyPr/>
        <a:lstStyle/>
        <a:p>
          <a:endParaRPr lang="de-DE" sz="1000">
            <a:solidFill>
              <a:schemeClr val="tx2"/>
            </a:solidFill>
          </a:endParaRPr>
        </a:p>
      </dgm:t>
    </dgm:pt>
    <dgm:pt modelId="{02ED0A32-9CE4-4BB0-864A-1D6F651263B9}">
      <dgm:prSet phldrT="[Text]" custT="1"/>
      <dgm:spPr>
        <a:noFill/>
        <a:ln>
          <a:noFill/>
        </a:ln>
      </dgm:spPr>
      <dgm:t>
        <a:bodyPr/>
        <a:lstStyle/>
        <a:p>
          <a:r>
            <a:rPr lang="de-DE" sz="1000" dirty="0">
              <a:solidFill>
                <a:schemeClr val="tx2"/>
              </a:solidFill>
              <a:hlinkClick xmlns:r="http://schemas.openxmlformats.org/officeDocument/2006/relationships" r:id="rId6" action="ppaction://hlinksldjump">
                <a:extLst>
                  <a:ext uri="{A12FA001-AC4F-418D-AE19-62706E023703}">
                    <ahyp:hlinkClr xmlns="" xmlns:ahyp="http://schemas.microsoft.com/office/drawing/2018/hyperlinkcolor" val="tx"/>
                  </a:ext>
                </a:extLst>
              </a:hlinkClick>
            </a:rPr>
            <a:t>Conclusion &amp; Outlook</a:t>
          </a:r>
          <a:endParaRPr lang="de-DE" sz="1000" dirty="0">
            <a:solidFill>
              <a:schemeClr val="tx2"/>
            </a:solidFill>
          </a:endParaRPr>
        </a:p>
      </dgm:t>
    </dgm:pt>
    <dgm:pt modelId="{4106040F-028E-42DD-87F8-58430B0E10E1}" type="parTrans" cxnId="{AE2F74C6-8F77-4CDE-BBFC-ABC3EC47FEBF}">
      <dgm:prSet/>
      <dgm:spPr/>
      <dgm:t>
        <a:bodyPr/>
        <a:lstStyle/>
        <a:p>
          <a:endParaRPr lang="de-DE" sz="1000">
            <a:solidFill>
              <a:schemeClr val="tx2"/>
            </a:solidFill>
          </a:endParaRPr>
        </a:p>
      </dgm:t>
    </dgm:pt>
    <dgm:pt modelId="{AFC973B9-3AFF-470F-A244-17487CB7D8B3}" type="sibTrans" cxnId="{AE2F74C6-8F77-4CDE-BBFC-ABC3EC47FEBF}">
      <dgm:prSet/>
      <dgm:spPr/>
      <dgm:t>
        <a:bodyPr/>
        <a:lstStyle/>
        <a:p>
          <a:endParaRPr lang="de-DE" sz="1000">
            <a:solidFill>
              <a:schemeClr val="tx2"/>
            </a:solidFill>
          </a:endParaRPr>
        </a:p>
      </dgm:t>
    </dgm:pt>
    <dgm:pt modelId="{32B560EB-88BC-4375-9D1F-C9D38E8CB2CA}" type="pres">
      <dgm:prSet presAssocID="{237BEB4D-0B5B-4D02-9D7F-3239FD4DA668}" presName="Name0" presStyleCnt="0">
        <dgm:presLayoutVars>
          <dgm:dir/>
          <dgm:animLvl val="lvl"/>
          <dgm:resizeHandles val="exact"/>
        </dgm:presLayoutVars>
      </dgm:prSet>
      <dgm:spPr/>
    </dgm:pt>
    <dgm:pt modelId="{9743156B-D500-4C92-AFC6-C18C1CECC48D}" type="pres">
      <dgm:prSet presAssocID="{D9DF7375-28B4-46DC-AC9D-A9ECDB264140}" presName="parTxOnly" presStyleLbl="node1" presStyleIdx="0" presStyleCnt="6">
        <dgm:presLayoutVars>
          <dgm:chMax val="0"/>
          <dgm:chPref val="0"/>
          <dgm:bulletEnabled val="1"/>
        </dgm:presLayoutVars>
      </dgm:prSet>
      <dgm:spPr/>
      <dgm:t>
        <a:bodyPr/>
        <a:lstStyle/>
        <a:p>
          <a:endParaRPr lang="de-DE"/>
        </a:p>
      </dgm:t>
    </dgm:pt>
    <dgm:pt modelId="{5BA802F9-3B67-4129-A9C1-7033187BA7C1}" type="pres">
      <dgm:prSet presAssocID="{579F66FD-0D89-4F19-932C-EA2FA58A1268}" presName="parTxOnlySpace" presStyleCnt="0"/>
      <dgm:spPr/>
    </dgm:pt>
    <dgm:pt modelId="{9E20FAA1-CA10-4308-9020-7505D7EC2CD0}" type="pres">
      <dgm:prSet presAssocID="{21251AAB-E309-4317-9CFF-180FC74089EC}" presName="parTxOnly" presStyleLbl="node1" presStyleIdx="1" presStyleCnt="6">
        <dgm:presLayoutVars>
          <dgm:chMax val="0"/>
          <dgm:chPref val="0"/>
          <dgm:bulletEnabled val="1"/>
        </dgm:presLayoutVars>
      </dgm:prSet>
      <dgm:spPr/>
      <dgm:t>
        <a:bodyPr/>
        <a:lstStyle/>
        <a:p>
          <a:endParaRPr lang="de-DE"/>
        </a:p>
      </dgm:t>
    </dgm:pt>
    <dgm:pt modelId="{E67F4F79-9405-43D6-97A3-B0B36E991465}" type="pres">
      <dgm:prSet presAssocID="{B2087AAC-FD82-4D15-BE07-74C612D7292F}" presName="parTxOnlySpace" presStyleCnt="0"/>
      <dgm:spPr/>
    </dgm:pt>
    <dgm:pt modelId="{14A38BAE-E6E1-4B49-95BF-6BD95B603C5A}" type="pres">
      <dgm:prSet presAssocID="{D5241073-1BE1-49FA-8B74-A2AD4F7A42AD}" presName="parTxOnly" presStyleLbl="node1" presStyleIdx="2" presStyleCnt="6">
        <dgm:presLayoutVars>
          <dgm:chMax val="0"/>
          <dgm:chPref val="0"/>
          <dgm:bulletEnabled val="1"/>
        </dgm:presLayoutVars>
      </dgm:prSet>
      <dgm:spPr/>
      <dgm:t>
        <a:bodyPr/>
        <a:lstStyle/>
        <a:p>
          <a:endParaRPr lang="de-DE"/>
        </a:p>
      </dgm:t>
    </dgm:pt>
    <dgm:pt modelId="{B0059085-A586-4D57-81C0-E8B05389C135}" type="pres">
      <dgm:prSet presAssocID="{46C75B63-C5A2-44BA-9525-BF4A68296C37}" presName="parTxOnlySpace" presStyleCnt="0"/>
      <dgm:spPr/>
    </dgm:pt>
    <dgm:pt modelId="{D8FDAAF1-A56B-44E7-B986-452D539316C3}" type="pres">
      <dgm:prSet presAssocID="{81BB3B79-23D8-4B9D-B739-8F8CC03D7668}" presName="parTxOnly" presStyleLbl="node1" presStyleIdx="3" presStyleCnt="6">
        <dgm:presLayoutVars>
          <dgm:chMax val="0"/>
          <dgm:chPref val="0"/>
          <dgm:bulletEnabled val="1"/>
        </dgm:presLayoutVars>
      </dgm:prSet>
      <dgm:spPr/>
      <dgm:t>
        <a:bodyPr/>
        <a:lstStyle/>
        <a:p>
          <a:endParaRPr lang="de-DE"/>
        </a:p>
      </dgm:t>
    </dgm:pt>
    <dgm:pt modelId="{9BDA1533-DCD8-4032-967D-2DB149FAD0BE}" type="pres">
      <dgm:prSet presAssocID="{C4104583-FDD8-4432-8283-F94AB7A911EE}" presName="parTxOnlySpace" presStyleCnt="0"/>
      <dgm:spPr/>
    </dgm:pt>
    <dgm:pt modelId="{8D5BAE15-73B3-44AF-B08A-EEB910882B56}" type="pres">
      <dgm:prSet presAssocID="{A33C9AD5-1A4B-4323-A3C8-071AC0144C94}" presName="parTxOnly" presStyleLbl="node1" presStyleIdx="4" presStyleCnt="6">
        <dgm:presLayoutVars>
          <dgm:chMax val="0"/>
          <dgm:chPref val="0"/>
          <dgm:bulletEnabled val="1"/>
        </dgm:presLayoutVars>
      </dgm:prSet>
      <dgm:spPr/>
      <dgm:t>
        <a:bodyPr/>
        <a:lstStyle/>
        <a:p>
          <a:endParaRPr lang="de-DE"/>
        </a:p>
      </dgm:t>
    </dgm:pt>
    <dgm:pt modelId="{0D794D3B-7251-4462-9D53-84D8B867D573}" type="pres">
      <dgm:prSet presAssocID="{547424B0-6777-4731-8FFC-CC8AA7BEC78B}" presName="parTxOnlySpace" presStyleCnt="0"/>
      <dgm:spPr/>
    </dgm:pt>
    <dgm:pt modelId="{CF34954E-A71E-465A-9BF7-237C64064711}" type="pres">
      <dgm:prSet presAssocID="{02ED0A32-9CE4-4BB0-864A-1D6F651263B9}" presName="parTxOnly" presStyleLbl="node1" presStyleIdx="5" presStyleCnt="6">
        <dgm:presLayoutVars>
          <dgm:chMax val="0"/>
          <dgm:chPref val="0"/>
          <dgm:bulletEnabled val="1"/>
        </dgm:presLayoutVars>
      </dgm:prSet>
      <dgm:spPr/>
      <dgm:t>
        <a:bodyPr/>
        <a:lstStyle/>
        <a:p>
          <a:endParaRPr lang="de-DE"/>
        </a:p>
      </dgm:t>
    </dgm:pt>
  </dgm:ptLst>
  <dgm:cxnLst>
    <dgm:cxn modelId="{D89FFFAC-42F4-4F51-B4DC-CACB3223691B}" type="presOf" srcId="{02ED0A32-9CE4-4BB0-864A-1D6F651263B9}" destId="{CF34954E-A71E-465A-9BF7-237C64064711}" srcOrd="0" destOrd="0" presId="urn:microsoft.com/office/officeart/2005/8/layout/chevron1"/>
    <dgm:cxn modelId="{F1E7A7F8-3BD3-4889-ADE1-1DCD36BCD3EB}" type="presOf" srcId="{D9DF7375-28B4-46DC-AC9D-A9ECDB264140}" destId="{9743156B-D500-4C92-AFC6-C18C1CECC48D}" srcOrd="0" destOrd="0" presId="urn:microsoft.com/office/officeart/2005/8/layout/chevron1"/>
    <dgm:cxn modelId="{ACB34D47-18CB-4D9B-B7C9-038D2057B310}" type="presOf" srcId="{A33C9AD5-1A4B-4323-A3C8-071AC0144C94}" destId="{8D5BAE15-73B3-44AF-B08A-EEB910882B56}" srcOrd="0" destOrd="0" presId="urn:microsoft.com/office/officeart/2005/8/layout/chevron1"/>
    <dgm:cxn modelId="{F04A0278-033B-43CE-920E-25AA978E17F5}" srcId="{237BEB4D-0B5B-4D02-9D7F-3239FD4DA668}" destId="{A33C9AD5-1A4B-4323-A3C8-071AC0144C94}" srcOrd="4" destOrd="0" parTransId="{9FB1A4C4-C69E-4AFF-B06E-892F0AE2E7CD}" sibTransId="{547424B0-6777-4731-8FFC-CC8AA7BEC78B}"/>
    <dgm:cxn modelId="{CE41791C-6122-491E-9832-BD12EDCB556B}" type="presOf" srcId="{237BEB4D-0B5B-4D02-9D7F-3239FD4DA668}" destId="{32B560EB-88BC-4375-9D1F-C9D38E8CB2CA}" srcOrd="0" destOrd="0" presId="urn:microsoft.com/office/officeart/2005/8/layout/chevron1"/>
    <dgm:cxn modelId="{F3D0E3F5-9960-4AF7-81DB-8CFD200A842C}" type="presOf" srcId="{21251AAB-E309-4317-9CFF-180FC74089EC}" destId="{9E20FAA1-CA10-4308-9020-7505D7EC2CD0}" srcOrd="0" destOrd="0" presId="urn:microsoft.com/office/officeart/2005/8/layout/chevron1"/>
    <dgm:cxn modelId="{3F84B43B-56F3-4C64-BB99-100597CEE418}" type="presOf" srcId="{D5241073-1BE1-49FA-8B74-A2AD4F7A42AD}" destId="{14A38BAE-E6E1-4B49-95BF-6BD95B603C5A}" srcOrd="0" destOrd="0" presId="urn:microsoft.com/office/officeart/2005/8/layout/chevron1"/>
    <dgm:cxn modelId="{AE2F74C6-8F77-4CDE-BBFC-ABC3EC47FEBF}" srcId="{237BEB4D-0B5B-4D02-9D7F-3239FD4DA668}" destId="{02ED0A32-9CE4-4BB0-864A-1D6F651263B9}" srcOrd="5" destOrd="0" parTransId="{4106040F-028E-42DD-87F8-58430B0E10E1}" sibTransId="{AFC973B9-3AFF-470F-A244-17487CB7D8B3}"/>
    <dgm:cxn modelId="{E1660351-2BEC-4B09-8E94-43075D0BE54A}" srcId="{237BEB4D-0B5B-4D02-9D7F-3239FD4DA668}" destId="{21251AAB-E309-4317-9CFF-180FC74089EC}" srcOrd="1" destOrd="0" parTransId="{5F3A3252-3209-497D-A2F7-F5A6E079E181}" sibTransId="{B2087AAC-FD82-4D15-BE07-74C612D7292F}"/>
    <dgm:cxn modelId="{FA979072-9996-4AAD-B1B1-5559E8B109F0}" srcId="{237BEB4D-0B5B-4D02-9D7F-3239FD4DA668}" destId="{81BB3B79-23D8-4B9D-B739-8F8CC03D7668}" srcOrd="3" destOrd="0" parTransId="{9E4FCD75-0D1D-4A6D-A798-3ABFE7CB1BE5}" sibTransId="{C4104583-FDD8-4432-8283-F94AB7A911EE}"/>
    <dgm:cxn modelId="{205F16DC-CAC4-4378-9ED6-C1E2BCC46086}" srcId="{237BEB4D-0B5B-4D02-9D7F-3239FD4DA668}" destId="{D5241073-1BE1-49FA-8B74-A2AD4F7A42AD}" srcOrd="2" destOrd="0" parTransId="{0F6E1CF1-4AE2-4D3F-A84F-E37041ECC890}" sibTransId="{46C75B63-C5A2-44BA-9525-BF4A68296C37}"/>
    <dgm:cxn modelId="{CD8B6146-BEA2-4B05-99CA-ED9779152AC3}" srcId="{237BEB4D-0B5B-4D02-9D7F-3239FD4DA668}" destId="{D9DF7375-28B4-46DC-AC9D-A9ECDB264140}" srcOrd="0" destOrd="0" parTransId="{0D59533A-CA12-4159-957C-99474F84F6A6}" sibTransId="{579F66FD-0D89-4F19-932C-EA2FA58A1268}"/>
    <dgm:cxn modelId="{58A3EAEB-F75E-4D48-ACA5-C2F213CE2B5A}" type="presOf" srcId="{81BB3B79-23D8-4B9D-B739-8F8CC03D7668}" destId="{D8FDAAF1-A56B-44E7-B986-452D539316C3}" srcOrd="0" destOrd="0" presId="urn:microsoft.com/office/officeart/2005/8/layout/chevron1"/>
    <dgm:cxn modelId="{6815C729-BA36-431E-ACB6-FF6125BA4DD6}" type="presParOf" srcId="{32B560EB-88BC-4375-9D1F-C9D38E8CB2CA}" destId="{9743156B-D500-4C92-AFC6-C18C1CECC48D}" srcOrd="0" destOrd="0" presId="urn:microsoft.com/office/officeart/2005/8/layout/chevron1"/>
    <dgm:cxn modelId="{3E45664E-0D16-45EF-9CAE-DD9E562CD661}" type="presParOf" srcId="{32B560EB-88BC-4375-9D1F-C9D38E8CB2CA}" destId="{5BA802F9-3B67-4129-A9C1-7033187BA7C1}" srcOrd="1" destOrd="0" presId="urn:microsoft.com/office/officeart/2005/8/layout/chevron1"/>
    <dgm:cxn modelId="{3BCC06B2-A4DB-49E9-A57E-4B0AEA7261BD}" type="presParOf" srcId="{32B560EB-88BC-4375-9D1F-C9D38E8CB2CA}" destId="{9E20FAA1-CA10-4308-9020-7505D7EC2CD0}" srcOrd="2" destOrd="0" presId="urn:microsoft.com/office/officeart/2005/8/layout/chevron1"/>
    <dgm:cxn modelId="{A7394AC8-CC2D-47E8-BBB1-92765C1E6DB0}" type="presParOf" srcId="{32B560EB-88BC-4375-9D1F-C9D38E8CB2CA}" destId="{E67F4F79-9405-43D6-97A3-B0B36E991465}" srcOrd="3" destOrd="0" presId="urn:microsoft.com/office/officeart/2005/8/layout/chevron1"/>
    <dgm:cxn modelId="{B055914D-D006-4BB1-91AB-8AEC1CD7C790}" type="presParOf" srcId="{32B560EB-88BC-4375-9D1F-C9D38E8CB2CA}" destId="{14A38BAE-E6E1-4B49-95BF-6BD95B603C5A}" srcOrd="4" destOrd="0" presId="urn:microsoft.com/office/officeart/2005/8/layout/chevron1"/>
    <dgm:cxn modelId="{39ED3DE6-4DDE-4B32-BE33-36BD0724D640}" type="presParOf" srcId="{32B560EB-88BC-4375-9D1F-C9D38E8CB2CA}" destId="{B0059085-A586-4D57-81C0-E8B05389C135}" srcOrd="5" destOrd="0" presId="urn:microsoft.com/office/officeart/2005/8/layout/chevron1"/>
    <dgm:cxn modelId="{D2204D53-4903-4911-80B0-E9BFF4CCF2A9}" type="presParOf" srcId="{32B560EB-88BC-4375-9D1F-C9D38E8CB2CA}" destId="{D8FDAAF1-A56B-44E7-B986-452D539316C3}" srcOrd="6" destOrd="0" presId="urn:microsoft.com/office/officeart/2005/8/layout/chevron1"/>
    <dgm:cxn modelId="{B28903A6-F53B-46BF-B7A1-DAC181C9CE2D}" type="presParOf" srcId="{32B560EB-88BC-4375-9D1F-C9D38E8CB2CA}" destId="{9BDA1533-DCD8-4032-967D-2DB149FAD0BE}" srcOrd="7" destOrd="0" presId="urn:microsoft.com/office/officeart/2005/8/layout/chevron1"/>
    <dgm:cxn modelId="{363A2EE2-5F5E-4B0B-968C-BAD17CA8992E}" type="presParOf" srcId="{32B560EB-88BC-4375-9D1F-C9D38E8CB2CA}" destId="{8D5BAE15-73B3-44AF-B08A-EEB910882B56}" srcOrd="8" destOrd="0" presId="urn:microsoft.com/office/officeart/2005/8/layout/chevron1"/>
    <dgm:cxn modelId="{0BE07C60-2605-46D2-9805-7B9BDA5146CE}" type="presParOf" srcId="{32B560EB-88BC-4375-9D1F-C9D38E8CB2CA}" destId="{0D794D3B-7251-4462-9D53-84D8B867D573}" srcOrd="9" destOrd="0" presId="urn:microsoft.com/office/officeart/2005/8/layout/chevron1"/>
    <dgm:cxn modelId="{026279AD-2D48-44A5-BD61-EAD590F41632}" type="presParOf" srcId="{32B560EB-88BC-4375-9D1F-C9D38E8CB2CA}" destId="{CF34954E-A71E-465A-9BF7-237C64064711}" srcOrd="10" destOrd="0" presId="urn:microsoft.com/office/officeart/2005/8/layout/chevron1"/>
  </dgm:cxnLst>
  <dgm:bg>
    <a:solidFill>
      <a:srgbClr val="E2E8C7">
        <a:alpha val="30000"/>
      </a:srgbClr>
    </a:solidFill>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43156B-D500-4C92-AFC6-C18C1CECC48D}">
      <dsp:nvSpPr>
        <dsp:cNvPr id="0" name=""/>
        <dsp:cNvSpPr/>
      </dsp:nvSpPr>
      <dsp:spPr>
        <a:xfrm>
          <a:off x="5572" y="0"/>
          <a:ext cx="2072882" cy="216000"/>
        </a:xfrm>
        <a:prstGeom prst="chevron">
          <a:avLst/>
        </a:prstGeom>
        <a:solidFill>
          <a:srgbClr val="E2E8C7"/>
        </a:solidFill>
        <a:ln w="12700" cap="flat" cmpd="sng" algn="ctr">
          <a:solidFill>
            <a:srgbClr val="E8EDD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1" kern="1200" dirty="0">
              <a:solidFill>
                <a:schemeClr val="tx2"/>
              </a:solidFill>
              <a:hlinkClick xmlns:r="http://schemas.openxmlformats.org/officeDocument/2006/relationships" r:id="" action="ppaction://hlinksldjump"/>
            </a:rPr>
            <a:t>Highlights</a:t>
          </a:r>
          <a:endParaRPr lang="de-DE" sz="1000" b="1" kern="1200" dirty="0">
            <a:solidFill>
              <a:schemeClr val="tx2"/>
            </a:solidFill>
          </a:endParaRPr>
        </a:p>
      </dsp:txBody>
      <dsp:txXfrm>
        <a:off x="113572" y="0"/>
        <a:ext cx="1856882" cy="216000"/>
      </dsp:txXfrm>
    </dsp:sp>
    <dsp:sp modelId="{9E20FAA1-CA10-4308-9020-7505D7EC2CD0}">
      <dsp:nvSpPr>
        <dsp:cNvPr id="0" name=""/>
        <dsp:cNvSpPr/>
      </dsp:nvSpPr>
      <dsp:spPr>
        <a:xfrm>
          <a:off x="1871166"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Research </a:t>
          </a:r>
          <a:r>
            <a:rPr lang="de-DE" sz="100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motivation</a:t>
          </a:r>
          <a:endParaRPr lang="de-DE" sz="1000" kern="1200" dirty="0">
            <a:solidFill>
              <a:schemeClr val="tx2"/>
            </a:solidFill>
          </a:endParaRPr>
        </a:p>
      </dsp:txBody>
      <dsp:txXfrm>
        <a:off x="1979166" y="0"/>
        <a:ext cx="1856882" cy="216000"/>
      </dsp:txXfrm>
    </dsp:sp>
    <dsp:sp modelId="{14A38BAE-E6E1-4B49-95BF-6BD95B603C5A}">
      <dsp:nvSpPr>
        <dsp:cNvPr id="0" name=""/>
        <dsp:cNvSpPr/>
      </dsp:nvSpPr>
      <dsp:spPr>
        <a:xfrm>
          <a:off x="3736761"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kern="1200" dirty="0" smtClean="0">
              <a:solidFill>
                <a:schemeClr val="tx2"/>
              </a:solidFill>
              <a:hlinkClick xmlns:r="http://schemas.openxmlformats.org/officeDocument/2006/relationships" r:id="" action="ppaction://hlinksldjump"/>
            </a:rPr>
            <a:t>Sensor </a:t>
          </a:r>
          <a:r>
            <a:rPr lang="de-DE" sz="1000" kern="1200" dirty="0" err="1" smtClean="0">
              <a:solidFill>
                <a:schemeClr val="tx2"/>
              </a:solidFill>
              <a:hlinkClick xmlns:r="http://schemas.openxmlformats.org/officeDocument/2006/relationships" r:id="" action="ppaction://hlinksldjump"/>
            </a:rPr>
            <a:t>network</a:t>
          </a:r>
          <a:r>
            <a:rPr lang="de-DE" sz="1000" kern="1200" dirty="0" smtClean="0">
              <a:solidFill>
                <a:schemeClr val="tx2"/>
              </a:solidFill>
              <a:hlinkClick xmlns:r="http://schemas.openxmlformats.org/officeDocument/2006/relationships" r:id="" action="ppaction://hlinksldjump"/>
            </a:rPr>
            <a:t> &amp; </a:t>
          </a:r>
          <a:r>
            <a:rPr lang="de-DE" sz="1000" kern="1200" dirty="0" err="1" smtClean="0">
              <a:solidFill>
                <a:schemeClr val="tx2"/>
              </a:solidFill>
              <a:hlinkClick xmlns:r="http://schemas.openxmlformats.org/officeDocument/2006/relationships" r:id="" action="ppaction://hlinksldjump"/>
            </a:rPr>
            <a:t>dataset</a:t>
          </a:r>
          <a:endParaRPr lang="de-DE" sz="1000" kern="1200" dirty="0" smtClean="0">
            <a:solidFill>
              <a:schemeClr val="tx2"/>
            </a:solidFill>
          </a:endParaRPr>
        </a:p>
      </dsp:txBody>
      <dsp:txXfrm>
        <a:off x="3844761" y="0"/>
        <a:ext cx="1856882" cy="216000"/>
      </dsp:txXfrm>
    </dsp:sp>
    <dsp:sp modelId="{D8FDAAF1-A56B-44E7-B986-452D539316C3}">
      <dsp:nvSpPr>
        <dsp:cNvPr id="0" name=""/>
        <dsp:cNvSpPr/>
      </dsp:nvSpPr>
      <dsp:spPr>
        <a:xfrm>
          <a:off x="5602355"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Spatial </a:t>
          </a:r>
          <a:r>
            <a:rPr lang="de-DE" sz="100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variability</a:t>
          </a:r>
          <a:endParaRPr lang="de-DE" sz="1000" kern="1200" dirty="0">
            <a:solidFill>
              <a:schemeClr val="tx2"/>
            </a:solidFill>
          </a:endParaRPr>
        </a:p>
      </dsp:txBody>
      <dsp:txXfrm>
        <a:off x="5710355" y="0"/>
        <a:ext cx="1856882" cy="216000"/>
      </dsp:txXfrm>
    </dsp:sp>
    <dsp:sp modelId="{8D5BAE15-73B3-44AF-B08A-EEB910882B56}">
      <dsp:nvSpPr>
        <dsp:cNvPr id="0" name=""/>
        <dsp:cNvSpPr/>
      </dsp:nvSpPr>
      <dsp:spPr>
        <a:xfrm>
          <a:off x="7467950"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Temporal dynamics</a:t>
          </a:r>
          <a:endParaRPr lang="de-DE" sz="1000" kern="1200" dirty="0">
            <a:solidFill>
              <a:schemeClr val="tx2"/>
            </a:solidFill>
          </a:endParaRPr>
        </a:p>
      </dsp:txBody>
      <dsp:txXfrm>
        <a:off x="7575950" y="0"/>
        <a:ext cx="1856882" cy="216000"/>
      </dsp:txXfrm>
    </dsp:sp>
    <dsp:sp modelId="{CF34954E-A71E-465A-9BF7-237C64064711}">
      <dsp:nvSpPr>
        <dsp:cNvPr id="0" name=""/>
        <dsp:cNvSpPr/>
      </dsp:nvSpPr>
      <dsp:spPr>
        <a:xfrm>
          <a:off x="9333544" y="0"/>
          <a:ext cx="2072882" cy="216000"/>
        </a:xfrm>
        <a:prstGeom prst="chevron">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Conclusion &amp; Outlook</a:t>
          </a:r>
          <a:endParaRPr lang="de-DE" sz="1000" kern="1200" dirty="0">
            <a:solidFill>
              <a:schemeClr val="tx2"/>
            </a:solidFill>
          </a:endParaRPr>
        </a:p>
      </dsp:txBody>
      <dsp:txXfrm>
        <a:off x="9441544" y="0"/>
        <a:ext cx="1856882" cy="2160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43156B-D500-4C92-AFC6-C18C1CECC48D}">
      <dsp:nvSpPr>
        <dsp:cNvPr id="0" name=""/>
        <dsp:cNvSpPr/>
      </dsp:nvSpPr>
      <dsp:spPr>
        <a:xfrm>
          <a:off x="5572" y="0"/>
          <a:ext cx="2072882" cy="216000"/>
        </a:xfrm>
        <a:prstGeom prst="chevron">
          <a:avLst/>
        </a:prstGeom>
        <a:noFill/>
        <a:ln w="12700" cap="flat" cmpd="sng" algn="ctr">
          <a:solidFill>
            <a:srgbClr val="E8EDD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Highlights</a:t>
          </a:r>
          <a:endParaRPr lang="de-DE" sz="1000" b="0" kern="1200" dirty="0">
            <a:solidFill>
              <a:schemeClr val="tx2"/>
            </a:solidFill>
          </a:endParaRPr>
        </a:p>
      </dsp:txBody>
      <dsp:txXfrm>
        <a:off x="113572" y="0"/>
        <a:ext cx="1856882" cy="216000"/>
      </dsp:txXfrm>
    </dsp:sp>
    <dsp:sp modelId="{9E20FAA1-CA10-4308-9020-7505D7EC2CD0}">
      <dsp:nvSpPr>
        <dsp:cNvPr id="0" name=""/>
        <dsp:cNvSpPr/>
      </dsp:nvSpPr>
      <dsp:spPr>
        <a:xfrm>
          <a:off x="1871166" y="0"/>
          <a:ext cx="2072882" cy="216000"/>
        </a:xfrm>
        <a:prstGeom prst="chevron">
          <a:avLst/>
        </a:prstGeom>
        <a:solidFill>
          <a:srgbClr val="E2E8C7"/>
        </a:solid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1"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Research </a:t>
          </a:r>
          <a:r>
            <a:rPr lang="de-DE" sz="1000" b="1" kern="1200" dirty="0">
              <a:solidFill>
                <a:schemeClr val="tx2">
                  <a:alpha val="30000"/>
                </a:schemeClr>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motivation</a:t>
          </a:r>
          <a:endParaRPr lang="de-DE" sz="1000" b="1" kern="1200" dirty="0">
            <a:solidFill>
              <a:schemeClr val="tx2">
                <a:alpha val="30000"/>
              </a:schemeClr>
            </a:solidFill>
          </a:endParaRPr>
        </a:p>
      </dsp:txBody>
      <dsp:txXfrm>
        <a:off x="1979166" y="0"/>
        <a:ext cx="1856882" cy="216000"/>
      </dsp:txXfrm>
    </dsp:sp>
    <dsp:sp modelId="{14A38BAE-E6E1-4B49-95BF-6BD95B603C5A}">
      <dsp:nvSpPr>
        <dsp:cNvPr id="0" name=""/>
        <dsp:cNvSpPr/>
      </dsp:nvSpPr>
      <dsp:spPr>
        <a:xfrm>
          <a:off x="3736761"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kern="1200" dirty="0" smtClean="0">
              <a:solidFill>
                <a:schemeClr val="tx2"/>
              </a:solidFill>
              <a:hlinkClick xmlns:r="http://schemas.openxmlformats.org/officeDocument/2006/relationships" r:id="" action="ppaction://hlinksldjump"/>
            </a:rPr>
            <a:t>Sensor </a:t>
          </a:r>
          <a:r>
            <a:rPr lang="de-DE" sz="1000" kern="1200" dirty="0" err="1" smtClean="0">
              <a:solidFill>
                <a:schemeClr val="tx2"/>
              </a:solidFill>
              <a:hlinkClick xmlns:r="http://schemas.openxmlformats.org/officeDocument/2006/relationships" r:id="" action="ppaction://hlinksldjump"/>
            </a:rPr>
            <a:t>network</a:t>
          </a:r>
          <a:r>
            <a:rPr lang="de-DE" sz="1000" kern="1200" dirty="0" smtClean="0">
              <a:solidFill>
                <a:schemeClr val="tx2"/>
              </a:solidFill>
              <a:hlinkClick xmlns:r="http://schemas.openxmlformats.org/officeDocument/2006/relationships" r:id="" action="ppaction://hlinksldjump"/>
            </a:rPr>
            <a:t> &amp; </a:t>
          </a:r>
          <a:r>
            <a:rPr lang="de-DE" sz="1000" kern="1200" dirty="0" err="1" smtClean="0">
              <a:solidFill>
                <a:schemeClr val="tx2"/>
              </a:solidFill>
              <a:hlinkClick xmlns:r="http://schemas.openxmlformats.org/officeDocument/2006/relationships" r:id="" action="ppaction://hlinksldjump"/>
            </a:rPr>
            <a:t>dataset</a:t>
          </a:r>
          <a:endParaRPr lang="de-DE" sz="1000" kern="1200" dirty="0" smtClean="0">
            <a:solidFill>
              <a:schemeClr val="tx2"/>
            </a:solidFill>
          </a:endParaRPr>
        </a:p>
      </dsp:txBody>
      <dsp:txXfrm>
        <a:off x="3844761" y="0"/>
        <a:ext cx="1856882" cy="216000"/>
      </dsp:txXfrm>
    </dsp:sp>
    <dsp:sp modelId="{D8FDAAF1-A56B-44E7-B986-452D539316C3}">
      <dsp:nvSpPr>
        <dsp:cNvPr id="0" name=""/>
        <dsp:cNvSpPr/>
      </dsp:nvSpPr>
      <dsp:spPr>
        <a:xfrm>
          <a:off x="5602355"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Spatial </a:t>
          </a:r>
          <a:r>
            <a:rPr lang="de-DE" sz="1000" kern="1200" dirty="0">
              <a:solidFill>
                <a:schemeClr val="tx2">
                  <a:alpha val="30000"/>
                </a:schemeClr>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variability</a:t>
          </a:r>
          <a:endParaRPr lang="de-DE" sz="1000" kern="1200" dirty="0">
            <a:solidFill>
              <a:schemeClr val="tx2">
                <a:alpha val="30000"/>
              </a:schemeClr>
            </a:solidFill>
          </a:endParaRPr>
        </a:p>
      </dsp:txBody>
      <dsp:txXfrm>
        <a:off x="5710355" y="0"/>
        <a:ext cx="1856882" cy="216000"/>
      </dsp:txXfrm>
    </dsp:sp>
    <dsp:sp modelId="{8D5BAE15-73B3-44AF-B08A-EEB910882B56}">
      <dsp:nvSpPr>
        <dsp:cNvPr id="0" name=""/>
        <dsp:cNvSpPr/>
      </dsp:nvSpPr>
      <dsp:spPr>
        <a:xfrm>
          <a:off x="7467950"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Temporal dynamics</a:t>
          </a:r>
          <a:endParaRPr lang="de-DE" sz="1000" kern="1200" dirty="0">
            <a:solidFill>
              <a:schemeClr val="tx2"/>
            </a:solidFill>
          </a:endParaRPr>
        </a:p>
      </dsp:txBody>
      <dsp:txXfrm>
        <a:off x="7575950" y="0"/>
        <a:ext cx="1856882" cy="216000"/>
      </dsp:txXfrm>
    </dsp:sp>
    <dsp:sp modelId="{CF34954E-A71E-465A-9BF7-237C64064711}">
      <dsp:nvSpPr>
        <dsp:cNvPr id="0" name=""/>
        <dsp:cNvSpPr/>
      </dsp:nvSpPr>
      <dsp:spPr>
        <a:xfrm>
          <a:off x="9333544" y="0"/>
          <a:ext cx="2072882" cy="216000"/>
        </a:xfrm>
        <a:prstGeom prst="chevron">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Conclusion &amp; Outlook</a:t>
          </a:r>
          <a:endParaRPr lang="de-DE" sz="1000" kern="1200" dirty="0">
            <a:solidFill>
              <a:schemeClr val="tx2"/>
            </a:solidFill>
          </a:endParaRPr>
        </a:p>
      </dsp:txBody>
      <dsp:txXfrm>
        <a:off x="9441544" y="0"/>
        <a:ext cx="1856882" cy="21600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43156B-D500-4C92-AFC6-C18C1CECC48D}">
      <dsp:nvSpPr>
        <dsp:cNvPr id="0" name=""/>
        <dsp:cNvSpPr/>
      </dsp:nvSpPr>
      <dsp:spPr>
        <a:xfrm>
          <a:off x="5572" y="0"/>
          <a:ext cx="2072882" cy="216000"/>
        </a:xfrm>
        <a:prstGeom prst="chevron">
          <a:avLst/>
        </a:prstGeom>
        <a:noFill/>
        <a:ln w="12700" cap="flat" cmpd="sng" algn="ctr">
          <a:solidFill>
            <a:srgbClr val="E8EDD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Highlights</a:t>
          </a:r>
          <a:endParaRPr lang="de-DE" sz="1000" b="0" kern="1200" dirty="0">
            <a:solidFill>
              <a:schemeClr val="tx2"/>
            </a:solidFill>
          </a:endParaRPr>
        </a:p>
      </dsp:txBody>
      <dsp:txXfrm>
        <a:off x="113572" y="0"/>
        <a:ext cx="1856882" cy="216000"/>
      </dsp:txXfrm>
    </dsp:sp>
    <dsp:sp modelId="{9E20FAA1-CA10-4308-9020-7505D7EC2CD0}">
      <dsp:nvSpPr>
        <dsp:cNvPr id="0" name=""/>
        <dsp:cNvSpPr/>
      </dsp:nvSpPr>
      <dsp:spPr>
        <a:xfrm>
          <a:off x="1871166"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Research </a:t>
          </a:r>
          <a:r>
            <a:rPr lang="de-DE" sz="1000" b="0" kern="1200" dirty="0">
              <a:solidFill>
                <a:schemeClr val="tx2">
                  <a:alpha val="30000"/>
                </a:schemeClr>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motivation</a:t>
          </a:r>
          <a:endParaRPr lang="de-DE" sz="1000" b="0" kern="1200" dirty="0">
            <a:solidFill>
              <a:schemeClr val="tx2">
                <a:alpha val="30000"/>
              </a:schemeClr>
            </a:solidFill>
          </a:endParaRPr>
        </a:p>
      </dsp:txBody>
      <dsp:txXfrm>
        <a:off x="1979166" y="0"/>
        <a:ext cx="1856882" cy="216000"/>
      </dsp:txXfrm>
    </dsp:sp>
    <dsp:sp modelId="{14A38BAE-E6E1-4B49-95BF-6BD95B603C5A}">
      <dsp:nvSpPr>
        <dsp:cNvPr id="0" name=""/>
        <dsp:cNvSpPr/>
      </dsp:nvSpPr>
      <dsp:spPr>
        <a:xfrm>
          <a:off x="3736761" y="0"/>
          <a:ext cx="2072882" cy="216000"/>
        </a:xfrm>
        <a:prstGeom prst="chevron">
          <a:avLst/>
        </a:prstGeom>
        <a:solidFill>
          <a:srgbClr val="E2E8C7"/>
        </a:solid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1" kern="1200" dirty="0" smtClean="0">
              <a:solidFill>
                <a:schemeClr val="tx2"/>
              </a:solidFill>
              <a:hlinkClick xmlns:r="http://schemas.openxmlformats.org/officeDocument/2006/relationships" r:id="" action="ppaction://hlinksldjump"/>
            </a:rPr>
            <a:t>Sensor </a:t>
          </a:r>
          <a:r>
            <a:rPr lang="de-DE" sz="1000" b="1" kern="1200" dirty="0" err="1" smtClean="0">
              <a:solidFill>
                <a:schemeClr val="tx2"/>
              </a:solidFill>
              <a:hlinkClick xmlns:r="http://schemas.openxmlformats.org/officeDocument/2006/relationships" r:id="" action="ppaction://hlinksldjump"/>
            </a:rPr>
            <a:t>network</a:t>
          </a:r>
          <a:r>
            <a:rPr lang="de-DE" sz="1000" b="1" kern="1200" dirty="0" smtClean="0">
              <a:solidFill>
                <a:schemeClr val="tx2"/>
              </a:solidFill>
              <a:hlinkClick xmlns:r="http://schemas.openxmlformats.org/officeDocument/2006/relationships" r:id="" action="ppaction://hlinksldjump"/>
            </a:rPr>
            <a:t> &amp; </a:t>
          </a:r>
          <a:r>
            <a:rPr lang="de-DE" sz="1000" b="1" kern="1200" dirty="0" err="1" smtClean="0">
              <a:solidFill>
                <a:schemeClr val="tx2"/>
              </a:solidFill>
              <a:hlinkClick xmlns:r="http://schemas.openxmlformats.org/officeDocument/2006/relationships" r:id="" action="ppaction://hlinksldjump"/>
            </a:rPr>
            <a:t>dataset</a:t>
          </a:r>
          <a:endParaRPr lang="de-DE" sz="1000" b="1" kern="1200" dirty="0" smtClean="0">
            <a:solidFill>
              <a:schemeClr val="tx2"/>
            </a:solidFill>
          </a:endParaRPr>
        </a:p>
      </dsp:txBody>
      <dsp:txXfrm>
        <a:off x="3844761" y="0"/>
        <a:ext cx="1856882" cy="216000"/>
      </dsp:txXfrm>
    </dsp:sp>
    <dsp:sp modelId="{D8FDAAF1-A56B-44E7-B986-452D539316C3}">
      <dsp:nvSpPr>
        <dsp:cNvPr id="0" name=""/>
        <dsp:cNvSpPr/>
      </dsp:nvSpPr>
      <dsp:spPr>
        <a:xfrm>
          <a:off x="5602355"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Spatial </a:t>
          </a:r>
          <a:r>
            <a:rPr lang="de-DE" sz="1000" kern="1200" dirty="0">
              <a:solidFill>
                <a:schemeClr val="tx2">
                  <a:alpha val="30000"/>
                </a:schemeClr>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variability</a:t>
          </a:r>
          <a:endParaRPr lang="de-DE" sz="1000" kern="1200" dirty="0">
            <a:solidFill>
              <a:schemeClr val="tx2">
                <a:alpha val="30000"/>
              </a:schemeClr>
            </a:solidFill>
          </a:endParaRPr>
        </a:p>
      </dsp:txBody>
      <dsp:txXfrm>
        <a:off x="5710355" y="0"/>
        <a:ext cx="1856882" cy="216000"/>
      </dsp:txXfrm>
    </dsp:sp>
    <dsp:sp modelId="{8D5BAE15-73B3-44AF-B08A-EEB910882B56}">
      <dsp:nvSpPr>
        <dsp:cNvPr id="0" name=""/>
        <dsp:cNvSpPr/>
      </dsp:nvSpPr>
      <dsp:spPr>
        <a:xfrm>
          <a:off x="7467950"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Temporal dynamics</a:t>
          </a:r>
          <a:endParaRPr lang="de-DE" sz="1000" kern="1200" dirty="0">
            <a:solidFill>
              <a:schemeClr val="tx2"/>
            </a:solidFill>
          </a:endParaRPr>
        </a:p>
      </dsp:txBody>
      <dsp:txXfrm>
        <a:off x="7575950" y="0"/>
        <a:ext cx="1856882" cy="216000"/>
      </dsp:txXfrm>
    </dsp:sp>
    <dsp:sp modelId="{CF34954E-A71E-465A-9BF7-237C64064711}">
      <dsp:nvSpPr>
        <dsp:cNvPr id="0" name=""/>
        <dsp:cNvSpPr/>
      </dsp:nvSpPr>
      <dsp:spPr>
        <a:xfrm>
          <a:off x="9333544" y="0"/>
          <a:ext cx="2072882" cy="216000"/>
        </a:xfrm>
        <a:prstGeom prst="chevron">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Conclusion &amp; Outlook</a:t>
          </a:r>
          <a:endParaRPr lang="de-DE" sz="1000" kern="1200" dirty="0">
            <a:solidFill>
              <a:schemeClr val="tx2"/>
            </a:solidFill>
          </a:endParaRPr>
        </a:p>
      </dsp:txBody>
      <dsp:txXfrm>
        <a:off x="9441544" y="0"/>
        <a:ext cx="1856882" cy="21600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43156B-D500-4C92-AFC6-C18C1CECC48D}">
      <dsp:nvSpPr>
        <dsp:cNvPr id="0" name=""/>
        <dsp:cNvSpPr/>
      </dsp:nvSpPr>
      <dsp:spPr>
        <a:xfrm>
          <a:off x="5572" y="0"/>
          <a:ext cx="2072882" cy="216000"/>
        </a:xfrm>
        <a:prstGeom prst="chevron">
          <a:avLst/>
        </a:prstGeom>
        <a:noFill/>
        <a:ln w="12700" cap="flat" cmpd="sng" algn="ctr">
          <a:solidFill>
            <a:srgbClr val="E8EDD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Highlights</a:t>
          </a:r>
          <a:endParaRPr lang="de-DE" sz="1000" b="0" kern="1200" dirty="0">
            <a:solidFill>
              <a:schemeClr val="tx2"/>
            </a:solidFill>
          </a:endParaRPr>
        </a:p>
      </dsp:txBody>
      <dsp:txXfrm>
        <a:off x="113572" y="0"/>
        <a:ext cx="1856882" cy="216000"/>
      </dsp:txXfrm>
    </dsp:sp>
    <dsp:sp modelId="{9E20FAA1-CA10-4308-9020-7505D7EC2CD0}">
      <dsp:nvSpPr>
        <dsp:cNvPr id="0" name=""/>
        <dsp:cNvSpPr/>
      </dsp:nvSpPr>
      <dsp:spPr>
        <a:xfrm>
          <a:off x="1871166"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Research </a:t>
          </a:r>
          <a:r>
            <a:rPr lang="de-DE" sz="1000" b="0" kern="1200" dirty="0">
              <a:solidFill>
                <a:schemeClr val="tx2">
                  <a:alpha val="30000"/>
                </a:schemeClr>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motivation</a:t>
          </a:r>
          <a:endParaRPr lang="de-DE" sz="1000" b="0" kern="1200" dirty="0">
            <a:solidFill>
              <a:schemeClr val="tx2">
                <a:alpha val="30000"/>
              </a:schemeClr>
            </a:solidFill>
          </a:endParaRPr>
        </a:p>
      </dsp:txBody>
      <dsp:txXfrm>
        <a:off x="1979166" y="0"/>
        <a:ext cx="1856882" cy="216000"/>
      </dsp:txXfrm>
    </dsp:sp>
    <dsp:sp modelId="{14A38BAE-E6E1-4B49-95BF-6BD95B603C5A}">
      <dsp:nvSpPr>
        <dsp:cNvPr id="0" name=""/>
        <dsp:cNvSpPr/>
      </dsp:nvSpPr>
      <dsp:spPr>
        <a:xfrm>
          <a:off x="3736761" y="0"/>
          <a:ext cx="2072882" cy="216000"/>
        </a:xfrm>
        <a:prstGeom prst="chevron">
          <a:avLst/>
        </a:prstGeom>
        <a:solidFill>
          <a:srgbClr val="E2E8C7"/>
        </a:solid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1" kern="1200" dirty="0" smtClean="0">
              <a:solidFill>
                <a:schemeClr val="tx2"/>
              </a:solidFill>
              <a:hlinkClick xmlns:r="http://schemas.openxmlformats.org/officeDocument/2006/relationships" r:id="" action="ppaction://hlinksldjump"/>
            </a:rPr>
            <a:t>Sensor </a:t>
          </a:r>
          <a:r>
            <a:rPr lang="de-DE" sz="1000" b="1" kern="1200" dirty="0" err="1" smtClean="0">
              <a:solidFill>
                <a:schemeClr val="tx2"/>
              </a:solidFill>
              <a:hlinkClick xmlns:r="http://schemas.openxmlformats.org/officeDocument/2006/relationships" r:id="" action="ppaction://hlinksldjump"/>
            </a:rPr>
            <a:t>network</a:t>
          </a:r>
          <a:r>
            <a:rPr lang="de-DE" sz="1000" b="1" kern="1200" dirty="0" smtClean="0">
              <a:solidFill>
                <a:schemeClr val="tx2"/>
              </a:solidFill>
              <a:hlinkClick xmlns:r="http://schemas.openxmlformats.org/officeDocument/2006/relationships" r:id="" action="ppaction://hlinksldjump"/>
            </a:rPr>
            <a:t> &amp; </a:t>
          </a:r>
          <a:r>
            <a:rPr lang="de-DE" sz="1000" b="1" kern="1200" dirty="0" err="1" smtClean="0">
              <a:solidFill>
                <a:schemeClr val="tx2"/>
              </a:solidFill>
              <a:hlinkClick xmlns:r="http://schemas.openxmlformats.org/officeDocument/2006/relationships" r:id="" action="ppaction://hlinksldjump"/>
            </a:rPr>
            <a:t>dataset</a:t>
          </a:r>
          <a:endParaRPr lang="de-DE" sz="1000" b="1" kern="1200" dirty="0" smtClean="0">
            <a:solidFill>
              <a:schemeClr val="tx2"/>
            </a:solidFill>
          </a:endParaRPr>
        </a:p>
      </dsp:txBody>
      <dsp:txXfrm>
        <a:off x="3844761" y="0"/>
        <a:ext cx="1856882" cy="216000"/>
      </dsp:txXfrm>
    </dsp:sp>
    <dsp:sp modelId="{D8FDAAF1-A56B-44E7-B986-452D539316C3}">
      <dsp:nvSpPr>
        <dsp:cNvPr id="0" name=""/>
        <dsp:cNvSpPr/>
      </dsp:nvSpPr>
      <dsp:spPr>
        <a:xfrm>
          <a:off x="5602355"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Spatial </a:t>
          </a:r>
          <a:r>
            <a:rPr lang="de-DE" sz="1000" kern="1200" dirty="0">
              <a:solidFill>
                <a:schemeClr val="tx2">
                  <a:alpha val="30000"/>
                </a:schemeClr>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variability</a:t>
          </a:r>
          <a:endParaRPr lang="de-DE" sz="1000" kern="1200" dirty="0">
            <a:solidFill>
              <a:schemeClr val="tx2">
                <a:alpha val="30000"/>
              </a:schemeClr>
            </a:solidFill>
          </a:endParaRPr>
        </a:p>
      </dsp:txBody>
      <dsp:txXfrm>
        <a:off x="5710355" y="0"/>
        <a:ext cx="1856882" cy="216000"/>
      </dsp:txXfrm>
    </dsp:sp>
    <dsp:sp modelId="{8D5BAE15-73B3-44AF-B08A-EEB910882B56}">
      <dsp:nvSpPr>
        <dsp:cNvPr id="0" name=""/>
        <dsp:cNvSpPr/>
      </dsp:nvSpPr>
      <dsp:spPr>
        <a:xfrm>
          <a:off x="7467950"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Temporal dynamics</a:t>
          </a:r>
          <a:endParaRPr lang="de-DE" sz="1000" kern="1200" dirty="0">
            <a:solidFill>
              <a:schemeClr val="tx2"/>
            </a:solidFill>
          </a:endParaRPr>
        </a:p>
      </dsp:txBody>
      <dsp:txXfrm>
        <a:off x="7575950" y="0"/>
        <a:ext cx="1856882" cy="216000"/>
      </dsp:txXfrm>
    </dsp:sp>
    <dsp:sp modelId="{CF34954E-A71E-465A-9BF7-237C64064711}">
      <dsp:nvSpPr>
        <dsp:cNvPr id="0" name=""/>
        <dsp:cNvSpPr/>
      </dsp:nvSpPr>
      <dsp:spPr>
        <a:xfrm>
          <a:off x="9333544" y="0"/>
          <a:ext cx="2072882" cy="216000"/>
        </a:xfrm>
        <a:prstGeom prst="chevron">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Conclusion &amp; Outlook</a:t>
          </a:r>
          <a:endParaRPr lang="de-DE" sz="1000" kern="1200" dirty="0">
            <a:solidFill>
              <a:schemeClr val="tx2"/>
            </a:solidFill>
          </a:endParaRPr>
        </a:p>
      </dsp:txBody>
      <dsp:txXfrm>
        <a:off x="9441544" y="0"/>
        <a:ext cx="1856882" cy="21600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43156B-D500-4C92-AFC6-C18C1CECC48D}">
      <dsp:nvSpPr>
        <dsp:cNvPr id="0" name=""/>
        <dsp:cNvSpPr/>
      </dsp:nvSpPr>
      <dsp:spPr>
        <a:xfrm>
          <a:off x="5572" y="0"/>
          <a:ext cx="2072882" cy="216000"/>
        </a:xfrm>
        <a:prstGeom prst="chevron">
          <a:avLst/>
        </a:prstGeom>
        <a:noFill/>
        <a:ln w="12700" cap="flat" cmpd="sng" algn="ctr">
          <a:solidFill>
            <a:srgbClr val="E8EDD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Highlights</a:t>
          </a:r>
          <a:endParaRPr lang="de-DE" sz="1000" b="0" kern="1200" dirty="0">
            <a:solidFill>
              <a:schemeClr val="tx2"/>
            </a:solidFill>
          </a:endParaRPr>
        </a:p>
      </dsp:txBody>
      <dsp:txXfrm>
        <a:off x="113572" y="0"/>
        <a:ext cx="1856882" cy="216000"/>
      </dsp:txXfrm>
    </dsp:sp>
    <dsp:sp modelId="{9E20FAA1-CA10-4308-9020-7505D7EC2CD0}">
      <dsp:nvSpPr>
        <dsp:cNvPr id="0" name=""/>
        <dsp:cNvSpPr/>
      </dsp:nvSpPr>
      <dsp:spPr>
        <a:xfrm>
          <a:off x="1871166"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Research </a:t>
          </a:r>
          <a:r>
            <a:rPr lang="de-DE" sz="1000" b="0" kern="1200" dirty="0">
              <a:solidFill>
                <a:schemeClr val="tx2">
                  <a:alpha val="30000"/>
                </a:schemeClr>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motivation</a:t>
          </a:r>
          <a:endParaRPr lang="de-DE" sz="1000" b="0" kern="1200" dirty="0">
            <a:solidFill>
              <a:schemeClr val="tx2">
                <a:alpha val="30000"/>
              </a:schemeClr>
            </a:solidFill>
          </a:endParaRPr>
        </a:p>
      </dsp:txBody>
      <dsp:txXfrm>
        <a:off x="1979166" y="0"/>
        <a:ext cx="1856882" cy="216000"/>
      </dsp:txXfrm>
    </dsp:sp>
    <dsp:sp modelId="{14A38BAE-E6E1-4B49-95BF-6BD95B603C5A}">
      <dsp:nvSpPr>
        <dsp:cNvPr id="0" name=""/>
        <dsp:cNvSpPr/>
      </dsp:nvSpPr>
      <dsp:spPr>
        <a:xfrm>
          <a:off x="3736761" y="0"/>
          <a:ext cx="2072882" cy="216000"/>
        </a:xfrm>
        <a:prstGeom prst="chevron">
          <a:avLst/>
        </a:prstGeom>
        <a:solidFill>
          <a:srgbClr val="E2E8C7"/>
        </a:solid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1" kern="1200" dirty="0" smtClean="0">
              <a:solidFill>
                <a:schemeClr val="tx2"/>
              </a:solidFill>
              <a:hlinkClick xmlns:r="http://schemas.openxmlformats.org/officeDocument/2006/relationships" r:id="" action="ppaction://hlinksldjump"/>
            </a:rPr>
            <a:t>Sensor </a:t>
          </a:r>
          <a:r>
            <a:rPr lang="de-DE" sz="1000" b="1" kern="1200" dirty="0" err="1" smtClean="0">
              <a:solidFill>
                <a:schemeClr val="tx2"/>
              </a:solidFill>
              <a:hlinkClick xmlns:r="http://schemas.openxmlformats.org/officeDocument/2006/relationships" r:id="" action="ppaction://hlinksldjump"/>
            </a:rPr>
            <a:t>network</a:t>
          </a:r>
          <a:r>
            <a:rPr lang="de-DE" sz="1000" b="1" kern="1200" dirty="0" smtClean="0">
              <a:solidFill>
                <a:schemeClr val="tx2"/>
              </a:solidFill>
              <a:hlinkClick xmlns:r="http://schemas.openxmlformats.org/officeDocument/2006/relationships" r:id="" action="ppaction://hlinksldjump"/>
            </a:rPr>
            <a:t> &amp; </a:t>
          </a:r>
          <a:r>
            <a:rPr lang="de-DE" sz="1000" b="1" kern="1200" dirty="0" err="1" smtClean="0">
              <a:solidFill>
                <a:schemeClr val="tx2"/>
              </a:solidFill>
              <a:hlinkClick xmlns:r="http://schemas.openxmlformats.org/officeDocument/2006/relationships" r:id="" action="ppaction://hlinksldjump"/>
            </a:rPr>
            <a:t>dataset</a:t>
          </a:r>
          <a:endParaRPr lang="de-DE" sz="1000" b="1" kern="1200" dirty="0" smtClean="0">
            <a:solidFill>
              <a:schemeClr val="tx2"/>
            </a:solidFill>
          </a:endParaRPr>
        </a:p>
      </dsp:txBody>
      <dsp:txXfrm>
        <a:off x="3844761" y="0"/>
        <a:ext cx="1856882" cy="216000"/>
      </dsp:txXfrm>
    </dsp:sp>
    <dsp:sp modelId="{D8FDAAF1-A56B-44E7-B986-452D539316C3}">
      <dsp:nvSpPr>
        <dsp:cNvPr id="0" name=""/>
        <dsp:cNvSpPr/>
      </dsp:nvSpPr>
      <dsp:spPr>
        <a:xfrm>
          <a:off x="5602355"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Spatial </a:t>
          </a:r>
          <a:r>
            <a:rPr lang="de-DE" sz="1000" kern="1200" dirty="0">
              <a:solidFill>
                <a:schemeClr val="tx2">
                  <a:alpha val="30000"/>
                </a:schemeClr>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variability</a:t>
          </a:r>
          <a:endParaRPr lang="de-DE" sz="1000" kern="1200" dirty="0">
            <a:solidFill>
              <a:schemeClr val="tx2">
                <a:alpha val="30000"/>
              </a:schemeClr>
            </a:solidFill>
          </a:endParaRPr>
        </a:p>
      </dsp:txBody>
      <dsp:txXfrm>
        <a:off x="5710355" y="0"/>
        <a:ext cx="1856882" cy="216000"/>
      </dsp:txXfrm>
    </dsp:sp>
    <dsp:sp modelId="{8D5BAE15-73B3-44AF-B08A-EEB910882B56}">
      <dsp:nvSpPr>
        <dsp:cNvPr id="0" name=""/>
        <dsp:cNvSpPr/>
      </dsp:nvSpPr>
      <dsp:spPr>
        <a:xfrm>
          <a:off x="7467950"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Temporal dynamics</a:t>
          </a:r>
          <a:endParaRPr lang="de-DE" sz="1000" kern="1200" dirty="0">
            <a:solidFill>
              <a:schemeClr val="tx2"/>
            </a:solidFill>
          </a:endParaRPr>
        </a:p>
      </dsp:txBody>
      <dsp:txXfrm>
        <a:off x="7575950" y="0"/>
        <a:ext cx="1856882" cy="216000"/>
      </dsp:txXfrm>
    </dsp:sp>
    <dsp:sp modelId="{CF34954E-A71E-465A-9BF7-237C64064711}">
      <dsp:nvSpPr>
        <dsp:cNvPr id="0" name=""/>
        <dsp:cNvSpPr/>
      </dsp:nvSpPr>
      <dsp:spPr>
        <a:xfrm>
          <a:off x="9333544" y="0"/>
          <a:ext cx="2072882" cy="216000"/>
        </a:xfrm>
        <a:prstGeom prst="chevron">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Conclusion &amp; Outlook</a:t>
          </a:r>
          <a:endParaRPr lang="de-DE" sz="1000" kern="1200" dirty="0">
            <a:solidFill>
              <a:schemeClr val="tx2"/>
            </a:solidFill>
          </a:endParaRPr>
        </a:p>
      </dsp:txBody>
      <dsp:txXfrm>
        <a:off x="9441544" y="0"/>
        <a:ext cx="1856882" cy="21600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43156B-D500-4C92-AFC6-C18C1CECC48D}">
      <dsp:nvSpPr>
        <dsp:cNvPr id="0" name=""/>
        <dsp:cNvSpPr/>
      </dsp:nvSpPr>
      <dsp:spPr>
        <a:xfrm>
          <a:off x="5572" y="0"/>
          <a:ext cx="2072882" cy="216000"/>
        </a:xfrm>
        <a:prstGeom prst="chevron">
          <a:avLst/>
        </a:prstGeom>
        <a:noFill/>
        <a:ln w="12700" cap="flat" cmpd="sng" algn="ctr">
          <a:solidFill>
            <a:srgbClr val="E8EDD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Highlights</a:t>
          </a:r>
          <a:endParaRPr lang="de-DE" sz="1000" b="0" kern="1200" dirty="0">
            <a:solidFill>
              <a:schemeClr val="tx2"/>
            </a:solidFill>
          </a:endParaRPr>
        </a:p>
      </dsp:txBody>
      <dsp:txXfrm>
        <a:off x="113572" y="0"/>
        <a:ext cx="1856882" cy="216000"/>
      </dsp:txXfrm>
    </dsp:sp>
    <dsp:sp modelId="{9E20FAA1-CA10-4308-9020-7505D7EC2CD0}">
      <dsp:nvSpPr>
        <dsp:cNvPr id="0" name=""/>
        <dsp:cNvSpPr/>
      </dsp:nvSpPr>
      <dsp:spPr>
        <a:xfrm>
          <a:off x="1871166"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Research </a:t>
          </a:r>
          <a:r>
            <a:rPr lang="de-DE" sz="1000" b="0" kern="1200" dirty="0">
              <a:solidFill>
                <a:schemeClr val="tx2">
                  <a:alpha val="30000"/>
                </a:schemeClr>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motivation</a:t>
          </a:r>
          <a:endParaRPr lang="de-DE" sz="1000" b="0" kern="1200" dirty="0">
            <a:solidFill>
              <a:schemeClr val="tx2">
                <a:alpha val="30000"/>
              </a:schemeClr>
            </a:solidFill>
          </a:endParaRPr>
        </a:p>
      </dsp:txBody>
      <dsp:txXfrm>
        <a:off x="1979166" y="0"/>
        <a:ext cx="1856882" cy="216000"/>
      </dsp:txXfrm>
    </dsp:sp>
    <dsp:sp modelId="{14A38BAE-E6E1-4B49-95BF-6BD95B603C5A}">
      <dsp:nvSpPr>
        <dsp:cNvPr id="0" name=""/>
        <dsp:cNvSpPr/>
      </dsp:nvSpPr>
      <dsp:spPr>
        <a:xfrm>
          <a:off x="3736761" y="0"/>
          <a:ext cx="2072882" cy="216000"/>
        </a:xfrm>
        <a:prstGeom prst="chevron">
          <a:avLst/>
        </a:prstGeom>
        <a:solidFill>
          <a:srgbClr val="E2E8C7"/>
        </a:solid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1" kern="1200" dirty="0" smtClean="0">
              <a:solidFill>
                <a:schemeClr val="tx2"/>
              </a:solidFill>
              <a:hlinkClick xmlns:r="http://schemas.openxmlformats.org/officeDocument/2006/relationships" r:id="" action="ppaction://hlinksldjump"/>
            </a:rPr>
            <a:t>Sensor </a:t>
          </a:r>
          <a:r>
            <a:rPr lang="de-DE" sz="1000" b="1" kern="1200" dirty="0" err="1" smtClean="0">
              <a:solidFill>
                <a:schemeClr val="tx2"/>
              </a:solidFill>
              <a:hlinkClick xmlns:r="http://schemas.openxmlformats.org/officeDocument/2006/relationships" r:id="" action="ppaction://hlinksldjump"/>
            </a:rPr>
            <a:t>network</a:t>
          </a:r>
          <a:r>
            <a:rPr lang="de-DE" sz="1000" b="1" kern="1200" dirty="0" smtClean="0">
              <a:solidFill>
                <a:schemeClr val="tx2"/>
              </a:solidFill>
              <a:hlinkClick xmlns:r="http://schemas.openxmlformats.org/officeDocument/2006/relationships" r:id="" action="ppaction://hlinksldjump"/>
            </a:rPr>
            <a:t> &amp; </a:t>
          </a:r>
          <a:r>
            <a:rPr lang="de-DE" sz="1000" b="1" kern="1200" dirty="0" err="1" smtClean="0">
              <a:solidFill>
                <a:schemeClr val="tx2"/>
              </a:solidFill>
              <a:hlinkClick xmlns:r="http://schemas.openxmlformats.org/officeDocument/2006/relationships" r:id="" action="ppaction://hlinksldjump"/>
            </a:rPr>
            <a:t>dataset</a:t>
          </a:r>
          <a:endParaRPr lang="de-DE" sz="1000" b="1" kern="1200" dirty="0" smtClean="0">
            <a:solidFill>
              <a:schemeClr val="tx2"/>
            </a:solidFill>
          </a:endParaRPr>
        </a:p>
      </dsp:txBody>
      <dsp:txXfrm>
        <a:off x="3844761" y="0"/>
        <a:ext cx="1856882" cy="216000"/>
      </dsp:txXfrm>
    </dsp:sp>
    <dsp:sp modelId="{D8FDAAF1-A56B-44E7-B986-452D539316C3}">
      <dsp:nvSpPr>
        <dsp:cNvPr id="0" name=""/>
        <dsp:cNvSpPr/>
      </dsp:nvSpPr>
      <dsp:spPr>
        <a:xfrm>
          <a:off x="5602355"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Spatial </a:t>
          </a:r>
          <a:r>
            <a:rPr lang="de-DE" sz="1000" kern="1200" dirty="0">
              <a:solidFill>
                <a:schemeClr val="tx2">
                  <a:alpha val="30000"/>
                </a:schemeClr>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variability</a:t>
          </a:r>
          <a:endParaRPr lang="de-DE" sz="1000" kern="1200" dirty="0">
            <a:solidFill>
              <a:schemeClr val="tx2">
                <a:alpha val="30000"/>
              </a:schemeClr>
            </a:solidFill>
          </a:endParaRPr>
        </a:p>
      </dsp:txBody>
      <dsp:txXfrm>
        <a:off x="5710355" y="0"/>
        <a:ext cx="1856882" cy="216000"/>
      </dsp:txXfrm>
    </dsp:sp>
    <dsp:sp modelId="{8D5BAE15-73B3-44AF-B08A-EEB910882B56}">
      <dsp:nvSpPr>
        <dsp:cNvPr id="0" name=""/>
        <dsp:cNvSpPr/>
      </dsp:nvSpPr>
      <dsp:spPr>
        <a:xfrm>
          <a:off x="7467950"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Temporal dynamics</a:t>
          </a:r>
          <a:endParaRPr lang="de-DE" sz="1000" kern="1200" dirty="0">
            <a:solidFill>
              <a:schemeClr val="tx2"/>
            </a:solidFill>
          </a:endParaRPr>
        </a:p>
      </dsp:txBody>
      <dsp:txXfrm>
        <a:off x="7575950" y="0"/>
        <a:ext cx="1856882" cy="216000"/>
      </dsp:txXfrm>
    </dsp:sp>
    <dsp:sp modelId="{CF34954E-A71E-465A-9BF7-237C64064711}">
      <dsp:nvSpPr>
        <dsp:cNvPr id="0" name=""/>
        <dsp:cNvSpPr/>
      </dsp:nvSpPr>
      <dsp:spPr>
        <a:xfrm>
          <a:off x="9333544" y="0"/>
          <a:ext cx="2072882" cy="216000"/>
        </a:xfrm>
        <a:prstGeom prst="chevron">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Conclusion &amp; Outlook</a:t>
          </a:r>
          <a:endParaRPr lang="de-DE" sz="1000" kern="1200" dirty="0">
            <a:solidFill>
              <a:schemeClr val="tx2"/>
            </a:solidFill>
          </a:endParaRPr>
        </a:p>
      </dsp:txBody>
      <dsp:txXfrm>
        <a:off x="9441544" y="0"/>
        <a:ext cx="1856882" cy="21600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43156B-D500-4C92-AFC6-C18C1CECC48D}">
      <dsp:nvSpPr>
        <dsp:cNvPr id="0" name=""/>
        <dsp:cNvSpPr/>
      </dsp:nvSpPr>
      <dsp:spPr>
        <a:xfrm>
          <a:off x="5572" y="0"/>
          <a:ext cx="2072882" cy="216000"/>
        </a:xfrm>
        <a:prstGeom prst="chevron">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Highlights</a:t>
          </a:r>
          <a:endParaRPr lang="de-DE" sz="1000" b="0" kern="1200" dirty="0">
            <a:solidFill>
              <a:schemeClr val="tx2"/>
            </a:solidFill>
          </a:endParaRPr>
        </a:p>
      </dsp:txBody>
      <dsp:txXfrm>
        <a:off x="113572" y="0"/>
        <a:ext cx="1856882" cy="216000"/>
      </dsp:txXfrm>
    </dsp:sp>
    <dsp:sp modelId="{9E20FAA1-CA10-4308-9020-7505D7EC2CD0}">
      <dsp:nvSpPr>
        <dsp:cNvPr id="0" name=""/>
        <dsp:cNvSpPr/>
      </dsp:nvSpPr>
      <dsp:spPr>
        <a:xfrm>
          <a:off x="1871166"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Research </a:t>
          </a:r>
          <a:r>
            <a:rPr lang="de-DE" sz="1000" b="0" kern="1200" dirty="0">
              <a:solidFill>
                <a:schemeClr val="tx2">
                  <a:alpha val="30000"/>
                </a:schemeClr>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motivation</a:t>
          </a:r>
          <a:endParaRPr lang="de-DE" sz="1000" b="0" kern="1200" dirty="0">
            <a:solidFill>
              <a:schemeClr val="tx2">
                <a:alpha val="30000"/>
              </a:schemeClr>
            </a:solidFill>
          </a:endParaRPr>
        </a:p>
      </dsp:txBody>
      <dsp:txXfrm>
        <a:off x="1979166" y="0"/>
        <a:ext cx="1856882" cy="216000"/>
      </dsp:txXfrm>
    </dsp:sp>
    <dsp:sp modelId="{14A38BAE-E6E1-4B49-95BF-6BD95B603C5A}">
      <dsp:nvSpPr>
        <dsp:cNvPr id="0" name=""/>
        <dsp:cNvSpPr/>
      </dsp:nvSpPr>
      <dsp:spPr>
        <a:xfrm>
          <a:off x="3736761"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0" kern="1200" dirty="0" smtClean="0">
              <a:solidFill>
                <a:schemeClr val="tx2"/>
              </a:solidFill>
              <a:hlinkClick xmlns:r="http://schemas.openxmlformats.org/officeDocument/2006/relationships" r:id="" action="ppaction://hlinksldjump"/>
            </a:rPr>
            <a:t>Sensor </a:t>
          </a:r>
          <a:r>
            <a:rPr lang="de-DE" sz="1000" b="0" kern="1200" dirty="0" err="1" smtClean="0">
              <a:solidFill>
                <a:schemeClr val="tx2"/>
              </a:solidFill>
              <a:hlinkClick xmlns:r="http://schemas.openxmlformats.org/officeDocument/2006/relationships" r:id="" action="ppaction://hlinksldjump"/>
            </a:rPr>
            <a:t>network</a:t>
          </a:r>
          <a:r>
            <a:rPr lang="de-DE" sz="1000" b="0" kern="1200" dirty="0" smtClean="0">
              <a:solidFill>
                <a:schemeClr val="tx2"/>
              </a:solidFill>
              <a:hlinkClick xmlns:r="http://schemas.openxmlformats.org/officeDocument/2006/relationships" r:id="" action="ppaction://hlinksldjump"/>
            </a:rPr>
            <a:t> &amp; </a:t>
          </a:r>
          <a:r>
            <a:rPr lang="de-DE" sz="1000" b="0" kern="1200" dirty="0" err="1" smtClean="0">
              <a:solidFill>
                <a:schemeClr val="tx2"/>
              </a:solidFill>
              <a:hlinkClick xmlns:r="http://schemas.openxmlformats.org/officeDocument/2006/relationships" r:id="" action="ppaction://hlinksldjump"/>
            </a:rPr>
            <a:t>dataset</a:t>
          </a:r>
          <a:endParaRPr lang="de-DE" sz="1000" b="0" kern="1200" dirty="0" smtClean="0">
            <a:solidFill>
              <a:schemeClr val="tx2"/>
            </a:solidFill>
          </a:endParaRPr>
        </a:p>
      </dsp:txBody>
      <dsp:txXfrm>
        <a:off x="3844761" y="0"/>
        <a:ext cx="1856882" cy="216000"/>
      </dsp:txXfrm>
    </dsp:sp>
    <dsp:sp modelId="{D8FDAAF1-A56B-44E7-B986-452D539316C3}">
      <dsp:nvSpPr>
        <dsp:cNvPr id="0" name=""/>
        <dsp:cNvSpPr/>
      </dsp:nvSpPr>
      <dsp:spPr>
        <a:xfrm>
          <a:off x="5602355" y="0"/>
          <a:ext cx="2072882" cy="216000"/>
        </a:xfrm>
        <a:prstGeom prst="chevron">
          <a:avLst/>
        </a:prstGeom>
        <a:solidFill>
          <a:srgbClr val="E2E8C7"/>
        </a:solid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1"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Spatial </a:t>
          </a:r>
          <a:r>
            <a:rPr lang="de-DE" sz="1000" b="1" kern="1200" dirty="0">
              <a:solidFill>
                <a:schemeClr val="tx2">
                  <a:alpha val="30000"/>
                </a:schemeClr>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variability</a:t>
          </a:r>
          <a:endParaRPr lang="de-DE" sz="1000" b="1" kern="1200" dirty="0">
            <a:solidFill>
              <a:schemeClr val="tx2">
                <a:alpha val="30000"/>
              </a:schemeClr>
            </a:solidFill>
          </a:endParaRPr>
        </a:p>
      </dsp:txBody>
      <dsp:txXfrm>
        <a:off x="5710355" y="0"/>
        <a:ext cx="1856882" cy="216000"/>
      </dsp:txXfrm>
    </dsp:sp>
    <dsp:sp modelId="{8D5BAE15-73B3-44AF-B08A-EEB910882B56}">
      <dsp:nvSpPr>
        <dsp:cNvPr id="0" name=""/>
        <dsp:cNvSpPr/>
      </dsp:nvSpPr>
      <dsp:spPr>
        <a:xfrm>
          <a:off x="7467950"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Temporal dynamics</a:t>
          </a:r>
          <a:endParaRPr lang="de-DE" sz="1000" kern="1200" dirty="0">
            <a:solidFill>
              <a:schemeClr val="tx2"/>
            </a:solidFill>
          </a:endParaRPr>
        </a:p>
      </dsp:txBody>
      <dsp:txXfrm>
        <a:off x="7575950" y="0"/>
        <a:ext cx="1856882" cy="216000"/>
      </dsp:txXfrm>
    </dsp:sp>
    <dsp:sp modelId="{CF34954E-A71E-465A-9BF7-237C64064711}">
      <dsp:nvSpPr>
        <dsp:cNvPr id="0" name=""/>
        <dsp:cNvSpPr/>
      </dsp:nvSpPr>
      <dsp:spPr>
        <a:xfrm>
          <a:off x="9333544" y="0"/>
          <a:ext cx="2072882" cy="216000"/>
        </a:xfrm>
        <a:prstGeom prst="chevron">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Conclusion &amp; Outlook</a:t>
          </a:r>
          <a:endParaRPr lang="de-DE" sz="1000" kern="1200" dirty="0">
            <a:solidFill>
              <a:schemeClr val="tx2"/>
            </a:solidFill>
          </a:endParaRPr>
        </a:p>
      </dsp:txBody>
      <dsp:txXfrm>
        <a:off x="9441544" y="0"/>
        <a:ext cx="1856882" cy="21600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43156B-D500-4C92-AFC6-C18C1CECC48D}">
      <dsp:nvSpPr>
        <dsp:cNvPr id="0" name=""/>
        <dsp:cNvSpPr/>
      </dsp:nvSpPr>
      <dsp:spPr>
        <a:xfrm>
          <a:off x="5572" y="0"/>
          <a:ext cx="2072882" cy="216000"/>
        </a:xfrm>
        <a:prstGeom prst="chevron">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Highlights</a:t>
          </a:r>
          <a:endParaRPr lang="de-DE" sz="1000" b="0" kern="1200" dirty="0">
            <a:solidFill>
              <a:schemeClr val="tx2"/>
            </a:solidFill>
          </a:endParaRPr>
        </a:p>
      </dsp:txBody>
      <dsp:txXfrm>
        <a:off x="113572" y="0"/>
        <a:ext cx="1856882" cy="216000"/>
      </dsp:txXfrm>
    </dsp:sp>
    <dsp:sp modelId="{9E20FAA1-CA10-4308-9020-7505D7EC2CD0}">
      <dsp:nvSpPr>
        <dsp:cNvPr id="0" name=""/>
        <dsp:cNvSpPr/>
      </dsp:nvSpPr>
      <dsp:spPr>
        <a:xfrm>
          <a:off x="1871166"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Research </a:t>
          </a:r>
          <a:r>
            <a:rPr lang="de-DE" sz="1000" b="0" kern="1200" dirty="0">
              <a:solidFill>
                <a:schemeClr val="tx2">
                  <a:alpha val="30000"/>
                </a:schemeClr>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motivation</a:t>
          </a:r>
          <a:endParaRPr lang="de-DE" sz="1000" b="0" kern="1200" dirty="0">
            <a:solidFill>
              <a:schemeClr val="tx2">
                <a:alpha val="30000"/>
              </a:schemeClr>
            </a:solidFill>
          </a:endParaRPr>
        </a:p>
      </dsp:txBody>
      <dsp:txXfrm>
        <a:off x="1979166" y="0"/>
        <a:ext cx="1856882" cy="216000"/>
      </dsp:txXfrm>
    </dsp:sp>
    <dsp:sp modelId="{14A38BAE-E6E1-4B49-95BF-6BD95B603C5A}">
      <dsp:nvSpPr>
        <dsp:cNvPr id="0" name=""/>
        <dsp:cNvSpPr/>
      </dsp:nvSpPr>
      <dsp:spPr>
        <a:xfrm>
          <a:off x="3736761"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0" kern="1200" dirty="0" smtClean="0">
              <a:solidFill>
                <a:schemeClr val="tx2"/>
              </a:solidFill>
              <a:hlinkClick xmlns:r="http://schemas.openxmlformats.org/officeDocument/2006/relationships" r:id="" action="ppaction://hlinksldjump"/>
            </a:rPr>
            <a:t>Sensor </a:t>
          </a:r>
          <a:r>
            <a:rPr lang="de-DE" sz="1000" b="0" kern="1200" dirty="0" err="1" smtClean="0">
              <a:solidFill>
                <a:schemeClr val="tx2"/>
              </a:solidFill>
              <a:hlinkClick xmlns:r="http://schemas.openxmlformats.org/officeDocument/2006/relationships" r:id="" action="ppaction://hlinksldjump"/>
            </a:rPr>
            <a:t>network</a:t>
          </a:r>
          <a:r>
            <a:rPr lang="de-DE" sz="1000" b="0" kern="1200" dirty="0" smtClean="0">
              <a:solidFill>
                <a:schemeClr val="tx2"/>
              </a:solidFill>
              <a:hlinkClick xmlns:r="http://schemas.openxmlformats.org/officeDocument/2006/relationships" r:id="" action="ppaction://hlinksldjump"/>
            </a:rPr>
            <a:t> &amp; </a:t>
          </a:r>
          <a:r>
            <a:rPr lang="de-DE" sz="1000" b="0" kern="1200" dirty="0" err="1" smtClean="0">
              <a:solidFill>
                <a:schemeClr val="tx2"/>
              </a:solidFill>
              <a:hlinkClick xmlns:r="http://schemas.openxmlformats.org/officeDocument/2006/relationships" r:id="" action="ppaction://hlinksldjump"/>
            </a:rPr>
            <a:t>dataset</a:t>
          </a:r>
          <a:endParaRPr lang="de-DE" sz="1000" b="0" kern="1200" dirty="0" smtClean="0">
            <a:solidFill>
              <a:schemeClr val="tx2"/>
            </a:solidFill>
          </a:endParaRPr>
        </a:p>
      </dsp:txBody>
      <dsp:txXfrm>
        <a:off x="3844761" y="0"/>
        <a:ext cx="1856882" cy="216000"/>
      </dsp:txXfrm>
    </dsp:sp>
    <dsp:sp modelId="{D8FDAAF1-A56B-44E7-B986-452D539316C3}">
      <dsp:nvSpPr>
        <dsp:cNvPr id="0" name=""/>
        <dsp:cNvSpPr/>
      </dsp:nvSpPr>
      <dsp:spPr>
        <a:xfrm>
          <a:off x="5602355" y="0"/>
          <a:ext cx="2072882" cy="216000"/>
        </a:xfrm>
        <a:prstGeom prst="chevron">
          <a:avLst/>
        </a:prstGeom>
        <a:solidFill>
          <a:srgbClr val="E2E8C7"/>
        </a:solid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1"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Spatial </a:t>
          </a:r>
          <a:r>
            <a:rPr lang="de-DE" sz="1000" b="1" kern="1200" dirty="0">
              <a:solidFill>
                <a:schemeClr val="tx2">
                  <a:alpha val="30000"/>
                </a:schemeClr>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variability</a:t>
          </a:r>
          <a:endParaRPr lang="de-DE" sz="1000" b="1" kern="1200" dirty="0">
            <a:solidFill>
              <a:schemeClr val="tx2">
                <a:alpha val="30000"/>
              </a:schemeClr>
            </a:solidFill>
          </a:endParaRPr>
        </a:p>
      </dsp:txBody>
      <dsp:txXfrm>
        <a:off x="5710355" y="0"/>
        <a:ext cx="1856882" cy="216000"/>
      </dsp:txXfrm>
    </dsp:sp>
    <dsp:sp modelId="{8D5BAE15-73B3-44AF-B08A-EEB910882B56}">
      <dsp:nvSpPr>
        <dsp:cNvPr id="0" name=""/>
        <dsp:cNvSpPr/>
      </dsp:nvSpPr>
      <dsp:spPr>
        <a:xfrm>
          <a:off x="7467950"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Temporal dynamics</a:t>
          </a:r>
          <a:endParaRPr lang="de-DE" sz="1000" kern="1200" dirty="0">
            <a:solidFill>
              <a:schemeClr val="tx2"/>
            </a:solidFill>
          </a:endParaRPr>
        </a:p>
      </dsp:txBody>
      <dsp:txXfrm>
        <a:off x="7575950" y="0"/>
        <a:ext cx="1856882" cy="216000"/>
      </dsp:txXfrm>
    </dsp:sp>
    <dsp:sp modelId="{CF34954E-A71E-465A-9BF7-237C64064711}">
      <dsp:nvSpPr>
        <dsp:cNvPr id="0" name=""/>
        <dsp:cNvSpPr/>
      </dsp:nvSpPr>
      <dsp:spPr>
        <a:xfrm>
          <a:off x="9333544" y="0"/>
          <a:ext cx="2072882" cy="216000"/>
        </a:xfrm>
        <a:prstGeom prst="chevron">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Conclusion &amp; Outlook</a:t>
          </a:r>
          <a:endParaRPr lang="de-DE" sz="1000" kern="1200" dirty="0">
            <a:solidFill>
              <a:schemeClr val="tx2"/>
            </a:solidFill>
          </a:endParaRPr>
        </a:p>
      </dsp:txBody>
      <dsp:txXfrm>
        <a:off x="9441544" y="0"/>
        <a:ext cx="1856882" cy="21600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43156B-D500-4C92-AFC6-C18C1CECC48D}">
      <dsp:nvSpPr>
        <dsp:cNvPr id="0" name=""/>
        <dsp:cNvSpPr/>
      </dsp:nvSpPr>
      <dsp:spPr>
        <a:xfrm>
          <a:off x="5572" y="0"/>
          <a:ext cx="2072882" cy="216000"/>
        </a:xfrm>
        <a:prstGeom prst="chevron">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Highlights</a:t>
          </a:r>
          <a:endParaRPr lang="de-DE" sz="1000" b="0" kern="1200" dirty="0">
            <a:solidFill>
              <a:schemeClr val="tx2"/>
            </a:solidFill>
          </a:endParaRPr>
        </a:p>
      </dsp:txBody>
      <dsp:txXfrm>
        <a:off x="113572" y="0"/>
        <a:ext cx="1856882" cy="216000"/>
      </dsp:txXfrm>
    </dsp:sp>
    <dsp:sp modelId="{9E20FAA1-CA10-4308-9020-7505D7EC2CD0}">
      <dsp:nvSpPr>
        <dsp:cNvPr id="0" name=""/>
        <dsp:cNvSpPr/>
      </dsp:nvSpPr>
      <dsp:spPr>
        <a:xfrm>
          <a:off x="1871166"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Research </a:t>
          </a:r>
          <a:r>
            <a:rPr lang="de-DE" sz="1000" b="0" kern="1200" dirty="0">
              <a:solidFill>
                <a:schemeClr val="tx2">
                  <a:alpha val="30000"/>
                </a:schemeClr>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motivation</a:t>
          </a:r>
          <a:endParaRPr lang="de-DE" sz="1000" b="0" kern="1200" dirty="0">
            <a:solidFill>
              <a:schemeClr val="tx2">
                <a:alpha val="30000"/>
              </a:schemeClr>
            </a:solidFill>
          </a:endParaRPr>
        </a:p>
      </dsp:txBody>
      <dsp:txXfrm>
        <a:off x="1979166" y="0"/>
        <a:ext cx="1856882" cy="216000"/>
      </dsp:txXfrm>
    </dsp:sp>
    <dsp:sp modelId="{14A38BAE-E6E1-4B49-95BF-6BD95B603C5A}">
      <dsp:nvSpPr>
        <dsp:cNvPr id="0" name=""/>
        <dsp:cNvSpPr/>
      </dsp:nvSpPr>
      <dsp:spPr>
        <a:xfrm>
          <a:off x="3736761"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0" kern="1200" dirty="0" smtClean="0">
              <a:solidFill>
                <a:schemeClr val="tx2"/>
              </a:solidFill>
              <a:hlinkClick xmlns:r="http://schemas.openxmlformats.org/officeDocument/2006/relationships" r:id="" action="ppaction://hlinksldjump"/>
            </a:rPr>
            <a:t>Sensor </a:t>
          </a:r>
          <a:r>
            <a:rPr lang="de-DE" sz="1000" b="0" kern="1200" dirty="0" err="1" smtClean="0">
              <a:solidFill>
                <a:schemeClr val="tx2"/>
              </a:solidFill>
              <a:hlinkClick xmlns:r="http://schemas.openxmlformats.org/officeDocument/2006/relationships" r:id="" action="ppaction://hlinksldjump"/>
            </a:rPr>
            <a:t>network</a:t>
          </a:r>
          <a:r>
            <a:rPr lang="de-DE" sz="1000" b="0" kern="1200" dirty="0" smtClean="0">
              <a:solidFill>
                <a:schemeClr val="tx2"/>
              </a:solidFill>
              <a:hlinkClick xmlns:r="http://schemas.openxmlformats.org/officeDocument/2006/relationships" r:id="" action="ppaction://hlinksldjump"/>
            </a:rPr>
            <a:t> &amp; </a:t>
          </a:r>
          <a:r>
            <a:rPr lang="de-DE" sz="1000" b="0" kern="1200" dirty="0" err="1" smtClean="0">
              <a:solidFill>
                <a:schemeClr val="tx2"/>
              </a:solidFill>
              <a:hlinkClick xmlns:r="http://schemas.openxmlformats.org/officeDocument/2006/relationships" r:id="" action="ppaction://hlinksldjump"/>
            </a:rPr>
            <a:t>dataset</a:t>
          </a:r>
          <a:endParaRPr lang="de-DE" sz="1000" b="0" kern="1200" dirty="0" smtClean="0">
            <a:solidFill>
              <a:schemeClr val="tx2"/>
            </a:solidFill>
          </a:endParaRPr>
        </a:p>
      </dsp:txBody>
      <dsp:txXfrm>
        <a:off x="3844761" y="0"/>
        <a:ext cx="1856882" cy="216000"/>
      </dsp:txXfrm>
    </dsp:sp>
    <dsp:sp modelId="{D8FDAAF1-A56B-44E7-B986-452D539316C3}">
      <dsp:nvSpPr>
        <dsp:cNvPr id="0" name=""/>
        <dsp:cNvSpPr/>
      </dsp:nvSpPr>
      <dsp:spPr>
        <a:xfrm>
          <a:off x="5602355" y="0"/>
          <a:ext cx="2072882" cy="216000"/>
        </a:xfrm>
        <a:prstGeom prst="chevron">
          <a:avLst/>
        </a:prstGeom>
        <a:solidFill>
          <a:srgbClr val="E2E8C7"/>
        </a:solid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1"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Spatial </a:t>
          </a:r>
          <a:r>
            <a:rPr lang="de-DE" sz="1000" b="1" kern="1200" dirty="0">
              <a:solidFill>
                <a:schemeClr val="tx2">
                  <a:alpha val="30000"/>
                </a:schemeClr>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variability</a:t>
          </a:r>
          <a:endParaRPr lang="de-DE" sz="1000" b="1" kern="1200" dirty="0">
            <a:solidFill>
              <a:schemeClr val="tx2">
                <a:alpha val="30000"/>
              </a:schemeClr>
            </a:solidFill>
          </a:endParaRPr>
        </a:p>
      </dsp:txBody>
      <dsp:txXfrm>
        <a:off x="5710355" y="0"/>
        <a:ext cx="1856882" cy="216000"/>
      </dsp:txXfrm>
    </dsp:sp>
    <dsp:sp modelId="{8D5BAE15-73B3-44AF-B08A-EEB910882B56}">
      <dsp:nvSpPr>
        <dsp:cNvPr id="0" name=""/>
        <dsp:cNvSpPr/>
      </dsp:nvSpPr>
      <dsp:spPr>
        <a:xfrm>
          <a:off x="7467950"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Temporal dynamics</a:t>
          </a:r>
          <a:endParaRPr lang="de-DE" sz="1000" kern="1200" dirty="0">
            <a:solidFill>
              <a:schemeClr val="tx2"/>
            </a:solidFill>
          </a:endParaRPr>
        </a:p>
      </dsp:txBody>
      <dsp:txXfrm>
        <a:off x="7575950" y="0"/>
        <a:ext cx="1856882" cy="216000"/>
      </dsp:txXfrm>
    </dsp:sp>
    <dsp:sp modelId="{CF34954E-A71E-465A-9BF7-237C64064711}">
      <dsp:nvSpPr>
        <dsp:cNvPr id="0" name=""/>
        <dsp:cNvSpPr/>
      </dsp:nvSpPr>
      <dsp:spPr>
        <a:xfrm>
          <a:off x="9333544" y="0"/>
          <a:ext cx="2072882" cy="216000"/>
        </a:xfrm>
        <a:prstGeom prst="chevron">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Conclusion &amp; Outlook</a:t>
          </a:r>
          <a:endParaRPr lang="de-DE" sz="1000" kern="1200" dirty="0">
            <a:solidFill>
              <a:schemeClr val="tx2"/>
            </a:solidFill>
          </a:endParaRPr>
        </a:p>
      </dsp:txBody>
      <dsp:txXfrm>
        <a:off x="9441544" y="0"/>
        <a:ext cx="1856882" cy="21600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43156B-D500-4C92-AFC6-C18C1CECC48D}">
      <dsp:nvSpPr>
        <dsp:cNvPr id="0" name=""/>
        <dsp:cNvSpPr/>
      </dsp:nvSpPr>
      <dsp:spPr>
        <a:xfrm>
          <a:off x="5572" y="0"/>
          <a:ext cx="2072882" cy="216000"/>
        </a:xfrm>
        <a:prstGeom prst="chevron">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Highlights</a:t>
          </a:r>
          <a:endParaRPr lang="de-DE" sz="1000" b="0" kern="1200" dirty="0">
            <a:solidFill>
              <a:schemeClr val="tx2"/>
            </a:solidFill>
          </a:endParaRPr>
        </a:p>
      </dsp:txBody>
      <dsp:txXfrm>
        <a:off x="113572" y="0"/>
        <a:ext cx="1856882" cy="216000"/>
      </dsp:txXfrm>
    </dsp:sp>
    <dsp:sp modelId="{9E20FAA1-CA10-4308-9020-7505D7EC2CD0}">
      <dsp:nvSpPr>
        <dsp:cNvPr id="0" name=""/>
        <dsp:cNvSpPr/>
      </dsp:nvSpPr>
      <dsp:spPr>
        <a:xfrm>
          <a:off x="1871166"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Research </a:t>
          </a:r>
          <a:r>
            <a:rPr lang="de-DE" sz="1000" b="0" kern="1200" dirty="0">
              <a:solidFill>
                <a:schemeClr val="tx2">
                  <a:alpha val="30000"/>
                </a:schemeClr>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motivation</a:t>
          </a:r>
          <a:endParaRPr lang="de-DE" sz="1000" b="0" kern="1200" dirty="0">
            <a:solidFill>
              <a:schemeClr val="tx2">
                <a:alpha val="30000"/>
              </a:schemeClr>
            </a:solidFill>
          </a:endParaRPr>
        </a:p>
      </dsp:txBody>
      <dsp:txXfrm>
        <a:off x="1979166" y="0"/>
        <a:ext cx="1856882" cy="216000"/>
      </dsp:txXfrm>
    </dsp:sp>
    <dsp:sp modelId="{14A38BAE-E6E1-4B49-95BF-6BD95B603C5A}">
      <dsp:nvSpPr>
        <dsp:cNvPr id="0" name=""/>
        <dsp:cNvSpPr/>
      </dsp:nvSpPr>
      <dsp:spPr>
        <a:xfrm>
          <a:off x="3736761"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0" kern="1200" dirty="0" smtClean="0">
              <a:solidFill>
                <a:schemeClr val="tx2"/>
              </a:solidFill>
              <a:hlinkClick xmlns:r="http://schemas.openxmlformats.org/officeDocument/2006/relationships" r:id="" action="ppaction://hlinksldjump"/>
            </a:rPr>
            <a:t>Sensor </a:t>
          </a:r>
          <a:r>
            <a:rPr lang="de-DE" sz="1000" b="0" kern="1200" dirty="0" err="1" smtClean="0">
              <a:solidFill>
                <a:schemeClr val="tx2"/>
              </a:solidFill>
              <a:hlinkClick xmlns:r="http://schemas.openxmlformats.org/officeDocument/2006/relationships" r:id="" action="ppaction://hlinksldjump"/>
            </a:rPr>
            <a:t>network</a:t>
          </a:r>
          <a:r>
            <a:rPr lang="de-DE" sz="1000" b="0" kern="1200" dirty="0" smtClean="0">
              <a:solidFill>
                <a:schemeClr val="tx2"/>
              </a:solidFill>
              <a:hlinkClick xmlns:r="http://schemas.openxmlformats.org/officeDocument/2006/relationships" r:id="" action="ppaction://hlinksldjump"/>
            </a:rPr>
            <a:t> &amp; </a:t>
          </a:r>
          <a:r>
            <a:rPr lang="de-DE" sz="1000" b="0" kern="1200" dirty="0" err="1" smtClean="0">
              <a:solidFill>
                <a:schemeClr val="tx2"/>
              </a:solidFill>
              <a:hlinkClick xmlns:r="http://schemas.openxmlformats.org/officeDocument/2006/relationships" r:id="" action="ppaction://hlinksldjump"/>
            </a:rPr>
            <a:t>dataset</a:t>
          </a:r>
          <a:endParaRPr lang="de-DE" sz="1000" b="0" kern="1200" dirty="0" smtClean="0">
            <a:solidFill>
              <a:schemeClr val="tx2"/>
            </a:solidFill>
          </a:endParaRPr>
        </a:p>
      </dsp:txBody>
      <dsp:txXfrm>
        <a:off x="3844761" y="0"/>
        <a:ext cx="1856882" cy="216000"/>
      </dsp:txXfrm>
    </dsp:sp>
    <dsp:sp modelId="{D8FDAAF1-A56B-44E7-B986-452D539316C3}">
      <dsp:nvSpPr>
        <dsp:cNvPr id="0" name=""/>
        <dsp:cNvSpPr/>
      </dsp:nvSpPr>
      <dsp:spPr>
        <a:xfrm>
          <a:off x="5602355" y="0"/>
          <a:ext cx="2072882" cy="216000"/>
        </a:xfrm>
        <a:prstGeom prst="chevron">
          <a:avLst/>
        </a:prstGeom>
        <a:solidFill>
          <a:srgbClr val="E2E8C7"/>
        </a:solid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1"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Spatial </a:t>
          </a:r>
          <a:r>
            <a:rPr lang="de-DE" sz="1000" b="1" kern="1200" dirty="0">
              <a:solidFill>
                <a:schemeClr val="tx2">
                  <a:alpha val="30000"/>
                </a:schemeClr>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variability</a:t>
          </a:r>
          <a:endParaRPr lang="de-DE" sz="1000" b="1" kern="1200" dirty="0">
            <a:solidFill>
              <a:schemeClr val="tx2">
                <a:alpha val="30000"/>
              </a:schemeClr>
            </a:solidFill>
          </a:endParaRPr>
        </a:p>
      </dsp:txBody>
      <dsp:txXfrm>
        <a:off x="5710355" y="0"/>
        <a:ext cx="1856882" cy="216000"/>
      </dsp:txXfrm>
    </dsp:sp>
    <dsp:sp modelId="{8D5BAE15-73B3-44AF-B08A-EEB910882B56}">
      <dsp:nvSpPr>
        <dsp:cNvPr id="0" name=""/>
        <dsp:cNvSpPr/>
      </dsp:nvSpPr>
      <dsp:spPr>
        <a:xfrm>
          <a:off x="7467950"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Temporal dynamics</a:t>
          </a:r>
          <a:endParaRPr lang="de-DE" sz="1000" kern="1200" dirty="0">
            <a:solidFill>
              <a:schemeClr val="tx2"/>
            </a:solidFill>
          </a:endParaRPr>
        </a:p>
      </dsp:txBody>
      <dsp:txXfrm>
        <a:off x="7575950" y="0"/>
        <a:ext cx="1856882" cy="216000"/>
      </dsp:txXfrm>
    </dsp:sp>
    <dsp:sp modelId="{CF34954E-A71E-465A-9BF7-237C64064711}">
      <dsp:nvSpPr>
        <dsp:cNvPr id="0" name=""/>
        <dsp:cNvSpPr/>
      </dsp:nvSpPr>
      <dsp:spPr>
        <a:xfrm>
          <a:off x="9333544" y="0"/>
          <a:ext cx="2072882" cy="216000"/>
        </a:xfrm>
        <a:prstGeom prst="chevron">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Conclusion &amp; Outlook</a:t>
          </a:r>
          <a:endParaRPr lang="de-DE" sz="1000" kern="1200" dirty="0">
            <a:solidFill>
              <a:schemeClr val="tx2"/>
            </a:solidFill>
          </a:endParaRPr>
        </a:p>
      </dsp:txBody>
      <dsp:txXfrm>
        <a:off x="9441544" y="0"/>
        <a:ext cx="1856882" cy="21600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43156B-D500-4C92-AFC6-C18C1CECC48D}">
      <dsp:nvSpPr>
        <dsp:cNvPr id="0" name=""/>
        <dsp:cNvSpPr/>
      </dsp:nvSpPr>
      <dsp:spPr>
        <a:xfrm>
          <a:off x="5572" y="0"/>
          <a:ext cx="2072882" cy="216000"/>
        </a:xfrm>
        <a:prstGeom prst="chevron">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Highlights</a:t>
          </a:r>
          <a:endParaRPr lang="de-DE" sz="1000" b="0" kern="1200" dirty="0">
            <a:solidFill>
              <a:schemeClr val="tx2"/>
            </a:solidFill>
          </a:endParaRPr>
        </a:p>
      </dsp:txBody>
      <dsp:txXfrm>
        <a:off x="113572" y="0"/>
        <a:ext cx="1856882" cy="216000"/>
      </dsp:txXfrm>
    </dsp:sp>
    <dsp:sp modelId="{9E20FAA1-CA10-4308-9020-7505D7EC2CD0}">
      <dsp:nvSpPr>
        <dsp:cNvPr id="0" name=""/>
        <dsp:cNvSpPr/>
      </dsp:nvSpPr>
      <dsp:spPr>
        <a:xfrm>
          <a:off x="1871166"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Research </a:t>
          </a:r>
          <a:r>
            <a:rPr lang="de-DE" sz="1000" b="0" kern="1200" dirty="0">
              <a:solidFill>
                <a:schemeClr val="tx2">
                  <a:alpha val="30000"/>
                </a:schemeClr>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motivation</a:t>
          </a:r>
          <a:endParaRPr lang="de-DE" sz="1000" b="0" kern="1200" dirty="0">
            <a:solidFill>
              <a:schemeClr val="tx2">
                <a:alpha val="30000"/>
              </a:schemeClr>
            </a:solidFill>
          </a:endParaRPr>
        </a:p>
      </dsp:txBody>
      <dsp:txXfrm>
        <a:off x="1979166" y="0"/>
        <a:ext cx="1856882" cy="216000"/>
      </dsp:txXfrm>
    </dsp:sp>
    <dsp:sp modelId="{14A38BAE-E6E1-4B49-95BF-6BD95B603C5A}">
      <dsp:nvSpPr>
        <dsp:cNvPr id="0" name=""/>
        <dsp:cNvSpPr/>
      </dsp:nvSpPr>
      <dsp:spPr>
        <a:xfrm>
          <a:off x="3736761"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0" kern="1200" dirty="0" smtClean="0">
              <a:solidFill>
                <a:schemeClr val="tx2"/>
              </a:solidFill>
              <a:hlinkClick xmlns:r="http://schemas.openxmlformats.org/officeDocument/2006/relationships" r:id="" action="ppaction://hlinksldjump"/>
            </a:rPr>
            <a:t>Sensor </a:t>
          </a:r>
          <a:r>
            <a:rPr lang="de-DE" sz="1000" b="0" kern="1200" dirty="0" err="1" smtClean="0">
              <a:solidFill>
                <a:schemeClr val="tx2"/>
              </a:solidFill>
              <a:hlinkClick xmlns:r="http://schemas.openxmlformats.org/officeDocument/2006/relationships" r:id="" action="ppaction://hlinksldjump"/>
            </a:rPr>
            <a:t>network</a:t>
          </a:r>
          <a:r>
            <a:rPr lang="de-DE" sz="1000" b="0" kern="1200" dirty="0" smtClean="0">
              <a:solidFill>
                <a:schemeClr val="tx2"/>
              </a:solidFill>
              <a:hlinkClick xmlns:r="http://schemas.openxmlformats.org/officeDocument/2006/relationships" r:id="" action="ppaction://hlinksldjump"/>
            </a:rPr>
            <a:t> &amp; </a:t>
          </a:r>
          <a:r>
            <a:rPr lang="de-DE" sz="1000" b="0" kern="1200" dirty="0" err="1" smtClean="0">
              <a:solidFill>
                <a:schemeClr val="tx2"/>
              </a:solidFill>
              <a:hlinkClick xmlns:r="http://schemas.openxmlformats.org/officeDocument/2006/relationships" r:id="" action="ppaction://hlinksldjump"/>
            </a:rPr>
            <a:t>dataset</a:t>
          </a:r>
          <a:endParaRPr lang="de-DE" sz="1000" b="0" kern="1200" dirty="0" smtClean="0">
            <a:solidFill>
              <a:schemeClr val="tx2"/>
            </a:solidFill>
          </a:endParaRPr>
        </a:p>
      </dsp:txBody>
      <dsp:txXfrm>
        <a:off x="3844761" y="0"/>
        <a:ext cx="1856882" cy="216000"/>
      </dsp:txXfrm>
    </dsp:sp>
    <dsp:sp modelId="{D8FDAAF1-A56B-44E7-B986-452D539316C3}">
      <dsp:nvSpPr>
        <dsp:cNvPr id="0" name=""/>
        <dsp:cNvSpPr/>
      </dsp:nvSpPr>
      <dsp:spPr>
        <a:xfrm>
          <a:off x="5602355"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Spatial </a:t>
          </a:r>
          <a:r>
            <a:rPr lang="de-DE" sz="1000" b="0" kern="1200" dirty="0">
              <a:solidFill>
                <a:schemeClr val="tx2">
                  <a:alpha val="30000"/>
                </a:schemeClr>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variability</a:t>
          </a:r>
          <a:endParaRPr lang="de-DE" sz="1000" b="0" kern="1200" dirty="0">
            <a:solidFill>
              <a:schemeClr val="tx2">
                <a:alpha val="30000"/>
              </a:schemeClr>
            </a:solidFill>
          </a:endParaRPr>
        </a:p>
      </dsp:txBody>
      <dsp:txXfrm>
        <a:off x="5710355" y="0"/>
        <a:ext cx="1856882" cy="216000"/>
      </dsp:txXfrm>
    </dsp:sp>
    <dsp:sp modelId="{8D5BAE15-73B3-44AF-B08A-EEB910882B56}">
      <dsp:nvSpPr>
        <dsp:cNvPr id="0" name=""/>
        <dsp:cNvSpPr/>
      </dsp:nvSpPr>
      <dsp:spPr>
        <a:xfrm>
          <a:off x="7467950" y="0"/>
          <a:ext cx="2072882" cy="216000"/>
        </a:xfrm>
        <a:prstGeom prst="chevron">
          <a:avLst/>
        </a:prstGeom>
        <a:solidFill>
          <a:srgbClr val="E2E8C7"/>
        </a:solid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1"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Temporal dynamics</a:t>
          </a:r>
          <a:endParaRPr lang="de-DE" sz="1000" b="1" kern="1200" dirty="0">
            <a:solidFill>
              <a:schemeClr val="tx2"/>
            </a:solidFill>
          </a:endParaRPr>
        </a:p>
      </dsp:txBody>
      <dsp:txXfrm>
        <a:off x="7575950" y="0"/>
        <a:ext cx="1856882" cy="216000"/>
      </dsp:txXfrm>
    </dsp:sp>
    <dsp:sp modelId="{CF34954E-A71E-465A-9BF7-237C64064711}">
      <dsp:nvSpPr>
        <dsp:cNvPr id="0" name=""/>
        <dsp:cNvSpPr/>
      </dsp:nvSpPr>
      <dsp:spPr>
        <a:xfrm>
          <a:off x="9333544" y="0"/>
          <a:ext cx="2072882" cy="216000"/>
        </a:xfrm>
        <a:prstGeom prst="chevron">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Conclusion &amp; Outlook</a:t>
          </a:r>
          <a:endParaRPr lang="de-DE" sz="1000" kern="1200" dirty="0">
            <a:solidFill>
              <a:schemeClr val="tx2"/>
            </a:solidFill>
          </a:endParaRPr>
        </a:p>
      </dsp:txBody>
      <dsp:txXfrm>
        <a:off x="9441544" y="0"/>
        <a:ext cx="1856882" cy="216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43156B-D500-4C92-AFC6-C18C1CECC48D}">
      <dsp:nvSpPr>
        <dsp:cNvPr id="0" name=""/>
        <dsp:cNvSpPr/>
      </dsp:nvSpPr>
      <dsp:spPr>
        <a:xfrm>
          <a:off x="5572" y="0"/>
          <a:ext cx="2072882" cy="216000"/>
        </a:xfrm>
        <a:prstGeom prst="chevron">
          <a:avLst/>
        </a:prstGeom>
        <a:solidFill>
          <a:srgbClr val="E2E8C7"/>
        </a:solidFill>
        <a:ln w="12700" cap="flat" cmpd="sng" algn="ctr">
          <a:solidFill>
            <a:srgbClr val="E8EDD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1"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Highlights</a:t>
          </a:r>
          <a:endParaRPr lang="de-DE" sz="1000" b="1" kern="1200" dirty="0">
            <a:solidFill>
              <a:schemeClr val="tx2"/>
            </a:solidFill>
          </a:endParaRPr>
        </a:p>
      </dsp:txBody>
      <dsp:txXfrm>
        <a:off x="113572" y="0"/>
        <a:ext cx="1856882" cy="216000"/>
      </dsp:txXfrm>
    </dsp:sp>
    <dsp:sp modelId="{9E20FAA1-CA10-4308-9020-7505D7EC2CD0}">
      <dsp:nvSpPr>
        <dsp:cNvPr id="0" name=""/>
        <dsp:cNvSpPr/>
      </dsp:nvSpPr>
      <dsp:spPr>
        <a:xfrm>
          <a:off x="1871166"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Research </a:t>
          </a:r>
          <a:r>
            <a:rPr lang="de-DE" sz="1000" kern="1200" dirty="0">
              <a:solidFill>
                <a:schemeClr val="tx2">
                  <a:alpha val="30000"/>
                </a:schemeClr>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motivation</a:t>
          </a:r>
          <a:endParaRPr lang="de-DE" sz="1000" kern="1200" dirty="0">
            <a:solidFill>
              <a:schemeClr val="tx2">
                <a:alpha val="30000"/>
              </a:schemeClr>
            </a:solidFill>
          </a:endParaRPr>
        </a:p>
      </dsp:txBody>
      <dsp:txXfrm>
        <a:off x="1979166" y="0"/>
        <a:ext cx="1856882" cy="216000"/>
      </dsp:txXfrm>
    </dsp:sp>
    <dsp:sp modelId="{14A38BAE-E6E1-4B49-95BF-6BD95B603C5A}">
      <dsp:nvSpPr>
        <dsp:cNvPr id="0" name=""/>
        <dsp:cNvSpPr/>
      </dsp:nvSpPr>
      <dsp:spPr>
        <a:xfrm>
          <a:off x="3736761"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kern="1200" dirty="0" smtClean="0">
              <a:solidFill>
                <a:schemeClr val="tx2"/>
              </a:solidFill>
              <a:hlinkClick xmlns:r="http://schemas.openxmlformats.org/officeDocument/2006/relationships" r:id="" action="ppaction://hlinksldjump"/>
            </a:rPr>
            <a:t>Sensor </a:t>
          </a:r>
          <a:r>
            <a:rPr lang="de-DE" sz="1000" kern="1200" dirty="0" err="1" smtClean="0">
              <a:solidFill>
                <a:schemeClr val="tx2"/>
              </a:solidFill>
              <a:hlinkClick xmlns:r="http://schemas.openxmlformats.org/officeDocument/2006/relationships" r:id="" action="ppaction://hlinksldjump"/>
            </a:rPr>
            <a:t>network</a:t>
          </a:r>
          <a:r>
            <a:rPr lang="de-DE" sz="1000" kern="1200" dirty="0" smtClean="0">
              <a:solidFill>
                <a:schemeClr val="tx2"/>
              </a:solidFill>
              <a:hlinkClick xmlns:r="http://schemas.openxmlformats.org/officeDocument/2006/relationships" r:id="" action="ppaction://hlinksldjump"/>
            </a:rPr>
            <a:t> &amp; </a:t>
          </a:r>
          <a:r>
            <a:rPr lang="de-DE" sz="1000" kern="1200" dirty="0" err="1" smtClean="0">
              <a:solidFill>
                <a:schemeClr val="tx2"/>
              </a:solidFill>
              <a:hlinkClick xmlns:r="http://schemas.openxmlformats.org/officeDocument/2006/relationships" r:id="" action="ppaction://hlinksldjump"/>
            </a:rPr>
            <a:t>dataset</a:t>
          </a:r>
          <a:endParaRPr lang="de-DE" sz="1000" kern="1200" dirty="0" smtClean="0">
            <a:solidFill>
              <a:schemeClr val="tx2"/>
            </a:solidFill>
          </a:endParaRPr>
        </a:p>
      </dsp:txBody>
      <dsp:txXfrm>
        <a:off x="3844761" y="0"/>
        <a:ext cx="1856882" cy="216000"/>
      </dsp:txXfrm>
    </dsp:sp>
    <dsp:sp modelId="{D8FDAAF1-A56B-44E7-B986-452D539316C3}">
      <dsp:nvSpPr>
        <dsp:cNvPr id="0" name=""/>
        <dsp:cNvSpPr/>
      </dsp:nvSpPr>
      <dsp:spPr>
        <a:xfrm>
          <a:off x="5602355"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Spatial </a:t>
          </a:r>
          <a:r>
            <a:rPr lang="de-DE" sz="1000" kern="1200" dirty="0">
              <a:solidFill>
                <a:schemeClr val="tx2">
                  <a:alpha val="30000"/>
                </a:schemeClr>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variability</a:t>
          </a:r>
          <a:endParaRPr lang="de-DE" sz="1000" kern="1200" dirty="0">
            <a:solidFill>
              <a:schemeClr val="tx2">
                <a:alpha val="30000"/>
              </a:schemeClr>
            </a:solidFill>
          </a:endParaRPr>
        </a:p>
      </dsp:txBody>
      <dsp:txXfrm>
        <a:off x="5710355" y="0"/>
        <a:ext cx="1856882" cy="216000"/>
      </dsp:txXfrm>
    </dsp:sp>
    <dsp:sp modelId="{8D5BAE15-73B3-44AF-B08A-EEB910882B56}">
      <dsp:nvSpPr>
        <dsp:cNvPr id="0" name=""/>
        <dsp:cNvSpPr/>
      </dsp:nvSpPr>
      <dsp:spPr>
        <a:xfrm>
          <a:off x="7467950"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Temporal dynamics</a:t>
          </a:r>
          <a:endParaRPr lang="de-DE" sz="1000" kern="1200" dirty="0">
            <a:solidFill>
              <a:schemeClr val="tx2"/>
            </a:solidFill>
          </a:endParaRPr>
        </a:p>
      </dsp:txBody>
      <dsp:txXfrm>
        <a:off x="7575950" y="0"/>
        <a:ext cx="1856882" cy="216000"/>
      </dsp:txXfrm>
    </dsp:sp>
    <dsp:sp modelId="{CF34954E-A71E-465A-9BF7-237C64064711}">
      <dsp:nvSpPr>
        <dsp:cNvPr id="0" name=""/>
        <dsp:cNvSpPr/>
      </dsp:nvSpPr>
      <dsp:spPr>
        <a:xfrm>
          <a:off x="9333544" y="0"/>
          <a:ext cx="2072882" cy="216000"/>
        </a:xfrm>
        <a:prstGeom prst="chevron">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Conclusion &amp; Outlook</a:t>
          </a:r>
          <a:endParaRPr lang="de-DE" sz="1000" kern="1200" dirty="0">
            <a:solidFill>
              <a:schemeClr val="tx2"/>
            </a:solidFill>
          </a:endParaRPr>
        </a:p>
      </dsp:txBody>
      <dsp:txXfrm>
        <a:off x="9441544" y="0"/>
        <a:ext cx="1856882" cy="21600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43156B-D500-4C92-AFC6-C18C1CECC48D}">
      <dsp:nvSpPr>
        <dsp:cNvPr id="0" name=""/>
        <dsp:cNvSpPr/>
      </dsp:nvSpPr>
      <dsp:spPr>
        <a:xfrm>
          <a:off x="5572" y="0"/>
          <a:ext cx="2072882" cy="216000"/>
        </a:xfrm>
        <a:prstGeom prst="chevron">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Highlights</a:t>
          </a:r>
          <a:endParaRPr lang="de-DE" sz="1000" b="0" kern="1200" dirty="0">
            <a:solidFill>
              <a:schemeClr val="tx2"/>
            </a:solidFill>
          </a:endParaRPr>
        </a:p>
      </dsp:txBody>
      <dsp:txXfrm>
        <a:off x="113572" y="0"/>
        <a:ext cx="1856882" cy="216000"/>
      </dsp:txXfrm>
    </dsp:sp>
    <dsp:sp modelId="{9E20FAA1-CA10-4308-9020-7505D7EC2CD0}">
      <dsp:nvSpPr>
        <dsp:cNvPr id="0" name=""/>
        <dsp:cNvSpPr/>
      </dsp:nvSpPr>
      <dsp:spPr>
        <a:xfrm>
          <a:off x="1871166"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Research </a:t>
          </a:r>
          <a:r>
            <a:rPr lang="de-DE" sz="1000" b="0" kern="1200" dirty="0">
              <a:solidFill>
                <a:schemeClr val="tx2">
                  <a:alpha val="30000"/>
                </a:schemeClr>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motivation</a:t>
          </a:r>
          <a:endParaRPr lang="de-DE" sz="1000" b="0" kern="1200" dirty="0">
            <a:solidFill>
              <a:schemeClr val="tx2">
                <a:alpha val="30000"/>
              </a:schemeClr>
            </a:solidFill>
          </a:endParaRPr>
        </a:p>
      </dsp:txBody>
      <dsp:txXfrm>
        <a:off x="1979166" y="0"/>
        <a:ext cx="1856882" cy="216000"/>
      </dsp:txXfrm>
    </dsp:sp>
    <dsp:sp modelId="{14A38BAE-E6E1-4B49-95BF-6BD95B603C5A}">
      <dsp:nvSpPr>
        <dsp:cNvPr id="0" name=""/>
        <dsp:cNvSpPr/>
      </dsp:nvSpPr>
      <dsp:spPr>
        <a:xfrm>
          <a:off x="3736761"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0" kern="1200" dirty="0" smtClean="0">
              <a:solidFill>
                <a:schemeClr val="tx2"/>
              </a:solidFill>
              <a:hlinkClick xmlns:r="http://schemas.openxmlformats.org/officeDocument/2006/relationships" r:id="" action="ppaction://hlinksldjump"/>
            </a:rPr>
            <a:t>Sensor </a:t>
          </a:r>
          <a:r>
            <a:rPr lang="de-DE" sz="1000" b="0" kern="1200" dirty="0" err="1" smtClean="0">
              <a:solidFill>
                <a:schemeClr val="tx2"/>
              </a:solidFill>
              <a:hlinkClick xmlns:r="http://schemas.openxmlformats.org/officeDocument/2006/relationships" r:id="" action="ppaction://hlinksldjump"/>
            </a:rPr>
            <a:t>network</a:t>
          </a:r>
          <a:r>
            <a:rPr lang="de-DE" sz="1000" b="0" kern="1200" dirty="0" smtClean="0">
              <a:solidFill>
                <a:schemeClr val="tx2"/>
              </a:solidFill>
              <a:hlinkClick xmlns:r="http://schemas.openxmlformats.org/officeDocument/2006/relationships" r:id="" action="ppaction://hlinksldjump"/>
            </a:rPr>
            <a:t> &amp; </a:t>
          </a:r>
          <a:r>
            <a:rPr lang="de-DE" sz="1000" b="0" kern="1200" dirty="0" err="1" smtClean="0">
              <a:solidFill>
                <a:schemeClr val="tx2"/>
              </a:solidFill>
              <a:hlinkClick xmlns:r="http://schemas.openxmlformats.org/officeDocument/2006/relationships" r:id="" action="ppaction://hlinksldjump"/>
            </a:rPr>
            <a:t>dataset</a:t>
          </a:r>
          <a:endParaRPr lang="de-DE" sz="1000" b="0" kern="1200" dirty="0" smtClean="0">
            <a:solidFill>
              <a:schemeClr val="tx2"/>
            </a:solidFill>
          </a:endParaRPr>
        </a:p>
      </dsp:txBody>
      <dsp:txXfrm>
        <a:off x="3844761" y="0"/>
        <a:ext cx="1856882" cy="216000"/>
      </dsp:txXfrm>
    </dsp:sp>
    <dsp:sp modelId="{D8FDAAF1-A56B-44E7-B986-452D539316C3}">
      <dsp:nvSpPr>
        <dsp:cNvPr id="0" name=""/>
        <dsp:cNvSpPr/>
      </dsp:nvSpPr>
      <dsp:spPr>
        <a:xfrm>
          <a:off x="5602355"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Spatial </a:t>
          </a:r>
          <a:r>
            <a:rPr lang="de-DE" sz="1000" b="0" kern="1200" dirty="0">
              <a:solidFill>
                <a:schemeClr val="tx2">
                  <a:alpha val="30000"/>
                </a:schemeClr>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variability</a:t>
          </a:r>
          <a:endParaRPr lang="de-DE" sz="1000" b="0" kern="1200" dirty="0">
            <a:solidFill>
              <a:schemeClr val="tx2">
                <a:alpha val="30000"/>
              </a:schemeClr>
            </a:solidFill>
          </a:endParaRPr>
        </a:p>
      </dsp:txBody>
      <dsp:txXfrm>
        <a:off x="5710355" y="0"/>
        <a:ext cx="1856882" cy="216000"/>
      </dsp:txXfrm>
    </dsp:sp>
    <dsp:sp modelId="{8D5BAE15-73B3-44AF-B08A-EEB910882B56}">
      <dsp:nvSpPr>
        <dsp:cNvPr id="0" name=""/>
        <dsp:cNvSpPr/>
      </dsp:nvSpPr>
      <dsp:spPr>
        <a:xfrm>
          <a:off x="7467950" y="0"/>
          <a:ext cx="2072882" cy="216000"/>
        </a:xfrm>
        <a:prstGeom prst="chevron">
          <a:avLst/>
        </a:prstGeom>
        <a:solidFill>
          <a:srgbClr val="E2E8C7"/>
        </a:solid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1"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Temporal dynamics</a:t>
          </a:r>
          <a:endParaRPr lang="de-DE" sz="1000" b="1" kern="1200" dirty="0">
            <a:solidFill>
              <a:schemeClr val="tx2"/>
            </a:solidFill>
          </a:endParaRPr>
        </a:p>
      </dsp:txBody>
      <dsp:txXfrm>
        <a:off x="7575950" y="0"/>
        <a:ext cx="1856882" cy="216000"/>
      </dsp:txXfrm>
    </dsp:sp>
    <dsp:sp modelId="{CF34954E-A71E-465A-9BF7-237C64064711}">
      <dsp:nvSpPr>
        <dsp:cNvPr id="0" name=""/>
        <dsp:cNvSpPr/>
      </dsp:nvSpPr>
      <dsp:spPr>
        <a:xfrm>
          <a:off x="9333544" y="0"/>
          <a:ext cx="2072882" cy="216000"/>
        </a:xfrm>
        <a:prstGeom prst="chevron">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Conclusion &amp; Outlook</a:t>
          </a:r>
          <a:endParaRPr lang="de-DE" sz="1000" kern="1200" dirty="0">
            <a:solidFill>
              <a:schemeClr val="tx2"/>
            </a:solidFill>
          </a:endParaRPr>
        </a:p>
      </dsp:txBody>
      <dsp:txXfrm>
        <a:off x="9441544" y="0"/>
        <a:ext cx="1856882" cy="21600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43156B-D500-4C92-AFC6-C18C1CECC48D}">
      <dsp:nvSpPr>
        <dsp:cNvPr id="0" name=""/>
        <dsp:cNvSpPr/>
      </dsp:nvSpPr>
      <dsp:spPr>
        <a:xfrm>
          <a:off x="5572" y="0"/>
          <a:ext cx="2072882" cy="216000"/>
        </a:xfrm>
        <a:prstGeom prst="chevron">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Highlights</a:t>
          </a:r>
          <a:endParaRPr lang="de-DE" sz="1000" b="0" kern="1200" dirty="0">
            <a:solidFill>
              <a:schemeClr val="tx2"/>
            </a:solidFill>
          </a:endParaRPr>
        </a:p>
      </dsp:txBody>
      <dsp:txXfrm>
        <a:off x="113572" y="0"/>
        <a:ext cx="1856882" cy="216000"/>
      </dsp:txXfrm>
    </dsp:sp>
    <dsp:sp modelId="{9E20FAA1-CA10-4308-9020-7505D7EC2CD0}">
      <dsp:nvSpPr>
        <dsp:cNvPr id="0" name=""/>
        <dsp:cNvSpPr/>
      </dsp:nvSpPr>
      <dsp:spPr>
        <a:xfrm>
          <a:off x="1871166"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Research </a:t>
          </a:r>
          <a:r>
            <a:rPr lang="de-DE" sz="1000" b="0" kern="1200" dirty="0">
              <a:solidFill>
                <a:schemeClr val="tx2">
                  <a:alpha val="30000"/>
                </a:schemeClr>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motivation</a:t>
          </a:r>
          <a:endParaRPr lang="de-DE" sz="1000" b="0" kern="1200" dirty="0">
            <a:solidFill>
              <a:schemeClr val="tx2">
                <a:alpha val="30000"/>
              </a:schemeClr>
            </a:solidFill>
          </a:endParaRPr>
        </a:p>
      </dsp:txBody>
      <dsp:txXfrm>
        <a:off x="1979166" y="0"/>
        <a:ext cx="1856882" cy="216000"/>
      </dsp:txXfrm>
    </dsp:sp>
    <dsp:sp modelId="{14A38BAE-E6E1-4B49-95BF-6BD95B603C5A}">
      <dsp:nvSpPr>
        <dsp:cNvPr id="0" name=""/>
        <dsp:cNvSpPr/>
      </dsp:nvSpPr>
      <dsp:spPr>
        <a:xfrm>
          <a:off x="3736761"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0" kern="1200" dirty="0" smtClean="0">
              <a:solidFill>
                <a:schemeClr val="tx2"/>
              </a:solidFill>
              <a:hlinkClick xmlns:r="http://schemas.openxmlformats.org/officeDocument/2006/relationships" r:id="" action="ppaction://hlinksldjump"/>
            </a:rPr>
            <a:t>Sensor </a:t>
          </a:r>
          <a:r>
            <a:rPr lang="de-DE" sz="1000" b="0" kern="1200" dirty="0" err="1" smtClean="0">
              <a:solidFill>
                <a:schemeClr val="tx2"/>
              </a:solidFill>
              <a:hlinkClick xmlns:r="http://schemas.openxmlformats.org/officeDocument/2006/relationships" r:id="" action="ppaction://hlinksldjump"/>
            </a:rPr>
            <a:t>network</a:t>
          </a:r>
          <a:r>
            <a:rPr lang="de-DE" sz="1000" b="0" kern="1200" dirty="0" smtClean="0">
              <a:solidFill>
                <a:schemeClr val="tx2"/>
              </a:solidFill>
              <a:hlinkClick xmlns:r="http://schemas.openxmlformats.org/officeDocument/2006/relationships" r:id="" action="ppaction://hlinksldjump"/>
            </a:rPr>
            <a:t> &amp; </a:t>
          </a:r>
          <a:r>
            <a:rPr lang="de-DE" sz="1000" b="0" kern="1200" dirty="0" err="1" smtClean="0">
              <a:solidFill>
                <a:schemeClr val="tx2"/>
              </a:solidFill>
              <a:hlinkClick xmlns:r="http://schemas.openxmlformats.org/officeDocument/2006/relationships" r:id="" action="ppaction://hlinksldjump"/>
            </a:rPr>
            <a:t>dataset</a:t>
          </a:r>
          <a:endParaRPr lang="de-DE" sz="1000" b="0" kern="1200" dirty="0" smtClean="0">
            <a:solidFill>
              <a:schemeClr val="tx2"/>
            </a:solidFill>
          </a:endParaRPr>
        </a:p>
      </dsp:txBody>
      <dsp:txXfrm>
        <a:off x="3844761" y="0"/>
        <a:ext cx="1856882" cy="216000"/>
      </dsp:txXfrm>
    </dsp:sp>
    <dsp:sp modelId="{D8FDAAF1-A56B-44E7-B986-452D539316C3}">
      <dsp:nvSpPr>
        <dsp:cNvPr id="0" name=""/>
        <dsp:cNvSpPr/>
      </dsp:nvSpPr>
      <dsp:spPr>
        <a:xfrm>
          <a:off x="5602355"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Spatial </a:t>
          </a:r>
          <a:r>
            <a:rPr lang="de-DE" sz="1000" b="0" kern="1200" dirty="0">
              <a:solidFill>
                <a:schemeClr val="tx2">
                  <a:alpha val="30000"/>
                </a:schemeClr>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variability</a:t>
          </a:r>
          <a:endParaRPr lang="de-DE" sz="1000" b="0" kern="1200" dirty="0">
            <a:solidFill>
              <a:schemeClr val="tx2">
                <a:alpha val="30000"/>
              </a:schemeClr>
            </a:solidFill>
          </a:endParaRPr>
        </a:p>
      </dsp:txBody>
      <dsp:txXfrm>
        <a:off x="5710355" y="0"/>
        <a:ext cx="1856882" cy="216000"/>
      </dsp:txXfrm>
    </dsp:sp>
    <dsp:sp modelId="{8D5BAE15-73B3-44AF-B08A-EEB910882B56}">
      <dsp:nvSpPr>
        <dsp:cNvPr id="0" name=""/>
        <dsp:cNvSpPr/>
      </dsp:nvSpPr>
      <dsp:spPr>
        <a:xfrm>
          <a:off x="7467950" y="0"/>
          <a:ext cx="2072882" cy="216000"/>
        </a:xfrm>
        <a:prstGeom prst="chevron">
          <a:avLst/>
        </a:prstGeom>
        <a:solidFill>
          <a:srgbClr val="E2E8C7"/>
        </a:solid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1"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Temporal dynamics</a:t>
          </a:r>
          <a:endParaRPr lang="de-DE" sz="1000" b="1" kern="1200" dirty="0">
            <a:solidFill>
              <a:schemeClr val="tx2"/>
            </a:solidFill>
          </a:endParaRPr>
        </a:p>
      </dsp:txBody>
      <dsp:txXfrm>
        <a:off x="7575950" y="0"/>
        <a:ext cx="1856882" cy="216000"/>
      </dsp:txXfrm>
    </dsp:sp>
    <dsp:sp modelId="{CF34954E-A71E-465A-9BF7-237C64064711}">
      <dsp:nvSpPr>
        <dsp:cNvPr id="0" name=""/>
        <dsp:cNvSpPr/>
      </dsp:nvSpPr>
      <dsp:spPr>
        <a:xfrm>
          <a:off x="9333544" y="0"/>
          <a:ext cx="2072882" cy="216000"/>
        </a:xfrm>
        <a:prstGeom prst="chevron">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Conclusion &amp; Outlook</a:t>
          </a:r>
          <a:endParaRPr lang="de-DE" sz="1000" kern="1200" dirty="0">
            <a:solidFill>
              <a:schemeClr val="tx2"/>
            </a:solidFill>
          </a:endParaRPr>
        </a:p>
      </dsp:txBody>
      <dsp:txXfrm>
        <a:off x="9441544" y="0"/>
        <a:ext cx="1856882" cy="21600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43156B-D500-4C92-AFC6-C18C1CECC48D}">
      <dsp:nvSpPr>
        <dsp:cNvPr id="0" name=""/>
        <dsp:cNvSpPr/>
      </dsp:nvSpPr>
      <dsp:spPr>
        <a:xfrm>
          <a:off x="5572" y="0"/>
          <a:ext cx="2072882" cy="216000"/>
        </a:xfrm>
        <a:prstGeom prst="chevron">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Highlights</a:t>
          </a:r>
          <a:endParaRPr lang="de-DE" sz="1000" b="0" kern="1200" dirty="0">
            <a:solidFill>
              <a:schemeClr val="tx2"/>
            </a:solidFill>
          </a:endParaRPr>
        </a:p>
      </dsp:txBody>
      <dsp:txXfrm>
        <a:off x="113572" y="0"/>
        <a:ext cx="1856882" cy="216000"/>
      </dsp:txXfrm>
    </dsp:sp>
    <dsp:sp modelId="{9E20FAA1-CA10-4308-9020-7505D7EC2CD0}">
      <dsp:nvSpPr>
        <dsp:cNvPr id="0" name=""/>
        <dsp:cNvSpPr/>
      </dsp:nvSpPr>
      <dsp:spPr>
        <a:xfrm>
          <a:off x="1871166"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Research </a:t>
          </a:r>
          <a:r>
            <a:rPr lang="de-DE" sz="1000" b="0" kern="1200" dirty="0">
              <a:solidFill>
                <a:schemeClr val="tx2">
                  <a:alpha val="30000"/>
                </a:schemeClr>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motivation</a:t>
          </a:r>
          <a:endParaRPr lang="de-DE" sz="1000" b="0" kern="1200" dirty="0">
            <a:solidFill>
              <a:schemeClr val="tx2">
                <a:alpha val="30000"/>
              </a:schemeClr>
            </a:solidFill>
          </a:endParaRPr>
        </a:p>
      </dsp:txBody>
      <dsp:txXfrm>
        <a:off x="1979166" y="0"/>
        <a:ext cx="1856882" cy="216000"/>
      </dsp:txXfrm>
    </dsp:sp>
    <dsp:sp modelId="{14A38BAE-E6E1-4B49-95BF-6BD95B603C5A}">
      <dsp:nvSpPr>
        <dsp:cNvPr id="0" name=""/>
        <dsp:cNvSpPr/>
      </dsp:nvSpPr>
      <dsp:spPr>
        <a:xfrm>
          <a:off x="3736761"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0" kern="1200" dirty="0" smtClean="0">
              <a:solidFill>
                <a:schemeClr val="tx2"/>
              </a:solidFill>
              <a:hlinkClick xmlns:r="http://schemas.openxmlformats.org/officeDocument/2006/relationships" r:id="" action="ppaction://hlinksldjump"/>
            </a:rPr>
            <a:t>Sensor </a:t>
          </a:r>
          <a:r>
            <a:rPr lang="de-DE" sz="1000" b="0" kern="1200" dirty="0" err="1" smtClean="0">
              <a:solidFill>
                <a:schemeClr val="tx2"/>
              </a:solidFill>
              <a:hlinkClick xmlns:r="http://schemas.openxmlformats.org/officeDocument/2006/relationships" r:id="" action="ppaction://hlinksldjump"/>
            </a:rPr>
            <a:t>network</a:t>
          </a:r>
          <a:r>
            <a:rPr lang="de-DE" sz="1000" b="0" kern="1200" dirty="0" smtClean="0">
              <a:solidFill>
                <a:schemeClr val="tx2"/>
              </a:solidFill>
              <a:hlinkClick xmlns:r="http://schemas.openxmlformats.org/officeDocument/2006/relationships" r:id="" action="ppaction://hlinksldjump"/>
            </a:rPr>
            <a:t> &amp; </a:t>
          </a:r>
          <a:r>
            <a:rPr lang="de-DE" sz="1000" b="0" kern="1200" dirty="0" err="1" smtClean="0">
              <a:solidFill>
                <a:schemeClr val="tx2"/>
              </a:solidFill>
              <a:hlinkClick xmlns:r="http://schemas.openxmlformats.org/officeDocument/2006/relationships" r:id="" action="ppaction://hlinksldjump"/>
            </a:rPr>
            <a:t>dataset</a:t>
          </a:r>
          <a:endParaRPr lang="de-DE" sz="1000" b="0" kern="1200" dirty="0" smtClean="0">
            <a:solidFill>
              <a:schemeClr val="tx2"/>
            </a:solidFill>
          </a:endParaRPr>
        </a:p>
      </dsp:txBody>
      <dsp:txXfrm>
        <a:off x="3844761" y="0"/>
        <a:ext cx="1856882" cy="216000"/>
      </dsp:txXfrm>
    </dsp:sp>
    <dsp:sp modelId="{D8FDAAF1-A56B-44E7-B986-452D539316C3}">
      <dsp:nvSpPr>
        <dsp:cNvPr id="0" name=""/>
        <dsp:cNvSpPr/>
      </dsp:nvSpPr>
      <dsp:spPr>
        <a:xfrm>
          <a:off x="5602355"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Spatial </a:t>
          </a:r>
          <a:r>
            <a:rPr lang="de-DE" sz="1000" b="0" kern="1200" dirty="0">
              <a:solidFill>
                <a:schemeClr val="tx2">
                  <a:alpha val="30000"/>
                </a:schemeClr>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variability</a:t>
          </a:r>
          <a:endParaRPr lang="de-DE" sz="1000" b="0" kern="1200" dirty="0">
            <a:solidFill>
              <a:schemeClr val="tx2">
                <a:alpha val="30000"/>
              </a:schemeClr>
            </a:solidFill>
          </a:endParaRPr>
        </a:p>
      </dsp:txBody>
      <dsp:txXfrm>
        <a:off x="5710355" y="0"/>
        <a:ext cx="1856882" cy="216000"/>
      </dsp:txXfrm>
    </dsp:sp>
    <dsp:sp modelId="{8D5BAE15-73B3-44AF-B08A-EEB910882B56}">
      <dsp:nvSpPr>
        <dsp:cNvPr id="0" name=""/>
        <dsp:cNvSpPr/>
      </dsp:nvSpPr>
      <dsp:spPr>
        <a:xfrm>
          <a:off x="7467950" y="0"/>
          <a:ext cx="2072882" cy="216000"/>
        </a:xfrm>
        <a:prstGeom prst="chevron">
          <a:avLst/>
        </a:prstGeom>
        <a:solidFill>
          <a:srgbClr val="E2E8C7"/>
        </a:solid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1"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Temporal dynamics</a:t>
          </a:r>
          <a:endParaRPr lang="de-DE" sz="1000" b="1" kern="1200" dirty="0">
            <a:solidFill>
              <a:schemeClr val="tx2"/>
            </a:solidFill>
          </a:endParaRPr>
        </a:p>
      </dsp:txBody>
      <dsp:txXfrm>
        <a:off x="7575950" y="0"/>
        <a:ext cx="1856882" cy="216000"/>
      </dsp:txXfrm>
    </dsp:sp>
    <dsp:sp modelId="{CF34954E-A71E-465A-9BF7-237C64064711}">
      <dsp:nvSpPr>
        <dsp:cNvPr id="0" name=""/>
        <dsp:cNvSpPr/>
      </dsp:nvSpPr>
      <dsp:spPr>
        <a:xfrm>
          <a:off x="9333544" y="0"/>
          <a:ext cx="2072882" cy="216000"/>
        </a:xfrm>
        <a:prstGeom prst="chevron">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Conclusion &amp; Outlook</a:t>
          </a:r>
          <a:endParaRPr lang="de-DE" sz="1000" kern="1200" dirty="0">
            <a:solidFill>
              <a:schemeClr val="tx2"/>
            </a:solidFill>
          </a:endParaRPr>
        </a:p>
      </dsp:txBody>
      <dsp:txXfrm>
        <a:off x="9441544" y="0"/>
        <a:ext cx="1856882" cy="21600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43156B-D500-4C92-AFC6-C18C1CECC48D}">
      <dsp:nvSpPr>
        <dsp:cNvPr id="0" name=""/>
        <dsp:cNvSpPr/>
      </dsp:nvSpPr>
      <dsp:spPr>
        <a:xfrm>
          <a:off x="5572" y="0"/>
          <a:ext cx="2072882" cy="216000"/>
        </a:xfrm>
        <a:prstGeom prst="chevron">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Highlights</a:t>
          </a:r>
          <a:endParaRPr lang="de-DE" sz="1000" b="0" kern="1200" dirty="0">
            <a:solidFill>
              <a:schemeClr val="tx2"/>
            </a:solidFill>
          </a:endParaRPr>
        </a:p>
      </dsp:txBody>
      <dsp:txXfrm>
        <a:off x="113572" y="0"/>
        <a:ext cx="1856882" cy="216000"/>
      </dsp:txXfrm>
    </dsp:sp>
    <dsp:sp modelId="{9E20FAA1-CA10-4308-9020-7505D7EC2CD0}">
      <dsp:nvSpPr>
        <dsp:cNvPr id="0" name=""/>
        <dsp:cNvSpPr/>
      </dsp:nvSpPr>
      <dsp:spPr>
        <a:xfrm>
          <a:off x="1871166"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Research </a:t>
          </a:r>
          <a:r>
            <a:rPr lang="de-DE" sz="1000" b="0" kern="1200" dirty="0">
              <a:solidFill>
                <a:schemeClr val="tx2">
                  <a:alpha val="30000"/>
                </a:schemeClr>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motivation</a:t>
          </a:r>
          <a:endParaRPr lang="de-DE" sz="1000" b="0" kern="1200" dirty="0">
            <a:solidFill>
              <a:schemeClr val="tx2">
                <a:alpha val="30000"/>
              </a:schemeClr>
            </a:solidFill>
          </a:endParaRPr>
        </a:p>
      </dsp:txBody>
      <dsp:txXfrm>
        <a:off x="1979166" y="0"/>
        <a:ext cx="1856882" cy="216000"/>
      </dsp:txXfrm>
    </dsp:sp>
    <dsp:sp modelId="{14A38BAE-E6E1-4B49-95BF-6BD95B603C5A}">
      <dsp:nvSpPr>
        <dsp:cNvPr id="0" name=""/>
        <dsp:cNvSpPr/>
      </dsp:nvSpPr>
      <dsp:spPr>
        <a:xfrm>
          <a:off x="3736761"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0" kern="1200" dirty="0" smtClean="0">
              <a:solidFill>
                <a:schemeClr val="tx2"/>
              </a:solidFill>
              <a:hlinkClick xmlns:r="http://schemas.openxmlformats.org/officeDocument/2006/relationships" r:id="" action="ppaction://hlinksldjump"/>
            </a:rPr>
            <a:t>Sensor </a:t>
          </a:r>
          <a:r>
            <a:rPr lang="de-DE" sz="1000" b="0" kern="1200" dirty="0" err="1" smtClean="0">
              <a:solidFill>
                <a:schemeClr val="tx2"/>
              </a:solidFill>
              <a:hlinkClick xmlns:r="http://schemas.openxmlformats.org/officeDocument/2006/relationships" r:id="" action="ppaction://hlinksldjump"/>
            </a:rPr>
            <a:t>network</a:t>
          </a:r>
          <a:r>
            <a:rPr lang="de-DE" sz="1000" b="0" kern="1200" dirty="0" smtClean="0">
              <a:solidFill>
                <a:schemeClr val="tx2"/>
              </a:solidFill>
              <a:hlinkClick xmlns:r="http://schemas.openxmlformats.org/officeDocument/2006/relationships" r:id="" action="ppaction://hlinksldjump"/>
            </a:rPr>
            <a:t> &amp; </a:t>
          </a:r>
          <a:r>
            <a:rPr lang="de-DE" sz="1000" b="0" kern="1200" dirty="0" err="1" smtClean="0">
              <a:solidFill>
                <a:schemeClr val="tx2"/>
              </a:solidFill>
              <a:hlinkClick xmlns:r="http://schemas.openxmlformats.org/officeDocument/2006/relationships" r:id="" action="ppaction://hlinksldjump"/>
            </a:rPr>
            <a:t>dataset</a:t>
          </a:r>
          <a:endParaRPr lang="de-DE" sz="1000" b="0" kern="1200" dirty="0" smtClean="0">
            <a:solidFill>
              <a:schemeClr val="tx2"/>
            </a:solidFill>
          </a:endParaRPr>
        </a:p>
      </dsp:txBody>
      <dsp:txXfrm>
        <a:off x="3844761" y="0"/>
        <a:ext cx="1856882" cy="216000"/>
      </dsp:txXfrm>
    </dsp:sp>
    <dsp:sp modelId="{D8FDAAF1-A56B-44E7-B986-452D539316C3}">
      <dsp:nvSpPr>
        <dsp:cNvPr id="0" name=""/>
        <dsp:cNvSpPr/>
      </dsp:nvSpPr>
      <dsp:spPr>
        <a:xfrm>
          <a:off x="5602355"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Spatial </a:t>
          </a:r>
          <a:r>
            <a:rPr lang="de-DE" sz="1000" b="0" kern="1200" dirty="0">
              <a:solidFill>
                <a:schemeClr val="tx2">
                  <a:alpha val="30000"/>
                </a:schemeClr>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variability</a:t>
          </a:r>
          <a:endParaRPr lang="de-DE" sz="1000" b="0" kern="1200" dirty="0">
            <a:solidFill>
              <a:schemeClr val="tx2">
                <a:alpha val="30000"/>
              </a:schemeClr>
            </a:solidFill>
          </a:endParaRPr>
        </a:p>
      </dsp:txBody>
      <dsp:txXfrm>
        <a:off x="5710355" y="0"/>
        <a:ext cx="1856882" cy="216000"/>
      </dsp:txXfrm>
    </dsp:sp>
    <dsp:sp modelId="{8D5BAE15-73B3-44AF-B08A-EEB910882B56}">
      <dsp:nvSpPr>
        <dsp:cNvPr id="0" name=""/>
        <dsp:cNvSpPr/>
      </dsp:nvSpPr>
      <dsp:spPr>
        <a:xfrm>
          <a:off x="7467950" y="0"/>
          <a:ext cx="2072882" cy="216000"/>
        </a:xfrm>
        <a:prstGeom prst="chevron">
          <a:avLst/>
        </a:prstGeom>
        <a:solidFill>
          <a:srgbClr val="E2E8C7"/>
        </a:solid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1"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Temporal dynamics</a:t>
          </a:r>
          <a:endParaRPr lang="de-DE" sz="1000" b="1" kern="1200" dirty="0">
            <a:solidFill>
              <a:schemeClr val="tx2"/>
            </a:solidFill>
          </a:endParaRPr>
        </a:p>
      </dsp:txBody>
      <dsp:txXfrm>
        <a:off x="7575950" y="0"/>
        <a:ext cx="1856882" cy="216000"/>
      </dsp:txXfrm>
    </dsp:sp>
    <dsp:sp modelId="{CF34954E-A71E-465A-9BF7-237C64064711}">
      <dsp:nvSpPr>
        <dsp:cNvPr id="0" name=""/>
        <dsp:cNvSpPr/>
      </dsp:nvSpPr>
      <dsp:spPr>
        <a:xfrm>
          <a:off x="9333544" y="0"/>
          <a:ext cx="2072882" cy="216000"/>
        </a:xfrm>
        <a:prstGeom prst="chevron">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Conclusion &amp; Outlook</a:t>
          </a:r>
          <a:endParaRPr lang="de-DE" sz="1000" kern="1200" dirty="0">
            <a:solidFill>
              <a:schemeClr val="tx2"/>
            </a:solidFill>
          </a:endParaRPr>
        </a:p>
      </dsp:txBody>
      <dsp:txXfrm>
        <a:off x="9441544" y="0"/>
        <a:ext cx="1856882" cy="216000"/>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43156B-D500-4C92-AFC6-C18C1CECC48D}">
      <dsp:nvSpPr>
        <dsp:cNvPr id="0" name=""/>
        <dsp:cNvSpPr/>
      </dsp:nvSpPr>
      <dsp:spPr>
        <a:xfrm>
          <a:off x="5572" y="0"/>
          <a:ext cx="2072882" cy="216000"/>
        </a:xfrm>
        <a:prstGeom prst="chevron">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Highlights</a:t>
          </a:r>
          <a:endParaRPr lang="de-DE" sz="1000" b="0" kern="1200" dirty="0">
            <a:solidFill>
              <a:schemeClr val="tx2"/>
            </a:solidFill>
          </a:endParaRPr>
        </a:p>
      </dsp:txBody>
      <dsp:txXfrm>
        <a:off x="113572" y="0"/>
        <a:ext cx="1856882" cy="216000"/>
      </dsp:txXfrm>
    </dsp:sp>
    <dsp:sp modelId="{9E20FAA1-CA10-4308-9020-7505D7EC2CD0}">
      <dsp:nvSpPr>
        <dsp:cNvPr id="0" name=""/>
        <dsp:cNvSpPr/>
      </dsp:nvSpPr>
      <dsp:spPr>
        <a:xfrm>
          <a:off x="1871166"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Research </a:t>
          </a:r>
          <a:r>
            <a:rPr lang="de-DE" sz="1000" b="0" kern="1200" dirty="0">
              <a:solidFill>
                <a:schemeClr val="tx2">
                  <a:alpha val="30000"/>
                </a:schemeClr>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motivation</a:t>
          </a:r>
          <a:endParaRPr lang="de-DE" sz="1000" b="0" kern="1200" dirty="0">
            <a:solidFill>
              <a:schemeClr val="tx2">
                <a:alpha val="30000"/>
              </a:schemeClr>
            </a:solidFill>
          </a:endParaRPr>
        </a:p>
      </dsp:txBody>
      <dsp:txXfrm>
        <a:off x="1979166" y="0"/>
        <a:ext cx="1856882" cy="216000"/>
      </dsp:txXfrm>
    </dsp:sp>
    <dsp:sp modelId="{14A38BAE-E6E1-4B49-95BF-6BD95B603C5A}">
      <dsp:nvSpPr>
        <dsp:cNvPr id="0" name=""/>
        <dsp:cNvSpPr/>
      </dsp:nvSpPr>
      <dsp:spPr>
        <a:xfrm>
          <a:off x="3736761"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0" kern="1200" dirty="0" smtClean="0">
              <a:solidFill>
                <a:schemeClr val="tx2"/>
              </a:solidFill>
              <a:hlinkClick xmlns:r="http://schemas.openxmlformats.org/officeDocument/2006/relationships" r:id="" action="ppaction://hlinksldjump"/>
            </a:rPr>
            <a:t>Sensor </a:t>
          </a:r>
          <a:r>
            <a:rPr lang="de-DE" sz="1000" b="0" kern="1200" dirty="0" err="1" smtClean="0">
              <a:solidFill>
                <a:schemeClr val="tx2"/>
              </a:solidFill>
              <a:hlinkClick xmlns:r="http://schemas.openxmlformats.org/officeDocument/2006/relationships" r:id="" action="ppaction://hlinksldjump"/>
            </a:rPr>
            <a:t>network</a:t>
          </a:r>
          <a:r>
            <a:rPr lang="de-DE" sz="1000" b="0" kern="1200" dirty="0" smtClean="0">
              <a:solidFill>
                <a:schemeClr val="tx2"/>
              </a:solidFill>
              <a:hlinkClick xmlns:r="http://schemas.openxmlformats.org/officeDocument/2006/relationships" r:id="" action="ppaction://hlinksldjump"/>
            </a:rPr>
            <a:t> &amp; </a:t>
          </a:r>
          <a:r>
            <a:rPr lang="de-DE" sz="1000" b="0" kern="1200" dirty="0" err="1" smtClean="0">
              <a:solidFill>
                <a:schemeClr val="tx2"/>
              </a:solidFill>
              <a:hlinkClick xmlns:r="http://schemas.openxmlformats.org/officeDocument/2006/relationships" r:id="" action="ppaction://hlinksldjump"/>
            </a:rPr>
            <a:t>dataset</a:t>
          </a:r>
          <a:endParaRPr lang="de-DE" sz="1000" b="0" kern="1200" dirty="0" smtClean="0">
            <a:solidFill>
              <a:schemeClr val="tx2"/>
            </a:solidFill>
          </a:endParaRPr>
        </a:p>
      </dsp:txBody>
      <dsp:txXfrm>
        <a:off x="3844761" y="0"/>
        <a:ext cx="1856882" cy="216000"/>
      </dsp:txXfrm>
    </dsp:sp>
    <dsp:sp modelId="{D8FDAAF1-A56B-44E7-B986-452D539316C3}">
      <dsp:nvSpPr>
        <dsp:cNvPr id="0" name=""/>
        <dsp:cNvSpPr/>
      </dsp:nvSpPr>
      <dsp:spPr>
        <a:xfrm>
          <a:off x="5602355"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Spatial </a:t>
          </a:r>
          <a:r>
            <a:rPr lang="de-DE" sz="1000" b="0" kern="1200" dirty="0">
              <a:solidFill>
                <a:schemeClr val="tx2">
                  <a:alpha val="30000"/>
                </a:schemeClr>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variability</a:t>
          </a:r>
          <a:endParaRPr lang="de-DE" sz="1000" b="0" kern="1200" dirty="0">
            <a:solidFill>
              <a:schemeClr val="tx2">
                <a:alpha val="30000"/>
              </a:schemeClr>
            </a:solidFill>
          </a:endParaRPr>
        </a:p>
      </dsp:txBody>
      <dsp:txXfrm>
        <a:off x="5710355" y="0"/>
        <a:ext cx="1856882" cy="216000"/>
      </dsp:txXfrm>
    </dsp:sp>
    <dsp:sp modelId="{8D5BAE15-73B3-44AF-B08A-EEB910882B56}">
      <dsp:nvSpPr>
        <dsp:cNvPr id="0" name=""/>
        <dsp:cNvSpPr/>
      </dsp:nvSpPr>
      <dsp:spPr>
        <a:xfrm>
          <a:off x="7467950" y="0"/>
          <a:ext cx="2072882" cy="216000"/>
        </a:xfrm>
        <a:prstGeom prst="chevron">
          <a:avLst/>
        </a:prstGeom>
        <a:solidFill>
          <a:srgbClr val="E2E8C7"/>
        </a:solid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1"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Temporal dynamics</a:t>
          </a:r>
          <a:endParaRPr lang="de-DE" sz="1000" b="1" kern="1200" dirty="0">
            <a:solidFill>
              <a:schemeClr val="tx2"/>
            </a:solidFill>
          </a:endParaRPr>
        </a:p>
      </dsp:txBody>
      <dsp:txXfrm>
        <a:off x="7575950" y="0"/>
        <a:ext cx="1856882" cy="216000"/>
      </dsp:txXfrm>
    </dsp:sp>
    <dsp:sp modelId="{CF34954E-A71E-465A-9BF7-237C64064711}">
      <dsp:nvSpPr>
        <dsp:cNvPr id="0" name=""/>
        <dsp:cNvSpPr/>
      </dsp:nvSpPr>
      <dsp:spPr>
        <a:xfrm>
          <a:off x="9333544" y="0"/>
          <a:ext cx="2072882" cy="216000"/>
        </a:xfrm>
        <a:prstGeom prst="chevron">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Conclusion &amp; Outlook</a:t>
          </a:r>
          <a:endParaRPr lang="de-DE" sz="1000" kern="1200" dirty="0">
            <a:solidFill>
              <a:schemeClr val="tx2"/>
            </a:solidFill>
          </a:endParaRPr>
        </a:p>
      </dsp:txBody>
      <dsp:txXfrm>
        <a:off x="9441544" y="0"/>
        <a:ext cx="1856882" cy="216000"/>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43156B-D500-4C92-AFC6-C18C1CECC48D}">
      <dsp:nvSpPr>
        <dsp:cNvPr id="0" name=""/>
        <dsp:cNvSpPr/>
      </dsp:nvSpPr>
      <dsp:spPr>
        <a:xfrm>
          <a:off x="5572" y="0"/>
          <a:ext cx="2072882" cy="216000"/>
        </a:xfrm>
        <a:prstGeom prst="chevron">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Highlights</a:t>
          </a:r>
          <a:endParaRPr lang="de-DE" sz="1000" b="0" kern="1200" dirty="0">
            <a:solidFill>
              <a:schemeClr val="tx2"/>
            </a:solidFill>
          </a:endParaRPr>
        </a:p>
      </dsp:txBody>
      <dsp:txXfrm>
        <a:off x="113572" y="0"/>
        <a:ext cx="1856882" cy="216000"/>
      </dsp:txXfrm>
    </dsp:sp>
    <dsp:sp modelId="{9E20FAA1-CA10-4308-9020-7505D7EC2CD0}">
      <dsp:nvSpPr>
        <dsp:cNvPr id="0" name=""/>
        <dsp:cNvSpPr/>
      </dsp:nvSpPr>
      <dsp:spPr>
        <a:xfrm>
          <a:off x="1871166"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Research </a:t>
          </a:r>
          <a:r>
            <a:rPr lang="de-DE" sz="1000" b="0" kern="1200" dirty="0">
              <a:solidFill>
                <a:schemeClr val="tx2">
                  <a:alpha val="30000"/>
                </a:schemeClr>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motivation</a:t>
          </a:r>
          <a:endParaRPr lang="de-DE" sz="1000" b="0" kern="1200" dirty="0">
            <a:solidFill>
              <a:schemeClr val="tx2">
                <a:alpha val="30000"/>
              </a:schemeClr>
            </a:solidFill>
          </a:endParaRPr>
        </a:p>
      </dsp:txBody>
      <dsp:txXfrm>
        <a:off x="1979166" y="0"/>
        <a:ext cx="1856882" cy="216000"/>
      </dsp:txXfrm>
    </dsp:sp>
    <dsp:sp modelId="{14A38BAE-E6E1-4B49-95BF-6BD95B603C5A}">
      <dsp:nvSpPr>
        <dsp:cNvPr id="0" name=""/>
        <dsp:cNvSpPr/>
      </dsp:nvSpPr>
      <dsp:spPr>
        <a:xfrm>
          <a:off x="3736761"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0" kern="1200" dirty="0" smtClean="0">
              <a:solidFill>
                <a:schemeClr val="tx2"/>
              </a:solidFill>
              <a:hlinkClick xmlns:r="http://schemas.openxmlformats.org/officeDocument/2006/relationships" r:id="" action="ppaction://hlinksldjump"/>
            </a:rPr>
            <a:t>Sensor </a:t>
          </a:r>
          <a:r>
            <a:rPr lang="de-DE" sz="1000" b="0" kern="1200" dirty="0" err="1" smtClean="0">
              <a:solidFill>
                <a:schemeClr val="tx2"/>
              </a:solidFill>
              <a:hlinkClick xmlns:r="http://schemas.openxmlformats.org/officeDocument/2006/relationships" r:id="" action="ppaction://hlinksldjump"/>
            </a:rPr>
            <a:t>network</a:t>
          </a:r>
          <a:r>
            <a:rPr lang="de-DE" sz="1000" b="0" kern="1200" dirty="0" smtClean="0">
              <a:solidFill>
                <a:schemeClr val="tx2"/>
              </a:solidFill>
              <a:hlinkClick xmlns:r="http://schemas.openxmlformats.org/officeDocument/2006/relationships" r:id="" action="ppaction://hlinksldjump"/>
            </a:rPr>
            <a:t> &amp; </a:t>
          </a:r>
          <a:r>
            <a:rPr lang="de-DE" sz="1000" b="0" kern="1200" dirty="0" err="1" smtClean="0">
              <a:solidFill>
                <a:schemeClr val="tx2"/>
              </a:solidFill>
              <a:hlinkClick xmlns:r="http://schemas.openxmlformats.org/officeDocument/2006/relationships" r:id="" action="ppaction://hlinksldjump"/>
            </a:rPr>
            <a:t>dataset</a:t>
          </a:r>
          <a:endParaRPr lang="de-DE" sz="1000" b="0" kern="1200" dirty="0" smtClean="0">
            <a:solidFill>
              <a:schemeClr val="tx2"/>
            </a:solidFill>
          </a:endParaRPr>
        </a:p>
      </dsp:txBody>
      <dsp:txXfrm>
        <a:off x="3844761" y="0"/>
        <a:ext cx="1856882" cy="216000"/>
      </dsp:txXfrm>
    </dsp:sp>
    <dsp:sp modelId="{D8FDAAF1-A56B-44E7-B986-452D539316C3}">
      <dsp:nvSpPr>
        <dsp:cNvPr id="0" name=""/>
        <dsp:cNvSpPr/>
      </dsp:nvSpPr>
      <dsp:spPr>
        <a:xfrm>
          <a:off x="5602355"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Spatial </a:t>
          </a:r>
          <a:r>
            <a:rPr lang="de-DE" sz="1000" b="0" kern="1200" dirty="0">
              <a:solidFill>
                <a:schemeClr val="tx2">
                  <a:alpha val="30000"/>
                </a:schemeClr>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variability</a:t>
          </a:r>
          <a:endParaRPr lang="de-DE" sz="1000" b="0" kern="1200" dirty="0">
            <a:solidFill>
              <a:schemeClr val="tx2">
                <a:alpha val="30000"/>
              </a:schemeClr>
            </a:solidFill>
          </a:endParaRPr>
        </a:p>
      </dsp:txBody>
      <dsp:txXfrm>
        <a:off x="5710355" y="0"/>
        <a:ext cx="1856882" cy="216000"/>
      </dsp:txXfrm>
    </dsp:sp>
    <dsp:sp modelId="{8D5BAE15-73B3-44AF-B08A-EEB910882B56}">
      <dsp:nvSpPr>
        <dsp:cNvPr id="0" name=""/>
        <dsp:cNvSpPr/>
      </dsp:nvSpPr>
      <dsp:spPr>
        <a:xfrm>
          <a:off x="7467950"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Temporal dynamics</a:t>
          </a:r>
          <a:endParaRPr lang="de-DE" sz="1000" b="0" kern="1200" dirty="0">
            <a:solidFill>
              <a:schemeClr val="tx2"/>
            </a:solidFill>
          </a:endParaRPr>
        </a:p>
      </dsp:txBody>
      <dsp:txXfrm>
        <a:off x="7575950" y="0"/>
        <a:ext cx="1856882" cy="216000"/>
      </dsp:txXfrm>
    </dsp:sp>
    <dsp:sp modelId="{CF34954E-A71E-465A-9BF7-237C64064711}">
      <dsp:nvSpPr>
        <dsp:cNvPr id="0" name=""/>
        <dsp:cNvSpPr/>
      </dsp:nvSpPr>
      <dsp:spPr>
        <a:xfrm>
          <a:off x="9333544" y="0"/>
          <a:ext cx="2072882" cy="216000"/>
        </a:xfrm>
        <a:prstGeom prst="chevron">
          <a:avLst/>
        </a:prstGeom>
        <a:solidFill>
          <a:srgbClr val="E2E8C7"/>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1"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Conclusion &amp; Outlook</a:t>
          </a:r>
          <a:endParaRPr lang="de-DE" sz="1000" b="1" kern="1200" dirty="0">
            <a:solidFill>
              <a:schemeClr val="tx2"/>
            </a:solidFill>
          </a:endParaRPr>
        </a:p>
      </dsp:txBody>
      <dsp:txXfrm>
        <a:off x="9441544" y="0"/>
        <a:ext cx="1856882" cy="216000"/>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43156B-D500-4C92-AFC6-C18C1CECC48D}">
      <dsp:nvSpPr>
        <dsp:cNvPr id="0" name=""/>
        <dsp:cNvSpPr/>
      </dsp:nvSpPr>
      <dsp:spPr>
        <a:xfrm>
          <a:off x="5572" y="0"/>
          <a:ext cx="2072882" cy="216000"/>
        </a:xfrm>
        <a:prstGeom prst="chevron">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Highlights</a:t>
          </a:r>
          <a:endParaRPr lang="de-DE" sz="1000" b="0" kern="1200" dirty="0">
            <a:solidFill>
              <a:schemeClr val="tx2"/>
            </a:solidFill>
          </a:endParaRPr>
        </a:p>
      </dsp:txBody>
      <dsp:txXfrm>
        <a:off x="113572" y="0"/>
        <a:ext cx="1856882" cy="216000"/>
      </dsp:txXfrm>
    </dsp:sp>
    <dsp:sp modelId="{9E20FAA1-CA10-4308-9020-7505D7EC2CD0}">
      <dsp:nvSpPr>
        <dsp:cNvPr id="0" name=""/>
        <dsp:cNvSpPr/>
      </dsp:nvSpPr>
      <dsp:spPr>
        <a:xfrm>
          <a:off x="1871166"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Research </a:t>
          </a:r>
          <a:r>
            <a:rPr lang="de-DE" sz="1000" b="0" kern="1200" dirty="0">
              <a:solidFill>
                <a:schemeClr val="tx2">
                  <a:alpha val="30000"/>
                </a:schemeClr>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motivation</a:t>
          </a:r>
          <a:endParaRPr lang="de-DE" sz="1000" b="0" kern="1200" dirty="0">
            <a:solidFill>
              <a:schemeClr val="tx2">
                <a:alpha val="30000"/>
              </a:schemeClr>
            </a:solidFill>
          </a:endParaRPr>
        </a:p>
      </dsp:txBody>
      <dsp:txXfrm>
        <a:off x="1979166" y="0"/>
        <a:ext cx="1856882" cy="216000"/>
      </dsp:txXfrm>
    </dsp:sp>
    <dsp:sp modelId="{14A38BAE-E6E1-4B49-95BF-6BD95B603C5A}">
      <dsp:nvSpPr>
        <dsp:cNvPr id="0" name=""/>
        <dsp:cNvSpPr/>
      </dsp:nvSpPr>
      <dsp:spPr>
        <a:xfrm>
          <a:off x="3736761"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0" kern="1200" dirty="0" smtClean="0">
              <a:solidFill>
                <a:schemeClr val="tx2"/>
              </a:solidFill>
              <a:hlinkClick xmlns:r="http://schemas.openxmlformats.org/officeDocument/2006/relationships" r:id="" action="ppaction://hlinksldjump"/>
            </a:rPr>
            <a:t>Sensor </a:t>
          </a:r>
          <a:r>
            <a:rPr lang="de-DE" sz="1000" b="0" kern="1200" dirty="0" err="1" smtClean="0">
              <a:solidFill>
                <a:schemeClr val="tx2"/>
              </a:solidFill>
              <a:hlinkClick xmlns:r="http://schemas.openxmlformats.org/officeDocument/2006/relationships" r:id="" action="ppaction://hlinksldjump"/>
            </a:rPr>
            <a:t>network</a:t>
          </a:r>
          <a:r>
            <a:rPr lang="de-DE" sz="1000" b="0" kern="1200" dirty="0" smtClean="0">
              <a:solidFill>
                <a:schemeClr val="tx2"/>
              </a:solidFill>
              <a:hlinkClick xmlns:r="http://schemas.openxmlformats.org/officeDocument/2006/relationships" r:id="" action="ppaction://hlinksldjump"/>
            </a:rPr>
            <a:t> &amp; </a:t>
          </a:r>
          <a:r>
            <a:rPr lang="de-DE" sz="1000" b="0" kern="1200" dirty="0" err="1" smtClean="0">
              <a:solidFill>
                <a:schemeClr val="tx2"/>
              </a:solidFill>
              <a:hlinkClick xmlns:r="http://schemas.openxmlformats.org/officeDocument/2006/relationships" r:id="" action="ppaction://hlinksldjump"/>
            </a:rPr>
            <a:t>dataset</a:t>
          </a:r>
          <a:endParaRPr lang="de-DE" sz="1000" b="0" kern="1200" dirty="0" smtClean="0">
            <a:solidFill>
              <a:schemeClr val="tx2"/>
            </a:solidFill>
          </a:endParaRPr>
        </a:p>
      </dsp:txBody>
      <dsp:txXfrm>
        <a:off x="3844761" y="0"/>
        <a:ext cx="1856882" cy="216000"/>
      </dsp:txXfrm>
    </dsp:sp>
    <dsp:sp modelId="{D8FDAAF1-A56B-44E7-B986-452D539316C3}">
      <dsp:nvSpPr>
        <dsp:cNvPr id="0" name=""/>
        <dsp:cNvSpPr/>
      </dsp:nvSpPr>
      <dsp:spPr>
        <a:xfrm>
          <a:off x="5602355"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Spatial </a:t>
          </a:r>
          <a:r>
            <a:rPr lang="de-DE" sz="1000" b="0" kern="1200" dirty="0">
              <a:solidFill>
                <a:schemeClr val="tx2">
                  <a:alpha val="30000"/>
                </a:schemeClr>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variability</a:t>
          </a:r>
          <a:endParaRPr lang="de-DE" sz="1000" b="0" kern="1200" dirty="0">
            <a:solidFill>
              <a:schemeClr val="tx2">
                <a:alpha val="30000"/>
              </a:schemeClr>
            </a:solidFill>
          </a:endParaRPr>
        </a:p>
      </dsp:txBody>
      <dsp:txXfrm>
        <a:off x="5710355" y="0"/>
        <a:ext cx="1856882" cy="216000"/>
      </dsp:txXfrm>
    </dsp:sp>
    <dsp:sp modelId="{8D5BAE15-73B3-44AF-B08A-EEB910882B56}">
      <dsp:nvSpPr>
        <dsp:cNvPr id="0" name=""/>
        <dsp:cNvSpPr/>
      </dsp:nvSpPr>
      <dsp:spPr>
        <a:xfrm>
          <a:off x="7467950"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Temporal dynamics</a:t>
          </a:r>
          <a:endParaRPr lang="de-DE" sz="1000" b="0" kern="1200" dirty="0">
            <a:solidFill>
              <a:schemeClr val="tx2"/>
            </a:solidFill>
          </a:endParaRPr>
        </a:p>
      </dsp:txBody>
      <dsp:txXfrm>
        <a:off x="7575950" y="0"/>
        <a:ext cx="1856882" cy="216000"/>
      </dsp:txXfrm>
    </dsp:sp>
    <dsp:sp modelId="{CF34954E-A71E-465A-9BF7-237C64064711}">
      <dsp:nvSpPr>
        <dsp:cNvPr id="0" name=""/>
        <dsp:cNvSpPr/>
      </dsp:nvSpPr>
      <dsp:spPr>
        <a:xfrm>
          <a:off x="9333544" y="0"/>
          <a:ext cx="2072882" cy="216000"/>
        </a:xfrm>
        <a:prstGeom prst="chevron">
          <a:avLst/>
        </a:prstGeom>
        <a:solidFill>
          <a:srgbClr val="E2E8C7"/>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1"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Conclusion &amp; Outlook</a:t>
          </a:r>
          <a:endParaRPr lang="de-DE" sz="1000" b="1" kern="1200" dirty="0">
            <a:solidFill>
              <a:schemeClr val="tx2"/>
            </a:solidFill>
          </a:endParaRPr>
        </a:p>
      </dsp:txBody>
      <dsp:txXfrm>
        <a:off x="9441544" y="0"/>
        <a:ext cx="1856882" cy="216000"/>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0ED7C5-BC28-48FE-8BBE-E8793EDAFE6E}">
      <dsp:nvSpPr>
        <dsp:cNvPr id="0" name=""/>
        <dsp:cNvSpPr/>
      </dsp:nvSpPr>
      <dsp:spPr>
        <a:xfrm>
          <a:off x="1666" y="0"/>
          <a:ext cx="1960515" cy="297886"/>
        </a:xfrm>
        <a:prstGeom prst="homePlate">
          <a:avLst/>
        </a:prstGeom>
        <a:solidFill>
          <a:srgbClr val="E8EDD2"/>
        </a:solidFill>
        <a:ln w="381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lvl="0" algn="ctr" defTabSz="444500">
            <a:lnSpc>
              <a:spcPct val="90000"/>
            </a:lnSpc>
            <a:spcBef>
              <a:spcPct val="0"/>
            </a:spcBef>
            <a:spcAft>
              <a:spcPct val="35000"/>
            </a:spcAft>
          </a:pPr>
          <a:r>
            <a:rPr lang="de-DE" sz="1000" b="0" kern="1200" dirty="0">
              <a:solidFill>
                <a:srgbClr val="1A2A48"/>
              </a:solidFill>
            </a:rPr>
            <a:t>Introdcution</a:t>
          </a:r>
        </a:p>
      </dsp:txBody>
      <dsp:txXfrm>
        <a:off x="1666" y="0"/>
        <a:ext cx="1886044" cy="297886"/>
      </dsp:txXfrm>
    </dsp:sp>
    <dsp:sp modelId="{E324EF02-6985-4DB7-B554-537C65E1CAC6}">
      <dsp:nvSpPr>
        <dsp:cNvPr id="0" name=""/>
        <dsp:cNvSpPr/>
      </dsp:nvSpPr>
      <dsp:spPr>
        <a:xfrm>
          <a:off x="1570078" y="0"/>
          <a:ext cx="1960515" cy="297886"/>
        </a:xfrm>
        <a:prstGeom prst="chevron">
          <a:avLst/>
        </a:prstGeom>
        <a:solidFill>
          <a:srgbClr val="E8EDD2"/>
        </a:solidFill>
        <a:ln w="254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lvl="0" algn="ctr" defTabSz="444500">
            <a:lnSpc>
              <a:spcPct val="90000"/>
            </a:lnSpc>
            <a:spcBef>
              <a:spcPct val="0"/>
            </a:spcBef>
            <a:spcAft>
              <a:spcPct val="35000"/>
            </a:spcAft>
          </a:pPr>
          <a:r>
            <a:rPr lang="de-DE" sz="1000" kern="1200" dirty="0">
              <a:solidFill>
                <a:srgbClr val="1A2A48"/>
              </a:solidFill>
            </a:rPr>
            <a:t>Research question</a:t>
          </a:r>
        </a:p>
      </dsp:txBody>
      <dsp:txXfrm>
        <a:off x="1719021" y="0"/>
        <a:ext cx="1662629" cy="297886"/>
      </dsp:txXfrm>
    </dsp:sp>
    <dsp:sp modelId="{50AEA067-995B-440F-9173-FA99F46D23B0}">
      <dsp:nvSpPr>
        <dsp:cNvPr id="0" name=""/>
        <dsp:cNvSpPr/>
      </dsp:nvSpPr>
      <dsp:spPr>
        <a:xfrm>
          <a:off x="3138490" y="0"/>
          <a:ext cx="1960515" cy="297886"/>
        </a:xfrm>
        <a:prstGeom prst="chevron">
          <a:avLst/>
        </a:prstGeom>
        <a:solidFill>
          <a:srgbClr val="E8EDD2"/>
        </a:solidFill>
        <a:ln w="254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lvl="0" algn="ctr" defTabSz="444500">
            <a:lnSpc>
              <a:spcPct val="90000"/>
            </a:lnSpc>
            <a:spcBef>
              <a:spcPct val="0"/>
            </a:spcBef>
            <a:spcAft>
              <a:spcPct val="35000"/>
            </a:spcAft>
          </a:pPr>
          <a:r>
            <a:rPr lang="de-DE" sz="1000" b="1" kern="1200" dirty="0">
              <a:solidFill>
                <a:srgbClr val="1A2A48"/>
              </a:solidFill>
            </a:rPr>
            <a:t>Methods &amp; Data</a:t>
          </a:r>
        </a:p>
      </dsp:txBody>
      <dsp:txXfrm>
        <a:off x="3287433" y="0"/>
        <a:ext cx="1662629" cy="297886"/>
      </dsp:txXfrm>
    </dsp:sp>
    <dsp:sp modelId="{7332A36C-27BA-4999-953D-BBB36C166566}">
      <dsp:nvSpPr>
        <dsp:cNvPr id="0" name=""/>
        <dsp:cNvSpPr/>
      </dsp:nvSpPr>
      <dsp:spPr>
        <a:xfrm>
          <a:off x="4706902" y="0"/>
          <a:ext cx="1960515" cy="297886"/>
        </a:xfrm>
        <a:prstGeom prst="chevron">
          <a:avLst/>
        </a:prstGeom>
        <a:solidFill>
          <a:srgbClr val="E8EDD2"/>
        </a:solidFill>
        <a:ln w="254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lvl="0" algn="ctr" defTabSz="444500">
            <a:lnSpc>
              <a:spcPct val="90000"/>
            </a:lnSpc>
            <a:spcBef>
              <a:spcPct val="0"/>
            </a:spcBef>
            <a:spcAft>
              <a:spcPct val="35000"/>
            </a:spcAft>
          </a:pPr>
          <a:r>
            <a:rPr lang="de-DE" sz="1000" kern="1200" dirty="0">
              <a:solidFill>
                <a:srgbClr val="1A2A48"/>
              </a:solidFill>
            </a:rPr>
            <a:t>Spatial variaiblity</a:t>
          </a:r>
        </a:p>
      </dsp:txBody>
      <dsp:txXfrm>
        <a:off x="4855845" y="0"/>
        <a:ext cx="1662629" cy="297886"/>
      </dsp:txXfrm>
    </dsp:sp>
    <dsp:sp modelId="{568BF212-FB22-4A8A-B227-77C8C052C9DB}">
      <dsp:nvSpPr>
        <dsp:cNvPr id="0" name=""/>
        <dsp:cNvSpPr/>
      </dsp:nvSpPr>
      <dsp:spPr>
        <a:xfrm>
          <a:off x="6275314" y="0"/>
          <a:ext cx="1960515" cy="297886"/>
        </a:xfrm>
        <a:prstGeom prst="chevron">
          <a:avLst/>
        </a:prstGeom>
        <a:solidFill>
          <a:srgbClr val="E8EDD2"/>
        </a:solidFill>
        <a:ln w="254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lvl="0" algn="ctr" defTabSz="444500">
            <a:lnSpc>
              <a:spcPct val="90000"/>
            </a:lnSpc>
            <a:spcBef>
              <a:spcPct val="0"/>
            </a:spcBef>
            <a:spcAft>
              <a:spcPct val="35000"/>
            </a:spcAft>
          </a:pPr>
          <a:r>
            <a:rPr lang="de-DE" sz="1000" kern="1200" dirty="0">
              <a:solidFill>
                <a:srgbClr val="1A2A48"/>
              </a:solidFill>
            </a:rPr>
            <a:t>Temporal dynamics</a:t>
          </a:r>
        </a:p>
      </dsp:txBody>
      <dsp:txXfrm>
        <a:off x="6424257" y="0"/>
        <a:ext cx="1662629" cy="297886"/>
      </dsp:txXfrm>
    </dsp:sp>
    <dsp:sp modelId="{44A44FAA-AEE6-4282-AD88-CF6CE3C0D29B}">
      <dsp:nvSpPr>
        <dsp:cNvPr id="0" name=""/>
        <dsp:cNvSpPr/>
      </dsp:nvSpPr>
      <dsp:spPr>
        <a:xfrm>
          <a:off x="7843726" y="0"/>
          <a:ext cx="1960515" cy="297886"/>
        </a:xfrm>
        <a:prstGeom prst="chevron">
          <a:avLst/>
        </a:prstGeom>
        <a:solidFill>
          <a:srgbClr val="E8EDD2"/>
        </a:solidFill>
        <a:ln w="254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lvl="0" algn="ctr" defTabSz="444500">
            <a:lnSpc>
              <a:spcPct val="90000"/>
            </a:lnSpc>
            <a:spcBef>
              <a:spcPct val="0"/>
            </a:spcBef>
            <a:spcAft>
              <a:spcPct val="35000"/>
            </a:spcAft>
          </a:pPr>
          <a:r>
            <a:rPr lang="de-DE" sz="1000" kern="1200" dirty="0">
              <a:solidFill>
                <a:srgbClr val="1A2A48"/>
              </a:solidFill>
            </a:rPr>
            <a:t>Seasonal &amp; species differences</a:t>
          </a:r>
        </a:p>
      </dsp:txBody>
      <dsp:txXfrm>
        <a:off x="7992669" y="0"/>
        <a:ext cx="1662629" cy="297886"/>
      </dsp:txXfrm>
    </dsp:sp>
    <dsp:sp modelId="{CA47D8BE-D4D9-47C8-8A81-64AB4DF8F843}">
      <dsp:nvSpPr>
        <dsp:cNvPr id="0" name=""/>
        <dsp:cNvSpPr/>
      </dsp:nvSpPr>
      <dsp:spPr>
        <a:xfrm>
          <a:off x="9412138" y="0"/>
          <a:ext cx="1960515" cy="297886"/>
        </a:xfrm>
        <a:prstGeom prst="chevron">
          <a:avLst/>
        </a:prstGeom>
        <a:solidFill>
          <a:srgbClr val="E8EDD2"/>
        </a:solidFill>
        <a:ln w="254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lvl="0" algn="ctr" defTabSz="444500">
            <a:lnSpc>
              <a:spcPct val="90000"/>
            </a:lnSpc>
            <a:spcBef>
              <a:spcPct val="0"/>
            </a:spcBef>
            <a:spcAft>
              <a:spcPct val="35000"/>
            </a:spcAft>
          </a:pPr>
          <a:r>
            <a:rPr lang="de-DE" sz="1000" kern="1200" dirty="0">
              <a:solidFill>
                <a:srgbClr val="1A2A48"/>
              </a:solidFill>
            </a:rPr>
            <a:t>Conclusion &amp; Outlook</a:t>
          </a:r>
        </a:p>
      </dsp:txBody>
      <dsp:txXfrm>
        <a:off x="9561081" y="0"/>
        <a:ext cx="1662629" cy="2978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43156B-D500-4C92-AFC6-C18C1CECC48D}">
      <dsp:nvSpPr>
        <dsp:cNvPr id="0" name=""/>
        <dsp:cNvSpPr/>
      </dsp:nvSpPr>
      <dsp:spPr>
        <a:xfrm>
          <a:off x="5572" y="0"/>
          <a:ext cx="2072882" cy="216000"/>
        </a:xfrm>
        <a:prstGeom prst="chevron">
          <a:avLst/>
        </a:prstGeom>
        <a:solidFill>
          <a:srgbClr val="E2E8C7"/>
        </a:solidFill>
        <a:ln w="12700" cap="flat" cmpd="sng" algn="ctr">
          <a:solidFill>
            <a:srgbClr val="E8EDD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1"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Highlights</a:t>
          </a:r>
          <a:endParaRPr lang="de-DE" sz="1000" b="1" kern="1200" dirty="0">
            <a:solidFill>
              <a:schemeClr val="tx2"/>
            </a:solidFill>
          </a:endParaRPr>
        </a:p>
      </dsp:txBody>
      <dsp:txXfrm>
        <a:off x="113572" y="0"/>
        <a:ext cx="1856882" cy="216000"/>
      </dsp:txXfrm>
    </dsp:sp>
    <dsp:sp modelId="{9E20FAA1-CA10-4308-9020-7505D7EC2CD0}">
      <dsp:nvSpPr>
        <dsp:cNvPr id="0" name=""/>
        <dsp:cNvSpPr/>
      </dsp:nvSpPr>
      <dsp:spPr>
        <a:xfrm>
          <a:off x="1871166"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Research </a:t>
          </a:r>
          <a:r>
            <a:rPr lang="de-DE" sz="1000" kern="1200" dirty="0">
              <a:solidFill>
                <a:schemeClr val="tx2">
                  <a:alpha val="30000"/>
                </a:schemeClr>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motivation</a:t>
          </a:r>
          <a:endParaRPr lang="de-DE" sz="1000" kern="1200" dirty="0">
            <a:solidFill>
              <a:schemeClr val="tx2">
                <a:alpha val="30000"/>
              </a:schemeClr>
            </a:solidFill>
          </a:endParaRPr>
        </a:p>
      </dsp:txBody>
      <dsp:txXfrm>
        <a:off x="1979166" y="0"/>
        <a:ext cx="1856882" cy="216000"/>
      </dsp:txXfrm>
    </dsp:sp>
    <dsp:sp modelId="{14A38BAE-E6E1-4B49-95BF-6BD95B603C5A}">
      <dsp:nvSpPr>
        <dsp:cNvPr id="0" name=""/>
        <dsp:cNvSpPr/>
      </dsp:nvSpPr>
      <dsp:spPr>
        <a:xfrm>
          <a:off x="3736761"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kern="1200" dirty="0" smtClean="0">
              <a:solidFill>
                <a:schemeClr val="tx2"/>
              </a:solidFill>
              <a:hlinkClick xmlns:r="http://schemas.openxmlformats.org/officeDocument/2006/relationships" r:id="" action="ppaction://hlinksldjump"/>
            </a:rPr>
            <a:t>Sensor </a:t>
          </a:r>
          <a:r>
            <a:rPr lang="de-DE" sz="1000" kern="1200" dirty="0" err="1" smtClean="0">
              <a:solidFill>
                <a:schemeClr val="tx2"/>
              </a:solidFill>
              <a:hlinkClick xmlns:r="http://schemas.openxmlformats.org/officeDocument/2006/relationships" r:id="" action="ppaction://hlinksldjump"/>
            </a:rPr>
            <a:t>network</a:t>
          </a:r>
          <a:r>
            <a:rPr lang="de-DE" sz="1000" kern="1200" dirty="0" smtClean="0">
              <a:solidFill>
                <a:schemeClr val="tx2"/>
              </a:solidFill>
              <a:hlinkClick xmlns:r="http://schemas.openxmlformats.org/officeDocument/2006/relationships" r:id="" action="ppaction://hlinksldjump"/>
            </a:rPr>
            <a:t> &amp; </a:t>
          </a:r>
          <a:r>
            <a:rPr lang="de-DE" sz="1000" kern="1200" dirty="0" err="1" smtClean="0">
              <a:solidFill>
                <a:schemeClr val="tx2"/>
              </a:solidFill>
              <a:hlinkClick xmlns:r="http://schemas.openxmlformats.org/officeDocument/2006/relationships" r:id="" action="ppaction://hlinksldjump"/>
            </a:rPr>
            <a:t>dataset</a:t>
          </a:r>
          <a:endParaRPr lang="de-DE" sz="1000" kern="1200" dirty="0" smtClean="0">
            <a:solidFill>
              <a:schemeClr val="tx2"/>
            </a:solidFill>
          </a:endParaRPr>
        </a:p>
      </dsp:txBody>
      <dsp:txXfrm>
        <a:off x="3844761" y="0"/>
        <a:ext cx="1856882" cy="216000"/>
      </dsp:txXfrm>
    </dsp:sp>
    <dsp:sp modelId="{D8FDAAF1-A56B-44E7-B986-452D539316C3}">
      <dsp:nvSpPr>
        <dsp:cNvPr id="0" name=""/>
        <dsp:cNvSpPr/>
      </dsp:nvSpPr>
      <dsp:spPr>
        <a:xfrm>
          <a:off x="5602355"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Spatial </a:t>
          </a:r>
          <a:r>
            <a:rPr lang="de-DE" sz="1000" kern="1200" dirty="0">
              <a:solidFill>
                <a:schemeClr val="tx2">
                  <a:alpha val="30000"/>
                </a:schemeClr>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variability</a:t>
          </a:r>
          <a:endParaRPr lang="de-DE" sz="1000" kern="1200" dirty="0">
            <a:solidFill>
              <a:schemeClr val="tx2">
                <a:alpha val="30000"/>
              </a:schemeClr>
            </a:solidFill>
          </a:endParaRPr>
        </a:p>
      </dsp:txBody>
      <dsp:txXfrm>
        <a:off x="5710355" y="0"/>
        <a:ext cx="1856882" cy="216000"/>
      </dsp:txXfrm>
    </dsp:sp>
    <dsp:sp modelId="{8D5BAE15-73B3-44AF-B08A-EEB910882B56}">
      <dsp:nvSpPr>
        <dsp:cNvPr id="0" name=""/>
        <dsp:cNvSpPr/>
      </dsp:nvSpPr>
      <dsp:spPr>
        <a:xfrm>
          <a:off x="7467950"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Temporal dynamics</a:t>
          </a:r>
          <a:endParaRPr lang="de-DE" sz="1000" kern="1200" dirty="0">
            <a:solidFill>
              <a:schemeClr val="tx2"/>
            </a:solidFill>
          </a:endParaRPr>
        </a:p>
      </dsp:txBody>
      <dsp:txXfrm>
        <a:off x="7575950" y="0"/>
        <a:ext cx="1856882" cy="216000"/>
      </dsp:txXfrm>
    </dsp:sp>
    <dsp:sp modelId="{CF34954E-A71E-465A-9BF7-237C64064711}">
      <dsp:nvSpPr>
        <dsp:cNvPr id="0" name=""/>
        <dsp:cNvSpPr/>
      </dsp:nvSpPr>
      <dsp:spPr>
        <a:xfrm>
          <a:off x="9333544" y="0"/>
          <a:ext cx="2072882" cy="216000"/>
        </a:xfrm>
        <a:prstGeom prst="chevron">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Conclusion &amp; Outlook</a:t>
          </a:r>
          <a:endParaRPr lang="de-DE" sz="1000" kern="1200" dirty="0">
            <a:solidFill>
              <a:schemeClr val="tx2"/>
            </a:solidFill>
          </a:endParaRPr>
        </a:p>
      </dsp:txBody>
      <dsp:txXfrm>
        <a:off x="9441544" y="0"/>
        <a:ext cx="1856882" cy="216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43156B-D500-4C92-AFC6-C18C1CECC48D}">
      <dsp:nvSpPr>
        <dsp:cNvPr id="0" name=""/>
        <dsp:cNvSpPr/>
      </dsp:nvSpPr>
      <dsp:spPr>
        <a:xfrm>
          <a:off x="5572" y="0"/>
          <a:ext cx="2072882" cy="216000"/>
        </a:xfrm>
        <a:prstGeom prst="chevron">
          <a:avLst/>
        </a:prstGeom>
        <a:solidFill>
          <a:srgbClr val="E2E8C7"/>
        </a:solidFill>
        <a:ln w="12700" cap="flat" cmpd="sng" algn="ctr">
          <a:solidFill>
            <a:srgbClr val="E8EDD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1"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Highlights</a:t>
          </a:r>
          <a:endParaRPr lang="de-DE" sz="1000" b="1" kern="1200" dirty="0">
            <a:solidFill>
              <a:schemeClr val="tx2"/>
            </a:solidFill>
          </a:endParaRPr>
        </a:p>
      </dsp:txBody>
      <dsp:txXfrm>
        <a:off x="113572" y="0"/>
        <a:ext cx="1856882" cy="216000"/>
      </dsp:txXfrm>
    </dsp:sp>
    <dsp:sp modelId="{9E20FAA1-CA10-4308-9020-7505D7EC2CD0}">
      <dsp:nvSpPr>
        <dsp:cNvPr id="0" name=""/>
        <dsp:cNvSpPr/>
      </dsp:nvSpPr>
      <dsp:spPr>
        <a:xfrm>
          <a:off x="1871166"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Research </a:t>
          </a:r>
          <a:r>
            <a:rPr lang="de-DE" sz="1000" kern="1200" dirty="0">
              <a:solidFill>
                <a:schemeClr val="tx2">
                  <a:alpha val="30000"/>
                </a:schemeClr>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motivation</a:t>
          </a:r>
          <a:endParaRPr lang="de-DE" sz="1000" kern="1200" dirty="0">
            <a:solidFill>
              <a:schemeClr val="tx2">
                <a:alpha val="30000"/>
              </a:schemeClr>
            </a:solidFill>
          </a:endParaRPr>
        </a:p>
      </dsp:txBody>
      <dsp:txXfrm>
        <a:off x="1979166" y="0"/>
        <a:ext cx="1856882" cy="216000"/>
      </dsp:txXfrm>
    </dsp:sp>
    <dsp:sp modelId="{14A38BAE-E6E1-4B49-95BF-6BD95B603C5A}">
      <dsp:nvSpPr>
        <dsp:cNvPr id="0" name=""/>
        <dsp:cNvSpPr/>
      </dsp:nvSpPr>
      <dsp:spPr>
        <a:xfrm>
          <a:off x="3736761"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kern="1200" dirty="0" smtClean="0">
              <a:solidFill>
                <a:schemeClr val="tx2"/>
              </a:solidFill>
              <a:hlinkClick xmlns:r="http://schemas.openxmlformats.org/officeDocument/2006/relationships" r:id="" action="ppaction://hlinksldjump"/>
            </a:rPr>
            <a:t>Sensor </a:t>
          </a:r>
          <a:r>
            <a:rPr lang="de-DE" sz="1000" kern="1200" dirty="0" err="1" smtClean="0">
              <a:solidFill>
                <a:schemeClr val="tx2"/>
              </a:solidFill>
              <a:hlinkClick xmlns:r="http://schemas.openxmlformats.org/officeDocument/2006/relationships" r:id="" action="ppaction://hlinksldjump"/>
            </a:rPr>
            <a:t>network</a:t>
          </a:r>
          <a:r>
            <a:rPr lang="de-DE" sz="1000" kern="1200" dirty="0" smtClean="0">
              <a:solidFill>
                <a:schemeClr val="tx2"/>
              </a:solidFill>
              <a:hlinkClick xmlns:r="http://schemas.openxmlformats.org/officeDocument/2006/relationships" r:id="" action="ppaction://hlinksldjump"/>
            </a:rPr>
            <a:t> &amp; </a:t>
          </a:r>
          <a:r>
            <a:rPr lang="de-DE" sz="1000" kern="1200" dirty="0" err="1" smtClean="0">
              <a:solidFill>
                <a:schemeClr val="tx2"/>
              </a:solidFill>
              <a:hlinkClick xmlns:r="http://schemas.openxmlformats.org/officeDocument/2006/relationships" r:id="" action="ppaction://hlinksldjump"/>
            </a:rPr>
            <a:t>dataset</a:t>
          </a:r>
          <a:endParaRPr lang="de-DE" sz="1000" kern="1200" dirty="0" smtClean="0">
            <a:solidFill>
              <a:schemeClr val="tx2"/>
            </a:solidFill>
          </a:endParaRPr>
        </a:p>
      </dsp:txBody>
      <dsp:txXfrm>
        <a:off x="3844761" y="0"/>
        <a:ext cx="1856882" cy="216000"/>
      </dsp:txXfrm>
    </dsp:sp>
    <dsp:sp modelId="{D8FDAAF1-A56B-44E7-B986-452D539316C3}">
      <dsp:nvSpPr>
        <dsp:cNvPr id="0" name=""/>
        <dsp:cNvSpPr/>
      </dsp:nvSpPr>
      <dsp:spPr>
        <a:xfrm>
          <a:off x="5602355"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Spatial </a:t>
          </a:r>
          <a:r>
            <a:rPr lang="de-DE" sz="1000" kern="1200" dirty="0">
              <a:solidFill>
                <a:schemeClr val="tx2">
                  <a:alpha val="30000"/>
                </a:schemeClr>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variability</a:t>
          </a:r>
          <a:endParaRPr lang="de-DE" sz="1000" kern="1200" dirty="0">
            <a:solidFill>
              <a:schemeClr val="tx2">
                <a:alpha val="30000"/>
              </a:schemeClr>
            </a:solidFill>
          </a:endParaRPr>
        </a:p>
      </dsp:txBody>
      <dsp:txXfrm>
        <a:off x="5710355" y="0"/>
        <a:ext cx="1856882" cy="216000"/>
      </dsp:txXfrm>
    </dsp:sp>
    <dsp:sp modelId="{8D5BAE15-73B3-44AF-B08A-EEB910882B56}">
      <dsp:nvSpPr>
        <dsp:cNvPr id="0" name=""/>
        <dsp:cNvSpPr/>
      </dsp:nvSpPr>
      <dsp:spPr>
        <a:xfrm>
          <a:off x="7467950"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Temporal dynamics</a:t>
          </a:r>
          <a:endParaRPr lang="de-DE" sz="1000" kern="1200" dirty="0">
            <a:solidFill>
              <a:schemeClr val="tx2"/>
            </a:solidFill>
          </a:endParaRPr>
        </a:p>
      </dsp:txBody>
      <dsp:txXfrm>
        <a:off x="7575950" y="0"/>
        <a:ext cx="1856882" cy="216000"/>
      </dsp:txXfrm>
    </dsp:sp>
    <dsp:sp modelId="{CF34954E-A71E-465A-9BF7-237C64064711}">
      <dsp:nvSpPr>
        <dsp:cNvPr id="0" name=""/>
        <dsp:cNvSpPr/>
      </dsp:nvSpPr>
      <dsp:spPr>
        <a:xfrm>
          <a:off x="9333544" y="0"/>
          <a:ext cx="2072882" cy="216000"/>
        </a:xfrm>
        <a:prstGeom prst="chevron">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Conclusion &amp; Outlook</a:t>
          </a:r>
          <a:endParaRPr lang="de-DE" sz="1000" kern="1200" dirty="0">
            <a:solidFill>
              <a:schemeClr val="tx2"/>
            </a:solidFill>
          </a:endParaRPr>
        </a:p>
      </dsp:txBody>
      <dsp:txXfrm>
        <a:off x="9441544" y="0"/>
        <a:ext cx="1856882" cy="216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43156B-D500-4C92-AFC6-C18C1CECC48D}">
      <dsp:nvSpPr>
        <dsp:cNvPr id="0" name=""/>
        <dsp:cNvSpPr/>
      </dsp:nvSpPr>
      <dsp:spPr>
        <a:xfrm>
          <a:off x="5572" y="0"/>
          <a:ext cx="2072882" cy="216000"/>
        </a:xfrm>
        <a:prstGeom prst="chevron">
          <a:avLst/>
        </a:prstGeom>
        <a:solidFill>
          <a:srgbClr val="E2E8C7"/>
        </a:solidFill>
        <a:ln w="12700" cap="flat" cmpd="sng" algn="ctr">
          <a:solidFill>
            <a:srgbClr val="E8EDD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1"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Highlights</a:t>
          </a:r>
          <a:endParaRPr lang="de-DE" sz="1000" b="1" kern="1200" dirty="0">
            <a:solidFill>
              <a:schemeClr val="tx2"/>
            </a:solidFill>
          </a:endParaRPr>
        </a:p>
      </dsp:txBody>
      <dsp:txXfrm>
        <a:off x="113572" y="0"/>
        <a:ext cx="1856882" cy="216000"/>
      </dsp:txXfrm>
    </dsp:sp>
    <dsp:sp modelId="{9E20FAA1-CA10-4308-9020-7505D7EC2CD0}">
      <dsp:nvSpPr>
        <dsp:cNvPr id="0" name=""/>
        <dsp:cNvSpPr/>
      </dsp:nvSpPr>
      <dsp:spPr>
        <a:xfrm>
          <a:off x="1871166"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Research </a:t>
          </a:r>
          <a:r>
            <a:rPr lang="de-DE" sz="1000" kern="1200" dirty="0">
              <a:solidFill>
                <a:schemeClr val="tx2">
                  <a:alpha val="30000"/>
                </a:schemeClr>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motivation</a:t>
          </a:r>
          <a:endParaRPr lang="de-DE" sz="1000" kern="1200" dirty="0">
            <a:solidFill>
              <a:schemeClr val="tx2">
                <a:alpha val="30000"/>
              </a:schemeClr>
            </a:solidFill>
          </a:endParaRPr>
        </a:p>
      </dsp:txBody>
      <dsp:txXfrm>
        <a:off x="1979166" y="0"/>
        <a:ext cx="1856882" cy="216000"/>
      </dsp:txXfrm>
    </dsp:sp>
    <dsp:sp modelId="{14A38BAE-E6E1-4B49-95BF-6BD95B603C5A}">
      <dsp:nvSpPr>
        <dsp:cNvPr id="0" name=""/>
        <dsp:cNvSpPr/>
      </dsp:nvSpPr>
      <dsp:spPr>
        <a:xfrm>
          <a:off x="3736761"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kern="1200" dirty="0" smtClean="0">
              <a:solidFill>
                <a:schemeClr val="tx2"/>
              </a:solidFill>
              <a:hlinkClick xmlns:r="http://schemas.openxmlformats.org/officeDocument/2006/relationships" r:id="" action="ppaction://hlinksldjump"/>
            </a:rPr>
            <a:t>Sensor </a:t>
          </a:r>
          <a:r>
            <a:rPr lang="de-DE" sz="1000" kern="1200" dirty="0" err="1" smtClean="0">
              <a:solidFill>
                <a:schemeClr val="tx2"/>
              </a:solidFill>
              <a:hlinkClick xmlns:r="http://schemas.openxmlformats.org/officeDocument/2006/relationships" r:id="" action="ppaction://hlinksldjump"/>
            </a:rPr>
            <a:t>network</a:t>
          </a:r>
          <a:r>
            <a:rPr lang="de-DE" sz="1000" kern="1200" dirty="0" smtClean="0">
              <a:solidFill>
                <a:schemeClr val="tx2"/>
              </a:solidFill>
              <a:hlinkClick xmlns:r="http://schemas.openxmlformats.org/officeDocument/2006/relationships" r:id="" action="ppaction://hlinksldjump"/>
            </a:rPr>
            <a:t> &amp; </a:t>
          </a:r>
          <a:r>
            <a:rPr lang="de-DE" sz="1000" kern="1200" dirty="0" err="1" smtClean="0">
              <a:solidFill>
                <a:schemeClr val="tx2"/>
              </a:solidFill>
              <a:hlinkClick xmlns:r="http://schemas.openxmlformats.org/officeDocument/2006/relationships" r:id="" action="ppaction://hlinksldjump"/>
            </a:rPr>
            <a:t>dataset</a:t>
          </a:r>
          <a:endParaRPr lang="de-DE" sz="1000" kern="1200" dirty="0" smtClean="0">
            <a:solidFill>
              <a:schemeClr val="tx2"/>
            </a:solidFill>
          </a:endParaRPr>
        </a:p>
      </dsp:txBody>
      <dsp:txXfrm>
        <a:off x="3844761" y="0"/>
        <a:ext cx="1856882" cy="216000"/>
      </dsp:txXfrm>
    </dsp:sp>
    <dsp:sp modelId="{D8FDAAF1-A56B-44E7-B986-452D539316C3}">
      <dsp:nvSpPr>
        <dsp:cNvPr id="0" name=""/>
        <dsp:cNvSpPr/>
      </dsp:nvSpPr>
      <dsp:spPr>
        <a:xfrm>
          <a:off x="5602355"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Spatial </a:t>
          </a:r>
          <a:r>
            <a:rPr lang="de-DE" sz="1000" kern="1200" dirty="0">
              <a:solidFill>
                <a:schemeClr val="tx2">
                  <a:alpha val="30000"/>
                </a:schemeClr>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variability</a:t>
          </a:r>
          <a:endParaRPr lang="de-DE" sz="1000" kern="1200" dirty="0">
            <a:solidFill>
              <a:schemeClr val="tx2">
                <a:alpha val="30000"/>
              </a:schemeClr>
            </a:solidFill>
          </a:endParaRPr>
        </a:p>
      </dsp:txBody>
      <dsp:txXfrm>
        <a:off x="5710355" y="0"/>
        <a:ext cx="1856882" cy="216000"/>
      </dsp:txXfrm>
    </dsp:sp>
    <dsp:sp modelId="{8D5BAE15-73B3-44AF-B08A-EEB910882B56}">
      <dsp:nvSpPr>
        <dsp:cNvPr id="0" name=""/>
        <dsp:cNvSpPr/>
      </dsp:nvSpPr>
      <dsp:spPr>
        <a:xfrm>
          <a:off x="7467950"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Temporal dynamics</a:t>
          </a:r>
          <a:endParaRPr lang="de-DE" sz="1000" kern="1200" dirty="0">
            <a:solidFill>
              <a:schemeClr val="tx2"/>
            </a:solidFill>
          </a:endParaRPr>
        </a:p>
      </dsp:txBody>
      <dsp:txXfrm>
        <a:off x="7575950" y="0"/>
        <a:ext cx="1856882" cy="216000"/>
      </dsp:txXfrm>
    </dsp:sp>
    <dsp:sp modelId="{CF34954E-A71E-465A-9BF7-237C64064711}">
      <dsp:nvSpPr>
        <dsp:cNvPr id="0" name=""/>
        <dsp:cNvSpPr/>
      </dsp:nvSpPr>
      <dsp:spPr>
        <a:xfrm>
          <a:off x="9333544" y="0"/>
          <a:ext cx="2072882" cy="216000"/>
        </a:xfrm>
        <a:prstGeom prst="chevron">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Conclusion &amp; Outlook</a:t>
          </a:r>
          <a:endParaRPr lang="de-DE" sz="1000" kern="1200" dirty="0">
            <a:solidFill>
              <a:schemeClr val="tx2"/>
            </a:solidFill>
          </a:endParaRPr>
        </a:p>
      </dsp:txBody>
      <dsp:txXfrm>
        <a:off x="9441544" y="0"/>
        <a:ext cx="1856882" cy="216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43156B-D500-4C92-AFC6-C18C1CECC48D}">
      <dsp:nvSpPr>
        <dsp:cNvPr id="0" name=""/>
        <dsp:cNvSpPr/>
      </dsp:nvSpPr>
      <dsp:spPr>
        <a:xfrm>
          <a:off x="5572" y="0"/>
          <a:ext cx="2072882" cy="216000"/>
        </a:xfrm>
        <a:prstGeom prst="chevron">
          <a:avLst/>
        </a:prstGeom>
        <a:solidFill>
          <a:srgbClr val="E2E8C7"/>
        </a:solidFill>
        <a:ln w="12700" cap="flat" cmpd="sng" algn="ctr">
          <a:solidFill>
            <a:srgbClr val="E8EDD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1"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Highlights</a:t>
          </a:r>
          <a:endParaRPr lang="de-DE" sz="1000" b="1" kern="1200" dirty="0">
            <a:solidFill>
              <a:schemeClr val="tx2"/>
            </a:solidFill>
          </a:endParaRPr>
        </a:p>
      </dsp:txBody>
      <dsp:txXfrm>
        <a:off x="113572" y="0"/>
        <a:ext cx="1856882" cy="216000"/>
      </dsp:txXfrm>
    </dsp:sp>
    <dsp:sp modelId="{9E20FAA1-CA10-4308-9020-7505D7EC2CD0}">
      <dsp:nvSpPr>
        <dsp:cNvPr id="0" name=""/>
        <dsp:cNvSpPr/>
      </dsp:nvSpPr>
      <dsp:spPr>
        <a:xfrm>
          <a:off x="1871166"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Research </a:t>
          </a:r>
          <a:r>
            <a:rPr lang="de-DE" sz="1000" kern="1200" dirty="0">
              <a:solidFill>
                <a:schemeClr val="tx2">
                  <a:alpha val="30000"/>
                </a:schemeClr>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motivation</a:t>
          </a:r>
          <a:endParaRPr lang="de-DE" sz="1000" kern="1200" dirty="0">
            <a:solidFill>
              <a:schemeClr val="tx2">
                <a:alpha val="30000"/>
              </a:schemeClr>
            </a:solidFill>
          </a:endParaRPr>
        </a:p>
      </dsp:txBody>
      <dsp:txXfrm>
        <a:off x="1979166" y="0"/>
        <a:ext cx="1856882" cy="216000"/>
      </dsp:txXfrm>
    </dsp:sp>
    <dsp:sp modelId="{14A38BAE-E6E1-4B49-95BF-6BD95B603C5A}">
      <dsp:nvSpPr>
        <dsp:cNvPr id="0" name=""/>
        <dsp:cNvSpPr/>
      </dsp:nvSpPr>
      <dsp:spPr>
        <a:xfrm>
          <a:off x="3736761"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kern="1200" dirty="0" smtClean="0">
              <a:solidFill>
                <a:schemeClr val="tx2"/>
              </a:solidFill>
              <a:hlinkClick xmlns:r="http://schemas.openxmlformats.org/officeDocument/2006/relationships" r:id="" action="ppaction://hlinksldjump"/>
            </a:rPr>
            <a:t>Sensor </a:t>
          </a:r>
          <a:r>
            <a:rPr lang="de-DE" sz="1000" kern="1200" dirty="0" err="1" smtClean="0">
              <a:solidFill>
                <a:schemeClr val="tx2"/>
              </a:solidFill>
              <a:hlinkClick xmlns:r="http://schemas.openxmlformats.org/officeDocument/2006/relationships" r:id="" action="ppaction://hlinksldjump"/>
            </a:rPr>
            <a:t>network</a:t>
          </a:r>
          <a:r>
            <a:rPr lang="de-DE" sz="1000" kern="1200" dirty="0" smtClean="0">
              <a:solidFill>
                <a:schemeClr val="tx2"/>
              </a:solidFill>
              <a:hlinkClick xmlns:r="http://schemas.openxmlformats.org/officeDocument/2006/relationships" r:id="" action="ppaction://hlinksldjump"/>
            </a:rPr>
            <a:t> &amp; </a:t>
          </a:r>
          <a:r>
            <a:rPr lang="de-DE" sz="1000" kern="1200" dirty="0" err="1" smtClean="0">
              <a:solidFill>
                <a:schemeClr val="tx2"/>
              </a:solidFill>
              <a:hlinkClick xmlns:r="http://schemas.openxmlformats.org/officeDocument/2006/relationships" r:id="" action="ppaction://hlinksldjump"/>
            </a:rPr>
            <a:t>dataset</a:t>
          </a:r>
          <a:endParaRPr lang="de-DE" sz="1000" kern="1200" dirty="0" smtClean="0">
            <a:solidFill>
              <a:schemeClr val="tx2"/>
            </a:solidFill>
          </a:endParaRPr>
        </a:p>
      </dsp:txBody>
      <dsp:txXfrm>
        <a:off x="3844761" y="0"/>
        <a:ext cx="1856882" cy="216000"/>
      </dsp:txXfrm>
    </dsp:sp>
    <dsp:sp modelId="{D8FDAAF1-A56B-44E7-B986-452D539316C3}">
      <dsp:nvSpPr>
        <dsp:cNvPr id="0" name=""/>
        <dsp:cNvSpPr/>
      </dsp:nvSpPr>
      <dsp:spPr>
        <a:xfrm>
          <a:off x="5602355"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Spatial </a:t>
          </a:r>
          <a:r>
            <a:rPr lang="de-DE" sz="1000" kern="1200" dirty="0">
              <a:solidFill>
                <a:schemeClr val="tx2">
                  <a:alpha val="30000"/>
                </a:schemeClr>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variability</a:t>
          </a:r>
          <a:endParaRPr lang="de-DE" sz="1000" kern="1200" dirty="0">
            <a:solidFill>
              <a:schemeClr val="tx2">
                <a:alpha val="30000"/>
              </a:schemeClr>
            </a:solidFill>
          </a:endParaRPr>
        </a:p>
      </dsp:txBody>
      <dsp:txXfrm>
        <a:off x="5710355" y="0"/>
        <a:ext cx="1856882" cy="216000"/>
      </dsp:txXfrm>
    </dsp:sp>
    <dsp:sp modelId="{8D5BAE15-73B3-44AF-B08A-EEB910882B56}">
      <dsp:nvSpPr>
        <dsp:cNvPr id="0" name=""/>
        <dsp:cNvSpPr/>
      </dsp:nvSpPr>
      <dsp:spPr>
        <a:xfrm>
          <a:off x="7467950"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Temporal dynamics</a:t>
          </a:r>
          <a:endParaRPr lang="de-DE" sz="1000" kern="1200" dirty="0">
            <a:solidFill>
              <a:schemeClr val="tx2"/>
            </a:solidFill>
          </a:endParaRPr>
        </a:p>
      </dsp:txBody>
      <dsp:txXfrm>
        <a:off x="7575950" y="0"/>
        <a:ext cx="1856882" cy="216000"/>
      </dsp:txXfrm>
    </dsp:sp>
    <dsp:sp modelId="{CF34954E-A71E-465A-9BF7-237C64064711}">
      <dsp:nvSpPr>
        <dsp:cNvPr id="0" name=""/>
        <dsp:cNvSpPr/>
      </dsp:nvSpPr>
      <dsp:spPr>
        <a:xfrm>
          <a:off x="9333544" y="0"/>
          <a:ext cx="2072882" cy="216000"/>
        </a:xfrm>
        <a:prstGeom prst="chevron">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Conclusion &amp; Outlook</a:t>
          </a:r>
          <a:endParaRPr lang="de-DE" sz="1000" kern="1200" dirty="0">
            <a:solidFill>
              <a:schemeClr val="tx2"/>
            </a:solidFill>
          </a:endParaRPr>
        </a:p>
      </dsp:txBody>
      <dsp:txXfrm>
        <a:off x="9441544" y="0"/>
        <a:ext cx="1856882" cy="2160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43156B-D500-4C92-AFC6-C18C1CECC48D}">
      <dsp:nvSpPr>
        <dsp:cNvPr id="0" name=""/>
        <dsp:cNvSpPr/>
      </dsp:nvSpPr>
      <dsp:spPr>
        <a:xfrm>
          <a:off x="5572" y="0"/>
          <a:ext cx="2072882" cy="216000"/>
        </a:xfrm>
        <a:prstGeom prst="chevron">
          <a:avLst/>
        </a:prstGeom>
        <a:solidFill>
          <a:srgbClr val="E2E8C7"/>
        </a:solidFill>
        <a:ln w="12700" cap="flat" cmpd="sng" algn="ctr">
          <a:solidFill>
            <a:srgbClr val="E8EDD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1"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Highlights</a:t>
          </a:r>
          <a:endParaRPr lang="de-DE" sz="1000" b="1" kern="1200" dirty="0">
            <a:solidFill>
              <a:schemeClr val="tx2"/>
            </a:solidFill>
          </a:endParaRPr>
        </a:p>
      </dsp:txBody>
      <dsp:txXfrm>
        <a:off x="113572" y="0"/>
        <a:ext cx="1856882" cy="216000"/>
      </dsp:txXfrm>
    </dsp:sp>
    <dsp:sp modelId="{9E20FAA1-CA10-4308-9020-7505D7EC2CD0}">
      <dsp:nvSpPr>
        <dsp:cNvPr id="0" name=""/>
        <dsp:cNvSpPr/>
      </dsp:nvSpPr>
      <dsp:spPr>
        <a:xfrm>
          <a:off x="1871166"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Research </a:t>
          </a:r>
          <a:r>
            <a:rPr lang="de-DE" sz="1000" kern="1200" dirty="0">
              <a:solidFill>
                <a:schemeClr val="tx2">
                  <a:alpha val="30000"/>
                </a:schemeClr>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motivation</a:t>
          </a:r>
          <a:endParaRPr lang="de-DE" sz="1000" kern="1200" dirty="0">
            <a:solidFill>
              <a:schemeClr val="tx2">
                <a:alpha val="30000"/>
              </a:schemeClr>
            </a:solidFill>
          </a:endParaRPr>
        </a:p>
      </dsp:txBody>
      <dsp:txXfrm>
        <a:off x="1979166" y="0"/>
        <a:ext cx="1856882" cy="216000"/>
      </dsp:txXfrm>
    </dsp:sp>
    <dsp:sp modelId="{14A38BAE-E6E1-4B49-95BF-6BD95B603C5A}">
      <dsp:nvSpPr>
        <dsp:cNvPr id="0" name=""/>
        <dsp:cNvSpPr/>
      </dsp:nvSpPr>
      <dsp:spPr>
        <a:xfrm>
          <a:off x="3736761"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kern="1200" dirty="0" smtClean="0">
              <a:solidFill>
                <a:schemeClr val="tx2"/>
              </a:solidFill>
              <a:hlinkClick xmlns:r="http://schemas.openxmlformats.org/officeDocument/2006/relationships" r:id="" action="ppaction://hlinksldjump"/>
            </a:rPr>
            <a:t>Sensor </a:t>
          </a:r>
          <a:r>
            <a:rPr lang="de-DE" sz="1000" kern="1200" dirty="0" err="1" smtClean="0">
              <a:solidFill>
                <a:schemeClr val="tx2"/>
              </a:solidFill>
              <a:hlinkClick xmlns:r="http://schemas.openxmlformats.org/officeDocument/2006/relationships" r:id="" action="ppaction://hlinksldjump"/>
            </a:rPr>
            <a:t>network</a:t>
          </a:r>
          <a:r>
            <a:rPr lang="de-DE" sz="1000" kern="1200" dirty="0" smtClean="0">
              <a:solidFill>
                <a:schemeClr val="tx2"/>
              </a:solidFill>
              <a:hlinkClick xmlns:r="http://schemas.openxmlformats.org/officeDocument/2006/relationships" r:id="" action="ppaction://hlinksldjump"/>
            </a:rPr>
            <a:t> &amp; </a:t>
          </a:r>
          <a:r>
            <a:rPr lang="de-DE" sz="1000" kern="1200" dirty="0" err="1" smtClean="0">
              <a:solidFill>
                <a:schemeClr val="tx2"/>
              </a:solidFill>
              <a:hlinkClick xmlns:r="http://schemas.openxmlformats.org/officeDocument/2006/relationships" r:id="" action="ppaction://hlinksldjump"/>
            </a:rPr>
            <a:t>dataset</a:t>
          </a:r>
          <a:endParaRPr lang="de-DE" sz="1000" kern="1200" dirty="0" smtClean="0">
            <a:solidFill>
              <a:schemeClr val="tx2"/>
            </a:solidFill>
          </a:endParaRPr>
        </a:p>
      </dsp:txBody>
      <dsp:txXfrm>
        <a:off x="3844761" y="0"/>
        <a:ext cx="1856882" cy="216000"/>
      </dsp:txXfrm>
    </dsp:sp>
    <dsp:sp modelId="{D8FDAAF1-A56B-44E7-B986-452D539316C3}">
      <dsp:nvSpPr>
        <dsp:cNvPr id="0" name=""/>
        <dsp:cNvSpPr/>
      </dsp:nvSpPr>
      <dsp:spPr>
        <a:xfrm>
          <a:off x="5602355"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Spatial </a:t>
          </a:r>
          <a:r>
            <a:rPr lang="de-DE" sz="1000" kern="1200" dirty="0">
              <a:solidFill>
                <a:schemeClr val="tx2">
                  <a:alpha val="30000"/>
                </a:schemeClr>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variability</a:t>
          </a:r>
          <a:endParaRPr lang="de-DE" sz="1000" kern="1200" dirty="0">
            <a:solidFill>
              <a:schemeClr val="tx2">
                <a:alpha val="30000"/>
              </a:schemeClr>
            </a:solidFill>
          </a:endParaRPr>
        </a:p>
      </dsp:txBody>
      <dsp:txXfrm>
        <a:off x="5710355" y="0"/>
        <a:ext cx="1856882" cy="216000"/>
      </dsp:txXfrm>
    </dsp:sp>
    <dsp:sp modelId="{8D5BAE15-73B3-44AF-B08A-EEB910882B56}">
      <dsp:nvSpPr>
        <dsp:cNvPr id="0" name=""/>
        <dsp:cNvSpPr/>
      </dsp:nvSpPr>
      <dsp:spPr>
        <a:xfrm>
          <a:off x="7467950"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Temporal dynamics</a:t>
          </a:r>
          <a:endParaRPr lang="de-DE" sz="1000" kern="1200" dirty="0">
            <a:solidFill>
              <a:schemeClr val="tx2"/>
            </a:solidFill>
          </a:endParaRPr>
        </a:p>
      </dsp:txBody>
      <dsp:txXfrm>
        <a:off x="7575950" y="0"/>
        <a:ext cx="1856882" cy="216000"/>
      </dsp:txXfrm>
    </dsp:sp>
    <dsp:sp modelId="{CF34954E-A71E-465A-9BF7-237C64064711}">
      <dsp:nvSpPr>
        <dsp:cNvPr id="0" name=""/>
        <dsp:cNvSpPr/>
      </dsp:nvSpPr>
      <dsp:spPr>
        <a:xfrm>
          <a:off x="9333544" y="0"/>
          <a:ext cx="2072882" cy="216000"/>
        </a:xfrm>
        <a:prstGeom prst="chevron">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Conclusion &amp; Outlook</a:t>
          </a:r>
          <a:endParaRPr lang="de-DE" sz="1000" kern="1200" dirty="0">
            <a:solidFill>
              <a:schemeClr val="tx2"/>
            </a:solidFill>
          </a:endParaRPr>
        </a:p>
      </dsp:txBody>
      <dsp:txXfrm>
        <a:off x="9441544" y="0"/>
        <a:ext cx="1856882" cy="2160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43156B-D500-4C92-AFC6-C18C1CECC48D}">
      <dsp:nvSpPr>
        <dsp:cNvPr id="0" name=""/>
        <dsp:cNvSpPr/>
      </dsp:nvSpPr>
      <dsp:spPr>
        <a:xfrm>
          <a:off x="5572" y="0"/>
          <a:ext cx="2072882" cy="216000"/>
        </a:xfrm>
        <a:prstGeom prst="chevron">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Highlights</a:t>
          </a:r>
          <a:endParaRPr lang="de-DE" sz="1000" b="0" kern="1200" dirty="0">
            <a:solidFill>
              <a:schemeClr val="tx2"/>
            </a:solidFill>
          </a:endParaRPr>
        </a:p>
      </dsp:txBody>
      <dsp:txXfrm>
        <a:off x="113572" y="0"/>
        <a:ext cx="1856882" cy="216000"/>
      </dsp:txXfrm>
    </dsp:sp>
    <dsp:sp modelId="{9E20FAA1-CA10-4308-9020-7505D7EC2CD0}">
      <dsp:nvSpPr>
        <dsp:cNvPr id="0" name=""/>
        <dsp:cNvSpPr/>
      </dsp:nvSpPr>
      <dsp:spPr>
        <a:xfrm>
          <a:off x="1871166" y="0"/>
          <a:ext cx="2072882" cy="216000"/>
        </a:xfrm>
        <a:prstGeom prst="chevron">
          <a:avLst/>
        </a:prstGeom>
        <a:solidFill>
          <a:srgbClr val="E2E8C7"/>
        </a:solid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1"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Research </a:t>
          </a:r>
          <a:r>
            <a:rPr lang="de-DE" sz="1000" b="1" kern="1200" dirty="0">
              <a:solidFill>
                <a:schemeClr val="tx2">
                  <a:alpha val="30000"/>
                </a:schemeClr>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motivation</a:t>
          </a:r>
          <a:endParaRPr lang="de-DE" sz="1000" b="1" kern="1200" dirty="0">
            <a:solidFill>
              <a:schemeClr val="tx2">
                <a:alpha val="30000"/>
              </a:schemeClr>
            </a:solidFill>
          </a:endParaRPr>
        </a:p>
      </dsp:txBody>
      <dsp:txXfrm>
        <a:off x="1979166" y="0"/>
        <a:ext cx="1856882" cy="216000"/>
      </dsp:txXfrm>
    </dsp:sp>
    <dsp:sp modelId="{14A38BAE-E6E1-4B49-95BF-6BD95B603C5A}">
      <dsp:nvSpPr>
        <dsp:cNvPr id="0" name=""/>
        <dsp:cNvSpPr/>
      </dsp:nvSpPr>
      <dsp:spPr>
        <a:xfrm>
          <a:off x="3736761"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kern="1200" dirty="0" smtClean="0">
              <a:solidFill>
                <a:schemeClr val="tx2"/>
              </a:solidFill>
              <a:hlinkClick xmlns:r="http://schemas.openxmlformats.org/officeDocument/2006/relationships" r:id="" action="ppaction://hlinksldjump"/>
            </a:rPr>
            <a:t>Sensor </a:t>
          </a:r>
          <a:r>
            <a:rPr lang="de-DE" sz="1000" kern="1200" dirty="0" err="1" smtClean="0">
              <a:solidFill>
                <a:schemeClr val="tx2"/>
              </a:solidFill>
              <a:hlinkClick xmlns:r="http://schemas.openxmlformats.org/officeDocument/2006/relationships" r:id="" action="ppaction://hlinksldjump"/>
            </a:rPr>
            <a:t>network</a:t>
          </a:r>
          <a:r>
            <a:rPr lang="de-DE" sz="1000" kern="1200" dirty="0" smtClean="0">
              <a:solidFill>
                <a:schemeClr val="tx2"/>
              </a:solidFill>
              <a:hlinkClick xmlns:r="http://schemas.openxmlformats.org/officeDocument/2006/relationships" r:id="" action="ppaction://hlinksldjump"/>
            </a:rPr>
            <a:t> &amp; </a:t>
          </a:r>
          <a:r>
            <a:rPr lang="de-DE" sz="1000" kern="1200" dirty="0" err="1" smtClean="0">
              <a:solidFill>
                <a:schemeClr val="tx2"/>
              </a:solidFill>
              <a:hlinkClick xmlns:r="http://schemas.openxmlformats.org/officeDocument/2006/relationships" r:id="" action="ppaction://hlinksldjump"/>
            </a:rPr>
            <a:t>dataset</a:t>
          </a:r>
          <a:endParaRPr lang="de-DE" sz="1000" kern="1200" dirty="0" smtClean="0">
            <a:solidFill>
              <a:schemeClr val="tx2"/>
            </a:solidFill>
          </a:endParaRPr>
        </a:p>
      </dsp:txBody>
      <dsp:txXfrm>
        <a:off x="3844761" y="0"/>
        <a:ext cx="1856882" cy="216000"/>
      </dsp:txXfrm>
    </dsp:sp>
    <dsp:sp modelId="{D8FDAAF1-A56B-44E7-B986-452D539316C3}">
      <dsp:nvSpPr>
        <dsp:cNvPr id="0" name=""/>
        <dsp:cNvSpPr/>
      </dsp:nvSpPr>
      <dsp:spPr>
        <a:xfrm>
          <a:off x="5602355"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Spatial </a:t>
          </a:r>
          <a:r>
            <a:rPr lang="de-DE" sz="1000" kern="1200" dirty="0">
              <a:solidFill>
                <a:schemeClr val="tx2">
                  <a:alpha val="30000"/>
                </a:schemeClr>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variability</a:t>
          </a:r>
          <a:endParaRPr lang="de-DE" sz="1000" kern="1200" dirty="0">
            <a:solidFill>
              <a:schemeClr val="tx2">
                <a:alpha val="30000"/>
              </a:schemeClr>
            </a:solidFill>
          </a:endParaRPr>
        </a:p>
      </dsp:txBody>
      <dsp:txXfrm>
        <a:off x="5710355" y="0"/>
        <a:ext cx="1856882" cy="216000"/>
      </dsp:txXfrm>
    </dsp:sp>
    <dsp:sp modelId="{8D5BAE15-73B3-44AF-B08A-EEB910882B56}">
      <dsp:nvSpPr>
        <dsp:cNvPr id="0" name=""/>
        <dsp:cNvSpPr/>
      </dsp:nvSpPr>
      <dsp:spPr>
        <a:xfrm>
          <a:off x="7467950"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Temporal dynamics</a:t>
          </a:r>
          <a:endParaRPr lang="de-DE" sz="1000" kern="1200" dirty="0">
            <a:solidFill>
              <a:schemeClr val="tx2"/>
            </a:solidFill>
          </a:endParaRPr>
        </a:p>
      </dsp:txBody>
      <dsp:txXfrm>
        <a:off x="7575950" y="0"/>
        <a:ext cx="1856882" cy="216000"/>
      </dsp:txXfrm>
    </dsp:sp>
    <dsp:sp modelId="{CF34954E-A71E-465A-9BF7-237C64064711}">
      <dsp:nvSpPr>
        <dsp:cNvPr id="0" name=""/>
        <dsp:cNvSpPr/>
      </dsp:nvSpPr>
      <dsp:spPr>
        <a:xfrm>
          <a:off x="9333544" y="0"/>
          <a:ext cx="2072882" cy="216000"/>
        </a:xfrm>
        <a:prstGeom prst="chevron">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Conclusion &amp; Outlook</a:t>
          </a:r>
          <a:endParaRPr lang="de-DE" sz="1000" kern="1200" dirty="0">
            <a:solidFill>
              <a:schemeClr val="tx2"/>
            </a:solidFill>
          </a:endParaRPr>
        </a:p>
      </dsp:txBody>
      <dsp:txXfrm>
        <a:off x="9441544" y="0"/>
        <a:ext cx="1856882" cy="2160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43156B-D500-4C92-AFC6-C18C1CECC48D}">
      <dsp:nvSpPr>
        <dsp:cNvPr id="0" name=""/>
        <dsp:cNvSpPr/>
      </dsp:nvSpPr>
      <dsp:spPr>
        <a:xfrm>
          <a:off x="5572" y="0"/>
          <a:ext cx="2072882" cy="216000"/>
        </a:xfrm>
        <a:prstGeom prst="chevron">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Highlights</a:t>
          </a:r>
          <a:endParaRPr lang="de-DE" sz="1000" b="0" kern="1200" dirty="0">
            <a:solidFill>
              <a:schemeClr val="tx2"/>
            </a:solidFill>
          </a:endParaRPr>
        </a:p>
      </dsp:txBody>
      <dsp:txXfrm>
        <a:off x="113572" y="0"/>
        <a:ext cx="1856882" cy="216000"/>
      </dsp:txXfrm>
    </dsp:sp>
    <dsp:sp modelId="{9E20FAA1-CA10-4308-9020-7505D7EC2CD0}">
      <dsp:nvSpPr>
        <dsp:cNvPr id="0" name=""/>
        <dsp:cNvSpPr/>
      </dsp:nvSpPr>
      <dsp:spPr>
        <a:xfrm>
          <a:off x="1871166" y="0"/>
          <a:ext cx="2072882" cy="216000"/>
        </a:xfrm>
        <a:prstGeom prst="chevron">
          <a:avLst/>
        </a:prstGeom>
        <a:solidFill>
          <a:srgbClr val="E2E8C7"/>
        </a:solid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b="1"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Research </a:t>
          </a:r>
          <a:r>
            <a:rPr lang="de-DE" sz="1000" b="1" kern="1200" dirty="0">
              <a:solidFill>
                <a:schemeClr val="tx2">
                  <a:alpha val="30000"/>
                </a:schemeClr>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motivation</a:t>
          </a:r>
          <a:endParaRPr lang="de-DE" sz="1000" b="1" kern="1200" dirty="0">
            <a:solidFill>
              <a:schemeClr val="tx2">
                <a:alpha val="30000"/>
              </a:schemeClr>
            </a:solidFill>
          </a:endParaRPr>
        </a:p>
      </dsp:txBody>
      <dsp:txXfrm>
        <a:off x="1979166" y="0"/>
        <a:ext cx="1856882" cy="216000"/>
      </dsp:txXfrm>
    </dsp:sp>
    <dsp:sp modelId="{14A38BAE-E6E1-4B49-95BF-6BD95B603C5A}">
      <dsp:nvSpPr>
        <dsp:cNvPr id="0" name=""/>
        <dsp:cNvSpPr/>
      </dsp:nvSpPr>
      <dsp:spPr>
        <a:xfrm>
          <a:off x="3736761"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kern="1200" dirty="0" smtClean="0">
              <a:solidFill>
                <a:schemeClr val="tx2"/>
              </a:solidFill>
              <a:hlinkClick xmlns:r="http://schemas.openxmlformats.org/officeDocument/2006/relationships" r:id="" action="ppaction://hlinksldjump"/>
            </a:rPr>
            <a:t>Sensor </a:t>
          </a:r>
          <a:r>
            <a:rPr lang="de-DE" sz="1000" kern="1200" dirty="0" err="1" smtClean="0">
              <a:solidFill>
                <a:schemeClr val="tx2"/>
              </a:solidFill>
              <a:hlinkClick xmlns:r="http://schemas.openxmlformats.org/officeDocument/2006/relationships" r:id="" action="ppaction://hlinksldjump"/>
            </a:rPr>
            <a:t>network</a:t>
          </a:r>
          <a:r>
            <a:rPr lang="de-DE" sz="1000" kern="1200" dirty="0" smtClean="0">
              <a:solidFill>
                <a:schemeClr val="tx2"/>
              </a:solidFill>
              <a:hlinkClick xmlns:r="http://schemas.openxmlformats.org/officeDocument/2006/relationships" r:id="" action="ppaction://hlinksldjump"/>
            </a:rPr>
            <a:t> &amp; </a:t>
          </a:r>
          <a:r>
            <a:rPr lang="de-DE" sz="1000" kern="1200" dirty="0" err="1" smtClean="0">
              <a:solidFill>
                <a:schemeClr val="tx2"/>
              </a:solidFill>
              <a:hlinkClick xmlns:r="http://schemas.openxmlformats.org/officeDocument/2006/relationships" r:id="" action="ppaction://hlinksldjump"/>
            </a:rPr>
            <a:t>dataset</a:t>
          </a:r>
          <a:endParaRPr lang="de-DE" sz="1000" kern="1200" dirty="0" smtClean="0">
            <a:solidFill>
              <a:schemeClr val="tx2"/>
            </a:solidFill>
          </a:endParaRPr>
        </a:p>
      </dsp:txBody>
      <dsp:txXfrm>
        <a:off x="3844761" y="0"/>
        <a:ext cx="1856882" cy="216000"/>
      </dsp:txXfrm>
    </dsp:sp>
    <dsp:sp modelId="{D8FDAAF1-A56B-44E7-B986-452D539316C3}">
      <dsp:nvSpPr>
        <dsp:cNvPr id="0" name=""/>
        <dsp:cNvSpPr/>
      </dsp:nvSpPr>
      <dsp:spPr>
        <a:xfrm>
          <a:off x="5602355"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Spatial </a:t>
          </a:r>
          <a:r>
            <a:rPr lang="de-DE" sz="1000" kern="1200" dirty="0">
              <a:solidFill>
                <a:schemeClr val="tx2">
                  <a:alpha val="30000"/>
                </a:schemeClr>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variability</a:t>
          </a:r>
          <a:endParaRPr lang="de-DE" sz="1000" kern="1200" dirty="0">
            <a:solidFill>
              <a:schemeClr val="tx2">
                <a:alpha val="30000"/>
              </a:schemeClr>
            </a:solidFill>
          </a:endParaRPr>
        </a:p>
      </dsp:txBody>
      <dsp:txXfrm>
        <a:off x="5710355" y="0"/>
        <a:ext cx="1856882" cy="216000"/>
      </dsp:txXfrm>
    </dsp:sp>
    <dsp:sp modelId="{8D5BAE15-73B3-44AF-B08A-EEB910882B56}">
      <dsp:nvSpPr>
        <dsp:cNvPr id="0" name=""/>
        <dsp:cNvSpPr/>
      </dsp:nvSpPr>
      <dsp:spPr>
        <a:xfrm>
          <a:off x="7467950" y="0"/>
          <a:ext cx="2072882" cy="216000"/>
        </a:xfrm>
        <a:prstGeom prst="chevron">
          <a:avLst/>
        </a:prstGeom>
        <a:no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Temporal dynamics</a:t>
          </a:r>
          <a:endParaRPr lang="de-DE" sz="1000" kern="1200" dirty="0">
            <a:solidFill>
              <a:schemeClr val="tx2"/>
            </a:solidFill>
          </a:endParaRPr>
        </a:p>
      </dsp:txBody>
      <dsp:txXfrm>
        <a:off x="7575950" y="0"/>
        <a:ext cx="1856882" cy="216000"/>
      </dsp:txXfrm>
    </dsp:sp>
    <dsp:sp modelId="{CF34954E-A71E-465A-9BF7-237C64064711}">
      <dsp:nvSpPr>
        <dsp:cNvPr id="0" name=""/>
        <dsp:cNvSpPr/>
      </dsp:nvSpPr>
      <dsp:spPr>
        <a:xfrm>
          <a:off x="9333544" y="0"/>
          <a:ext cx="2072882" cy="216000"/>
        </a:xfrm>
        <a:prstGeom prst="chevron">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de-DE" sz="1000" kern="1200" dirty="0">
              <a:solidFill>
                <a:schemeClr val="tx2"/>
              </a:solidFill>
              <a:hlinkClick xmlns:r="http://schemas.openxmlformats.org/officeDocument/2006/relationships" r:id="" action="ppaction://hlinksldjump">
                <a:extLst>
                  <a:ext uri="{A12FA001-AC4F-418D-AE19-62706E023703}">
                    <ahyp:hlinkClr xmlns="" xmlns:ahyp="http://schemas.microsoft.com/office/drawing/2018/hyperlinkcolor" val="tx"/>
                  </a:ext>
                </a:extLst>
              </a:hlinkClick>
            </a:rPr>
            <a:t>Conclusion &amp; Outlook</a:t>
          </a:r>
          <a:endParaRPr lang="de-DE" sz="1000" kern="1200" dirty="0">
            <a:solidFill>
              <a:schemeClr val="tx2"/>
            </a:solidFill>
          </a:endParaRPr>
        </a:p>
      </dsp:txBody>
      <dsp:txXfrm>
        <a:off x="9441544" y="0"/>
        <a:ext cx="1856882" cy="21600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9" name="PlaceHolder 1"/>
          <p:cNvSpPr>
            <a:spLocks noGrp="1" noRot="1" noChangeAspect="1"/>
          </p:cNvSpPr>
          <p:nvPr>
            <p:ph type="sldImg"/>
          </p:nvPr>
        </p:nvSpPr>
        <p:spPr>
          <a:xfrm>
            <a:off x="0" y="812520"/>
            <a:ext cx="0" cy="0"/>
          </a:xfrm>
          <a:prstGeom prst="rect">
            <a:avLst/>
          </a:prstGeom>
          <a:noFill/>
          <a:ln w="0">
            <a:noFill/>
          </a:ln>
        </p:spPr>
        <p:txBody>
          <a:bodyPr lIns="0" tIns="0" rIns="0" bIns="0" anchor="ctr">
            <a:noAutofit/>
          </a:bodyPr>
          <a:lstStyle/>
          <a:p>
            <a:r>
              <a:rPr lang="en-US" sz="4800" b="1" u="none" strike="noStrike">
                <a:solidFill>
                  <a:schemeClr val="dk1"/>
                </a:solidFill>
                <a:effectLst/>
                <a:uFillTx/>
                <a:latin typeface="Arial"/>
              </a:rPr>
              <a:t>Folie mittels Klicken verschieben</a:t>
            </a:r>
          </a:p>
        </p:txBody>
      </p:sp>
      <p:sp>
        <p:nvSpPr>
          <p:cNvPr id="140"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indent="0" algn="l">
              <a:buNone/>
            </a:pPr>
            <a:r>
              <a:rPr lang="de-DE" sz="2000" b="0" u="none" strike="noStrike">
                <a:solidFill>
                  <a:srgbClr val="FFFFFF"/>
                </a:solidFill>
                <a:effectLst/>
                <a:uFillTx/>
                <a:latin typeface="Calibri"/>
              </a:rPr>
              <a:t>Format der Notizen mittels Klicken bearbeiten</a:t>
            </a:r>
          </a:p>
        </p:txBody>
      </p:sp>
      <p:sp>
        <p:nvSpPr>
          <p:cNvPr id="141"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pPr indent="0" algn="l">
              <a:buNone/>
            </a:pPr>
            <a:r>
              <a:rPr lang="de-DE" sz="1400" b="0" u="none" strike="noStrike">
                <a:solidFill>
                  <a:srgbClr val="FFFFFF"/>
                </a:solidFill>
                <a:effectLst/>
                <a:uFillTx/>
                <a:latin typeface="Calibri"/>
              </a:rPr>
              <a:t>&lt;Kopfzeile&gt;</a:t>
            </a:r>
          </a:p>
        </p:txBody>
      </p:sp>
      <p:sp>
        <p:nvSpPr>
          <p:cNvPr id="142" name="PlaceHolder 4"/>
          <p:cNvSpPr>
            <a:spLocks noGrp="1"/>
          </p:cNvSpPr>
          <p:nvPr>
            <p:ph type="dt" idx="39"/>
          </p:nvPr>
        </p:nvSpPr>
        <p:spPr>
          <a:xfrm>
            <a:off x="4278960" y="0"/>
            <a:ext cx="3280680" cy="534240"/>
          </a:xfrm>
          <a:prstGeom prst="rect">
            <a:avLst/>
          </a:prstGeom>
          <a:noFill/>
          <a:ln w="0">
            <a:noFill/>
          </a:ln>
        </p:spPr>
        <p:txBody>
          <a:bodyPr lIns="0" tIns="0" rIns="0" bIns="0" anchor="t">
            <a:noAutofit/>
          </a:bodyPr>
          <a:lstStyle>
            <a:lvl1pPr indent="0" algn="r">
              <a:buNone/>
              <a:defRPr lang="de-DE" sz="1400" b="0" u="none" strike="noStrike">
                <a:solidFill>
                  <a:srgbClr val="FFFFFF"/>
                </a:solidFill>
                <a:effectLst/>
                <a:uFillTx/>
                <a:latin typeface="Calibri"/>
              </a:defRPr>
            </a:lvl1pPr>
          </a:lstStyle>
          <a:p>
            <a:pPr indent="0" algn="r">
              <a:buNone/>
            </a:pPr>
            <a:r>
              <a:rPr lang="de-DE" sz="1400" b="0" u="none" strike="noStrike">
                <a:solidFill>
                  <a:srgbClr val="FFFFFF"/>
                </a:solidFill>
                <a:effectLst/>
                <a:uFillTx/>
                <a:latin typeface="Calibri"/>
              </a:rPr>
              <a:t>&lt;Datum/Uhrzeit&gt;</a:t>
            </a:r>
          </a:p>
        </p:txBody>
      </p:sp>
      <p:sp>
        <p:nvSpPr>
          <p:cNvPr id="143" name="PlaceHolder 5"/>
          <p:cNvSpPr>
            <a:spLocks noGrp="1"/>
          </p:cNvSpPr>
          <p:nvPr>
            <p:ph type="ftr" idx="40"/>
          </p:nvPr>
        </p:nvSpPr>
        <p:spPr>
          <a:xfrm>
            <a:off x="0" y="10157400"/>
            <a:ext cx="3280680" cy="534240"/>
          </a:xfrm>
          <a:prstGeom prst="rect">
            <a:avLst/>
          </a:prstGeom>
          <a:noFill/>
          <a:ln w="0">
            <a:noFill/>
          </a:ln>
        </p:spPr>
        <p:txBody>
          <a:bodyPr lIns="0" tIns="0" rIns="0" bIns="0" anchor="b">
            <a:noAutofit/>
          </a:bodyPr>
          <a:lstStyle>
            <a:lvl1pPr indent="0" algn="l">
              <a:buNone/>
              <a:defRPr lang="de-DE" sz="1400" b="0" u="none" strike="noStrike">
                <a:solidFill>
                  <a:srgbClr val="FFFFFF"/>
                </a:solidFill>
                <a:effectLst/>
                <a:uFillTx/>
                <a:latin typeface="Calibri"/>
              </a:defRPr>
            </a:lvl1pPr>
          </a:lstStyle>
          <a:p>
            <a:pPr indent="0" algn="l">
              <a:buNone/>
            </a:pPr>
            <a:r>
              <a:rPr lang="de-DE" sz="1400" b="0" u="none" strike="noStrike">
                <a:solidFill>
                  <a:srgbClr val="FFFFFF"/>
                </a:solidFill>
                <a:effectLst/>
                <a:uFillTx/>
                <a:latin typeface="Calibri"/>
              </a:rPr>
              <a:t>&lt;Fußzeile&gt;</a:t>
            </a:r>
          </a:p>
        </p:txBody>
      </p:sp>
      <p:sp>
        <p:nvSpPr>
          <p:cNvPr id="144" name="PlaceHolder 6"/>
          <p:cNvSpPr>
            <a:spLocks noGrp="1"/>
          </p:cNvSpPr>
          <p:nvPr>
            <p:ph type="sldNum" idx="41"/>
          </p:nvPr>
        </p:nvSpPr>
        <p:spPr>
          <a:xfrm>
            <a:off x="4278960" y="10157400"/>
            <a:ext cx="3280680" cy="534240"/>
          </a:xfrm>
          <a:prstGeom prst="rect">
            <a:avLst/>
          </a:prstGeom>
          <a:noFill/>
          <a:ln w="0">
            <a:noFill/>
          </a:ln>
        </p:spPr>
        <p:txBody>
          <a:bodyPr lIns="0" tIns="0" rIns="0" bIns="0" anchor="b">
            <a:noAutofit/>
          </a:bodyPr>
          <a:lstStyle>
            <a:lvl1pPr indent="0" algn="r">
              <a:buNone/>
              <a:defRPr lang="de-DE" sz="1400" b="0" u="none" strike="noStrike">
                <a:solidFill>
                  <a:srgbClr val="FFFFFF"/>
                </a:solidFill>
                <a:effectLst/>
                <a:uFillTx/>
                <a:latin typeface="Calibri"/>
              </a:defRPr>
            </a:lvl1pPr>
          </a:lstStyle>
          <a:p>
            <a:pPr indent="0" algn="r">
              <a:buNone/>
            </a:pPr>
            <a:fld id="{B8E3166A-4A10-47C9-BFAB-03556EEDF14F}" type="slidenum">
              <a:rPr lang="de-DE" sz="1400" b="0" u="none" strike="noStrike">
                <a:solidFill>
                  <a:srgbClr val="FFFFFF"/>
                </a:solidFill>
                <a:effectLst/>
                <a:uFillTx/>
                <a:latin typeface="Calibri"/>
              </a:rPr>
              <a:t>‹Nr.›</a:t>
            </a:fld>
            <a:endParaRPr lang="de-DE" sz="1400" b="0" u="none" strike="noStrike">
              <a:solidFill>
                <a:srgbClr val="FFFFFF"/>
              </a:solidFill>
              <a:effectLst/>
              <a:uFillTx/>
              <a:latin typeface="Calibri"/>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PlaceHolder 1"/>
          <p:cNvSpPr>
            <a:spLocks noGrp="1" noRot="1" noChangeAspect="1"/>
          </p:cNvSpPr>
          <p:nvPr>
            <p:ph type="sldImg"/>
          </p:nvPr>
        </p:nvSpPr>
        <p:spPr>
          <a:xfrm>
            <a:off x="685800" y="1143000"/>
            <a:ext cx="5486400" cy="3086100"/>
          </a:xfrm>
          <a:prstGeom prst="rect">
            <a:avLst/>
          </a:prstGeom>
          <a:ln w="0">
            <a:noFill/>
          </a:ln>
        </p:spPr>
      </p:sp>
      <p:sp>
        <p:nvSpPr>
          <p:cNvPr id="267" name="PlaceHolder 2"/>
          <p:cNvSpPr>
            <a:spLocks noGrp="1"/>
          </p:cNvSpPr>
          <p:nvPr>
            <p:ph type="body"/>
          </p:nvPr>
        </p:nvSpPr>
        <p:spPr>
          <a:xfrm>
            <a:off x="685800" y="4400640"/>
            <a:ext cx="5485680" cy="3599640"/>
          </a:xfrm>
          <a:prstGeom prst="rect">
            <a:avLst/>
          </a:prstGeom>
          <a:noFill/>
          <a:ln w="0">
            <a:noFill/>
          </a:ln>
        </p:spPr>
        <p:txBody>
          <a:bodyPr lIns="91440" tIns="45720" rIns="91440" bIns="45720" anchor="t">
            <a:noAutofit/>
          </a:bodyPr>
          <a:lstStyle/>
          <a:p>
            <a:pPr indent="0" algn="l">
              <a:buNone/>
            </a:pPr>
            <a:endParaRPr lang="de-DE" sz="1800" b="0" u="none" strike="noStrike">
              <a:solidFill>
                <a:srgbClr val="FFFFFF"/>
              </a:solidFill>
              <a:effectLst/>
              <a:uFillTx/>
              <a:latin typeface="Calibri"/>
            </a:endParaRPr>
          </a:p>
        </p:txBody>
      </p:sp>
      <p:sp>
        <p:nvSpPr>
          <p:cNvPr id="268" name="PlaceHolder 3"/>
          <p:cNvSpPr>
            <a:spLocks noGrp="1"/>
          </p:cNvSpPr>
          <p:nvPr>
            <p:ph type="sldNum" idx="56"/>
          </p:nvPr>
        </p:nvSpPr>
        <p:spPr>
          <a:xfrm>
            <a:off x="3884760" y="8685360"/>
            <a:ext cx="2971080" cy="457920"/>
          </a:xfrm>
          <a:prstGeom prst="rect">
            <a:avLst/>
          </a:prstGeom>
          <a:noFill/>
          <a:ln w="0">
            <a:noFill/>
          </a:ln>
        </p:spPr>
        <p:txBody>
          <a:bodyPr lIns="91440" tIns="45720" rIns="91440" bIns="45720" anchor="b">
            <a:noAutofit/>
          </a:bodyPr>
          <a:lstStyle>
            <a:lvl1pPr indent="0" algn="r">
              <a:lnSpc>
                <a:spcPct val="100000"/>
              </a:lnSpc>
              <a:buNone/>
              <a:tabLst>
                <a:tab pos="0" algn="l"/>
              </a:tabLst>
              <a:defRPr lang="de-DE" sz="1200" b="0" u="none" strike="noStrike">
                <a:solidFill>
                  <a:srgbClr val="FFFFFF"/>
                </a:solidFill>
                <a:effectLst/>
                <a:uFillTx/>
                <a:latin typeface="Calibri"/>
              </a:defRPr>
            </a:lvl1pPr>
          </a:lstStyle>
          <a:p>
            <a:pPr indent="0" algn="r">
              <a:lnSpc>
                <a:spcPct val="100000"/>
              </a:lnSpc>
              <a:buNone/>
              <a:tabLst>
                <a:tab pos="0" algn="l"/>
              </a:tabLst>
            </a:pPr>
            <a:fld id="{BB97DBAF-6F80-4D3E-BA36-7C64C55820CB}" type="slidenum">
              <a:rPr lang="de-DE" sz="1200" b="0" u="none" strike="noStrike">
                <a:solidFill>
                  <a:srgbClr val="FFFFFF"/>
                </a:solidFill>
                <a:effectLst/>
                <a:uFillTx/>
                <a:latin typeface="Calibri"/>
              </a:rPr>
              <a:t>1</a:t>
            </a:fld>
            <a:endParaRPr lang="de-DE" sz="1200" b="0" u="none" strike="noStrike">
              <a:solidFill>
                <a:srgbClr val="FFFFFF"/>
              </a:solidFill>
              <a:effectLst/>
              <a:uFillTx/>
              <a:latin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a:ln w="0">
            <a:noFill/>
          </a:ln>
        </p:spPr>
      </p:sp>
      <p:sp>
        <p:nvSpPr>
          <p:cNvPr id="288" name="PlaceHolder 2"/>
          <p:cNvSpPr>
            <a:spLocks noGrp="1"/>
          </p:cNvSpPr>
          <p:nvPr>
            <p:ph type="body"/>
          </p:nvPr>
        </p:nvSpPr>
        <p:spPr>
          <a:xfrm>
            <a:off x="685800" y="4400640"/>
            <a:ext cx="5485680" cy="3599640"/>
          </a:xfrm>
          <a:prstGeom prst="rect">
            <a:avLst/>
          </a:prstGeom>
          <a:noFill/>
          <a:ln w="0">
            <a:noFill/>
          </a:ln>
        </p:spPr>
        <p:txBody>
          <a:bodyPr lIns="91440" tIns="45720" rIns="91440" bIns="45720" anchor="t">
            <a:noAutofit/>
          </a:bodyPr>
          <a:lstStyle/>
          <a:p>
            <a:pPr indent="0" algn="l">
              <a:lnSpc>
                <a:spcPct val="100000"/>
              </a:lnSpc>
              <a:buNone/>
              <a:tabLst>
                <a:tab pos="0" algn="l"/>
              </a:tabLst>
            </a:pPr>
            <a:endParaRPr lang="de-DE" sz="2000" b="0" u="none" strike="noStrike" dirty="0">
              <a:solidFill>
                <a:srgbClr val="000000"/>
              </a:solidFill>
              <a:effectLst/>
              <a:uFillTx/>
              <a:latin typeface="Calibri"/>
            </a:endParaRPr>
          </a:p>
        </p:txBody>
      </p:sp>
      <p:sp>
        <p:nvSpPr>
          <p:cNvPr id="289" name="PlaceHolder 3"/>
          <p:cNvSpPr>
            <a:spLocks noGrp="1"/>
          </p:cNvSpPr>
          <p:nvPr>
            <p:ph type="sldNum" idx="63"/>
          </p:nvPr>
        </p:nvSpPr>
        <p:spPr>
          <a:xfrm>
            <a:off x="3884760" y="8685360"/>
            <a:ext cx="2971080" cy="457920"/>
          </a:xfrm>
          <a:prstGeom prst="rect">
            <a:avLst/>
          </a:prstGeom>
          <a:noFill/>
          <a:ln w="0">
            <a:noFill/>
          </a:ln>
        </p:spPr>
        <p:txBody>
          <a:bodyPr lIns="91440" tIns="45720" rIns="91440" bIns="45720" anchor="b">
            <a:noAutofit/>
          </a:bodyPr>
          <a:lstStyle>
            <a:lvl1pPr indent="0" algn="r" defTabSz="914400">
              <a:lnSpc>
                <a:spcPct val="100000"/>
              </a:lnSpc>
              <a:buNone/>
              <a:tabLst>
                <a:tab pos="0" algn="l"/>
              </a:tabLst>
              <a:defRPr lang="de-DE" sz="1200" b="0" u="none" strike="noStrike">
                <a:solidFill>
                  <a:schemeClr val="dk1"/>
                </a:solidFill>
                <a:effectLst/>
                <a:uFillTx/>
                <a:latin typeface="+mn-lt"/>
                <a:ea typeface="+mn-ea"/>
              </a:defRPr>
            </a:lvl1pPr>
          </a:lstStyle>
          <a:p>
            <a:pPr indent="0" algn="r" defTabSz="914400">
              <a:lnSpc>
                <a:spcPct val="100000"/>
              </a:lnSpc>
              <a:buNone/>
              <a:tabLst>
                <a:tab pos="0" algn="l"/>
              </a:tabLst>
            </a:pPr>
            <a:fld id="{F15A1571-63B2-41D2-895D-703E7DDE3D5C}" type="slidenum">
              <a:rPr lang="de-DE" sz="1200" b="0" u="none" strike="noStrike">
                <a:solidFill>
                  <a:schemeClr val="dk1"/>
                </a:solidFill>
                <a:effectLst/>
                <a:uFillTx/>
                <a:latin typeface="+mn-lt"/>
                <a:ea typeface="+mn-ea"/>
              </a:rPr>
              <a:t>10</a:t>
            </a:fld>
            <a:endParaRPr lang="de-DE" sz="1200" b="0" u="none" strike="noStrike">
              <a:solidFill>
                <a:srgbClr val="000000"/>
              </a:solidFill>
              <a:effectLst/>
              <a:uFillTx/>
              <a:latin typeface="Calibri"/>
            </a:endParaRPr>
          </a:p>
        </p:txBody>
      </p:sp>
    </p:spTree>
    <p:extLst>
      <p:ext uri="{BB962C8B-B14F-4D97-AF65-F5344CB8AC3E}">
        <p14:creationId xmlns:p14="http://schemas.microsoft.com/office/powerpoint/2010/main" val="1111569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a:ln w="0">
            <a:noFill/>
          </a:ln>
        </p:spPr>
      </p:sp>
      <p:sp>
        <p:nvSpPr>
          <p:cNvPr id="300" name="PlaceHolder 2"/>
          <p:cNvSpPr>
            <a:spLocks noGrp="1"/>
          </p:cNvSpPr>
          <p:nvPr>
            <p:ph type="body"/>
          </p:nvPr>
        </p:nvSpPr>
        <p:spPr>
          <a:xfrm>
            <a:off x="685800" y="4400640"/>
            <a:ext cx="5485680" cy="3599640"/>
          </a:xfrm>
          <a:prstGeom prst="rect">
            <a:avLst/>
          </a:prstGeom>
          <a:noFill/>
          <a:ln w="0">
            <a:noFill/>
          </a:ln>
        </p:spPr>
        <p:txBody>
          <a:bodyPr lIns="91440" tIns="45720" rIns="91440" bIns="45720" anchor="t">
            <a:noAutofit/>
          </a:bodyPr>
          <a:lstStyle/>
          <a:p>
            <a:pPr indent="0" algn="l">
              <a:lnSpc>
                <a:spcPct val="100000"/>
              </a:lnSpc>
              <a:buNone/>
              <a:tabLst>
                <a:tab pos="0" algn="l"/>
              </a:tabLst>
            </a:pPr>
            <a:endParaRPr lang="de-DE" sz="2000" b="0" u="none" strike="noStrike" dirty="0">
              <a:solidFill>
                <a:srgbClr val="000000"/>
              </a:solidFill>
              <a:effectLst/>
              <a:uFillTx/>
              <a:latin typeface="Calibri"/>
            </a:endParaRPr>
          </a:p>
        </p:txBody>
      </p:sp>
      <p:sp>
        <p:nvSpPr>
          <p:cNvPr id="301" name="PlaceHolder 3"/>
          <p:cNvSpPr>
            <a:spLocks noGrp="1"/>
          </p:cNvSpPr>
          <p:nvPr>
            <p:ph type="sldNum" idx="67"/>
          </p:nvPr>
        </p:nvSpPr>
        <p:spPr>
          <a:xfrm>
            <a:off x="3884760" y="8685360"/>
            <a:ext cx="2971080" cy="457920"/>
          </a:xfrm>
          <a:prstGeom prst="rect">
            <a:avLst/>
          </a:prstGeom>
          <a:noFill/>
          <a:ln w="0">
            <a:noFill/>
          </a:ln>
        </p:spPr>
        <p:txBody>
          <a:bodyPr lIns="91440" tIns="45720" rIns="91440" bIns="45720" anchor="b">
            <a:noAutofit/>
          </a:bodyPr>
          <a:lstStyle>
            <a:lvl1pPr indent="0" algn="r" defTabSz="914400">
              <a:lnSpc>
                <a:spcPct val="100000"/>
              </a:lnSpc>
              <a:buNone/>
              <a:tabLst>
                <a:tab pos="0" algn="l"/>
              </a:tabLst>
              <a:defRPr lang="de-DE" sz="1200" b="0" u="none" strike="noStrike">
                <a:solidFill>
                  <a:schemeClr val="dk1"/>
                </a:solidFill>
                <a:effectLst/>
                <a:uFillTx/>
                <a:latin typeface="+mn-lt"/>
                <a:ea typeface="+mn-ea"/>
              </a:defRPr>
            </a:lvl1pPr>
          </a:lstStyle>
          <a:p>
            <a:pPr indent="0" algn="r" defTabSz="914400">
              <a:lnSpc>
                <a:spcPct val="100000"/>
              </a:lnSpc>
              <a:buNone/>
              <a:tabLst>
                <a:tab pos="0" algn="l"/>
              </a:tabLst>
            </a:pPr>
            <a:fld id="{1755386B-C0AC-4E47-9D81-AFEBDEA107FC}" type="slidenum">
              <a:rPr lang="de-DE" sz="1200" b="0" u="none" strike="noStrike">
                <a:solidFill>
                  <a:schemeClr val="dk1"/>
                </a:solidFill>
                <a:effectLst/>
                <a:uFillTx/>
                <a:latin typeface="+mn-lt"/>
                <a:ea typeface="+mn-ea"/>
              </a:rPr>
              <a:t>11</a:t>
            </a:fld>
            <a:endParaRPr lang="de-DE" sz="1200" b="0" u="none" strike="noStrike">
              <a:solidFill>
                <a:srgbClr val="000000"/>
              </a:solidFill>
              <a:effectLst/>
              <a:uFillTx/>
              <a:latin typeface="Calibri"/>
            </a:endParaRPr>
          </a:p>
        </p:txBody>
      </p:sp>
    </p:spTree>
    <p:extLst>
      <p:ext uri="{BB962C8B-B14F-4D97-AF65-F5344CB8AC3E}">
        <p14:creationId xmlns:p14="http://schemas.microsoft.com/office/powerpoint/2010/main" val="784749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PlaceHolder 1"/>
          <p:cNvSpPr>
            <a:spLocks noGrp="1" noRot="1" noChangeAspect="1"/>
          </p:cNvSpPr>
          <p:nvPr>
            <p:ph type="sldImg"/>
          </p:nvPr>
        </p:nvSpPr>
        <p:spPr>
          <a:xfrm>
            <a:off x="685800" y="1143000"/>
            <a:ext cx="5486400" cy="3086100"/>
          </a:xfrm>
          <a:prstGeom prst="rect">
            <a:avLst/>
          </a:prstGeom>
          <a:ln w="0">
            <a:noFill/>
          </a:ln>
        </p:spPr>
      </p:sp>
      <p:sp>
        <p:nvSpPr>
          <p:cNvPr id="270" name="PlaceHolder 2"/>
          <p:cNvSpPr>
            <a:spLocks noGrp="1"/>
          </p:cNvSpPr>
          <p:nvPr>
            <p:ph type="body"/>
          </p:nvPr>
        </p:nvSpPr>
        <p:spPr>
          <a:xfrm>
            <a:off x="685800" y="4400640"/>
            <a:ext cx="5485680" cy="3599640"/>
          </a:xfrm>
          <a:prstGeom prst="rect">
            <a:avLst/>
          </a:prstGeom>
          <a:noFill/>
          <a:ln w="0">
            <a:noFill/>
          </a:ln>
        </p:spPr>
        <p:txBody>
          <a:bodyPr lIns="91440" tIns="45720" rIns="91440" bIns="45720" anchor="t">
            <a:noAutofit/>
          </a:bodyPr>
          <a:lstStyle/>
          <a:p>
            <a:pPr marL="342900" indent="-342900" algn="l">
              <a:lnSpc>
                <a:spcPct val="100000"/>
              </a:lnSpc>
              <a:buFontTx/>
              <a:buChar char="-"/>
              <a:tabLst>
                <a:tab pos="0" algn="l"/>
              </a:tabLst>
            </a:pPr>
            <a:r>
              <a:rPr lang="en-GB" sz="2000" b="0" u="none" strike="noStrike" noProof="0" dirty="0" smtClean="0">
                <a:solidFill>
                  <a:srgbClr val="000000"/>
                </a:solidFill>
                <a:effectLst/>
                <a:uFillTx/>
                <a:latin typeface="Calibri"/>
              </a:rPr>
              <a:t>Spatial</a:t>
            </a:r>
            <a:r>
              <a:rPr lang="de-DE" sz="2000" b="0" u="none" strike="noStrike" dirty="0" smtClean="0">
                <a:solidFill>
                  <a:srgbClr val="000000"/>
                </a:solidFill>
                <a:effectLst/>
                <a:uFillTx/>
                <a:latin typeface="Calibri"/>
              </a:rPr>
              <a:t> patterns </a:t>
            </a:r>
            <a:r>
              <a:rPr lang="en-US" sz="2000" b="0" u="none" strike="noStrike" noProof="0" dirty="0" smtClean="0">
                <a:solidFill>
                  <a:srgbClr val="000000"/>
                </a:solidFill>
                <a:effectLst/>
                <a:uFillTx/>
                <a:latin typeface="Calibri"/>
              </a:rPr>
              <a:t>are</a:t>
            </a:r>
            <a:r>
              <a:rPr lang="de-DE" sz="2000" b="0" u="none" strike="noStrike" dirty="0" smtClean="0">
                <a:solidFill>
                  <a:srgbClr val="000000"/>
                </a:solidFill>
                <a:effectLst/>
                <a:uFillTx/>
                <a:latin typeface="Calibri"/>
              </a:rPr>
              <a:t> site-</a:t>
            </a:r>
            <a:r>
              <a:rPr lang="de-DE" sz="2000" b="0" u="none" strike="noStrike" dirty="0" err="1" smtClean="0">
                <a:solidFill>
                  <a:srgbClr val="000000"/>
                </a:solidFill>
                <a:effectLst/>
                <a:uFillTx/>
                <a:latin typeface="Calibri"/>
              </a:rPr>
              <a:t>specifc</a:t>
            </a:r>
            <a:r>
              <a:rPr lang="de-DE" sz="2000" b="0" u="none" strike="noStrike" dirty="0" smtClean="0">
                <a:solidFill>
                  <a:srgbClr val="000000"/>
                </a:solidFill>
                <a:effectLst/>
                <a:uFillTx/>
                <a:latin typeface="Calibri"/>
              </a:rPr>
              <a:t> </a:t>
            </a:r>
            <a:r>
              <a:rPr lang="de-DE" sz="2000" b="0" u="none" strike="noStrike" dirty="0" err="1" smtClean="0">
                <a:solidFill>
                  <a:srgbClr val="000000"/>
                </a:solidFill>
                <a:effectLst/>
                <a:uFillTx/>
                <a:latin typeface="Calibri"/>
              </a:rPr>
              <a:t>and</a:t>
            </a:r>
            <a:r>
              <a:rPr lang="de-DE" sz="2000" b="0" u="none" strike="noStrike" dirty="0" smtClean="0">
                <a:solidFill>
                  <a:srgbClr val="000000"/>
                </a:solidFill>
                <a:effectLst/>
                <a:uFillTx/>
                <a:latin typeface="Calibri"/>
              </a:rPr>
              <a:t> </a:t>
            </a:r>
            <a:r>
              <a:rPr lang="de-DE" sz="2000" b="0" u="none" strike="noStrike" dirty="0" err="1" smtClean="0">
                <a:solidFill>
                  <a:srgbClr val="000000"/>
                </a:solidFill>
                <a:effectLst/>
                <a:uFillTx/>
                <a:latin typeface="Calibri"/>
              </a:rPr>
              <a:t>found</a:t>
            </a:r>
            <a:r>
              <a:rPr lang="de-DE" sz="2000" b="0" u="none" strike="noStrike" dirty="0" smtClean="0">
                <a:solidFill>
                  <a:srgbClr val="000000"/>
                </a:solidFill>
                <a:effectLst/>
                <a:uFillTx/>
                <a:latin typeface="Calibri"/>
              </a:rPr>
              <a:t> </a:t>
            </a:r>
            <a:r>
              <a:rPr lang="de-DE" sz="2000" b="0" u="none" strike="noStrike" dirty="0" err="1" smtClean="0">
                <a:solidFill>
                  <a:srgbClr val="000000"/>
                </a:solidFill>
                <a:effectLst/>
                <a:uFillTx/>
                <a:latin typeface="Calibri"/>
              </a:rPr>
              <a:t>to</a:t>
            </a:r>
            <a:r>
              <a:rPr lang="de-DE" sz="2000" b="0" u="none" strike="noStrike" dirty="0" smtClean="0">
                <a:solidFill>
                  <a:srgbClr val="000000"/>
                </a:solidFill>
                <a:effectLst/>
                <a:uFillTx/>
                <a:latin typeface="Calibri"/>
              </a:rPr>
              <a:t> </a:t>
            </a:r>
            <a:r>
              <a:rPr lang="de-DE" sz="2000" b="0" u="none" strike="noStrike" dirty="0" err="1" smtClean="0">
                <a:solidFill>
                  <a:srgbClr val="000000"/>
                </a:solidFill>
                <a:effectLst/>
                <a:uFillTx/>
                <a:latin typeface="Calibri"/>
              </a:rPr>
              <a:t>vary</a:t>
            </a:r>
            <a:r>
              <a:rPr lang="de-DE" sz="2000" b="0" u="none" strike="noStrike" dirty="0" smtClean="0">
                <a:solidFill>
                  <a:srgbClr val="000000"/>
                </a:solidFill>
                <a:effectLst/>
                <a:uFillTx/>
                <a:latin typeface="Calibri"/>
              </a:rPr>
              <a:t> </a:t>
            </a:r>
            <a:r>
              <a:rPr lang="de-DE" sz="2000" b="0" u="none" strike="noStrike" dirty="0" err="1" smtClean="0">
                <a:solidFill>
                  <a:srgbClr val="000000"/>
                </a:solidFill>
                <a:effectLst/>
                <a:uFillTx/>
                <a:latin typeface="Calibri"/>
              </a:rPr>
              <a:t>e.g</a:t>
            </a:r>
            <a:r>
              <a:rPr lang="de-DE" sz="2000" b="0" u="none" strike="noStrike" dirty="0" smtClean="0">
                <a:solidFill>
                  <a:srgbClr val="000000"/>
                </a:solidFill>
                <a:effectLst/>
                <a:uFillTx/>
                <a:latin typeface="Calibri"/>
              </a:rPr>
              <a:t> </a:t>
            </a:r>
            <a:r>
              <a:rPr lang="de-DE" sz="2000" b="0" u="none" strike="noStrike" dirty="0" err="1" smtClean="0">
                <a:solidFill>
                  <a:srgbClr val="000000"/>
                </a:solidFill>
                <a:effectLst/>
                <a:uFillTx/>
                <a:latin typeface="Calibri"/>
              </a:rPr>
              <a:t>with</a:t>
            </a:r>
            <a:r>
              <a:rPr lang="de-DE" sz="2000" b="0" u="none" strike="noStrike" dirty="0" smtClean="0">
                <a:solidFill>
                  <a:srgbClr val="000000"/>
                </a:solidFill>
                <a:effectLst/>
                <a:uFillTx/>
                <a:latin typeface="Calibri"/>
              </a:rPr>
              <a:t> </a:t>
            </a:r>
            <a:r>
              <a:rPr lang="de-DE" sz="2000" b="0" u="none" strike="noStrike" dirty="0" err="1" smtClean="0">
                <a:solidFill>
                  <a:srgbClr val="000000"/>
                </a:solidFill>
                <a:effectLst/>
                <a:uFillTx/>
                <a:latin typeface="Calibri"/>
              </a:rPr>
              <a:t>extent</a:t>
            </a:r>
            <a:r>
              <a:rPr lang="de-DE" sz="2000" b="0" u="none" strike="noStrike" dirty="0" smtClean="0">
                <a:solidFill>
                  <a:srgbClr val="000000"/>
                </a:solidFill>
                <a:effectLst/>
                <a:uFillTx/>
                <a:latin typeface="Calibri"/>
              </a:rPr>
              <a:t> </a:t>
            </a:r>
            <a:r>
              <a:rPr lang="de-DE" sz="2000" b="0" u="none" strike="noStrike" dirty="0" err="1" smtClean="0">
                <a:solidFill>
                  <a:srgbClr val="000000"/>
                </a:solidFill>
                <a:effectLst/>
                <a:uFillTx/>
                <a:latin typeface="Calibri"/>
              </a:rPr>
              <a:t>of</a:t>
            </a:r>
            <a:r>
              <a:rPr lang="de-DE" sz="2000" b="0" u="none" strike="noStrike" dirty="0" smtClean="0">
                <a:solidFill>
                  <a:srgbClr val="000000"/>
                </a:solidFill>
                <a:effectLst/>
                <a:uFillTx/>
                <a:latin typeface="Calibri"/>
              </a:rPr>
              <a:t> </a:t>
            </a:r>
            <a:r>
              <a:rPr lang="de-DE" sz="2000" b="0" u="none" strike="noStrike" dirty="0" err="1" smtClean="0">
                <a:solidFill>
                  <a:srgbClr val="000000"/>
                </a:solidFill>
                <a:effectLst/>
                <a:uFillTx/>
                <a:latin typeface="Calibri"/>
              </a:rPr>
              <a:t>observed</a:t>
            </a:r>
            <a:r>
              <a:rPr lang="de-DE" sz="2000" b="0" u="none" strike="noStrike" dirty="0" smtClean="0">
                <a:solidFill>
                  <a:srgbClr val="000000"/>
                </a:solidFill>
                <a:effectLst/>
                <a:uFillTx/>
                <a:latin typeface="Calibri"/>
              </a:rPr>
              <a:t> </a:t>
            </a:r>
            <a:r>
              <a:rPr lang="de-DE" sz="2000" b="0" u="none" strike="noStrike" dirty="0" err="1" smtClean="0">
                <a:solidFill>
                  <a:srgbClr val="000000"/>
                </a:solidFill>
                <a:effectLst/>
                <a:uFillTx/>
                <a:latin typeface="Calibri"/>
              </a:rPr>
              <a:t>system</a:t>
            </a:r>
            <a:r>
              <a:rPr lang="de-DE" sz="2000" b="0" u="none" strike="noStrike" dirty="0" smtClean="0">
                <a:solidFill>
                  <a:srgbClr val="000000"/>
                </a:solidFill>
                <a:effectLst/>
                <a:uFillTx/>
                <a:latin typeface="Calibri"/>
              </a:rPr>
              <a:t>, </a:t>
            </a:r>
          </a:p>
          <a:p>
            <a:pPr marL="342900" indent="-342900" algn="l">
              <a:lnSpc>
                <a:spcPct val="100000"/>
              </a:lnSpc>
              <a:buFontTx/>
              <a:buChar char="-"/>
              <a:tabLst>
                <a:tab pos="0" algn="l"/>
              </a:tabLst>
            </a:pPr>
            <a:r>
              <a:rPr lang="de-DE" sz="2000" b="0" u="none" strike="noStrike" dirty="0" err="1" smtClean="0">
                <a:solidFill>
                  <a:srgbClr val="000000"/>
                </a:solidFill>
                <a:effectLst/>
                <a:uFillTx/>
                <a:latin typeface="Calibri"/>
              </a:rPr>
              <a:t>Mirror</a:t>
            </a:r>
            <a:r>
              <a:rPr lang="de-DE" sz="2000" b="0" u="none" strike="noStrike" dirty="0" smtClean="0">
                <a:solidFill>
                  <a:srgbClr val="000000"/>
                </a:solidFill>
                <a:effectLst/>
                <a:uFillTx/>
                <a:latin typeface="Calibri"/>
              </a:rPr>
              <a:t> </a:t>
            </a:r>
            <a:r>
              <a:rPr lang="de-DE" sz="2000" b="0" u="none" strike="noStrike" dirty="0" err="1" smtClean="0">
                <a:solidFill>
                  <a:srgbClr val="000000"/>
                </a:solidFill>
                <a:effectLst/>
                <a:uFillTx/>
                <a:latin typeface="Calibri"/>
              </a:rPr>
              <a:t>the</a:t>
            </a:r>
            <a:r>
              <a:rPr lang="de-DE" sz="2000" b="0" u="none" strike="noStrike" dirty="0" smtClean="0">
                <a:solidFill>
                  <a:srgbClr val="000000"/>
                </a:solidFill>
                <a:effectLst/>
                <a:uFillTx/>
                <a:latin typeface="Calibri"/>
              </a:rPr>
              <a:t> </a:t>
            </a:r>
            <a:r>
              <a:rPr lang="de-DE" sz="2000" b="0" u="none" strike="noStrike" baseline="0" dirty="0" smtClean="0">
                <a:solidFill>
                  <a:srgbClr val="000000"/>
                </a:solidFill>
                <a:effectLst/>
                <a:uFillTx/>
                <a:latin typeface="Calibri"/>
              </a:rPr>
              <a:t>spatio-temporal </a:t>
            </a:r>
            <a:r>
              <a:rPr lang="en-GB" sz="2000" b="0" u="none" strike="noStrike" baseline="0" noProof="0" dirty="0" smtClean="0">
                <a:solidFill>
                  <a:srgbClr val="000000"/>
                </a:solidFill>
                <a:effectLst/>
                <a:uFillTx/>
                <a:latin typeface="Calibri"/>
              </a:rPr>
              <a:t>characteristics of </a:t>
            </a:r>
            <a:r>
              <a:rPr lang="en-GB" sz="2000" b="0" u="none" strike="noStrike" noProof="0" dirty="0" smtClean="0">
                <a:solidFill>
                  <a:srgbClr val="000000"/>
                </a:solidFill>
                <a:effectLst/>
                <a:uFillTx/>
                <a:latin typeface="Calibri"/>
              </a:rPr>
              <a:t> dominant controlling factors</a:t>
            </a:r>
            <a:endParaRPr lang="de-DE" sz="2000" b="0" u="none" strike="noStrike" dirty="0" smtClean="0">
              <a:solidFill>
                <a:srgbClr val="000000"/>
              </a:solidFill>
              <a:effectLst/>
              <a:uFillTx/>
              <a:latin typeface="Calibri"/>
            </a:endParaRPr>
          </a:p>
          <a:p>
            <a:pPr indent="0" algn="l" defTabSz="914400">
              <a:lnSpc>
                <a:spcPct val="100000"/>
              </a:lnSpc>
              <a:buNone/>
              <a:tabLst>
                <a:tab pos="0" algn="l"/>
              </a:tabLst>
            </a:pPr>
            <a:endParaRPr lang="en-GB" sz="2000" b="0" u="none" strike="noStrike" noProof="0" dirty="0">
              <a:solidFill>
                <a:srgbClr val="000000"/>
              </a:solidFill>
              <a:effectLst/>
              <a:uFillTx/>
              <a:latin typeface="Calibri"/>
            </a:endParaRPr>
          </a:p>
        </p:txBody>
      </p:sp>
      <p:sp>
        <p:nvSpPr>
          <p:cNvPr id="271" name="PlaceHolder 3"/>
          <p:cNvSpPr>
            <a:spLocks noGrp="1"/>
          </p:cNvSpPr>
          <p:nvPr>
            <p:ph type="sldNum" idx="57"/>
          </p:nvPr>
        </p:nvSpPr>
        <p:spPr>
          <a:xfrm>
            <a:off x="3884760" y="8685360"/>
            <a:ext cx="2971080" cy="457920"/>
          </a:xfrm>
          <a:prstGeom prst="rect">
            <a:avLst/>
          </a:prstGeom>
          <a:noFill/>
          <a:ln w="0">
            <a:noFill/>
          </a:ln>
        </p:spPr>
        <p:txBody>
          <a:bodyPr lIns="91440" tIns="45720" rIns="91440" bIns="45720" anchor="b">
            <a:noAutofit/>
          </a:bodyPr>
          <a:lstStyle>
            <a:lvl1pPr indent="0" algn="r" defTabSz="914400">
              <a:lnSpc>
                <a:spcPct val="100000"/>
              </a:lnSpc>
              <a:buNone/>
              <a:tabLst>
                <a:tab pos="0" algn="l"/>
              </a:tabLst>
              <a:defRPr lang="de-DE" sz="1200" b="0" u="none" strike="noStrike">
                <a:solidFill>
                  <a:schemeClr val="dk1"/>
                </a:solidFill>
                <a:effectLst/>
                <a:uFillTx/>
                <a:latin typeface="+mn-lt"/>
                <a:ea typeface="+mn-ea"/>
              </a:defRPr>
            </a:lvl1pPr>
          </a:lstStyle>
          <a:p>
            <a:pPr indent="0" algn="r" defTabSz="914400">
              <a:lnSpc>
                <a:spcPct val="100000"/>
              </a:lnSpc>
              <a:buNone/>
              <a:tabLst>
                <a:tab pos="0" algn="l"/>
              </a:tabLst>
            </a:pPr>
            <a:fld id="{10B1FE8F-7B4C-4328-8AAD-71CDC18CA918}" type="slidenum">
              <a:rPr lang="de-DE" sz="1200" b="0" u="none" strike="noStrike">
                <a:solidFill>
                  <a:schemeClr val="dk1"/>
                </a:solidFill>
                <a:effectLst/>
                <a:uFillTx/>
                <a:latin typeface="+mn-lt"/>
                <a:ea typeface="+mn-ea"/>
              </a:rPr>
              <a:t>13</a:t>
            </a:fld>
            <a:endParaRPr lang="de-DE" sz="1200" b="0" u="none" strike="noStrike">
              <a:solidFill>
                <a:srgbClr val="000000"/>
              </a:solidFill>
              <a:effectLst/>
              <a:uFillTx/>
              <a:latin typeface="Calibri"/>
            </a:endParaRPr>
          </a:p>
        </p:txBody>
      </p:sp>
    </p:spTree>
    <p:extLst>
      <p:ext uri="{BB962C8B-B14F-4D97-AF65-F5344CB8AC3E}">
        <p14:creationId xmlns:p14="http://schemas.microsoft.com/office/powerpoint/2010/main" val="19444980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PlaceHolder 1"/>
          <p:cNvSpPr>
            <a:spLocks noGrp="1" noRot="1" noChangeAspect="1"/>
          </p:cNvSpPr>
          <p:nvPr>
            <p:ph type="sldImg"/>
          </p:nvPr>
        </p:nvSpPr>
        <p:spPr>
          <a:xfrm>
            <a:off x="685800" y="1143000"/>
            <a:ext cx="5486400" cy="3086100"/>
          </a:xfrm>
          <a:prstGeom prst="rect">
            <a:avLst/>
          </a:prstGeom>
          <a:ln w="0">
            <a:noFill/>
          </a:ln>
        </p:spPr>
      </p:sp>
      <p:sp>
        <p:nvSpPr>
          <p:cNvPr id="273" name="PlaceHolder 2"/>
          <p:cNvSpPr>
            <a:spLocks noGrp="1"/>
          </p:cNvSpPr>
          <p:nvPr>
            <p:ph type="body"/>
          </p:nvPr>
        </p:nvSpPr>
        <p:spPr>
          <a:xfrm>
            <a:off x="685800" y="4400640"/>
            <a:ext cx="5485680" cy="3599640"/>
          </a:xfrm>
          <a:prstGeom prst="rect">
            <a:avLst/>
          </a:prstGeom>
          <a:noFill/>
          <a:ln w="0">
            <a:noFill/>
          </a:ln>
        </p:spPr>
        <p:txBody>
          <a:bodyPr lIns="91440" tIns="45720" rIns="91440" bIns="45720" anchor="t">
            <a:noAutofit/>
          </a:bodyPr>
          <a:lstStyle/>
          <a:p>
            <a:pPr marL="342900" marR="0" indent="-342900" algn="l" defTabSz="914400" rtl="0" eaLnBrk="1" fontAlgn="auto" latinLnBrk="0" hangingPunct="1">
              <a:lnSpc>
                <a:spcPct val="100000"/>
              </a:lnSpc>
              <a:spcBef>
                <a:spcPts val="0"/>
              </a:spcBef>
              <a:spcAft>
                <a:spcPts val="0"/>
              </a:spcAft>
              <a:buClr>
                <a:srgbClr val="000000"/>
              </a:buClr>
              <a:buSzTx/>
              <a:buFontTx/>
              <a:buChar char="-"/>
              <a:tabLst>
                <a:tab pos="0" algn="l"/>
              </a:tabLst>
              <a:defRPr/>
            </a:pPr>
            <a:r>
              <a:rPr lang="de-DE" sz="2000" b="0" u="none" strike="noStrike" dirty="0" err="1" smtClean="0">
                <a:solidFill>
                  <a:srgbClr val="000000"/>
                </a:solidFill>
                <a:effectLst/>
                <a:uFillTx/>
                <a:latin typeface="Calibri"/>
              </a:rPr>
              <a:t>evidence</a:t>
            </a:r>
            <a:r>
              <a:rPr lang="de-DE" sz="2000" b="0" u="none" strike="noStrike" dirty="0" smtClean="0">
                <a:solidFill>
                  <a:srgbClr val="000000"/>
                </a:solidFill>
                <a:effectLst/>
                <a:uFillTx/>
                <a:latin typeface="Calibri"/>
              </a:rPr>
              <a:t> </a:t>
            </a:r>
            <a:r>
              <a:rPr lang="de-DE" sz="2000" b="0" u="none" strike="noStrike" dirty="0" err="1" smtClean="0">
                <a:solidFill>
                  <a:srgbClr val="000000"/>
                </a:solidFill>
                <a:effectLst/>
                <a:uFillTx/>
                <a:latin typeface="Calibri"/>
              </a:rPr>
              <a:t>for</a:t>
            </a:r>
            <a:r>
              <a:rPr lang="de-DE" sz="2000" b="0" u="none" strike="noStrike" dirty="0" smtClean="0">
                <a:solidFill>
                  <a:srgbClr val="000000"/>
                </a:solidFill>
                <a:effectLst/>
                <a:uFillTx/>
                <a:latin typeface="Calibri"/>
              </a:rPr>
              <a:t> </a:t>
            </a:r>
            <a:r>
              <a:rPr lang="de-DE" sz="2000" b="0" u="none" strike="noStrike" dirty="0" err="1" smtClean="0">
                <a:solidFill>
                  <a:srgbClr val="000000"/>
                </a:solidFill>
                <a:effectLst/>
                <a:uFillTx/>
                <a:latin typeface="Calibri"/>
              </a:rPr>
              <a:t>forest</a:t>
            </a:r>
            <a:r>
              <a:rPr lang="de-DE" sz="2000" b="0" u="none" strike="noStrike" dirty="0" smtClean="0">
                <a:solidFill>
                  <a:srgbClr val="000000"/>
                </a:solidFill>
                <a:effectLst/>
                <a:uFillTx/>
                <a:latin typeface="Calibri"/>
              </a:rPr>
              <a:t> </a:t>
            </a:r>
            <a:r>
              <a:rPr lang="de-DE" sz="2000" b="0" u="none" strike="noStrike" dirty="0" err="1" smtClean="0">
                <a:solidFill>
                  <a:srgbClr val="000000"/>
                </a:solidFill>
                <a:effectLst/>
                <a:uFillTx/>
                <a:latin typeface="Calibri"/>
              </a:rPr>
              <a:t>sites</a:t>
            </a:r>
            <a:r>
              <a:rPr lang="de-DE" sz="2000" b="0" u="none" strike="noStrike" dirty="0" smtClean="0">
                <a:solidFill>
                  <a:srgbClr val="000000"/>
                </a:solidFill>
                <a:effectLst/>
                <a:uFillTx/>
                <a:latin typeface="Calibri"/>
              </a:rPr>
              <a:t> at </a:t>
            </a:r>
            <a:r>
              <a:rPr lang="de-DE" sz="2000" b="0" u="none" strike="noStrike" dirty="0" err="1" smtClean="0">
                <a:solidFill>
                  <a:srgbClr val="000000"/>
                </a:solidFill>
                <a:effectLst/>
                <a:uFillTx/>
                <a:latin typeface="Calibri"/>
              </a:rPr>
              <a:t>the</a:t>
            </a:r>
            <a:r>
              <a:rPr lang="de-DE" sz="2000" b="0" u="none" strike="noStrike" dirty="0" smtClean="0">
                <a:solidFill>
                  <a:srgbClr val="000000"/>
                </a:solidFill>
                <a:effectLst/>
                <a:uFillTx/>
                <a:latin typeface="Calibri"/>
              </a:rPr>
              <a:t> </a:t>
            </a:r>
            <a:r>
              <a:rPr lang="de-DE" sz="2000" b="0" u="none" strike="noStrike" dirty="0" err="1" smtClean="0">
                <a:solidFill>
                  <a:srgbClr val="000000"/>
                </a:solidFill>
                <a:effectLst/>
                <a:uFillTx/>
                <a:latin typeface="Calibri"/>
              </a:rPr>
              <a:t>tree</a:t>
            </a:r>
            <a:r>
              <a:rPr lang="de-DE" sz="2000" b="0" u="none" strike="noStrike" dirty="0" smtClean="0">
                <a:solidFill>
                  <a:srgbClr val="000000"/>
                </a:solidFill>
                <a:effectLst/>
                <a:uFillTx/>
                <a:latin typeface="Calibri"/>
              </a:rPr>
              <a:t>-level </a:t>
            </a:r>
            <a:r>
              <a:rPr lang="de-DE" sz="2000" b="0" u="none" strike="noStrike" dirty="0" err="1" smtClean="0">
                <a:solidFill>
                  <a:srgbClr val="000000"/>
                </a:solidFill>
                <a:effectLst/>
                <a:uFillTx/>
                <a:latin typeface="Calibri"/>
              </a:rPr>
              <a:t>is</a:t>
            </a:r>
            <a:r>
              <a:rPr lang="de-DE" sz="2000" b="0" u="none" strike="noStrike" dirty="0" smtClean="0">
                <a:solidFill>
                  <a:srgbClr val="000000"/>
                </a:solidFill>
                <a:effectLst/>
                <a:uFillTx/>
                <a:latin typeface="Calibri"/>
              </a:rPr>
              <a:t> </a:t>
            </a:r>
            <a:r>
              <a:rPr lang="de-DE" sz="2000" b="0" u="none" strike="noStrike" dirty="0" err="1" smtClean="0">
                <a:solidFill>
                  <a:srgbClr val="000000"/>
                </a:solidFill>
                <a:effectLst/>
                <a:uFillTx/>
                <a:latin typeface="Calibri"/>
              </a:rPr>
              <a:t>sparse</a:t>
            </a:r>
            <a:r>
              <a:rPr lang="de-DE" sz="2000" b="0" u="none" strike="noStrike" dirty="0" smtClean="0">
                <a:solidFill>
                  <a:srgbClr val="000000"/>
                </a:solidFill>
                <a:effectLst/>
                <a:uFillTx/>
                <a:latin typeface="Calibri"/>
              </a:rPr>
              <a:t>, </a:t>
            </a:r>
            <a:r>
              <a:rPr lang="de-DE" sz="2000" b="0" u="none" strike="noStrike" dirty="0" err="1" smtClean="0">
                <a:solidFill>
                  <a:srgbClr val="000000"/>
                </a:solidFill>
                <a:effectLst/>
                <a:uFillTx/>
                <a:latin typeface="Calibri"/>
              </a:rPr>
              <a:t>focus</a:t>
            </a:r>
            <a:r>
              <a:rPr lang="de-DE" sz="2000" b="0" u="none" strike="noStrike" dirty="0" smtClean="0">
                <a:solidFill>
                  <a:srgbClr val="000000"/>
                </a:solidFill>
                <a:effectLst/>
                <a:uFillTx/>
                <a:latin typeface="Calibri"/>
              </a:rPr>
              <a:t> on </a:t>
            </a:r>
            <a:r>
              <a:rPr lang="de-DE" sz="2000" b="0" u="none" strike="noStrike" dirty="0" err="1" smtClean="0">
                <a:solidFill>
                  <a:srgbClr val="000000"/>
                </a:solidFill>
                <a:effectLst/>
                <a:uFillTx/>
                <a:latin typeface="Calibri"/>
              </a:rPr>
              <a:t>grass</a:t>
            </a:r>
            <a:r>
              <a:rPr lang="de-DE" sz="2000" b="0" u="none" strike="noStrike" dirty="0" smtClean="0">
                <a:solidFill>
                  <a:srgbClr val="000000"/>
                </a:solidFill>
                <a:effectLst/>
                <a:uFillTx/>
                <a:latin typeface="Calibri"/>
              </a:rPr>
              <a:t>- </a:t>
            </a:r>
            <a:r>
              <a:rPr lang="de-DE" sz="2000" b="0" u="none" strike="noStrike" dirty="0" err="1" smtClean="0">
                <a:solidFill>
                  <a:srgbClr val="000000"/>
                </a:solidFill>
                <a:effectLst/>
                <a:uFillTx/>
                <a:latin typeface="Calibri"/>
              </a:rPr>
              <a:t>or</a:t>
            </a:r>
            <a:r>
              <a:rPr lang="de-DE" sz="2000" b="0" u="none" strike="noStrike" dirty="0" smtClean="0">
                <a:solidFill>
                  <a:srgbClr val="000000"/>
                </a:solidFill>
                <a:effectLst/>
                <a:uFillTx/>
                <a:latin typeface="Calibri"/>
              </a:rPr>
              <a:t> </a:t>
            </a:r>
            <a:r>
              <a:rPr lang="de-DE" sz="2000" b="0" u="none" strike="noStrike" dirty="0" err="1" smtClean="0">
                <a:solidFill>
                  <a:srgbClr val="000000"/>
                </a:solidFill>
                <a:effectLst/>
                <a:uFillTx/>
                <a:latin typeface="Calibri"/>
              </a:rPr>
              <a:t>agricultural</a:t>
            </a:r>
            <a:r>
              <a:rPr lang="de-DE" sz="2000" b="0" u="none" strike="noStrike" dirty="0" smtClean="0">
                <a:solidFill>
                  <a:srgbClr val="000000"/>
                </a:solidFill>
                <a:effectLst/>
                <a:uFillTx/>
                <a:latin typeface="Calibri"/>
              </a:rPr>
              <a:t> </a:t>
            </a:r>
            <a:r>
              <a:rPr lang="de-DE" sz="2000" b="0" u="none" strike="noStrike" dirty="0" err="1" smtClean="0">
                <a:solidFill>
                  <a:srgbClr val="000000"/>
                </a:solidFill>
                <a:effectLst/>
                <a:uFillTx/>
                <a:latin typeface="Calibri"/>
              </a:rPr>
              <a:t>context</a:t>
            </a:r>
            <a:endParaRPr lang="de-DE" sz="2000" b="0" u="none" strike="noStrike" dirty="0" smtClean="0">
              <a:solidFill>
                <a:srgbClr val="000000"/>
              </a:solidFill>
              <a:effectLst/>
              <a:uFillTx/>
              <a:latin typeface="Calibri"/>
            </a:endParaRPr>
          </a:p>
          <a:p>
            <a:pPr marL="342900" indent="-342900" algn="l" defTabSz="914400">
              <a:lnSpc>
                <a:spcPct val="100000"/>
              </a:lnSpc>
              <a:buClr>
                <a:srgbClr val="000000"/>
              </a:buClr>
              <a:buFontTx/>
              <a:buChar char="-"/>
              <a:tabLst>
                <a:tab pos="0" algn="l"/>
              </a:tabLst>
            </a:pPr>
            <a:r>
              <a:rPr lang="de-DE" sz="2000" b="0" u="none" strike="noStrike" dirty="0" err="1" smtClean="0">
                <a:solidFill>
                  <a:srgbClr val="000000"/>
                </a:solidFill>
                <a:effectLst/>
                <a:uFillTx/>
                <a:latin typeface="Calibri"/>
              </a:rPr>
              <a:t>difficult</a:t>
            </a:r>
            <a:r>
              <a:rPr lang="de-DE" sz="2000" b="0" u="none" strike="noStrike" dirty="0" smtClean="0">
                <a:solidFill>
                  <a:srgbClr val="000000"/>
                </a:solidFill>
                <a:effectLst/>
                <a:uFillTx/>
                <a:latin typeface="Calibri"/>
              </a:rPr>
              <a:t> </a:t>
            </a:r>
            <a:r>
              <a:rPr lang="de-DE" sz="2000" b="0" u="none" strike="noStrike" dirty="0" err="1" smtClean="0">
                <a:solidFill>
                  <a:srgbClr val="000000"/>
                </a:solidFill>
                <a:effectLst/>
                <a:uFillTx/>
                <a:latin typeface="Calibri"/>
              </a:rPr>
              <a:t>to</a:t>
            </a:r>
            <a:r>
              <a:rPr lang="de-DE" sz="2000" b="0" u="none" strike="noStrike" dirty="0" smtClean="0">
                <a:solidFill>
                  <a:srgbClr val="000000"/>
                </a:solidFill>
                <a:effectLst/>
                <a:uFillTx/>
                <a:latin typeface="Calibri"/>
              </a:rPr>
              <a:t> </a:t>
            </a:r>
            <a:r>
              <a:rPr lang="de-DE" sz="2000" b="0" u="none" strike="noStrike" dirty="0" err="1" smtClean="0">
                <a:solidFill>
                  <a:srgbClr val="000000"/>
                </a:solidFill>
                <a:effectLst/>
                <a:uFillTx/>
                <a:latin typeface="Calibri"/>
              </a:rPr>
              <a:t>formulate</a:t>
            </a:r>
            <a:r>
              <a:rPr lang="de-DE" sz="2000" b="0" u="none" strike="noStrike" dirty="0" smtClean="0">
                <a:solidFill>
                  <a:srgbClr val="000000"/>
                </a:solidFill>
                <a:effectLst/>
                <a:uFillTx/>
                <a:latin typeface="Calibri"/>
              </a:rPr>
              <a:t> </a:t>
            </a:r>
            <a:r>
              <a:rPr lang="de-DE" sz="2000" b="0" u="none" strike="noStrike" dirty="0" err="1" smtClean="0">
                <a:solidFill>
                  <a:srgbClr val="000000"/>
                </a:solidFill>
                <a:effectLst/>
                <a:uFillTx/>
                <a:latin typeface="Calibri"/>
              </a:rPr>
              <a:t>broadly</a:t>
            </a:r>
            <a:r>
              <a:rPr lang="de-DE" sz="2000" b="0" u="none" strike="noStrike" dirty="0" smtClean="0">
                <a:solidFill>
                  <a:srgbClr val="000000"/>
                </a:solidFill>
                <a:effectLst/>
                <a:uFillTx/>
                <a:latin typeface="Calibri"/>
              </a:rPr>
              <a:t> </a:t>
            </a:r>
            <a:r>
              <a:rPr lang="de-DE" sz="2000" b="0" u="none" strike="noStrike" dirty="0" err="1" smtClean="0">
                <a:solidFill>
                  <a:srgbClr val="000000"/>
                </a:solidFill>
                <a:effectLst/>
                <a:uFillTx/>
                <a:latin typeface="Calibri"/>
              </a:rPr>
              <a:t>reliable</a:t>
            </a:r>
            <a:r>
              <a:rPr lang="de-DE" sz="2000" b="0" u="none" strike="noStrike" dirty="0" smtClean="0">
                <a:solidFill>
                  <a:srgbClr val="000000"/>
                </a:solidFill>
                <a:effectLst/>
                <a:uFillTx/>
                <a:latin typeface="Calibri"/>
              </a:rPr>
              <a:t> </a:t>
            </a:r>
            <a:r>
              <a:rPr lang="de-DE" sz="2000" b="0" u="none" strike="noStrike" dirty="0" err="1" smtClean="0">
                <a:solidFill>
                  <a:srgbClr val="000000"/>
                </a:solidFill>
                <a:effectLst/>
                <a:uFillTx/>
                <a:latin typeface="Calibri"/>
              </a:rPr>
              <a:t>statements</a:t>
            </a:r>
            <a:r>
              <a:rPr lang="de-DE" sz="2000" b="0" u="none" strike="noStrike" dirty="0" smtClean="0">
                <a:solidFill>
                  <a:srgbClr val="000000"/>
                </a:solidFill>
                <a:effectLst/>
                <a:uFillTx/>
                <a:latin typeface="Calibri"/>
              </a:rPr>
              <a:t>/</a:t>
            </a:r>
            <a:r>
              <a:rPr lang="de-DE" sz="2000" b="0" u="none" strike="noStrike" dirty="0" err="1" smtClean="0">
                <a:solidFill>
                  <a:srgbClr val="000000"/>
                </a:solidFill>
                <a:effectLst/>
                <a:uFillTx/>
                <a:latin typeface="Calibri"/>
              </a:rPr>
              <a:t>findings</a:t>
            </a:r>
            <a:r>
              <a:rPr lang="de-DE" sz="2000" b="0" u="none" strike="noStrike" dirty="0" smtClean="0">
                <a:solidFill>
                  <a:srgbClr val="000000"/>
                </a:solidFill>
                <a:effectLst/>
                <a:uFillTx/>
                <a:latin typeface="Calibri"/>
              </a:rPr>
              <a:t> </a:t>
            </a:r>
            <a:r>
              <a:rPr lang="de-DE" sz="2000" b="0" u="none" strike="noStrike" dirty="0" err="1" smtClean="0">
                <a:solidFill>
                  <a:srgbClr val="000000"/>
                </a:solidFill>
                <a:effectLst/>
                <a:uFillTx/>
                <a:latin typeface="Calibri"/>
              </a:rPr>
              <a:t>or</a:t>
            </a:r>
            <a:r>
              <a:rPr lang="de-DE" sz="2000" b="0" u="none" strike="noStrike" dirty="0" smtClean="0">
                <a:solidFill>
                  <a:srgbClr val="000000"/>
                </a:solidFill>
                <a:effectLst/>
                <a:uFillTx/>
                <a:latin typeface="Calibri"/>
              </a:rPr>
              <a:t> </a:t>
            </a:r>
            <a:r>
              <a:rPr lang="de-DE" sz="2000" b="0" u="none" strike="noStrike" dirty="0" err="1" smtClean="0">
                <a:solidFill>
                  <a:srgbClr val="000000"/>
                </a:solidFill>
                <a:effectLst/>
                <a:uFillTx/>
                <a:latin typeface="Calibri"/>
              </a:rPr>
              <a:t>relationships</a:t>
            </a:r>
            <a:r>
              <a:rPr lang="de-DE" sz="2000" b="0" u="none" strike="noStrike" dirty="0" smtClean="0">
                <a:solidFill>
                  <a:srgbClr val="000000"/>
                </a:solidFill>
                <a:effectLst/>
                <a:uFillTx/>
                <a:latin typeface="Calibri"/>
              </a:rPr>
              <a:t> </a:t>
            </a:r>
            <a:r>
              <a:rPr lang="de-DE" sz="2000" b="0" u="none" strike="noStrike" dirty="0" err="1" smtClean="0">
                <a:solidFill>
                  <a:srgbClr val="000000"/>
                </a:solidFill>
                <a:effectLst/>
                <a:uFillTx/>
                <a:latin typeface="Calibri"/>
              </a:rPr>
              <a:t>of</a:t>
            </a:r>
            <a:r>
              <a:rPr lang="de-DE" sz="2000" b="0" u="none" strike="noStrike" dirty="0" smtClean="0">
                <a:solidFill>
                  <a:srgbClr val="000000"/>
                </a:solidFill>
                <a:effectLst/>
                <a:uFillTx/>
                <a:latin typeface="Calibri"/>
              </a:rPr>
              <a:t> </a:t>
            </a:r>
            <a:r>
              <a:rPr lang="de-DE" sz="2000" b="0" u="none" strike="noStrike" dirty="0" err="1" smtClean="0">
                <a:solidFill>
                  <a:srgbClr val="000000"/>
                </a:solidFill>
                <a:effectLst/>
                <a:uFillTx/>
                <a:latin typeface="Calibri"/>
              </a:rPr>
              <a:t>vegetation-soil</a:t>
            </a:r>
            <a:r>
              <a:rPr lang="de-DE" sz="2000" b="0" u="none" strike="noStrike" baseline="0" dirty="0" smtClean="0">
                <a:solidFill>
                  <a:srgbClr val="000000"/>
                </a:solidFill>
                <a:effectLst/>
                <a:uFillTx/>
                <a:latin typeface="Calibri"/>
              </a:rPr>
              <a:t> </a:t>
            </a:r>
            <a:r>
              <a:rPr lang="de-DE" sz="2000" b="0" u="none" strike="noStrike" baseline="0" dirty="0" err="1" smtClean="0">
                <a:solidFill>
                  <a:srgbClr val="000000"/>
                </a:solidFill>
                <a:effectLst/>
                <a:uFillTx/>
                <a:latin typeface="Calibri"/>
              </a:rPr>
              <a:t>moisture</a:t>
            </a:r>
            <a:r>
              <a:rPr lang="de-DE" sz="2000" b="0" u="none" strike="noStrike" baseline="0" dirty="0" smtClean="0">
                <a:solidFill>
                  <a:srgbClr val="000000"/>
                </a:solidFill>
                <a:effectLst/>
                <a:uFillTx/>
                <a:latin typeface="Calibri"/>
              </a:rPr>
              <a:t> </a:t>
            </a:r>
            <a:r>
              <a:rPr lang="de-DE" sz="2000" b="0" u="none" strike="noStrike" baseline="0" dirty="0" err="1" smtClean="0">
                <a:solidFill>
                  <a:srgbClr val="000000"/>
                </a:solidFill>
                <a:effectLst/>
                <a:uFillTx/>
                <a:latin typeface="Calibri"/>
              </a:rPr>
              <a:t>interaction</a:t>
            </a:r>
            <a:r>
              <a:rPr lang="de-DE" sz="2000" b="0" u="none" strike="noStrike" dirty="0" smtClean="0">
                <a:solidFill>
                  <a:srgbClr val="000000"/>
                </a:solidFill>
                <a:effectLst/>
                <a:uFillTx/>
                <a:latin typeface="Calibri"/>
              </a:rPr>
              <a:t> </a:t>
            </a:r>
            <a:endParaRPr lang="de-DE" sz="2000" b="0" u="none" strike="noStrike" dirty="0">
              <a:solidFill>
                <a:srgbClr val="000000"/>
              </a:solidFill>
              <a:effectLst/>
              <a:uFillTx/>
              <a:latin typeface="Calibri"/>
            </a:endParaRPr>
          </a:p>
          <a:p>
            <a:pPr marL="342900" indent="-342900" algn="l" defTabSz="914400">
              <a:lnSpc>
                <a:spcPct val="100000"/>
              </a:lnSpc>
              <a:buClr>
                <a:srgbClr val="000000"/>
              </a:buClr>
              <a:buFontTx/>
              <a:buChar char="-"/>
              <a:tabLst>
                <a:tab pos="0" algn="l"/>
              </a:tabLst>
            </a:pPr>
            <a:r>
              <a:rPr lang="de-DE" sz="2000" b="0" u="none" strike="noStrike" dirty="0" err="1" smtClean="0">
                <a:solidFill>
                  <a:srgbClr val="000000"/>
                </a:solidFill>
                <a:effectLst/>
                <a:uFillTx/>
                <a:latin typeface="Calibri"/>
              </a:rPr>
              <a:t>methods</a:t>
            </a:r>
            <a:r>
              <a:rPr lang="de-DE" sz="2000" b="0" u="none" strike="noStrike" dirty="0">
                <a:solidFill>
                  <a:srgbClr val="000000"/>
                </a:solidFill>
                <a:effectLst/>
                <a:uFillTx/>
                <a:latin typeface="Calibri"/>
              </a:rPr>
              <a:t>: </a:t>
            </a:r>
            <a:r>
              <a:rPr lang="de-DE" sz="2000" b="0" u="none" strike="noStrike" dirty="0" err="1">
                <a:solidFill>
                  <a:srgbClr val="000000"/>
                </a:solidFill>
                <a:effectLst/>
                <a:uFillTx/>
                <a:latin typeface="Calibri"/>
              </a:rPr>
              <a:t>for</a:t>
            </a:r>
            <a:r>
              <a:rPr lang="de-DE" sz="2000" b="0" u="none" strike="noStrike" dirty="0">
                <a:solidFill>
                  <a:srgbClr val="000000"/>
                </a:solidFill>
                <a:effectLst/>
                <a:uFillTx/>
                <a:latin typeface="Calibri"/>
              </a:rPr>
              <a:t> a </a:t>
            </a:r>
            <a:r>
              <a:rPr lang="de-DE" sz="2000" b="0" u="none" strike="noStrike" dirty="0" err="1">
                <a:solidFill>
                  <a:srgbClr val="000000"/>
                </a:solidFill>
                <a:effectLst/>
                <a:uFillTx/>
                <a:latin typeface="Calibri"/>
              </a:rPr>
              <a:t>catchment</a:t>
            </a:r>
            <a:r>
              <a:rPr lang="de-DE" sz="2000" b="0" u="none" strike="noStrike" dirty="0">
                <a:solidFill>
                  <a:srgbClr val="000000"/>
                </a:solidFill>
                <a:effectLst/>
                <a:uFillTx/>
                <a:latin typeface="Calibri"/>
              </a:rPr>
              <a:t>/</a:t>
            </a:r>
            <a:r>
              <a:rPr lang="de-DE" sz="2000" b="0" u="none" strike="noStrike" dirty="0" err="1">
                <a:solidFill>
                  <a:srgbClr val="000000"/>
                </a:solidFill>
                <a:effectLst/>
                <a:uFillTx/>
                <a:latin typeface="Calibri"/>
              </a:rPr>
              <a:t>field</a:t>
            </a:r>
            <a:r>
              <a:rPr lang="de-DE" sz="2000" b="0" u="none" strike="noStrike" dirty="0">
                <a:solidFill>
                  <a:srgbClr val="000000"/>
                </a:solidFill>
                <a:effectLst/>
                <a:uFillTx/>
                <a:latin typeface="Calibri"/>
              </a:rPr>
              <a:t> </a:t>
            </a:r>
            <a:r>
              <a:rPr lang="de-DE" sz="2000" b="0" u="none" strike="noStrike" dirty="0" err="1">
                <a:solidFill>
                  <a:srgbClr val="000000"/>
                </a:solidFill>
                <a:effectLst/>
                <a:uFillTx/>
                <a:latin typeface="Calibri"/>
              </a:rPr>
              <a:t>we</a:t>
            </a:r>
            <a:r>
              <a:rPr lang="de-DE" sz="2000" b="0" u="none" strike="noStrike" dirty="0">
                <a:solidFill>
                  <a:srgbClr val="000000"/>
                </a:solidFill>
                <a:effectLst/>
                <a:uFillTx/>
                <a:latin typeface="Calibri"/>
              </a:rPr>
              <a:t> </a:t>
            </a:r>
            <a:r>
              <a:rPr lang="de-DE" sz="2000" b="0" u="none" strike="noStrike" dirty="0" err="1">
                <a:solidFill>
                  <a:srgbClr val="000000"/>
                </a:solidFill>
                <a:effectLst/>
                <a:uFillTx/>
                <a:latin typeface="Calibri"/>
              </a:rPr>
              <a:t>can</a:t>
            </a:r>
            <a:r>
              <a:rPr lang="de-DE" sz="2000" b="0" u="none" strike="noStrike" dirty="0">
                <a:solidFill>
                  <a:srgbClr val="000000"/>
                </a:solidFill>
                <a:effectLst/>
                <a:uFillTx/>
                <a:latin typeface="Calibri"/>
              </a:rPr>
              <a:t> </a:t>
            </a:r>
            <a:r>
              <a:rPr lang="de-DE" sz="2000" b="0" u="none" strike="noStrike" dirty="0" err="1">
                <a:solidFill>
                  <a:srgbClr val="000000"/>
                </a:solidFill>
                <a:effectLst/>
                <a:uFillTx/>
                <a:latin typeface="Calibri"/>
              </a:rPr>
              <a:t>use</a:t>
            </a:r>
            <a:r>
              <a:rPr lang="de-DE" sz="2000" b="0" u="none" strike="noStrike" dirty="0">
                <a:solidFill>
                  <a:srgbClr val="000000"/>
                </a:solidFill>
                <a:effectLst/>
                <a:uFillTx/>
                <a:latin typeface="Calibri"/>
              </a:rPr>
              <a:t> remote </a:t>
            </a:r>
            <a:r>
              <a:rPr lang="de-DE" sz="2000" b="0" u="none" strike="noStrike" dirty="0" err="1" smtClean="0">
                <a:solidFill>
                  <a:srgbClr val="000000"/>
                </a:solidFill>
                <a:effectLst/>
                <a:uFillTx/>
                <a:latin typeface="Calibri"/>
              </a:rPr>
              <a:t>sensing-derived</a:t>
            </a:r>
            <a:r>
              <a:rPr lang="de-DE" sz="2000" b="0" u="none" strike="noStrike" dirty="0" smtClean="0">
                <a:solidFill>
                  <a:srgbClr val="000000"/>
                </a:solidFill>
                <a:effectLst/>
                <a:uFillTx/>
                <a:latin typeface="Calibri"/>
              </a:rPr>
              <a:t> </a:t>
            </a:r>
            <a:r>
              <a:rPr lang="de-DE" sz="2000" b="0" u="none" strike="noStrike" dirty="0">
                <a:solidFill>
                  <a:srgbClr val="000000"/>
                </a:solidFill>
                <a:effectLst/>
                <a:uFillTx/>
                <a:latin typeface="Calibri"/>
              </a:rPr>
              <a:t>SM </a:t>
            </a:r>
            <a:r>
              <a:rPr lang="de-DE" sz="2000" b="0" u="none" strike="noStrike" dirty="0" err="1" smtClean="0">
                <a:solidFill>
                  <a:srgbClr val="000000"/>
                </a:solidFill>
                <a:effectLst/>
                <a:uFillTx/>
                <a:latin typeface="Calibri"/>
              </a:rPr>
              <a:t>products</a:t>
            </a:r>
            <a:r>
              <a:rPr lang="de-DE" sz="2000" b="0" u="none" strike="noStrike" dirty="0" smtClean="0">
                <a:solidFill>
                  <a:srgbClr val="000000"/>
                </a:solidFill>
                <a:effectLst/>
                <a:uFillTx/>
                <a:latin typeface="Calibri"/>
              </a:rPr>
              <a:t>,</a:t>
            </a:r>
          </a:p>
          <a:p>
            <a:pPr marL="342900" indent="-342900" algn="l" defTabSz="914400">
              <a:lnSpc>
                <a:spcPct val="100000"/>
              </a:lnSpc>
              <a:buClr>
                <a:srgbClr val="000000"/>
              </a:buClr>
              <a:buFontTx/>
              <a:buChar char="-"/>
              <a:tabLst>
                <a:tab pos="0" algn="l"/>
              </a:tabLst>
            </a:pPr>
            <a:r>
              <a:rPr lang="de-DE" sz="2000" b="0" u="none" strike="noStrike" dirty="0" err="1" smtClean="0">
                <a:solidFill>
                  <a:srgbClr val="000000"/>
                </a:solidFill>
                <a:effectLst/>
                <a:uFillTx/>
                <a:latin typeface="Calibri"/>
              </a:rPr>
              <a:t>small-scale</a:t>
            </a:r>
            <a:r>
              <a:rPr lang="de-DE" sz="2000" b="0" u="none" strike="noStrike" dirty="0" smtClean="0">
                <a:solidFill>
                  <a:srgbClr val="000000"/>
                </a:solidFill>
                <a:effectLst/>
                <a:uFillTx/>
                <a:latin typeface="Calibri"/>
              </a:rPr>
              <a:t> </a:t>
            </a:r>
            <a:r>
              <a:rPr lang="en-GB" sz="2000" b="0" u="none" strike="noStrike" noProof="0" dirty="0" smtClean="0">
                <a:solidFill>
                  <a:srgbClr val="000000"/>
                </a:solidFill>
                <a:effectLst/>
                <a:uFillTx/>
                <a:latin typeface="Calibri"/>
              </a:rPr>
              <a:t>variability</a:t>
            </a:r>
            <a:r>
              <a:rPr lang="de-DE" sz="2000" b="0" u="none" strike="noStrike" dirty="0" smtClean="0">
                <a:solidFill>
                  <a:srgbClr val="000000"/>
                </a:solidFill>
                <a:effectLst/>
                <a:uFillTx/>
                <a:latin typeface="Calibri"/>
              </a:rPr>
              <a:t>: </a:t>
            </a:r>
            <a:r>
              <a:rPr lang="de-DE" sz="2000" b="0" u="none" strike="noStrike" dirty="0" err="1">
                <a:solidFill>
                  <a:srgbClr val="000000"/>
                </a:solidFill>
                <a:effectLst/>
                <a:uFillTx/>
                <a:latin typeface="Calibri"/>
              </a:rPr>
              <a:t>need</a:t>
            </a:r>
            <a:r>
              <a:rPr lang="de-DE" sz="2000" b="0" u="none" strike="noStrike" dirty="0">
                <a:solidFill>
                  <a:srgbClr val="000000"/>
                </a:solidFill>
                <a:effectLst/>
                <a:uFillTx/>
                <a:latin typeface="Calibri"/>
              </a:rPr>
              <a:t> </a:t>
            </a:r>
            <a:r>
              <a:rPr lang="de-DE" sz="2000" b="0" u="none" strike="noStrike" dirty="0" err="1">
                <a:solidFill>
                  <a:srgbClr val="000000"/>
                </a:solidFill>
                <a:effectLst/>
                <a:uFillTx/>
                <a:latin typeface="Calibri"/>
              </a:rPr>
              <a:t>of</a:t>
            </a:r>
            <a:r>
              <a:rPr lang="de-DE" sz="2000" b="0" u="none" strike="noStrike" dirty="0">
                <a:solidFill>
                  <a:srgbClr val="000000"/>
                </a:solidFill>
                <a:effectLst/>
                <a:uFillTx/>
                <a:latin typeface="Calibri"/>
              </a:rPr>
              <a:t> </a:t>
            </a:r>
            <a:r>
              <a:rPr lang="de-DE" sz="2000" b="0" u="none" strike="noStrike" dirty="0" err="1">
                <a:solidFill>
                  <a:srgbClr val="000000"/>
                </a:solidFill>
                <a:effectLst/>
                <a:uFillTx/>
                <a:latin typeface="Calibri"/>
              </a:rPr>
              <a:t>sampling</a:t>
            </a:r>
            <a:r>
              <a:rPr lang="de-DE" sz="2000" b="0" u="none" strike="noStrike" dirty="0">
                <a:solidFill>
                  <a:srgbClr val="000000"/>
                </a:solidFill>
                <a:effectLst/>
                <a:uFillTx/>
                <a:latin typeface="Calibri"/>
              </a:rPr>
              <a:t> </a:t>
            </a:r>
            <a:r>
              <a:rPr lang="de-DE" sz="2000" b="0" u="none" strike="noStrike" dirty="0" smtClean="0">
                <a:solidFill>
                  <a:srgbClr val="000000"/>
                </a:solidFill>
                <a:effectLst/>
                <a:uFillTx/>
                <a:latin typeface="Calibri"/>
              </a:rPr>
              <a:t>(</a:t>
            </a:r>
            <a:r>
              <a:rPr lang="en-GB" sz="2000" b="0" u="none" strike="noStrike" noProof="0" dirty="0" smtClean="0">
                <a:solidFill>
                  <a:srgbClr val="000000"/>
                </a:solidFill>
                <a:effectLst/>
                <a:uFillTx/>
                <a:latin typeface="Calibri"/>
              </a:rPr>
              <a:t>high</a:t>
            </a:r>
            <a:r>
              <a:rPr lang="de-DE" sz="2000" b="0" u="none" strike="noStrike" dirty="0" smtClean="0">
                <a:solidFill>
                  <a:srgbClr val="000000"/>
                </a:solidFill>
                <a:effectLst/>
                <a:uFillTx/>
                <a:latin typeface="Calibri"/>
              </a:rPr>
              <a:t> </a:t>
            </a:r>
            <a:r>
              <a:rPr lang="de-DE" sz="2000" b="0" u="none" strike="noStrike" dirty="0" err="1" smtClean="0">
                <a:solidFill>
                  <a:srgbClr val="000000"/>
                </a:solidFill>
                <a:effectLst/>
                <a:uFillTx/>
                <a:latin typeface="Calibri"/>
              </a:rPr>
              <a:t>resolution</a:t>
            </a:r>
            <a:r>
              <a:rPr lang="de-DE" sz="2000" b="0" u="none" strike="noStrike" dirty="0">
                <a:solidFill>
                  <a:srgbClr val="000000"/>
                </a:solidFill>
                <a:effectLst/>
                <a:uFillTx/>
                <a:latin typeface="Calibri"/>
              </a:rPr>
              <a:t>)</a:t>
            </a:r>
          </a:p>
        </p:txBody>
      </p:sp>
      <p:sp>
        <p:nvSpPr>
          <p:cNvPr id="274" name="PlaceHolder 3"/>
          <p:cNvSpPr>
            <a:spLocks noGrp="1"/>
          </p:cNvSpPr>
          <p:nvPr>
            <p:ph type="sldNum" idx="58"/>
          </p:nvPr>
        </p:nvSpPr>
        <p:spPr>
          <a:xfrm>
            <a:off x="3884760" y="8685360"/>
            <a:ext cx="2971080" cy="457920"/>
          </a:xfrm>
          <a:prstGeom prst="rect">
            <a:avLst/>
          </a:prstGeom>
          <a:noFill/>
          <a:ln w="0">
            <a:noFill/>
          </a:ln>
        </p:spPr>
        <p:txBody>
          <a:bodyPr lIns="91440" tIns="45720" rIns="91440" bIns="45720" anchor="b">
            <a:noAutofit/>
          </a:bodyPr>
          <a:lstStyle>
            <a:lvl1pPr indent="0" algn="r">
              <a:lnSpc>
                <a:spcPct val="100000"/>
              </a:lnSpc>
              <a:buNone/>
              <a:tabLst>
                <a:tab pos="0" algn="l"/>
              </a:tabLst>
              <a:defRPr lang="de-DE" sz="1200" b="0" u="none" strike="noStrike">
                <a:solidFill>
                  <a:srgbClr val="000000"/>
                </a:solidFill>
                <a:effectLst/>
                <a:uFillTx/>
                <a:latin typeface="Calibri"/>
              </a:defRPr>
            </a:lvl1pPr>
          </a:lstStyle>
          <a:p>
            <a:pPr indent="0" algn="r">
              <a:lnSpc>
                <a:spcPct val="100000"/>
              </a:lnSpc>
              <a:buNone/>
              <a:tabLst>
                <a:tab pos="0" algn="l"/>
              </a:tabLst>
            </a:pPr>
            <a:fld id="{39E920B9-5040-462C-8015-A4B0F7724D77}" type="slidenum">
              <a:rPr lang="de-DE" sz="1200" b="0" u="none" strike="noStrike">
                <a:solidFill>
                  <a:srgbClr val="000000"/>
                </a:solidFill>
                <a:effectLst/>
                <a:uFillTx/>
                <a:latin typeface="Calibri"/>
              </a:rPr>
              <a:t>14</a:t>
            </a:fld>
            <a:endParaRPr lang="de-DE" sz="1200" b="0" u="none" strike="noStrike">
              <a:solidFill>
                <a:srgbClr val="000000"/>
              </a:solidFill>
              <a:effectLst/>
              <a:uFillTx/>
              <a:latin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PlaceHolder 1"/>
          <p:cNvSpPr>
            <a:spLocks noGrp="1" noRot="1" noChangeAspect="1"/>
          </p:cNvSpPr>
          <p:nvPr>
            <p:ph type="sldImg"/>
          </p:nvPr>
        </p:nvSpPr>
        <p:spPr>
          <a:xfrm>
            <a:off x="685800" y="1143000"/>
            <a:ext cx="5486400" cy="3086100"/>
          </a:xfrm>
          <a:prstGeom prst="rect">
            <a:avLst/>
          </a:prstGeom>
          <a:ln w="0">
            <a:noFill/>
          </a:ln>
        </p:spPr>
      </p:sp>
      <p:sp>
        <p:nvSpPr>
          <p:cNvPr id="276" name="PlaceHolder 2"/>
          <p:cNvSpPr>
            <a:spLocks noGrp="1"/>
          </p:cNvSpPr>
          <p:nvPr>
            <p:ph type="body"/>
          </p:nvPr>
        </p:nvSpPr>
        <p:spPr>
          <a:xfrm>
            <a:off x="685800" y="4400640"/>
            <a:ext cx="5485680" cy="3599640"/>
          </a:xfrm>
          <a:prstGeom prst="rect">
            <a:avLst/>
          </a:prstGeom>
          <a:noFill/>
          <a:ln w="0">
            <a:noFill/>
          </a:ln>
        </p:spPr>
        <p:txBody>
          <a:bodyPr lIns="91440" tIns="45720" rIns="91440" bIns="45720" anchor="t">
            <a:noAutofit/>
          </a:bodyPr>
          <a:lstStyle/>
          <a:p>
            <a:pPr indent="0" algn="l">
              <a:lnSpc>
                <a:spcPct val="100000"/>
              </a:lnSpc>
              <a:buNone/>
              <a:tabLst>
                <a:tab pos="0" algn="l"/>
              </a:tabLst>
            </a:pPr>
            <a:r>
              <a:rPr lang="de-DE" sz="2000" b="0" u="none" strike="noStrike" dirty="0" err="1">
                <a:solidFill>
                  <a:srgbClr val="000000"/>
                </a:solidFill>
                <a:effectLst/>
                <a:uFillTx/>
                <a:latin typeface="Calibri"/>
              </a:rPr>
              <a:t>Insights</a:t>
            </a:r>
            <a:r>
              <a:rPr lang="de-DE" sz="2000" b="0" u="none" strike="noStrike" dirty="0">
                <a:solidFill>
                  <a:srgbClr val="000000"/>
                </a:solidFill>
                <a:effectLst/>
                <a:uFillTx/>
                <a:latin typeface="Calibri"/>
              </a:rPr>
              <a:t> </a:t>
            </a:r>
            <a:r>
              <a:rPr lang="de-DE" sz="2000" b="0" u="none" strike="noStrike" dirty="0" err="1">
                <a:solidFill>
                  <a:srgbClr val="000000"/>
                </a:solidFill>
                <a:effectLst/>
                <a:uFillTx/>
                <a:latin typeface="Calibri"/>
              </a:rPr>
              <a:t>of</a:t>
            </a:r>
            <a:r>
              <a:rPr lang="de-DE" sz="2000" b="0" u="none" strike="noStrike" dirty="0">
                <a:solidFill>
                  <a:srgbClr val="000000"/>
                </a:solidFill>
                <a:effectLst/>
                <a:uFillTx/>
                <a:latin typeface="Calibri"/>
              </a:rPr>
              <a:t> spatio-temporal </a:t>
            </a:r>
            <a:r>
              <a:rPr lang="de-DE" sz="2000" b="0" u="none" strike="noStrike" dirty="0" err="1">
                <a:solidFill>
                  <a:srgbClr val="000000"/>
                </a:solidFill>
                <a:effectLst/>
                <a:uFillTx/>
                <a:latin typeface="Calibri"/>
              </a:rPr>
              <a:t>dynamics</a:t>
            </a:r>
            <a:r>
              <a:rPr lang="de-DE" sz="2000" b="0" u="none" strike="noStrike" dirty="0">
                <a:solidFill>
                  <a:srgbClr val="000000"/>
                </a:solidFill>
                <a:effectLst/>
                <a:uFillTx/>
                <a:latin typeface="Calibri"/>
              </a:rPr>
              <a:t> </a:t>
            </a:r>
            <a:r>
              <a:rPr lang="de-DE" sz="2000" b="0" u="none" strike="noStrike" dirty="0" err="1">
                <a:solidFill>
                  <a:srgbClr val="000000"/>
                </a:solidFill>
                <a:effectLst/>
                <a:uFillTx/>
                <a:latin typeface="Calibri"/>
              </a:rPr>
              <a:t>are</a:t>
            </a:r>
            <a:r>
              <a:rPr lang="de-DE" sz="2000" b="0" u="none" strike="noStrike" dirty="0">
                <a:solidFill>
                  <a:srgbClr val="000000"/>
                </a:solidFill>
                <a:effectLst/>
                <a:uFillTx/>
                <a:latin typeface="Calibri"/>
              </a:rPr>
              <a:t> essential </a:t>
            </a:r>
            <a:r>
              <a:rPr lang="de-DE" sz="2000" b="0" u="none" strike="noStrike" dirty="0" err="1">
                <a:solidFill>
                  <a:srgbClr val="000000"/>
                </a:solidFill>
                <a:effectLst/>
                <a:uFillTx/>
                <a:latin typeface="Calibri"/>
              </a:rPr>
              <a:t>to</a:t>
            </a:r>
            <a:r>
              <a:rPr lang="de-DE" sz="2000" b="0" u="none" strike="noStrike" dirty="0">
                <a:solidFill>
                  <a:srgbClr val="000000"/>
                </a:solidFill>
                <a:effectLst/>
                <a:uFillTx/>
                <a:latin typeface="Calibri"/>
              </a:rPr>
              <a:t> </a:t>
            </a:r>
            <a:r>
              <a:rPr lang="de-DE" sz="2000" b="0" u="none" strike="noStrike" dirty="0" err="1">
                <a:solidFill>
                  <a:srgbClr val="000000"/>
                </a:solidFill>
                <a:effectLst/>
                <a:uFillTx/>
                <a:latin typeface="Calibri"/>
              </a:rPr>
              <a:t>determine</a:t>
            </a:r>
            <a:r>
              <a:rPr lang="de-DE" sz="2000" b="0" u="none" strike="noStrike" dirty="0">
                <a:solidFill>
                  <a:srgbClr val="000000"/>
                </a:solidFill>
                <a:effectLst/>
                <a:uFillTx/>
                <a:latin typeface="Calibri"/>
              </a:rPr>
              <a:t> </a:t>
            </a:r>
            <a:r>
              <a:rPr lang="de-DE" sz="2000" b="0" u="none" strike="noStrike" dirty="0" err="1">
                <a:solidFill>
                  <a:srgbClr val="000000"/>
                </a:solidFill>
                <a:effectLst/>
                <a:uFillTx/>
                <a:latin typeface="Calibri"/>
              </a:rPr>
              <a:t>controls</a:t>
            </a:r>
            <a:r>
              <a:rPr lang="de-DE" sz="2000" b="0" u="none" strike="noStrike" dirty="0">
                <a:solidFill>
                  <a:srgbClr val="000000"/>
                </a:solidFill>
                <a:effectLst/>
                <a:uFillTx/>
                <a:latin typeface="Calibri"/>
              </a:rPr>
              <a:t> </a:t>
            </a:r>
            <a:r>
              <a:rPr lang="de-DE" sz="2000" b="0" u="none" strike="noStrike" dirty="0" err="1">
                <a:solidFill>
                  <a:srgbClr val="000000"/>
                </a:solidFill>
                <a:effectLst/>
                <a:uFillTx/>
                <a:latin typeface="Calibri"/>
              </a:rPr>
              <a:t>and</a:t>
            </a:r>
            <a:r>
              <a:rPr lang="de-DE" sz="2000" b="0" u="none" strike="noStrike" dirty="0">
                <a:solidFill>
                  <a:srgbClr val="000000"/>
                </a:solidFill>
                <a:effectLst/>
                <a:uFillTx/>
                <a:latin typeface="Calibri"/>
              </a:rPr>
              <a:t> </a:t>
            </a:r>
            <a:r>
              <a:rPr lang="de-DE" sz="2000" b="0" u="none" strike="noStrike" dirty="0" err="1">
                <a:solidFill>
                  <a:srgbClr val="000000"/>
                </a:solidFill>
                <a:effectLst/>
                <a:uFillTx/>
                <a:latin typeface="Calibri"/>
              </a:rPr>
              <a:t>their</a:t>
            </a:r>
            <a:r>
              <a:rPr lang="de-DE" sz="2000" b="0" u="none" strike="noStrike" dirty="0">
                <a:solidFill>
                  <a:srgbClr val="000000"/>
                </a:solidFill>
                <a:effectLst/>
                <a:uFillTx/>
                <a:latin typeface="Calibri"/>
              </a:rPr>
              <a:t> </a:t>
            </a:r>
            <a:r>
              <a:rPr lang="de-DE" sz="2000" b="0" u="none" strike="noStrike" dirty="0" err="1">
                <a:solidFill>
                  <a:srgbClr val="000000"/>
                </a:solidFill>
                <a:effectLst/>
                <a:uFillTx/>
                <a:latin typeface="Calibri"/>
              </a:rPr>
              <a:t>characteristics</a:t>
            </a:r>
            <a:r>
              <a:rPr lang="de-DE" sz="2000" b="0" u="none" strike="noStrike" dirty="0">
                <a:solidFill>
                  <a:srgbClr val="000000"/>
                </a:solidFill>
                <a:effectLst/>
                <a:uFillTx/>
                <a:latin typeface="Calibri"/>
              </a:rPr>
              <a:t> </a:t>
            </a:r>
            <a:r>
              <a:rPr lang="de-DE" sz="2000" b="0" u="none" strike="noStrike" dirty="0" err="1">
                <a:solidFill>
                  <a:srgbClr val="000000"/>
                </a:solidFill>
                <a:effectLst/>
                <a:uFillTx/>
                <a:latin typeface="Calibri"/>
              </a:rPr>
              <a:t>and</a:t>
            </a:r>
            <a:r>
              <a:rPr lang="de-DE" sz="2000" b="0" u="none" strike="noStrike" dirty="0">
                <a:solidFill>
                  <a:srgbClr val="000000"/>
                </a:solidFill>
                <a:effectLst/>
                <a:uFillTx/>
                <a:latin typeface="Calibri"/>
              </a:rPr>
              <a:t> </a:t>
            </a:r>
          </a:p>
          <a:p>
            <a:pPr indent="0" algn="l">
              <a:lnSpc>
                <a:spcPct val="100000"/>
              </a:lnSpc>
              <a:buNone/>
              <a:tabLst>
                <a:tab pos="0" algn="l"/>
              </a:tabLst>
            </a:pPr>
            <a:r>
              <a:rPr lang="de-DE" sz="2000" b="0" u="none" strike="noStrike" dirty="0" smtClean="0">
                <a:solidFill>
                  <a:srgbClr val="000000"/>
                </a:solidFill>
                <a:effectLst/>
                <a:uFillTx/>
                <a:latin typeface="Calibri"/>
              </a:rPr>
              <a:t>also </a:t>
            </a:r>
            <a:r>
              <a:rPr lang="de-DE" sz="2000" b="0" u="none" strike="noStrike" dirty="0" err="1" smtClean="0">
                <a:solidFill>
                  <a:srgbClr val="000000"/>
                </a:solidFill>
                <a:effectLst/>
                <a:uFillTx/>
                <a:latin typeface="Calibri"/>
              </a:rPr>
              <a:t>to</a:t>
            </a:r>
            <a:r>
              <a:rPr lang="de-DE" sz="2000" b="0" u="none" strike="noStrike" dirty="0" smtClean="0">
                <a:solidFill>
                  <a:srgbClr val="000000"/>
                </a:solidFill>
                <a:effectLst/>
                <a:uFillTx/>
                <a:latin typeface="Calibri"/>
              </a:rPr>
              <a:t> </a:t>
            </a:r>
            <a:r>
              <a:rPr lang="de-DE" sz="2000" b="0" u="none" strike="noStrike" dirty="0" err="1" smtClean="0">
                <a:solidFill>
                  <a:srgbClr val="000000"/>
                </a:solidFill>
                <a:effectLst/>
                <a:uFillTx/>
                <a:latin typeface="Calibri"/>
              </a:rPr>
              <a:t>improve</a:t>
            </a:r>
            <a:r>
              <a:rPr lang="de-DE" sz="2000" b="0" u="none" strike="noStrike" dirty="0" smtClean="0">
                <a:solidFill>
                  <a:srgbClr val="000000"/>
                </a:solidFill>
                <a:effectLst/>
                <a:uFillTx/>
                <a:latin typeface="Calibri"/>
              </a:rPr>
              <a:t> </a:t>
            </a:r>
            <a:r>
              <a:rPr lang="de-DE" sz="2000" b="0" u="none" strike="noStrike" dirty="0" err="1" smtClean="0">
                <a:solidFill>
                  <a:srgbClr val="000000"/>
                </a:solidFill>
                <a:effectLst/>
                <a:uFillTx/>
                <a:latin typeface="Calibri"/>
              </a:rPr>
              <a:t>understanding</a:t>
            </a:r>
            <a:r>
              <a:rPr lang="de-DE" sz="2000" b="0" u="none" strike="noStrike" dirty="0" smtClean="0">
                <a:solidFill>
                  <a:srgbClr val="000000"/>
                </a:solidFill>
                <a:effectLst/>
                <a:uFillTx/>
                <a:latin typeface="Calibri"/>
              </a:rPr>
              <a:t> </a:t>
            </a:r>
            <a:r>
              <a:rPr lang="de-DE" sz="2000" b="0" u="none" strike="noStrike" dirty="0" err="1" smtClean="0">
                <a:solidFill>
                  <a:srgbClr val="000000"/>
                </a:solidFill>
                <a:effectLst/>
                <a:uFillTx/>
                <a:latin typeface="Calibri"/>
              </a:rPr>
              <a:t>of</a:t>
            </a:r>
            <a:r>
              <a:rPr lang="de-DE" sz="2000" b="0" u="none" strike="noStrike" dirty="0" smtClean="0">
                <a:solidFill>
                  <a:srgbClr val="000000"/>
                </a:solidFill>
                <a:effectLst/>
                <a:uFillTx/>
                <a:latin typeface="Calibri"/>
              </a:rPr>
              <a:t> </a:t>
            </a:r>
            <a:r>
              <a:rPr lang="de-DE" sz="2000" b="0" u="none" strike="noStrike" dirty="0" err="1" smtClean="0">
                <a:solidFill>
                  <a:srgbClr val="000000"/>
                </a:solidFill>
                <a:effectLst/>
                <a:uFillTx/>
                <a:latin typeface="Calibri"/>
              </a:rPr>
              <a:t>how</a:t>
            </a:r>
            <a:r>
              <a:rPr lang="de-DE" sz="2000" b="0" u="none" strike="noStrike" dirty="0" smtClean="0">
                <a:solidFill>
                  <a:srgbClr val="000000"/>
                </a:solidFill>
                <a:effectLst/>
                <a:uFillTx/>
                <a:latin typeface="Calibri"/>
              </a:rPr>
              <a:t> spatio-temporal </a:t>
            </a:r>
            <a:r>
              <a:rPr lang="en-GB" sz="2000" b="0" u="none" strike="noStrike" noProof="0" dirty="0" smtClean="0">
                <a:solidFill>
                  <a:srgbClr val="000000"/>
                </a:solidFill>
                <a:effectLst/>
                <a:uFillTx/>
                <a:latin typeface="Calibri"/>
              </a:rPr>
              <a:t>variability</a:t>
            </a:r>
            <a:r>
              <a:rPr lang="de-DE" sz="2000" b="0" u="none" strike="noStrike" dirty="0" smtClean="0">
                <a:solidFill>
                  <a:srgbClr val="000000"/>
                </a:solidFill>
                <a:effectLst/>
                <a:uFillTx/>
                <a:latin typeface="Calibri"/>
              </a:rPr>
              <a:t> </a:t>
            </a:r>
            <a:r>
              <a:rPr lang="de-DE" sz="2000" b="0" u="none" strike="noStrike" dirty="0" err="1" smtClean="0">
                <a:solidFill>
                  <a:srgbClr val="000000"/>
                </a:solidFill>
                <a:effectLst/>
                <a:uFillTx/>
                <a:latin typeface="Calibri"/>
              </a:rPr>
              <a:t>affects</a:t>
            </a:r>
            <a:r>
              <a:rPr lang="de-DE" sz="2000" b="0" u="none" strike="noStrike" dirty="0" smtClean="0">
                <a:solidFill>
                  <a:srgbClr val="000000"/>
                </a:solidFill>
                <a:effectLst/>
                <a:uFillTx/>
                <a:latin typeface="Calibri"/>
              </a:rPr>
              <a:t> </a:t>
            </a:r>
            <a:r>
              <a:rPr lang="de-DE" sz="2000" b="0" u="none" strike="noStrike" dirty="0" err="1" smtClean="0">
                <a:solidFill>
                  <a:srgbClr val="000000"/>
                </a:solidFill>
                <a:effectLst/>
                <a:uFillTx/>
                <a:latin typeface="Calibri"/>
              </a:rPr>
              <a:t>linked</a:t>
            </a:r>
            <a:r>
              <a:rPr lang="de-DE" sz="2000" b="0" u="none" strike="noStrike" dirty="0" smtClean="0">
                <a:solidFill>
                  <a:srgbClr val="000000"/>
                </a:solidFill>
                <a:effectLst/>
                <a:uFillTx/>
                <a:latin typeface="Calibri"/>
              </a:rPr>
              <a:t> </a:t>
            </a:r>
            <a:r>
              <a:rPr lang="de-DE" sz="2000" b="0" u="none" strike="noStrike" dirty="0" err="1" smtClean="0">
                <a:solidFill>
                  <a:srgbClr val="000000"/>
                </a:solidFill>
                <a:effectLst/>
                <a:uFillTx/>
                <a:latin typeface="Calibri"/>
              </a:rPr>
              <a:t>processes</a:t>
            </a:r>
            <a:r>
              <a:rPr lang="de-DE" sz="2000" b="0" u="none" strike="noStrike" dirty="0" smtClean="0">
                <a:solidFill>
                  <a:srgbClr val="000000"/>
                </a:solidFill>
                <a:effectLst/>
                <a:uFillTx/>
                <a:latin typeface="Calibri"/>
              </a:rPr>
              <a:t> e.g. </a:t>
            </a:r>
            <a:r>
              <a:rPr lang="de-DE" sz="2000" b="0" u="none" strike="noStrike" dirty="0" err="1" smtClean="0">
                <a:solidFill>
                  <a:srgbClr val="000000"/>
                </a:solidFill>
                <a:effectLst/>
                <a:uFillTx/>
                <a:latin typeface="Calibri"/>
              </a:rPr>
              <a:t>runoff</a:t>
            </a:r>
            <a:r>
              <a:rPr lang="de-DE" sz="2000" b="0" u="none" strike="noStrike" dirty="0" smtClean="0">
                <a:solidFill>
                  <a:srgbClr val="000000"/>
                </a:solidFill>
                <a:effectLst/>
                <a:uFillTx/>
                <a:latin typeface="Calibri"/>
              </a:rPr>
              <a:t> </a:t>
            </a:r>
            <a:r>
              <a:rPr lang="de-DE" sz="2000" b="0" u="none" strike="noStrike" dirty="0" err="1" smtClean="0">
                <a:solidFill>
                  <a:srgbClr val="000000"/>
                </a:solidFill>
                <a:effectLst/>
                <a:uFillTx/>
                <a:latin typeface="Calibri"/>
              </a:rPr>
              <a:t>generation</a:t>
            </a:r>
            <a:r>
              <a:rPr lang="de-DE" sz="2000" b="0" u="none" strike="noStrike" dirty="0" smtClean="0">
                <a:solidFill>
                  <a:srgbClr val="000000"/>
                </a:solidFill>
                <a:effectLst/>
                <a:uFillTx/>
                <a:latin typeface="Calibri"/>
              </a:rPr>
              <a:t>, </a:t>
            </a:r>
            <a:r>
              <a:rPr lang="de-DE" sz="2000" b="0" u="none" strike="noStrike" dirty="0" err="1" smtClean="0">
                <a:solidFill>
                  <a:srgbClr val="000000"/>
                </a:solidFill>
                <a:effectLst/>
                <a:uFillTx/>
                <a:latin typeface="Calibri"/>
              </a:rPr>
              <a:t>tree</a:t>
            </a:r>
            <a:r>
              <a:rPr lang="de-DE" sz="2000" b="0" u="none" strike="noStrike" dirty="0" smtClean="0">
                <a:solidFill>
                  <a:srgbClr val="000000"/>
                </a:solidFill>
                <a:effectLst/>
                <a:uFillTx/>
                <a:latin typeface="Calibri"/>
              </a:rPr>
              <a:t> </a:t>
            </a:r>
            <a:r>
              <a:rPr lang="de-DE" sz="2000" b="0" u="none" strike="noStrike" dirty="0" err="1" smtClean="0">
                <a:solidFill>
                  <a:srgbClr val="000000"/>
                </a:solidFill>
                <a:effectLst/>
                <a:uFillTx/>
                <a:latin typeface="Calibri"/>
              </a:rPr>
              <a:t>water</a:t>
            </a:r>
            <a:r>
              <a:rPr lang="de-DE" sz="2000" b="0" u="none" strike="noStrike" dirty="0" smtClean="0">
                <a:solidFill>
                  <a:srgbClr val="000000"/>
                </a:solidFill>
                <a:effectLst/>
                <a:uFillTx/>
                <a:latin typeface="Calibri"/>
              </a:rPr>
              <a:t> </a:t>
            </a:r>
            <a:r>
              <a:rPr lang="de-DE" sz="2000" b="0" u="none" strike="noStrike" dirty="0" err="1" smtClean="0">
                <a:solidFill>
                  <a:srgbClr val="000000"/>
                </a:solidFill>
                <a:effectLst/>
                <a:uFillTx/>
                <a:latin typeface="Calibri"/>
              </a:rPr>
              <a:t>use</a:t>
            </a:r>
            <a:endParaRPr lang="de-DE" sz="2000" b="0" u="none" strike="noStrike" dirty="0" smtClean="0">
              <a:solidFill>
                <a:srgbClr val="000000"/>
              </a:solidFill>
              <a:effectLst/>
              <a:uFillTx/>
              <a:latin typeface="Calibri"/>
            </a:endParaRPr>
          </a:p>
          <a:p>
            <a:pPr indent="0" algn="l">
              <a:lnSpc>
                <a:spcPct val="100000"/>
              </a:lnSpc>
              <a:buNone/>
              <a:tabLst>
                <a:tab pos="0" algn="l"/>
              </a:tabLst>
            </a:pPr>
            <a:r>
              <a:rPr lang="de-DE" sz="2000" b="0" u="none" strike="noStrike" dirty="0" err="1" smtClean="0">
                <a:solidFill>
                  <a:srgbClr val="000000"/>
                </a:solidFill>
                <a:effectLst/>
                <a:uFillTx/>
                <a:latin typeface="Calibri"/>
              </a:rPr>
              <a:t>can</a:t>
            </a:r>
            <a:r>
              <a:rPr lang="de-DE" sz="2000" b="0" u="none" strike="noStrike" dirty="0" smtClean="0">
                <a:solidFill>
                  <a:srgbClr val="000000"/>
                </a:solidFill>
                <a:effectLst/>
                <a:uFillTx/>
                <a:latin typeface="Calibri"/>
              </a:rPr>
              <a:t> </a:t>
            </a:r>
            <a:r>
              <a:rPr lang="de-DE" sz="2000" b="0" u="none" strike="noStrike" dirty="0" err="1" smtClean="0">
                <a:solidFill>
                  <a:srgbClr val="000000"/>
                </a:solidFill>
                <a:effectLst/>
                <a:uFillTx/>
                <a:latin typeface="Calibri"/>
              </a:rPr>
              <a:t>be</a:t>
            </a:r>
            <a:r>
              <a:rPr lang="de-DE" sz="2000" b="0" u="none" strike="noStrike" dirty="0" smtClean="0">
                <a:solidFill>
                  <a:srgbClr val="000000"/>
                </a:solidFill>
                <a:effectLst/>
                <a:uFillTx/>
                <a:latin typeface="Calibri"/>
              </a:rPr>
              <a:t> </a:t>
            </a:r>
            <a:r>
              <a:rPr lang="de-DE" sz="2000" b="0" u="none" strike="noStrike" dirty="0" err="1" smtClean="0">
                <a:solidFill>
                  <a:srgbClr val="000000"/>
                </a:solidFill>
                <a:effectLst/>
                <a:uFillTx/>
                <a:latin typeface="Calibri"/>
              </a:rPr>
              <a:t>model</a:t>
            </a:r>
            <a:r>
              <a:rPr lang="de-DE" sz="2000" b="0" u="none" strike="noStrike" dirty="0" smtClean="0">
                <a:solidFill>
                  <a:srgbClr val="000000"/>
                </a:solidFill>
                <a:effectLst/>
                <a:uFillTx/>
                <a:latin typeface="Calibri"/>
              </a:rPr>
              <a:t> </a:t>
            </a:r>
            <a:r>
              <a:rPr lang="de-DE" sz="2000" b="0" u="none" strike="noStrike" dirty="0" err="1" smtClean="0">
                <a:solidFill>
                  <a:srgbClr val="000000"/>
                </a:solidFill>
                <a:effectLst/>
                <a:uFillTx/>
                <a:latin typeface="Calibri"/>
              </a:rPr>
              <a:t>input</a:t>
            </a:r>
            <a:r>
              <a:rPr lang="de-DE" sz="2000" b="0" u="none" strike="noStrike" dirty="0" smtClean="0">
                <a:solidFill>
                  <a:srgbClr val="000000"/>
                </a:solidFill>
                <a:effectLst/>
                <a:uFillTx/>
                <a:latin typeface="Calibri"/>
              </a:rPr>
              <a:t>, </a:t>
            </a:r>
            <a:r>
              <a:rPr lang="de-DE" sz="2000" b="0" u="none" strike="noStrike" dirty="0" err="1" smtClean="0">
                <a:solidFill>
                  <a:srgbClr val="000000"/>
                </a:solidFill>
                <a:effectLst/>
                <a:uFillTx/>
                <a:latin typeface="Calibri"/>
              </a:rPr>
              <a:t>improve</a:t>
            </a:r>
            <a:r>
              <a:rPr lang="de-DE" sz="2000" b="0" u="none" strike="noStrike" dirty="0" smtClean="0">
                <a:solidFill>
                  <a:srgbClr val="000000"/>
                </a:solidFill>
                <a:effectLst/>
                <a:uFillTx/>
                <a:latin typeface="Calibri"/>
              </a:rPr>
              <a:t> </a:t>
            </a:r>
            <a:r>
              <a:rPr lang="de-DE" sz="2000" b="0" u="none" strike="noStrike" dirty="0" err="1" smtClean="0">
                <a:solidFill>
                  <a:srgbClr val="000000"/>
                </a:solidFill>
                <a:effectLst/>
                <a:uFillTx/>
                <a:latin typeface="Calibri"/>
              </a:rPr>
              <a:t>forecasting</a:t>
            </a:r>
            <a:r>
              <a:rPr lang="de-DE" sz="2000" b="0" u="none" strike="noStrike" dirty="0" smtClean="0">
                <a:solidFill>
                  <a:srgbClr val="000000"/>
                </a:solidFill>
                <a:effectLst/>
                <a:uFillTx/>
                <a:latin typeface="Calibri"/>
              </a:rPr>
              <a:t>, </a:t>
            </a:r>
            <a:r>
              <a:rPr lang="de-DE" sz="2000" b="0" u="none" strike="noStrike" dirty="0" err="1" smtClean="0">
                <a:solidFill>
                  <a:srgbClr val="000000"/>
                </a:solidFill>
                <a:effectLst/>
                <a:uFillTx/>
                <a:latin typeface="Calibri"/>
              </a:rPr>
              <a:t>inform</a:t>
            </a:r>
            <a:r>
              <a:rPr lang="de-DE" sz="2000" b="0" u="none" strike="noStrike" dirty="0" smtClean="0">
                <a:solidFill>
                  <a:srgbClr val="000000"/>
                </a:solidFill>
                <a:effectLst/>
                <a:uFillTx/>
                <a:latin typeface="Calibri"/>
              </a:rPr>
              <a:t> </a:t>
            </a:r>
            <a:r>
              <a:rPr lang="de-DE" sz="2000" b="0" u="none" strike="noStrike" dirty="0" err="1" smtClean="0">
                <a:solidFill>
                  <a:srgbClr val="000000"/>
                </a:solidFill>
                <a:effectLst/>
                <a:uFillTx/>
                <a:latin typeface="Calibri"/>
              </a:rPr>
              <a:t>forest</a:t>
            </a:r>
            <a:r>
              <a:rPr lang="de-DE" sz="2000" b="0" u="none" strike="noStrike" dirty="0" smtClean="0">
                <a:solidFill>
                  <a:srgbClr val="000000"/>
                </a:solidFill>
                <a:effectLst/>
                <a:uFillTx/>
                <a:latin typeface="Calibri"/>
              </a:rPr>
              <a:t> </a:t>
            </a:r>
            <a:r>
              <a:rPr lang="de-DE" sz="2000" b="0" u="none" strike="noStrike" dirty="0" err="1" smtClean="0">
                <a:solidFill>
                  <a:srgbClr val="000000"/>
                </a:solidFill>
                <a:effectLst/>
                <a:uFillTx/>
                <a:latin typeface="Calibri"/>
              </a:rPr>
              <a:t>management</a:t>
            </a:r>
            <a:r>
              <a:rPr lang="de-DE" sz="2000" b="0" u="none" strike="noStrike" dirty="0" smtClean="0">
                <a:solidFill>
                  <a:srgbClr val="000000"/>
                </a:solidFill>
                <a:effectLst/>
                <a:uFillTx/>
                <a:latin typeface="Calibri"/>
              </a:rPr>
              <a:t> </a:t>
            </a:r>
            <a:r>
              <a:rPr lang="de-DE" sz="2000" b="0" u="none" strike="noStrike" dirty="0" err="1" smtClean="0">
                <a:solidFill>
                  <a:srgbClr val="000000"/>
                </a:solidFill>
                <a:effectLst/>
                <a:uFillTx/>
                <a:latin typeface="Calibri"/>
              </a:rPr>
              <a:t>and</a:t>
            </a:r>
            <a:r>
              <a:rPr lang="de-DE" sz="2000" b="0" u="none" strike="noStrike" dirty="0" smtClean="0">
                <a:solidFill>
                  <a:srgbClr val="000000"/>
                </a:solidFill>
                <a:effectLst/>
                <a:uFillTx/>
                <a:latin typeface="Calibri"/>
              </a:rPr>
              <a:t> also </a:t>
            </a:r>
            <a:r>
              <a:rPr lang="de-DE" sz="2000" b="0" u="none" strike="noStrike" dirty="0" err="1" smtClean="0">
                <a:solidFill>
                  <a:srgbClr val="000000"/>
                </a:solidFill>
                <a:effectLst/>
                <a:uFillTx/>
                <a:latin typeface="Calibri"/>
              </a:rPr>
              <a:t>sampling</a:t>
            </a:r>
            <a:r>
              <a:rPr lang="de-DE" sz="2000" b="0" u="none" strike="noStrike" dirty="0" smtClean="0">
                <a:solidFill>
                  <a:srgbClr val="000000"/>
                </a:solidFill>
                <a:effectLst/>
                <a:uFillTx/>
                <a:latin typeface="Calibri"/>
              </a:rPr>
              <a:t> </a:t>
            </a:r>
            <a:r>
              <a:rPr lang="de-DE" sz="2000" b="0" u="none" strike="noStrike" dirty="0" err="1" smtClean="0">
                <a:solidFill>
                  <a:srgbClr val="000000"/>
                </a:solidFill>
                <a:effectLst/>
                <a:uFillTx/>
                <a:latin typeface="Calibri"/>
              </a:rPr>
              <a:t>strategies</a:t>
            </a:r>
            <a:r>
              <a:rPr lang="de-DE" sz="2000" b="0" u="none" strike="noStrike" dirty="0" smtClean="0">
                <a:solidFill>
                  <a:srgbClr val="000000"/>
                </a:solidFill>
                <a:effectLst/>
                <a:uFillTx/>
                <a:latin typeface="Calibri"/>
              </a:rPr>
              <a:t> </a:t>
            </a:r>
            <a:r>
              <a:rPr lang="de-DE" sz="2000" b="0" u="none" strike="noStrike" dirty="0" err="1" smtClean="0">
                <a:solidFill>
                  <a:srgbClr val="000000"/>
                </a:solidFill>
                <a:effectLst/>
                <a:uFillTx/>
                <a:latin typeface="Calibri"/>
              </a:rPr>
              <a:t>for</a:t>
            </a:r>
            <a:r>
              <a:rPr lang="de-DE" sz="2000" b="0" u="none" strike="noStrike" dirty="0" smtClean="0">
                <a:solidFill>
                  <a:srgbClr val="000000"/>
                </a:solidFill>
                <a:effectLst/>
                <a:uFillTx/>
                <a:latin typeface="Calibri"/>
              </a:rPr>
              <a:t> different </a:t>
            </a:r>
            <a:r>
              <a:rPr lang="de-DE" sz="2000" b="0" u="none" strike="noStrike" dirty="0" err="1" smtClean="0">
                <a:solidFill>
                  <a:srgbClr val="000000"/>
                </a:solidFill>
                <a:effectLst/>
                <a:uFillTx/>
                <a:latin typeface="Calibri"/>
              </a:rPr>
              <a:t>systems</a:t>
            </a:r>
            <a:endParaRPr lang="de-DE" sz="2000" b="0" u="none" strike="noStrike" dirty="0" smtClean="0">
              <a:solidFill>
                <a:srgbClr val="000000"/>
              </a:solidFill>
              <a:effectLst/>
              <a:uFillTx/>
              <a:latin typeface="Calibri"/>
            </a:endParaRPr>
          </a:p>
          <a:p>
            <a:pPr indent="0" algn="l">
              <a:lnSpc>
                <a:spcPct val="100000"/>
              </a:lnSpc>
              <a:buNone/>
              <a:tabLst>
                <a:tab pos="0" algn="l"/>
              </a:tabLst>
            </a:pPr>
            <a:endParaRPr lang="de-DE" sz="2000" b="0" u="none" strike="noStrike" dirty="0">
              <a:solidFill>
                <a:srgbClr val="000000"/>
              </a:solidFill>
              <a:effectLst/>
              <a:uFillTx/>
              <a:latin typeface="Calibri"/>
            </a:endParaRPr>
          </a:p>
        </p:txBody>
      </p:sp>
      <p:sp>
        <p:nvSpPr>
          <p:cNvPr id="277" name="PlaceHolder 3"/>
          <p:cNvSpPr>
            <a:spLocks noGrp="1"/>
          </p:cNvSpPr>
          <p:nvPr>
            <p:ph type="sldNum" idx="59"/>
          </p:nvPr>
        </p:nvSpPr>
        <p:spPr>
          <a:xfrm>
            <a:off x="3884760" y="8685360"/>
            <a:ext cx="2971080" cy="457920"/>
          </a:xfrm>
          <a:prstGeom prst="rect">
            <a:avLst/>
          </a:prstGeom>
          <a:noFill/>
          <a:ln w="0">
            <a:noFill/>
          </a:ln>
        </p:spPr>
        <p:txBody>
          <a:bodyPr lIns="91440" tIns="45720" rIns="91440" bIns="45720" anchor="b">
            <a:noAutofit/>
          </a:bodyPr>
          <a:lstStyle>
            <a:lvl1pPr indent="0" algn="r">
              <a:lnSpc>
                <a:spcPct val="100000"/>
              </a:lnSpc>
              <a:buNone/>
              <a:tabLst>
                <a:tab pos="0" algn="l"/>
              </a:tabLst>
              <a:defRPr lang="de-DE" sz="1200" b="0" u="none" strike="noStrike">
                <a:solidFill>
                  <a:srgbClr val="000000"/>
                </a:solidFill>
                <a:effectLst/>
                <a:uFillTx/>
                <a:latin typeface="Calibri"/>
              </a:defRPr>
            </a:lvl1pPr>
          </a:lstStyle>
          <a:p>
            <a:pPr indent="0" algn="r">
              <a:lnSpc>
                <a:spcPct val="100000"/>
              </a:lnSpc>
              <a:buNone/>
              <a:tabLst>
                <a:tab pos="0" algn="l"/>
              </a:tabLst>
            </a:pPr>
            <a:fld id="{E7C33566-A421-4323-BC63-C67B22DEA02C}" type="slidenum">
              <a:rPr lang="de-DE" sz="1200" b="0" u="none" strike="noStrike">
                <a:solidFill>
                  <a:srgbClr val="000000"/>
                </a:solidFill>
                <a:effectLst/>
                <a:uFillTx/>
                <a:latin typeface="Calibri"/>
              </a:rPr>
              <a:t>15</a:t>
            </a:fld>
            <a:endParaRPr lang="de-DE" sz="1200" b="0" u="none" strike="noStrike">
              <a:solidFill>
                <a:srgbClr val="000000"/>
              </a:solidFill>
              <a:effectLst/>
              <a:uFillTx/>
              <a:latin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PlaceHolder 1"/>
          <p:cNvSpPr>
            <a:spLocks noGrp="1" noRot="1" noChangeAspect="1"/>
          </p:cNvSpPr>
          <p:nvPr>
            <p:ph type="sldImg"/>
          </p:nvPr>
        </p:nvSpPr>
        <p:spPr>
          <a:xfrm>
            <a:off x="685800" y="1143000"/>
            <a:ext cx="5486400" cy="3086100"/>
          </a:xfrm>
          <a:prstGeom prst="rect">
            <a:avLst/>
          </a:prstGeom>
          <a:ln w="0">
            <a:noFill/>
          </a:ln>
        </p:spPr>
      </p:sp>
      <p:sp>
        <p:nvSpPr>
          <p:cNvPr id="279" name="PlaceHolder 2"/>
          <p:cNvSpPr>
            <a:spLocks noGrp="1"/>
          </p:cNvSpPr>
          <p:nvPr>
            <p:ph type="body"/>
          </p:nvPr>
        </p:nvSpPr>
        <p:spPr>
          <a:xfrm>
            <a:off x="685800" y="4400640"/>
            <a:ext cx="5485680" cy="3599640"/>
          </a:xfrm>
          <a:prstGeom prst="rect">
            <a:avLst/>
          </a:prstGeom>
          <a:noFill/>
          <a:ln w="0">
            <a:noFill/>
          </a:ln>
        </p:spPr>
        <p:txBody>
          <a:bodyPr lIns="91440" tIns="45720" rIns="91440" bIns="45720" anchor="t">
            <a:noAutofit/>
          </a:bodyPr>
          <a:lstStyle/>
          <a:p>
            <a:pPr indent="0" algn="l">
              <a:lnSpc>
                <a:spcPct val="100000"/>
              </a:lnSpc>
              <a:buNone/>
              <a:tabLst>
                <a:tab pos="0" algn="l"/>
              </a:tabLst>
            </a:pPr>
            <a:r>
              <a:rPr lang="en-GB" sz="1200" b="0" u="none" strike="noStrike">
                <a:solidFill>
                  <a:srgbClr val="000000"/>
                </a:solidFill>
                <a:effectLst/>
                <a:uFillTx/>
                <a:latin typeface="Calibri"/>
              </a:rPr>
              <a:t>Site description:</a:t>
            </a:r>
            <a:endParaRPr lang="de-DE" sz="1200" b="0" u="none" strike="noStrike">
              <a:solidFill>
                <a:srgbClr val="000000"/>
              </a:solidFill>
              <a:effectLst/>
              <a:uFillTx/>
              <a:latin typeface="Calibri"/>
            </a:endParaRPr>
          </a:p>
          <a:p>
            <a:pPr indent="0" algn="l">
              <a:lnSpc>
                <a:spcPct val="100000"/>
              </a:lnSpc>
              <a:buNone/>
              <a:tabLst>
                <a:tab pos="0" algn="l"/>
              </a:tabLst>
            </a:pPr>
            <a:r>
              <a:rPr lang="en-GB" sz="1200" b="0" u="none" strike="noStrike">
                <a:solidFill>
                  <a:srgbClr val="000000"/>
                </a:solidFill>
                <a:effectLst/>
                <a:uFillTx/>
                <a:latin typeface="Calibri"/>
              </a:rPr>
              <a:t>Between black forest and rhine valley</a:t>
            </a:r>
            <a:endParaRPr lang="de-DE" sz="1200" b="0" u="none" strike="noStrike">
              <a:solidFill>
                <a:srgbClr val="000000"/>
              </a:solidFill>
              <a:effectLst/>
              <a:uFillTx/>
              <a:latin typeface="Calibri"/>
            </a:endParaRPr>
          </a:p>
          <a:p>
            <a:pPr indent="0" algn="l">
              <a:lnSpc>
                <a:spcPct val="100000"/>
              </a:lnSpc>
              <a:buNone/>
              <a:tabLst>
                <a:tab pos="0" algn="l"/>
              </a:tabLst>
            </a:pPr>
            <a:r>
              <a:rPr lang="en-GB" sz="1200" b="0" u="none" strike="noStrike">
                <a:solidFill>
                  <a:srgbClr val="000000"/>
                </a:solidFill>
                <a:effectLst/>
                <a:uFillTx/>
                <a:latin typeface="Calibri"/>
              </a:rPr>
              <a:t>Beech-dominated </a:t>
            </a:r>
            <a:r>
              <a:rPr lang="en-GB" sz="1200" b="1" u="none" strike="noStrike">
                <a:solidFill>
                  <a:srgbClr val="000000"/>
                </a:solidFill>
                <a:effectLst/>
                <a:uFillTx/>
                <a:latin typeface="Calibri"/>
              </a:rPr>
              <a:t>mixed forest </a:t>
            </a:r>
            <a:r>
              <a:rPr lang="en-GB" sz="1200" b="0" u="none" strike="noStrike">
                <a:solidFill>
                  <a:srgbClr val="000000"/>
                </a:solidFill>
                <a:effectLst/>
                <a:uFillTx/>
                <a:latin typeface="Calibri"/>
              </a:rPr>
              <a:t>(</a:t>
            </a:r>
            <a:r>
              <a:rPr lang="en-GB" sz="1200" b="0" i="1" u="none" strike="noStrike">
                <a:solidFill>
                  <a:srgbClr val="000000"/>
                </a:solidFill>
                <a:effectLst/>
                <a:uFillTx/>
                <a:latin typeface="Calibri"/>
              </a:rPr>
              <a:t>Cfb</a:t>
            </a:r>
            <a:r>
              <a:rPr lang="en-GB" sz="1200" b="0" u="none" strike="noStrike">
                <a:solidFill>
                  <a:srgbClr val="000000"/>
                </a:solidFill>
                <a:effectLst/>
                <a:uFillTx/>
                <a:latin typeface="Calibri"/>
              </a:rPr>
              <a:t>) with elevations of </a:t>
            </a:r>
            <a:r>
              <a:rPr lang="en-GB" sz="1200" b="1" u="none" strike="noStrike">
                <a:solidFill>
                  <a:srgbClr val="000000"/>
                </a:solidFill>
                <a:effectLst/>
                <a:uFillTx/>
                <a:latin typeface="Calibri"/>
              </a:rPr>
              <a:t>480-500 m </a:t>
            </a:r>
            <a:r>
              <a:rPr lang="en-GB" sz="1200" b="0" u="none" strike="noStrike">
                <a:solidFill>
                  <a:srgbClr val="000000"/>
                </a:solidFill>
                <a:effectLst/>
                <a:uFillTx/>
                <a:latin typeface="Calibri"/>
              </a:rPr>
              <a:t>a.s.l.</a:t>
            </a:r>
            <a:endParaRPr lang="de-DE" sz="1200" b="0" u="none" strike="noStrike">
              <a:solidFill>
                <a:srgbClr val="000000"/>
              </a:solidFill>
              <a:effectLst/>
              <a:uFillTx/>
              <a:latin typeface="Calibri"/>
            </a:endParaRPr>
          </a:p>
          <a:p>
            <a:pPr indent="0" algn="l">
              <a:lnSpc>
                <a:spcPct val="100000"/>
              </a:lnSpc>
              <a:buNone/>
              <a:tabLst>
                <a:tab pos="0" algn="l"/>
              </a:tabLst>
            </a:pPr>
            <a:r>
              <a:rPr lang="en-GB" sz="1200" b="0" u="none" strike="noStrike">
                <a:solidFill>
                  <a:srgbClr val="000000"/>
                </a:solidFill>
                <a:effectLst/>
                <a:uFillTx/>
                <a:latin typeface="Calibri"/>
              </a:rPr>
              <a:t>Mean annual precipitation is </a:t>
            </a:r>
            <a:r>
              <a:rPr lang="en-GB" sz="1200" b="1" u="none" strike="noStrike">
                <a:solidFill>
                  <a:srgbClr val="000000"/>
                </a:solidFill>
                <a:effectLst/>
                <a:uFillTx/>
                <a:latin typeface="Calibri"/>
              </a:rPr>
              <a:t>911 mm </a:t>
            </a:r>
            <a:r>
              <a:rPr lang="en-GB" sz="1200" b="0" u="none" strike="noStrike">
                <a:solidFill>
                  <a:srgbClr val="000000"/>
                </a:solidFill>
                <a:effectLst/>
                <a:uFillTx/>
                <a:latin typeface="Calibri"/>
              </a:rPr>
              <a:t>and </a:t>
            </a:r>
            <a:r>
              <a:rPr lang="en-GB" sz="1200" b="1" u="none" strike="noStrike">
                <a:solidFill>
                  <a:srgbClr val="000000"/>
                </a:solidFill>
                <a:effectLst/>
                <a:uFillTx/>
                <a:latin typeface="Calibri"/>
              </a:rPr>
              <a:t>mean annual temperature 10.2°C </a:t>
            </a:r>
            <a:r>
              <a:rPr lang="en-GB" sz="1200" b="0" u="none" strike="noStrike">
                <a:solidFill>
                  <a:srgbClr val="000000"/>
                </a:solidFill>
                <a:effectLst/>
                <a:uFillTx/>
                <a:latin typeface="Calibri"/>
              </a:rPr>
              <a:t>(DWD station 14135).</a:t>
            </a:r>
            <a:endParaRPr lang="de-DE" sz="1200" b="0" u="none" strike="noStrike">
              <a:solidFill>
                <a:srgbClr val="000000"/>
              </a:solidFill>
              <a:effectLst/>
              <a:uFillTx/>
              <a:latin typeface="Calibri"/>
            </a:endParaRPr>
          </a:p>
          <a:p>
            <a:pPr indent="0" algn="l">
              <a:lnSpc>
                <a:spcPct val="100000"/>
              </a:lnSpc>
              <a:buNone/>
              <a:tabLst>
                <a:tab pos="0" algn="l"/>
              </a:tabLst>
            </a:pPr>
            <a:endParaRPr lang="de-DE" sz="1200" b="0" u="none" strike="noStrike">
              <a:solidFill>
                <a:srgbClr val="000000"/>
              </a:solidFill>
              <a:effectLst/>
              <a:uFillTx/>
              <a:latin typeface="Calibri"/>
            </a:endParaRPr>
          </a:p>
        </p:txBody>
      </p:sp>
      <p:sp>
        <p:nvSpPr>
          <p:cNvPr id="280" name="PlaceHolder 3"/>
          <p:cNvSpPr>
            <a:spLocks noGrp="1"/>
          </p:cNvSpPr>
          <p:nvPr>
            <p:ph type="sldNum" idx="60"/>
          </p:nvPr>
        </p:nvSpPr>
        <p:spPr>
          <a:xfrm>
            <a:off x="3884760" y="8685360"/>
            <a:ext cx="2971080" cy="457920"/>
          </a:xfrm>
          <a:prstGeom prst="rect">
            <a:avLst/>
          </a:prstGeom>
          <a:noFill/>
          <a:ln w="0">
            <a:noFill/>
          </a:ln>
        </p:spPr>
        <p:txBody>
          <a:bodyPr lIns="91440" tIns="45720" rIns="91440" bIns="45720" anchor="b">
            <a:noAutofit/>
          </a:bodyPr>
          <a:lstStyle>
            <a:lvl1pPr indent="0" algn="r">
              <a:lnSpc>
                <a:spcPct val="100000"/>
              </a:lnSpc>
              <a:buNone/>
              <a:tabLst>
                <a:tab pos="0" algn="l"/>
              </a:tabLst>
              <a:defRPr lang="de-DE" sz="1200" b="0" u="none" strike="noStrike">
                <a:solidFill>
                  <a:srgbClr val="000000"/>
                </a:solidFill>
                <a:effectLst/>
                <a:uFillTx/>
                <a:latin typeface="Calibri"/>
              </a:defRPr>
            </a:lvl1pPr>
          </a:lstStyle>
          <a:p>
            <a:pPr indent="0" algn="r">
              <a:lnSpc>
                <a:spcPct val="100000"/>
              </a:lnSpc>
              <a:buNone/>
              <a:tabLst>
                <a:tab pos="0" algn="l"/>
              </a:tabLst>
            </a:pPr>
            <a:fld id="{A31552FB-7628-4220-A9C7-2AB0453CC6E2}" type="slidenum">
              <a:rPr lang="de-DE" sz="1200" b="0" u="none" strike="noStrike">
                <a:solidFill>
                  <a:srgbClr val="000000"/>
                </a:solidFill>
                <a:effectLst/>
                <a:uFillTx/>
                <a:latin typeface="Calibri"/>
              </a:rPr>
              <a:t>16</a:t>
            </a:fld>
            <a:endParaRPr lang="de-DE" sz="1200" b="0" u="none" strike="noStrike">
              <a:solidFill>
                <a:srgbClr val="000000"/>
              </a:solidFill>
              <a:effectLst/>
              <a:uFillTx/>
              <a:latin typeface="Calibri"/>
            </a:endParaRPr>
          </a:p>
        </p:txBody>
      </p:sp>
    </p:spTree>
    <p:extLst>
      <p:ext uri="{BB962C8B-B14F-4D97-AF65-F5344CB8AC3E}">
        <p14:creationId xmlns:p14="http://schemas.microsoft.com/office/powerpoint/2010/main" val="3501765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PlaceHolder 1"/>
          <p:cNvSpPr>
            <a:spLocks noGrp="1" noRot="1" noChangeAspect="1"/>
          </p:cNvSpPr>
          <p:nvPr>
            <p:ph type="sldImg"/>
          </p:nvPr>
        </p:nvSpPr>
        <p:spPr>
          <a:xfrm>
            <a:off x="685800" y="1143000"/>
            <a:ext cx="5486400" cy="3086100"/>
          </a:xfrm>
          <a:prstGeom prst="rect">
            <a:avLst/>
          </a:prstGeom>
          <a:ln w="0">
            <a:noFill/>
          </a:ln>
        </p:spPr>
      </p:sp>
      <p:sp>
        <p:nvSpPr>
          <p:cNvPr id="279" name="PlaceHolder 2"/>
          <p:cNvSpPr>
            <a:spLocks noGrp="1"/>
          </p:cNvSpPr>
          <p:nvPr>
            <p:ph type="body"/>
          </p:nvPr>
        </p:nvSpPr>
        <p:spPr>
          <a:xfrm>
            <a:off x="685800" y="4400640"/>
            <a:ext cx="5485680" cy="3599640"/>
          </a:xfrm>
          <a:prstGeom prst="rect">
            <a:avLst/>
          </a:prstGeom>
          <a:noFill/>
          <a:ln w="0">
            <a:noFill/>
          </a:ln>
        </p:spPr>
        <p:txBody>
          <a:bodyPr lIns="91440" tIns="45720" rIns="91440" bIns="45720" anchor="t">
            <a:noAutofit/>
          </a:bodyPr>
          <a:lstStyle/>
          <a:p>
            <a:pPr indent="0" algn="l">
              <a:lnSpc>
                <a:spcPct val="100000"/>
              </a:lnSpc>
              <a:buNone/>
              <a:tabLst>
                <a:tab pos="0" algn="l"/>
              </a:tabLst>
            </a:pPr>
            <a:endParaRPr lang="de-DE" sz="1200" b="0" u="none" strike="noStrike" dirty="0">
              <a:solidFill>
                <a:srgbClr val="000000"/>
              </a:solidFill>
              <a:effectLst/>
              <a:uFillTx/>
              <a:latin typeface="Calibri"/>
            </a:endParaRPr>
          </a:p>
        </p:txBody>
      </p:sp>
      <p:sp>
        <p:nvSpPr>
          <p:cNvPr id="280" name="PlaceHolder 3"/>
          <p:cNvSpPr>
            <a:spLocks noGrp="1"/>
          </p:cNvSpPr>
          <p:nvPr>
            <p:ph type="sldNum" idx="60"/>
          </p:nvPr>
        </p:nvSpPr>
        <p:spPr>
          <a:xfrm>
            <a:off x="3884760" y="8685360"/>
            <a:ext cx="2971080" cy="457920"/>
          </a:xfrm>
          <a:prstGeom prst="rect">
            <a:avLst/>
          </a:prstGeom>
          <a:noFill/>
          <a:ln w="0">
            <a:noFill/>
          </a:ln>
        </p:spPr>
        <p:txBody>
          <a:bodyPr lIns="91440" tIns="45720" rIns="91440" bIns="45720" anchor="b">
            <a:noAutofit/>
          </a:bodyPr>
          <a:lstStyle>
            <a:lvl1pPr indent="0" algn="r">
              <a:lnSpc>
                <a:spcPct val="100000"/>
              </a:lnSpc>
              <a:buNone/>
              <a:tabLst>
                <a:tab pos="0" algn="l"/>
              </a:tabLst>
              <a:defRPr lang="de-DE" sz="1200" b="0" u="none" strike="noStrike">
                <a:solidFill>
                  <a:srgbClr val="000000"/>
                </a:solidFill>
                <a:effectLst/>
                <a:uFillTx/>
                <a:latin typeface="Calibri"/>
              </a:defRPr>
            </a:lvl1pPr>
          </a:lstStyle>
          <a:p>
            <a:pPr indent="0" algn="r">
              <a:lnSpc>
                <a:spcPct val="100000"/>
              </a:lnSpc>
              <a:buNone/>
              <a:tabLst>
                <a:tab pos="0" algn="l"/>
              </a:tabLst>
            </a:pPr>
            <a:fld id="{A31552FB-7628-4220-A9C7-2AB0453CC6E2}" type="slidenum">
              <a:rPr lang="de-DE" sz="1200" b="0" u="none" strike="noStrike">
                <a:solidFill>
                  <a:srgbClr val="000000"/>
                </a:solidFill>
                <a:effectLst/>
                <a:uFillTx/>
                <a:latin typeface="Calibri"/>
              </a:rPr>
              <a:t>17</a:t>
            </a:fld>
            <a:endParaRPr lang="de-DE" sz="1200" b="0" u="none" strike="noStrike">
              <a:solidFill>
                <a:srgbClr val="000000"/>
              </a:solidFill>
              <a:effectLst/>
              <a:uFillTx/>
              <a:latin typeface="Calibri"/>
            </a:endParaRPr>
          </a:p>
        </p:txBody>
      </p:sp>
    </p:spTree>
    <p:extLst>
      <p:ext uri="{BB962C8B-B14F-4D97-AF65-F5344CB8AC3E}">
        <p14:creationId xmlns:p14="http://schemas.microsoft.com/office/powerpoint/2010/main" val="33171750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PlaceHolder 1"/>
          <p:cNvSpPr>
            <a:spLocks noGrp="1" noRot="1" noChangeAspect="1"/>
          </p:cNvSpPr>
          <p:nvPr>
            <p:ph type="sldImg"/>
          </p:nvPr>
        </p:nvSpPr>
        <p:spPr>
          <a:xfrm>
            <a:off x="685800" y="1143000"/>
            <a:ext cx="5486400" cy="3086100"/>
          </a:xfrm>
          <a:prstGeom prst="rect">
            <a:avLst/>
          </a:prstGeom>
          <a:ln w="0">
            <a:noFill/>
          </a:ln>
        </p:spPr>
      </p:sp>
      <p:sp>
        <p:nvSpPr>
          <p:cNvPr id="282" name="PlaceHolder 2"/>
          <p:cNvSpPr>
            <a:spLocks noGrp="1"/>
          </p:cNvSpPr>
          <p:nvPr>
            <p:ph type="body"/>
          </p:nvPr>
        </p:nvSpPr>
        <p:spPr>
          <a:xfrm>
            <a:off x="685800" y="4400640"/>
            <a:ext cx="5485680" cy="3599640"/>
          </a:xfrm>
          <a:prstGeom prst="rect">
            <a:avLst/>
          </a:prstGeom>
          <a:noFill/>
          <a:ln w="0">
            <a:noFill/>
          </a:ln>
        </p:spPr>
        <p:txBody>
          <a:bodyPr lIns="91440" tIns="45720" rIns="91440" bIns="45720" anchor="t">
            <a:noAutofit/>
          </a:bodyPr>
          <a:lstStyle/>
          <a:p>
            <a:pPr indent="0" algn="l">
              <a:lnSpc>
                <a:spcPct val="100000"/>
              </a:lnSpc>
              <a:buNone/>
              <a:tabLst>
                <a:tab pos="0" algn="l"/>
              </a:tabLst>
            </a:pPr>
            <a:r>
              <a:rPr lang="en-US" sz="1800" b="0" u="none" strike="noStrike" dirty="0" smtClean="0">
                <a:solidFill>
                  <a:srgbClr val="000000"/>
                </a:solidFill>
                <a:effectLst/>
                <a:uFillTx/>
                <a:latin typeface="Calibri"/>
              </a:rPr>
              <a:t>Selected plot: very similar site condition, most adjacent plots</a:t>
            </a:r>
            <a:r>
              <a:rPr lang="en-US" sz="1800" b="0" u="none" strike="noStrike" baseline="0" dirty="0" smtClean="0">
                <a:solidFill>
                  <a:srgbClr val="000000"/>
                </a:solidFill>
                <a:effectLst/>
                <a:uFillTx/>
                <a:latin typeface="Calibri"/>
              </a:rPr>
              <a:t> (Douglas fir and Beech)</a:t>
            </a:r>
            <a:r>
              <a:rPr lang="en-US" sz="1800" dirty="0" smtClean="0"/>
              <a:t/>
            </a:r>
            <a:br>
              <a:rPr lang="en-US" sz="1800" dirty="0" smtClean="0"/>
            </a:br>
            <a:r>
              <a:rPr lang="en-US" sz="1800" b="0" u="none" strike="noStrike" dirty="0" smtClean="0">
                <a:solidFill>
                  <a:srgbClr val="000000"/>
                </a:solidFill>
                <a:effectLst/>
                <a:uFillTx/>
                <a:latin typeface="Calibri"/>
              </a:rPr>
              <a:t>soil properties and climate as well as topography can be assumed very similar</a:t>
            </a:r>
          </a:p>
          <a:p>
            <a:pPr indent="0" algn="l">
              <a:lnSpc>
                <a:spcPct val="100000"/>
              </a:lnSpc>
              <a:buNone/>
              <a:tabLst>
                <a:tab pos="0" algn="l"/>
              </a:tabLst>
            </a:pPr>
            <a:endParaRPr lang="en-US" sz="1800" b="0" u="none" strike="noStrike" dirty="0" smtClean="0">
              <a:solidFill>
                <a:srgbClr val="000000"/>
              </a:solidFill>
              <a:effectLst/>
              <a:uFillTx/>
              <a:latin typeface="Calibri"/>
            </a:endParaRPr>
          </a:p>
          <a:p>
            <a:pPr indent="0" algn="l">
              <a:lnSpc>
                <a:spcPct val="100000"/>
              </a:lnSpc>
              <a:buNone/>
              <a:tabLst>
                <a:tab pos="0" algn="l"/>
              </a:tabLst>
            </a:pPr>
            <a:r>
              <a:rPr lang="en-US" sz="1800" b="0" u="none" strike="noStrike" dirty="0" smtClean="0">
                <a:solidFill>
                  <a:srgbClr val="000000"/>
                </a:solidFill>
                <a:effectLst/>
                <a:uFillTx/>
                <a:latin typeface="Calibri"/>
              </a:rPr>
              <a:t>differences between spatial SM distribution and correlation over time may be vegetation-influenced</a:t>
            </a:r>
          </a:p>
          <a:p>
            <a:pPr indent="0" algn="l">
              <a:buNone/>
            </a:pPr>
            <a:endParaRPr lang="de-DE" sz="1800" b="0" u="none" strike="noStrike" dirty="0">
              <a:solidFill>
                <a:srgbClr val="000000"/>
              </a:solidFill>
              <a:effectLst/>
              <a:uFillTx/>
              <a:latin typeface="Calibri"/>
            </a:endParaRPr>
          </a:p>
        </p:txBody>
      </p:sp>
      <p:sp>
        <p:nvSpPr>
          <p:cNvPr id="283" name="PlaceHolder 3"/>
          <p:cNvSpPr>
            <a:spLocks noGrp="1"/>
          </p:cNvSpPr>
          <p:nvPr>
            <p:ph type="sldNum" idx="61"/>
          </p:nvPr>
        </p:nvSpPr>
        <p:spPr>
          <a:xfrm>
            <a:off x="3884760" y="8685360"/>
            <a:ext cx="2971080" cy="457920"/>
          </a:xfrm>
          <a:prstGeom prst="rect">
            <a:avLst/>
          </a:prstGeom>
          <a:noFill/>
          <a:ln w="0">
            <a:noFill/>
          </a:ln>
        </p:spPr>
        <p:txBody>
          <a:bodyPr lIns="91440" tIns="45720" rIns="91440" bIns="45720" anchor="b">
            <a:noAutofit/>
          </a:bodyPr>
          <a:lstStyle>
            <a:lvl1pPr indent="0" algn="r">
              <a:lnSpc>
                <a:spcPct val="100000"/>
              </a:lnSpc>
              <a:buNone/>
              <a:tabLst>
                <a:tab pos="0" algn="l"/>
              </a:tabLst>
              <a:defRPr lang="de-DE" sz="1200" b="0" u="none" strike="noStrike">
                <a:solidFill>
                  <a:srgbClr val="000000"/>
                </a:solidFill>
                <a:effectLst/>
                <a:uFillTx/>
                <a:latin typeface="Calibri"/>
              </a:defRPr>
            </a:lvl1pPr>
          </a:lstStyle>
          <a:p>
            <a:pPr indent="0" algn="r">
              <a:lnSpc>
                <a:spcPct val="100000"/>
              </a:lnSpc>
              <a:buNone/>
              <a:tabLst>
                <a:tab pos="0" algn="l"/>
              </a:tabLst>
            </a:pPr>
            <a:fld id="{4B6E8529-6099-4030-8801-7B39C35560B4}" type="slidenum">
              <a:rPr lang="de-DE" sz="1200" b="0" u="none" strike="noStrike">
                <a:solidFill>
                  <a:srgbClr val="000000"/>
                </a:solidFill>
                <a:effectLst/>
                <a:uFillTx/>
                <a:latin typeface="Calibri"/>
              </a:rPr>
              <a:t>18</a:t>
            </a:fld>
            <a:endParaRPr lang="de-DE" sz="1200" b="0" u="none" strike="noStrike">
              <a:solidFill>
                <a:srgbClr val="000000"/>
              </a:solidFill>
              <a:effectLst/>
              <a:uFillTx/>
              <a:latin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a:ln w="0">
            <a:noFill/>
          </a:ln>
        </p:spPr>
      </p:sp>
      <p:sp>
        <p:nvSpPr>
          <p:cNvPr id="285" name="PlaceHolder 2"/>
          <p:cNvSpPr>
            <a:spLocks noGrp="1"/>
          </p:cNvSpPr>
          <p:nvPr>
            <p:ph type="body"/>
          </p:nvPr>
        </p:nvSpPr>
        <p:spPr>
          <a:xfrm>
            <a:off x="685800" y="4400640"/>
            <a:ext cx="5485680" cy="3599640"/>
          </a:xfrm>
          <a:prstGeom prst="rect">
            <a:avLst/>
          </a:prstGeom>
          <a:noFill/>
          <a:ln w="0">
            <a:noFill/>
          </a:ln>
        </p:spPr>
        <p:txBody>
          <a:bodyPr lIns="91440" tIns="45720" rIns="91440" bIns="45720" anchor="t">
            <a:noAutofit/>
          </a:bodyPr>
          <a:lstStyle/>
          <a:p>
            <a:pPr indent="0" algn="l">
              <a:lnSpc>
                <a:spcPct val="100000"/>
              </a:lnSpc>
              <a:buNone/>
              <a:tabLst>
                <a:tab pos="0" algn="l"/>
              </a:tabLst>
            </a:pPr>
            <a:r>
              <a:rPr lang="en-GB" sz="2000" b="0" u="none" strike="noStrike" dirty="0" smtClean="0">
                <a:solidFill>
                  <a:srgbClr val="000000"/>
                </a:solidFill>
                <a:effectLst/>
                <a:uFillTx/>
                <a:latin typeface="Calibri"/>
              </a:rPr>
              <a:t>Time series: </a:t>
            </a:r>
            <a:endParaRPr lang="de-DE" sz="2000" b="0" u="none" strike="noStrike" dirty="0" smtClean="0">
              <a:solidFill>
                <a:srgbClr val="000000"/>
              </a:solidFill>
              <a:effectLst/>
              <a:uFillTx/>
              <a:latin typeface="Calibri"/>
            </a:endParaRPr>
          </a:p>
          <a:p>
            <a:pPr indent="0" algn="l">
              <a:lnSpc>
                <a:spcPct val="100000"/>
              </a:lnSpc>
              <a:buNone/>
              <a:tabLst>
                <a:tab pos="0" algn="l"/>
              </a:tabLst>
            </a:pPr>
            <a:r>
              <a:rPr lang="en-GB" sz="2000" b="0" u="none" strike="noStrike" dirty="0" smtClean="0">
                <a:solidFill>
                  <a:srgbClr val="000000"/>
                </a:solidFill>
                <a:effectLst/>
                <a:uFillTx/>
                <a:latin typeface="Calibri"/>
              </a:rPr>
              <a:t>2 relatively wet years, plots follow similar overall trend, at similar range</a:t>
            </a:r>
            <a:endParaRPr lang="de-DE" sz="2000" b="0" u="none" strike="noStrike" dirty="0" smtClean="0">
              <a:solidFill>
                <a:srgbClr val="000000"/>
              </a:solidFill>
              <a:effectLst/>
              <a:uFillTx/>
              <a:latin typeface="Calibri"/>
            </a:endParaRPr>
          </a:p>
          <a:p>
            <a:pPr indent="0" algn="l">
              <a:lnSpc>
                <a:spcPct val="100000"/>
              </a:lnSpc>
              <a:buNone/>
              <a:tabLst>
                <a:tab pos="0" algn="l"/>
              </a:tabLst>
            </a:pPr>
            <a:r>
              <a:rPr lang="en-GB" sz="2000" b="0" u="none" strike="noStrike" dirty="0" smtClean="0">
                <a:solidFill>
                  <a:srgbClr val="000000"/>
                </a:solidFill>
                <a:effectLst/>
                <a:uFillTx/>
                <a:latin typeface="Calibri"/>
              </a:rPr>
              <a:t>End of winter wettest, late summer driest</a:t>
            </a:r>
            <a:endParaRPr lang="de-DE" sz="2000" b="0" u="none" strike="noStrike" dirty="0" smtClean="0">
              <a:solidFill>
                <a:srgbClr val="000000"/>
              </a:solidFill>
              <a:effectLst/>
              <a:uFillTx/>
              <a:latin typeface="Calibri"/>
            </a:endParaRPr>
          </a:p>
          <a:p>
            <a:pPr indent="0" algn="l">
              <a:lnSpc>
                <a:spcPct val="100000"/>
              </a:lnSpc>
              <a:buNone/>
              <a:tabLst>
                <a:tab pos="0" algn="l"/>
              </a:tabLst>
            </a:pPr>
            <a:r>
              <a:rPr lang="en-GB" sz="2000" b="0" u="none" strike="noStrike" dirty="0" smtClean="0">
                <a:solidFill>
                  <a:srgbClr val="000000"/>
                </a:solidFill>
                <a:effectLst/>
                <a:uFillTx/>
                <a:latin typeface="Calibri"/>
              </a:rPr>
              <a:t>Boxplot show most dominant mean SM of 20-30%, silver fir sign. Drier</a:t>
            </a:r>
            <a:endParaRPr lang="de-DE" sz="2000" b="0" u="none" strike="noStrike" dirty="0" smtClean="0">
              <a:solidFill>
                <a:srgbClr val="000000"/>
              </a:solidFill>
              <a:effectLst/>
              <a:uFillTx/>
              <a:latin typeface="Calibri"/>
            </a:endParaRPr>
          </a:p>
          <a:p>
            <a:pPr indent="0" algn="l">
              <a:lnSpc>
                <a:spcPct val="100000"/>
              </a:lnSpc>
              <a:buNone/>
              <a:tabLst>
                <a:tab pos="0" algn="l"/>
              </a:tabLst>
            </a:pPr>
            <a:r>
              <a:rPr lang="en-GB" sz="2000" b="0" u="none" strike="noStrike" dirty="0" smtClean="0">
                <a:solidFill>
                  <a:srgbClr val="000000"/>
                </a:solidFill>
                <a:effectLst/>
                <a:uFillTx/>
                <a:latin typeface="Calibri"/>
              </a:rPr>
              <a:t>Distribution: all left skewed, but silver fir appears bi-modal</a:t>
            </a:r>
            <a:endParaRPr lang="de-DE" sz="2000" b="0" u="none" strike="noStrike" dirty="0" smtClean="0">
              <a:solidFill>
                <a:srgbClr val="000000"/>
              </a:solidFill>
              <a:effectLst/>
              <a:uFillTx/>
              <a:latin typeface="Calibri"/>
            </a:endParaRPr>
          </a:p>
          <a:p>
            <a:pPr indent="0" algn="l">
              <a:lnSpc>
                <a:spcPct val="100000"/>
              </a:lnSpc>
              <a:buNone/>
              <a:tabLst>
                <a:tab pos="0" algn="l"/>
              </a:tabLst>
            </a:pPr>
            <a:endParaRPr lang="de-DE" sz="2000" b="0" u="none" strike="noStrike" dirty="0">
              <a:solidFill>
                <a:srgbClr val="000000"/>
              </a:solidFill>
              <a:effectLst/>
              <a:uFillTx/>
              <a:latin typeface="Calibri"/>
            </a:endParaRPr>
          </a:p>
        </p:txBody>
      </p:sp>
      <p:sp>
        <p:nvSpPr>
          <p:cNvPr id="286" name="PlaceHolder 3"/>
          <p:cNvSpPr>
            <a:spLocks noGrp="1"/>
          </p:cNvSpPr>
          <p:nvPr>
            <p:ph type="sldNum" idx="62"/>
          </p:nvPr>
        </p:nvSpPr>
        <p:spPr>
          <a:xfrm>
            <a:off x="3884760" y="8685360"/>
            <a:ext cx="2971080" cy="457920"/>
          </a:xfrm>
          <a:prstGeom prst="rect">
            <a:avLst/>
          </a:prstGeom>
          <a:noFill/>
          <a:ln w="0">
            <a:noFill/>
          </a:ln>
        </p:spPr>
        <p:txBody>
          <a:bodyPr lIns="91440" tIns="45720" rIns="91440" bIns="45720" anchor="b">
            <a:noAutofit/>
          </a:bodyPr>
          <a:lstStyle>
            <a:lvl1pPr indent="0" algn="r">
              <a:lnSpc>
                <a:spcPct val="100000"/>
              </a:lnSpc>
              <a:buNone/>
              <a:tabLst>
                <a:tab pos="0" algn="l"/>
              </a:tabLst>
              <a:defRPr lang="de-DE" sz="1200" b="0" u="none" strike="noStrike">
                <a:solidFill>
                  <a:srgbClr val="000000"/>
                </a:solidFill>
                <a:effectLst/>
                <a:uFillTx/>
                <a:latin typeface="Calibri"/>
              </a:defRPr>
            </a:lvl1pPr>
          </a:lstStyle>
          <a:p>
            <a:pPr indent="0" algn="r">
              <a:lnSpc>
                <a:spcPct val="100000"/>
              </a:lnSpc>
              <a:buNone/>
              <a:tabLst>
                <a:tab pos="0" algn="l"/>
              </a:tabLst>
            </a:pPr>
            <a:fld id="{075AA907-5B23-4D7A-A071-AFA27D5B492F}" type="slidenum">
              <a:rPr lang="de-DE" sz="1200" b="0" u="none" strike="noStrike">
                <a:solidFill>
                  <a:srgbClr val="000000"/>
                </a:solidFill>
                <a:effectLst/>
                <a:uFillTx/>
                <a:latin typeface="Calibri"/>
              </a:rPr>
              <a:t>19</a:t>
            </a:fld>
            <a:endParaRPr lang="de-DE" sz="1200" b="0" u="none" strike="noStrike">
              <a:solidFill>
                <a:srgbClr val="000000"/>
              </a:solidFill>
              <a:effectLst/>
              <a:uFillTx/>
              <a:latin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a:ln w="0">
            <a:noFill/>
          </a:ln>
        </p:spPr>
      </p:sp>
      <p:sp>
        <p:nvSpPr>
          <p:cNvPr id="288" name="PlaceHolder 2"/>
          <p:cNvSpPr>
            <a:spLocks noGrp="1"/>
          </p:cNvSpPr>
          <p:nvPr>
            <p:ph type="body"/>
          </p:nvPr>
        </p:nvSpPr>
        <p:spPr>
          <a:xfrm>
            <a:off x="685800" y="4400640"/>
            <a:ext cx="5485680" cy="3599640"/>
          </a:xfrm>
          <a:prstGeom prst="rect">
            <a:avLst/>
          </a:prstGeom>
          <a:noFill/>
          <a:ln w="0">
            <a:noFill/>
          </a:ln>
        </p:spPr>
        <p:txBody>
          <a:bodyPr lIns="91440" tIns="45720" rIns="91440" bIns="45720" anchor="t">
            <a:noAutofit/>
          </a:bodyPr>
          <a:lstStyle/>
          <a:p>
            <a:pPr indent="0" algn="l">
              <a:lnSpc>
                <a:spcPct val="100000"/>
              </a:lnSpc>
              <a:buNone/>
              <a:tabLst>
                <a:tab pos="0" algn="l"/>
              </a:tabLst>
            </a:pPr>
            <a:endParaRPr lang="en-US" sz="2000" b="0" u="none" strike="noStrike" dirty="0">
              <a:solidFill>
                <a:srgbClr val="000000"/>
              </a:solidFill>
              <a:effectLst/>
              <a:uFillTx/>
              <a:latin typeface="Calibri"/>
            </a:endParaRPr>
          </a:p>
        </p:txBody>
      </p:sp>
      <p:sp>
        <p:nvSpPr>
          <p:cNvPr id="289" name="PlaceHolder 3"/>
          <p:cNvSpPr>
            <a:spLocks noGrp="1"/>
          </p:cNvSpPr>
          <p:nvPr>
            <p:ph type="sldNum" idx="63"/>
          </p:nvPr>
        </p:nvSpPr>
        <p:spPr>
          <a:xfrm>
            <a:off x="3884760" y="8685360"/>
            <a:ext cx="2971080" cy="457920"/>
          </a:xfrm>
          <a:prstGeom prst="rect">
            <a:avLst/>
          </a:prstGeom>
          <a:noFill/>
          <a:ln w="0">
            <a:noFill/>
          </a:ln>
        </p:spPr>
        <p:txBody>
          <a:bodyPr lIns="91440" tIns="45720" rIns="91440" bIns="45720" anchor="b">
            <a:noAutofit/>
          </a:bodyPr>
          <a:lstStyle>
            <a:lvl1pPr indent="0" algn="r" defTabSz="914400">
              <a:lnSpc>
                <a:spcPct val="100000"/>
              </a:lnSpc>
              <a:buNone/>
              <a:tabLst>
                <a:tab pos="0" algn="l"/>
              </a:tabLst>
              <a:defRPr lang="de-DE" sz="1200" b="0" u="none" strike="noStrike">
                <a:solidFill>
                  <a:schemeClr val="dk1"/>
                </a:solidFill>
                <a:effectLst/>
                <a:uFillTx/>
                <a:latin typeface="+mn-lt"/>
                <a:ea typeface="+mn-ea"/>
              </a:defRPr>
            </a:lvl1pPr>
          </a:lstStyle>
          <a:p>
            <a:pPr indent="0" algn="r" defTabSz="914400">
              <a:lnSpc>
                <a:spcPct val="100000"/>
              </a:lnSpc>
              <a:buNone/>
              <a:tabLst>
                <a:tab pos="0" algn="l"/>
              </a:tabLst>
            </a:pPr>
            <a:fld id="{F15A1571-63B2-41D2-895D-703E7DDE3D5C}" type="slidenum">
              <a:rPr lang="de-DE" sz="1200" b="0" u="none" strike="noStrike">
                <a:solidFill>
                  <a:schemeClr val="dk1"/>
                </a:solidFill>
                <a:effectLst/>
                <a:uFillTx/>
                <a:latin typeface="+mn-lt"/>
                <a:ea typeface="+mn-ea"/>
              </a:rPr>
              <a:t>20</a:t>
            </a:fld>
            <a:endParaRPr lang="de-DE" sz="1200" b="0" u="none" strike="noStrike">
              <a:solidFill>
                <a:srgbClr val="000000"/>
              </a:solidFill>
              <a:effectLst/>
              <a:uFillTx/>
              <a:latin typeface="Calibri"/>
            </a:endParaRPr>
          </a:p>
        </p:txBody>
      </p:sp>
    </p:spTree>
    <p:extLst>
      <p:ext uri="{BB962C8B-B14F-4D97-AF65-F5344CB8AC3E}">
        <p14:creationId xmlns:p14="http://schemas.microsoft.com/office/powerpoint/2010/main" val="1918634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PlaceHolder 1"/>
          <p:cNvSpPr>
            <a:spLocks noGrp="1" noRot="1" noChangeAspect="1"/>
          </p:cNvSpPr>
          <p:nvPr>
            <p:ph type="sldImg"/>
          </p:nvPr>
        </p:nvSpPr>
        <p:spPr>
          <a:xfrm>
            <a:off x="685800" y="1143000"/>
            <a:ext cx="5486400" cy="3086100"/>
          </a:xfrm>
          <a:prstGeom prst="rect">
            <a:avLst/>
          </a:prstGeom>
          <a:ln w="0">
            <a:noFill/>
          </a:ln>
        </p:spPr>
      </p:sp>
      <p:sp>
        <p:nvSpPr>
          <p:cNvPr id="270" name="PlaceHolder 2"/>
          <p:cNvSpPr>
            <a:spLocks noGrp="1"/>
          </p:cNvSpPr>
          <p:nvPr>
            <p:ph type="body"/>
          </p:nvPr>
        </p:nvSpPr>
        <p:spPr>
          <a:xfrm>
            <a:off x="685800" y="4400640"/>
            <a:ext cx="5485680" cy="3599640"/>
          </a:xfrm>
          <a:prstGeom prst="rect">
            <a:avLst/>
          </a:prstGeom>
          <a:noFill/>
          <a:ln w="0">
            <a:noFill/>
          </a:ln>
        </p:spPr>
        <p:txBody>
          <a:bodyPr lIns="91440" tIns="45720" rIns="91440" bIns="45720" anchor="t">
            <a:noAutofit/>
          </a:bodyPr>
          <a:lstStyle/>
          <a:p>
            <a:pPr indent="0" algn="l" defTabSz="914400">
              <a:lnSpc>
                <a:spcPct val="100000"/>
              </a:lnSpc>
              <a:buNone/>
              <a:tabLst>
                <a:tab pos="0" algn="l"/>
              </a:tabLst>
            </a:pPr>
            <a:endParaRPr lang="de-DE" sz="2000" b="0" u="none" strike="noStrike" dirty="0">
              <a:solidFill>
                <a:srgbClr val="000000"/>
              </a:solidFill>
              <a:effectLst/>
              <a:uFillTx/>
              <a:latin typeface="Calibri"/>
            </a:endParaRPr>
          </a:p>
        </p:txBody>
      </p:sp>
      <p:sp>
        <p:nvSpPr>
          <p:cNvPr id="271" name="PlaceHolder 3"/>
          <p:cNvSpPr>
            <a:spLocks noGrp="1"/>
          </p:cNvSpPr>
          <p:nvPr>
            <p:ph type="sldNum" idx="57"/>
          </p:nvPr>
        </p:nvSpPr>
        <p:spPr>
          <a:xfrm>
            <a:off x="3884760" y="8685360"/>
            <a:ext cx="2971080" cy="457920"/>
          </a:xfrm>
          <a:prstGeom prst="rect">
            <a:avLst/>
          </a:prstGeom>
          <a:noFill/>
          <a:ln w="0">
            <a:noFill/>
          </a:ln>
        </p:spPr>
        <p:txBody>
          <a:bodyPr lIns="91440" tIns="45720" rIns="91440" bIns="45720" anchor="b">
            <a:noAutofit/>
          </a:bodyPr>
          <a:lstStyle>
            <a:lvl1pPr indent="0" algn="r" defTabSz="914400">
              <a:lnSpc>
                <a:spcPct val="100000"/>
              </a:lnSpc>
              <a:buNone/>
              <a:tabLst>
                <a:tab pos="0" algn="l"/>
              </a:tabLst>
              <a:defRPr lang="de-DE" sz="1200" b="0" u="none" strike="noStrike">
                <a:solidFill>
                  <a:schemeClr val="dk1"/>
                </a:solidFill>
                <a:effectLst/>
                <a:uFillTx/>
                <a:latin typeface="+mn-lt"/>
                <a:ea typeface="+mn-ea"/>
              </a:defRPr>
            </a:lvl1pPr>
          </a:lstStyle>
          <a:p>
            <a:pPr indent="0" algn="r" defTabSz="914400">
              <a:lnSpc>
                <a:spcPct val="100000"/>
              </a:lnSpc>
              <a:buNone/>
              <a:tabLst>
                <a:tab pos="0" algn="l"/>
              </a:tabLst>
            </a:pPr>
            <a:fld id="{10B1FE8F-7B4C-4328-8AAD-71CDC18CA918}" type="slidenum">
              <a:rPr lang="de-DE" sz="1200" b="0" u="none" strike="noStrike">
                <a:solidFill>
                  <a:schemeClr val="dk1"/>
                </a:solidFill>
                <a:effectLst/>
                <a:uFillTx/>
                <a:latin typeface="+mn-lt"/>
                <a:ea typeface="+mn-ea"/>
              </a:rPr>
              <a:t>2</a:t>
            </a:fld>
            <a:endParaRPr lang="de-DE" sz="1200" b="0" u="none" strike="noStrike">
              <a:solidFill>
                <a:srgbClr val="000000"/>
              </a:solidFill>
              <a:effectLst/>
              <a:uFillTx/>
              <a:latin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a:ln w="0">
            <a:noFill/>
          </a:ln>
        </p:spPr>
      </p:sp>
      <p:sp>
        <p:nvSpPr>
          <p:cNvPr id="288" name="PlaceHolder 2"/>
          <p:cNvSpPr>
            <a:spLocks noGrp="1"/>
          </p:cNvSpPr>
          <p:nvPr>
            <p:ph type="body"/>
          </p:nvPr>
        </p:nvSpPr>
        <p:spPr>
          <a:xfrm>
            <a:off x="685800" y="4400640"/>
            <a:ext cx="5485680" cy="3599640"/>
          </a:xfrm>
          <a:prstGeom prst="rect">
            <a:avLst/>
          </a:prstGeom>
          <a:noFill/>
          <a:ln w="0">
            <a:noFill/>
          </a:ln>
        </p:spPr>
        <p:txBody>
          <a:bodyPr lIns="91440" tIns="45720" rIns="91440" bIns="45720" anchor="t">
            <a:noAutofit/>
          </a:bodyPr>
          <a:lstStyle/>
          <a:p>
            <a:pPr indent="0" algn="l">
              <a:lnSpc>
                <a:spcPct val="100000"/>
              </a:lnSpc>
              <a:buNone/>
              <a:tabLst>
                <a:tab pos="0" algn="l"/>
              </a:tabLst>
            </a:pPr>
            <a:r>
              <a:rPr lang="en-US" sz="2000" b="0" u="none" strike="noStrike" dirty="0" smtClean="0">
                <a:solidFill>
                  <a:srgbClr val="000000"/>
                </a:solidFill>
                <a:effectLst/>
                <a:uFillTx/>
                <a:latin typeface="Calibri"/>
              </a:rPr>
              <a:t>For general understanding of soil moisture states of dry, intermediate and wet condition</a:t>
            </a:r>
          </a:p>
          <a:p>
            <a:pPr indent="0" algn="l">
              <a:lnSpc>
                <a:spcPct val="100000"/>
              </a:lnSpc>
              <a:buNone/>
              <a:tabLst>
                <a:tab pos="0" algn="l"/>
              </a:tabLst>
            </a:pPr>
            <a:r>
              <a:rPr lang="en-US" sz="2000" b="0" u="none" strike="noStrike" dirty="0" smtClean="0">
                <a:solidFill>
                  <a:srgbClr val="000000"/>
                </a:solidFill>
                <a:effectLst/>
                <a:uFillTx/>
                <a:latin typeface="Calibri"/>
              </a:rPr>
              <a:t>-&gt; mean spatial SM ranges from low to high</a:t>
            </a:r>
          </a:p>
          <a:p>
            <a:pPr indent="0" algn="l">
              <a:lnSpc>
                <a:spcPct val="100000"/>
              </a:lnSpc>
              <a:buNone/>
              <a:tabLst>
                <a:tab pos="0" algn="l"/>
              </a:tabLst>
            </a:pPr>
            <a:endParaRPr lang="en-US" sz="2000" b="0" u="none" strike="noStrike" dirty="0" smtClean="0">
              <a:solidFill>
                <a:srgbClr val="000000"/>
              </a:solidFill>
              <a:effectLst/>
              <a:uFillTx/>
              <a:latin typeface="Calibri"/>
            </a:endParaRPr>
          </a:p>
          <a:p>
            <a:pPr indent="0" algn="l">
              <a:lnSpc>
                <a:spcPct val="100000"/>
              </a:lnSpc>
              <a:buNone/>
              <a:tabLst>
                <a:tab pos="0" algn="l"/>
              </a:tabLst>
            </a:pPr>
            <a:r>
              <a:rPr lang="en-US" sz="2000" b="0" u="none" strike="noStrike" dirty="0" smtClean="0">
                <a:solidFill>
                  <a:srgbClr val="000000"/>
                </a:solidFill>
                <a:effectLst/>
                <a:uFillTx/>
                <a:latin typeface="Calibri"/>
              </a:rPr>
              <a:t>mean in relation to CV describes the spatial variability of SM within the plot for the specific day</a:t>
            </a:r>
          </a:p>
          <a:p>
            <a:pPr marL="171360" indent="-171360" algn="l">
              <a:lnSpc>
                <a:spcPct val="100000"/>
              </a:lnSpc>
              <a:buClr>
                <a:srgbClr val="000000"/>
              </a:buClr>
              <a:buFont typeface="OpenSymbol"/>
              <a:buChar char="-"/>
              <a:tabLst>
                <a:tab pos="0" algn="l"/>
              </a:tabLst>
            </a:pPr>
            <a:r>
              <a:rPr lang="en-US" sz="2000" b="0" u="none" strike="noStrike" dirty="0" smtClean="0">
                <a:solidFill>
                  <a:srgbClr val="000000"/>
                </a:solidFill>
                <a:effectLst/>
                <a:uFillTx/>
                <a:latin typeface="Calibri"/>
              </a:rPr>
              <a:t>Differences between plots: mixed and beech negative linear</a:t>
            </a:r>
          </a:p>
          <a:p>
            <a:pPr marL="171360" indent="-171360" algn="l">
              <a:lnSpc>
                <a:spcPct val="100000"/>
              </a:lnSpc>
              <a:buClr>
                <a:srgbClr val="000000"/>
              </a:buClr>
              <a:buFont typeface="OpenSymbol"/>
              <a:buChar char="-"/>
              <a:tabLst>
                <a:tab pos="0" algn="l"/>
              </a:tabLst>
            </a:pPr>
            <a:r>
              <a:rPr lang="en-US" sz="2000" b="0" u="none" strike="noStrike" dirty="0" smtClean="0">
                <a:solidFill>
                  <a:srgbClr val="000000"/>
                </a:solidFill>
                <a:effectLst/>
                <a:uFillTx/>
                <a:latin typeface="Calibri"/>
              </a:rPr>
              <a:t>Silver fir and Douglas fir convex upward curve</a:t>
            </a:r>
          </a:p>
          <a:p>
            <a:pPr marL="171360" indent="-171360" algn="l">
              <a:lnSpc>
                <a:spcPct val="100000"/>
              </a:lnSpc>
              <a:buClr>
                <a:srgbClr val="000000"/>
              </a:buClr>
              <a:buFont typeface="OpenSymbol"/>
              <a:buChar char="-"/>
              <a:tabLst>
                <a:tab pos="0" algn="l"/>
              </a:tabLst>
            </a:pPr>
            <a:r>
              <a:rPr lang="en-US" sz="2000" b="0" u="none" strike="noStrike" dirty="0" smtClean="0">
                <a:solidFill>
                  <a:srgbClr val="000000"/>
                </a:solidFill>
                <a:effectLst/>
                <a:uFillTx/>
                <a:latin typeface="Calibri"/>
              </a:rPr>
              <a:t>Beech</a:t>
            </a:r>
          </a:p>
          <a:p>
            <a:pPr indent="0" algn="l">
              <a:lnSpc>
                <a:spcPct val="100000"/>
              </a:lnSpc>
              <a:buNone/>
              <a:tabLst>
                <a:tab pos="0" algn="l"/>
              </a:tabLst>
            </a:pPr>
            <a:endParaRPr lang="en-US" sz="2000" b="0" u="none" strike="noStrike" dirty="0" smtClean="0">
              <a:solidFill>
                <a:srgbClr val="000000"/>
              </a:solidFill>
              <a:effectLst/>
              <a:uFillTx/>
              <a:latin typeface="Calibri"/>
            </a:endParaRPr>
          </a:p>
          <a:p>
            <a:pPr marL="0" indent="0" algn="l">
              <a:lnSpc>
                <a:spcPct val="100000"/>
              </a:lnSpc>
              <a:buClr>
                <a:srgbClr val="000000"/>
              </a:buClr>
              <a:buFont typeface="OpenSymbol"/>
              <a:buNone/>
              <a:tabLst>
                <a:tab pos="0" algn="l"/>
              </a:tabLst>
            </a:pPr>
            <a:r>
              <a:rPr lang="en-US" sz="2000" b="0" u="none" strike="noStrike" dirty="0" smtClean="0">
                <a:solidFill>
                  <a:srgbClr val="000000"/>
                </a:solidFill>
                <a:effectLst/>
                <a:uFillTx/>
                <a:latin typeface="Calibri"/>
              </a:rPr>
              <a:t>Different relationships due to seasonal patterns</a:t>
            </a:r>
            <a:r>
              <a:rPr lang="en-US" sz="2000" b="0" u="none" strike="noStrike" baseline="0" dirty="0" smtClean="0">
                <a:solidFill>
                  <a:srgbClr val="000000"/>
                </a:solidFill>
                <a:effectLst/>
                <a:uFillTx/>
                <a:latin typeface="Calibri"/>
              </a:rPr>
              <a:t> </a:t>
            </a:r>
            <a:r>
              <a:rPr lang="en-US" sz="2000" b="0" u="none" strike="noStrike" dirty="0" smtClean="0">
                <a:solidFill>
                  <a:srgbClr val="000000"/>
                </a:solidFill>
                <a:effectLst/>
                <a:uFillTx/>
                <a:latin typeface="Calibri"/>
              </a:rPr>
              <a:t>of controls</a:t>
            </a:r>
          </a:p>
          <a:p>
            <a:pPr marL="171360" indent="-171360" algn="l">
              <a:lnSpc>
                <a:spcPct val="100000"/>
              </a:lnSpc>
              <a:buClr>
                <a:srgbClr val="000000"/>
              </a:buClr>
              <a:buFont typeface="OpenSymbol"/>
              <a:buChar char="-"/>
              <a:tabLst>
                <a:tab pos="0" algn="l"/>
              </a:tabLst>
            </a:pPr>
            <a:r>
              <a:rPr lang="en-US" sz="2000" b="0" u="none" strike="noStrike" dirty="0" err="1" smtClean="0">
                <a:solidFill>
                  <a:srgbClr val="000000"/>
                </a:solidFill>
                <a:effectLst/>
                <a:uFillTx/>
                <a:latin typeface="Calibri"/>
              </a:rPr>
              <a:t>Famigliett</a:t>
            </a:r>
            <a:r>
              <a:rPr lang="en-US" sz="2000" b="0" u="none" strike="noStrike" dirty="0" smtClean="0">
                <a:solidFill>
                  <a:srgbClr val="000000"/>
                </a:solidFill>
                <a:effectLst/>
                <a:uFillTx/>
                <a:latin typeface="Calibri"/>
              </a:rPr>
              <a:t> 1998: wet: porosity, hydraulic </a:t>
            </a:r>
            <a:r>
              <a:rPr lang="en-US" sz="2000" b="0" u="none" strike="noStrike" dirty="0" err="1" smtClean="0">
                <a:solidFill>
                  <a:srgbClr val="000000"/>
                </a:solidFill>
                <a:effectLst/>
                <a:uFillTx/>
                <a:latin typeface="Calibri"/>
              </a:rPr>
              <a:t>cond</a:t>
            </a:r>
            <a:r>
              <a:rPr lang="en-US" sz="2000" b="0" u="none" strike="noStrike" dirty="0" smtClean="0">
                <a:solidFill>
                  <a:srgbClr val="000000"/>
                </a:solidFill>
                <a:effectLst/>
                <a:uFillTx/>
                <a:latin typeface="Calibri"/>
              </a:rPr>
              <a:t>, dry: aspect, elevation, clay</a:t>
            </a:r>
          </a:p>
          <a:p>
            <a:pPr indent="0" algn="l">
              <a:lnSpc>
                <a:spcPct val="100000"/>
              </a:lnSpc>
              <a:buNone/>
              <a:tabLst>
                <a:tab pos="0" algn="l"/>
              </a:tabLst>
            </a:pPr>
            <a:endParaRPr lang="en-US" sz="2000" b="0" u="none" strike="noStrike" dirty="0" smtClean="0">
              <a:solidFill>
                <a:srgbClr val="000000"/>
              </a:solidFill>
              <a:effectLst/>
              <a:uFillTx/>
              <a:latin typeface="Calibri"/>
            </a:endParaRPr>
          </a:p>
          <a:p>
            <a:pPr indent="0" algn="l">
              <a:lnSpc>
                <a:spcPct val="100000"/>
              </a:lnSpc>
              <a:buNone/>
              <a:tabLst>
                <a:tab pos="0" algn="l"/>
              </a:tabLst>
            </a:pPr>
            <a:r>
              <a:rPr lang="en-US" sz="2000" b="0" u="none" strike="noStrike" dirty="0" smtClean="0">
                <a:solidFill>
                  <a:srgbClr val="000000"/>
                </a:solidFill>
                <a:effectLst/>
                <a:uFillTx/>
                <a:latin typeface="Calibri"/>
              </a:rPr>
              <a:t>+ reason (hypo): wet state (controls) variability often controlled by soil hydraulic properties and lateral redistribution processes (non-local e.g. topography), </a:t>
            </a:r>
            <a:r>
              <a:rPr lang="en-US" sz="2000" dirty="0" smtClean="0"/>
              <a:t/>
            </a:r>
            <a:br>
              <a:rPr lang="en-US" sz="2000" dirty="0" smtClean="0"/>
            </a:br>
            <a:r>
              <a:rPr lang="en-US" sz="2000" b="0" u="none" strike="noStrike" dirty="0" smtClean="0">
                <a:solidFill>
                  <a:srgbClr val="000000"/>
                </a:solidFill>
                <a:effectLst/>
                <a:uFillTx/>
                <a:latin typeface="Calibri"/>
              </a:rPr>
              <a:t>with drying differences in hydraulic conductivity and porosity enhance variability to intermediate SM, </a:t>
            </a:r>
          </a:p>
          <a:p>
            <a:pPr indent="0" algn="l">
              <a:lnSpc>
                <a:spcPct val="100000"/>
              </a:lnSpc>
              <a:buNone/>
              <a:tabLst>
                <a:tab pos="0" algn="l"/>
              </a:tabLst>
            </a:pPr>
            <a:r>
              <a:rPr lang="en-US" sz="2000" b="0" u="none" strike="noStrike" dirty="0" smtClean="0">
                <a:solidFill>
                  <a:srgbClr val="000000"/>
                </a:solidFill>
                <a:effectLst/>
                <a:uFillTx/>
                <a:latin typeface="Calibri"/>
              </a:rPr>
              <a:t>from intermediate with further drying evapotranspiration decreases variability again (with water limitation)</a:t>
            </a:r>
          </a:p>
          <a:p>
            <a:pPr indent="0" algn="l">
              <a:lnSpc>
                <a:spcPct val="100000"/>
              </a:lnSpc>
              <a:buNone/>
              <a:tabLst>
                <a:tab pos="0" algn="l"/>
              </a:tabLst>
            </a:pPr>
            <a:endParaRPr lang="en-US" sz="2000" b="0" u="none" strike="noStrike" dirty="0" smtClean="0">
              <a:solidFill>
                <a:srgbClr val="000000"/>
              </a:solidFill>
              <a:effectLst/>
              <a:uFillTx/>
              <a:latin typeface="Calibri"/>
            </a:endParaRPr>
          </a:p>
          <a:p>
            <a:pPr indent="0" algn="l">
              <a:lnSpc>
                <a:spcPct val="100000"/>
              </a:lnSpc>
              <a:buNone/>
              <a:tabLst>
                <a:tab pos="0" algn="l"/>
              </a:tabLst>
            </a:pPr>
            <a:r>
              <a:rPr lang="en-US" sz="2000" b="0" u="none" strike="noStrike" dirty="0" smtClean="0">
                <a:solidFill>
                  <a:srgbClr val="000000"/>
                </a:solidFill>
                <a:effectLst/>
                <a:uFillTx/>
                <a:latin typeface="Calibri"/>
              </a:rPr>
              <a:t>we lack data from dry periods, which would emphasize the left arm of curve</a:t>
            </a:r>
            <a:endParaRPr lang="en-US" sz="2000" b="0" u="none" strike="noStrike" dirty="0">
              <a:solidFill>
                <a:srgbClr val="000000"/>
              </a:solidFill>
              <a:effectLst/>
              <a:uFillTx/>
              <a:latin typeface="Calibri"/>
            </a:endParaRPr>
          </a:p>
        </p:txBody>
      </p:sp>
      <p:sp>
        <p:nvSpPr>
          <p:cNvPr id="289" name="PlaceHolder 3"/>
          <p:cNvSpPr>
            <a:spLocks noGrp="1"/>
          </p:cNvSpPr>
          <p:nvPr>
            <p:ph type="sldNum" idx="63"/>
          </p:nvPr>
        </p:nvSpPr>
        <p:spPr>
          <a:xfrm>
            <a:off x="3884760" y="8685360"/>
            <a:ext cx="2971080" cy="457920"/>
          </a:xfrm>
          <a:prstGeom prst="rect">
            <a:avLst/>
          </a:prstGeom>
          <a:noFill/>
          <a:ln w="0">
            <a:noFill/>
          </a:ln>
        </p:spPr>
        <p:txBody>
          <a:bodyPr lIns="91440" tIns="45720" rIns="91440" bIns="45720" anchor="b">
            <a:noAutofit/>
          </a:bodyPr>
          <a:lstStyle>
            <a:lvl1pPr indent="0" algn="r" defTabSz="914400">
              <a:lnSpc>
                <a:spcPct val="100000"/>
              </a:lnSpc>
              <a:buNone/>
              <a:tabLst>
                <a:tab pos="0" algn="l"/>
              </a:tabLst>
              <a:defRPr lang="de-DE" sz="1200" b="0" u="none" strike="noStrike">
                <a:solidFill>
                  <a:schemeClr val="dk1"/>
                </a:solidFill>
                <a:effectLst/>
                <a:uFillTx/>
                <a:latin typeface="+mn-lt"/>
                <a:ea typeface="+mn-ea"/>
              </a:defRPr>
            </a:lvl1pPr>
          </a:lstStyle>
          <a:p>
            <a:pPr indent="0" algn="r" defTabSz="914400">
              <a:lnSpc>
                <a:spcPct val="100000"/>
              </a:lnSpc>
              <a:buNone/>
              <a:tabLst>
                <a:tab pos="0" algn="l"/>
              </a:tabLst>
            </a:pPr>
            <a:fld id="{F15A1571-63B2-41D2-895D-703E7DDE3D5C}" type="slidenum">
              <a:rPr lang="de-DE" sz="1200" b="0" u="none" strike="noStrike">
                <a:solidFill>
                  <a:schemeClr val="dk1"/>
                </a:solidFill>
                <a:effectLst/>
                <a:uFillTx/>
                <a:latin typeface="+mn-lt"/>
                <a:ea typeface="+mn-ea"/>
              </a:rPr>
              <a:t>21</a:t>
            </a:fld>
            <a:endParaRPr lang="de-DE" sz="1200" b="0" u="none" strike="noStrike">
              <a:solidFill>
                <a:srgbClr val="000000"/>
              </a:solidFill>
              <a:effectLst/>
              <a:uFillTx/>
              <a:latin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a:ln w="0">
            <a:noFill/>
          </a:ln>
        </p:spPr>
      </p:sp>
      <p:sp>
        <p:nvSpPr>
          <p:cNvPr id="288" name="PlaceHolder 2"/>
          <p:cNvSpPr>
            <a:spLocks noGrp="1"/>
          </p:cNvSpPr>
          <p:nvPr>
            <p:ph type="body"/>
          </p:nvPr>
        </p:nvSpPr>
        <p:spPr>
          <a:xfrm>
            <a:off x="685800" y="4400640"/>
            <a:ext cx="5485680" cy="3599640"/>
          </a:xfrm>
          <a:prstGeom prst="rect">
            <a:avLst/>
          </a:prstGeom>
          <a:noFill/>
          <a:ln w="0">
            <a:noFill/>
          </a:ln>
        </p:spPr>
        <p:txBody>
          <a:bodyPr lIns="91440" tIns="45720" rIns="91440" bIns="45720" anchor="t">
            <a:noAutofit/>
          </a:bodyPr>
          <a:lstStyle/>
          <a:p>
            <a:pPr indent="0" algn="l">
              <a:lnSpc>
                <a:spcPct val="100000"/>
              </a:lnSpc>
              <a:buNone/>
              <a:tabLst>
                <a:tab pos="0" algn="l"/>
              </a:tabLst>
            </a:pPr>
            <a:endParaRPr lang="de-DE" sz="2000" b="0" u="none" strike="noStrike" dirty="0">
              <a:solidFill>
                <a:srgbClr val="000000"/>
              </a:solidFill>
              <a:effectLst/>
              <a:uFillTx/>
              <a:latin typeface="Calibri"/>
            </a:endParaRPr>
          </a:p>
        </p:txBody>
      </p:sp>
      <p:sp>
        <p:nvSpPr>
          <p:cNvPr id="289" name="PlaceHolder 3"/>
          <p:cNvSpPr>
            <a:spLocks noGrp="1"/>
          </p:cNvSpPr>
          <p:nvPr>
            <p:ph type="sldNum" idx="63"/>
          </p:nvPr>
        </p:nvSpPr>
        <p:spPr>
          <a:xfrm>
            <a:off x="3884760" y="8685360"/>
            <a:ext cx="2971080" cy="457920"/>
          </a:xfrm>
          <a:prstGeom prst="rect">
            <a:avLst/>
          </a:prstGeom>
          <a:noFill/>
          <a:ln w="0">
            <a:noFill/>
          </a:ln>
        </p:spPr>
        <p:txBody>
          <a:bodyPr lIns="91440" tIns="45720" rIns="91440" bIns="45720" anchor="b">
            <a:noAutofit/>
          </a:bodyPr>
          <a:lstStyle>
            <a:lvl1pPr indent="0" algn="r" defTabSz="914400">
              <a:lnSpc>
                <a:spcPct val="100000"/>
              </a:lnSpc>
              <a:buNone/>
              <a:tabLst>
                <a:tab pos="0" algn="l"/>
              </a:tabLst>
              <a:defRPr lang="de-DE" sz="1200" b="0" u="none" strike="noStrike">
                <a:solidFill>
                  <a:schemeClr val="dk1"/>
                </a:solidFill>
                <a:effectLst/>
                <a:uFillTx/>
                <a:latin typeface="+mn-lt"/>
                <a:ea typeface="+mn-ea"/>
              </a:defRPr>
            </a:lvl1pPr>
          </a:lstStyle>
          <a:p>
            <a:pPr indent="0" algn="r" defTabSz="914400">
              <a:lnSpc>
                <a:spcPct val="100000"/>
              </a:lnSpc>
              <a:buNone/>
              <a:tabLst>
                <a:tab pos="0" algn="l"/>
              </a:tabLst>
            </a:pPr>
            <a:fld id="{F15A1571-63B2-41D2-895D-703E7DDE3D5C}" type="slidenum">
              <a:rPr lang="de-DE" sz="1200" b="0" u="none" strike="noStrike">
                <a:solidFill>
                  <a:schemeClr val="dk1"/>
                </a:solidFill>
                <a:effectLst/>
                <a:uFillTx/>
                <a:latin typeface="+mn-lt"/>
                <a:ea typeface="+mn-ea"/>
              </a:rPr>
              <a:t>22</a:t>
            </a:fld>
            <a:endParaRPr lang="de-DE" sz="1200" b="0" u="none" strike="noStrike">
              <a:solidFill>
                <a:srgbClr val="000000"/>
              </a:solidFill>
              <a:effectLst/>
              <a:uFillTx/>
              <a:latin typeface="Calibri"/>
            </a:endParaRPr>
          </a:p>
        </p:txBody>
      </p:sp>
    </p:spTree>
    <p:extLst>
      <p:ext uri="{BB962C8B-B14F-4D97-AF65-F5344CB8AC3E}">
        <p14:creationId xmlns:p14="http://schemas.microsoft.com/office/powerpoint/2010/main" val="13992928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a:ln w="0">
            <a:noFill/>
          </a:ln>
        </p:spPr>
      </p:sp>
      <p:sp>
        <p:nvSpPr>
          <p:cNvPr id="288" name="PlaceHolder 2"/>
          <p:cNvSpPr>
            <a:spLocks noGrp="1"/>
          </p:cNvSpPr>
          <p:nvPr>
            <p:ph type="body"/>
          </p:nvPr>
        </p:nvSpPr>
        <p:spPr>
          <a:xfrm>
            <a:off x="685800" y="4400640"/>
            <a:ext cx="5485680" cy="3599640"/>
          </a:xfrm>
          <a:prstGeom prst="rect">
            <a:avLst/>
          </a:prstGeom>
          <a:noFill/>
          <a:ln w="0">
            <a:noFill/>
          </a:ln>
        </p:spPr>
        <p:txBody>
          <a:bodyPr lIns="91440" tIns="45720" rIns="91440" bIns="45720" anchor="t">
            <a:noAutofit/>
          </a:bodyPr>
          <a:lstStyle/>
          <a:p>
            <a:pPr indent="0" algn="l">
              <a:lnSpc>
                <a:spcPct val="100000"/>
              </a:lnSpc>
              <a:buNone/>
              <a:tabLst>
                <a:tab pos="0" algn="l"/>
              </a:tabLst>
            </a:pPr>
            <a:endParaRPr lang="de-DE" sz="2000" b="0" u="none" strike="noStrike" dirty="0">
              <a:solidFill>
                <a:srgbClr val="000000"/>
              </a:solidFill>
              <a:effectLst/>
              <a:uFillTx/>
              <a:latin typeface="Calibri"/>
            </a:endParaRPr>
          </a:p>
        </p:txBody>
      </p:sp>
      <p:sp>
        <p:nvSpPr>
          <p:cNvPr id="289" name="PlaceHolder 3"/>
          <p:cNvSpPr>
            <a:spLocks noGrp="1"/>
          </p:cNvSpPr>
          <p:nvPr>
            <p:ph type="sldNum" idx="63"/>
          </p:nvPr>
        </p:nvSpPr>
        <p:spPr>
          <a:xfrm>
            <a:off x="3884760" y="8685360"/>
            <a:ext cx="2971080" cy="457920"/>
          </a:xfrm>
          <a:prstGeom prst="rect">
            <a:avLst/>
          </a:prstGeom>
          <a:noFill/>
          <a:ln w="0">
            <a:noFill/>
          </a:ln>
        </p:spPr>
        <p:txBody>
          <a:bodyPr lIns="91440" tIns="45720" rIns="91440" bIns="45720" anchor="b">
            <a:noAutofit/>
          </a:bodyPr>
          <a:lstStyle>
            <a:lvl1pPr indent="0" algn="r" defTabSz="914400">
              <a:lnSpc>
                <a:spcPct val="100000"/>
              </a:lnSpc>
              <a:buNone/>
              <a:tabLst>
                <a:tab pos="0" algn="l"/>
              </a:tabLst>
              <a:defRPr lang="de-DE" sz="1200" b="0" u="none" strike="noStrike">
                <a:solidFill>
                  <a:schemeClr val="dk1"/>
                </a:solidFill>
                <a:effectLst/>
                <a:uFillTx/>
                <a:latin typeface="+mn-lt"/>
                <a:ea typeface="+mn-ea"/>
              </a:defRPr>
            </a:lvl1pPr>
          </a:lstStyle>
          <a:p>
            <a:pPr indent="0" algn="r" defTabSz="914400">
              <a:lnSpc>
                <a:spcPct val="100000"/>
              </a:lnSpc>
              <a:buNone/>
              <a:tabLst>
                <a:tab pos="0" algn="l"/>
              </a:tabLst>
            </a:pPr>
            <a:fld id="{F15A1571-63B2-41D2-895D-703E7DDE3D5C}" type="slidenum">
              <a:rPr lang="de-DE" sz="1200" b="0" u="none" strike="noStrike">
                <a:solidFill>
                  <a:schemeClr val="dk1"/>
                </a:solidFill>
                <a:effectLst/>
                <a:uFillTx/>
                <a:latin typeface="+mn-lt"/>
                <a:ea typeface="+mn-ea"/>
              </a:rPr>
              <a:t>23</a:t>
            </a:fld>
            <a:endParaRPr lang="de-DE" sz="1200" b="0" u="none" strike="noStrike">
              <a:solidFill>
                <a:srgbClr val="000000"/>
              </a:solidFill>
              <a:effectLst/>
              <a:uFillTx/>
              <a:latin typeface="Calibri"/>
            </a:endParaRPr>
          </a:p>
        </p:txBody>
      </p:sp>
    </p:spTree>
    <p:extLst>
      <p:ext uri="{BB962C8B-B14F-4D97-AF65-F5344CB8AC3E}">
        <p14:creationId xmlns:p14="http://schemas.microsoft.com/office/powerpoint/2010/main" val="154875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PlaceHolder 1"/>
          <p:cNvSpPr>
            <a:spLocks noGrp="1" noRot="1" noChangeAspect="1"/>
          </p:cNvSpPr>
          <p:nvPr>
            <p:ph type="sldImg"/>
          </p:nvPr>
        </p:nvSpPr>
        <p:spPr>
          <a:xfrm>
            <a:off x="685800" y="1143000"/>
            <a:ext cx="5486400" cy="3086100"/>
          </a:xfrm>
          <a:prstGeom prst="rect">
            <a:avLst/>
          </a:prstGeom>
          <a:ln w="0">
            <a:noFill/>
          </a:ln>
        </p:spPr>
      </p:sp>
      <p:sp>
        <p:nvSpPr>
          <p:cNvPr id="294" name="PlaceHolder 2"/>
          <p:cNvSpPr>
            <a:spLocks noGrp="1"/>
          </p:cNvSpPr>
          <p:nvPr>
            <p:ph type="body"/>
          </p:nvPr>
        </p:nvSpPr>
        <p:spPr>
          <a:xfrm>
            <a:off x="685800" y="4400640"/>
            <a:ext cx="5485680" cy="3599640"/>
          </a:xfrm>
          <a:prstGeom prst="rect">
            <a:avLst/>
          </a:prstGeom>
          <a:noFill/>
          <a:ln w="0">
            <a:noFill/>
          </a:ln>
        </p:spPr>
        <p:txBody>
          <a:bodyPr lIns="91440" tIns="45720" rIns="91440" bIns="45720" anchor="t">
            <a:noAutofit/>
          </a:bodyPr>
          <a:lstStyle/>
          <a:p>
            <a:pPr indent="0" algn="l">
              <a:lnSpc>
                <a:spcPct val="100000"/>
              </a:lnSpc>
              <a:buNone/>
              <a:tabLst>
                <a:tab pos="0" algn="l"/>
              </a:tabLst>
            </a:pPr>
            <a:r>
              <a:rPr lang="en-GB" sz="2000" b="0" u="none" strike="noStrike" dirty="0">
                <a:solidFill>
                  <a:srgbClr val="000000"/>
                </a:solidFill>
                <a:effectLst/>
                <a:uFillTx/>
                <a:latin typeface="Calibri"/>
              </a:rPr>
              <a:t>ITS: combined </a:t>
            </a:r>
            <a:r>
              <a:rPr lang="en-GB" sz="2000" b="0" u="none" strike="noStrike" dirty="0" smtClean="0">
                <a:solidFill>
                  <a:srgbClr val="000000"/>
                </a:solidFill>
                <a:effectLst/>
                <a:uFillTx/>
                <a:latin typeface="Calibri"/>
              </a:rPr>
              <a:t>SD+MD</a:t>
            </a:r>
          </a:p>
          <a:p>
            <a:pPr indent="0" algn="l">
              <a:lnSpc>
                <a:spcPct val="100000"/>
              </a:lnSpc>
              <a:buNone/>
              <a:tabLst>
                <a:tab pos="0" algn="l"/>
              </a:tabLst>
            </a:pPr>
            <a:r>
              <a:rPr lang="en-GB" sz="2000" b="0" u="none" strike="noStrike" dirty="0" smtClean="0">
                <a:solidFill>
                  <a:srgbClr val="000000"/>
                </a:solidFill>
                <a:effectLst/>
                <a:uFillTx/>
                <a:latin typeface="Calibri"/>
              </a:rPr>
              <a:t>Pattern </a:t>
            </a:r>
            <a:r>
              <a:rPr lang="en-GB" sz="2000" b="0" u="none" strike="noStrike" dirty="0">
                <a:solidFill>
                  <a:srgbClr val="000000"/>
                </a:solidFill>
                <a:effectLst/>
                <a:uFillTx/>
                <a:latin typeface="Calibri"/>
              </a:rPr>
              <a:t>not easy to see now, </a:t>
            </a:r>
            <a:r>
              <a:rPr lang="en-GB" sz="2000" b="0" u="none" strike="noStrike" dirty="0" smtClean="0">
                <a:solidFill>
                  <a:srgbClr val="000000"/>
                </a:solidFill>
                <a:effectLst/>
                <a:uFillTx/>
                <a:latin typeface="Calibri"/>
              </a:rPr>
              <a:t>outlook is to determine factor(s) behind them;</a:t>
            </a:r>
            <a:r>
              <a:rPr lang="en-GB" sz="2000" b="0" u="none" strike="noStrike" baseline="0" dirty="0" smtClean="0">
                <a:solidFill>
                  <a:srgbClr val="000000"/>
                </a:solidFill>
                <a:effectLst/>
                <a:uFillTx/>
                <a:latin typeface="Calibri"/>
              </a:rPr>
              <a:t> </a:t>
            </a:r>
            <a:r>
              <a:rPr lang="en-GB" sz="2000" b="0" u="none" strike="noStrike" dirty="0" smtClean="0">
                <a:solidFill>
                  <a:srgbClr val="000000"/>
                </a:solidFill>
                <a:effectLst/>
                <a:uFillTx/>
                <a:latin typeface="Calibri"/>
              </a:rPr>
              <a:t> relevancy</a:t>
            </a:r>
            <a:r>
              <a:rPr lang="en-GB" sz="2000" b="0" u="none" strike="noStrike" baseline="0" dirty="0" smtClean="0">
                <a:solidFill>
                  <a:srgbClr val="000000"/>
                </a:solidFill>
                <a:effectLst/>
                <a:uFillTx/>
                <a:latin typeface="Calibri"/>
              </a:rPr>
              <a:t> of </a:t>
            </a:r>
            <a:r>
              <a:rPr lang="en-GB" sz="2000" b="0" u="none" strike="noStrike" dirty="0" smtClean="0">
                <a:solidFill>
                  <a:srgbClr val="000000"/>
                </a:solidFill>
                <a:effectLst/>
                <a:uFillTx/>
                <a:latin typeface="Calibri"/>
              </a:rPr>
              <a:t>stem distance?</a:t>
            </a:r>
            <a:endParaRPr lang="de-DE" sz="2000" b="0" u="none" strike="noStrike" dirty="0">
              <a:solidFill>
                <a:srgbClr val="000000"/>
              </a:solidFill>
              <a:effectLst/>
              <a:uFillTx/>
              <a:latin typeface="Calibri"/>
            </a:endParaRPr>
          </a:p>
          <a:p>
            <a:pPr indent="0" algn="l">
              <a:lnSpc>
                <a:spcPct val="100000"/>
              </a:lnSpc>
              <a:buNone/>
              <a:tabLst>
                <a:tab pos="0" algn="l"/>
              </a:tabLst>
            </a:pPr>
            <a:endParaRPr lang="de-DE" sz="2000" b="0" u="none" strike="noStrike" dirty="0">
              <a:solidFill>
                <a:srgbClr val="000000"/>
              </a:solidFill>
              <a:effectLst/>
              <a:uFillTx/>
              <a:latin typeface="Calibri"/>
            </a:endParaRPr>
          </a:p>
          <a:p>
            <a:pPr indent="0" algn="l">
              <a:lnSpc>
                <a:spcPct val="100000"/>
              </a:lnSpc>
              <a:buNone/>
              <a:tabLst>
                <a:tab pos="0" algn="l"/>
              </a:tabLst>
            </a:pPr>
            <a:r>
              <a:rPr lang="en-GB" sz="2000" b="0" u="none" strike="noStrike" dirty="0" smtClean="0">
                <a:solidFill>
                  <a:srgbClr val="000000"/>
                </a:solidFill>
                <a:effectLst/>
                <a:uFillTx/>
                <a:latin typeface="Calibri"/>
              </a:rPr>
              <a:t>Beech </a:t>
            </a:r>
            <a:r>
              <a:rPr lang="en-GB" sz="2000" b="0" u="none" strike="noStrike" dirty="0">
                <a:solidFill>
                  <a:srgbClr val="000000"/>
                </a:solidFill>
                <a:effectLst/>
                <a:uFillTx/>
                <a:latin typeface="Calibri"/>
              </a:rPr>
              <a:t>has shortest range in mean difference across locations (homogenous)</a:t>
            </a:r>
            <a:endParaRPr lang="de-DE" sz="2000" b="0" u="none" strike="noStrike" dirty="0">
              <a:solidFill>
                <a:srgbClr val="000000"/>
              </a:solidFill>
              <a:effectLst/>
              <a:uFillTx/>
              <a:latin typeface="Calibri"/>
            </a:endParaRPr>
          </a:p>
          <a:p>
            <a:pPr indent="0" algn="l">
              <a:lnSpc>
                <a:spcPct val="100000"/>
              </a:lnSpc>
              <a:buNone/>
              <a:tabLst>
                <a:tab pos="0" algn="l"/>
              </a:tabLst>
            </a:pPr>
            <a:r>
              <a:rPr lang="en-GB" sz="2000" b="0" u="none" strike="noStrike" dirty="0">
                <a:solidFill>
                  <a:srgbClr val="000000"/>
                </a:solidFill>
                <a:effectLst/>
                <a:uFillTx/>
                <a:latin typeface="Calibri"/>
              </a:rPr>
              <a:t>Silver fir has largest range in mean differences from -75&amp; to +64%, confirms the previous results of large spatial heterogeneity within plot</a:t>
            </a:r>
            <a:r>
              <a:rPr sz="2000" dirty="0"/>
              <a:t/>
            </a:r>
            <a:br>
              <a:rPr sz="2000" dirty="0"/>
            </a:br>
            <a:r>
              <a:rPr lang="en-GB" sz="2000" b="0" u="none" strike="noStrike" dirty="0">
                <a:solidFill>
                  <a:srgbClr val="000000"/>
                </a:solidFill>
                <a:effectLst/>
                <a:uFillTx/>
                <a:latin typeface="Calibri"/>
              </a:rPr>
              <a:t>SD: how much do relative difference in AM vary from spatial mean over time</a:t>
            </a:r>
            <a:endParaRPr lang="de-DE" sz="2000" b="0" u="none" strike="noStrike" dirty="0">
              <a:solidFill>
                <a:srgbClr val="000000"/>
              </a:solidFill>
              <a:effectLst/>
              <a:uFillTx/>
              <a:latin typeface="Calibri"/>
            </a:endParaRPr>
          </a:p>
          <a:p>
            <a:pPr indent="0" algn="l">
              <a:lnSpc>
                <a:spcPct val="100000"/>
              </a:lnSpc>
              <a:buNone/>
              <a:tabLst>
                <a:tab pos="0" algn="l"/>
              </a:tabLst>
            </a:pPr>
            <a:r>
              <a:rPr lang="en-GB" sz="2000" b="0" u="none" strike="noStrike" dirty="0">
                <a:solidFill>
                  <a:srgbClr val="000000"/>
                </a:solidFill>
                <a:effectLst/>
                <a:uFillTx/>
                <a:latin typeface="Calibri"/>
              </a:rPr>
              <a:t>Most whiskers small range: mixed single locations, conifer plots for drier than average location large variability (decoupling?)</a:t>
            </a:r>
            <a:endParaRPr lang="de-DE" sz="2000" b="0" u="none" strike="noStrike" dirty="0">
              <a:solidFill>
                <a:srgbClr val="000000"/>
              </a:solidFill>
              <a:effectLst/>
              <a:uFillTx/>
              <a:latin typeface="Calibri"/>
            </a:endParaRPr>
          </a:p>
          <a:p>
            <a:pPr indent="0" algn="l">
              <a:lnSpc>
                <a:spcPct val="100000"/>
              </a:lnSpc>
              <a:buNone/>
              <a:tabLst>
                <a:tab pos="0" algn="l"/>
              </a:tabLst>
            </a:pPr>
            <a:endParaRPr lang="de-DE" sz="2000" b="0" u="none" strike="noStrike" dirty="0">
              <a:solidFill>
                <a:srgbClr val="000000"/>
              </a:solidFill>
              <a:effectLst/>
              <a:uFillTx/>
              <a:latin typeface="Calibri"/>
            </a:endParaRPr>
          </a:p>
          <a:p>
            <a:pPr indent="0" algn="l">
              <a:lnSpc>
                <a:spcPct val="100000"/>
              </a:lnSpc>
              <a:buNone/>
              <a:tabLst>
                <a:tab pos="0" algn="l"/>
              </a:tabLst>
            </a:pPr>
            <a:r>
              <a:rPr lang="en-GB" sz="2000" b="0" u="none" strike="noStrike" dirty="0">
                <a:solidFill>
                  <a:srgbClr val="000000"/>
                </a:solidFill>
                <a:effectLst/>
                <a:uFillTx/>
                <a:latin typeface="Calibri"/>
              </a:rPr>
              <a:t>Representative locations: &lt; 0.15 ITS (small), here in blue, if you sample id recommend to sample here!</a:t>
            </a:r>
            <a:endParaRPr lang="de-DE" sz="2000" b="0" u="none" strike="noStrike" dirty="0">
              <a:solidFill>
                <a:srgbClr val="000000"/>
              </a:solidFill>
              <a:effectLst/>
              <a:uFillTx/>
              <a:latin typeface="Calibri"/>
            </a:endParaRPr>
          </a:p>
          <a:p>
            <a:pPr indent="0" algn="l">
              <a:lnSpc>
                <a:spcPct val="100000"/>
              </a:lnSpc>
              <a:buNone/>
              <a:tabLst>
                <a:tab pos="0" algn="l"/>
              </a:tabLst>
            </a:pPr>
            <a:r>
              <a:rPr lang="en-GB" sz="2000" b="0" u="none" strike="noStrike" dirty="0">
                <a:solidFill>
                  <a:srgbClr val="000000"/>
                </a:solidFill>
                <a:effectLst/>
                <a:uFillTx/>
                <a:latin typeface="Calibri"/>
              </a:rPr>
              <a:t>Context: range of </a:t>
            </a:r>
            <a:r>
              <a:rPr lang="en-GB" sz="2000" b="0" u="none" strike="noStrike" dirty="0" smtClean="0">
                <a:solidFill>
                  <a:srgbClr val="000000"/>
                </a:solidFill>
                <a:effectLst/>
                <a:uFillTx/>
                <a:latin typeface="Calibri"/>
              </a:rPr>
              <a:t>-</a:t>
            </a:r>
            <a:r>
              <a:rPr lang="en-GB" sz="2000" b="0" u="none" strike="noStrike" dirty="0">
                <a:solidFill>
                  <a:srgbClr val="000000"/>
                </a:solidFill>
                <a:effectLst/>
                <a:uFillTx/>
                <a:latin typeface="Calibri"/>
              </a:rPr>
              <a:t>40% to +25% </a:t>
            </a:r>
            <a:r>
              <a:rPr lang="en-GB" sz="2000" b="0" u="none" strike="noStrike" dirty="0" err="1" smtClean="0">
                <a:solidFill>
                  <a:srgbClr val="000000"/>
                </a:solidFill>
                <a:effectLst/>
                <a:uFillTx/>
                <a:latin typeface="Calibri"/>
              </a:rPr>
              <a:t>Heathman</a:t>
            </a:r>
            <a:r>
              <a:rPr lang="en-GB" sz="2000" b="0" u="none" strike="noStrike" baseline="0" dirty="0" smtClean="0">
                <a:solidFill>
                  <a:srgbClr val="000000"/>
                </a:solidFill>
                <a:effectLst/>
                <a:uFillTx/>
                <a:latin typeface="Calibri"/>
              </a:rPr>
              <a:t> et al. (</a:t>
            </a:r>
            <a:r>
              <a:rPr lang="en-GB" sz="2000" b="0" u="none" strike="noStrike" dirty="0" smtClean="0">
                <a:solidFill>
                  <a:srgbClr val="000000"/>
                </a:solidFill>
                <a:effectLst/>
                <a:uFillTx/>
                <a:latin typeface="Calibri"/>
              </a:rPr>
              <a:t>2012), </a:t>
            </a:r>
            <a:r>
              <a:rPr lang="en-GB" sz="2000" b="0" u="none" strike="noStrike" dirty="0" err="1" smtClean="0">
                <a:solidFill>
                  <a:srgbClr val="000000"/>
                </a:solidFill>
                <a:effectLst/>
                <a:uFillTx/>
                <a:latin typeface="Calibri"/>
              </a:rPr>
              <a:t>Brocca</a:t>
            </a:r>
            <a:r>
              <a:rPr lang="en-GB" sz="2000" b="0" u="none" strike="noStrike" baseline="0" dirty="0" smtClean="0">
                <a:solidFill>
                  <a:srgbClr val="000000"/>
                </a:solidFill>
                <a:effectLst/>
                <a:uFillTx/>
                <a:latin typeface="Calibri"/>
              </a:rPr>
              <a:t> et al. </a:t>
            </a:r>
            <a:r>
              <a:rPr lang="en-GB" sz="2000" b="0" u="none" strike="noStrike" dirty="0" smtClean="0">
                <a:solidFill>
                  <a:srgbClr val="000000"/>
                </a:solidFill>
                <a:effectLst/>
                <a:uFillTx/>
                <a:latin typeface="Calibri"/>
              </a:rPr>
              <a:t>(2010</a:t>
            </a:r>
            <a:r>
              <a:rPr lang="en-GB" sz="2000" b="0" u="none" strike="noStrike" dirty="0">
                <a:solidFill>
                  <a:srgbClr val="000000"/>
                </a:solidFill>
                <a:effectLst/>
                <a:uFillTx/>
                <a:latin typeface="Calibri"/>
              </a:rPr>
              <a:t>), -12%+16% agricultural fields, less spatial heterogeneity; and shorter </a:t>
            </a:r>
            <a:r>
              <a:rPr lang="en-GB" sz="2000" b="0" u="none" strike="noStrike" dirty="0" smtClean="0">
                <a:solidFill>
                  <a:srgbClr val="000000"/>
                </a:solidFill>
                <a:effectLst/>
                <a:uFillTx/>
                <a:latin typeface="Calibri"/>
              </a:rPr>
              <a:t>time </a:t>
            </a:r>
            <a:r>
              <a:rPr lang="en-GB" sz="2000" b="0" u="none" strike="noStrike" dirty="0">
                <a:solidFill>
                  <a:srgbClr val="000000"/>
                </a:solidFill>
                <a:effectLst/>
                <a:uFillTx/>
                <a:latin typeface="Calibri"/>
              </a:rPr>
              <a:t>periods so smaller range of temporal dynamic captured</a:t>
            </a:r>
            <a:endParaRPr lang="de-DE" sz="2000" b="0" u="none" strike="noStrike" dirty="0">
              <a:solidFill>
                <a:srgbClr val="000000"/>
              </a:solidFill>
              <a:effectLst/>
              <a:uFillTx/>
              <a:latin typeface="Calibri"/>
            </a:endParaRPr>
          </a:p>
          <a:p>
            <a:pPr indent="0" algn="l">
              <a:lnSpc>
                <a:spcPct val="100000"/>
              </a:lnSpc>
              <a:buNone/>
              <a:tabLst>
                <a:tab pos="0" algn="l"/>
              </a:tabLst>
            </a:pPr>
            <a:endParaRPr lang="de-DE" sz="2000" b="0" u="none" strike="noStrike" dirty="0">
              <a:solidFill>
                <a:srgbClr val="000000"/>
              </a:solidFill>
              <a:effectLst/>
              <a:uFillTx/>
              <a:latin typeface="Calibri"/>
            </a:endParaRPr>
          </a:p>
          <a:p>
            <a:pPr indent="0" algn="l">
              <a:lnSpc>
                <a:spcPct val="100000"/>
              </a:lnSpc>
              <a:buNone/>
              <a:tabLst>
                <a:tab pos="0" algn="l"/>
              </a:tabLst>
            </a:pPr>
            <a:r>
              <a:rPr lang="en-GB" sz="2000" b="0" u="none" strike="noStrike" dirty="0">
                <a:solidFill>
                  <a:srgbClr val="000000"/>
                </a:solidFill>
                <a:effectLst/>
                <a:uFillTx/>
                <a:latin typeface="Calibri"/>
              </a:rPr>
              <a:t>No clear spatial clustering: indicates </a:t>
            </a:r>
            <a:r>
              <a:rPr lang="en-GB" sz="2000" b="0" u="none" strike="noStrike" dirty="0" smtClean="0">
                <a:solidFill>
                  <a:srgbClr val="000000"/>
                </a:solidFill>
                <a:effectLst/>
                <a:uFillTx/>
                <a:latin typeface="Calibri"/>
              </a:rPr>
              <a:t>vegetation-structure </a:t>
            </a:r>
            <a:r>
              <a:rPr lang="en-GB" sz="2000" b="0" u="none" strike="noStrike" dirty="0">
                <a:solidFill>
                  <a:srgbClr val="000000"/>
                </a:solidFill>
                <a:effectLst/>
                <a:uFillTx/>
                <a:latin typeface="Calibri"/>
              </a:rPr>
              <a:t>related influence, only with further </a:t>
            </a:r>
            <a:r>
              <a:rPr lang="en-GB" sz="2000" b="0" u="none" strike="noStrike" dirty="0" smtClean="0">
                <a:solidFill>
                  <a:srgbClr val="000000"/>
                </a:solidFill>
                <a:effectLst/>
                <a:uFillTx/>
                <a:latin typeface="Calibri"/>
              </a:rPr>
              <a:t>investigation</a:t>
            </a:r>
            <a:endParaRPr lang="de-DE" sz="2000" b="0" u="none" strike="noStrike" dirty="0">
              <a:solidFill>
                <a:srgbClr val="000000"/>
              </a:solidFill>
              <a:effectLst/>
              <a:uFillTx/>
              <a:latin typeface="Calibri"/>
            </a:endParaRPr>
          </a:p>
          <a:p>
            <a:pPr indent="0" algn="l">
              <a:lnSpc>
                <a:spcPct val="100000"/>
              </a:lnSpc>
              <a:buNone/>
              <a:tabLst>
                <a:tab pos="0" algn="l"/>
              </a:tabLst>
            </a:pPr>
            <a:r>
              <a:rPr lang="en-GB" sz="2000" b="0" u="none" strike="noStrike" dirty="0">
                <a:solidFill>
                  <a:srgbClr val="000000"/>
                </a:solidFill>
                <a:effectLst/>
                <a:uFillTx/>
                <a:latin typeface="Calibri"/>
              </a:rPr>
              <a:t>Several </a:t>
            </a:r>
            <a:r>
              <a:rPr lang="en-GB" sz="2000" b="0" u="none" strike="noStrike" dirty="0" smtClean="0">
                <a:solidFill>
                  <a:srgbClr val="000000"/>
                </a:solidFill>
                <a:effectLst/>
                <a:uFillTx/>
                <a:latin typeface="Calibri"/>
              </a:rPr>
              <a:t>persistently </a:t>
            </a:r>
            <a:r>
              <a:rPr lang="en-GB" sz="2000" b="0" u="none" strike="noStrike" dirty="0">
                <a:solidFill>
                  <a:srgbClr val="000000"/>
                </a:solidFill>
                <a:effectLst/>
                <a:uFillTx/>
                <a:latin typeface="Calibri"/>
              </a:rPr>
              <a:t>drier locations at stems from confers: measurement challenge in </a:t>
            </a:r>
            <a:r>
              <a:rPr lang="en-GB" sz="2000" b="0" u="none" strike="noStrike" dirty="0" smtClean="0">
                <a:solidFill>
                  <a:srgbClr val="000000"/>
                </a:solidFill>
                <a:effectLst/>
                <a:uFillTx/>
                <a:latin typeface="Calibri"/>
              </a:rPr>
              <a:t>densely </a:t>
            </a:r>
            <a:r>
              <a:rPr lang="en-GB" sz="2000" b="0" u="none" strike="noStrike" dirty="0">
                <a:solidFill>
                  <a:srgbClr val="000000"/>
                </a:solidFill>
                <a:effectLst/>
                <a:uFillTx/>
                <a:latin typeface="Calibri"/>
              </a:rPr>
              <a:t>roots area but can also be preferential flow and increased RWU, in particular if we consider the relatively small input from stem flow for conifers</a:t>
            </a:r>
            <a:r>
              <a:rPr sz="2000" dirty="0"/>
              <a:t/>
            </a:r>
            <a:br>
              <a:rPr sz="2000" dirty="0"/>
            </a:br>
            <a:r>
              <a:rPr lang="en-GB" sz="2000" b="0" u="none" strike="noStrike" dirty="0">
                <a:solidFill>
                  <a:srgbClr val="000000"/>
                </a:solidFill>
                <a:effectLst/>
                <a:uFillTx/>
                <a:latin typeface="Calibri"/>
              </a:rPr>
              <a:t>contrast: stem proximity of beech trees wetter than average areas: higher input? Different rooting? Towards deeper layers?</a:t>
            </a:r>
            <a:endParaRPr lang="de-DE" sz="2000" b="0" u="none" strike="noStrike" dirty="0">
              <a:solidFill>
                <a:srgbClr val="000000"/>
              </a:solidFill>
              <a:effectLst/>
              <a:uFillTx/>
              <a:latin typeface="Calibri"/>
            </a:endParaRPr>
          </a:p>
        </p:txBody>
      </p:sp>
      <p:sp>
        <p:nvSpPr>
          <p:cNvPr id="295" name="PlaceHolder 3"/>
          <p:cNvSpPr>
            <a:spLocks noGrp="1"/>
          </p:cNvSpPr>
          <p:nvPr>
            <p:ph type="sldNum" idx="65"/>
          </p:nvPr>
        </p:nvSpPr>
        <p:spPr>
          <a:xfrm>
            <a:off x="3884760" y="8685360"/>
            <a:ext cx="2971080" cy="457920"/>
          </a:xfrm>
          <a:prstGeom prst="rect">
            <a:avLst/>
          </a:prstGeom>
          <a:noFill/>
          <a:ln w="0">
            <a:noFill/>
          </a:ln>
        </p:spPr>
        <p:txBody>
          <a:bodyPr lIns="91440" tIns="45720" rIns="91440" bIns="45720" anchor="b">
            <a:noAutofit/>
          </a:bodyPr>
          <a:lstStyle>
            <a:lvl1pPr indent="0" algn="r" defTabSz="914400">
              <a:lnSpc>
                <a:spcPct val="100000"/>
              </a:lnSpc>
              <a:buNone/>
              <a:tabLst>
                <a:tab pos="0" algn="l"/>
              </a:tabLst>
              <a:defRPr lang="de-DE" sz="1200" b="0" u="none" strike="noStrike">
                <a:solidFill>
                  <a:schemeClr val="dk1"/>
                </a:solidFill>
                <a:effectLst/>
                <a:uFillTx/>
                <a:latin typeface="+mn-lt"/>
                <a:ea typeface="+mn-ea"/>
              </a:defRPr>
            </a:lvl1pPr>
          </a:lstStyle>
          <a:p>
            <a:pPr indent="0" algn="r" defTabSz="914400">
              <a:lnSpc>
                <a:spcPct val="100000"/>
              </a:lnSpc>
              <a:buNone/>
              <a:tabLst>
                <a:tab pos="0" algn="l"/>
              </a:tabLst>
            </a:pPr>
            <a:fld id="{B0839B8B-A305-46C1-9ACF-3FE8BB14B43F}" type="slidenum">
              <a:rPr lang="de-DE" sz="1200" b="0" u="none" strike="noStrike">
                <a:solidFill>
                  <a:schemeClr val="dk1"/>
                </a:solidFill>
                <a:effectLst/>
                <a:uFillTx/>
                <a:latin typeface="+mn-lt"/>
                <a:ea typeface="+mn-ea"/>
              </a:rPr>
              <a:t>24</a:t>
            </a:fld>
            <a:endParaRPr lang="de-DE" sz="1200" b="0" u="none" strike="noStrike">
              <a:solidFill>
                <a:srgbClr val="000000"/>
              </a:solidFill>
              <a:effectLst/>
              <a:uFillTx/>
              <a:latin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PlaceHolder 1"/>
          <p:cNvSpPr>
            <a:spLocks noGrp="1" noRot="1" noChangeAspect="1"/>
          </p:cNvSpPr>
          <p:nvPr>
            <p:ph type="sldImg"/>
          </p:nvPr>
        </p:nvSpPr>
        <p:spPr>
          <a:xfrm>
            <a:off x="685800" y="1143000"/>
            <a:ext cx="5486400" cy="3086100"/>
          </a:xfrm>
          <a:prstGeom prst="rect">
            <a:avLst/>
          </a:prstGeom>
          <a:ln w="0">
            <a:noFill/>
          </a:ln>
        </p:spPr>
      </p:sp>
      <p:sp>
        <p:nvSpPr>
          <p:cNvPr id="297" name="PlaceHolder 2"/>
          <p:cNvSpPr>
            <a:spLocks noGrp="1"/>
          </p:cNvSpPr>
          <p:nvPr>
            <p:ph type="body"/>
          </p:nvPr>
        </p:nvSpPr>
        <p:spPr>
          <a:xfrm>
            <a:off x="685800" y="4400640"/>
            <a:ext cx="5485680" cy="3599640"/>
          </a:xfrm>
          <a:prstGeom prst="rect">
            <a:avLst/>
          </a:prstGeom>
          <a:noFill/>
          <a:ln w="0">
            <a:noFill/>
          </a:ln>
        </p:spPr>
        <p:txBody>
          <a:bodyPr lIns="91440" tIns="45720" rIns="91440" bIns="45720" anchor="t">
            <a:noAutofit/>
          </a:bodyPr>
          <a:lstStyle/>
          <a:p>
            <a:pPr indent="0" algn="l">
              <a:lnSpc>
                <a:spcPct val="100000"/>
              </a:lnSpc>
              <a:buNone/>
              <a:tabLst>
                <a:tab pos="0" algn="l"/>
              </a:tabLst>
            </a:pPr>
            <a:endParaRPr lang="de-DE" sz="2000" b="0" u="none" strike="noStrike" dirty="0">
              <a:solidFill>
                <a:srgbClr val="000000"/>
              </a:solidFill>
              <a:effectLst/>
              <a:uFillTx/>
              <a:latin typeface="Calibri"/>
            </a:endParaRPr>
          </a:p>
        </p:txBody>
      </p:sp>
      <p:sp>
        <p:nvSpPr>
          <p:cNvPr id="298" name="PlaceHolder 3"/>
          <p:cNvSpPr>
            <a:spLocks noGrp="1"/>
          </p:cNvSpPr>
          <p:nvPr>
            <p:ph type="sldNum" idx="66"/>
          </p:nvPr>
        </p:nvSpPr>
        <p:spPr>
          <a:xfrm>
            <a:off x="3884760" y="8685360"/>
            <a:ext cx="2971080" cy="457920"/>
          </a:xfrm>
          <a:prstGeom prst="rect">
            <a:avLst/>
          </a:prstGeom>
          <a:noFill/>
          <a:ln w="0">
            <a:noFill/>
          </a:ln>
        </p:spPr>
        <p:txBody>
          <a:bodyPr lIns="91440" tIns="45720" rIns="91440" bIns="45720" anchor="b">
            <a:noAutofit/>
          </a:bodyPr>
          <a:lstStyle>
            <a:lvl1pPr indent="0" algn="r" defTabSz="914400">
              <a:lnSpc>
                <a:spcPct val="100000"/>
              </a:lnSpc>
              <a:buNone/>
              <a:tabLst>
                <a:tab pos="0" algn="l"/>
              </a:tabLst>
              <a:defRPr lang="de-DE" sz="1200" b="0" u="none" strike="noStrike">
                <a:solidFill>
                  <a:schemeClr val="dk1"/>
                </a:solidFill>
                <a:effectLst/>
                <a:uFillTx/>
                <a:latin typeface="+mn-lt"/>
                <a:ea typeface="+mn-ea"/>
              </a:defRPr>
            </a:lvl1pPr>
          </a:lstStyle>
          <a:p>
            <a:pPr indent="0" algn="r" defTabSz="914400">
              <a:lnSpc>
                <a:spcPct val="100000"/>
              </a:lnSpc>
              <a:buNone/>
              <a:tabLst>
                <a:tab pos="0" algn="l"/>
              </a:tabLst>
            </a:pPr>
            <a:fld id="{AB8BF0F2-D61D-4D46-9A28-A9FE98E63512}" type="slidenum">
              <a:rPr lang="de-DE" sz="1200" b="0" u="none" strike="noStrike">
                <a:solidFill>
                  <a:schemeClr val="dk1"/>
                </a:solidFill>
                <a:effectLst/>
                <a:uFillTx/>
                <a:latin typeface="+mn-lt"/>
                <a:ea typeface="+mn-ea"/>
              </a:rPr>
              <a:t>25</a:t>
            </a:fld>
            <a:endParaRPr lang="de-DE" sz="1200" b="0" u="none" strike="noStrike">
              <a:solidFill>
                <a:srgbClr val="000000"/>
              </a:solidFill>
              <a:effectLst/>
              <a:uFillTx/>
              <a:latin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PlaceHolder 1"/>
          <p:cNvSpPr>
            <a:spLocks noGrp="1" noRot="1" noChangeAspect="1"/>
          </p:cNvSpPr>
          <p:nvPr>
            <p:ph type="sldImg"/>
          </p:nvPr>
        </p:nvSpPr>
        <p:spPr>
          <a:xfrm>
            <a:off x="685800" y="1143000"/>
            <a:ext cx="5486400" cy="3086100"/>
          </a:xfrm>
          <a:prstGeom prst="rect">
            <a:avLst/>
          </a:prstGeom>
          <a:ln w="0">
            <a:noFill/>
          </a:ln>
        </p:spPr>
      </p:sp>
      <p:sp>
        <p:nvSpPr>
          <p:cNvPr id="297" name="PlaceHolder 2"/>
          <p:cNvSpPr>
            <a:spLocks noGrp="1"/>
          </p:cNvSpPr>
          <p:nvPr>
            <p:ph type="body"/>
          </p:nvPr>
        </p:nvSpPr>
        <p:spPr>
          <a:xfrm>
            <a:off x="685800" y="4400640"/>
            <a:ext cx="5485680" cy="3599640"/>
          </a:xfrm>
          <a:prstGeom prst="rect">
            <a:avLst/>
          </a:prstGeom>
          <a:noFill/>
          <a:ln w="0">
            <a:noFill/>
          </a:ln>
        </p:spPr>
        <p:txBody>
          <a:bodyPr lIns="91440" tIns="45720" rIns="91440" bIns="45720" anchor="t">
            <a:noAutofit/>
          </a:bodyPr>
          <a:lstStyle/>
          <a:p>
            <a:pPr indent="0" algn="l">
              <a:lnSpc>
                <a:spcPct val="100000"/>
              </a:lnSpc>
              <a:buNone/>
              <a:tabLst>
                <a:tab pos="0" algn="l"/>
              </a:tabLst>
            </a:pPr>
            <a:endParaRPr lang="de-DE" sz="2000" b="0" u="none" strike="noStrike" dirty="0">
              <a:solidFill>
                <a:srgbClr val="000000"/>
              </a:solidFill>
              <a:effectLst/>
              <a:uFillTx/>
              <a:latin typeface="Calibri"/>
            </a:endParaRPr>
          </a:p>
        </p:txBody>
      </p:sp>
      <p:sp>
        <p:nvSpPr>
          <p:cNvPr id="298" name="PlaceHolder 3"/>
          <p:cNvSpPr>
            <a:spLocks noGrp="1"/>
          </p:cNvSpPr>
          <p:nvPr>
            <p:ph type="sldNum" idx="66"/>
          </p:nvPr>
        </p:nvSpPr>
        <p:spPr>
          <a:xfrm>
            <a:off x="3884760" y="8685360"/>
            <a:ext cx="2971080" cy="457920"/>
          </a:xfrm>
          <a:prstGeom prst="rect">
            <a:avLst/>
          </a:prstGeom>
          <a:noFill/>
          <a:ln w="0">
            <a:noFill/>
          </a:ln>
        </p:spPr>
        <p:txBody>
          <a:bodyPr lIns="91440" tIns="45720" rIns="91440" bIns="45720" anchor="b">
            <a:noAutofit/>
          </a:bodyPr>
          <a:lstStyle>
            <a:lvl1pPr indent="0" algn="r" defTabSz="914400">
              <a:lnSpc>
                <a:spcPct val="100000"/>
              </a:lnSpc>
              <a:buNone/>
              <a:tabLst>
                <a:tab pos="0" algn="l"/>
              </a:tabLst>
              <a:defRPr lang="de-DE" sz="1200" b="0" u="none" strike="noStrike">
                <a:solidFill>
                  <a:schemeClr val="dk1"/>
                </a:solidFill>
                <a:effectLst/>
                <a:uFillTx/>
                <a:latin typeface="+mn-lt"/>
                <a:ea typeface="+mn-ea"/>
              </a:defRPr>
            </a:lvl1pPr>
          </a:lstStyle>
          <a:p>
            <a:pPr indent="0" algn="r" defTabSz="914400">
              <a:lnSpc>
                <a:spcPct val="100000"/>
              </a:lnSpc>
              <a:buNone/>
              <a:tabLst>
                <a:tab pos="0" algn="l"/>
              </a:tabLst>
            </a:pPr>
            <a:fld id="{AB8BF0F2-D61D-4D46-9A28-A9FE98E63512}" type="slidenum">
              <a:rPr lang="de-DE" sz="1200" b="0" u="none" strike="noStrike">
                <a:solidFill>
                  <a:schemeClr val="dk1"/>
                </a:solidFill>
                <a:effectLst/>
                <a:uFillTx/>
                <a:latin typeface="+mn-lt"/>
                <a:ea typeface="+mn-ea"/>
              </a:rPr>
              <a:t>26</a:t>
            </a:fld>
            <a:endParaRPr lang="de-DE" sz="1200" b="0" u="none" strike="noStrike">
              <a:solidFill>
                <a:srgbClr val="000000"/>
              </a:solidFill>
              <a:effectLst/>
              <a:uFillTx/>
              <a:latin typeface="Calibri"/>
            </a:endParaRPr>
          </a:p>
        </p:txBody>
      </p:sp>
    </p:spTree>
    <p:extLst>
      <p:ext uri="{BB962C8B-B14F-4D97-AF65-F5344CB8AC3E}">
        <p14:creationId xmlns:p14="http://schemas.microsoft.com/office/powerpoint/2010/main" val="28983106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a:ln w="0">
            <a:noFill/>
          </a:ln>
        </p:spPr>
      </p:sp>
      <p:sp>
        <p:nvSpPr>
          <p:cNvPr id="300" name="PlaceHolder 2"/>
          <p:cNvSpPr>
            <a:spLocks noGrp="1"/>
          </p:cNvSpPr>
          <p:nvPr>
            <p:ph type="body"/>
          </p:nvPr>
        </p:nvSpPr>
        <p:spPr>
          <a:xfrm>
            <a:off x="685800" y="4400640"/>
            <a:ext cx="5485680" cy="3599640"/>
          </a:xfrm>
          <a:prstGeom prst="rect">
            <a:avLst/>
          </a:prstGeom>
          <a:noFill/>
          <a:ln w="0">
            <a:noFill/>
          </a:ln>
        </p:spPr>
        <p:txBody>
          <a:bodyPr lIns="91440" tIns="45720" rIns="91440" bIns="45720" anchor="t">
            <a:noAutofit/>
          </a:bodyPr>
          <a:lstStyle/>
          <a:p>
            <a:pPr indent="0" algn="l">
              <a:lnSpc>
                <a:spcPct val="100000"/>
              </a:lnSpc>
              <a:buNone/>
              <a:tabLst>
                <a:tab pos="0" algn="l"/>
              </a:tabLst>
            </a:pPr>
            <a:r>
              <a:rPr lang="en-GB" sz="2000" b="0" u="none" strike="noStrike" dirty="0">
                <a:solidFill>
                  <a:srgbClr val="000000"/>
                </a:solidFill>
                <a:effectLst/>
                <a:uFillTx/>
                <a:latin typeface="Calibri"/>
              </a:rPr>
              <a:t>Selected </a:t>
            </a:r>
            <a:r>
              <a:rPr lang="en-GB" sz="2000" b="0" u="none" strike="noStrike" dirty="0" smtClean="0">
                <a:solidFill>
                  <a:srgbClr val="000000"/>
                </a:solidFill>
                <a:effectLst/>
                <a:uFillTx/>
                <a:latin typeface="Calibri"/>
              </a:rPr>
              <a:t>plots: </a:t>
            </a:r>
            <a:r>
              <a:rPr lang="en-GB" sz="2000" b="0" u="none" strike="noStrike" dirty="0">
                <a:solidFill>
                  <a:srgbClr val="000000"/>
                </a:solidFill>
                <a:effectLst/>
                <a:uFillTx/>
                <a:latin typeface="Calibri"/>
              </a:rPr>
              <a:t>very similar site condition, most adjacent plots:</a:t>
            </a:r>
            <a:r>
              <a:rPr sz="2000" dirty="0"/>
              <a:t/>
            </a:r>
            <a:br>
              <a:rPr sz="2000" dirty="0"/>
            </a:br>
            <a:r>
              <a:rPr lang="en-GB" sz="2000" b="0" u="none" strike="noStrike" dirty="0">
                <a:solidFill>
                  <a:srgbClr val="000000"/>
                </a:solidFill>
                <a:effectLst/>
                <a:uFillTx/>
                <a:latin typeface="Calibri"/>
              </a:rPr>
              <a:t>soil properties and climate as well as topography can be assumed very similar</a:t>
            </a:r>
            <a:endParaRPr lang="de-DE" sz="2000" b="0" u="none" strike="noStrike" dirty="0">
              <a:solidFill>
                <a:srgbClr val="000000"/>
              </a:solidFill>
              <a:effectLst/>
              <a:uFillTx/>
              <a:latin typeface="Calibri"/>
            </a:endParaRPr>
          </a:p>
          <a:p>
            <a:pPr indent="0" algn="l">
              <a:lnSpc>
                <a:spcPct val="100000"/>
              </a:lnSpc>
              <a:buNone/>
              <a:tabLst>
                <a:tab pos="0" algn="l"/>
              </a:tabLst>
            </a:pPr>
            <a:r>
              <a:rPr lang="en-GB" sz="2000" b="0" u="none" strike="noStrike" dirty="0">
                <a:solidFill>
                  <a:srgbClr val="000000"/>
                </a:solidFill>
                <a:effectLst/>
                <a:uFillTx/>
                <a:latin typeface="Calibri"/>
              </a:rPr>
              <a:t>So differences between spatial SM distribution and correlation over time may </a:t>
            </a:r>
            <a:endParaRPr lang="de-DE" sz="2000" b="0" u="none" strike="noStrike" dirty="0">
              <a:solidFill>
                <a:srgbClr val="000000"/>
              </a:solidFill>
              <a:effectLst/>
              <a:uFillTx/>
              <a:latin typeface="Calibri"/>
            </a:endParaRPr>
          </a:p>
          <a:p>
            <a:pPr indent="0" algn="l">
              <a:lnSpc>
                <a:spcPct val="100000"/>
              </a:lnSpc>
              <a:buNone/>
              <a:tabLst>
                <a:tab pos="0" algn="l"/>
              </a:tabLst>
            </a:pPr>
            <a:r>
              <a:rPr lang="en-GB" sz="2000" b="0" u="none" strike="noStrike" dirty="0">
                <a:solidFill>
                  <a:srgbClr val="000000"/>
                </a:solidFill>
                <a:effectLst/>
                <a:uFillTx/>
                <a:latin typeface="Calibri"/>
              </a:rPr>
              <a:t>Be vegetation-influenced</a:t>
            </a:r>
            <a:endParaRPr lang="de-DE" sz="2000" b="0" u="none" strike="noStrike" dirty="0">
              <a:solidFill>
                <a:srgbClr val="000000"/>
              </a:solidFill>
              <a:effectLst/>
              <a:uFillTx/>
              <a:latin typeface="Calibri"/>
            </a:endParaRPr>
          </a:p>
          <a:p>
            <a:pPr indent="0" algn="l">
              <a:lnSpc>
                <a:spcPct val="100000"/>
              </a:lnSpc>
              <a:buNone/>
              <a:tabLst>
                <a:tab pos="0" algn="l"/>
              </a:tabLst>
            </a:pPr>
            <a:endParaRPr lang="de-DE" sz="2000" b="0" u="none" strike="noStrike" dirty="0">
              <a:solidFill>
                <a:srgbClr val="000000"/>
              </a:solidFill>
              <a:effectLst/>
              <a:uFillTx/>
              <a:latin typeface="Calibri"/>
            </a:endParaRPr>
          </a:p>
          <a:p>
            <a:pPr indent="0" algn="l">
              <a:lnSpc>
                <a:spcPct val="100000"/>
              </a:lnSpc>
              <a:buNone/>
              <a:tabLst>
                <a:tab pos="0" algn="l"/>
              </a:tabLst>
            </a:pPr>
            <a:r>
              <a:rPr lang="en-GB" sz="2000" b="0" u="none" strike="noStrike" dirty="0">
                <a:solidFill>
                  <a:srgbClr val="000000"/>
                </a:solidFill>
                <a:effectLst/>
                <a:uFillTx/>
                <a:latin typeface="Calibri"/>
              </a:rPr>
              <a:t>Maybe preferential uptake</a:t>
            </a:r>
            <a:endParaRPr lang="de-DE" sz="2000" b="0" u="none" strike="noStrike" dirty="0">
              <a:solidFill>
                <a:srgbClr val="000000"/>
              </a:solidFill>
              <a:effectLst/>
              <a:uFillTx/>
              <a:latin typeface="Calibri"/>
            </a:endParaRPr>
          </a:p>
          <a:p>
            <a:pPr indent="0" algn="l">
              <a:lnSpc>
                <a:spcPct val="100000"/>
              </a:lnSpc>
              <a:buNone/>
              <a:tabLst>
                <a:tab pos="0" algn="l"/>
              </a:tabLst>
            </a:pPr>
            <a:endParaRPr lang="de-DE" sz="2000" b="0" u="none" strike="noStrike" dirty="0">
              <a:solidFill>
                <a:srgbClr val="000000"/>
              </a:solidFill>
              <a:effectLst/>
              <a:uFillTx/>
              <a:latin typeface="Calibri"/>
            </a:endParaRPr>
          </a:p>
          <a:p>
            <a:pPr indent="0" algn="l">
              <a:lnSpc>
                <a:spcPct val="100000"/>
              </a:lnSpc>
              <a:buNone/>
              <a:tabLst>
                <a:tab pos="0" algn="l"/>
              </a:tabLst>
            </a:pPr>
            <a:r>
              <a:rPr lang="en-GB" sz="2000" b="0" u="none" strike="noStrike" dirty="0">
                <a:solidFill>
                  <a:srgbClr val="000000"/>
                </a:solidFill>
                <a:effectLst/>
                <a:uFillTx/>
                <a:latin typeface="Calibri"/>
              </a:rPr>
              <a:t>Strong correlation between </a:t>
            </a:r>
            <a:r>
              <a:rPr lang="en-GB" sz="2000" b="0" u="none" strike="noStrike" dirty="0" smtClean="0">
                <a:solidFill>
                  <a:srgbClr val="000000"/>
                </a:solidFill>
                <a:effectLst/>
                <a:uFillTx/>
                <a:latin typeface="Calibri"/>
              </a:rPr>
              <a:t>succeeding </a:t>
            </a:r>
            <a:r>
              <a:rPr lang="en-GB" sz="2000" b="0" u="none" strike="noStrike" dirty="0">
                <a:solidFill>
                  <a:srgbClr val="000000"/>
                </a:solidFill>
                <a:effectLst/>
                <a:uFillTx/>
                <a:latin typeface="Calibri"/>
              </a:rPr>
              <a:t>dates (2-week steps) for both dry and wet state; for wet state very long strong correlation with increasing dates (weeks to months), driest states strong correlation lost after </a:t>
            </a:r>
            <a:r>
              <a:rPr lang="en-GB" sz="2000" b="0" u="none" strike="noStrike" dirty="0" smtClean="0">
                <a:solidFill>
                  <a:srgbClr val="000000"/>
                </a:solidFill>
                <a:effectLst/>
                <a:uFillTx/>
                <a:latin typeface="Calibri"/>
              </a:rPr>
              <a:t>2</a:t>
            </a:r>
            <a:r>
              <a:rPr lang="en-GB" sz="2000" b="0" u="none" strike="noStrike" baseline="0" dirty="0" smtClean="0">
                <a:solidFill>
                  <a:srgbClr val="000000"/>
                </a:solidFill>
                <a:effectLst/>
                <a:uFillTx/>
                <a:latin typeface="Calibri"/>
              </a:rPr>
              <a:t> months, </a:t>
            </a:r>
            <a:r>
              <a:rPr lang="en-GB" sz="2000" b="0" u="none" strike="noStrike" dirty="0" smtClean="0">
                <a:solidFill>
                  <a:srgbClr val="000000"/>
                </a:solidFill>
                <a:effectLst/>
                <a:uFillTx/>
                <a:latin typeface="Calibri"/>
              </a:rPr>
              <a:t>so </a:t>
            </a:r>
            <a:r>
              <a:rPr lang="en-GB" sz="2000" b="0" u="none" strike="noStrike" dirty="0">
                <a:solidFill>
                  <a:srgbClr val="000000"/>
                </a:solidFill>
                <a:effectLst/>
                <a:uFillTx/>
                <a:latin typeface="Calibri"/>
              </a:rPr>
              <a:t>for dry and intermediate moisture conditions, variability changes, soil moisture changes </a:t>
            </a:r>
            <a:r>
              <a:rPr lang="en-GB" sz="2000" b="0" u="none" strike="noStrike" dirty="0" smtClean="0">
                <a:solidFill>
                  <a:srgbClr val="000000"/>
                </a:solidFill>
                <a:effectLst/>
                <a:uFillTx/>
                <a:latin typeface="Calibri"/>
              </a:rPr>
              <a:t>to </a:t>
            </a:r>
            <a:r>
              <a:rPr lang="en-GB" sz="2000" b="0" u="none" strike="noStrike" dirty="0">
                <a:solidFill>
                  <a:srgbClr val="000000"/>
                </a:solidFill>
                <a:effectLst/>
                <a:uFillTx/>
                <a:latin typeface="Calibri"/>
              </a:rPr>
              <a:t>different degrees (areas wet faster/slower)</a:t>
            </a:r>
            <a:endParaRPr lang="de-DE" sz="2000" b="0" u="none" strike="noStrike" dirty="0">
              <a:solidFill>
                <a:srgbClr val="000000"/>
              </a:solidFill>
              <a:effectLst/>
              <a:uFillTx/>
              <a:latin typeface="Calibri"/>
            </a:endParaRPr>
          </a:p>
          <a:p>
            <a:pPr indent="0" algn="l">
              <a:lnSpc>
                <a:spcPct val="100000"/>
              </a:lnSpc>
              <a:buNone/>
              <a:tabLst>
                <a:tab pos="0" algn="l"/>
              </a:tabLst>
            </a:pPr>
            <a:r>
              <a:rPr lang="en-GB" sz="2000" b="0" u="none" strike="noStrike" dirty="0">
                <a:solidFill>
                  <a:srgbClr val="000000"/>
                </a:solidFill>
                <a:effectLst/>
                <a:uFillTx/>
                <a:latin typeface="Calibri"/>
              </a:rPr>
              <a:t>Interannual cycles in time-stable soil water content (</a:t>
            </a:r>
            <a:r>
              <a:rPr lang="en-GB" sz="2000" b="0" u="none" strike="noStrike" dirty="0" smtClean="0">
                <a:solidFill>
                  <a:srgbClr val="000000"/>
                </a:solidFill>
                <a:effectLst/>
                <a:uFillTx/>
                <a:latin typeface="Calibri"/>
              </a:rPr>
              <a:t>Biswas </a:t>
            </a:r>
            <a:r>
              <a:rPr lang="en-GB" sz="2000" b="0" u="none" strike="noStrike" dirty="0">
                <a:solidFill>
                  <a:srgbClr val="000000"/>
                </a:solidFill>
                <a:effectLst/>
                <a:uFillTx/>
                <a:latin typeface="Calibri"/>
              </a:rPr>
              <a:t>&amp; Si 2011) where rho for observation </a:t>
            </a:r>
            <a:r>
              <a:rPr lang="en-GB" sz="2000" b="0" u="none" strike="noStrike" dirty="0" smtClean="0">
                <a:solidFill>
                  <a:srgbClr val="000000"/>
                </a:solidFill>
                <a:effectLst/>
                <a:uFillTx/>
                <a:latin typeface="Calibri"/>
              </a:rPr>
              <a:t>within season </a:t>
            </a:r>
            <a:r>
              <a:rPr lang="en-GB" sz="2000" b="0" u="none" strike="noStrike" dirty="0">
                <a:solidFill>
                  <a:srgbClr val="000000"/>
                </a:solidFill>
                <a:effectLst/>
                <a:uFillTx/>
                <a:latin typeface="Calibri"/>
              </a:rPr>
              <a:t>but even </a:t>
            </a:r>
            <a:r>
              <a:rPr lang="en-GB" sz="2000" b="0" u="none" strike="noStrike" dirty="0" smtClean="0">
                <a:solidFill>
                  <a:srgbClr val="000000"/>
                </a:solidFill>
                <a:effectLst/>
                <a:uFillTx/>
                <a:latin typeface="Calibri"/>
              </a:rPr>
              <a:t>across </a:t>
            </a:r>
            <a:r>
              <a:rPr lang="en-GB" sz="2000" b="0" u="none" strike="noStrike" dirty="0">
                <a:solidFill>
                  <a:srgbClr val="000000"/>
                </a:solidFill>
                <a:effectLst/>
                <a:uFillTx/>
                <a:latin typeface="Calibri"/>
              </a:rPr>
              <a:t>the same season of different years are </a:t>
            </a:r>
            <a:r>
              <a:rPr lang="en-GB" sz="2000" b="0" u="none" strike="noStrike" dirty="0" smtClean="0">
                <a:solidFill>
                  <a:srgbClr val="000000"/>
                </a:solidFill>
                <a:effectLst/>
                <a:uFillTx/>
                <a:latin typeface="Calibri"/>
              </a:rPr>
              <a:t>strong</a:t>
            </a:r>
            <a:endParaRPr lang="de-DE" sz="2000" b="0" u="none" strike="noStrike" dirty="0">
              <a:solidFill>
                <a:srgbClr val="000000"/>
              </a:solidFill>
              <a:effectLst/>
              <a:uFillTx/>
              <a:latin typeface="Calibri"/>
            </a:endParaRPr>
          </a:p>
        </p:txBody>
      </p:sp>
      <p:sp>
        <p:nvSpPr>
          <p:cNvPr id="301" name="PlaceHolder 3"/>
          <p:cNvSpPr>
            <a:spLocks noGrp="1"/>
          </p:cNvSpPr>
          <p:nvPr>
            <p:ph type="sldNum" idx="67"/>
          </p:nvPr>
        </p:nvSpPr>
        <p:spPr>
          <a:xfrm>
            <a:off x="3884760" y="8685360"/>
            <a:ext cx="2971080" cy="457920"/>
          </a:xfrm>
          <a:prstGeom prst="rect">
            <a:avLst/>
          </a:prstGeom>
          <a:noFill/>
          <a:ln w="0">
            <a:noFill/>
          </a:ln>
        </p:spPr>
        <p:txBody>
          <a:bodyPr lIns="91440" tIns="45720" rIns="91440" bIns="45720" anchor="b">
            <a:noAutofit/>
          </a:bodyPr>
          <a:lstStyle>
            <a:lvl1pPr indent="0" algn="r" defTabSz="914400">
              <a:lnSpc>
                <a:spcPct val="100000"/>
              </a:lnSpc>
              <a:buNone/>
              <a:tabLst>
                <a:tab pos="0" algn="l"/>
              </a:tabLst>
              <a:defRPr lang="de-DE" sz="1200" b="0" u="none" strike="noStrike">
                <a:solidFill>
                  <a:schemeClr val="dk1"/>
                </a:solidFill>
                <a:effectLst/>
                <a:uFillTx/>
                <a:latin typeface="+mn-lt"/>
                <a:ea typeface="+mn-ea"/>
              </a:defRPr>
            </a:lvl1pPr>
          </a:lstStyle>
          <a:p>
            <a:pPr indent="0" algn="r" defTabSz="914400">
              <a:lnSpc>
                <a:spcPct val="100000"/>
              </a:lnSpc>
              <a:buNone/>
              <a:tabLst>
                <a:tab pos="0" algn="l"/>
              </a:tabLst>
            </a:pPr>
            <a:fld id="{1755386B-C0AC-4E47-9D81-AFEBDEA107FC}" type="slidenum">
              <a:rPr lang="de-DE" sz="1200" b="0" u="none" strike="noStrike">
                <a:solidFill>
                  <a:schemeClr val="dk1"/>
                </a:solidFill>
                <a:effectLst/>
                <a:uFillTx/>
                <a:latin typeface="+mn-lt"/>
                <a:ea typeface="+mn-ea"/>
              </a:rPr>
              <a:t>27</a:t>
            </a:fld>
            <a:endParaRPr lang="de-DE" sz="1200" b="0" u="none" strike="noStrike">
              <a:solidFill>
                <a:srgbClr val="000000"/>
              </a:solidFill>
              <a:effectLst/>
              <a:uFillTx/>
              <a:latin typeface="Calibri"/>
            </a:endParaRPr>
          </a:p>
        </p:txBody>
      </p:sp>
    </p:spTree>
    <p:extLst>
      <p:ext uri="{BB962C8B-B14F-4D97-AF65-F5344CB8AC3E}">
        <p14:creationId xmlns:p14="http://schemas.microsoft.com/office/powerpoint/2010/main" val="24271397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a:ln w="0">
            <a:noFill/>
          </a:ln>
        </p:spPr>
      </p:sp>
      <p:sp>
        <p:nvSpPr>
          <p:cNvPr id="300" name="PlaceHolder 2"/>
          <p:cNvSpPr>
            <a:spLocks noGrp="1"/>
          </p:cNvSpPr>
          <p:nvPr>
            <p:ph type="body"/>
          </p:nvPr>
        </p:nvSpPr>
        <p:spPr>
          <a:xfrm>
            <a:off x="685800" y="4400640"/>
            <a:ext cx="5485680" cy="3599640"/>
          </a:xfrm>
          <a:prstGeom prst="rect">
            <a:avLst/>
          </a:prstGeom>
          <a:noFill/>
          <a:ln w="0">
            <a:noFill/>
          </a:ln>
        </p:spPr>
        <p:txBody>
          <a:bodyPr lIns="91440" tIns="45720" rIns="91440" bIns="45720" anchor="t">
            <a:noAutofit/>
          </a:bodyPr>
          <a:lstStyle/>
          <a:p>
            <a:pPr indent="0" algn="l">
              <a:lnSpc>
                <a:spcPct val="100000"/>
              </a:lnSpc>
              <a:buNone/>
              <a:tabLst>
                <a:tab pos="0" algn="l"/>
              </a:tabLst>
            </a:pPr>
            <a:endParaRPr lang="de-DE" sz="2000" b="0" u="none" strike="noStrike" dirty="0">
              <a:solidFill>
                <a:srgbClr val="000000"/>
              </a:solidFill>
              <a:effectLst/>
              <a:uFillTx/>
              <a:latin typeface="Calibri"/>
            </a:endParaRPr>
          </a:p>
        </p:txBody>
      </p:sp>
      <p:sp>
        <p:nvSpPr>
          <p:cNvPr id="301" name="PlaceHolder 3"/>
          <p:cNvSpPr>
            <a:spLocks noGrp="1"/>
          </p:cNvSpPr>
          <p:nvPr>
            <p:ph type="sldNum" idx="67"/>
          </p:nvPr>
        </p:nvSpPr>
        <p:spPr>
          <a:xfrm>
            <a:off x="3884760" y="8685360"/>
            <a:ext cx="2971080" cy="457920"/>
          </a:xfrm>
          <a:prstGeom prst="rect">
            <a:avLst/>
          </a:prstGeom>
          <a:noFill/>
          <a:ln w="0">
            <a:noFill/>
          </a:ln>
        </p:spPr>
        <p:txBody>
          <a:bodyPr lIns="91440" tIns="45720" rIns="91440" bIns="45720" anchor="b">
            <a:noAutofit/>
          </a:bodyPr>
          <a:lstStyle>
            <a:lvl1pPr indent="0" algn="r" defTabSz="914400">
              <a:lnSpc>
                <a:spcPct val="100000"/>
              </a:lnSpc>
              <a:buNone/>
              <a:tabLst>
                <a:tab pos="0" algn="l"/>
              </a:tabLst>
              <a:defRPr lang="de-DE" sz="1200" b="0" u="none" strike="noStrike">
                <a:solidFill>
                  <a:schemeClr val="dk1"/>
                </a:solidFill>
                <a:effectLst/>
                <a:uFillTx/>
                <a:latin typeface="+mn-lt"/>
                <a:ea typeface="+mn-ea"/>
              </a:defRPr>
            </a:lvl1pPr>
          </a:lstStyle>
          <a:p>
            <a:pPr indent="0" algn="r" defTabSz="914400">
              <a:lnSpc>
                <a:spcPct val="100000"/>
              </a:lnSpc>
              <a:buNone/>
              <a:tabLst>
                <a:tab pos="0" algn="l"/>
              </a:tabLst>
            </a:pPr>
            <a:fld id="{1755386B-C0AC-4E47-9D81-AFEBDEA107FC}" type="slidenum">
              <a:rPr lang="de-DE" sz="1200" b="0" u="none" strike="noStrike">
                <a:solidFill>
                  <a:schemeClr val="dk1"/>
                </a:solidFill>
                <a:effectLst/>
                <a:uFillTx/>
                <a:latin typeface="+mn-lt"/>
                <a:ea typeface="+mn-ea"/>
              </a:rPr>
              <a:t>28</a:t>
            </a:fld>
            <a:endParaRPr lang="de-DE" sz="1200" b="0" u="none" strike="noStrike">
              <a:solidFill>
                <a:srgbClr val="000000"/>
              </a:solidFill>
              <a:effectLst/>
              <a:uFillTx/>
              <a:latin typeface="Calibri"/>
            </a:endParaRPr>
          </a:p>
        </p:txBody>
      </p:sp>
    </p:spTree>
    <p:extLst>
      <p:ext uri="{BB962C8B-B14F-4D97-AF65-F5344CB8AC3E}">
        <p14:creationId xmlns:p14="http://schemas.microsoft.com/office/powerpoint/2010/main" val="13980437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a:ln w="0">
            <a:noFill/>
          </a:ln>
        </p:spPr>
      </p:sp>
      <p:sp>
        <p:nvSpPr>
          <p:cNvPr id="300" name="PlaceHolder 2"/>
          <p:cNvSpPr>
            <a:spLocks noGrp="1"/>
          </p:cNvSpPr>
          <p:nvPr>
            <p:ph type="body"/>
          </p:nvPr>
        </p:nvSpPr>
        <p:spPr>
          <a:xfrm>
            <a:off x="685800" y="4400640"/>
            <a:ext cx="5485680" cy="3599640"/>
          </a:xfrm>
          <a:prstGeom prst="rect">
            <a:avLst/>
          </a:prstGeom>
          <a:noFill/>
          <a:ln w="0">
            <a:noFill/>
          </a:ln>
        </p:spPr>
        <p:txBody>
          <a:bodyPr lIns="91440" tIns="45720" rIns="91440" bIns="45720" anchor="t">
            <a:noAutofit/>
          </a:bodyPr>
          <a:lstStyle/>
          <a:p>
            <a:pPr indent="0" algn="l">
              <a:lnSpc>
                <a:spcPct val="100000"/>
              </a:lnSpc>
              <a:buNone/>
              <a:tabLst>
                <a:tab pos="0" algn="l"/>
              </a:tabLst>
            </a:pPr>
            <a:endParaRPr lang="de-DE" sz="2000" b="0" u="none" strike="noStrike" dirty="0">
              <a:solidFill>
                <a:srgbClr val="000000"/>
              </a:solidFill>
              <a:effectLst/>
              <a:uFillTx/>
              <a:latin typeface="Calibri"/>
            </a:endParaRPr>
          </a:p>
        </p:txBody>
      </p:sp>
      <p:sp>
        <p:nvSpPr>
          <p:cNvPr id="301" name="PlaceHolder 3"/>
          <p:cNvSpPr>
            <a:spLocks noGrp="1"/>
          </p:cNvSpPr>
          <p:nvPr>
            <p:ph type="sldNum" idx="67"/>
          </p:nvPr>
        </p:nvSpPr>
        <p:spPr>
          <a:xfrm>
            <a:off x="3884760" y="8685360"/>
            <a:ext cx="2971080" cy="457920"/>
          </a:xfrm>
          <a:prstGeom prst="rect">
            <a:avLst/>
          </a:prstGeom>
          <a:noFill/>
          <a:ln w="0">
            <a:noFill/>
          </a:ln>
        </p:spPr>
        <p:txBody>
          <a:bodyPr lIns="91440" tIns="45720" rIns="91440" bIns="45720" anchor="b">
            <a:noAutofit/>
          </a:bodyPr>
          <a:lstStyle>
            <a:lvl1pPr indent="0" algn="r" defTabSz="914400">
              <a:lnSpc>
                <a:spcPct val="100000"/>
              </a:lnSpc>
              <a:buNone/>
              <a:tabLst>
                <a:tab pos="0" algn="l"/>
              </a:tabLst>
              <a:defRPr lang="de-DE" sz="1200" b="0" u="none" strike="noStrike">
                <a:solidFill>
                  <a:schemeClr val="dk1"/>
                </a:solidFill>
                <a:effectLst/>
                <a:uFillTx/>
                <a:latin typeface="+mn-lt"/>
                <a:ea typeface="+mn-ea"/>
              </a:defRPr>
            </a:lvl1pPr>
          </a:lstStyle>
          <a:p>
            <a:pPr indent="0" algn="r" defTabSz="914400">
              <a:lnSpc>
                <a:spcPct val="100000"/>
              </a:lnSpc>
              <a:buNone/>
              <a:tabLst>
                <a:tab pos="0" algn="l"/>
              </a:tabLst>
            </a:pPr>
            <a:fld id="{1755386B-C0AC-4E47-9D81-AFEBDEA107FC}" type="slidenum">
              <a:rPr lang="de-DE" sz="1200" b="0" u="none" strike="noStrike">
                <a:solidFill>
                  <a:schemeClr val="dk1"/>
                </a:solidFill>
                <a:effectLst/>
                <a:uFillTx/>
                <a:latin typeface="+mn-lt"/>
                <a:ea typeface="+mn-ea"/>
              </a:rPr>
              <a:t>29</a:t>
            </a:fld>
            <a:endParaRPr lang="de-DE" sz="1200" b="0" u="none" strike="noStrike">
              <a:solidFill>
                <a:srgbClr val="000000"/>
              </a:solidFill>
              <a:effectLst/>
              <a:uFillTx/>
              <a:latin typeface="Calibri"/>
            </a:endParaRPr>
          </a:p>
        </p:txBody>
      </p:sp>
    </p:spTree>
    <p:extLst>
      <p:ext uri="{BB962C8B-B14F-4D97-AF65-F5344CB8AC3E}">
        <p14:creationId xmlns:p14="http://schemas.microsoft.com/office/powerpoint/2010/main" val="9663841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a:ln w="0">
            <a:noFill/>
          </a:ln>
        </p:spPr>
      </p:sp>
      <p:sp>
        <p:nvSpPr>
          <p:cNvPr id="303" name="PlaceHolder 2"/>
          <p:cNvSpPr>
            <a:spLocks noGrp="1"/>
          </p:cNvSpPr>
          <p:nvPr>
            <p:ph type="body"/>
          </p:nvPr>
        </p:nvSpPr>
        <p:spPr>
          <a:xfrm>
            <a:off x="685800" y="4400640"/>
            <a:ext cx="5485680" cy="3599640"/>
          </a:xfrm>
          <a:prstGeom prst="rect">
            <a:avLst/>
          </a:prstGeom>
          <a:noFill/>
          <a:ln w="0">
            <a:noFill/>
          </a:ln>
        </p:spPr>
        <p:txBody>
          <a:bodyPr lIns="91440" tIns="45720" rIns="91440" bIns="45720" anchor="t">
            <a:noAutofit/>
          </a:bodyPr>
          <a:lstStyle/>
          <a:p>
            <a:pPr indent="0" algn="l">
              <a:buNone/>
            </a:pPr>
            <a:endParaRPr lang="de-DE" sz="1800" b="0" u="none" strike="noStrike" dirty="0">
              <a:solidFill>
                <a:srgbClr val="FFFFFF"/>
              </a:solidFill>
              <a:effectLst/>
              <a:uFillTx/>
              <a:latin typeface="Calibri"/>
            </a:endParaRPr>
          </a:p>
        </p:txBody>
      </p:sp>
      <p:sp>
        <p:nvSpPr>
          <p:cNvPr id="304" name="PlaceHolder 3"/>
          <p:cNvSpPr>
            <a:spLocks noGrp="1"/>
          </p:cNvSpPr>
          <p:nvPr>
            <p:ph type="sldNum" idx="68"/>
          </p:nvPr>
        </p:nvSpPr>
        <p:spPr>
          <a:xfrm>
            <a:off x="3884760" y="8685360"/>
            <a:ext cx="2971080" cy="457920"/>
          </a:xfrm>
          <a:prstGeom prst="rect">
            <a:avLst/>
          </a:prstGeom>
          <a:noFill/>
          <a:ln w="0">
            <a:noFill/>
          </a:ln>
        </p:spPr>
        <p:txBody>
          <a:bodyPr lIns="91440" tIns="45720" rIns="91440" bIns="45720" anchor="b">
            <a:noAutofit/>
          </a:bodyPr>
          <a:lstStyle>
            <a:lvl1pPr indent="0" algn="r">
              <a:lnSpc>
                <a:spcPct val="100000"/>
              </a:lnSpc>
              <a:buNone/>
              <a:tabLst>
                <a:tab pos="0" algn="l"/>
              </a:tabLst>
              <a:defRPr lang="de-DE" sz="1200" b="0" u="none" strike="noStrike">
                <a:solidFill>
                  <a:srgbClr val="FFFFFF"/>
                </a:solidFill>
                <a:effectLst/>
                <a:uFillTx/>
                <a:latin typeface="Calibri"/>
              </a:defRPr>
            </a:lvl1pPr>
          </a:lstStyle>
          <a:p>
            <a:pPr indent="0" algn="r">
              <a:lnSpc>
                <a:spcPct val="100000"/>
              </a:lnSpc>
              <a:buNone/>
              <a:tabLst>
                <a:tab pos="0" algn="l"/>
              </a:tabLst>
            </a:pPr>
            <a:fld id="{97D43FCF-979F-4A9E-87FB-C62B8F79EF15}" type="slidenum">
              <a:rPr lang="de-DE" sz="1200" b="0" u="none" strike="noStrike">
                <a:solidFill>
                  <a:srgbClr val="FFFFFF"/>
                </a:solidFill>
                <a:effectLst/>
                <a:uFillTx/>
                <a:latin typeface="Calibri"/>
              </a:rPr>
              <a:t>32</a:t>
            </a:fld>
            <a:endParaRPr lang="de-DE" sz="1200" b="0" u="none" strike="noStrike">
              <a:solidFill>
                <a:srgbClr val="FFFFFF"/>
              </a:solidFill>
              <a:effectLst/>
              <a:uFillTx/>
              <a:latin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PlaceHolder 1"/>
          <p:cNvSpPr>
            <a:spLocks noGrp="1" noRot="1" noChangeAspect="1"/>
          </p:cNvSpPr>
          <p:nvPr>
            <p:ph type="sldImg"/>
          </p:nvPr>
        </p:nvSpPr>
        <p:spPr>
          <a:xfrm>
            <a:off x="685800" y="1143000"/>
            <a:ext cx="5486400" cy="3086100"/>
          </a:xfrm>
          <a:prstGeom prst="rect">
            <a:avLst/>
          </a:prstGeom>
          <a:ln w="0">
            <a:noFill/>
          </a:ln>
        </p:spPr>
      </p:sp>
      <p:sp>
        <p:nvSpPr>
          <p:cNvPr id="270" name="PlaceHolder 2"/>
          <p:cNvSpPr>
            <a:spLocks noGrp="1"/>
          </p:cNvSpPr>
          <p:nvPr>
            <p:ph type="body"/>
          </p:nvPr>
        </p:nvSpPr>
        <p:spPr>
          <a:xfrm>
            <a:off x="685800" y="4400640"/>
            <a:ext cx="5485680" cy="3599640"/>
          </a:xfrm>
          <a:prstGeom prst="rect">
            <a:avLst/>
          </a:prstGeom>
          <a:noFill/>
          <a:ln w="0">
            <a:noFill/>
          </a:ln>
        </p:spPr>
        <p:txBody>
          <a:bodyPr lIns="91440" tIns="45720" rIns="91440" bIns="45720" anchor="t">
            <a:noAutofit/>
          </a:bodyPr>
          <a:lstStyle/>
          <a:p>
            <a:pPr indent="0" algn="l">
              <a:lnSpc>
                <a:spcPct val="100000"/>
              </a:lnSpc>
              <a:buNone/>
              <a:tabLst>
                <a:tab pos="0" algn="l"/>
              </a:tabLst>
            </a:pPr>
            <a:r>
              <a:rPr lang="de-DE" sz="2000" b="0" u="none" strike="noStrike" dirty="0" err="1">
                <a:solidFill>
                  <a:srgbClr val="000000"/>
                </a:solidFill>
                <a:effectLst/>
                <a:uFillTx/>
                <a:latin typeface="Calibri"/>
              </a:rPr>
              <a:t>Spatial</a:t>
            </a:r>
            <a:r>
              <a:rPr lang="de-DE" sz="2000" b="0" u="none" strike="noStrike" dirty="0">
                <a:solidFill>
                  <a:srgbClr val="000000"/>
                </a:solidFill>
                <a:effectLst/>
                <a:uFillTx/>
                <a:latin typeface="Calibri"/>
              </a:rPr>
              <a:t> patterns </a:t>
            </a:r>
            <a:r>
              <a:rPr lang="de-DE" sz="2000" b="0" u="none" strike="noStrike" dirty="0" err="1">
                <a:solidFill>
                  <a:srgbClr val="000000"/>
                </a:solidFill>
                <a:effectLst/>
                <a:uFillTx/>
                <a:latin typeface="Calibri"/>
              </a:rPr>
              <a:t>are</a:t>
            </a:r>
            <a:r>
              <a:rPr lang="de-DE" sz="2000" b="0" u="none" strike="noStrike" dirty="0">
                <a:solidFill>
                  <a:srgbClr val="000000"/>
                </a:solidFill>
                <a:effectLst/>
                <a:uFillTx/>
                <a:latin typeface="Calibri"/>
              </a:rPr>
              <a:t> site-</a:t>
            </a:r>
            <a:r>
              <a:rPr lang="de-DE" sz="2000" b="0" u="none" strike="noStrike" dirty="0" err="1">
                <a:solidFill>
                  <a:srgbClr val="000000"/>
                </a:solidFill>
                <a:effectLst/>
                <a:uFillTx/>
                <a:latin typeface="Calibri"/>
              </a:rPr>
              <a:t>specifc</a:t>
            </a:r>
            <a:r>
              <a:rPr lang="de-DE" sz="2000" b="0" u="none" strike="noStrike" dirty="0">
                <a:solidFill>
                  <a:srgbClr val="000000"/>
                </a:solidFill>
                <a:effectLst/>
                <a:uFillTx/>
                <a:latin typeface="Calibri"/>
              </a:rPr>
              <a:t> </a:t>
            </a:r>
            <a:r>
              <a:rPr lang="de-DE" sz="2000" b="0" u="none" strike="noStrike" dirty="0" err="1">
                <a:solidFill>
                  <a:srgbClr val="000000"/>
                </a:solidFill>
                <a:effectLst/>
                <a:uFillTx/>
                <a:latin typeface="Calibri"/>
              </a:rPr>
              <a:t>and</a:t>
            </a:r>
            <a:r>
              <a:rPr lang="de-DE" sz="2000" b="0" u="none" strike="noStrike" dirty="0">
                <a:solidFill>
                  <a:srgbClr val="000000"/>
                </a:solidFill>
                <a:effectLst/>
                <a:uFillTx/>
                <a:latin typeface="Calibri"/>
              </a:rPr>
              <a:t> </a:t>
            </a:r>
            <a:r>
              <a:rPr lang="de-DE" sz="2000" b="0" u="none" strike="noStrike" dirty="0" err="1">
                <a:solidFill>
                  <a:srgbClr val="000000"/>
                </a:solidFill>
                <a:effectLst/>
                <a:uFillTx/>
                <a:latin typeface="Calibri"/>
              </a:rPr>
              <a:t>found</a:t>
            </a:r>
            <a:r>
              <a:rPr lang="de-DE" sz="2000" b="0" u="none" strike="noStrike" dirty="0">
                <a:solidFill>
                  <a:srgbClr val="000000"/>
                </a:solidFill>
                <a:effectLst/>
                <a:uFillTx/>
                <a:latin typeface="Calibri"/>
              </a:rPr>
              <a:t> </a:t>
            </a:r>
            <a:r>
              <a:rPr lang="de-DE" sz="2000" b="0" u="none" strike="noStrike" dirty="0" err="1">
                <a:solidFill>
                  <a:srgbClr val="000000"/>
                </a:solidFill>
                <a:effectLst/>
                <a:uFillTx/>
                <a:latin typeface="Calibri"/>
              </a:rPr>
              <a:t>to</a:t>
            </a:r>
            <a:r>
              <a:rPr lang="de-DE" sz="2000" b="0" u="none" strike="noStrike" dirty="0">
                <a:solidFill>
                  <a:srgbClr val="000000"/>
                </a:solidFill>
                <a:effectLst/>
                <a:uFillTx/>
                <a:latin typeface="Calibri"/>
              </a:rPr>
              <a:t> </a:t>
            </a:r>
            <a:r>
              <a:rPr lang="de-DE" sz="2000" b="0" u="none" strike="noStrike" dirty="0" err="1">
                <a:solidFill>
                  <a:srgbClr val="000000"/>
                </a:solidFill>
                <a:effectLst/>
                <a:uFillTx/>
                <a:latin typeface="Calibri"/>
              </a:rPr>
              <a:t>vary</a:t>
            </a:r>
            <a:r>
              <a:rPr lang="de-DE" sz="2000" b="0" u="none" strike="noStrike" dirty="0">
                <a:solidFill>
                  <a:srgbClr val="000000"/>
                </a:solidFill>
                <a:effectLst/>
                <a:uFillTx/>
                <a:latin typeface="Calibri"/>
              </a:rPr>
              <a:t> </a:t>
            </a:r>
            <a:r>
              <a:rPr lang="de-DE" sz="2000" b="0" u="none" strike="noStrike" dirty="0" err="1">
                <a:solidFill>
                  <a:srgbClr val="000000"/>
                </a:solidFill>
                <a:effectLst/>
                <a:uFillTx/>
                <a:latin typeface="Calibri"/>
              </a:rPr>
              <a:t>e.g</a:t>
            </a:r>
            <a:r>
              <a:rPr lang="de-DE" sz="2000" b="0" u="none" strike="noStrike" dirty="0">
                <a:solidFill>
                  <a:srgbClr val="000000"/>
                </a:solidFill>
                <a:effectLst/>
                <a:uFillTx/>
                <a:latin typeface="Calibri"/>
              </a:rPr>
              <a:t> </a:t>
            </a:r>
            <a:r>
              <a:rPr lang="de-DE" sz="2000" b="0" u="none" strike="noStrike" dirty="0" err="1">
                <a:solidFill>
                  <a:srgbClr val="000000"/>
                </a:solidFill>
                <a:effectLst/>
                <a:uFillTx/>
                <a:latin typeface="Calibri"/>
              </a:rPr>
              <a:t>with</a:t>
            </a:r>
            <a:r>
              <a:rPr lang="de-DE" sz="2000" b="0" u="none" strike="noStrike" dirty="0">
                <a:solidFill>
                  <a:srgbClr val="000000"/>
                </a:solidFill>
                <a:effectLst/>
                <a:uFillTx/>
                <a:latin typeface="Calibri"/>
              </a:rPr>
              <a:t> </a:t>
            </a:r>
            <a:r>
              <a:rPr lang="de-DE" sz="2000" b="0" u="none" strike="noStrike" dirty="0" err="1">
                <a:solidFill>
                  <a:srgbClr val="000000"/>
                </a:solidFill>
                <a:effectLst/>
                <a:uFillTx/>
                <a:latin typeface="Calibri"/>
              </a:rPr>
              <a:t>extent</a:t>
            </a:r>
            <a:r>
              <a:rPr lang="de-DE" sz="2000" b="0" u="none" strike="noStrike" dirty="0">
                <a:solidFill>
                  <a:srgbClr val="000000"/>
                </a:solidFill>
                <a:effectLst/>
                <a:uFillTx/>
                <a:latin typeface="Calibri"/>
              </a:rPr>
              <a:t> </a:t>
            </a:r>
            <a:r>
              <a:rPr lang="de-DE" sz="2000" b="0" u="none" strike="noStrike" dirty="0" err="1">
                <a:solidFill>
                  <a:srgbClr val="000000"/>
                </a:solidFill>
                <a:effectLst/>
                <a:uFillTx/>
                <a:latin typeface="Calibri"/>
              </a:rPr>
              <a:t>of</a:t>
            </a:r>
            <a:r>
              <a:rPr lang="de-DE" sz="2000" b="0" u="none" strike="noStrike" dirty="0">
                <a:solidFill>
                  <a:srgbClr val="000000"/>
                </a:solidFill>
                <a:effectLst/>
                <a:uFillTx/>
                <a:latin typeface="Calibri"/>
              </a:rPr>
              <a:t> </a:t>
            </a:r>
            <a:r>
              <a:rPr lang="de-DE" sz="2000" b="0" u="none" strike="noStrike" dirty="0" err="1">
                <a:solidFill>
                  <a:srgbClr val="000000"/>
                </a:solidFill>
                <a:effectLst/>
                <a:uFillTx/>
                <a:latin typeface="Calibri"/>
              </a:rPr>
              <a:t>observed</a:t>
            </a:r>
            <a:r>
              <a:rPr lang="de-DE" sz="2000" b="0" u="none" strike="noStrike" dirty="0">
                <a:solidFill>
                  <a:srgbClr val="000000"/>
                </a:solidFill>
                <a:effectLst/>
                <a:uFillTx/>
                <a:latin typeface="Calibri"/>
              </a:rPr>
              <a:t> </a:t>
            </a:r>
            <a:r>
              <a:rPr lang="de-DE" sz="2000" b="0" u="none" strike="noStrike" dirty="0" err="1">
                <a:solidFill>
                  <a:srgbClr val="000000"/>
                </a:solidFill>
                <a:effectLst/>
                <a:uFillTx/>
                <a:latin typeface="Calibri"/>
              </a:rPr>
              <a:t>system</a:t>
            </a:r>
            <a:r>
              <a:rPr lang="de-DE" sz="2000" b="0" u="none" strike="noStrike" dirty="0">
                <a:solidFill>
                  <a:srgbClr val="000000"/>
                </a:solidFill>
                <a:effectLst/>
                <a:uFillTx/>
                <a:latin typeface="Calibri"/>
              </a:rPr>
              <a:t>, </a:t>
            </a:r>
          </a:p>
          <a:p>
            <a:pPr indent="0" algn="l">
              <a:lnSpc>
                <a:spcPct val="100000"/>
              </a:lnSpc>
              <a:buNone/>
              <a:tabLst>
                <a:tab pos="0" algn="l"/>
              </a:tabLst>
            </a:pPr>
            <a:r>
              <a:rPr lang="de-DE" sz="2000" b="0" u="none" strike="noStrike" dirty="0" err="1">
                <a:solidFill>
                  <a:srgbClr val="000000"/>
                </a:solidFill>
                <a:effectLst/>
                <a:uFillTx/>
                <a:latin typeface="Calibri"/>
              </a:rPr>
              <a:t>character</a:t>
            </a:r>
            <a:r>
              <a:rPr lang="de-DE" sz="2000" b="0" u="none" strike="noStrike" dirty="0">
                <a:solidFill>
                  <a:srgbClr val="000000"/>
                </a:solidFill>
                <a:effectLst/>
                <a:uFillTx/>
                <a:latin typeface="Calibri"/>
              </a:rPr>
              <a:t> </a:t>
            </a:r>
            <a:r>
              <a:rPr lang="de-DE" sz="2000" b="0" u="none" strike="noStrike" dirty="0" err="1">
                <a:solidFill>
                  <a:srgbClr val="000000"/>
                </a:solidFill>
                <a:effectLst/>
                <a:uFillTx/>
                <a:latin typeface="Calibri"/>
              </a:rPr>
              <a:t>of</a:t>
            </a:r>
            <a:r>
              <a:rPr lang="de-DE" sz="2000" b="0" u="none" strike="noStrike" dirty="0">
                <a:solidFill>
                  <a:srgbClr val="000000"/>
                </a:solidFill>
                <a:effectLst/>
                <a:uFillTx/>
                <a:latin typeface="Calibri"/>
              </a:rPr>
              <a:t> dominant </a:t>
            </a:r>
            <a:r>
              <a:rPr lang="de-DE" sz="2000" b="0" u="none" strike="noStrike" dirty="0" err="1">
                <a:solidFill>
                  <a:srgbClr val="000000"/>
                </a:solidFill>
                <a:effectLst/>
                <a:uFillTx/>
                <a:latin typeface="Calibri"/>
              </a:rPr>
              <a:t>controlling</a:t>
            </a:r>
            <a:r>
              <a:rPr lang="de-DE" sz="2000" b="0" u="none" strike="noStrike" dirty="0">
                <a:solidFill>
                  <a:srgbClr val="000000"/>
                </a:solidFill>
                <a:effectLst/>
                <a:uFillTx/>
                <a:latin typeface="Calibri"/>
              </a:rPr>
              <a:t> </a:t>
            </a:r>
            <a:r>
              <a:rPr lang="de-DE" sz="2000" b="0" u="none" strike="noStrike" dirty="0" err="1">
                <a:solidFill>
                  <a:srgbClr val="000000"/>
                </a:solidFill>
                <a:effectLst/>
                <a:uFillTx/>
                <a:latin typeface="Calibri"/>
              </a:rPr>
              <a:t>factors</a:t>
            </a:r>
            <a:endParaRPr lang="de-DE" sz="2000" b="0" u="none" strike="noStrike" dirty="0">
              <a:solidFill>
                <a:srgbClr val="000000"/>
              </a:solidFill>
              <a:effectLst/>
              <a:uFillTx/>
              <a:latin typeface="Calibri"/>
            </a:endParaRPr>
          </a:p>
          <a:p>
            <a:pPr indent="0" algn="l">
              <a:lnSpc>
                <a:spcPct val="100000"/>
              </a:lnSpc>
              <a:buNone/>
              <a:tabLst>
                <a:tab pos="0" algn="l"/>
              </a:tabLst>
            </a:pPr>
            <a:endParaRPr lang="de-DE" sz="2000" b="0" u="none" strike="noStrike" dirty="0">
              <a:solidFill>
                <a:srgbClr val="000000"/>
              </a:solidFill>
              <a:effectLst/>
              <a:uFillTx/>
              <a:latin typeface="Calibri"/>
            </a:endParaRPr>
          </a:p>
          <a:p>
            <a:pPr indent="0" algn="l">
              <a:lnSpc>
                <a:spcPct val="100000"/>
              </a:lnSpc>
              <a:buNone/>
              <a:tabLst>
                <a:tab pos="0" algn="l"/>
              </a:tabLst>
            </a:pPr>
            <a:r>
              <a:rPr lang="de-DE" sz="2000" b="0" u="none" strike="noStrike" dirty="0">
                <a:solidFill>
                  <a:srgbClr val="000000"/>
                </a:solidFill>
                <a:effectLst/>
                <a:uFillTx/>
                <a:latin typeface="Calibri"/>
              </a:rPr>
              <a:t>Raumzeitlicher Charakter der </a:t>
            </a:r>
            <a:r>
              <a:rPr lang="de-DE" sz="2000" b="0" u="none" strike="noStrike" dirty="0" err="1">
                <a:solidFill>
                  <a:srgbClr val="000000"/>
                </a:solidFill>
                <a:effectLst/>
                <a:uFillTx/>
                <a:latin typeface="Calibri"/>
              </a:rPr>
              <a:t>Musteri</a:t>
            </a:r>
            <a:r>
              <a:rPr lang="de-DE" sz="2000" b="0" u="none" strike="noStrike" dirty="0">
                <a:solidFill>
                  <a:srgbClr val="000000"/>
                </a:solidFill>
                <a:effectLst/>
                <a:uFillTx/>
                <a:latin typeface="Calibri"/>
              </a:rPr>
              <a:t> spiegelt den/die dominierenden Faktoren wider</a:t>
            </a:r>
          </a:p>
          <a:p>
            <a:pPr indent="0" algn="l">
              <a:lnSpc>
                <a:spcPct val="100000"/>
              </a:lnSpc>
              <a:buNone/>
              <a:tabLst>
                <a:tab pos="0" algn="l"/>
              </a:tabLst>
            </a:pPr>
            <a:endParaRPr lang="de-DE" sz="2000" b="0" u="none" strike="noStrike" dirty="0">
              <a:solidFill>
                <a:srgbClr val="000000"/>
              </a:solidFill>
              <a:effectLst/>
              <a:uFillTx/>
              <a:latin typeface="Calibri"/>
            </a:endParaRPr>
          </a:p>
          <a:p>
            <a:pPr indent="0" algn="l">
              <a:lnSpc>
                <a:spcPct val="100000"/>
              </a:lnSpc>
              <a:buNone/>
              <a:tabLst>
                <a:tab pos="0" algn="l"/>
              </a:tabLst>
            </a:pPr>
            <a:endParaRPr lang="de-DE" sz="2000" b="0" u="none" strike="noStrike" dirty="0">
              <a:solidFill>
                <a:srgbClr val="000000"/>
              </a:solidFill>
              <a:effectLst/>
              <a:uFillTx/>
              <a:latin typeface="Calibri"/>
            </a:endParaRPr>
          </a:p>
          <a:p>
            <a:pPr marL="171360" indent="-171360" algn="l">
              <a:lnSpc>
                <a:spcPct val="100000"/>
              </a:lnSpc>
              <a:buClr>
                <a:srgbClr val="000000"/>
              </a:buClr>
              <a:buFont typeface="OpenSymbol"/>
              <a:buChar char="-"/>
              <a:tabLst>
                <a:tab pos="0" algn="l"/>
              </a:tabLst>
            </a:pPr>
            <a:r>
              <a:rPr lang="de-DE" sz="2000" b="0" u="none" strike="noStrike" dirty="0">
                <a:solidFill>
                  <a:srgbClr val="000000"/>
                </a:solidFill>
                <a:effectLst/>
                <a:uFillTx/>
                <a:latin typeface="Calibri"/>
              </a:rPr>
              <a:t>site-</a:t>
            </a:r>
            <a:r>
              <a:rPr lang="de-DE" sz="2000" b="0" u="none" strike="noStrike" dirty="0" err="1">
                <a:solidFill>
                  <a:srgbClr val="000000"/>
                </a:solidFill>
                <a:effectLst/>
                <a:uFillTx/>
                <a:latin typeface="Calibri"/>
              </a:rPr>
              <a:t>specific</a:t>
            </a:r>
            <a:r>
              <a:rPr lang="de-DE" sz="2000" b="0" u="none" strike="noStrike" dirty="0">
                <a:solidFill>
                  <a:srgbClr val="000000"/>
                </a:solidFill>
                <a:effectLst/>
                <a:uFillTx/>
                <a:latin typeface="Calibri"/>
              </a:rPr>
              <a:t>, </a:t>
            </a:r>
            <a:r>
              <a:rPr lang="de-DE" sz="2000" b="0" u="none" strike="noStrike" dirty="0" err="1">
                <a:solidFill>
                  <a:srgbClr val="000000"/>
                </a:solidFill>
                <a:effectLst/>
                <a:uFillTx/>
                <a:latin typeface="Calibri"/>
              </a:rPr>
              <a:t>local</a:t>
            </a:r>
            <a:r>
              <a:rPr lang="de-DE" sz="2000" b="0" u="none" strike="noStrike" dirty="0">
                <a:solidFill>
                  <a:srgbClr val="000000"/>
                </a:solidFill>
                <a:effectLst/>
                <a:uFillTx/>
                <a:latin typeface="Calibri"/>
              </a:rPr>
              <a:t>, </a:t>
            </a:r>
            <a:r>
              <a:rPr lang="de-DE" sz="2000" b="0" u="none" strike="noStrike" dirty="0" err="1">
                <a:solidFill>
                  <a:srgbClr val="000000"/>
                </a:solidFill>
                <a:effectLst/>
                <a:uFillTx/>
                <a:latin typeface="Calibri"/>
              </a:rPr>
              <a:t>sometimes</a:t>
            </a:r>
            <a:r>
              <a:rPr lang="de-DE" sz="2000" b="0" u="none" strike="noStrike" dirty="0">
                <a:solidFill>
                  <a:srgbClr val="000000"/>
                </a:solidFill>
                <a:effectLst/>
                <a:uFillTx/>
                <a:latin typeface="Calibri"/>
              </a:rPr>
              <a:t> </a:t>
            </a:r>
            <a:r>
              <a:rPr lang="de-DE" sz="2000" b="0" u="none" strike="noStrike" dirty="0" err="1">
                <a:solidFill>
                  <a:srgbClr val="000000"/>
                </a:solidFill>
                <a:effectLst/>
                <a:uFillTx/>
                <a:latin typeface="Calibri"/>
              </a:rPr>
              <a:t>contradictory</a:t>
            </a:r>
            <a:endParaRPr lang="de-DE" sz="2000" b="0" u="none" strike="noStrike" dirty="0">
              <a:solidFill>
                <a:srgbClr val="000000"/>
              </a:solidFill>
              <a:effectLst/>
              <a:uFillTx/>
              <a:latin typeface="Calibri"/>
            </a:endParaRPr>
          </a:p>
          <a:p>
            <a:pPr marL="171360" indent="-171360" algn="l" defTabSz="914400">
              <a:lnSpc>
                <a:spcPct val="100000"/>
              </a:lnSpc>
              <a:buClr>
                <a:srgbClr val="000000"/>
              </a:buClr>
              <a:buFont typeface="OpenSymbol"/>
              <a:buChar char="-"/>
              <a:tabLst>
                <a:tab pos="0" algn="l"/>
              </a:tabLst>
            </a:pPr>
            <a:r>
              <a:rPr lang="de-DE" sz="2000" b="0" u="none" strike="noStrike" dirty="0">
                <a:solidFill>
                  <a:srgbClr val="000000"/>
                </a:solidFill>
                <a:effectLst/>
                <a:uFillTx/>
                <a:latin typeface="Calibri"/>
              </a:rPr>
              <a:t>but </a:t>
            </a:r>
            <a:r>
              <a:rPr lang="de-DE" sz="2000" b="0" u="none" strike="noStrike" dirty="0" err="1">
                <a:solidFill>
                  <a:srgbClr val="000000"/>
                </a:solidFill>
                <a:effectLst/>
                <a:uFillTx/>
                <a:latin typeface="Calibri"/>
              </a:rPr>
              <a:t>evidence</a:t>
            </a:r>
            <a:r>
              <a:rPr lang="de-DE" sz="2000" b="0" u="none" strike="noStrike" dirty="0">
                <a:solidFill>
                  <a:srgbClr val="000000"/>
                </a:solidFill>
                <a:effectLst/>
                <a:uFillTx/>
                <a:latin typeface="Calibri"/>
              </a:rPr>
              <a:t> </a:t>
            </a:r>
            <a:r>
              <a:rPr lang="de-DE" sz="2000" b="0" u="none" strike="noStrike" dirty="0" err="1">
                <a:solidFill>
                  <a:srgbClr val="000000"/>
                </a:solidFill>
                <a:effectLst/>
                <a:uFillTx/>
                <a:latin typeface="Calibri"/>
              </a:rPr>
              <a:t>for</a:t>
            </a:r>
            <a:r>
              <a:rPr lang="de-DE" sz="2000" b="0" u="none" strike="noStrike" dirty="0">
                <a:solidFill>
                  <a:srgbClr val="000000"/>
                </a:solidFill>
                <a:effectLst/>
                <a:uFillTx/>
                <a:latin typeface="Calibri"/>
              </a:rPr>
              <a:t> </a:t>
            </a:r>
            <a:r>
              <a:rPr lang="de-DE" sz="2000" b="0" u="none" strike="noStrike" dirty="0" err="1">
                <a:solidFill>
                  <a:srgbClr val="000000"/>
                </a:solidFill>
                <a:effectLst/>
                <a:uFillTx/>
                <a:latin typeface="Calibri"/>
              </a:rPr>
              <a:t>forest</a:t>
            </a:r>
            <a:r>
              <a:rPr lang="de-DE" sz="2000" b="0" u="none" strike="noStrike" dirty="0">
                <a:solidFill>
                  <a:srgbClr val="000000"/>
                </a:solidFill>
                <a:effectLst/>
                <a:uFillTx/>
                <a:latin typeface="Calibri"/>
              </a:rPr>
              <a:t> </a:t>
            </a:r>
            <a:r>
              <a:rPr lang="de-DE" sz="2000" b="0" u="none" strike="noStrike" dirty="0" err="1">
                <a:solidFill>
                  <a:srgbClr val="000000"/>
                </a:solidFill>
                <a:effectLst/>
                <a:uFillTx/>
                <a:latin typeface="Calibri"/>
              </a:rPr>
              <a:t>sites</a:t>
            </a:r>
            <a:r>
              <a:rPr lang="de-DE" sz="2000" b="0" u="none" strike="noStrike" dirty="0">
                <a:solidFill>
                  <a:srgbClr val="000000"/>
                </a:solidFill>
                <a:effectLst/>
                <a:uFillTx/>
                <a:latin typeface="Calibri"/>
              </a:rPr>
              <a:t> at </a:t>
            </a:r>
            <a:r>
              <a:rPr lang="de-DE" sz="2000" b="0" u="none" strike="noStrike" dirty="0" err="1">
                <a:solidFill>
                  <a:srgbClr val="000000"/>
                </a:solidFill>
                <a:effectLst/>
                <a:uFillTx/>
                <a:latin typeface="Calibri"/>
              </a:rPr>
              <a:t>the</a:t>
            </a:r>
            <a:r>
              <a:rPr lang="de-DE" sz="2000" b="0" u="none" strike="noStrike" dirty="0">
                <a:solidFill>
                  <a:srgbClr val="000000"/>
                </a:solidFill>
                <a:effectLst/>
                <a:uFillTx/>
                <a:latin typeface="Calibri"/>
              </a:rPr>
              <a:t> </a:t>
            </a:r>
            <a:r>
              <a:rPr lang="de-DE" sz="2000" b="0" u="none" strike="noStrike" dirty="0" err="1">
                <a:solidFill>
                  <a:srgbClr val="000000"/>
                </a:solidFill>
                <a:effectLst/>
                <a:uFillTx/>
                <a:latin typeface="Calibri"/>
              </a:rPr>
              <a:t>tree</a:t>
            </a:r>
            <a:r>
              <a:rPr lang="de-DE" sz="2000" b="0" u="none" strike="noStrike" dirty="0">
                <a:solidFill>
                  <a:srgbClr val="000000"/>
                </a:solidFill>
                <a:effectLst/>
                <a:uFillTx/>
                <a:latin typeface="Calibri"/>
              </a:rPr>
              <a:t>-level </a:t>
            </a:r>
            <a:r>
              <a:rPr lang="de-DE" sz="2000" b="0" u="none" strike="noStrike" dirty="0" err="1">
                <a:solidFill>
                  <a:srgbClr val="000000"/>
                </a:solidFill>
                <a:effectLst/>
                <a:uFillTx/>
                <a:latin typeface="Calibri"/>
              </a:rPr>
              <a:t>is</a:t>
            </a:r>
            <a:r>
              <a:rPr lang="de-DE" sz="2000" b="0" u="none" strike="noStrike" dirty="0">
                <a:solidFill>
                  <a:srgbClr val="000000"/>
                </a:solidFill>
                <a:effectLst/>
                <a:uFillTx/>
                <a:latin typeface="Calibri"/>
              </a:rPr>
              <a:t> </a:t>
            </a:r>
            <a:r>
              <a:rPr lang="de-DE" sz="2000" b="0" u="none" strike="noStrike" dirty="0" err="1">
                <a:solidFill>
                  <a:srgbClr val="000000"/>
                </a:solidFill>
                <a:effectLst/>
                <a:uFillTx/>
                <a:latin typeface="Calibri"/>
              </a:rPr>
              <a:t>sparse</a:t>
            </a:r>
            <a:endParaRPr lang="de-DE" sz="2000" b="0" u="none" strike="noStrike" dirty="0">
              <a:solidFill>
                <a:srgbClr val="000000"/>
              </a:solidFill>
              <a:effectLst/>
              <a:uFillTx/>
              <a:latin typeface="Calibri"/>
            </a:endParaRPr>
          </a:p>
          <a:p>
            <a:pPr marL="171360" indent="-171360" algn="l" defTabSz="914400">
              <a:lnSpc>
                <a:spcPct val="100000"/>
              </a:lnSpc>
              <a:buClr>
                <a:srgbClr val="000000"/>
              </a:buClr>
              <a:buFont typeface="OpenSymbol"/>
              <a:buChar char="-"/>
              <a:tabLst>
                <a:tab pos="0" algn="l"/>
              </a:tabLst>
            </a:pPr>
            <a:r>
              <a:rPr lang="de-DE" sz="2000" b="0" u="none" strike="noStrike" dirty="0" err="1">
                <a:solidFill>
                  <a:srgbClr val="000000"/>
                </a:solidFill>
                <a:effectLst/>
                <a:uFillTx/>
                <a:latin typeface="Calibri"/>
              </a:rPr>
              <a:t>difficult</a:t>
            </a:r>
            <a:r>
              <a:rPr lang="de-DE" sz="2000" b="0" u="none" strike="noStrike" dirty="0">
                <a:solidFill>
                  <a:srgbClr val="000000"/>
                </a:solidFill>
                <a:effectLst/>
                <a:uFillTx/>
                <a:latin typeface="Calibri"/>
              </a:rPr>
              <a:t> </a:t>
            </a:r>
            <a:r>
              <a:rPr lang="de-DE" sz="2000" b="0" u="none" strike="noStrike" dirty="0" err="1">
                <a:solidFill>
                  <a:srgbClr val="000000"/>
                </a:solidFill>
                <a:effectLst/>
                <a:uFillTx/>
                <a:latin typeface="Calibri"/>
              </a:rPr>
              <a:t>to</a:t>
            </a:r>
            <a:r>
              <a:rPr lang="de-DE" sz="2000" b="0" u="none" strike="noStrike" dirty="0">
                <a:solidFill>
                  <a:srgbClr val="000000"/>
                </a:solidFill>
                <a:effectLst/>
                <a:uFillTx/>
                <a:latin typeface="Calibri"/>
              </a:rPr>
              <a:t> </a:t>
            </a:r>
            <a:r>
              <a:rPr lang="de-DE" sz="2000" b="0" u="none" strike="noStrike" dirty="0" err="1">
                <a:solidFill>
                  <a:srgbClr val="000000"/>
                </a:solidFill>
                <a:effectLst/>
                <a:uFillTx/>
                <a:latin typeface="Calibri"/>
              </a:rPr>
              <a:t>forumulate</a:t>
            </a:r>
            <a:r>
              <a:rPr lang="de-DE" sz="2000" b="0" u="none" strike="noStrike" dirty="0">
                <a:solidFill>
                  <a:srgbClr val="000000"/>
                </a:solidFill>
                <a:effectLst/>
                <a:uFillTx/>
                <a:latin typeface="Calibri"/>
              </a:rPr>
              <a:t> </a:t>
            </a:r>
            <a:r>
              <a:rPr lang="de-DE" sz="2000" b="0" u="none" strike="noStrike" dirty="0" err="1">
                <a:solidFill>
                  <a:srgbClr val="000000"/>
                </a:solidFill>
                <a:effectLst/>
                <a:uFillTx/>
                <a:latin typeface="Calibri"/>
              </a:rPr>
              <a:t>broadly</a:t>
            </a:r>
            <a:r>
              <a:rPr lang="de-DE" sz="2000" b="0" u="none" strike="noStrike" dirty="0">
                <a:solidFill>
                  <a:srgbClr val="000000"/>
                </a:solidFill>
                <a:effectLst/>
                <a:uFillTx/>
                <a:latin typeface="Calibri"/>
              </a:rPr>
              <a:t> reliabel </a:t>
            </a:r>
            <a:r>
              <a:rPr lang="de-DE" sz="2000" b="0" u="none" strike="noStrike" dirty="0" err="1">
                <a:solidFill>
                  <a:srgbClr val="000000"/>
                </a:solidFill>
                <a:effectLst/>
                <a:uFillTx/>
                <a:latin typeface="Calibri"/>
              </a:rPr>
              <a:t>sattements</a:t>
            </a:r>
            <a:r>
              <a:rPr lang="de-DE" sz="2000" b="0" u="none" strike="noStrike" dirty="0">
                <a:solidFill>
                  <a:srgbClr val="000000"/>
                </a:solidFill>
                <a:effectLst/>
                <a:uFillTx/>
                <a:latin typeface="Calibri"/>
              </a:rPr>
              <a:t>/</a:t>
            </a:r>
            <a:r>
              <a:rPr lang="de-DE" sz="2000" b="0" u="none" strike="noStrike" dirty="0" err="1">
                <a:solidFill>
                  <a:srgbClr val="000000"/>
                </a:solidFill>
                <a:effectLst/>
                <a:uFillTx/>
                <a:latin typeface="Calibri"/>
              </a:rPr>
              <a:t>findings</a:t>
            </a:r>
            <a:r>
              <a:rPr lang="de-DE" sz="2000" b="0" u="none" strike="noStrike" dirty="0">
                <a:solidFill>
                  <a:srgbClr val="000000"/>
                </a:solidFill>
                <a:effectLst/>
                <a:uFillTx/>
                <a:latin typeface="Calibri"/>
              </a:rPr>
              <a:t> </a:t>
            </a:r>
            <a:r>
              <a:rPr lang="de-DE" sz="2000" b="0" u="none" strike="noStrike" dirty="0" err="1">
                <a:solidFill>
                  <a:srgbClr val="000000"/>
                </a:solidFill>
                <a:effectLst/>
                <a:uFillTx/>
                <a:latin typeface="Calibri"/>
              </a:rPr>
              <a:t>or</a:t>
            </a:r>
            <a:r>
              <a:rPr lang="de-DE" sz="2000" b="0" u="none" strike="noStrike" dirty="0">
                <a:solidFill>
                  <a:srgbClr val="000000"/>
                </a:solidFill>
                <a:effectLst/>
                <a:uFillTx/>
                <a:latin typeface="Calibri"/>
              </a:rPr>
              <a:t> </a:t>
            </a:r>
            <a:r>
              <a:rPr lang="de-DE" sz="2000" b="0" u="none" strike="noStrike" dirty="0" err="1">
                <a:solidFill>
                  <a:srgbClr val="000000"/>
                </a:solidFill>
                <a:effectLst/>
                <a:uFillTx/>
                <a:latin typeface="Calibri"/>
              </a:rPr>
              <a:t>relationships</a:t>
            </a:r>
            <a:r>
              <a:rPr lang="de-DE" sz="2000" b="0" u="none" strike="noStrike" dirty="0">
                <a:solidFill>
                  <a:srgbClr val="000000"/>
                </a:solidFill>
                <a:effectLst/>
                <a:uFillTx/>
                <a:latin typeface="Calibri"/>
              </a:rPr>
              <a:t> </a:t>
            </a:r>
          </a:p>
          <a:p>
            <a:pPr marL="171360" indent="-171360" algn="l" defTabSz="914400">
              <a:lnSpc>
                <a:spcPct val="100000"/>
              </a:lnSpc>
              <a:buClr>
                <a:srgbClr val="000000"/>
              </a:buClr>
              <a:buFont typeface="OpenSymbol"/>
              <a:buChar char="-"/>
              <a:tabLst>
                <a:tab pos="0" algn="l"/>
              </a:tabLst>
            </a:pPr>
            <a:r>
              <a:rPr lang="de-DE" sz="2000" b="1" u="none" strike="noStrike" dirty="0">
                <a:solidFill>
                  <a:srgbClr val="000000"/>
                </a:solidFill>
                <a:effectLst/>
                <a:uFillTx/>
                <a:latin typeface="Calibri"/>
              </a:rPr>
              <a:t>→  </a:t>
            </a:r>
            <a:r>
              <a:rPr lang="de-DE" sz="2000" b="1" u="none" strike="noStrike" dirty="0" err="1">
                <a:solidFill>
                  <a:srgbClr val="000000"/>
                </a:solidFill>
                <a:effectLst/>
                <a:uFillTx/>
                <a:latin typeface="Calibri"/>
              </a:rPr>
              <a:t>broadly</a:t>
            </a:r>
            <a:r>
              <a:rPr lang="de-DE" sz="2000" b="1" u="none" strike="noStrike" dirty="0">
                <a:solidFill>
                  <a:srgbClr val="000000"/>
                </a:solidFill>
                <a:effectLst/>
                <a:uFillTx/>
                <a:latin typeface="Calibri"/>
              </a:rPr>
              <a:t> </a:t>
            </a:r>
            <a:r>
              <a:rPr lang="de-DE" sz="2000" b="1" u="none" strike="noStrike" dirty="0" err="1">
                <a:solidFill>
                  <a:srgbClr val="000000"/>
                </a:solidFill>
                <a:effectLst/>
                <a:uFillTx/>
                <a:latin typeface="Calibri"/>
              </a:rPr>
              <a:t>reliable</a:t>
            </a:r>
            <a:r>
              <a:rPr lang="de-DE" sz="2000" b="1" u="none" strike="noStrike" dirty="0">
                <a:solidFill>
                  <a:srgbClr val="000000"/>
                </a:solidFill>
                <a:effectLst/>
                <a:uFillTx/>
                <a:latin typeface="Calibri"/>
              </a:rPr>
              <a:t> </a:t>
            </a:r>
            <a:r>
              <a:rPr lang="de-DE" sz="2000" b="1" u="none" strike="noStrike" dirty="0" err="1">
                <a:solidFill>
                  <a:srgbClr val="000000"/>
                </a:solidFill>
                <a:effectLst/>
                <a:uFillTx/>
                <a:latin typeface="Calibri"/>
              </a:rPr>
              <a:t>findings</a:t>
            </a:r>
            <a:r>
              <a:rPr lang="de-DE" sz="2000" b="1" u="none" strike="noStrike" dirty="0">
                <a:solidFill>
                  <a:srgbClr val="000000"/>
                </a:solidFill>
                <a:effectLst/>
                <a:uFillTx/>
                <a:latin typeface="Calibri"/>
              </a:rPr>
              <a:t>?</a:t>
            </a:r>
            <a:endParaRPr lang="de-DE" sz="2000" b="0" u="none" strike="noStrike" dirty="0">
              <a:solidFill>
                <a:srgbClr val="000000"/>
              </a:solidFill>
              <a:effectLst/>
              <a:uFillTx/>
              <a:latin typeface="Calibri"/>
            </a:endParaRPr>
          </a:p>
          <a:p>
            <a:pPr indent="0" algn="l" defTabSz="914400">
              <a:lnSpc>
                <a:spcPct val="100000"/>
              </a:lnSpc>
              <a:buNone/>
              <a:tabLst>
                <a:tab pos="0" algn="l"/>
              </a:tabLst>
            </a:pPr>
            <a:endParaRPr lang="de-DE" sz="2000" b="0" u="none" strike="noStrike" dirty="0">
              <a:solidFill>
                <a:srgbClr val="000000"/>
              </a:solidFill>
              <a:effectLst/>
              <a:uFillTx/>
              <a:latin typeface="Calibri"/>
            </a:endParaRPr>
          </a:p>
        </p:txBody>
      </p:sp>
      <p:sp>
        <p:nvSpPr>
          <p:cNvPr id="271" name="PlaceHolder 3"/>
          <p:cNvSpPr>
            <a:spLocks noGrp="1"/>
          </p:cNvSpPr>
          <p:nvPr>
            <p:ph type="sldNum" idx="57"/>
          </p:nvPr>
        </p:nvSpPr>
        <p:spPr>
          <a:xfrm>
            <a:off x="3884760" y="8685360"/>
            <a:ext cx="2971080" cy="457920"/>
          </a:xfrm>
          <a:prstGeom prst="rect">
            <a:avLst/>
          </a:prstGeom>
          <a:noFill/>
          <a:ln w="0">
            <a:noFill/>
          </a:ln>
        </p:spPr>
        <p:txBody>
          <a:bodyPr lIns="91440" tIns="45720" rIns="91440" bIns="45720" anchor="b">
            <a:noAutofit/>
          </a:bodyPr>
          <a:lstStyle>
            <a:lvl1pPr indent="0" algn="r" defTabSz="914400">
              <a:lnSpc>
                <a:spcPct val="100000"/>
              </a:lnSpc>
              <a:buNone/>
              <a:tabLst>
                <a:tab pos="0" algn="l"/>
              </a:tabLst>
              <a:defRPr lang="de-DE" sz="1200" b="0" u="none" strike="noStrike">
                <a:solidFill>
                  <a:schemeClr val="dk1"/>
                </a:solidFill>
                <a:effectLst/>
                <a:uFillTx/>
                <a:latin typeface="+mn-lt"/>
                <a:ea typeface="+mn-ea"/>
              </a:defRPr>
            </a:lvl1pPr>
          </a:lstStyle>
          <a:p>
            <a:pPr indent="0" algn="r" defTabSz="914400">
              <a:lnSpc>
                <a:spcPct val="100000"/>
              </a:lnSpc>
              <a:buNone/>
              <a:tabLst>
                <a:tab pos="0" algn="l"/>
              </a:tabLst>
            </a:pPr>
            <a:fld id="{10B1FE8F-7B4C-4328-8AAD-71CDC18CA918}" type="slidenum">
              <a:rPr lang="de-DE" sz="1200" b="0" u="none" strike="noStrike">
                <a:solidFill>
                  <a:schemeClr val="dk1"/>
                </a:solidFill>
                <a:effectLst/>
                <a:uFillTx/>
                <a:latin typeface="+mn-lt"/>
                <a:ea typeface="+mn-ea"/>
              </a:rPr>
              <a:t>3</a:t>
            </a:fld>
            <a:endParaRPr lang="de-DE" sz="1200" b="0" u="none" strike="noStrike">
              <a:solidFill>
                <a:srgbClr val="000000"/>
              </a:solidFill>
              <a:effectLst/>
              <a:uFillTx/>
              <a:latin typeface="Calibri"/>
            </a:endParaRPr>
          </a:p>
        </p:txBody>
      </p:sp>
    </p:spTree>
    <p:extLst>
      <p:ext uri="{BB962C8B-B14F-4D97-AF65-F5344CB8AC3E}">
        <p14:creationId xmlns:p14="http://schemas.microsoft.com/office/powerpoint/2010/main" val="40282159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a:ln w="0">
            <a:noFill/>
          </a:ln>
        </p:spPr>
      </p:sp>
      <p:sp>
        <p:nvSpPr>
          <p:cNvPr id="285" name="PlaceHolder 2"/>
          <p:cNvSpPr>
            <a:spLocks noGrp="1"/>
          </p:cNvSpPr>
          <p:nvPr>
            <p:ph type="body"/>
          </p:nvPr>
        </p:nvSpPr>
        <p:spPr>
          <a:xfrm>
            <a:off x="685800" y="4400640"/>
            <a:ext cx="5485680" cy="3599640"/>
          </a:xfrm>
          <a:prstGeom prst="rect">
            <a:avLst/>
          </a:prstGeom>
          <a:noFill/>
          <a:ln w="0">
            <a:noFill/>
          </a:ln>
        </p:spPr>
        <p:txBody>
          <a:bodyPr lIns="91440" tIns="45720" rIns="91440" bIns="45720" anchor="t">
            <a:noAutofit/>
          </a:bodyPr>
          <a:lstStyle/>
          <a:p>
            <a:pPr indent="0" algn="l">
              <a:lnSpc>
                <a:spcPct val="100000"/>
              </a:lnSpc>
              <a:buNone/>
              <a:tabLst>
                <a:tab pos="0" algn="l"/>
              </a:tabLst>
            </a:pPr>
            <a:r>
              <a:rPr lang="en-GB" sz="2000" b="0" u="none" strike="noStrike">
                <a:solidFill>
                  <a:srgbClr val="000000"/>
                </a:solidFill>
                <a:effectLst/>
                <a:uFillTx/>
                <a:latin typeface="Calibri"/>
              </a:rPr>
              <a:t>Time series: </a:t>
            </a:r>
            <a:endParaRPr lang="de-DE" sz="2000" b="0" u="none" strike="noStrike">
              <a:solidFill>
                <a:srgbClr val="000000"/>
              </a:solidFill>
              <a:effectLst/>
              <a:uFillTx/>
              <a:latin typeface="Calibri"/>
            </a:endParaRPr>
          </a:p>
          <a:p>
            <a:pPr indent="0" algn="l">
              <a:lnSpc>
                <a:spcPct val="100000"/>
              </a:lnSpc>
              <a:buNone/>
              <a:tabLst>
                <a:tab pos="0" algn="l"/>
              </a:tabLst>
            </a:pPr>
            <a:r>
              <a:rPr lang="en-GB" sz="2000" b="0" u="none" strike="noStrike">
                <a:solidFill>
                  <a:srgbClr val="000000"/>
                </a:solidFill>
                <a:effectLst/>
                <a:uFillTx/>
                <a:latin typeface="Calibri"/>
              </a:rPr>
              <a:t>2 relatively wet years, plots follow similar overall trend, at similar range</a:t>
            </a:r>
            <a:endParaRPr lang="de-DE" sz="2000" b="0" u="none" strike="noStrike">
              <a:solidFill>
                <a:srgbClr val="000000"/>
              </a:solidFill>
              <a:effectLst/>
              <a:uFillTx/>
              <a:latin typeface="Calibri"/>
            </a:endParaRPr>
          </a:p>
          <a:p>
            <a:pPr indent="0" algn="l">
              <a:lnSpc>
                <a:spcPct val="100000"/>
              </a:lnSpc>
              <a:buNone/>
              <a:tabLst>
                <a:tab pos="0" algn="l"/>
              </a:tabLst>
            </a:pPr>
            <a:r>
              <a:rPr lang="en-GB" sz="2000" b="0" u="none" strike="noStrike">
                <a:solidFill>
                  <a:srgbClr val="000000"/>
                </a:solidFill>
                <a:effectLst/>
                <a:uFillTx/>
                <a:latin typeface="Calibri"/>
              </a:rPr>
              <a:t>End ob winter wettest, late summer driest</a:t>
            </a:r>
            <a:endParaRPr lang="de-DE" sz="2000" b="0" u="none" strike="noStrike">
              <a:solidFill>
                <a:srgbClr val="000000"/>
              </a:solidFill>
              <a:effectLst/>
              <a:uFillTx/>
              <a:latin typeface="Calibri"/>
            </a:endParaRPr>
          </a:p>
          <a:p>
            <a:pPr indent="0" algn="l">
              <a:lnSpc>
                <a:spcPct val="100000"/>
              </a:lnSpc>
              <a:buNone/>
              <a:tabLst>
                <a:tab pos="0" algn="l"/>
              </a:tabLst>
            </a:pPr>
            <a:r>
              <a:rPr lang="en-GB" sz="2000" b="0" u="none" strike="noStrike">
                <a:solidFill>
                  <a:srgbClr val="000000"/>
                </a:solidFill>
                <a:effectLst/>
                <a:uFillTx/>
                <a:latin typeface="Calibri"/>
              </a:rPr>
              <a:t>Boxplot show most dominat mean SM of 20-30%, silver fir sign. Drier</a:t>
            </a:r>
            <a:endParaRPr lang="de-DE" sz="2000" b="0" u="none" strike="noStrike">
              <a:solidFill>
                <a:srgbClr val="000000"/>
              </a:solidFill>
              <a:effectLst/>
              <a:uFillTx/>
              <a:latin typeface="Calibri"/>
            </a:endParaRPr>
          </a:p>
          <a:p>
            <a:pPr indent="0" algn="l">
              <a:lnSpc>
                <a:spcPct val="100000"/>
              </a:lnSpc>
              <a:buNone/>
              <a:tabLst>
                <a:tab pos="0" algn="l"/>
              </a:tabLst>
            </a:pPr>
            <a:r>
              <a:rPr lang="en-GB" sz="2000" b="0" u="none" strike="noStrike">
                <a:solidFill>
                  <a:srgbClr val="000000"/>
                </a:solidFill>
                <a:effectLst/>
                <a:uFillTx/>
                <a:latin typeface="Calibri"/>
              </a:rPr>
              <a:t>Distributin: all left skewed, but silver fir seems bi-modal</a:t>
            </a:r>
            <a:endParaRPr lang="de-DE" sz="2000" b="0" u="none" strike="noStrike">
              <a:solidFill>
                <a:srgbClr val="000000"/>
              </a:solidFill>
              <a:effectLst/>
              <a:uFillTx/>
              <a:latin typeface="Calibri"/>
            </a:endParaRPr>
          </a:p>
          <a:p>
            <a:pPr indent="0" algn="l">
              <a:lnSpc>
                <a:spcPct val="100000"/>
              </a:lnSpc>
              <a:buNone/>
              <a:tabLst>
                <a:tab pos="0" algn="l"/>
              </a:tabLst>
            </a:pPr>
            <a:endParaRPr lang="de-DE" sz="2000" b="0" u="none" strike="noStrike">
              <a:solidFill>
                <a:srgbClr val="000000"/>
              </a:solidFill>
              <a:effectLst/>
              <a:uFillTx/>
              <a:latin typeface="Calibri"/>
            </a:endParaRPr>
          </a:p>
        </p:txBody>
      </p:sp>
      <p:sp>
        <p:nvSpPr>
          <p:cNvPr id="286" name="PlaceHolder 3"/>
          <p:cNvSpPr>
            <a:spLocks noGrp="1"/>
          </p:cNvSpPr>
          <p:nvPr>
            <p:ph type="sldNum" idx="62"/>
          </p:nvPr>
        </p:nvSpPr>
        <p:spPr>
          <a:xfrm>
            <a:off x="3884760" y="8685360"/>
            <a:ext cx="2971080" cy="457920"/>
          </a:xfrm>
          <a:prstGeom prst="rect">
            <a:avLst/>
          </a:prstGeom>
          <a:noFill/>
          <a:ln w="0">
            <a:noFill/>
          </a:ln>
        </p:spPr>
        <p:txBody>
          <a:bodyPr lIns="91440" tIns="45720" rIns="91440" bIns="45720" anchor="b">
            <a:noAutofit/>
          </a:bodyPr>
          <a:lstStyle>
            <a:lvl1pPr indent="0" algn="r">
              <a:lnSpc>
                <a:spcPct val="100000"/>
              </a:lnSpc>
              <a:buNone/>
              <a:tabLst>
                <a:tab pos="0" algn="l"/>
              </a:tabLst>
              <a:defRPr lang="de-DE" sz="1200" b="0" u="none" strike="noStrike">
                <a:solidFill>
                  <a:srgbClr val="000000"/>
                </a:solidFill>
                <a:effectLst/>
                <a:uFillTx/>
                <a:latin typeface="Calibri"/>
              </a:defRPr>
            </a:lvl1pPr>
          </a:lstStyle>
          <a:p>
            <a:pPr indent="0" algn="r">
              <a:lnSpc>
                <a:spcPct val="100000"/>
              </a:lnSpc>
              <a:buNone/>
              <a:tabLst>
                <a:tab pos="0" algn="l"/>
              </a:tabLst>
            </a:pPr>
            <a:fld id="{075AA907-5B23-4D7A-A071-AFA27D5B492F}" type="slidenum">
              <a:rPr lang="de-DE" sz="1200" b="0" u="none" strike="noStrike">
                <a:solidFill>
                  <a:srgbClr val="000000"/>
                </a:solidFill>
                <a:effectLst/>
                <a:uFillTx/>
                <a:latin typeface="Calibri"/>
              </a:rPr>
              <a:t>34</a:t>
            </a:fld>
            <a:endParaRPr lang="de-DE" sz="1200" b="0" u="none" strike="noStrike">
              <a:solidFill>
                <a:srgbClr val="000000"/>
              </a:solidFill>
              <a:effectLst/>
              <a:uFillTx/>
              <a:latin typeface="Calibri"/>
            </a:endParaRPr>
          </a:p>
        </p:txBody>
      </p:sp>
    </p:spTree>
    <p:extLst>
      <p:ext uri="{BB962C8B-B14F-4D97-AF65-F5344CB8AC3E}">
        <p14:creationId xmlns:p14="http://schemas.microsoft.com/office/powerpoint/2010/main" val="2265104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PlaceHolder 1"/>
          <p:cNvSpPr>
            <a:spLocks noGrp="1" noRot="1" noChangeAspect="1"/>
          </p:cNvSpPr>
          <p:nvPr>
            <p:ph type="sldImg"/>
          </p:nvPr>
        </p:nvSpPr>
        <p:spPr>
          <a:xfrm>
            <a:off x="685800" y="1143000"/>
            <a:ext cx="5486400" cy="3086100"/>
          </a:xfrm>
          <a:prstGeom prst="rect">
            <a:avLst/>
          </a:prstGeom>
          <a:ln w="0">
            <a:noFill/>
          </a:ln>
        </p:spPr>
      </p:sp>
      <p:sp>
        <p:nvSpPr>
          <p:cNvPr id="270" name="PlaceHolder 2"/>
          <p:cNvSpPr>
            <a:spLocks noGrp="1"/>
          </p:cNvSpPr>
          <p:nvPr>
            <p:ph type="body"/>
          </p:nvPr>
        </p:nvSpPr>
        <p:spPr>
          <a:xfrm>
            <a:off x="685800" y="4400640"/>
            <a:ext cx="5485680" cy="3599640"/>
          </a:xfrm>
          <a:prstGeom prst="rect">
            <a:avLst/>
          </a:prstGeom>
          <a:noFill/>
          <a:ln w="0">
            <a:noFill/>
          </a:ln>
        </p:spPr>
        <p:txBody>
          <a:bodyPr lIns="91440" tIns="45720" rIns="91440" bIns="45720" anchor="t">
            <a:noAutofit/>
          </a:bodyPr>
          <a:lstStyle/>
          <a:p>
            <a:pPr indent="0" algn="l" defTabSz="914400">
              <a:lnSpc>
                <a:spcPct val="100000"/>
              </a:lnSpc>
              <a:buNone/>
              <a:tabLst>
                <a:tab pos="0" algn="l"/>
              </a:tabLst>
            </a:pPr>
            <a:endParaRPr lang="de-DE" sz="2000" b="0" u="none" strike="noStrike" dirty="0">
              <a:solidFill>
                <a:srgbClr val="000000"/>
              </a:solidFill>
              <a:effectLst/>
              <a:uFillTx/>
              <a:latin typeface="Calibri"/>
            </a:endParaRPr>
          </a:p>
        </p:txBody>
      </p:sp>
      <p:sp>
        <p:nvSpPr>
          <p:cNvPr id="271" name="PlaceHolder 3"/>
          <p:cNvSpPr>
            <a:spLocks noGrp="1"/>
          </p:cNvSpPr>
          <p:nvPr>
            <p:ph type="sldNum" idx="57"/>
          </p:nvPr>
        </p:nvSpPr>
        <p:spPr>
          <a:xfrm>
            <a:off x="3884760" y="8685360"/>
            <a:ext cx="2971080" cy="457920"/>
          </a:xfrm>
          <a:prstGeom prst="rect">
            <a:avLst/>
          </a:prstGeom>
          <a:noFill/>
          <a:ln w="0">
            <a:noFill/>
          </a:ln>
        </p:spPr>
        <p:txBody>
          <a:bodyPr lIns="91440" tIns="45720" rIns="91440" bIns="45720" anchor="b">
            <a:noAutofit/>
          </a:bodyPr>
          <a:lstStyle>
            <a:lvl1pPr indent="0" algn="r" defTabSz="914400">
              <a:lnSpc>
                <a:spcPct val="100000"/>
              </a:lnSpc>
              <a:buNone/>
              <a:tabLst>
                <a:tab pos="0" algn="l"/>
              </a:tabLst>
              <a:defRPr lang="de-DE" sz="1200" b="0" u="none" strike="noStrike">
                <a:solidFill>
                  <a:schemeClr val="dk1"/>
                </a:solidFill>
                <a:effectLst/>
                <a:uFillTx/>
                <a:latin typeface="+mn-lt"/>
                <a:ea typeface="+mn-ea"/>
              </a:defRPr>
            </a:lvl1pPr>
          </a:lstStyle>
          <a:p>
            <a:pPr indent="0" algn="r" defTabSz="914400">
              <a:lnSpc>
                <a:spcPct val="100000"/>
              </a:lnSpc>
              <a:buNone/>
              <a:tabLst>
                <a:tab pos="0" algn="l"/>
              </a:tabLst>
            </a:pPr>
            <a:fld id="{10B1FE8F-7B4C-4328-8AAD-71CDC18CA918}" type="slidenum">
              <a:rPr lang="de-DE" sz="1200" b="0" u="none" strike="noStrike">
                <a:solidFill>
                  <a:schemeClr val="dk1"/>
                </a:solidFill>
                <a:effectLst/>
                <a:uFillTx/>
                <a:latin typeface="+mn-lt"/>
                <a:ea typeface="+mn-ea"/>
              </a:rPr>
              <a:t>4</a:t>
            </a:fld>
            <a:endParaRPr lang="de-DE" sz="1200" b="0" u="none" strike="noStrike">
              <a:solidFill>
                <a:srgbClr val="000000"/>
              </a:solidFill>
              <a:effectLst/>
              <a:uFillTx/>
              <a:latin typeface="Calibri"/>
            </a:endParaRPr>
          </a:p>
        </p:txBody>
      </p:sp>
    </p:spTree>
    <p:extLst>
      <p:ext uri="{BB962C8B-B14F-4D97-AF65-F5344CB8AC3E}">
        <p14:creationId xmlns:p14="http://schemas.microsoft.com/office/powerpoint/2010/main" val="1149432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812800"/>
            <a:ext cx="0" cy="0"/>
          </a:xfrm>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idx="41"/>
          </p:nvPr>
        </p:nvSpPr>
        <p:spPr/>
        <p:txBody>
          <a:bodyPr/>
          <a:lstStyle/>
          <a:p>
            <a:pPr indent="0" algn="r">
              <a:buNone/>
            </a:pPr>
            <a:fld id="{B8E3166A-4A10-47C9-BFAB-03556EEDF14F}" type="slidenum">
              <a:rPr lang="de-DE" sz="1400" b="0" u="none" strike="noStrike" smtClean="0">
                <a:solidFill>
                  <a:srgbClr val="FFFFFF"/>
                </a:solidFill>
                <a:effectLst/>
                <a:uFillTx/>
                <a:latin typeface="Calibri"/>
              </a:rPr>
              <a:t>5</a:t>
            </a:fld>
            <a:endParaRPr lang="de-DE" sz="1400" b="0" u="none" strike="noStrike">
              <a:solidFill>
                <a:srgbClr val="FFFFFF"/>
              </a:solidFill>
              <a:effectLst/>
              <a:uFillTx/>
              <a:latin typeface="Calibri"/>
            </a:endParaRPr>
          </a:p>
        </p:txBody>
      </p:sp>
    </p:spTree>
    <p:extLst>
      <p:ext uri="{BB962C8B-B14F-4D97-AF65-F5344CB8AC3E}">
        <p14:creationId xmlns:p14="http://schemas.microsoft.com/office/powerpoint/2010/main" val="3463147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PlaceHolder 1"/>
          <p:cNvSpPr>
            <a:spLocks noGrp="1" noRot="1" noChangeAspect="1"/>
          </p:cNvSpPr>
          <p:nvPr>
            <p:ph type="sldImg"/>
          </p:nvPr>
        </p:nvSpPr>
        <p:spPr>
          <a:xfrm>
            <a:off x="685800" y="1143000"/>
            <a:ext cx="5486400" cy="3086100"/>
          </a:xfrm>
          <a:prstGeom prst="rect">
            <a:avLst/>
          </a:prstGeom>
          <a:ln w="0">
            <a:noFill/>
          </a:ln>
        </p:spPr>
      </p:sp>
      <p:sp>
        <p:nvSpPr>
          <p:cNvPr id="276" name="PlaceHolder 2"/>
          <p:cNvSpPr>
            <a:spLocks noGrp="1"/>
          </p:cNvSpPr>
          <p:nvPr>
            <p:ph type="body"/>
          </p:nvPr>
        </p:nvSpPr>
        <p:spPr>
          <a:xfrm>
            <a:off x="685800" y="4400640"/>
            <a:ext cx="5485680" cy="3599640"/>
          </a:xfrm>
          <a:prstGeom prst="rect">
            <a:avLst/>
          </a:prstGeom>
          <a:noFill/>
          <a:ln w="0">
            <a:noFill/>
          </a:ln>
        </p:spPr>
        <p:txBody>
          <a:bodyPr lIns="91440" tIns="45720" rIns="91440" bIns="45720" anchor="t">
            <a:noAutofit/>
          </a:bodyPr>
          <a:lstStyle/>
          <a:p>
            <a:pPr indent="0" algn="l">
              <a:lnSpc>
                <a:spcPct val="100000"/>
              </a:lnSpc>
              <a:buNone/>
              <a:tabLst>
                <a:tab pos="0" algn="l"/>
              </a:tabLst>
            </a:pPr>
            <a:r>
              <a:rPr lang="de-DE" sz="2000" b="0" u="none" strike="noStrike" dirty="0" smtClean="0">
                <a:solidFill>
                  <a:srgbClr val="000000"/>
                </a:solidFill>
                <a:effectLst/>
                <a:uFillTx/>
                <a:latin typeface="Calibri"/>
              </a:rPr>
              <a:t>also </a:t>
            </a:r>
            <a:r>
              <a:rPr lang="de-DE" sz="2000" b="0" u="none" strike="noStrike" dirty="0" err="1">
                <a:solidFill>
                  <a:srgbClr val="000000"/>
                </a:solidFill>
                <a:effectLst/>
                <a:uFillTx/>
                <a:latin typeface="Calibri"/>
              </a:rPr>
              <a:t>to</a:t>
            </a:r>
            <a:r>
              <a:rPr lang="de-DE" sz="2000" b="0" u="none" strike="noStrike" dirty="0">
                <a:solidFill>
                  <a:srgbClr val="000000"/>
                </a:solidFill>
                <a:effectLst/>
                <a:uFillTx/>
                <a:latin typeface="Calibri"/>
              </a:rPr>
              <a:t> </a:t>
            </a:r>
            <a:r>
              <a:rPr lang="de-DE" sz="2000" b="0" u="none" strike="noStrike" dirty="0" err="1">
                <a:solidFill>
                  <a:srgbClr val="000000"/>
                </a:solidFill>
                <a:effectLst/>
                <a:uFillTx/>
                <a:latin typeface="Calibri"/>
              </a:rPr>
              <a:t>improve</a:t>
            </a:r>
            <a:r>
              <a:rPr lang="de-DE" sz="2000" b="0" u="none" strike="noStrike" dirty="0">
                <a:solidFill>
                  <a:srgbClr val="000000"/>
                </a:solidFill>
                <a:effectLst/>
                <a:uFillTx/>
                <a:latin typeface="Calibri"/>
              </a:rPr>
              <a:t> </a:t>
            </a:r>
            <a:r>
              <a:rPr lang="de-DE" sz="2000" b="0" u="none" strike="noStrike" dirty="0" err="1">
                <a:solidFill>
                  <a:srgbClr val="000000"/>
                </a:solidFill>
                <a:effectLst/>
                <a:uFillTx/>
                <a:latin typeface="Calibri"/>
              </a:rPr>
              <a:t>understanding</a:t>
            </a:r>
            <a:r>
              <a:rPr lang="de-DE" sz="2000" b="0" u="none" strike="noStrike" dirty="0">
                <a:solidFill>
                  <a:srgbClr val="000000"/>
                </a:solidFill>
                <a:effectLst/>
                <a:uFillTx/>
                <a:latin typeface="Calibri"/>
              </a:rPr>
              <a:t> </a:t>
            </a:r>
            <a:r>
              <a:rPr lang="de-DE" sz="2000" b="0" u="none" strike="noStrike" dirty="0" err="1">
                <a:solidFill>
                  <a:srgbClr val="000000"/>
                </a:solidFill>
                <a:effectLst/>
                <a:uFillTx/>
                <a:latin typeface="Calibri"/>
              </a:rPr>
              <a:t>of</a:t>
            </a:r>
            <a:r>
              <a:rPr lang="de-DE" sz="2000" b="0" u="none" strike="noStrike" dirty="0">
                <a:solidFill>
                  <a:srgbClr val="000000"/>
                </a:solidFill>
                <a:effectLst/>
                <a:uFillTx/>
                <a:latin typeface="Calibri"/>
              </a:rPr>
              <a:t> </a:t>
            </a:r>
            <a:r>
              <a:rPr lang="de-DE" sz="2000" b="0" u="none" strike="noStrike" dirty="0" err="1" smtClean="0">
                <a:solidFill>
                  <a:srgbClr val="000000"/>
                </a:solidFill>
                <a:effectLst/>
                <a:uFillTx/>
                <a:latin typeface="Calibri"/>
              </a:rPr>
              <a:t>how</a:t>
            </a:r>
            <a:r>
              <a:rPr lang="de-DE" sz="2000" b="0" u="none" strike="noStrike" dirty="0" smtClean="0">
                <a:solidFill>
                  <a:srgbClr val="000000"/>
                </a:solidFill>
                <a:effectLst/>
                <a:uFillTx/>
                <a:latin typeface="Calibri"/>
              </a:rPr>
              <a:t> spatio-temporal </a:t>
            </a:r>
            <a:r>
              <a:rPr lang="en-GB" sz="2000" b="0" u="none" strike="noStrike" noProof="0" dirty="0" smtClean="0">
                <a:solidFill>
                  <a:srgbClr val="000000"/>
                </a:solidFill>
                <a:effectLst/>
                <a:uFillTx/>
                <a:latin typeface="Calibri"/>
              </a:rPr>
              <a:t>variability</a:t>
            </a:r>
            <a:r>
              <a:rPr lang="de-DE" sz="2000" b="0" u="none" strike="noStrike" dirty="0" smtClean="0">
                <a:solidFill>
                  <a:srgbClr val="000000"/>
                </a:solidFill>
                <a:effectLst/>
                <a:uFillTx/>
                <a:latin typeface="Calibri"/>
              </a:rPr>
              <a:t> </a:t>
            </a:r>
            <a:r>
              <a:rPr lang="de-DE" sz="2000" b="0" u="none" strike="noStrike" dirty="0" err="1">
                <a:solidFill>
                  <a:srgbClr val="000000"/>
                </a:solidFill>
                <a:effectLst/>
                <a:uFillTx/>
                <a:latin typeface="Calibri"/>
              </a:rPr>
              <a:t>affects</a:t>
            </a:r>
            <a:r>
              <a:rPr lang="de-DE" sz="2000" b="0" u="none" strike="noStrike" dirty="0">
                <a:solidFill>
                  <a:srgbClr val="000000"/>
                </a:solidFill>
                <a:effectLst/>
                <a:uFillTx/>
                <a:latin typeface="Calibri"/>
              </a:rPr>
              <a:t> </a:t>
            </a:r>
            <a:r>
              <a:rPr lang="de-DE" sz="2000" b="0" u="none" strike="noStrike" dirty="0" err="1">
                <a:solidFill>
                  <a:srgbClr val="000000"/>
                </a:solidFill>
                <a:effectLst/>
                <a:uFillTx/>
                <a:latin typeface="Calibri"/>
              </a:rPr>
              <a:t>linked</a:t>
            </a:r>
            <a:r>
              <a:rPr lang="de-DE" sz="2000" b="0" u="none" strike="noStrike" dirty="0">
                <a:solidFill>
                  <a:srgbClr val="000000"/>
                </a:solidFill>
                <a:effectLst/>
                <a:uFillTx/>
                <a:latin typeface="Calibri"/>
              </a:rPr>
              <a:t> </a:t>
            </a:r>
            <a:r>
              <a:rPr lang="de-DE" sz="2000" b="0" u="none" strike="noStrike" dirty="0" err="1">
                <a:solidFill>
                  <a:srgbClr val="000000"/>
                </a:solidFill>
                <a:effectLst/>
                <a:uFillTx/>
                <a:latin typeface="Calibri"/>
              </a:rPr>
              <a:t>processes</a:t>
            </a:r>
            <a:r>
              <a:rPr lang="de-DE" sz="2000" b="0" u="none" strike="noStrike" dirty="0">
                <a:solidFill>
                  <a:srgbClr val="000000"/>
                </a:solidFill>
                <a:effectLst/>
                <a:uFillTx/>
                <a:latin typeface="Calibri"/>
              </a:rPr>
              <a:t> e.g. </a:t>
            </a:r>
            <a:r>
              <a:rPr lang="de-DE" sz="2000" b="0" u="none" strike="noStrike" dirty="0" err="1">
                <a:solidFill>
                  <a:srgbClr val="000000"/>
                </a:solidFill>
                <a:effectLst/>
                <a:uFillTx/>
                <a:latin typeface="Calibri"/>
              </a:rPr>
              <a:t>runoff</a:t>
            </a:r>
            <a:r>
              <a:rPr lang="de-DE" sz="2000" b="0" u="none" strike="noStrike" dirty="0">
                <a:solidFill>
                  <a:srgbClr val="000000"/>
                </a:solidFill>
                <a:effectLst/>
                <a:uFillTx/>
                <a:latin typeface="Calibri"/>
              </a:rPr>
              <a:t> </a:t>
            </a:r>
            <a:r>
              <a:rPr lang="de-DE" sz="2000" b="0" u="none" strike="noStrike" dirty="0" err="1">
                <a:solidFill>
                  <a:srgbClr val="000000"/>
                </a:solidFill>
                <a:effectLst/>
                <a:uFillTx/>
                <a:latin typeface="Calibri"/>
              </a:rPr>
              <a:t>generation</a:t>
            </a:r>
            <a:r>
              <a:rPr lang="de-DE" sz="2000" b="0" u="none" strike="noStrike" dirty="0">
                <a:solidFill>
                  <a:srgbClr val="000000"/>
                </a:solidFill>
                <a:effectLst/>
                <a:uFillTx/>
                <a:latin typeface="Calibri"/>
              </a:rPr>
              <a:t>, </a:t>
            </a:r>
            <a:r>
              <a:rPr lang="de-DE" sz="2000" b="0" u="none" strike="noStrike" dirty="0" err="1">
                <a:solidFill>
                  <a:srgbClr val="000000"/>
                </a:solidFill>
                <a:effectLst/>
                <a:uFillTx/>
                <a:latin typeface="Calibri"/>
              </a:rPr>
              <a:t>tree</a:t>
            </a:r>
            <a:r>
              <a:rPr lang="de-DE" sz="2000" b="0" u="none" strike="noStrike" dirty="0">
                <a:solidFill>
                  <a:srgbClr val="000000"/>
                </a:solidFill>
                <a:effectLst/>
                <a:uFillTx/>
                <a:latin typeface="Calibri"/>
              </a:rPr>
              <a:t> </a:t>
            </a:r>
            <a:r>
              <a:rPr lang="de-DE" sz="2000" b="0" u="none" strike="noStrike" dirty="0" err="1">
                <a:solidFill>
                  <a:srgbClr val="000000"/>
                </a:solidFill>
                <a:effectLst/>
                <a:uFillTx/>
                <a:latin typeface="Calibri"/>
              </a:rPr>
              <a:t>water</a:t>
            </a:r>
            <a:r>
              <a:rPr lang="de-DE" sz="2000" b="0" u="none" strike="noStrike" dirty="0">
                <a:solidFill>
                  <a:srgbClr val="000000"/>
                </a:solidFill>
                <a:effectLst/>
                <a:uFillTx/>
                <a:latin typeface="Calibri"/>
              </a:rPr>
              <a:t> </a:t>
            </a:r>
            <a:r>
              <a:rPr lang="de-DE" sz="2000" b="0" u="none" strike="noStrike" dirty="0" err="1">
                <a:solidFill>
                  <a:srgbClr val="000000"/>
                </a:solidFill>
                <a:effectLst/>
                <a:uFillTx/>
                <a:latin typeface="Calibri"/>
              </a:rPr>
              <a:t>use</a:t>
            </a:r>
            <a:endParaRPr lang="de-DE" sz="2000" b="0" u="none" strike="noStrike" dirty="0">
              <a:solidFill>
                <a:srgbClr val="000000"/>
              </a:solidFill>
              <a:effectLst/>
              <a:uFillTx/>
              <a:latin typeface="Calibri"/>
            </a:endParaRPr>
          </a:p>
          <a:p>
            <a:pPr indent="0" algn="l">
              <a:lnSpc>
                <a:spcPct val="100000"/>
              </a:lnSpc>
              <a:buNone/>
              <a:tabLst>
                <a:tab pos="0" algn="l"/>
              </a:tabLst>
            </a:pPr>
            <a:r>
              <a:rPr lang="de-DE" sz="2000" b="0" u="none" strike="noStrike" dirty="0" err="1">
                <a:solidFill>
                  <a:srgbClr val="000000"/>
                </a:solidFill>
                <a:effectLst/>
                <a:uFillTx/>
                <a:latin typeface="Calibri"/>
              </a:rPr>
              <a:t>c</a:t>
            </a:r>
            <a:r>
              <a:rPr lang="de-DE" sz="2000" b="0" u="none" strike="noStrike" dirty="0" err="1" smtClean="0">
                <a:solidFill>
                  <a:srgbClr val="000000"/>
                </a:solidFill>
                <a:effectLst/>
                <a:uFillTx/>
                <a:latin typeface="Calibri"/>
              </a:rPr>
              <a:t>an</a:t>
            </a:r>
            <a:r>
              <a:rPr lang="de-DE" sz="2000" b="0" u="none" strike="noStrike" dirty="0" smtClean="0">
                <a:solidFill>
                  <a:srgbClr val="000000"/>
                </a:solidFill>
                <a:effectLst/>
                <a:uFillTx/>
                <a:latin typeface="Calibri"/>
              </a:rPr>
              <a:t> </a:t>
            </a:r>
            <a:r>
              <a:rPr lang="de-DE" sz="2000" b="0" u="none" strike="noStrike" dirty="0" err="1">
                <a:solidFill>
                  <a:srgbClr val="000000"/>
                </a:solidFill>
                <a:effectLst/>
                <a:uFillTx/>
                <a:latin typeface="Calibri"/>
              </a:rPr>
              <a:t>be</a:t>
            </a:r>
            <a:r>
              <a:rPr lang="de-DE" sz="2000" b="0" u="none" strike="noStrike" dirty="0">
                <a:solidFill>
                  <a:srgbClr val="000000"/>
                </a:solidFill>
                <a:effectLst/>
                <a:uFillTx/>
                <a:latin typeface="Calibri"/>
              </a:rPr>
              <a:t> </a:t>
            </a:r>
            <a:r>
              <a:rPr lang="de-DE" sz="2000" b="0" u="none" strike="noStrike" dirty="0" err="1">
                <a:solidFill>
                  <a:srgbClr val="000000"/>
                </a:solidFill>
                <a:effectLst/>
                <a:uFillTx/>
                <a:latin typeface="Calibri"/>
              </a:rPr>
              <a:t>model</a:t>
            </a:r>
            <a:r>
              <a:rPr lang="de-DE" sz="2000" b="0" u="none" strike="noStrike" dirty="0">
                <a:solidFill>
                  <a:srgbClr val="000000"/>
                </a:solidFill>
                <a:effectLst/>
                <a:uFillTx/>
                <a:latin typeface="Calibri"/>
              </a:rPr>
              <a:t> </a:t>
            </a:r>
            <a:r>
              <a:rPr lang="de-DE" sz="2000" b="0" u="none" strike="noStrike" dirty="0" err="1">
                <a:solidFill>
                  <a:srgbClr val="000000"/>
                </a:solidFill>
                <a:effectLst/>
                <a:uFillTx/>
                <a:latin typeface="Calibri"/>
              </a:rPr>
              <a:t>input</a:t>
            </a:r>
            <a:r>
              <a:rPr lang="de-DE" sz="2000" b="0" u="none" strike="noStrike" dirty="0">
                <a:solidFill>
                  <a:srgbClr val="000000"/>
                </a:solidFill>
                <a:effectLst/>
                <a:uFillTx/>
                <a:latin typeface="Calibri"/>
              </a:rPr>
              <a:t>, </a:t>
            </a:r>
            <a:r>
              <a:rPr lang="de-DE" sz="2000" b="0" u="none" strike="noStrike" dirty="0" err="1">
                <a:solidFill>
                  <a:srgbClr val="000000"/>
                </a:solidFill>
                <a:effectLst/>
                <a:uFillTx/>
                <a:latin typeface="Calibri"/>
              </a:rPr>
              <a:t>improve</a:t>
            </a:r>
            <a:r>
              <a:rPr lang="de-DE" sz="2000" b="0" u="none" strike="noStrike" dirty="0">
                <a:solidFill>
                  <a:srgbClr val="000000"/>
                </a:solidFill>
                <a:effectLst/>
                <a:uFillTx/>
                <a:latin typeface="Calibri"/>
              </a:rPr>
              <a:t> </a:t>
            </a:r>
            <a:r>
              <a:rPr lang="de-DE" sz="2000" b="0" u="none" strike="noStrike" dirty="0" err="1">
                <a:solidFill>
                  <a:srgbClr val="000000"/>
                </a:solidFill>
                <a:effectLst/>
                <a:uFillTx/>
                <a:latin typeface="Calibri"/>
              </a:rPr>
              <a:t>forecasting</a:t>
            </a:r>
            <a:r>
              <a:rPr lang="de-DE" sz="2000" b="0" u="none" strike="noStrike" dirty="0">
                <a:solidFill>
                  <a:srgbClr val="000000"/>
                </a:solidFill>
                <a:effectLst/>
                <a:uFillTx/>
                <a:latin typeface="Calibri"/>
              </a:rPr>
              <a:t>, </a:t>
            </a:r>
            <a:r>
              <a:rPr lang="de-DE" sz="2000" b="0" u="none" strike="noStrike" dirty="0" err="1">
                <a:solidFill>
                  <a:srgbClr val="000000"/>
                </a:solidFill>
                <a:effectLst/>
                <a:uFillTx/>
                <a:latin typeface="Calibri"/>
              </a:rPr>
              <a:t>inform</a:t>
            </a:r>
            <a:r>
              <a:rPr lang="de-DE" sz="2000" b="0" u="none" strike="noStrike" dirty="0">
                <a:solidFill>
                  <a:srgbClr val="000000"/>
                </a:solidFill>
                <a:effectLst/>
                <a:uFillTx/>
                <a:latin typeface="Calibri"/>
              </a:rPr>
              <a:t> </a:t>
            </a:r>
            <a:r>
              <a:rPr lang="de-DE" sz="2000" b="0" u="none" strike="noStrike" dirty="0" err="1">
                <a:solidFill>
                  <a:srgbClr val="000000"/>
                </a:solidFill>
                <a:effectLst/>
                <a:uFillTx/>
                <a:latin typeface="Calibri"/>
              </a:rPr>
              <a:t>forest</a:t>
            </a:r>
            <a:r>
              <a:rPr lang="de-DE" sz="2000" b="0" u="none" strike="noStrike" dirty="0">
                <a:solidFill>
                  <a:srgbClr val="000000"/>
                </a:solidFill>
                <a:effectLst/>
                <a:uFillTx/>
                <a:latin typeface="Calibri"/>
              </a:rPr>
              <a:t> </a:t>
            </a:r>
            <a:r>
              <a:rPr lang="de-DE" sz="2000" b="0" u="none" strike="noStrike" dirty="0" err="1">
                <a:solidFill>
                  <a:srgbClr val="000000"/>
                </a:solidFill>
                <a:effectLst/>
                <a:uFillTx/>
                <a:latin typeface="Calibri"/>
              </a:rPr>
              <a:t>management</a:t>
            </a:r>
            <a:r>
              <a:rPr lang="de-DE" sz="2000" b="0" u="none" strike="noStrike" dirty="0">
                <a:solidFill>
                  <a:srgbClr val="000000"/>
                </a:solidFill>
                <a:effectLst/>
                <a:uFillTx/>
                <a:latin typeface="Calibri"/>
              </a:rPr>
              <a:t> </a:t>
            </a:r>
            <a:r>
              <a:rPr lang="de-DE" sz="2000" b="0" u="none" strike="noStrike" dirty="0" err="1">
                <a:solidFill>
                  <a:srgbClr val="000000"/>
                </a:solidFill>
                <a:effectLst/>
                <a:uFillTx/>
                <a:latin typeface="Calibri"/>
              </a:rPr>
              <a:t>and</a:t>
            </a:r>
            <a:r>
              <a:rPr lang="de-DE" sz="2000" b="0" u="none" strike="noStrike" dirty="0">
                <a:solidFill>
                  <a:srgbClr val="000000"/>
                </a:solidFill>
                <a:effectLst/>
                <a:uFillTx/>
                <a:latin typeface="Calibri"/>
              </a:rPr>
              <a:t> also </a:t>
            </a:r>
            <a:r>
              <a:rPr lang="de-DE" sz="2000" b="0" u="none" strike="noStrike" dirty="0" err="1" smtClean="0">
                <a:solidFill>
                  <a:srgbClr val="000000"/>
                </a:solidFill>
                <a:effectLst/>
                <a:uFillTx/>
                <a:latin typeface="Calibri"/>
              </a:rPr>
              <a:t>sampling</a:t>
            </a:r>
            <a:r>
              <a:rPr lang="de-DE" sz="2000" b="0" u="none" strike="noStrike" dirty="0" smtClean="0">
                <a:solidFill>
                  <a:srgbClr val="000000"/>
                </a:solidFill>
                <a:effectLst/>
                <a:uFillTx/>
                <a:latin typeface="Calibri"/>
              </a:rPr>
              <a:t> </a:t>
            </a:r>
            <a:r>
              <a:rPr lang="de-DE" sz="2000" b="0" u="none" strike="noStrike" dirty="0" err="1">
                <a:solidFill>
                  <a:srgbClr val="000000"/>
                </a:solidFill>
                <a:effectLst/>
                <a:uFillTx/>
                <a:latin typeface="Calibri"/>
              </a:rPr>
              <a:t>strategies</a:t>
            </a:r>
            <a:r>
              <a:rPr lang="de-DE" sz="2000" b="0" u="none" strike="noStrike" dirty="0">
                <a:solidFill>
                  <a:srgbClr val="000000"/>
                </a:solidFill>
                <a:effectLst/>
                <a:uFillTx/>
                <a:latin typeface="Calibri"/>
              </a:rPr>
              <a:t> </a:t>
            </a:r>
            <a:r>
              <a:rPr lang="de-DE" sz="2000" b="0" u="none" strike="noStrike" dirty="0" err="1">
                <a:solidFill>
                  <a:srgbClr val="000000"/>
                </a:solidFill>
                <a:effectLst/>
                <a:uFillTx/>
                <a:latin typeface="Calibri"/>
              </a:rPr>
              <a:t>for</a:t>
            </a:r>
            <a:r>
              <a:rPr lang="de-DE" sz="2000" b="0" u="none" strike="noStrike" dirty="0">
                <a:solidFill>
                  <a:srgbClr val="000000"/>
                </a:solidFill>
                <a:effectLst/>
                <a:uFillTx/>
                <a:latin typeface="Calibri"/>
              </a:rPr>
              <a:t> different </a:t>
            </a:r>
            <a:r>
              <a:rPr lang="de-DE" sz="2000" b="0" u="none" strike="noStrike" dirty="0" err="1">
                <a:solidFill>
                  <a:srgbClr val="000000"/>
                </a:solidFill>
                <a:effectLst/>
                <a:uFillTx/>
                <a:latin typeface="Calibri"/>
              </a:rPr>
              <a:t>systems</a:t>
            </a:r>
            <a:endParaRPr lang="de-DE" sz="2000" b="0" u="none" strike="noStrike" dirty="0">
              <a:solidFill>
                <a:srgbClr val="000000"/>
              </a:solidFill>
              <a:effectLst/>
              <a:uFillTx/>
              <a:latin typeface="Calibri"/>
            </a:endParaRPr>
          </a:p>
          <a:p>
            <a:pPr indent="0" algn="l">
              <a:lnSpc>
                <a:spcPct val="100000"/>
              </a:lnSpc>
              <a:buNone/>
              <a:tabLst>
                <a:tab pos="0" algn="l"/>
              </a:tabLst>
            </a:pPr>
            <a:endParaRPr lang="de-DE" sz="2000" b="0" u="none" strike="noStrike" dirty="0">
              <a:solidFill>
                <a:srgbClr val="000000"/>
              </a:solidFill>
              <a:effectLst/>
              <a:uFillTx/>
              <a:latin typeface="Calibri"/>
            </a:endParaRPr>
          </a:p>
        </p:txBody>
      </p:sp>
      <p:sp>
        <p:nvSpPr>
          <p:cNvPr id="277" name="PlaceHolder 3"/>
          <p:cNvSpPr>
            <a:spLocks noGrp="1"/>
          </p:cNvSpPr>
          <p:nvPr>
            <p:ph type="sldNum" idx="59"/>
          </p:nvPr>
        </p:nvSpPr>
        <p:spPr>
          <a:xfrm>
            <a:off x="3884760" y="8685360"/>
            <a:ext cx="2971080" cy="457920"/>
          </a:xfrm>
          <a:prstGeom prst="rect">
            <a:avLst/>
          </a:prstGeom>
          <a:noFill/>
          <a:ln w="0">
            <a:noFill/>
          </a:ln>
        </p:spPr>
        <p:txBody>
          <a:bodyPr lIns="91440" tIns="45720" rIns="91440" bIns="45720" anchor="b">
            <a:noAutofit/>
          </a:bodyPr>
          <a:lstStyle>
            <a:lvl1pPr indent="0" algn="r">
              <a:lnSpc>
                <a:spcPct val="100000"/>
              </a:lnSpc>
              <a:buNone/>
              <a:tabLst>
                <a:tab pos="0" algn="l"/>
              </a:tabLst>
              <a:defRPr lang="de-DE" sz="1200" b="0" u="none" strike="noStrike">
                <a:solidFill>
                  <a:srgbClr val="000000"/>
                </a:solidFill>
                <a:effectLst/>
                <a:uFillTx/>
                <a:latin typeface="Calibri"/>
              </a:defRPr>
            </a:lvl1pPr>
          </a:lstStyle>
          <a:p>
            <a:pPr indent="0" algn="r">
              <a:lnSpc>
                <a:spcPct val="100000"/>
              </a:lnSpc>
              <a:buNone/>
              <a:tabLst>
                <a:tab pos="0" algn="l"/>
              </a:tabLst>
            </a:pPr>
            <a:fld id="{E7C33566-A421-4323-BC63-C67B22DEA02C}" type="slidenum">
              <a:rPr lang="de-DE" sz="1200" b="0" u="none" strike="noStrike">
                <a:solidFill>
                  <a:srgbClr val="000000"/>
                </a:solidFill>
                <a:effectLst/>
                <a:uFillTx/>
                <a:latin typeface="Calibri"/>
              </a:rPr>
              <a:t>6</a:t>
            </a:fld>
            <a:endParaRPr lang="de-DE" sz="1200" b="0" u="none" strike="noStrike">
              <a:solidFill>
                <a:srgbClr val="000000"/>
              </a:solidFill>
              <a:effectLst/>
              <a:uFillTx/>
              <a:latin typeface="Calibri"/>
            </a:endParaRPr>
          </a:p>
        </p:txBody>
      </p:sp>
    </p:spTree>
    <p:extLst>
      <p:ext uri="{BB962C8B-B14F-4D97-AF65-F5344CB8AC3E}">
        <p14:creationId xmlns:p14="http://schemas.microsoft.com/office/powerpoint/2010/main" val="1457827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PlaceHolder 1"/>
          <p:cNvSpPr>
            <a:spLocks noGrp="1" noRot="1" noChangeAspect="1"/>
          </p:cNvSpPr>
          <p:nvPr>
            <p:ph type="sldImg"/>
          </p:nvPr>
        </p:nvSpPr>
        <p:spPr>
          <a:xfrm>
            <a:off x="685800" y="1143000"/>
            <a:ext cx="5486400" cy="3086100"/>
          </a:xfrm>
          <a:prstGeom prst="rect">
            <a:avLst/>
          </a:prstGeom>
          <a:ln w="0">
            <a:noFill/>
          </a:ln>
        </p:spPr>
      </p:sp>
      <p:sp>
        <p:nvSpPr>
          <p:cNvPr id="279" name="PlaceHolder 2"/>
          <p:cNvSpPr>
            <a:spLocks noGrp="1"/>
          </p:cNvSpPr>
          <p:nvPr>
            <p:ph type="body"/>
          </p:nvPr>
        </p:nvSpPr>
        <p:spPr>
          <a:xfrm>
            <a:off x="685800" y="4400640"/>
            <a:ext cx="5485680" cy="3599640"/>
          </a:xfrm>
          <a:prstGeom prst="rect">
            <a:avLst/>
          </a:prstGeom>
          <a:noFill/>
          <a:ln w="0">
            <a:noFill/>
          </a:ln>
        </p:spPr>
        <p:txBody>
          <a:bodyPr lIns="91440" tIns="45720" rIns="91440" bIns="45720" anchor="t">
            <a:noAutofit/>
          </a:bodyPr>
          <a:lstStyle/>
          <a:p>
            <a:pPr indent="0" algn="l">
              <a:lnSpc>
                <a:spcPct val="100000"/>
              </a:lnSpc>
              <a:buNone/>
              <a:tabLst>
                <a:tab pos="0" algn="l"/>
              </a:tabLst>
            </a:pPr>
            <a:r>
              <a:rPr lang="en-GB" sz="1200" b="0" u="none" strike="noStrike" dirty="0">
                <a:solidFill>
                  <a:srgbClr val="000000"/>
                </a:solidFill>
                <a:effectLst/>
                <a:uFillTx/>
                <a:latin typeface="Calibri"/>
              </a:rPr>
              <a:t>Site description:</a:t>
            </a:r>
            <a:endParaRPr lang="de-DE" sz="1200" b="0" u="none" strike="noStrike" dirty="0">
              <a:solidFill>
                <a:srgbClr val="000000"/>
              </a:solidFill>
              <a:effectLst/>
              <a:uFillTx/>
              <a:latin typeface="Calibri"/>
            </a:endParaRPr>
          </a:p>
          <a:p>
            <a:pPr indent="0" algn="l">
              <a:lnSpc>
                <a:spcPct val="100000"/>
              </a:lnSpc>
              <a:buNone/>
              <a:tabLst>
                <a:tab pos="0" algn="l"/>
              </a:tabLst>
            </a:pPr>
            <a:r>
              <a:rPr lang="en-GB" sz="1200" b="0" u="none" strike="noStrike" dirty="0">
                <a:solidFill>
                  <a:srgbClr val="000000"/>
                </a:solidFill>
                <a:effectLst/>
                <a:uFillTx/>
                <a:latin typeface="Calibri"/>
              </a:rPr>
              <a:t>Between black forest and rhine valley</a:t>
            </a:r>
            <a:endParaRPr lang="de-DE" sz="1200" b="0" u="none" strike="noStrike" dirty="0">
              <a:solidFill>
                <a:srgbClr val="000000"/>
              </a:solidFill>
              <a:effectLst/>
              <a:uFillTx/>
              <a:latin typeface="Calibri"/>
            </a:endParaRPr>
          </a:p>
          <a:p>
            <a:pPr indent="0" algn="l">
              <a:lnSpc>
                <a:spcPct val="100000"/>
              </a:lnSpc>
              <a:buNone/>
              <a:tabLst>
                <a:tab pos="0" algn="l"/>
              </a:tabLst>
            </a:pPr>
            <a:r>
              <a:rPr lang="en-GB" sz="1200" b="0" u="none" strike="noStrike" dirty="0">
                <a:solidFill>
                  <a:srgbClr val="000000"/>
                </a:solidFill>
                <a:effectLst/>
                <a:uFillTx/>
                <a:latin typeface="Calibri"/>
              </a:rPr>
              <a:t>Beech-dominated </a:t>
            </a:r>
            <a:r>
              <a:rPr lang="en-GB" sz="1200" b="1" u="none" strike="noStrike" dirty="0">
                <a:solidFill>
                  <a:srgbClr val="000000"/>
                </a:solidFill>
                <a:effectLst/>
                <a:uFillTx/>
                <a:latin typeface="Calibri"/>
              </a:rPr>
              <a:t>mixed forest </a:t>
            </a:r>
            <a:r>
              <a:rPr lang="en-GB" sz="1200" b="0" u="none" strike="noStrike" dirty="0">
                <a:solidFill>
                  <a:srgbClr val="000000"/>
                </a:solidFill>
                <a:effectLst/>
                <a:uFillTx/>
                <a:latin typeface="Calibri"/>
              </a:rPr>
              <a:t>(</a:t>
            </a:r>
            <a:r>
              <a:rPr lang="en-GB" sz="1200" b="0" i="1" u="none" strike="noStrike" dirty="0">
                <a:solidFill>
                  <a:srgbClr val="000000"/>
                </a:solidFill>
                <a:effectLst/>
                <a:uFillTx/>
                <a:latin typeface="Calibri"/>
              </a:rPr>
              <a:t>Cfb</a:t>
            </a:r>
            <a:r>
              <a:rPr lang="en-GB" sz="1200" b="0" u="none" strike="noStrike" dirty="0">
                <a:solidFill>
                  <a:srgbClr val="000000"/>
                </a:solidFill>
                <a:effectLst/>
                <a:uFillTx/>
                <a:latin typeface="Calibri"/>
              </a:rPr>
              <a:t>) with elevations of </a:t>
            </a:r>
            <a:r>
              <a:rPr lang="en-GB" sz="1200" b="1" u="none" strike="noStrike" dirty="0">
                <a:solidFill>
                  <a:srgbClr val="000000"/>
                </a:solidFill>
                <a:effectLst/>
                <a:uFillTx/>
                <a:latin typeface="Calibri"/>
              </a:rPr>
              <a:t>480-500 m </a:t>
            </a:r>
            <a:r>
              <a:rPr lang="en-GB" sz="1200" b="0" u="none" strike="noStrike" dirty="0">
                <a:solidFill>
                  <a:srgbClr val="000000"/>
                </a:solidFill>
                <a:effectLst/>
                <a:uFillTx/>
                <a:latin typeface="Calibri"/>
              </a:rPr>
              <a:t>a.s.l.</a:t>
            </a:r>
            <a:endParaRPr lang="de-DE" sz="1200" b="0" u="none" strike="noStrike" dirty="0">
              <a:solidFill>
                <a:srgbClr val="000000"/>
              </a:solidFill>
              <a:effectLst/>
              <a:uFillTx/>
              <a:latin typeface="Calibri"/>
            </a:endParaRPr>
          </a:p>
          <a:p>
            <a:pPr indent="0" algn="l">
              <a:lnSpc>
                <a:spcPct val="100000"/>
              </a:lnSpc>
              <a:buNone/>
              <a:tabLst>
                <a:tab pos="0" algn="l"/>
              </a:tabLst>
            </a:pPr>
            <a:r>
              <a:rPr lang="en-GB" sz="1200" b="0" u="none" strike="noStrike" dirty="0">
                <a:solidFill>
                  <a:srgbClr val="000000"/>
                </a:solidFill>
                <a:effectLst/>
                <a:uFillTx/>
                <a:latin typeface="Calibri"/>
              </a:rPr>
              <a:t>Mean annual precipitation is </a:t>
            </a:r>
            <a:r>
              <a:rPr lang="en-GB" sz="1200" b="1" u="none" strike="noStrike" dirty="0">
                <a:solidFill>
                  <a:srgbClr val="000000"/>
                </a:solidFill>
                <a:effectLst/>
                <a:uFillTx/>
                <a:latin typeface="Calibri"/>
              </a:rPr>
              <a:t>911 mm </a:t>
            </a:r>
            <a:r>
              <a:rPr lang="en-GB" sz="1200" b="0" u="none" strike="noStrike" dirty="0">
                <a:solidFill>
                  <a:srgbClr val="000000"/>
                </a:solidFill>
                <a:effectLst/>
                <a:uFillTx/>
                <a:latin typeface="Calibri"/>
              </a:rPr>
              <a:t>and </a:t>
            </a:r>
            <a:r>
              <a:rPr lang="en-GB" sz="1200" b="1" u="none" strike="noStrike" dirty="0">
                <a:solidFill>
                  <a:srgbClr val="000000"/>
                </a:solidFill>
                <a:effectLst/>
                <a:uFillTx/>
                <a:latin typeface="Calibri"/>
              </a:rPr>
              <a:t>mean annual temperature 10.2°C </a:t>
            </a:r>
            <a:r>
              <a:rPr lang="en-GB" sz="1200" b="0" u="none" strike="noStrike" dirty="0">
                <a:solidFill>
                  <a:srgbClr val="000000"/>
                </a:solidFill>
                <a:effectLst/>
                <a:uFillTx/>
                <a:latin typeface="Calibri"/>
              </a:rPr>
              <a:t>(DWD station 14135).</a:t>
            </a:r>
            <a:endParaRPr lang="de-DE" sz="1200" b="0" u="none" strike="noStrike" dirty="0">
              <a:solidFill>
                <a:srgbClr val="000000"/>
              </a:solidFill>
              <a:effectLst/>
              <a:uFillTx/>
              <a:latin typeface="Calibri"/>
            </a:endParaRPr>
          </a:p>
          <a:p>
            <a:pPr indent="0" algn="l">
              <a:lnSpc>
                <a:spcPct val="100000"/>
              </a:lnSpc>
              <a:buNone/>
              <a:tabLst>
                <a:tab pos="0" algn="l"/>
              </a:tabLst>
            </a:pPr>
            <a:endParaRPr lang="de-DE" sz="1200" b="0" u="none" strike="noStrike" dirty="0">
              <a:solidFill>
                <a:srgbClr val="000000"/>
              </a:solidFill>
              <a:effectLst/>
              <a:uFillTx/>
              <a:latin typeface="Calibri"/>
            </a:endParaRPr>
          </a:p>
        </p:txBody>
      </p:sp>
      <p:sp>
        <p:nvSpPr>
          <p:cNvPr id="280" name="PlaceHolder 3"/>
          <p:cNvSpPr>
            <a:spLocks noGrp="1"/>
          </p:cNvSpPr>
          <p:nvPr>
            <p:ph type="sldNum" idx="60"/>
          </p:nvPr>
        </p:nvSpPr>
        <p:spPr>
          <a:xfrm>
            <a:off x="3884760" y="8685360"/>
            <a:ext cx="2971080" cy="457920"/>
          </a:xfrm>
          <a:prstGeom prst="rect">
            <a:avLst/>
          </a:prstGeom>
          <a:noFill/>
          <a:ln w="0">
            <a:noFill/>
          </a:ln>
        </p:spPr>
        <p:txBody>
          <a:bodyPr lIns="91440" tIns="45720" rIns="91440" bIns="45720" anchor="b">
            <a:noAutofit/>
          </a:bodyPr>
          <a:lstStyle>
            <a:lvl1pPr indent="0" algn="r">
              <a:lnSpc>
                <a:spcPct val="100000"/>
              </a:lnSpc>
              <a:buNone/>
              <a:tabLst>
                <a:tab pos="0" algn="l"/>
              </a:tabLst>
              <a:defRPr lang="de-DE" sz="1200" b="0" u="none" strike="noStrike">
                <a:solidFill>
                  <a:srgbClr val="000000"/>
                </a:solidFill>
                <a:effectLst/>
                <a:uFillTx/>
                <a:latin typeface="Calibri"/>
              </a:defRPr>
            </a:lvl1pPr>
          </a:lstStyle>
          <a:p>
            <a:pPr indent="0" algn="r">
              <a:lnSpc>
                <a:spcPct val="100000"/>
              </a:lnSpc>
              <a:buNone/>
              <a:tabLst>
                <a:tab pos="0" algn="l"/>
              </a:tabLst>
            </a:pPr>
            <a:fld id="{A31552FB-7628-4220-A9C7-2AB0453CC6E2}" type="slidenum">
              <a:rPr lang="de-DE" sz="1200" b="0" u="none" strike="noStrike">
                <a:solidFill>
                  <a:srgbClr val="000000"/>
                </a:solidFill>
                <a:effectLst/>
                <a:uFillTx/>
                <a:latin typeface="Calibri"/>
              </a:rPr>
              <a:t>7</a:t>
            </a:fld>
            <a:endParaRPr lang="de-DE" sz="1200" b="0" u="none" strike="noStrike">
              <a:solidFill>
                <a:srgbClr val="000000"/>
              </a:solidFill>
              <a:effectLst/>
              <a:uFillTx/>
              <a:latin typeface="Calibri"/>
            </a:endParaRPr>
          </a:p>
        </p:txBody>
      </p:sp>
    </p:spTree>
    <p:extLst>
      <p:ext uri="{BB962C8B-B14F-4D97-AF65-F5344CB8AC3E}">
        <p14:creationId xmlns:p14="http://schemas.microsoft.com/office/powerpoint/2010/main" val="3938829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a:ln w="0">
            <a:noFill/>
          </a:ln>
        </p:spPr>
      </p:sp>
      <p:sp>
        <p:nvSpPr>
          <p:cNvPr id="285" name="PlaceHolder 2"/>
          <p:cNvSpPr>
            <a:spLocks noGrp="1"/>
          </p:cNvSpPr>
          <p:nvPr>
            <p:ph type="body"/>
          </p:nvPr>
        </p:nvSpPr>
        <p:spPr>
          <a:xfrm>
            <a:off x="685800" y="4400640"/>
            <a:ext cx="5485680" cy="3599640"/>
          </a:xfrm>
          <a:prstGeom prst="rect">
            <a:avLst/>
          </a:prstGeom>
          <a:noFill/>
          <a:ln w="0">
            <a:noFill/>
          </a:ln>
        </p:spPr>
        <p:txBody>
          <a:bodyPr lIns="91440" tIns="45720" rIns="91440" bIns="45720" anchor="t">
            <a:noAutofit/>
          </a:bodyPr>
          <a:lstStyle/>
          <a:p>
            <a:pPr indent="0" algn="l">
              <a:lnSpc>
                <a:spcPct val="100000"/>
              </a:lnSpc>
              <a:buNone/>
              <a:tabLst>
                <a:tab pos="0" algn="l"/>
              </a:tabLst>
            </a:pPr>
            <a:r>
              <a:rPr lang="en-GB" sz="2000" b="0" u="none" strike="noStrike" dirty="0">
                <a:solidFill>
                  <a:srgbClr val="000000"/>
                </a:solidFill>
                <a:effectLst/>
                <a:uFillTx/>
                <a:latin typeface="Calibri"/>
              </a:rPr>
              <a:t>Time series: </a:t>
            </a:r>
            <a:endParaRPr lang="de-DE" sz="2000" b="0" u="none" strike="noStrike" dirty="0">
              <a:solidFill>
                <a:srgbClr val="000000"/>
              </a:solidFill>
              <a:effectLst/>
              <a:uFillTx/>
              <a:latin typeface="Calibri"/>
            </a:endParaRPr>
          </a:p>
          <a:p>
            <a:pPr indent="0" algn="l">
              <a:lnSpc>
                <a:spcPct val="100000"/>
              </a:lnSpc>
              <a:buNone/>
              <a:tabLst>
                <a:tab pos="0" algn="l"/>
              </a:tabLst>
            </a:pPr>
            <a:r>
              <a:rPr lang="en-GB" sz="2000" b="0" u="none" strike="noStrike" dirty="0">
                <a:solidFill>
                  <a:srgbClr val="000000"/>
                </a:solidFill>
                <a:effectLst/>
                <a:uFillTx/>
                <a:latin typeface="Calibri"/>
              </a:rPr>
              <a:t>2 relatively wet years, plots follow similar overall trend, at similar range</a:t>
            </a:r>
            <a:endParaRPr lang="de-DE" sz="2000" b="0" u="none" strike="noStrike" dirty="0">
              <a:solidFill>
                <a:srgbClr val="000000"/>
              </a:solidFill>
              <a:effectLst/>
              <a:uFillTx/>
              <a:latin typeface="Calibri"/>
            </a:endParaRPr>
          </a:p>
          <a:p>
            <a:pPr indent="0" algn="l">
              <a:lnSpc>
                <a:spcPct val="100000"/>
              </a:lnSpc>
              <a:buNone/>
              <a:tabLst>
                <a:tab pos="0" algn="l"/>
              </a:tabLst>
            </a:pPr>
            <a:r>
              <a:rPr lang="en-GB" sz="2000" b="0" u="none" strike="noStrike" dirty="0">
                <a:solidFill>
                  <a:srgbClr val="000000"/>
                </a:solidFill>
                <a:effectLst/>
                <a:uFillTx/>
                <a:latin typeface="Calibri"/>
              </a:rPr>
              <a:t>End </a:t>
            </a:r>
            <a:r>
              <a:rPr lang="en-GB" sz="2000" b="0" u="none" strike="noStrike" dirty="0" smtClean="0">
                <a:solidFill>
                  <a:srgbClr val="000000"/>
                </a:solidFill>
                <a:effectLst/>
                <a:uFillTx/>
                <a:latin typeface="Calibri"/>
              </a:rPr>
              <a:t>of </a:t>
            </a:r>
            <a:r>
              <a:rPr lang="en-GB" sz="2000" b="0" u="none" strike="noStrike" dirty="0">
                <a:solidFill>
                  <a:srgbClr val="000000"/>
                </a:solidFill>
                <a:effectLst/>
                <a:uFillTx/>
                <a:latin typeface="Calibri"/>
              </a:rPr>
              <a:t>winter wettest, late summer driest</a:t>
            </a:r>
            <a:endParaRPr lang="de-DE" sz="2000" b="0" u="none" strike="noStrike" dirty="0">
              <a:solidFill>
                <a:srgbClr val="000000"/>
              </a:solidFill>
              <a:effectLst/>
              <a:uFillTx/>
              <a:latin typeface="Calibri"/>
            </a:endParaRPr>
          </a:p>
          <a:p>
            <a:pPr indent="0" algn="l">
              <a:lnSpc>
                <a:spcPct val="100000"/>
              </a:lnSpc>
              <a:buNone/>
              <a:tabLst>
                <a:tab pos="0" algn="l"/>
              </a:tabLst>
            </a:pPr>
            <a:r>
              <a:rPr lang="en-GB" sz="2000" b="0" u="none" strike="noStrike" dirty="0">
                <a:solidFill>
                  <a:srgbClr val="000000"/>
                </a:solidFill>
                <a:effectLst/>
                <a:uFillTx/>
                <a:latin typeface="Calibri"/>
              </a:rPr>
              <a:t>Boxplot show most </a:t>
            </a:r>
            <a:r>
              <a:rPr lang="en-GB" sz="2000" b="0" u="none" strike="noStrike" dirty="0" smtClean="0">
                <a:solidFill>
                  <a:srgbClr val="000000"/>
                </a:solidFill>
                <a:effectLst/>
                <a:uFillTx/>
                <a:latin typeface="Calibri"/>
              </a:rPr>
              <a:t>dominant </a:t>
            </a:r>
            <a:r>
              <a:rPr lang="en-GB" sz="2000" b="0" u="none" strike="noStrike" dirty="0">
                <a:solidFill>
                  <a:srgbClr val="000000"/>
                </a:solidFill>
                <a:effectLst/>
                <a:uFillTx/>
                <a:latin typeface="Calibri"/>
              </a:rPr>
              <a:t>mean SM of 20-30%, silver fir sign. Drier</a:t>
            </a:r>
            <a:endParaRPr lang="de-DE" sz="2000" b="0" u="none" strike="noStrike" dirty="0">
              <a:solidFill>
                <a:srgbClr val="000000"/>
              </a:solidFill>
              <a:effectLst/>
              <a:uFillTx/>
              <a:latin typeface="Calibri"/>
            </a:endParaRPr>
          </a:p>
          <a:p>
            <a:pPr indent="0" algn="l">
              <a:lnSpc>
                <a:spcPct val="100000"/>
              </a:lnSpc>
              <a:buNone/>
              <a:tabLst>
                <a:tab pos="0" algn="l"/>
              </a:tabLst>
            </a:pPr>
            <a:r>
              <a:rPr lang="en-GB" sz="2000" b="0" u="none" strike="noStrike" dirty="0" smtClean="0">
                <a:solidFill>
                  <a:srgbClr val="000000"/>
                </a:solidFill>
                <a:effectLst/>
                <a:uFillTx/>
                <a:latin typeface="Calibri"/>
              </a:rPr>
              <a:t>Distribution: </a:t>
            </a:r>
            <a:r>
              <a:rPr lang="en-GB" sz="2000" b="0" u="none" strike="noStrike" dirty="0">
                <a:solidFill>
                  <a:srgbClr val="000000"/>
                </a:solidFill>
                <a:effectLst/>
                <a:uFillTx/>
                <a:latin typeface="Calibri"/>
              </a:rPr>
              <a:t>all left skewed, but silver fir </a:t>
            </a:r>
            <a:r>
              <a:rPr lang="en-GB" sz="2000" b="0" u="none" strike="noStrike" dirty="0" smtClean="0">
                <a:solidFill>
                  <a:srgbClr val="000000"/>
                </a:solidFill>
                <a:effectLst/>
                <a:uFillTx/>
                <a:latin typeface="Calibri"/>
              </a:rPr>
              <a:t>appears bi-modal</a:t>
            </a:r>
            <a:endParaRPr lang="de-DE" sz="2000" b="0" u="none" strike="noStrike" dirty="0">
              <a:solidFill>
                <a:srgbClr val="000000"/>
              </a:solidFill>
              <a:effectLst/>
              <a:uFillTx/>
              <a:latin typeface="Calibri"/>
            </a:endParaRPr>
          </a:p>
          <a:p>
            <a:pPr indent="0" algn="l">
              <a:lnSpc>
                <a:spcPct val="100000"/>
              </a:lnSpc>
              <a:buNone/>
              <a:tabLst>
                <a:tab pos="0" algn="l"/>
              </a:tabLst>
            </a:pPr>
            <a:endParaRPr lang="de-DE" sz="2000" b="0" u="none" strike="noStrike" dirty="0">
              <a:solidFill>
                <a:srgbClr val="000000"/>
              </a:solidFill>
              <a:effectLst/>
              <a:uFillTx/>
              <a:latin typeface="Calibri"/>
            </a:endParaRPr>
          </a:p>
        </p:txBody>
      </p:sp>
      <p:sp>
        <p:nvSpPr>
          <p:cNvPr id="286" name="PlaceHolder 3"/>
          <p:cNvSpPr>
            <a:spLocks noGrp="1"/>
          </p:cNvSpPr>
          <p:nvPr>
            <p:ph type="sldNum" idx="62"/>
          </p:nvPr>
        </p:nvSpPr>
        <p:spPr>
          <a:xfrm>
            <a:off x="3884760" y="8685360"/>
            <a:ext cx="2971080" cy="457920"/>
          </a:xfrm>
          <a:prstGeom prst="rect">
            <a:avLst/>
          </a:prstGeom>
          <a:noFill/>
          <a:ln w="0">
            <a:noFill/>
          </a:ln>
        </p:spPr>
        <p:txBody>
          <a:bodyPr lIns="91440" tIns="45720" rIns="91440" bIns="45720" anchor="b">
            <a:noAutofit/>
          </a:bodyPr>
          <a:lstStyle>
            <a:lvl1pPr indent="0" algn="r">
              <a:lnSpc>
                <a:spcPct val="100000"/>
              </a:lnSpc>
              <a:buNone/>
              <a:tabLst>
                <a:tab pos="0" algn="l"/>
              </a:tabLst>
              <a:defRPr lang="de-DE" sz="1200" b="0" u="none" strike="noStrike">
                <a:solidFill>
                  <a:srgbClr val="000000"/>
                </a:solidFill>
                <a:effectLst/>
                <a:uFillTx/>
                <a:latin typeface="Calibri"/>
              </a:defRPr>
            </a:lvl1pPr>
          </a:lstStyle>
          <a:p>
            <a:pPr indent="0" algn="r">
              <a:lnSpc>
                <a:spcPct val="100000"/>
              </a:lnSpc>
              <a:buNone/>
              <a:tabLst>
                <a:tab pos="0" algn="l"/>
              </a:tabLst>
            </a:pPr>
            <a:fld id="{075AA907-5B23-4D7A-A071-AFA27D5B492F}" type="slidenum">
              <a:rPr lang="de-DE" sz="1200" b="0" u="none" strike="noStrike">
                <a:solidFill>
                  <a:srgbClr val="000000"/>
                </a:solidFill>
                <a:effectLst/>
                <a:uFillTx/>
                <a:latin typeface="Calibri"/>
              </a:rPr>
              <a:t>8</a:t>
            </a:fld>
            <a:endParaRPr lang="de-DE" sz="1200" b="0" u="none" strike="noStrike">
              <a:solidFill>
                <a:srgbClr val="000000"/>
              </a:solidFill>
              <a:effectLst/>
              <a:uFillTx/>
              <a:latin typeface="Calibri"/>
            </a:endParaRPr>
          </a:p>
        </p:txBody>
      </p:sp>
    </p:spTree>
    <p:extLst>
      <p:ext uri="{BB962C8B-B14F-4D97-AF65-F5344CB8AC3E}">
        <p14:creationId xmlns:p14="http://schemas.microsoft.com/office/powerpoint/2010/main" val="3929882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a:ln w="0">
            <a:noFill/>
          </a:ln>
        </p:spPr>
      </p:sp>
      <p:sp>
        <p:nvSpPr>
          <p:cNvPr id="288" name="PlaceHolder 2"/>
          <p:cNvSpPr>
            <a:spLocks noGrp="1"/>
          </p:cNvSpPr>
          <p:nvPr>
            <p:ph type="body"/>
          </p:nvPr>
        </p:nvSpPr>
        <p:spPr>
          <a:xfrm>
            <a:off x="685800" y="4400640"/>
            <a:ext cx="5485680" cy="3599640"/>
          </a:xfrm>
          <a:prstGeom prst="rect">
            <a:avLst/>
          </a:prstGeom>
          <a:noFill/>
          <a:ln w="0">
            <a:noFill/>
          </a:ln>
        </p:spPr>
        <p:txBody>
          <a:bodyPr lIns="91440" tIns="45720" rIns="91440" bIns="45720" anchor="t">
            <a:noAutofit/>
          </a:bodyPr>
          <a:lstStyle/>
          <a:p>
            <a:pPr indent="0" algn="l">
              <a:lnSpc>
                <a:spcPct val="100000"/>
              </a:lnSpc>
              <a:buNone/>
              <a:tabLst>
                <a:tab pos="0" algn="l"/>
              </a:tabLst>
            </a:pPr>
            <a:r>
              <a:rPr lang="en-GB" sz="2000" b="0" u="none" strike="noStrike" dirty="0">
                <a:solidFill>
                  <a:srgbClr val="000000"/>
                </a:solidFill>
                <a:effectLst/>
                <a:uFillTx/>
                <a:latin typeface="Calibri"/>
              </a:rPr>
              <a:t>For general understanding of soil moisture states of dry, intermediate and wet condition</a:t>
            </a:r>
            <a:endParaRPr lang="de-DE" sz="2000" b="0" u="none" strike="noStrike" dirty="0">
              <a:solidFill>
                <a:srgbClr val="000000"/>
              </a:solidFill>
              <a:effectLst/>
              <a:uFillTx/>
              <a:latin typeface="Calibri"/>
            </a:endParaRPr>
          </a:p>
          <a:p>
            <a:pPr indent="0" algn="l">
              <a:lnSpc>
                <a:spcPct val="100000"/>
              </a:lnSpc>
              <a:buNone/>
              <a:tabLst>
                <a:tab pos="0" algn="l"/>
              </a:tabLst>
            </a:pPr>
            <a:r>
              <a:rPr lang="en-GB" sz="2000" b="0" u="none" strike="noStrike" dirty="0">
                <a:solidFill>
                  <a:srgbClr val="000000"/>
                </a:solidFill>
                <a:effectLst/>
                <a:uFillTx/>
                <a:latin typeface="Calibri"/>
              </a:rPr>
              <a:t>-&gt; mean spatial SM ranges from low to high</a:t>
            </a:r>
            <a:endParaRPr lang="de-DE" sz="2000" b="0" u="none" strike="noStrike" dirty="0">
              <a:solidFill>
                <a:srgbClr val="000000"/>
              </a:solidFill>
              <a:effectLst/>
              <a:uFillTx/>
              <a:latin typeface="Calibri"/>
            </a:endParaRPr>
          </a:p>
          <a:p>
            <a:pPr indent="0" algn="l">
              <a:lnSpc>
                <a:spcPct val="100000"/>
              </a:lnSpc>
              <a:buNone/>
              <a:tabLst>
                <a:tab pos="0" algn="l"/>
              </a:tabLst>
            </a:pPr>
            <a:endParaRPr lang="de-DE" sz="2000" b="0" u="none" strike="noStrike" dirty="0">
              <a:solidFill>
                <a:srgbClr val="000000"/>
              </a:solidFill>
              <a:effectLst/>
              <a:uFillTx/>
              <a:latin typeface="Calibri"/>
            </a:endParaRPr>
          </a:p>
          <a:p>
            <a:pPr indent="0" algn="l">
              <a:lnSpc>
                <a:spcPct val="100000"/>
              </a:lnSpc>
              <a:buNone/>
              <a:tabLst>
                <a:tab pos="0" algn="l"/>
              </a:tabLst>
            </a:pPr>
            <a:r>
              <a:rPr lang="en-GB" sz="2000" b="0" u="none" strike="noStrike" dirty="0">
                <a:solidFill>
                  <a:srgbClr val="000000"/>
                </a:solidFill>
                <a:effectLst/>
                <a:uFillTx/>
                <a:latin typeface="Calibri"/>
              </a:rPr>
              <a:t>mean in relation to CV describes the spatial </a:t>
            </a:r>
            <a:r>
              <a:rPr lang="en-GB" sz="2000" b="0" u="none" strike="noStrike" dirty="0" smtClean="0">
                <a:solidFill>
                  <a:srgbClr val="000000"/>
                </a:solidFill>
                <a:effectLst/>
                <a:uFillTx/>
                <a:latin typeface="Calibri"/>
              </a:rPr>
              <a:t>variability </a:t>
            </a:r>
            <a:r>
              <a:rPr lang="en-GB" sz="2000" b="0" u="none" strike="noStrike" dirty="0">
                <a:solidFill>
                  <a:srgbClr val="000000"/>
                </a:solidFill>
                <a:effectLst/>
                <a:uFillTx/>
                <a:latin typeface="Calibri"/>
              </a:rPr>
              <a:t>of SM within the plot for the specific day</a:t>
            </a:r>
            <a:endParaRPr lang="de-DE" sz="2000" b="0" u="none" strike="noStrike" dirty="0">
              <a:solidFill>
                <a:srgbClr val="000000"/>
              </a:solidFill>
              <a:effectLst/>
              <a:uFillTx/>
              <a:latin typeface="Calibri"/>
            </a:endParaRPr>
          </a:p>
          <a:p>
            <a:pPr marL="171360" indent="-171360" algn="l">
              <a:lnSpc>
                <a:spcPct val="100000"/>
              </a:lnSpc>
              <a:buClr>
                <a:srgbClr val="000000"/>
              </a:buClr>
              <a:buFont typeface="OpenSymbol"/>
              <a:buChar char="-"/>
              <a:tabLst>
                <a:tab pos="0" algn="l"/>
              </a:tabLst>
            </a:pPr>
            <a:r>
              <a:rPr lang="en-GB" sz="2000" b="0" u="none" strike="noStrike" dirty="0">
                <a:solidFill>
                  <a:srgbClr val="000000"/>
                </a:solidFill>
                <a:effectLst/>
                <a:uFillTx/>
                <a:latin typeface="Calibri"/>
              </a:rPr>
              <a:t>Differences between plots: mixed and beech negative linear</a:t>
            </a:r>
            <a:endParaRPr lang="de-DE" sz="2000" b="0" u="none" strike="noStrike" dirty="0">
              <a:solidFill>
                <a:srgbClr val="000000"/>
              </a:solidFill>
              <a:effectLst/>
              <a:uFillTx/>
              <a:latin typeface="Calibri"/>
            </a:endParaRPr>
          </a:p>
          <a:p>
            <a:pPr marL="171360" indent="-171360" algn="l">
              <a:lnSpc>
                <a:spcPct val="100000"/>
              </a:lnSpc>
              <a:buClr>
                <a:srgbClr val="000000"/>
              </a:buClr>
              <a:buFont typeface="OpenSymbol"/>
              <a:buChar char="-"/>
              <a:tabLst>
                <a:tab pos="0" algn="l"/>
              </a:tabLst>
            </a:pPr>
            <a:r>
              <a:rPr lang="en-GB" sz="2000" b="0" u="none" strike="noStrike" dirty="0">
                <a:solidFill>
                  <a:srgbClr val="000000"/>
                </a:solidFill>
                <a:effectLst/>
                <a:uFillTx/>
                <a:latin typeface="Calibri"/>
              </a:rPr>
              <a:t>Silver fir and </a:t>
            </a:r>
            <a:r>
              <a:rPr lang="en-GB" sz="2000" b="0" u="none" strike="noStrike" dirty="0" smtClean="0">
                <a:solidFill>
                  <a:srgbClr val="000000"/>
                </a:solidFill>
                <a:effectLst/>
                <a:uFillTx/>
                <a:latin typeface="Calibri"/>
              </a:rPr>
              <a:t>Douglas fir convex </a:t>
            </a:r>
            <a:r>
              <a:rPr lang="en-GB" sz="2000" b="0" u="none" strike="noStrike" dirty="0">
                <a:solidFill>
                  <a:srgbClr val="000000"/>
                </a:solidFill>
                <a:effectLst/>
                <a:uFillTx/>
                <a:latin typeface="Calibri"/>
              </a:rPr>
              <a:t>upward curve</a:t>
            </a:r>
            <a:endParaRPr lang="de-DE" sz="2000" b="0" u="none" strike="noStrike" dirty="0">
              <a:solidFill>
                <a:srgbClr val="000000"/>
              </a:solidFill>
              <a:effectLst/>
              <a:uFillTx/>
              <a:latin typeface="Calibri"/>
            </a:endParaRPr>
          </a:p>
          <a:p>
            <a:pPr marL="171360" indent="-171360" algn="l">
              <a:lnSpc>
                <a:spcPct val="100000"/>
              </a:lnSpc>
              <a:buClr>
                <a:srgbClr val="000000"/>
              </a:buClr>
              <a:buFont typeface="OpenSymbol"/>
              <a:buChar char="-"/>
              <a:tabLst>
                <a:tab pos="0" algn="l"/>
              </a:tabLst>
            </a:pPr>
            <a:r>
              <a:rPr lang="en-GB" sz="2000" b="0" u="none" strike="noStrike" dirty="0" smtClean="0">
                <a:solidFill>
                  <a:srgbClr val="000000"/>
                </a:solidFill>
                <a:effectLst/>
                <a:uFillTx/>
                <a:latin typeface="Calibri"/>
              </a:rPr>
              <a:t>Beech</a:t>
            </a:r>
            <a:endParaRPr lang="de-DE" sz="2000" b="0" u="none" strike="noStrike" dirty="0">
              <a:solidFill>
                <a:srgbClr val="000000"/>
              </a:solidFill>
              <a:effectLst/>
              <a:uFillTx/>
              <a:latin typeface="Calibri"/>
            </a:endParaRPr>
          </a:p>
          <a:p>
            <a:pPr indent="0" algn="l">
              <a:lnSpc>
                <a:spcPct val="100000"/>
              </a:lnSpc>
              <a:buNone/>
              <a:tabLst>
                <a:tab pos="0" algn="l"/>
              </a:tabLst>
            </a:pPr>
            <a:endParaRPr lang="de-DE" sz="2000" b="0" u="none" strike="noStrike" dirty="0">
              <a:solidFill>
                <a:srgbClr val="000000"/>
              </a:solidFill>
              <a:effectLst/>
              <a:uFillTx/>
              <a:latin typeface="Calibri"/>
            </a:endParaRPr>
          </a:p>
          <a:p>
            <a:pPr marL="0" indent="0" algn="l">
              <a:lnSpc>
                <a:spcPct val="100000"/>
              </a:lnSpc>
              <a:buClr>
                <a:srgbClr val="000000"/>
              </a:buClr>
              <a:buFont typeface="OpenSymbol"/>
              <a:buNone/>
              <a:tabLst>
                <a:tab pos="0" algn="l"/>
              </a:tabLst>
            </a:pPr>
            <a:r>
              <a:rPr lang="en-GB" sz="2000" b="0" u="none" strike="noStrike" dirty="0" smtClean="0">
                <a:solidFill>
                  <a:srgbClr val="000000"/>
                </a:solidFill>
                <a:effectLst/>
                <a:uFillTx/>
                <a:latin typeface="Calibri"/>
              </a:rPr>
              <a:t>Different </a:t>
            </a:r>
            <a:r>
              <a:rPr lang="en-GB" sz="2000" b="0" u="none" strike="noStrike" dirty="0">
                <a:solidFill>
                  <a:srgbClr val="000000"/>
                </a:solidFill>
                <a:effectLst/>
                <a:uFillTx/>
                <a:latin typeface="Calibri"/>
              </a:rPr>
              <a:t>relationships due to seasonal </a:t>
            </a:r>
            <a:r>
              <a:rPr lang="en-GB" sz="2000" b="0" u="none" strike="noStrike" dirty="0" smtClean="0">
                <a:solidFill>
                  <a:srgbClr val="000000"/>
                </a:solidFill>
                <a:effectLst/>
                <a:uFillTx/>
                <a:latin typeface="Calibri"/>
              </a:rPr>
              <a:t>patterns</a:t>
            </a:r>
            <a:r>
              <a:rPr lang="en-GB" sz="2000" b="0" u="none" strike="noStrike" baseline="0" dirty="0" smtClean="0">
                <a:solidFill>
                  <a:srgbClr val="000000"/>
                </a:solidFill>
                <a:effectLst/>
                <a:uFillTx/>
                <a:latin typeface="Calibri"/>
              </a:rPr>
              <a:t> </a:t>
            </a:r>
            <a:r>
              <a:rPr lang="en-GB" sz="2000" b="0" u="none" strike="noStrike" dirty="0" smtClean="0">
                <a:solidFill>
                  <a:srgbClr val="000000"/>
                </a:solidFill>
                <a:effectLst/>
                <a:uFillTx/>
                <a:latin typeface="Calibri"/>
              </a:rPr>
              <a:t>of </a:t>
            </a:r>
            <a:r>
              <a:rPr lang="en-GB" sz="2000" b="0" u="none" strike="noStrike" dirty="0">
                <a:solidFill>
                  <a:srgbClr val="000000"/>
                </a:solidFill>
                <a:effectLst/>
                <a:uFillTx/>
                <a:latin typeface="Calibri"/>
              </a:rPr>
              <a:t>controls</a:t>
            </a:r>
            <a:endParaRPr lang="de-DE" sz="2000" b="0" u="none" strike="noStrike" dirty="0">
              <a:solidFill>
                <a:srgbClr val="000000"/>
              </a:solidFill>
              <a:effectLst/>
              <a:uFillTx/>
              <a:latin typeface="Calibri"/>
            </a:endParaRPr>
          </a:p>
          <a:p>
            <a:pPr marL="171360" indent="-171360" algn="l">
              <a:lnSpc>
                <a:spcPct val="100000"/>
              </a:lnSpc>
              <a:buClr>
                <a:srgbClr val="000000"/>
              </a:buClr>
              <a:buFont typeface="OpenSymbol"/>
              <a:buChar char="-"/>
              <a:tabLst>
                <a:tab pos="0" algn="l"/>
              </a:tabLst>
            </a:pPr>
            <a:r>
              <a:rPr lang="en-GB" sz="2000" b="0" u="none" strike="noStrike" dirty="0" err="1">
                <a:solidFill>
                  <a:srgbClr val="000000"/>
                </a:solidFill>
                <a:effectLst/>
                <a:uFillTx/>
                <a:latin typeface="Calibri"/>
              </a:rPr>
              <a:t>Famigliett</a:t>
            </a:r>
            <a:r>
              <a:rPr lang="en-GB" sz="2000" b="0" u="none" strike="noStrike" dirty="0">
                <a:solidFill>
                  <a:srgbClr val="000000"/>
                </a:solidFill>
                <a:effectLst/>
                <a:uFillTx/>
                <a:latin typeface="Calibri"/>
              </a:rPr>
              <a:t> 1998: wet: </a:t>
            </a:r>
            <a:r>
              <a:rPr lang="en-GB" sz="2000" b="0" u="none" strike="noStrike" dirty="0" smtClean="0">
                <a:solidFill>
                  <a:srgbClr val="000000"/>
                </a:solidFill>
                <a:effectLst/>
                <a:uFillTx/>
                <a:latin typeface="Calibri"/>
              </a:rPr>
              <a:t>porosity</a:t>
            </a:r>
            <a:r>
              <a:rPr lang="en-GB" sz="2000" b="0" u="none" strike="noStrike" dirty="0">
                <a:solidFill>
                  <a:srgbClr val="000000"/>
                </a:solidFill>
                <a:effectLst/>
                <a:uFillTx/>
                <a:latin typeface="Calibri"/>
              </a:rPr>
              <a:t>, hydraulic </a:t>
            </a:r>
            <a:r>
              <a:rPr lang="en-GB" sz="2000" b="0" u="none" strike="noStrike" dirty="0" err="1">
                <a:solidFill>
                  <a:srgbClr val="000000"/>
                </a:solidFill>
                <a:effectLst/>
                <a:uFillTx/>
                <a:latin typeface="Calibri"/>
              </a:rPr>
              <a:t>cond</a:t>
            </a:r>
            <a:r>
              <a:rPr lang="en-GB" sz="2000" b="0" u="none" strike="noStrike" dirty="0">
                <a:solidFill>
                  <a:srgbClr val="000000"/>
                </a:solidFill>
                <a:effectLst/>
                <a:uFillTx/>
                <a:latin typeface="Calibri"/>
              </a:rPr>
              <a:t>, dry: aspect, </a:t>
            </a:r>
            <a:r>
              <a:rPr lang="en-GB" sz="2000" b="0" u="none" strike="noStrike" dirty="0" smtClean="0">
                <a:solidFill>
                  <a:srgbClr val="000000"/>
                </a:solidFill>
                <a:effectLst/>
                <a:uFillTx/>
                <a:latin typeface="Calibri"/>
              </a:rPr>
              <a:t>elevation</a:t>
            </a:r>
            <a:r>
              <a:rPr lang="en-GB" sz="2000" b="0" u="none" strike="noStrike" dirty="0">
                <a:solidFill>
                  <a:srgbClr val="000000"/>
                </a:solidFill>
                <a:effectLst/>
                <a:uFillTx/>
                <a:latin typeface="Calibri"/>
              </a:rPr>
              <a:t>, clay</a:t>
            </a:r>
            <a:endParaRPr lang="de-DE" sz="2000" b="0" u="none" strike="noStrike" dirty="0">
              <a:solidFill>
                <a:srgbClr val="000000"/>
              </a:solidFill>
              <a:effectLst/>
              <a:uFillTx/>
              <a:latin typeface="Calibri"/>
            </a:endParaRPr>
          </a:p>
          <a:p>
            <a:pPr indent="0" algn="l">
              <a:lnSpc>
                <a:spcPct val="100000"/>
              </a:lnSpc>
              <a:buNone/>
              <a:tabLst>
                <a:tab pos="0" algn="l"/>
              </a:tabLst>
            </a:pPr>
            <a:endParaRPr lang="de-DE" sz="2000" b="0" u="none" strike="noStrike" dirty="0">
              <a:solidFill>
                <a:srgbClr val="000000"/>
              </a:solidFill>
              <a:effectLst/>
              <a:uFillTx/>
              <a:latin typeface="Calibri"/>
            </a:endParaRPr>
          </a:p>
          <a:p>
            <a:pPr indent="0" algn="l">
              <a:lnSpc>
                <a:spcPct val="100000"/>
              </a:lnSpc>
              <a:buNone/>
              <a:tabLst>
                <a:tab pos="0" algn="l"/>
              </a:tabLst>
            </a:pPr>
            <a:r>
              <a:rPr lang="en-GB" sz="2000" b="0" u="none" strike="noStrike" dirty="0" smtClean="0">
                <a:solidFill>
                  <a:srgbClr val="000000"/>
                </a:solidFill>
                <a:effectLst/>
                <a:uFillTx/>
                <a:latin typeface="Calibri"/>
              </a:rPr>
              <a:t>+ </a:t>
            </a:r>
            <a:r>
              <a:rPr lang="en-GB" sz="2000" b="0" u="none" strike="noStrike" dirty="0">
                <a:solidFill>
                  <a:srgbClr val="000000"/>
                </a:solidFill>
                <a:effectLst/>
                <a:uFillTx/>
                <a:latin typeface="Calibri"/>
              </a:rPr>
              <a:t>reason </a:t>
            </a:r>
            <a:r>
              <a:rPr lang="en-GB" sz="2000" b="0" u="none" strike="noStrike" dirty="0" smtClean="0">
                <a:solidFill>
                  <a:srgbClr val="000000"/>
                </a:solidFill>
                <a:effectLst/>
                <a:uFillTx/>
                <a:latin typeface="Calibri"/>
              </a:rPr>
              <a:t>(</a:t>
            </a:r>
            <a:r>
              <a:rPr lang="en-GB" sz="2000" b="0" u="none" strike="noStrike" dirty="0">
                <a:solidFill>
                  <a:srgbClr val="000000"/>
                </a:solidFill>
                <a:effectLst/>
                <a:uFillTx/>
                <a:latin typeface="Calibri"/>
              </a:rPr>
              <a:t>hypo): wet state (controls) </a:t>
            </a:r>
            <a:r>
              <a:rPr lang="en-GB" sz="2000" b="0" u="none" strike="noStrike" dirty="0" smtClean="0">
                <a:solidFill>
                  <a:srgbClr val="000000"/>
                </a:solidFill>
                <a:effectLst/>
                <a:uFillTx/>
                <a:latin typeface="Calibri"/>
              </a:rPr>
              <a:t>variability </a:t>
            </a:r>
            <a:r>
              <a:rPr lang="en-GB" sz="2000" b="0" u="none" strike="noStrike" dirty="0">
                <a:solidFill>
                  <a:srgbClr val="000000"/>
                </a:solidFill>
                <a:effectLst/>
                <a:uFillTx/>
                <a:latin typeface="Calibri"/>
              </a:rPr>
              <a:t>often controlled by soil hydraulic properties and lateral redistribution processes (</a:t>
            </a:r>
            <a:r>
              <a:rPr lang="en-GB" sz="2000" b="0" u="none" strike="noStrike" dirty="0" smtClean="0">
                <a:solidFill>
                  <a:srgbClr val="000000"/>
                </a:solidFill>
                <a:effectLst/>
                <a:uFillTx/>
                <a:latin typeface="Calibri"/>
              </a:rPr>
              <a:t>non-local </a:t>
            </a:r>
            <a:r>
              <a:rPr lang="en-GB" sz="2000" b="0" u="none" strike="noStrike" dirty="0">
                <a:solidFill>
                  <a:srgbClr val="000000"/>
                </a:solidFill>
                <a:effectLst/>
                <a:uFillTx/>
                <a:latin typeface="Calibri"/>
              </a:rPr>
              <a:t>e.g. topography), </a:t>
            </a:r>
            <a:r>
              <a:rPr sz="2000" dirty="0"/>
              <a:t/>
            </a:r>
            <a:br>
              <a:rPr sz="2000" dirty="0"/>
            </a:br>
            <a:r>
              <a:rPr lang="en-GB" sz="2000" b="0" u="none" strike="noStrike" dirty="0">
                <a:solidFill>
                  <a:srgbClr val="000000"/>
                </a:solidFill>
                <a:effectLst/>
                <a:uFillTx/>
                <a:latin typeface="Calibri"/>
              </a:rPr>
              <a:t>with drying differences in hydraulic conductivity and porosity enhance variability to intermediate SM, </a:t>
            </a:r>
            <a:endParaRPr lang="de-DE" sz="2000" b="0" u="none" strike="noStrike" dirty="0">
              <a:solidFill>
                <a:srgbClr val="000000"/>
              </a:solidFill>
              <a:effectLst/>
              <a:uFillTx/>
              <a:latin typeface="Calibri"/>
            </a:endParaRPr>
          </a:p>
          <a:p>
            <a:pPr indent="0" algn="l">
              <a:lnSpc>
                <a:spcPct val="100000"/>
              </a:lnSpc>
              <a:buNone/>
              <a:tabLst>
                <a:tab pos="0" algn="l"/>
              </a:tabLst>
            </a:pPr>
            <a:r>
              <a:rPr lang="en-GB" sz="2000" b="0" u="none" strike="noStrike" dirty="0">
                <a:solidFill>
                  <a:srgbClr val="000000"/>
                </a:solidFill>
                <a:effectLst/>
                <a:uFillTx/>
                <a:latin typeface="Calibri"/>
              </a:rPr>
              <a:t>from intermediate with further drying evapotranspiration decreases variability again (with water limitation)</a:t>
            </a:r>
            <a:endParaRPr lang="de-DE" sz="2000" b="0" u="none" strike="noStrike" dirty="0">
              <a:solidFill>
                <a:srgbClr val="000000"/>
              </a:solidFill>
              <a:effectLst/>
              <a:uFillTx/>
              <a:latin typeface="Calibri"/>
            </a:endParaRPr>
          </a:p>
          <a:p>
            <a:pPr indent="0" algn="l">
              <a:lnSpc>
                <a:spcPct val="100000"/>
              </a:lnSpc>
              <a:buNone/>
              <a:tabLst>
                <a:tab pos="0" algn="l"/>
              </a:tabLst>
            </a:pPr>
            <a:endParaRPr lang="de-DE" sz="2000" b="0" u="none" strike="noStrike" dirty="0">
              <a:solidFill>
                <a:srgbClr val="000000"/>
              </a:solidFill>
              <a:effectLst/>
              <a:uFillTx/>
              <a:latin typeface="Calibri"/>
            </a:endParaRPr>
          </a:p>
          <a:p>
            <a:pPr indent="0" algn="l">
              <a:lnSpc>
                <a:spcPct val="100000"/>
              </a:lnSpc>
              <a:buNone/>
              <a:tabLst>
                <a:tab pos="0" algn="l"/>
              </a:tabLst>
            </a:pPr>
            <a:r>
              <a:rPr lang="en-GB" sz="2000" b="0" u="none" strike="noStrike" dirty="0" smtClean="0">
                <a:solidFill>
                  <a:srgbClr val="000000"/>
                </a:solidFill>
                <a:effectLst/>
                <a:uFillTx/>
                <a:latin typeface="Calibri"/>
              </a:rPr>
              <a:t>we </a:t>
            </a:r>
            <a:r>
              <a:rPr lang="en-GB" sz="2000" b="0" u="none" strike="noStrike" dirty="0">
                <a:solidFill>
                  <a:srgbClr val="000000"/>
                </a:solidFill>
                <a:effectLst/>
                <a:uFillTx/>
                <a:latin typeface="Calibri"/>
              </a:rPr>
              <a:t>lack data from dry periods, which would </a:t>
            </a:r>
            <a:r>
              <a:rPr lang="en-GB" sz="2000" b="0" u="none" strike="noStrike" dirty="0" smtClean="0">
                <a:solidFill>
                  <a:srgbClr val="000000"/>
                </a:solidFill>
                <a:effectLst/>
                <a:uFillTx/>
                <a:latin typeface="Calibri"/>
              </a:rPr>
              <a:t>emphasize </a:t>
            </a:r>
            <a:r>
              <a:rPr lang="en-GB" sz="2000" b="0" u="none" strike="noStrike" dirty="0">
                <a:solidFill>
                  <a:srgbClr val="000000"/>
                </a:solidFill>
                <a:effectLst/>
                <a:uFillTx/>
                <a:latin typeface="Calibri"/>
              </a:rPr>
              <a:t>the left arm of curve</a:t>
            </a:r>
            <a:endParaRPr lang="de-DE" sz="2000" b="0" u="none" strike="noStrike" dirty="0">
              <a:solidFill>
                <a:srgbClr val="000000"/>
              </a:solidFill>
              <a:effectLst/>
              <a:uFillTx/>
              <a:latin typeface="Calibri"/>
            </a:endParaRPr>
          </a:p>
        </p:txBody>
      </p:sp>
      <p:sp>
        <p:nvSpPr>
          <p:cNvPr id="289" name="PlaceHolder 3"/>
          <p:cNvSpPr>
            <a:spLocks noGrp="1"/>
          </p:cNvSpPr>
          <p:nvPr>
            <p:ph type="sldNum" idx="63"/>
          </p:nvPr>
        </p:nvSpPr>
        <p:spPr>
          <a:xfrm>
            <a:off x="3884760" y="8685360"/>
            <a:ext cx="2971080" cy="457920"/>
          </a:xfrm>
          <a:prstGeom prst="rect">
            <a:avLst/>
          </a:prstGeom>
          <a:noFill/>
          <a:ln w="0">
            <a:noFill/>
          </a:ln>
        </p:spPr>
        <p:txBody>
          <a:bodyPr lIns="91440" tIns="45720" rIns="91440" bIns="45720" anchor="b">
            <a:noAutofit/>
          </a:bodyPr>
          <a:lstStyle>
            <a:lvl1pPr indent="0" algn="r" defTabSz="914400">
              <a:lnSpc>
                <a:spcPct val="100000"/>
              </a:lnSpc>
              <a:buNone/>
              <a:tabLst>
                <a:tab pos="0" algn="l"/>
              </a:tabLst>
              <a:defRPr lang="de-DE" sz="1200" b="0" u="none" strike="noStrike">
                <a:solidFill>
                  <a:schemeClr val="dk1"/>
                </a:solidFill>
                <a:effectLst/>
                <a:uFillTx/>
                <a:latin typeface="+mn-lt"/>
                <a:ea typeface="+mn-ea"/>
              </a:defRPr>
            </a:lvl1pPr>
          </a:lstStyle>
          <a:p>
            <a:pPr indent="0" algn="r" defTabSz="914400">
              <a:lnSpc>
                <a:spcPct val="100000"/>
              </a:lnSpc>
              <a:buNone/>
              <a:tabLst>
                <a:tab pos="0" algn="l"/>
              </a:tabLst>
            </a:pPr>
            <a:fld id="{F15A1571-63B2-41D2-895D-703E7DDE3D5C}" type="slidenum">
              <a:rPr lang="de-DE" sz="1200" b="0" u="none" strike="noStrike">
                <a:solidFill>
                  <a:schemeClr val="dk1"/>
                </a:solidFill>
                <a:effectLst/>
                <a:uFillTx/>
                <a:latin typeface="+mn-lt"/>
                <a:ea typeface="+mn-ea"/>
              </a:rPr>
              <a:t>9</a:t>
            </a:fld>
            <a:endParaRPr lang="de-DE" sz="1200" b="0" u="none" strike="noStrike">
              <a:solidFill>
                <a:srgbClr val="000000"/>
              </a:solidFill>
              <a:effectLst/>
              <a:uFillTx/>
              <a:latin typeface="Calibri"/>
            </a:endParaRPr>
          </a:p>
        </p:txBody>
      </p:sp>
    </p:spTree>
    <p:extLst>
      <p:ext uri="{BB962C8B-B14F-4D97-AF65-F5344CB8AC3E}">
        <p14:creationId xmlns:p14="http://schemas.microsoft.com/office/powerpoint/2010/main" val="23629243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9.svg"/><Relationship Id="rId5" Type="http://schemas.openxmlformats.org/officeDocument/2006/relationships/image" Target="../media/image4.png"/><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9.svg"/><Relationship Id="rId5" Type="http://schemas.openxmlformats.org/officeDocument/2006/relationships/image" Target="../media/image4.pn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9.svg"/><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Schlussfolie">
    <p:spTree>
      <p:nvGrpSpPr>
        <p:cNvPr id="1" name=""/>
        <p:cNvGrpSpPr/>
        <p:nvPr/>
      </p:nvGrpSpPr>
      <p:grpSpPr>
        <a:xfrm>
          <a:off x="0" y="0"/>
          <a:ext cx="0" cy="0"/>
          <a:chOff x="0" y="0"/>
          <a:chExt cx="0" cy="0"/>
        </a:xfrm>
      </p:grpSpPr>
      <p:pic>
        <p:nvPicPr>
          <p:cNvPr id="2" name="Grafik 7" hidden="1">
            <a:extLst>
              <a:ext uri="{C183D7F6-B498-43B3-948B-1728B52AA6E4}">
                <adec:decorative xmlns="" xmlns:adec="http://schemas.microsoft.com/office/drawing/2017/decorative" val="1"/>
              </a:ext>
            </a:extLst>
          </p:cNvPr>
          <p:cNvPicPr/>
          <p:nvPr/>
        </p:nvPicPr>
        <p:blipFill>
          <a:blip r:embed="rId2">
            <a:extLst>
              <a:ext uri="{96DAC541-7B7A-43D3-8B79-37D633B846F1}">
                <asvg:svgBlip xmlns="" xmlns:asvg="http://schemas.microsoft.com/office/drawing/2016/SVG/main" r:embed="rId3"/>
              </a:ext>
            </a:extLst>
          </a:blip>
          <a:stretch/>
        </p:blipFill>
        <p:spPr>
          <a:xfrm>
            <a:off x="442800" y="6493320"/>
            <a:ext cx="1691280" cy="187920"/>
          </a:xfrm>
          <a:prstGeom prst="rect">
            <a:avLst/>
          </a:prstGeom>
          <a:noFill/>
          <a:ln w="0">
            <a:noFill/>
          </a:ln>
        </p:spPr>
      </p:pic>
      <p:pic>
        <p:nvPicPr>
          <p:cNvPr id="3" name="Picture 8" hidden="1"/>
          <p:cNvPicPr/>
          <p:nvPr/>
        </p:nvPicPr>
        <p:blipFill>
          <a:blip r:embed="rId4"/>
          <a:stretch/>
        </p:blipFill>
        <p:spPr>
          <a:xfrm>
            <a:off x="10416600" y="88560"/>
            <a:ext cx="1625400" cy="449280"/>
          </a:xfrm>
          <a:prstGeom prst="rect">
            <a:avLst/>
          </a:prstGeom>
          <a:noFill/>
          <a:ln w="0">
            <a:noFill/>
          </a:ln>
        </p:spPr>
      </p:pic>
      <p:sp>
        <p:nvSpPr>
          <p:cNvPr id="4" name="PlaceHolder 1"/>
          <p:cNvSpPr>
            <a:spLocks noGrp="1"/>
          </p:cNvSpPr>
          <p:nvPr>
            <p:ph type="dt" idx="1"/>
          </p:nvPr>
        </p:nvSpPr>
        <p:spPr>
          <a:xfrm>
            <a:off x="9248040" y="6462000"/>
            <a:ext cx="1439280" cy="179280"/>
          </a:xfrm>
          <a:prstGeom prst="rect">
            <a:avLst/>
          </a:prstGeom>
          <a:noFill/>
          <a:ln w="0">
            <a:noFill/>
          </a:ln>
        </p:spPr>
        <p:txBody>
          <a:bodyPr lIns="36000" tIns="0" rIns="0" bIns="0" anchor="t">
            <a:noAutofit/>
          </a:bodyPr>
          <a:lstStyle>
            <a:lvl1pPr indent="0" algn="l" defTabSz="914400">
              <a:lnSpc>
                <a:spcPct val="100000"/>
              </a:lnSpc>
              <a:buNone/>
              <a:tabLst>
                <a:tab pos="0" algn="l"/>
              </a:tabLst>
              <a:defRPr lang="de-DE" sz="900" b="0" u="none" strike="noStrike">
                <a:solidFill>
                  <a:schemeClr val="dk1"/>
                </a:solidFill>
                <a:effectLst/>
                <a:uFillTx/>
                <a:latin typeface="Arial"/>
              </a:defRPr>
            </a:lvl1pPr>
          </a:lstStyle>
          <a:p>
            <a:pPr indent="0" algn="l" defTabSz="914400">
              <a:lnSpc>
                <a:spcPct val="100000"/>
              </a:lnSpc>
              <a:buNone/>
              <a:tabLst>
                <a:tab pos="0" algn="l"/>
              </a:tabLst>
            </a:pPr>
            <a:r>
              <a:rPr lang="de-DE" sz="900" b="0" u="none" strike="noStrike">
                <a:solidFill>
                  <a:schemeClr val="dk1"/>
                </a:solidFill>
                <a:effectLst/>
                <a:uFillTx/>
                <a:latin typeface="Arial"/>
              </a:rPr>
              <a:t>7. May 2026</a:t>
            </a:r>
            <a:endParaRPr lang="de-DE" sz="900" b="0" u="none" strike="noStrike">
              <a:solidFill>
                <a:srgbClr val="FFFFFF"/>
              </a:solidFill>
              <a:effectLst/>
              <a:uFillTx/>
              <a:latin typeface="Calibri"/>
            </a:endParaRPr>
          </a:p>
        </p:txBody>
      </p:sp>
      <p:sp>
        <p:nvSpPr>
          <p:cNvPr id="5" name="PlaceHolder 2"/>
          <p:cNvSpPr>
            <a:spLocks noGrp="1"/>
          </p:cNvSpPr>
          <p:nvPr>
            <p:ph type="ftr" idx="2"/>
          </p:nvPr>
        </p:nvSpPr>
        <p:spPr>
          <a:xfrm>
            <a:off x="2980800" y="6462000"/>
            <a:ext cx="6263280" cy="179280"/>
          </a:xfrm>
          <a:prstGeom prst="rect">
            <a:avLst/>
          </a:prstGeom>
          <a:noFill/>
          <a:ln w="0">
            <a:noFill/>
          </a:ln>
        </p:spPr>
        <p:txBody>
          <a:bodyPr lIns="0" tIns="0" rIns="0" bIns="0" anchor="t">
            <a:noAutofit/>
          </a:bodyPr>
          <a:lstStyle>
            <a:lvl1pPr indent="0" algn="r" defTabSz="914400">
              <a:lnSpc>
                <a:spcPct val="100000"/>
              </a:lnSpc>
              <a:buNone/>
              <a:tabLst>
                <a:tab pos="0" algn="l"/>
              </a:tabLst>
              <a:defRPr lang="de-DE" sz="900" b="0" u="none" strike="noStrike">
                <a:solidFill>
                  <a:schemeClr val="dk1"/>
                </a:solidFill>
                <a:effectLst/>
                <a:uFillTx/>
                <a:latin typeface="Arial"/>
              </a:defRPr>
            </a:lvl1pPr>
          </a:lstStyle>
          <a:p>
            <a:pPr indent="0" algn="r" defTabSz="914400">
              <a:lnSpc>
                <a:spcPct val="100000"/>
              </a:lnSpc>
              <a:buNone/>
              <a:tabLst>
                <a:tab pos="0" algn="l"/>
              </a:tabLst>
            </a:pPr>
            <a:r>
              <a:rPr lang="de-DE" sz="900" b="0" u="none" strike="noStrike">
                <a:solidFill>
                  <a:schemeClr val="dk1"/>
                </a:solidFill>
                <a:effectLst/>
                <a:uFillTx/>
                <a:latin typeface="Arial"/>
              </a:rPr>
              <a:t>Dedden et al. | EGU 2026 – HS2.4.1 | 7. May 2026</a:t>
            </a:r>
            <a:endParaRPr lang="de-DE" sz="900" b="0" u="none" strike="noStrike">
              <a:solidFill>
                <a:srgbClr val="FFFFFF"/>
              </a:solidFill>
              <a:effectLst/>
              <a:uFillTx/>
              <a:latin typeface="Calibri"/>
            </a:endParaRPr>
          </a:p>
        </p:txBody>
      </p:sp>
      <p:sp>
        <p:nvSpPr>
          <p:cNvPr id="6" name="PlaceHolder 3"/>
          <p:cNvSpPr>
            <a:spLocks noGrp="1"/>
          </p:cNvSpPr>
          <p:nvPr>
            <p:ph type="body"/>
          </p:nvPr>
        </p:nvSpPr>
        <p:spPr>
          <a:xfrm>
            <a:off x="442800" y="3429000"/>
            <a:ext cx="5581080" cy="2770920"/>
          </a:xfrm>
          <a:prstGeom prst="rect">
            <a:avLst/>
          </a:prstGeom>
          <a:noFill/>
          <a:ln w="0">
            <a:noFill/>
          </a:ln>
        </p:spPr>
        <p:txBody>
          <a:bodyPr lIns="0" tIns="0" rIns="0" bIns="0" anchor="t">
            <a:noAutofit/>
          </a:bodyPr>
          <a:lstStyle>
            <a:lvl1pPr indent="0" algn="l" defTabSz="914400">
              <a:lnSpc>
                <a:spcPct val="100000"/>
              </a:lnSpc>
              <a:spcBef>
                <a:spcPts val="1001"/>
              </a:spcBef>
              <a:buNone/>
              <a:tabLst>
                <a:tab pos="0" algn="l"/>
              </a:tabLst>
              <a:defRPr lang="en-US" sz="1800" b="0" u="none" strike="noStrike">
                <a:solidFill>
                  <a:schemeClr val="dk2"/>
                </a:solidFill>
                <a:effectLst/>
                <a:uFillTx/>
                <a:latin typeface="Arial"/>
              </a:defRPr>
            </a:lvl1pPr>
            <a:lvl2pPr marL="324000" indent="0" algn="l" defTabSz="914400">
              <a:lnSpc>
                <a:spcPct val="100000"/>
              </a:lnSpc>
              <a:spcBef>
                <a:spcPts val="1001"/>
              </a:spcBef>
              <a:buNone/>
              <a:tabLst>
                <a:tab pos="0" algn="l"/>
              </a:tabLst>
              <a:defRPr lang="en-US" sz="1800" b="0" u="none" strike="noStrike">
                <a:solidFill>
                  <a:schemeClr val="dk2"/>
                </a:solidFill>
                <a:effectLst/>
                <a:uFillTx/>
                <a:latin typeface="Arial"/>
              </a:defRPr>
            </a:lvl2pPr>
            <a:lvl3pPr marL="684000" indent="0" algn="l" defTabSz="914400">
              <a:lnSpc>
                <a:spcPct val="100000"/>
              </a:lnSpc>
              <a:spcBef>
                <a:spcPts val="1001"/>
              </a:spcBef>
              <a:buNone/>
              <a:tabLst>
                <a:tab pos="0" algn="l"/>
              </a:tabLst>
              <a:defRPr lang="en-US" sz="1800" b="0" u="none" strike="noStrike">
                <a:solidFill>
                  <a:schemeClr val="dk2"/>
                </a:solidFill>
                <a:effectLst/>
                <a:uFillTx/>
                <a:latin typeface="Arial"/>
              </a:defRPr>
            </a:lvl3pPr>
            <a:lvl4pPr marL="1044000" indent="0" algn="l" defTabSz="914400">
              <a:lnSpc>
                <a:spcPct val="100000"/>
              </a:lnSpc>
              <a:spcBef>
                <a:spcPts val="1001"/>
              </a:spcBef>
              <a:buNone/>
              <a:tabLst>
                <a:tab pos="0" algn="l"/>
              </a:tabLst>
              <a:defRPr lang="en-US" sz="1800" b="0" u="none" strike="noStrike">
                <a:solidFill>
                  <a:schemeClr val="dk2"/>
                </a:solidFill>
                <a:effectLst/>
                <a:uFillTx/>
                <a:latin typeface="Arial"/>
              </a:defRPr>
            </a:lvl4pPr>
            <a:lvl5pPr marL="1404000" indent="0" algn="l" defTabSz="914400">
              <a:lnSpc>
                <a:spcPct val="100000"/>
              </a:lnSpc>
              <a:spcBef>
                <a:spcPts val="1001"/>
              </a:spcBef>
              <a:buNone/>
              <a:tabLst>
                <a:tab pos="0" algn="l"/>
              </a:tabLst>
              <a:defRPr lang="en-US" sz="1800" b="0" u="none" strike="noStrike">
                <a:solidFill>
                  <a:schemeClr val="dk2"/>
                </a:solidFill>
                <a:effectLst/>
                <a:uFillTx/>
                <a:latin typeface="Arial"/>
              </a:defRPr>
            </a:lvl5pPr>
          </a:lstStyle>
          <a:p>
            <a:pPr indent="0" algn="l" defTabSz="914400">
              <a:lnSpc>
                <a:spcPct val="100000"/>
              </a:lnSpc>
              <a:spcBef>
                <a:spcPts val="1001"/>
              </a:spcBef>
              <a:buNone/>
              <a:tabLst>
                <a:tab pos="0" algn="l"/>
              </a:tabLst>
            </a:pPr>
            <a:r>
              <a:rPr lang="en-US" sz="1800" b="0" u="none" strike="noStrike">
                <a:solidFill>
                  <a:schemeClr val="dk2"/>
                </a:solidFill>
                <a:effectLst/>
                <a:uFillTx/>
                <a:latin typeface="Arial"/>
              </a:rPr>
              <a:t>Edit Master text styles</a:t>
            </a:r>
          </a:p>
          <a:p>
            <a:pPr marL="324000" indent="0" algn="l" defTabSz="914400">
              <a:lnSpc>
                <a:spcPct val="100000"/>
              </a:lnSpc>
              <a:spcBef>
                <a:spcPts val="1001"/>
              </a:spcBef>
              <a:buNone/>
              <a:tabLst>
                <a:tab pos="0" algn="l"/>
              </a:tabLst>
            </a:pPr>
            <a:r>
              <a:rPr lang="en-US" sz="1800" b="0" u="none" strike="noStrike">
                <a:solidFill>
                  <a:schemeClr val="dk2"/>
                </a:solidFill>
                <a:effectLst/>
                <a:uFillTx/>
                <a:latin typeface="Arial"/>
              </a:rPr>
              <a:t>Second level</a:t>
            </a:r>
          </a:p>
          <a:p>
            <a:pPr marL="684000" indent="0" algn="l" defTabSz="914400">
              <a:lnSpc>
                <a:spcPct val="100000"/>
              </a:lnSpc>
              <a:spcBef>
                <a:spcPts val="1001"/>
              </a:spcBef>
              <a:buNone/>
              <a:tabLst>
                <a:tab pos="0" algn="l"/>
              </a:tabLst>
            </a:pPr>
            <a:r>
              <a:rPr lang="en-US" sz="1800" b="0" u="none" strike="noStrike">
                <a:solidFill>
                  <a:schemeClr val="dk2"/>
                </a:solidFill>
                <a:effectLst/>
                <a:uFillTx/>
                <a:latin typeface="Arial"/>
              </a:rPr>
              <a:t>Third level</a:t>
            </a:r>
          </a:p>
          <a:p>
            <a:pPr marL="1044000" indent="0" algn="l" defTabSz="914400">
              <a:lnSpc>
                <a:spcPct val="100000"/>
              </a:lnSpc>
              <a:spcBef>
                <a:spcPts val="1001"/>
              </a:spcBef>
              <a:buNone/>
              <a:tabLst>
                <a:tab pos="0" algn="l"/>
              </a:tabLst>
            </a:pPr>
            <a:r>
              <a:rPr lang="en-US" sz="1800" b="0" u="none" strike="noStrike">
                <a:solidFill>
                  <a:schemeClr val="dk2"/>
                </a:solidFill>
                <a:effectLst/>
                <a:uFillTx/>
                <a:latin typeface="Arial"/>
              </a:rPr>
              <a:t>Fourth level</a:t>
            </a:r>
          </a:p>
          <a:p>
            <a:pPr marL="1404000" indent="0" algn="l" defTabSz="914400">
              <a:lnSpc>
                <a:spcPct val="100000"/>
              </a:lnSpc>
              <a:spcBef>
                <a:spcPts val="1001"/>
              </a:spcBef>
              <a:buNone/>
              <a:tabLst>
                <a:tab pos="0" algn="l"/>
              </a:tabLst>
            </a:pPr>
            <a:r>
              <a:rPr lang="en-US" sz="1800" b="0" u="none" strike="noStrike">
                <a:solidFill>
                  <a:schemeClr val="dk2"/>
                </a:solidFill>
                <a:effectLst/>
                <a:uFillTx/>
                <a:latin typeface="Arial"/>
              </a:rPr>
              <a:t>Fifth level</a:t>
            </a:r>
          </a:p>
        </p:txBody>
      </p:sp>
      <p:sp>
        <p:nvSpPr>
          <p:cNvPr id="7" name="PlaceHolder 4"/>
          <p:cNvSpPr>
            <a:spLocks noGrp="1"/>
          </p:cNvSpPr>
          <p:nvPr>
            <p:ph type="body"/>
          </p:nvPr>
        </p:nvSpPr>
        <p:spPr>
          <a:xfrm>
            <a:off x="6167520" y="3429000"/>
            <a:ext cx="5616000" cy="2770920"/>
          </a:xfrm>
          <a:prstGeom prst="rect">
            <a:avLst/>
          </a:prstGeom>
          <a:noFill/>
          <a:ln w="0">
            <a:noFill/>
          </a:ln>
        </p:spPr>
        <p:txBody>
          <a:bodyPr lIns="0" tIns="0" rIns="0" bIns="0" anchor="t">
            <a:noAutofit/>
          </a:bodyPr>
          <a:lstStyle>
            <a:lvl1pPr indent="0" algn="l" defTabSz="914400">
              <a:lnSpc>
                <a:spcPct val="100000"/>
              </a:lnSpc>
              <a:spcBef>
                <a:spcPts val="1001"/>
              </a:spcBef>
              <a:buNone/>
              <a:tabLst>
                <a:tab pos="0" algn="l"/>
              </a:tabLst>
              <a:defRPr lang="en-US" sz="1800" b="0" u="none" strike="noStrike">
                <a:solidFill>
                  <a:schemeClr val="dk2"/>
                </a:solidFill>
                <a:effectLst/>
                <a:uFillTx/>
                <a:latin typeface="Arial"/>
              </a:defRPr>
            </a:lvl1pPr>
            <a:lvl2pPr marL="324000" indent="0" algn="l" defTabSz="914400">
              <a:lnSpc>
                <a:spcPct val="100000"/>
              </a:lnSpc>
              <a:spcBef>
                <a:spcPts val="1001"/>
              </a:spcBef>
              <a:buNone/>
              <a:tabLst>
                <a:tab pos="0" algn="l"/>
              </a:tabLst>
              <a:defRPr lang="en-US" sz="1800" b="0" u="none" strike="noStrike">
                <a:solidFill>
                  <a:schemeClr val="dk2"/>
                </a:solidFill>
                <a:effectLst/>
                <a:uFillTx/>
                <a:latin typeface="Arial"/>
              </a:defRPr>
            </a:lvl2pPr>
            <a:lvl3pPr marL="684000" indent="0" algn="l" defTabSz="914400">
              <a:lnSpc>
                <a:spcPct val="100000"/>
              </a:lnSpc>
              <a:spcBef>
                <a:spcPts val="1001"/>
              </a:spcBef>
              <a:buNone/>
              <a:tabLst>
                <a:tab pos="0" algn="l"/>
              </a:tabLst>
              <a:defRPr lang="en-US" sz="1800" b="0" u="none" strike="noStrike">
                <a:solidFill>
                  <a:schemeClr val="dk2"/>
                </a:solidFill>
                <a:effectLst/>
                <a:uFillTx/>
                <a:latin typeface="Arial"/>
              </a:defRPr>
            </a:lvl3pPr>
            <a:lvl4pPr marL="1044000" indent="0" algn="l" defTabSz="914400">
              <a:lnSpc>
                <a:spcPct val="100000"/>
              </a:lnSpc>
              <a:spcBef>
                <a:spcPts val="1001"/>
              </a:spcBef>
              <a:buNone/>
              <a:tabLst>
                <a:tab pos="0" algn="l"/>
              </a:tabLst>
              <a:defRPr lang="en-US" sz="1800" b="0" u="none" strike="noStrike">
                <a:solidFill>
                  <a:schemeClr val="dk2"/>
                </a:solidFill>
                <a:effectLst/>
                <a:uFillTx/>
                <a:latin typeface="Arial"/>
              </a:defRPr>
            </a:lvl4pPr>
            <a:lvl5pPr marL="1404000" indent="0" algn="l" defTabSz="914400">
              <a:lnSpc>
                <a:spcPct val="100000"/>
              </a:lnSpc>
              <a:spcBef>
                <a:spcPts val="1001"/>
              </a:spcBef>
              <a:buNone/>
              <a:tabLst>
                <a:tab pos="0" algn="l"/>
              </a:tabLst>
              <a:defRPr lang="en-US" sz="1800" b="0" u="none" strike="noStrike">
                <a:solidFill>
                  <a:schemeClr val="dk2"/>
                </a:solidFill>
                <a:effectLst/>
                <a:uFillTx/>
                <a:latin typeface="Arial"/>
              </a:defRPr>
            </a:lvl5pPr>
          </a:lstStyle>
          <a:p>
            <a:pPr indent="0" algn="l" defTabSz="914400">
              <a:lnSpc>
                <a:spcPct val="100000"/>
              </a:lnSpc>
              <a:spcBef>
                <a:spcPts val="1001"/>
              </a:spcBef>
              <a:buNone/>
              <a:tabLst>
                <a:tab pos="0" algn="l"/>
              </a:tabLst>
            </a:pPr>
            <a:r>
              <a:rPr lang="en-US" sz="1800" b="0" u="none" strike="noStrike">
                <a:solidFill>
                  <a:schemeClr val="dk2"/>
                </a:solidFill>
                <a:effectLst/>
                <a:uFillTx/>
                <a:latin typeface="Arial"/>
              </a:rPr>
              <a:t>Edit Master text styles</a:t>
            </a:r>
          </a:p>
          <a:p>
            <a:pPr marL="324000" indent="0" algn="l" defTabSz="914400">
              <a:lnSpc>
                <a:spcPct val="100000"/>
              </a:lnSpc>
              <a:spcBef>
                <a:spcPts val="1001"/>
              </a:spcBef>
              <a:buNone/>
              <a:tabLst>
                <a:tab pos="0" algn="l"/>
              </a:tabLst>
            </a:pPr>
            <a:r>
              <a:rPr lang="en-US" sz="1800" b="0" u="none" strike="noStrike">
                <a:solidFill>
                  <a:schemeClr val="dk2"/>
                </a:solidFill>
                <a:effectLst/>
                <a:uFillTx/>
                <a:latin typeface="Arial"/>
              </a:rPr>
              <a:t>Second level</a:t>
            </a:r>
          </a:p>
          <a:p>
            <a:pPr marL="684000" indent="0" algn="l" defTabSz="914400">
              <a:lnSpc>
                <a:spcPct val="100000"/>
              </a:lnSpc>
              <a:spcBef>
                <a:spcPts val="1001"/>
              </a:spcBef>
              <a:buNone/>
              <a:tabLst>
                <a:tab pos="0" algn="l"/>
              </a:tabLst>
            </a:pPr>
            <a:r>
              <a:rPr lang="en-US" sz="1800" b="0" u="none" strike="noStrike">
                <a:solidFill>
                  <a:schemeClr val="dk2"/>
                </a:solidFill>
                <a:effectLst/>
                <a:uFillTx/>
                <a:latin typeface="Arial"/>
              </a:rPr>
              <a:t>Third level</a:t>
            </a:r>
          </a:p>
          <a:p>
            <a:pPr marL="1044000" indent="0" algn="l" defTabSz="914400">
              <a:lnSpc>
                <a:spcPct val="100000"/>
              </a:lnSpc>
              <a:spcBef>
                <a:spcPts val="1001"/>
              </a:spcBef>
              <a:buNone/>
              <a:tabLst>
                <a:tab pos="0" algn="l"/>
              </a:tabLst>
            </a:pPr>
            <a:r>
              <a:rPr lang="en-US" sz="1800" b="0" u="none" strike="noStrike">
                <a:solidFill>
                  <a:schemeClr val="dk2"/>
                </a:solidFill>
                <a:effectLst/>
                <a:uFillTx/>
                <a:latin typeface="Arial"/>
              </a:rPr>
              <a:t>Fourth level</a:t>
            </a:r>
          </a:p>
          <a:p>
            <a:pPr marL="1404000" indent="0" algn="l" defTabSz="914400">
              <a:lnSpc>
                <a:spcPct val="100000"/>
              </a:lnSpc>
              <a:spcBef>
                <a:spcPts val="1001"/>
              </a:spcBef>
              <a:buNone/>
              <a:tabLst>
                <a:tab pos="0" algn="l"/>
              </a:tabLst>
            </a:pPr>
            <a:r>
              <a:rPr lang="en-US" sz="1800" b="0" u="none" strike="noStrike">
                <a:solidFill>
                  <a:schemeClr val="dk2"/>
                </a:solidFill>
                <a:effectLst/>
                <a:uFillTx/>
                <a:latin typeface="Arial"/>
              </a:rPr>
              <a:t>Fifth level</a:t>
            </a:r>
          </a:p>
        </p:txBody>
      </p:sp>
      <p:pic>
        <p:nvPicPr>
          <p:cNvPr id="8" name="Grafik 8">
            <a:extLst>
              <a:ext uri="{C183D7F6-B498-43B3-948B-1728B52AA6E4}">
                <adec:decorative xmlns="" xmlns:adec="http://schemas.microsoft.com/office/drawing/2017/decorative" val="1"/>
              </a:ext>
            </a:extLst>
          </p:cNvPr>
          <p:cNvPicPr/>
          <p:nvPr/>
        </p:nvPicPr>
        <p:blipFill>
          <a:blip r:embed="rId5">
            <a:extLst>
              <a:ext uri="{96DAC541-7B7A-43D3-8B79-37D633B846F1}">
                <asvg:svgBlip xmlns="" xmlns:asvg="http://schemas.microsoft.com/office/drawing/2016/SVG/main" r:embed="rId6"/>
              </a:ext>
            </a:extLst>
          </a:blip>
          <a:stretch/>
        </p:blipFill>
        <p:spPr>
          <a:xfrm>
            <a:off x="442800" y="6493320"/>
            <a:ext cx="1691280" cy="187920"/>
          </a:xfrm>
          <a:prstGeom prst="rect">
            <a:avLst/>
          </a:prstGeom>
          <a:noFill/>
          <a:ln w="0">
            <a:noFill/>
          </a:ln>
        </p:spPr>
      </p:pic>
      <p:sp>
        <p:nvSpPr>
          <p:cNvPr id="9" name="PlaceHolder 5"/>
          <p:cNvSpPr>
            <a:spLocks noGrp="1"/>
          </p:cNvSpPr>
          <p:nvPr>
            <p:ph type="title"/>
          </p:nvPr>
        </p:nvSpPr>
        <p:spPr>
          <a:xfrm>
            <a:off x="442800" y="88560"/>
            <a:ext cx="9852120" cy="1008000"/>
          </a:xfrm>
          <a:prstGeom prst="rect">
            <a:avLst/>
          </a:prstGeom>
          <a:noFill/>
          <a:ln w="0">
            <a:noFill/>
          </a:ln>
        </p:spPr>
        <p:txBody>
          <a:bodyPr lIns="0" tIns="0" rIns="0" bIns="0" anchor="ctr">
            <a:noAutofit/>
          </a:bodyPr>
          <a:lstStyle>
            <a:lvl1pPr indent="0" algn="l" defTabSz="914400">
              <a:lnSpc>
                <a:spcPts val="3200"/>
              </a:lnSpc>
              <a:buNone/>
              <a:tabLst>
                <a:tab pos="0" algn="l"/>
              </a:tabLst>
              <a:defRPr lang="en-US" sz="3200" b="1" u="none" strike="noStrike">
                <a:solidFill>
                  <a:srgbClr val="FFFFFF"/>
                </a:solidFill>
                <a:effectLst/>
                <a:uFillTx/>
                <a:latin typeface="Arial"/>
              </a:defRPr>
            </a:lvl1pPr>
          </a:lstStyle>
          <a:p>
            <a:pPr indent="0" algn="l" defTabSz="914400">
              <a:lnSpc>
                <a:spcPts val="3200"/>
              </a:lnSpc>
              <a:buNone/>
              <a:tabLst>
                <a:tab pos="0" algn="l"/>
              </a:tabLst>
            </a:pPr>
            <a:r>
              <a:rPr lang="en-US" sz="3200" b="1" u="none" strike="noStrike">
                <a:solidFill>
                  <a:srgbClr val="FFFFFF"/>
                </a:solidFill>
                <a:effectLst/>
                <a:uFillTx/>
                <a:latin typeface="Arial"/>
              </a:rPr>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pic>
        <p:nvPicPr>
          <p:cNvPr id="68" name="Grafik 7">
            <a:extLst>
              <a:ext uri="{C183D7F6-B498-43B3-948B-1728B52AA6E4}">
                <adec:decorative xmlns="" xmlns:adec="http://schemas.microsoft.com/office/drawing/2017/decorative" val="1"/>
              </a:ext>
            </a:extLst>
          </p:cNvPr>
          <p:cNvPicPr/>
          <p:nvPr/>
        </p:nvPicPr>
        <p:blipFill>
          <a:blip r:embed="rId2">
            <a:extLst>
              <a:ext uri="{96DAC541-7B7A-43D3-8B79-37D633B846F1}">
                <asvg:svgBlip xmlns="" xmlns:asvg="http://schemas.microsoft.com/office/drawing/2016/SVG/main" r:embed="rId3"/>
              </a:ext>
            </a:extLst>
          </a:blip>
          <a:stretch/>
        </p:blipFill>
        <p:spPr>
          <a:xfrm>
            <a:off x="442800" y="6493320"/>
            <a:ext cx="1691280" cy="187920"/>
          </a:xfrm>
          <a:prstGeom prst="rect">
            <a:avLst/>
          </a:prstGeom>
          <a:noFill/>
          <a:ln w="0">
            <a:noFill/>
          </a:ln>
        </p:spPr>
      </p:pic>
      <p:pic>
        <p:nvPicPr>
          <p:cNvPr id="69" name="Picture 8"/>
          <p:cNvPicPr/>
          <p:nvPr/>
        </p:nvPicPr>
        <p:blipFill>
          <a:blip r:embed="rId4"/>
          <a:stretch/>
        </p:blipFill>
        <p:spPr>
          <a:xfrm>
            <a:off x="10416600" y="88560"/>
            <a:ext cx="1625400" cy="449280"/>
          </a:xfrm>
          <a:prstGeom prst="rect">
            <a:avLst/>
          </a:prstGeom>
          <a:noFill/>
          <a:ln w="0">
            <a:noFill/>
          </a:ln>
        </p:spPr>
      </p:pic>
      <p:sp>
        <p:nvSpPr>
          <p:cNvPr id="70" name="PlaceHolder 1"/>
          <p:cNvSpPr>
            <a:spLocks noGrp="1"/>
          </p:cNvSpPr>
          <p:nvPr>
            <p:ph type="dt" idx="21"/>
          </p:nvPr>
        </p:nvSpPr>
        <p:spPr>
          <a:xfrm>
            <a:off x="9248040" y="6462000"/>
            <a:ext cx="1439280" cy="179280"/>
          </a:xfrm>
          <a:prstGeom prst="rect">
            <a:avLst/>
          </a:prstGeom>
          <a:noFill/>
          <a:ln w="0">
            <a:noFill/>
          </a:ln>
        </p:spPr>
        <p:txBody>
          <a:bodyPr lIns="36000" tIns="0" rIns="0" bIns="0" anchor="t">
            <a:noAutofit/>
          </a:bodyPr>
          <a:lstStyle>
            <a:lvl1pPr indent="0" algn="l" defTabSz="914400">
              <a:lnSpc>
                <a:spcPct val="100000"/>
              </a:lnSpc>
              <a:buNone/>
              <a:tabLst>
                <a:tab pos="0" algn="l"/>
              </a:tabLst>
              <a:defRPr lang="de-DE" sz="900" b="0" u="none" strike="noStrike">
                <a:solidFill>
                  <a:schemeClr val="accent1"/>
                </a:solidFill>
                <a:effectLst/>
                <a:uFillTx/>
                <a:latin typeface="Arial"/>
              </a:defRPr>
            </a:lvl1pPr>
          </a:lstStyle>
          <a:p>
            <a:pPr indent="0" algn="l" defTabSz="914400">
              <a:lnSpc>
                <a:spcPct val="100000"/>
              </a:lnSpc>
              <a:buNone/>
              <a:tabLst>
                <a:tab pos="0" algn="l"/>
              </a:tabLst>
            </a:pPr>
            <a:r>
              <a:rPr lang="de-DE" sz="900" b="0" u="none" strike="noStrike">
                <a:solidFill>
                  <a:schemeClr val="accent1"/>
                </a:solidFill>
                <a:effectLst/>
                <a:uFillTx/>
                <a:latin typeface="Arial"/>
              </a:rPr>
              <a:t>7. May 2026</a:t>
            </a:r>
            <a:endParaRPr lang="de-DE" sz="900" b="0" u="none" strike="noStrike">
              <a:solidFill>
                <a:srgbClr val="000000"/>
              </a:solidFill>
              <a:effectLst/>
              <a:uFillTx/>
              <a:latin typeface="Calibri"/>
            </a:endParaRPr>
          </a:p>
        </p:txBody>
      </p:sp>
      <p:sp>
        <p:nvSpPr>
          <p:cNvPr id="71" name="PlaceHolder 2"/>
          <p:cNvSpPr>
            <a:spLocks noGrp="1"/>
          </p:cNvSpPr>
          <p:nvPr>
            <p:ph type="ftr" idx="22"/>
          </p:nvPr>
        </p:nvSpPr>
        <p:spPr>
          <a:xfrm>
            <a:off x="2980800" y="6462000"/>
            <a:ext cx="6263280" cy="179280"/>
          </a:xfrm>
          <a:prstGeom prst="rect">
            <a:avLst/>
          </a:prstGeom>
          <a:noFill/>
          <a:ln w="0">
            <a:noFill/>
          </a:ln>
        </p:spPr>
        <p:txBody>
          <a:bodyPr lIns="0" tIns="0" rIns="0" bIns="0" anchor="t">
            <a:noAutofit/>
          </a:bodyPr>
          <a:lstStyle>
            <a:lvl1pPr indent="0" algn="r" defTabSz="914400">
              <a:lnSpc>
                <a:spcPct val="100000"/>
              </a:lnSpc>
              <a:buNone/>
              <a:tabLst>
                <a:tab pos="0" algn="l"/>
              </a:tabLst>
              <a:defRPr lang="de-DE" sz="900" b="0" u="none" strike="noStrike">
                <a:solidFill>
                  <a:schemeClr val="accent1"/>
                </a:solidFill>
                <a:effectLst/>
                <a:uFillTx/>
                <a:latin typeface="Arial"/>
              </a:defRPr>
            </a:lvl1pPr>
          </a:lstStyle>
          <a:p>
            <a:pPr indent="0" algn="r" defTabSz="914400">
              <a:lnSpc>
                <a:spcPct val="100000"/>
              </a:lnSpc>
              <a:buNone/>
              <a:tabLst>
                <a:tab pos="0" algn="l"/>
              </a:tabLst>
            </a:pPr>
            <a:r>
              <a:rPr lang="de-DE" sz="900" b="0" u="none" strike="noStrike">
                <a:solidFill>
                  <a:schemeClr val="accent1"/>
                </a:solidFill>
                <a:effectLst/>
                <a:uFillTx/>
                <a:latin typeface="Arial"/>
              </a:rPr>
              <a:t>Dedden et al. | EGU 2026 – HS2.4.1 | 7. May 2026</a:t>
            </a:r>
            <a:endParaRPr lang="de-DE" sz="900" b="0" u="none" strike="noStrike">
              <a:solidFill>
                <a:srgbClr val="000000"/>
              </a:solidFill>
              <a:effectLst/>
              <a:uFillTx/>
              <a:latin typeface="Calibri"/>
            </a:endParaRPr>
          </a:p>
        </p:txBody>
      </p:sp>
      <p:sp>
        <p:nvSpPr>
          <p:cNvPr id="72" name="PlaceHolder 3"/>
          <p:cNvSpPr>
            <a:spLocks noGrp="1"/>
          </p:cNvSpPr>
          <p:nvPr>
            <p:ph type="sldNum" idx="23"/>
          </p:nvPr>
        </p:nvSpPr>
        <p:spPr>
          <a:xfrm>
            <a:off x="11423880" y="6462360"/>
            <a:ext cx="359280" cy="179280"/>
          </a:xfrm>
          <a:prstGeom prst="rect">
            <a:avLst/>
          </a:prstGeom>
          <a:noFill/>
          <a:ln w="0">
            <a:noFill/>
          </a:ln>
        </p:spPr>
        <p:txBody>
          <a:bodyPr lIns="0" tIns="0" rIns="0" bIns="0" anchor="t">
            <a:noAutofit/>
          </a:bodyPr>
          <a:lstStyle>
            <a:lvl1pPr indent="0" algn="r" defTabSz="914400">
              <a:lnSpc>
                <a:spcPct val="100000"/>
              </a:lnSpc>
              <a:buNone/>
              <a:tabLst>
                <a:tab pos="0" algn="l"/>
              </a:tabLst>
              <a:defRPr lang="de-DE" sz="900" b="0" u="none" strike="noStrike">
                <a:solidFill>
                  <a:schemeClr val="accent1"/>
                </a:solidFill>
                <a:effectLst/>
                <a:uFillTx/>
                <a:latin typeface="Arial"/>
              </a:defRPr>
            </a:lvl1pPr>
          </a:lstStyle>
          <a:p>
            <a:pPr indent="0" algn="r" defTabSz="914400">
              <a:lnSpc>
                <a:spcPct val="100000"/>
              </a:lnSpc>
              <a:buNone/>
              <a:tabLst>
                <a:tab pos="0" algn="l"/>
              </a:tabLst>
            </a:pPr>
            <a:fld id="{B4E32387-DEB0-4502-874A-72F89C56AAE3}" type="slidenum">
              <a:rPr lang="de-DE" sz="900" b="0" u="none" strike="noStrike">
                <a:solidFill>
                  <a:schemeClr val="accent1"/>
                </a:solidFill>
                <a:effectLst/>
                <a:uFillTx/>
                <a:latin typeface="Arial"/>
              </a:rPr>
              <a:t>‹Nr.›</a:t>
            </a:fld>
            <a:endParaRPr lang="de-DE" sz="900" b="0" u="none" strike="noStrike">
              <a:solidFill>
                <a:srgbClr val="000000"/>
              </a:solidFill>
              <a:effectLst/>
              <a:uFillTx/>
              <a:latin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Default">
    <p:spTree>
      <p:nvGrpSpPr>
        <p:cNvPr id="1" name=""/>
        <p:cNvGrpSpPr/>
        <p:nvPr/>
      </p:nvGrpSpPr>
      <p:grpSpPr>
        <a:xfrm>
          <a:off x="0" y="0"/>
          <a:ext cx="0" cy="0"/>
          <a:chOff x="0" y="0"/>
          <a:chExt cx="0" cy="0"/>
        </a:xfrm>
      </p:grpSpPr>
      <p:pic>
        <p:nvPicPr>
          <p:cNvPr id="73" name="Grafik 7" hidden="1">
            <a:extLst>
              <a:ext uri="{C183D7F6-B498-43B3-948B-1728B52AA6E4}">
                <adec:decorative xmlns="" xmlns:adec="http://schemas.microsoft.com/office/drawing/2017/decorative" val="1"/>
              </a:ext>
            </a:extLst>
          </p:cNvPr>
          <p:cNvPicPr/>
          <p:nvPr/>
        </p:nvPicPr>
        <p:blipFill>
          <a:blip r:embed="rId2">
            <a:extLst>
              <a:ext uri="{96DAC541-7B7A-43D3-8B79-37D633B846F1}">
                <asvg:svgBlip xmlns="" xmlns:asvg="http://schemas.microsoft.com/office/drawing/2016/SVG/main" r:embed="rId3"/>
              </a:ext>
            </a:extLst>
          </a:blip>
          <a:stretch/>
        </p:blipFill>
        <p:spPr>
          <a:xfrm>
            <a:off x="442800" y="6493320"/>
            <a:ext cx="1691280" cy="187920"/>
          </a:xfrm>
          <a:prstGeom prst="rect">
            <a:avLst/>
          </a:prstGeom>
          <a:noFill/>
          <a:ln w="0">
            <a:noFill/>
          </a:ln>
        </p:spPr>
      </p:pic>
      <p:pic>
        <p:nvPicPr>
          <p:cNvPr id="74" name="Picture 8" hidden="1"/>
          <p:cNvPicPr/>
          <p:nvPr/>
        </p:nvPicPr>
        <p:blipFill>
          <a:blip r:embed="rId4"/>
          <a:stretch/>
        </p:blipFill>
        <p:spPr>
          <a:xfrm>
            <a:off x="10416600" y="88560"/>
            <a:ext cx="1625400" cy="449280"/>
          </a:xfrm>
          <a:prstGeom prst="rect">
            <a:avLst/>
          </a:prstGeom>
          <a:noFill/>
          <a:ln w="0">
            <a:noFill/>
          </a:ln>
        </p:spPr>
      </p:pic>
      <p:pic>
        <p:nvPicPr>
          <p:cNvPr id="75" name="Grafik 3">
            <a:extLst>
              <a:ext uri="{C183D7F6-B498-43B3-948B-1728B52AA6E4}">
                <adec:decorative xmlns="" xmlns:adec="http://schemas.microsoft.com/office/drawing/2017/decorative" val="1"/>
              </a:ext>
            </a:extLst>
          </p:cNvPr>
          <p:cNvPicPr/>
          <p:nvPr/>
        </p:nvPicPr>
        <p:blipFill>
          <a:blip r:embed="rId5">
            <a:alphaModFix amt="30000"/>
          </a:blip>
          <a:srcRect r="14889" b="9397"/>
          <a:stretch/>
        </p:blipFill>
        <p:spPr>
          <a:xfrm>
            <a:off x="6095880" y="368280"/>
            <a:ext cx="6095160" cy="6489000"/>
          </a:xfrm>
          <a:prstGeom prst="rect">
            <a:avLst/>
          </a:prstGeom>
          <a:noFill/>
          <a:ln w="0">
            <a:noFill/>
          </a:ln>
        </p:spPr>
      </p:pic>
      <p:pic>
        <p:nvPicPr>
          <p:cNvPr id="76" name="Grafik 4">
            <a:extLst>
              <a:ext uri="{C183D7F6-B498-43B3-948B-1728B52AA6E4}">
                <adec:decorative xmlns="" xmlns:adec="http://schemas.microsoft.com/office/drawing/2017/decorative" val="1"/>
              </a:ext>
            </a:extLst>
          </p:cNvPr>
          <p:cNvPicPr/>
          <p:nvPr/>
        </p:nvPicPr>
        <p:blipFill>
          <a:blip r:embed="rId2">
            <a:extLst>
              <a:ext uri="{96DAC541-7B7A-43D3-8B79-37D633B846F1}">
                <asvg:svgBlip xmlns="" xmlns:asvg="http://schemas.microsoft.com/office/drawing/2016/SVG/main" r:embed="rId6"/>
              </a:ext>
            </a:extLst>
          </a:blip>
          <a:stretch/>
        </p:blipFill>
        <p:spPr>
          <a:xfrm>
            <a:off x="442800" y="374040"/>
            <a:ext cx="2807280" cy="312480"/>
          </a:xfrm>
          <a:prstGeom prst="rect">
            <a:avLst/>
          </a:prstGeom>
          <a:noFill/>
          <a:ln w="0">
            <a:noFill/>
          </a:ln>
        </p:spPr>
      </p:pic>
      <p:sp>
        <p:nvSpPr>
          <p:cNvPr id="77" name="PlaceHolder 1"/>
          <p:cNvSpPr>
            <a:spLocks noGrp="1"/>
          </p:cNvSpPr>
          <p:nvPr>
            <p:ph type="title"/>
          </p:nvPr>
        </p:nvSpPr>
        <p:spPr>
          <a:xfrm>
            <a:off x="442800" y="1881360"/>
            <a:ext cx="11340360" cy="1439280"/>
          </a:xfrm>
          <a:prstGeom prst="rect">
            <a:avLst/>
          </a:prstGeom>
          <a:noFill/>
          <a:ln w="0">
            <a:noFill/>
          </a:ln>
        </p:spPr>
        <p:txBody>
          <a:bodyPr lIns="0" tIns="0" rIns="0" bIns="0" anchor="t">
            <a:noAutofit/>
          </a:bodyPr>
          <a:lstStyle>
            <a:lvl1pPr indent="0" algn="l" defTabSz="914400">
              <a:lnSpc>
                <a:spcPct val="100000"/>
              </a:lnSpc>
              <a:buNone/>
              <a:tabLst>
                <a:tab pos="0" algn="l"/>
              </a:tabLst>
              <a:defRPr lang="de-DE" sz="4800" b="1" u="none" strike="noStrike">
                <a:solidFill>
                  <a:schemeClr val="dk2"/>
                </a:solidFill>
                <a:effectLst/>
                <a:uFillTx/>
                <a:latin typeface="Arial"/>
              </a:defRPr>
            </a:lvl1pPr>
          </a:lstStyle>
          <a:p>
            <a:pPr indent="0" algn="l" defTabSz="914400">
              <a:lnSpc>
                <a:spcPct val="100000"/>
              </a:lnSpc>
              <a:buNone/>
              <a:tabLst>
                <a:tab pos="0" algn="l"/>
              </a:tabLst>
            </a:pPr>
            <a:r>
              <a:rPr lang="de-DE" sz="4800" b="1" u="none" strike="noStrike">
                <a:solidFill>
                  <a:schemeClr val="dk2"/>
                </a:solidFill>
                <a:effectLst/>
                <a:uFillTx/>
                <a:latin typeface="Arial"/>
              </a:rPr>
              <a:t>Mastertitelformat bearbeiten</a:t>
            </a:r>
          </a:p>
        </p:txBody>
      </p:sp>
      <p:sp>
        <p:nvSpPr>
          <p:cNvPr id="78" name="PlaceHolder 2"/>
          <p:cNvSpPr>
            <a:spLocks noGrp="1"/>
          </p:cNvSpPr>
          <p:nvPr>
            <p:ph type="body"/>
          </p:nvPr>
        </p:nvSpPr>
        <p:spPr>
          <a:xfrm>
            <a:off x="442800" y="4848840"/>
            <a:ext cx="8532000" cy="1691280"/>
          </a:xfrm>
          <a:prstGeom prst="rect">
            <a:avLst/>
          </a:prstGeom>
          <a:noFill/>
          <a:ln w="0">
            <a:noFill/>
          </a:ln>
        </p:spPr>
        <p:txBody>
          <a:bodyPr lIns="0" tIns="0" rIns="0" bIns="0" anchor="b">
            <a:noAutofit/>
          </a:bodyPr>
          <a:lstStyle>
            <a:lvl1pPr indent="0" algn="l" defTabSz="914400">
              <a:lnSpc>
                <a:spcPct val="100000"/>
              </a:lnSpc>
              <a:buNone/>
              <a:tabLst>
                <a:tab pos="0" algn="l"/>
              </a:tabLst>
              <a:defRPr lang="de-DE" sz="1800" b="0" u="none" strike="noStrike">
                <a:solidFill>
                  <a:schemeClr val="dk1"/>
                </a:solidFill>
                <a:effectLst/>
                <a:uFillTx/>
                <a:latin typeface="Arial"/>
              </a:defRPr>
            </a:lvl1pPr>
          </a:lstStyle>
          <a:p>
            <a:pPr indent="0" algn="l" defTabSz="914400">
              <a:lnSpc>
                <a:spcPct val="100000"/>
              </a:lnSpc>
              <a:buNone/>
              <a:tabLst>
                <a:tab pos="0" algn="l"/>
              </a:tabLst>
            </a:pPr>
            <a:r>
              <a:rPr lang="de-DE" sz="1800" b="0" u="none" strike="noStrike">
                <a:solidFill>
                  <a:schemeClr val="dk1"/>
                </a:solidFill>
                <a:effectLst/>
                <a:uFillTx/>
                <a:latin typeface="Arial"/>
              </a:rPr>
              <a:t>Mastertextformat bearbeiten</a:t>
            </a:r>
          </a:p>
        </p:txBody>
      </p:sp>
      <p:pic>
        <p:nvPicPr>
          <p:cNvPr id="79" name="Picture 6"/>
          <p:cNvPicPr/>
          <p:nvPr/>
        </p:nvPicPr>
        <p:blipFill>
          <a:blip r:embed="rId4"/>
          <a:stretch/>
        </p:blipFill>
        <p:spPr>
          <a:xfrm>
            <a:off x="3638520" y="128880"/>
            <a:ext cx="2017080" cy="557640"/>
          </a:xfrm>
          <a:prstGeom prst="rect">
            <a:avLst/>
          </a:prstGeom>
          <a:noFill/>
          <a:ln w="0">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el mit Fremdlogos">
    <p:spTree>
      <p:nvGrpSpPr>
        <p:cNvPr id="1" name=""/>
        <p:cNvGrpSpPr/>
        <p:nvPr/>
      </p:nvGrpSpPr>
      <p:grpSpPr>
        <a:xfrm>
          <a:off x="0" y="0"/>
          <a:ext cx="0" cy="0"/>
          <a:chOff x="0" y="0"/>
          <a:chExt cx="0" cy="0"/>
        </a:xfrm>
      </p:grpSpPr>
      <p:pic>
        <p:nvPicPr>
          <p:cNvPr id="80" name="Grafik 7" hidden="1">
            <a:extLst>
              <a:ext uri="{C183D7F6-B498-43B3-948B-1728B52AA6E4}">
                <adec:decorative xmlns="" xmlns:adec="http://schemas.microsoft.com/office/drawing/2017/decorative" val="1"/>
              </a:ext>
            </a:extLst>
          </p:cNvPr>
          <p:cNvPicPr/>
          <p:nvPr/>
        </p:nvPicPr>
        <p:blipFill>
          <a:blip r:embed="rId2">
            <a:extLst>
              <a:ext uri="{96DAC541-7B7A-43D3-8B79-37D633B846F1}">
                <asvg:svgBlip xmlns="" xmlns:asvg="http://schemas.microsoft.com/office/drawing/2016/SVG/main" r:embed="rId3"/>
              </a:ext>
            </a:extLst>
          </a:blip>
          <a:stretch/>
        </p:blipFill>
        <p:spPr>
          <a:xfrm>
            <a:off x="442800" y="6493320"/>
            <a:ext cx="1691280" cy="187920"/>
          </a:xfrm>
          <a:prstGeom prst="rect">
            <a:avLst/>
          </a:prstGeom>
          <a:noFill/>
          <a:ln w="0">
            <a:noFill/>
          </a:ln>
        </p:spPr>
      </p:pic>
      <p:pic>
        <p:nvPicPr>
          <p:cNvPr id="81" name="Picture 8" hidden="1"/>
          <p:cNvPicPr/>
          <p:nvPr/>
        </p:nvPicPr>
        <p:blipFill>
          <a:blip r:embed="rId4"/>
          <a:stretch/>
        </p:blipFill>
        <p:spPr>
          <a:xfrm>
            <a:off x="10416600" y="88560"/>
            <a:ext cx="1625400" cy="449280"/>
          </a:xfrm>
          <a:prstGeom prst="rect">
            <a:avLst/>
          </a:prstGeom>
          <a:noFill/>
          <a:ln w="0">
            <a:noFill/>
          </a:ln>
        </p:spPr>
      </p:pic>
      <p:pic>
        <p:nvPicPr>
          <p:cNvPr id="82" name="Grafik 6"/>
          <p:cNvPicPr/>
          <p:nvPr/>
        </p:nvPicPr>
        <p:blipFill>
          <a:blip r:embed="rId5">
            <a:alphaModFix amt="30000"/>
          </a:blip>
          <a:srcRect b="9461"/>
          <a:stretch/>
        </p:blipFill>
        <p:spPr>
          <a:xfrm>
            <a:off x="4689360" y="372960"/>
            <a:ext cx="7162200" cy="6484320"/>
          </a:xfrm>
          <a:prstGeom prst="rect">
            <a:avLst/>
          </a:prstGeom>
          <a:noFill/>
          <a:ln w="0">
            <a:noFill/>
          </a:ln>
        </p:spPr>
      </p:pic>
      <p:sp>
        <p:nvSpPr>
          <p:cNvPr id="83" name="Rechteck 5">
            <a:extLst>
              <a:ext uri="{C183D7F6-B498-43B3-948B-1728B52AA6E4}">
                <adec:decorative xmlns="" xmlns:adec="http://schemas.microsoft.com/office/drawing/2017/decorative" val="1"/>
              </a:ext>
            </a:extLst>
          </p:cNvPr>
          <p:cNvSpPr/>
          <p:nvPr/>
        </p:nvSpPr>
        <p:spPr>
          <a:xfrm>
            <a:off x="8975880" y="0"/>
            <a:ext cx="3215520" cy="6857280"/>
          </a:xfrm>
          <a:prstGeom prst="rect">
            <a:avLst/>
          </a:prstGeom>
          <a:solidFill>
            <a:srgbClr val="EBEDF5"/>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u="none" strike="noStrike">
              <a:solidFill>
                <a:schemeClr val="lt1"/>
              </a:solidFill>
              <a:effectLst/>
              <a:uFillTx/>
              <a:latin typeface="Arial"/>
            </a:endParaRPr>
          </a:p>
        </p:txBody>
      </p:sp>
      <p:pic>
        <p:nvPicPr>
          <p:cNvPr id="84" name="Grafik 4"/>
          <p:cNvPicPr/>
          <p:nvPr/>
        </p:nvPicPr>
        <p:blipFill>
          <a:blip r:embed="rId2">
            <a:extLst>
              <a:ext uri="{96DAC541-7B7A-43D3-8B79-37D633B846F1}">
                <asvg:svgBlip xmlns="" xmlns:asvg="http://schemas.microsoft.com/office/drawing/2016/SVG/main" r:embed="rId6"/>
              </a:ext>
            </a:extLst>
          </a:blip>
          <a:stretch/>
        </p:blipFill>
        <p:spPr>
          <a:xfrm>
            <a:off x="442800" y="374040"/>
            <a:ext cx="2807280" cy="312480"/>
          </a:xfrm>
          <a:prstGeom prst="rect">
            <a:avLst/>
          </a:prstGeom>
          <a:noFill/>
          <a:ln w="0">
            <a:noFill/>
          </a:ln>
        </p:spPr>
      </p:pic>
      <p:sp>
        <p:nvSpPr>
          <p:cNvPr id="85" name="PlaceHolder 1"/>
          <p:cNvSpPr>
            <a:spLocks noGrp="1"/>
          </p:cNvSpPr>
          <p:nvPr>
            <p:ph type="body"/>
          </p:nvPr>
        </p:nvSpPr>
        <p:spPr>
          <a:xfrm>
            <a:off x="442800" y="4848840"/>
            <a:ext cx="8099280" cy="1691280"/>
          </a:xfrm>
          <a:prstGeom prst="rect">
            <a:avLst/>
          </a:prstGeom>
          <a:noFill/>
          <a:ln w="0">
            <a:noFill/>
          </a:ln>
        </p:spPr>
        <p:txBody>
          <a:bodyPr lIns="0" tIns="0" rIns="0" bIns="0" anchor="b">
            <a:noAutofit/>
          </a:bodyPr>
          <a:lstStyle>
            <a:lvl1pPr indent="0" algn="l" defTabSz="914400">
              <a:lnSpc>
                <a:spcPct val="100000"/>
              </a:lnSpc>
              <a:buNone/>
              <a:tabLst>
                <a:tab pos="0" algn="l"/>
              </a:tabLst>
              <a:defRPr lang="de-DE" sz="1800" b="0" u="none" strike="noStrike">
                <a:solidFill>
                  <a:schemeClr val="dk1"/>
                </a:solidFill>
                <a:effectLst/>
                <a:uFillTx/>
                <a:latin typeface="Arial"/>
              </a:defRPr>
            </a:lvl1pPr>
          </a:lstStyle>
          <a:p>
            <a:pPr indent="0" algn="l" defTabSz="914400">
              <a:lnSpc>
                <a:spcPct val="100000"/>
              </a:lnSpc>
              <a:buNone/>
              <a:tabLst>
                <a:tab pos="0" algn="l"/>
              </a:tabLst>
            </a:pPr>
            <a:r>
              <a:rPr lang="de-DE" sz="1800" b="0" u="none" strike="noStrike">
                <a:solidFill>
                  <a:schemeClr val="dk1"/>
                </a:solidFill>
                <a:effectLst/>
                <a:uFillTx/>
                <a:latin typeface="Arial"/>
              </a:rPr>
              <a:t>Mastertextformat bearbeiten</a:t>
            </a:r>
            <a:endParaRPr lang="de-DE" sz="1800" b="0" u="none" strike="noStrike">
              <a:solidFill>
                <a:schemeClr val="accent1"/>
              </a:solidFill>
              <a:effectLst/>
              <a:uFillTx/>
              <a:latin typeface="Arial"/>
            </a:endParaRPr>
          </a:p>
        </p:txBody>
      </p:sp>
      <p:sp>
        <p:nvSpPr>
          <p:cNvPr id="86" name="PlaceHolder 2"/>
          <p:cNvSpPr>
            <a:spLocks noGrp="1"/>
          </p:cNvSpPr>
          <p:nvPr>
            <p:ph type="title"/>
          </p:nvPr>
        </p:nvSpPr>
        <p:spPr>
          <a:xfrm>
            <a:off x="442800" y="1881360"/>
            <a:ext cx="8099280" cy="1439280"/>
          </a:xfrm>
          <a:prstGeom prst="rect">
            <a:avLst/>
          </a:prstGeom>
          <a:noFill/>
          <a:ln w="0">
            <a:noFill/>
          </a:ln>
        </p:spPr>
        <p:txBody>
          <a:bodyPr lIns="0" tIns="0" rIns="0" bIns="0" anchor="t">
            <a:noAutofit/>
          </a:bodyPr>
          <a:lstStyle>
            <a:lvl1pPr indent="0" algn="l" defTabSz="914400">
              <a:lnSpc>
                <a:spcPct val="100000"/>
              </a:lnSpc>
              <a:buNone/>
              <a:tabLst>
                <a:tab pos="0" algn="l"/>
              </a:tabLst>
              <a:defRPr lang="de-DE" sz="4800" b="1" u="none" strike="noStrike">
                <a:solidFill>
                  <a:schemeClr val="dk2"/>
                </a:solidFill>
                <a:effectLst/>
                <a:uFillTx/>
                <a:latin typeface="Arial"/>
              </a:defRPr>
            </a:lvl1pPr>
          </a:lstStyle>
          <a:p>
            <a:pPr indent="0" algn="l" defTabSz="914400">
              <a:lnSpc>
                <a:spcPct val="100000"/>
              </a:lnSpc>
              <a:buNone/>
              <a:tabLst>
                <a:tab pos="0" algn="l"/>
              </a:tabLst>
            </a:pPr>
            <a:r>
              <a:rPr lang="de-DE" sz="4800" b="1" u="none" strike="noStrike">
                <a:solidFill>
                  <a:schemeClr val="dk2"/>
                </a:solidFill>
                <a:effectLst/>
                <a:uFillTx/>
                <a:latin typeface="Arial"/>
              </a:rPr>
              <a:t>Mastertitelformat bearbeiten</a:t>
            </a:r>
          </a:p>
        </p:txBody>
      </p:sp>
      <p:sp>
        <p:nvSpPr>
          <p:cNvPr id="87" name="PlaceHolder 3"/>
          <p:cNvSpPr>
            <a:spLocks noGrp="1"/>
          </p:cNvSpPr>
          <p:nvPr>
            <p:ph type="body"/>
          </p:nvPr>
        </p:nvSpPr>
        <p:spPr>
          <a:xfrm>
            <a:off x="9299520" y="838800"/>
            <a:ext cx="1799280" cy="899280"/>
          </a:xfrm>
          <a:prstGeom prst="rect">
            <a:avLst/>
          </a:prstGeom>
          <a:noFill/>
          <a:ln w="0">
            <a:noFill/>
          </a:ln>
        </p:spPr>
        <p:txBody>
          <a:bodyPr lIns="90000" tIns="45000" rIns="90000" bIns="45000" anchor="t">
            <a:noAutofit/>
          </a:bodyPr>
          <a:lstStyle>
            <a:lvl1pPr indent="0" algn="l" defTabSz="914400">
              <a:lnSpc>
                <a:spcPct val="100000"/>
              </a:lnSpc>
              <a:buNone/>
              <a:tabLst>
                <a:tab pos="0" algn="l"/>
              </a:tabLst>
              <a:defRPr lang="de-DE" sz="1800" b="0" u="none" strike="noStrike">
                <a:solidFill>
                  <a:schemeClr val="accent1"/>
                </a:solidFill>
                <a:effectLst/>
                <a:uFillTx/>
                <a:latin typeface="Arial"/>
              </a:defRPr>
            </a:lvl1pPr>
          </a:lstStyle>
          <a:p>
            <a:pPr indent="0" algn="l" defTabSz="914400">
              <a:lnSpc>
                <a:spcPct val="100000"/>
              </a:lnSpc>
              <a:buNone/>
              <a:tabLst>
                <a:tab pos="0" algn="l"/>
              </a:tabLst>
            </a:pPr>
            <a:r>
              <a:rPr lang="de-DE" sz="1800" b="0" u="none" strike="noStrike">
                <a:solidFill>
                  <a:schemeClr val="accent1"/>
                </a:solidFill>
                <a:effectLst/>
                <a:uFillTx/>
                <a:latin typeface="Arial"/>
              </a:rPr>
              <a:t>Bild durch Klicken auf Symbol hinzufügen</a:t>
            </a:r>
          </a:p>
        </p:txBody>
      </p:sp>
      <p:sp>
        <p:nvSpPr>
          <p:cNvPr id="88" name="PlaceHolder 4"/>
          <p:cNvSpPr>
            <a:spLocks noGrp="1"/>
          </p:cNvSpPr>
          <p:nvPr>
            <p:ph type="body"/>
          </p:nvPr>
        </p:nvSpPr>
        <p:spPr>
          <a:xfrm>
            <a:off x="9299520" y="2044800"/>
            <a:ext cx="1799280" cy="899280"/>
          </a:xfrm>
          <a:prstGeom prst="rect">
            <a:avLst/>
          </a:prstGeom>
          <a:noFill/>
          <a:ln w="0">
            <a:noFill/>
          </a:ln>
        </p:spPr>
        <p:txBody>
          <a:bodyPr lIns="90000" tIns="45000" rIns="90000" bIns="45000" anchor="t">
            <a:noAutofit/>
          </a:bodyPr>
          <a:lstStyle>
            <a:lvl1pPr indent="0" algn="l" defTabSz="914400">
              <a:lnSpc>
                <a:spcPct val="100000"/>
              </a:lnSpc>
              <a:buNone/>
              <a:tabLst>
                <a:tab pos="0" algn="l"/>
              </a:tabLst>
              <a:defRPr lang="de-DE" sz="1800" b="0" u="none" strike="noStrike">
                <a:solidFill>
                  <a:schemeClr val="accent1"/>
                </a:solidFill>
                <a:effectLst/>
                <a:uFillTx/>
                <a:latin typeface="Arial"/>
              </a:defRPr>
            </a:lvl1pPr>
          </a:lstStyle>
          <a:p>
            <a:pPr indent="0" algn="l" defTabSz="914400">
              <a:lnSpc>
                <a:spcPct val="100000"/>
              </a:lnSpc>
              <a:buNone/>
              <a:tabLst>
                <a:tab pos="0" algn="l"/>
              </a:tabLst>
            </a:pPr>
            <a:r>
              <a:rPr lang="de-DE" sz="1800" b="0" u="none" strike="noStrike">
                <a:solidFill>
                  <a:schemeClr val="accent1"/>
                </a:solidFill>
                <a:effectLst/>
                <a:uFillTx/>
                <a:latin typeface="Arial"/>
              </a:rPr>
              <a:t>Bild durch Klicken auf Symbol hinzufügen</a:t>
            </a:r>
          </a:p>
        </p:txBody>
      </p:sp>
      <p:sp>
        <p:nvSpPr>
          <p:cNvPr id="89" name="PlaceHolder 5"/>
          <p:cNvSpPr>
            <a:spLocks noGrp="1"/>
          </p:cNvSpPr>
          <p:nvPr>
            <p:ph type="body"/>
          </p:nvPr>
        </p:nvSpPr>
        <p:spPr>
          <a:xfrm>
            <a:off x="9299520" y="3250800"/>
            <a:ext cx="1799280" cy="899280"/>
          </a:xfrm>
          <a:prstGeom prst="rect">
            <a:avLst/>
          </a:prstGeom>
          <a:noFill/>
          <a:ln w="0">
            <a:noFill/>
          </a:ln>
        </p:spPr>
        <p:txBody>
          <a:bodyPr lIns="90000" tIns="45000" rIns="90000" bIns="45000" anchor="t">
            <a:noAutofit/>
          </a:bodyPr>
          <a:lstStyle>
            <a:lvl1pPr indent="0" algn="l" defTabSz="914400">
              <a:lnSpc>
                <a:spcPct val="100000"/>
              </a:lnSpc>
              <a:buNone/>
              <a:tabLst>
                <a:tab pos="0" algn="l"/>
              </a:tabLst>
              <a:defRPr lang="de-DE" sz="1800" b="0" u="none" strike="noStrike">
                <a:solidFill>
                  <a:schemeClr val="accent1"/>
                </a:solidFill>
                <a:effectLst/>
                <a:uFillTx/>
                <a:latin typeface="Arial"/>
              </a:defRPr>
            </a:lvl1pPr>
          </a:lstStyle>
          <a:p>
            <a:pPr indent="0" algn="l" defTabSz="914400">
              <a:lnSpc>
                <a:spcPct val="100000"/>
              </a:lnSpc>
              <a:buNone/>
              <a:tabLst>
                <a:tab pos="0" algn="l"/>
              </a:tabLst>
            </a:pPr>
            <a:r>
              <a:rPr lang="de-DE" sz="1800" b="0" u="none" strike="noStrike">
                <a:solidFill>
                  <a:schemeClr val="accent1"/>
                </a:solidFill>
                <a:effectLst/>
                <a:uFillTx/>
                <a:latin typeface="Arial"/>
              </a:rPr>
              <a:t>Bild durch Klicken auf Symbol hinzufügen</a:t>
            </a:r>
          </a:p>
        </p:txBody>
      </p:sp>
      <p:sp>
        <p:nvSpPr>
          <p:cNvPr id="90" name="PlaceHolder 6"/>
          <p:cNvSpPr>
            <a:spLocks noGrp="1"/>
          </p:cNvSpPr>
          <p:nvPr>
            <p:ph type="body"/>
          </p:nvPr>
        </p:nvSpPr>
        <p:spPr>
          <a:xfrm>
            <a:off x="9299520" y="4456800"/>
            <a:ext cx="1799280" cy="899280"/>
          </a:xfrm>
          <a:prstGeom prst="rect">
            <a:avLst/>
          </a:prstGeom>
          <a:noFill/>
          <a:ln w="0">
            <a:noFill/>
          </a:ln>
        </p:spPr>
        <p:txBody>
          <a:bodyPr lIns="90000" tIns="45000" rIns="90000" bIns="45000" anchor="t">
            <a:noAutofit/>
          </a:bodyPr>
          <a:lstStyle>
            <a:lvl1pPr indent="0" algn="l" defTabSz="914400">
              <a:lnSpc>
                <a:spcPct val="100000"/>
              </a:lnSpc>
              <a:buNone/>
              <a:tabLst>
                <a:tab pos="0" algn="l"/>
              </a:tabLst>
              <a:defRPr lang="de-DE" sz="1800" b="0" u="none" strike="noStrike">
                <a:solidFill>
                  <a:schemeClr val="accent1"/>
                </a:solidFill>
                <a:effectLst/>
                <a:uFillTx/>
                <a:latin typeface="Arial"/>
              </a:defRPr>
            </a:lvl1pPr>
          </a:lstStyle>
          <a:p>
            <a:pPr indent="0" algn="l" defTabSz="914400">
              <a:lnSpc>
                <a:spcPct val="100000"/>
              </a:lnSpc>
              <a:buNone/>
              <a:tabLst>
                <a:tab pos="0" algn="l"/>
              </a:tabLst>
            </a:pPr>
            <a:r>
              <a:rPr lang="de-DE" sz="1800" b="0" u="none" strike="noStrike">
                <a:solidFill>
                  <a:schemeClr val="accent1"/>
                </a:solidFill>
                <a:effectLst/>
                <a:uFillTx/>
                <a:latin typeface="Arial"/>
              </a:rPr>
              <a:t>Bild durch Klicken auf Symbol hinzufügen</a:t>
            </a:r>
          </a:p>
        </p:txBody>
      </p:sp>
      <p:sp>
        <p:nvSpPr>
          <p:cNvPr id="91" name="PlaceHolder 7"/>
          <p:cNvSpPr>
            <a:spLocks noGrp="1"/>
          </p:cNvSpPr>
          <p:nvPr>
            <p:ph type="body"/>
          </p:nvPr>
        </p:nvSpPr>
        <p:spPr>
          <a:xfrm>
            <a:off x="9299520" y="368280"/>
            <a:ext cx="2556720" cy="297720"/>
          </a:xfrm>
          <a:prstGeom prst="rect">
            <a:avLst/>
          </a:prstGeom>
          <a:noFill/>
          <a:ln w="0">
            <a:noFill/>
          </a:ln>
        </p:spPr>
        <p:txBody>
          <a:bodyPr lIns="0" tIns="0" rIns="0" bIns="0" anchor="t">
            <a:noAutofit/>
          </a:bodyPr>
          <a:lstStyle>
            <a:lvl1pPr indent="0" algn="l" defTabSz="914400">
              <a:lnSpc>
                <a:spcPct val="100000"/>
              </a:lnSpc>
              <a:buNone/>
              <a:tabLst>
                <a:tab pos="0" algn="l"/>
              </a:tabLst>
              <a:defRPr lang="de-DE" sz="1400" b="0" u="none" strike="noStrike">
                <a:solidFill>
                  <a:schemeClr val="accent1"/>
                </a:solidFill>
                <a:effectLst/>
                <a:uFillTx/>
                <a:latin typeface="Arial"/>
              </a:defRPr>
            </a:lvl1pPr>
            <a:lvl2pPr marL="504000" indent="0" algn="l" defTabSz="914400">
              <a:lnSpc>
                <a:spcPct val="100000"/>
              </a:lnSpc>
              <a:spcBef>
                <a:spcPts val="499"/>
              </a:spcBef>
              <a:buNone/>
              <a:tabLst>
                <a:tab pos="0" algn="l"/>
              </a:tabLst>
              <a:defRPr lang="de-DE" sz="1400" b="0" u="none" strike="noStrike">
                <a:solidFill>
                  <a:schemeClr val="dk2"/>
                </a:solidFill>
                <a:effectLst/>
                <a:uFillTx/>
                <a:latin typeface="Arial"/>
              </a:defRPr>
            </a:lvl2pPr>
            <a:lvl3pPr marL="864000" indent="0" algn="l" defTabSz="914400">
              <a:lnSpc>
                <a:spcPct val="100000"/>
              </a:lnSpc>
              <a:spcBef>
                <a:spcPts val="499"/>
              </a:spcBef>
              <a:buNone/>
              <a:tabLst>
                <a:tab pos="0" algn="l"/>
              </a:tabLst>
              <a:defRPr lang="de-DE" sz="1400" b="0" u="none" strike="noStrike">
                <a:solidFill>
                  <a:schemeClr val="dk2"/>
                </a:solidFill>
                <a:effectLst/>
                <a:uFillTx/>
                <a:latin typeface="Arial"/>
              </a:defRPr>
            </a:lvl3pPr>
            <a:lvl4pPr marL="1224000" indent="0" algn="l" defTabSz="914400">
              <a:lnSpc>
                <a:spcPct val="100000"/>
              </a:lnSpc>
              <a:spcBef>
                <a:spcPts val="499"/>
              </a:spcBef>
              <a:buNone/>
              <a:tabLst>
                <a:tab pos="0" algn="l"/>
              </a:tabLst>
              <a:defRPr lang="de-DE" sz="1400" b="0" u="none" strike="noStrike">
                <a:solidFill>
                  <a:schemeClr val="dk2"/>
                </a:solidFill>
                <a:effectLst/>
                <a:uFillTx/>
                <a:latin typeface="Arial"/>
              </a:defRPr>
            </a:lvl4pPr>
            <a:lvl5pPr marL="1584000" indent="0" algn="l" defTabSz="914400">
              <a:lnSpc>
                <a:spcPct val="100000"/>
              </a:lnSpc>
              <a:spcBef>
                <a:spcPts val="499"/>
              </a:spcBef>
              <a:buNone/>
              <a:tabLst>
                <a:tab pos="0" algn="l"/>
              </a:tabLst>
              <a:defRPr lang="de-DE" sz="1400" b="0" u="none" strike="noStrike">
                <a:solidFill>
                  <a:schemeClr val="dk2"/>
                </a:solidFill>
                <a:effectLst/>
                <a:uFillTx/>
                <a:latin typeface="Arial"/>
              </a:defRPr>
            </a:lvl5pPr>
          </a:lstStyle>
          <a:p>
            <a:pPr indent="0" algn="l" defTabSz="914400">
              <a:lnSpc>
                <a:spcPct val="100000"/>
              </a:lnSpc>
              <a:buNone/>
              <a:tabLst>
                <a:tab pos="0" algn="l"/>
              </a:tabLst>
            </a:pPr>
            <a:r>
              <a:rPr lang="de-DE" sz="1400" b="0" u="none" strike="noStrike">
                <a:solidFill>
                  <a:schemeClr val="accent1"/>
                </a:solidFill>
                <a:effectLst/>
                <a:uFillTx/>
                <a:latin typeface="Arial"/>
              </a:rPr>
              <a:t>Mastertextformat bearbeiten</a:t>
            </a:r>
          </a:p>
          <a:p>
            <a:pPr marL="504000" indent="0" algn="l" defTabSz="914400">
              <a:lnSpc>
                <a:spcPct val="100000"/>
              </a:lnSpc>
              <a:spcBef>
                <a:spcPts val="499"/>
              </a:spcBef>
              <a:buNone/>
              <a:tabLst>
                <a:tab pos="0" algn="l"/>
              </a:tabLst>
            </a:pPr>
            <a:r>
              <a:rPr lang="de-DE" sz="1400" b="0" u="none" strike="noStrike">
                <a:solidFill>
                  <a:schemeClr val="dk2"/>
                </a:solidFill>
                <a:effectLst/>
                <a:uFillTx/>
                <a:latin typeface="Arial"/>
              </a:rPr>
              <a:t>Zweite Ebene</a:t>
            </a:r>
            <a:endParaRPr lang="de-DE" sz="1400" b="0" u="none" strike="noStrike">
              <a:solidFill>
                <a:schemeClr val="accent1"/>
              </a:solidFill>
              <a:effectLst/>
              <a:uFillTx/>
              <a:latin typeface="Arial"/>
            </a:endParaRPr>
          </a:p>
          <a:p>
            <a:pPr marL="864000" indent="0" algn="l" defTabSz="914400">
              <a:lnSpc>
                <a:spcPct val="100000"/>
              </a:lnSpc>
              <a:spcBef>
                <a:spcPts val="499"/>
              </a:spcBef>
              <a:buNone/>
              <a:tabLst>
                <a:tab pos="0" algn="l"/>
              </a:tabLst>
            </a:pPr>
            <a:r>
              <a:rPr lang="de-DE" sz="1400" b="0" u="none" strike="noStrike">
                <a:solidFill>
                  <a:schemeClr val="dk2"/>
                </a:solidFill>
                <a:effectLst/>
                <a:uFillTx/>
                <a:latin typeface="Arial"/>
              </a:rPr>
              <a:t>Dritte Ebene</a:t>
            </a:r>
            <a:endParaRPr lang="de-DE" sz="1400" b="0" u="none" strike="noStrike">
              <a:solidFill>
                <a:schemeClr val="accent1"/>
              </a:solidFill>
              <a:effectLst/>
              <a:uFillTx/>
              <a:latin typeface="Arial"/>
            </a:endParaRPr>
          </a:p>
          <a:p>
            <a:pPr marL="1224000" indent="0" algn="l" defTabSz="914400">
              <a:lnSpc>
                <a:spcPct val="100000"/>
              </a:lnSpc>
              <a:spcBef>
                <a:spcPts val="499"/>
              </a:spcBef>
              <a:buNone/>
              <a:tabLst>
                <a:tab pos="0" algn="l"/>
              </a:tabLst>
            </a:pPr>
            <a:r>
              <a:rPr lang="de-DE" sz="1400" b="0" u="none" strike="noStrike">
                <a:solidFill>
                  <a:schemeClr val="dk2"/>
                </a:solidFill>
                <a:effectLst/>
                <a:uFillTx/>
                <a:latin typeface="Arial"/>
              </a:rPr>
              <a:t>Vierte Ebene</a:t>
            </a:r>
            <a:endParaRPr lang="de-DE" sz="1400" b="0" u="none" strike="noStrike">
              <a:solidFill>
                <a:schemeClr val="accent1"/>
              </a:solidFill>
              <a:effectLst/>
              <a:uFillTx/>
              <a:latin typeface="Arial"/>
            </a:endParaRPr>
          </a:p>
          <a:p>
            <a:pPr marL="1584000" indent="0" algn="l" defTabSz="914400">
              <a:lnSpc>
                <a:spcPct val="100000"/>
              </a:lnSpc>
              <a:spcBef>
                <a:spcPts val="499"/>
              </a:spcBef>
              <a:buNone/>
              <a:tabLst>
                <a:tab pos="0" algn="l"/>
              </a:tabLst>
            </a:pPr>
            <a:r>
              <a:rPr lang="de-DE" sz="1400" b="0" u="none" strike="noStrike">
                <a:solidFill>
                  <a:schemeClr val="dk2"/>
                </a:solidFill>
                <a:effectLst/>
                <a:uFillTx/>
                <a:latin typeface="Arial"/>
              </a:rPr>
              <a:t>Fünfte Ebene</a:t>
            </a:r>
            <a:endParaRPr lang="de-DE" sz="1400" b="0" u="none" strike="noStrike">
              <a:solidFill>
                <a:schemeClr val="accent1"/>
              </a:solidFill>
              <a:effectLst/>
              <a:uFillTx/>
              <a:latin typeface="Arial"/>
            </a:endParaRPr>
          </a:p>
        </p:txBody>
      </p:sp>
      <p:sp>
        <p:nvSpPr>
          <p:cNvPr id="92" name="PlaceHolder 8"/>
          <p:cNvSpPr>
            <a:spLocks noGrp="1"/>
          </p:cNvSpPr>
          <p:nvPr>
            <p:ph type="body"/>
          </p:nvPr>
        </p:nvSpPr>
        <p:spPr>
          <a:xfrm>
            <a:off x="9299520" y="5661000"/>
            <a:ext cx="1799280" cy="899280"/>
          </a:xfrm>
          <a:prstGeom prst="rect">
            <a:avLst/>
          </a:prstGeom>
          <a:noFill/>
          <a:ln w="0">
            <a:noFill/>
          </a:ln>
        </p:spPr>
        <p:txBody>
          <a:bodyPr lIns="90000" tIns="45000" rIns="90000" bIns="45000" anchor="t">
            <a:noAutofit/>
          </a:bodyPr>
          <a:lstStyle>
            <a:lvl1pPr indent="0" algn="l" defTabSz="914400">
              <a:lnSpc>
                <a:spcPct val="100000"/>
              </a:lnSpc>
              <a:buNone/>
              <a:tabLst>
                <a:tab pos="0" algn="l"/>
              </a:tabLst>
              <a:defRPr lang="de-DE" sz="1800" b="0" u="none" strike="noStrike">
                <a:solidFill>
                  <a:schemeClr val="accent1"/>
                </a:solidFill>
                <a:effectLst/>
                <a:uFillTx/>
                <a:latin typeface="Arial"/>
              </a:defRPr>
            </a:lvl1pPr>
          </a:lstStyle>
          <a:p>
            <a:pPr indent="0" algn="l" defTabSz="914400">
              <a:lnSpc>
                <a:spcPct val="100000"/>
              </a:lnSpc>
              <a:buNone/>
              <a:tabLst>
                <a:tab pos="0" algn="l"/>
              </a:tabLst>
            </a:pPr>
            <a:r>
              <a:rPr lang="de-DE" sz="1800" b="0" u="none" strike="noStrike">
                <a:solidFill>
                  <a:schemeClr val="accent1"/>
                </a:solidFill>
                <a:effectLst/>
                <a:uFillTx/>
                <a:latin typeface="Arial"/>
              </a:rPr>
              <a:t>Bild durch Klicken auf Symbol hinzufügen</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Titel mit Grafik">
    <p:spTree>
      <p:nvGrpSpPr>
        <p:cNvPr id="1" name=""/>
        <p:cNvGrpSpPr/>
        <p:nvPr/>
      </p:nvGrpSpPr>
      <p:grpSpPr>
        <a:xfrm>
          <a:off x="0" y="0"/>
          <a:ext cx="0" cy="0"/>
          <a:chOff x="0" y="0"/>
          <a:chExt cx="0" cy="0"/>
        </a:xfrm>
      </p:grpSpPr>
      <p:pic>
        <p:nvPicPr>
          <p:cNvPr id="93" name="Grafik 7" hidden="1">
            <a:extLst>
              <a:ext uri="{C183D7F6-B498-43B3-948B-1728B52AA6E4}">
                <adec:decorative xmlns="" xmlns:adec="http://schemas.microsoft.com/office/drawing/2017/decorative" val="1"/>
              </a:ext>
            </a:extLst>
          </p:cNvPr>
          <p:cNvPicPr/>
          <p:nvPr/>
        </p:nvPicPr>
        <p:blipFill>
          <a:blip r:embed="rId2">
            <a:extLst>
              <a:ext uri="{96DAC541-7B7A-43D3-8B79-37D633B846F1}">
                <asvg:svgBlip xmlns="" xmlns:asvg="http://schemas.microsoft.com/office/drawing/2016/SVG/main" r:embed="rId3"/>
              </a:ext>
            </a:extLst>
          </a:blip>
          <a:stretch/>
        </p:blipFill>
        <p:spPr>
          <a:xfrm>
            <a:off x="442800" y="6493320"/>
            <a:ext cx="1691280" cy="187920"/>
          </a:xfrm>
          <a:prstGeom prst="rect">
            <a:avLst/>
          </a:prstGeom>
          <a:noFill/>
          <a:ln w="0">
            <a:noFill/>
          </a:ln>
        </p:spPr>
      </p:pic>
      <p:pic>
        <p:nvPicPr>
          <p:cNvPr id="94" name="Picture 8" hidden="1"/>
          <p:cNvPicPr/>
          <p:nvPr/>
        </p:nvPicPr>
        <p:blipFill>
          <a:blip r:embed="rId4"/>
          <a:stretch/>
        </p:blipFill>
        <p:spPr>
          <a:xfrm>
            <a:off x="10416600" y="88560"/>
            <a:ext cx="1625400" cy="449280"/>
          </a:xfrm>
          <a:prstGeom prst="rect">
            <a:avLst/>
          </a:prstGeom>
          <a:noFill/>
          <a:ln w="0">
            <a:noFill/>
          </a:ln>
        </p:spPr>
      </p:pic>
      <p:pic>
        <p:nvPicPr>
          <p:cNvPr id="95" name="Grafik 4"/>
          <p:cNvPicPr/>
          <p:nvPr/>
        </p:nvPicPr>
        <p:blipFill>
          <a:blip r:embed="rId2">
            <a:extLst>
              <a:ext uri="{96DAC541-7B7A-43D3-8B79-37D633B846F1}">
                <asvg:svgBlip xmlns="" xmlns:asvg="http://schemas.microsoft.com/office/drawing/2016/SVG/main" r:embed="rId5"/>
              </a:ext>
            </a:extLst>
          </a:blip>
          <a:stretch/>
        </p:blipFill>
        <p:spPr>
          <a:xfrm>
            <a:off x="442800" y="374040"/>
            <a:ext cx="2807280" cy="312480"/>
          </a:xfrm>
          <a:prstGeom prst="rect">
            <a:avLst/>
          </a:prstGeom>
          <a:noFill/>
          <a:ln w="0">
            <a:noFill/>
          </a:ln>
        </p:spPr>
      </p:pic>
      <p:sp>
        <p:nvSpPr>
          <p:cNvPr id="96" name="PlaceHolder 1"/>
          <p:cNvSpPr>
            <a:spLocks noGrp="1"/>
          </p:cNvSpPr>
          <p:nvPr>
            <p:ph type="body"/>
          </p:nvPr>
        </p:nvSpPr>
        <p:spPr>
          <a:xfrm>
            <a:off x="442800" y="4848840"/>
            <a:ext cx="6299280" cy="1691280"/>
          </a:xfrm>
          <a:prstGeom prst="rect">
            <a:avLst/>
          </a:prstGeom>
          <a:noFill/>
          <a:ln w="0">
            <a:noFill/>
          </a:ln>
        </p:spPr>
        <p:txBody>
          <a:bodyPr lIns="0" tIns="0" rIns="0" bIns="0" anchor="b">
            <a:noAutofit/>
          </a:bodyPr>
          <a:lstStyle>
            <a:lvl1pPr indent="0" algn="l" defTabSz="914400">
              <a:lnSpc>
                <a:spcPct val="100000"/>
              </a:lnSpc>
              <a:buNone/>
              <a:tabLst>
                <a:tab pos="0" algn="l"/>
              </a:tabLst>
              <a:defRPr lang="de-DE" sz="1800" b="0" u="none" strike="noStrike">
                <a:solidFill>
                  <a:schemeClr val="dk1"/>
                </a:solidFill>
                <a:effectLst/>
                <a:uFillTx/>
                <a:latin typeface="Arial"/>
              </a:defRPr>
            </a:lvl1pPr>
          </a:lstStyle>
          <a:p>
            <a:pPr indent="0" algn="l" defTabSz="914400">
              <a:lnSpc>
                <a:spcPct val="100000"/>
              </a:lnSpc>
              <a:buNone/>
              <a:tabLst>
                <a:tab pos="0" algn="l"/>
              </a:tabLst>
            </a:pPr>
            <a:r>
              <a:rPr lang="de-DE" sz="1800" b="0" u="none" strike="noStrike">
                <a:solidFill>
                  <a:schemeClr val="dk1"/>
                </a:solidFill>
                <a:effectLst/>
                <a:uFillTx/>
                <a:latin typeface="Arial"/>
              </a:rPr>
              <a:t>Mastertextformat bearbeiten</a:t>
            </a:r>
          </a:p>
        </p:txBody>
      </p:sp>
      <p:sp>
        <p:nvSpPr>
          <p:cNvPr id="97" name="PlaceHolder 2"/>
          <p:cNvSpPr>
            <a:spLocks noGrp="1"/>
          </p:cNvSpPr>
          <p:nvPr>
            <p:ph type="title"/>
          </p:nvPr>
        </p:nvSpPr>
        <p:spPr>
          <a:xfrm>
            <a:off x="442800" y="1881360"/>
            <a:ext cx="6299280" cy="1439280"/>
          </a:xfrm>
          <a:prstGeom prst="rect">
            <a:avLst/>
          </a:prstGeom>
          <a:noFill/>
          <a:ln w="0">
            <a:noFill/>
          </a:ln>
        </p:spPr>
        <p:txBody>
          <a:bodyPr lIns="0" tIns="0" rIns="0" bIns="0" anchor="t">
            <a:noAutofit/>
          </a:bodyPr>
          <a:lstStyle>
            <a:lvl1pPr indent="0" algn="l" defTabSz="914400">
              <a:lnSpc>
                <a:spcPct val="100000"/>
              </a:lnSpc>
              <a:buNone/>
              <a:tabLst>
                <a:tab pos="0" algn="l"/>
              </a:tabLst>
              <a:defRPr lang="de-DE" sz="4800" b="1" u="none" strike="noStrike">
                <a:solidFill>
                  <a:schemeClr val="dk2"/>
                </a:solidFill>
                <a:effectLst/>
                <a:uFillTx/>
                <a:latin typeface="Arial"/>
              </a:defRPr>
            </a:lvl1pPr>
          </a:lstStyle>
          <a:p>
            <a:pPr indent="0" algn="l" defTabSz="914400">
              <a:lnSpc>
                <a:spcPct val="100000"/>
              </a:lnSpc>
              <a:buNone/>
              <a:tabLst>
                <a:tab pos="0" algn="l"/>
              </a:tabLst>
            </a:pPr>
            <a:r>
              <a:rPr lang="de-DE" sz="4800" b="1" u="none" strike="noStrike">
                <a:solidFill>
                  <a:schemeClr val="dk2"/>
                </a:solidFill>
                <a:effectLst/>
                <a:uFillTx/>
                <a:latin typeface="Arial"/>
              </a:rPr>
              <a:t>Mastertitelformat bearbeiten</a:t>
            </a:r>
          </a:p>
        </p:txBody>
      </p:sp>
      <p:pic>
        <p:nvPicPr>
          <p:cNvPr id="98" name="Picture 6"/>
          <p:cNvPicPr/>
          <p:nvPr/>
        </p:nvPicPr>
        <p:blipFill>
          <a:blip r:embed="rId6"/>
          <a:srcRect l="5505" r="18685"/>
          <a:stretch/>
        </p:blipFill>
        <p:spPr>
          <a:xfrm>
            <a:off x="7476120" y="0"/>
            <a:ext cx="4715280" cy="6857280"/>
          </a:xfrm>
          <a:prstGeom prst="rect">
            <a:avLst/>
          </a:prstGeom>
          <a:noFill/>
          <a:ln w="0">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Default 1">
    <p:spTree>
      <p:nvGrpSpPr>
        <p:cNvPr id="1" name=""/>
        <p:cNvGrpSpPr/>
        <p:nvPr/>
      </p:nvGrpSpPr>
      <p:grpSpPr>
        <a:xfrm>
          <a:off x="0" y="0"/>
          <a:ext cx="0" cy="0"/>
          <a:chOff x="0" y="0"/>
          <a:chExt cx="0" cy="0"/>
        </a:xfrm>
      </p:grpSpPr>
      <p:pic>
        <p:nvPicPr>
          <p:cNvPr id="99" name="Grafik 7" hidden="1">
            <a:extLst>
              <a:ext uri="{C183D7F6-B498-43B3-948B-1728B52AA6E4}">
                <adec:decorative xmlns="" xmlns:adec="http://schemas.microsoft.com/office/drawing/2017/decorative" val="1"/>
              </a:ext>
            </a:extLst>
          </p:cNvPr>
          <p:cNvPicPr/>
          <p:nvPr/>
        </p:nvPicPr>
        <p:blipFill>
          <a:blip r:embed="rId2">
            <a:extLst>
              <a:ext uri="{96DAC541-7B7A-43D3-8B79-37D633B846F1}">
                <asvg:svgBlip xmlns="" xmlns:asvg="http://schemas.microsoft.com/office/drawing/2016/SVG/main" r:embed="rId3"/>
              </a:ext>
            </a:extLst>
          </a:blip>
          <a:stretch/>
        </p:blipFill>
        <p:spPr>
          <a:xfrm>
            <a:off x="442800" y="6493320"/>
            <a:ext cx="1691280" cy="187920"/>
          </a:xfrm>
          <a:prstGeom prst="rect">
            <a:avLst/>
          </a:prstGeom>
          <a:noFill/>
          <a:ln w="0">
            <a:noFill/>
          </a:ln>
        </p:spPr>
      </p:pic>
      <p:pic>
        <p:nvPicPr>
          <p:cNvPr id="100" name="Picture 8" hidden="1"/>
          <p:cNvPicPr/>
          <p:nvPr/>
        </p:nvPicPr>
        <p:blipFill>
          <a:blip r:embed="rId4"/>
          <a:stretch/>
        </p:blipFill>
        <p:spPr>
          <a:xfrm>
            <a:off x="10416600" y="88560"/>
            <a:ext cx="1625400" cy="449280"/>
          </a:xfrm>
          <a:prstGeom prst="rect">
            <a:avLst/>
          </a:prstGeom>
          <a:noFill/>
          <a:ln w="0">
            <a:noFill/>
          </a:ln>
        </p:spPr>
      </p:pic>
      <p:sp>
        <p:nvSpPr>
          <p:cNvPr id="101" name="PlaceHolder 1"/>
          <p:cNvSpPr>
            <a:spLocks noGrp="1"/>
          </p:cNvSpPr>
          <p:nvPr>
            <p:ph type="title"/>
          </p:nvPr>
        </p:nvSpPr>
        <p:spPr>
          <a:xfrm>
            <a:off x="442800" y="1882800"/>
            <a:ext cx="11339280" cy="1439280"/>
          </a:xfrm>
          <a:prstGeom prst="rect">
            <a:avLst/>
          </a:prstGeom>
          <a:noFill/>
          <a:ln w="0">
            <a:noFill/>
          </a:ln>
        </p:spPr>
        <p:txBody>
          <a:bodyPr lIns="0" tIns="0" rIns="0" bIns="0" anchor="t">
            <a:noAutofit/>
          </a:bodyPr>
          <a:lstStyle>
            <a:lvl1pPr indent="0" algn="l" defTabSz="914400">
              <a:lnSpc>
                <a:spcPct val="100000"/>
              </a:lnSpc>
              <a:buNone/>
              <a:tabLst>
                <a:tab pos="0" algn="l"/>
              </a:tabLst>
              <a:defRPr lang="de-DE" sz="4800" b="1" u="none" strike="noStrike">
                <a:solidFill>
                  <a:schemeClr val="accent1"/>
                </a:solidFill>
                <a:effectLst/>
                <a:uFillTx/>
                <a:latin typeface="Arial"/>
              </a:defRPr>
            </a:lvl1pPr>
          </a:lstStyle>
          <a:p>
            <a:pPr indent="0" algn="l" defTabSz="914400">
              <a:lnSpc>
                <a:spcPct val="100000"/>
              </a:lnSpc>
              <a:buNone/>
              <a:tabLst>
                <a:tab pos="0" algn="l"/>
              </a:tabLst>
            </a:pPr>
            <a:r>
              <a:rPr lang="de-DE" sz="4800" b="1" u="none" strike="noStrike">
                <a:solidFill>
                  <a:schemeClr val="accent1"/>
                </a:solidFill>
                <a:effectLst/>
                <a:uFillTx/>
                <a:latin typeface="Arial"/>
              </a:rPr>
              <a:t>Mastertitelformat bearbeiten</a:t>
            </a:r>
          </a:p>
        </p:txBody>
      </p:sp>
      <p:sp>
        <p:nvSpPr>
          <p:cNvPr id="102" name="PlaceHolder 2"/>
          <p:cNvSpPr>
            <a:spLocks noGrp="1"/>
          </p:cNvSpPr>
          <p:nvPr>
            <p:ph type="body"/>
          </p:nvPr>
        </p:nvSpPr>
        <p:spPr>
          <a:xfrm>
            <a:off x="442800" y="3430800"/>
            <a:ext cx="11339280" cy="971280"/>
          </a:xfrm>
          <a:prstGeom prst="rect">
            <a:avLst/>
          </a:prstGeom>
          <a:noFill/>
          <a:ln w="0">
            <a:noFill/>
          </a:ln>
        </p:spPr>
        <p:txBody>
          <a:bodyPr lIns="0" tIns="0" rIns="0" bIns="0" anchor="t">
            <a:noAutofit/>
          </a:bodyPr>
          <a:lstStyle>
            <a:lvl1pPr indent="0" algn="l" defTabSz="914400">
              <a:lnSpc>
                <a:spcPts val="2801"/>
              </a:lnSpc>
              <a:spcBef>
                <a:spcPts val="499"/>
              </a:spcBef>
              <a:buNone/>
              <a:tabLst>
                <a:tab pos="0" algn="l"/>
              </a:tabLst>
              <a:defRPr lang="de-DE" sz="2400" b="0" u="none" strike="noStrike">
                <a:solidFill>
                  <a:schemeClr val="accent1"/>
                </a:solidFill>
                <a:effectLst/>
                <a:uFillTx/>
                <a:latin typeface="Arial"/>
              </a:defRPr>
            </a:lvl1pPr>
          </a:lstStyle>
          <a:p>
            <a:pPr indent="0" algn="l" defTabSz="914400">
              <a:lnSpc>
                <a:spcPts val="2801"/>
              </a:lnSpc>
              <a:spcBef>
                <a:spcPts val="499"/>
              </a:spcBef>
              <a:buNone/>
              <a:tabLst>
                <a:tab pos="0" algn="l"/>
              </a:tabLst>
            </a:pPr>
            <a:r>
              <a:rPr lang="de-DE" sz="2400" b="0" u="none" strike="noStrike">
                <a:solidFill>
                  <a:schemeClr val="accent1"/>
                </a:solidFill>
                <a:effectLst/>
                <a:uFillTx/>
                <a:latin typeface="Arial"/>
              </a:rPr>
              <a:t>Mastertextformat bearbeiten</a:t>
            </a:r>
          </a:p>
        </p:txBody>
      </p:sp>
      <p:sp>
        <p:nvSpPr>
          <p:cNvPr id="103" name="PlaceHolder 3"/>
          <p:cNvSpPr>
            <a:spLocks noGrp="1"/>
          </p:cNvSpPr>
          <p:nvPr>
            <p:ph type="dt" idx="24"/>
          </p:nvPr>
        </p:nvSpPr>
        <p:spPr>
          <a:xfrm>
            <a:off x="9248040" y="6462000"/>
            <a:ext cx="1439280" cy="179280"/>
          </a:xfrm>
          <a:prstGeom prst="rect">
            <a:avLst/>
          </a:prstGeom>
          <a:noFill/>
          <a:ln w="0">
            <a:noFill/>
          </a:ln>
        </p:spPr>
        <p:txBody>
          <a:bodyPr lIns="36000" tIns="0" rIns="0" bIns="0" anchor="t">
            <a:noAutofit/>
          </a:bodyPr>
          <a:lstStyle>
            <a:lvl1pPr indent="0" algn="l" defTabSz="914400">
              <a:lnSpc>
                <a:spcPct val="100000"/>
              </a:lnSpc>
              <a:buNone/>
              <a:tabLst>
                <a:tab pos="0" algn="l"/>
              </a:tabLst>
              <a:defRPr lang="de-DE" sz="900" b="0" u="none" strike="noStrike">
                <a:solidFill>
                  <a:schemeClr val="accent1"/>
                </a:solidFill>
                <a:effectLst/>
                <a:uFillTx/>
                <a:latin typeface="Arial"/>
              </a:defRPr>
            </a:lvl1pPr>
          </a:lstStyle>
          <a:p>
            <a:pPr indent="0" algn="l" defTabSz="914400">
              <a:lnSpc>
                <a:spcPct val="100000"/>
              </a:lnSpc>
              <a:buNone/>
              <a:tabLst>
                <a:tab pos="0" algn="l"/>
              </a:tabLst>
            </a:pPr>
            <a:r>
              <a:rPr lang="de-DE" sz="900" b="0" u="none" strike="noStrike">
                <a:solidFill>
                  <a:schemeClr val="accent1"/>
                </a:solidFill>
                <a:effectLst/>
                <a:uFillTx/>
                <a:latin typeface="Arial"/>
              </a:rPr>
              <a:t>7. May 2026</a:t>
            </a:r>
            <a:endParaRPr lang="de-DE" sz="900" b="0" u="none" strike="noStrike">
              <a:solidFill>
                <a:srgbClr val="000000"/>
              </a:solidFill>
              <a:effectLst/>
              <a:uFillTx/>
              <a:latin typeface="Calibri"/>
            </a:endParaRPr>
          </a:p>
        </p:txBody>
      </p:sp>
      <p:sp>
        <p:nvSpPr>
          <p:cNvPr id="104" name="PlaceHolder 4"/>
          <p:cNvSpPr>
            <a:spLocks noGrp="1"/>
          </p:cNvSpPr>
          <p:nvPr>
            <p:ph type="ftr" idx="25"/>
          </p:nvPr>
        </p:nvSpPr>
        <p:spPr>
          <a:xfrm>
            <a:off x="2980800" y="6462000"/>
            <a:ext cx="6263280" cy="179280"/>
          </a:xfrm>
          <a:prstGeom prst="rect">
            <a:avLst/>
          </a:prstGeom>
          <a:noFill/>
          <a:ln w="0">
            <a:noFill/>
          </a:ln>
        </p:spPr>
        <p:txBody>
          <a:bodyPr lIns="0" tIns="0" rIns="0" bIns="0" anchor="t">
            <a:noAutofit/>
          </a:bodyPr>
          <a:lstStyle>
            <a:lvl1pPr indent="0" algn="r" defTabSz="914400">
              <a:lnSpc>
                <a:spcPct val="100000"/>
              </a:lnSpc>
              <a:buNone/>
              <a:tabLst>
                <a:tab pos="0" algn="l"/>
              </a:tabLst>
              <a:defRPr lang="de-DE" sz="900" b="0" u="none" strike="noStrike">
                <a:solidFill>
                  <a:schemeClr val="accent1"/>
                </a:solidFill>
                <a:effectLst/>
                <a:uFillTx/>
                <a:latin typeface="Arial"/>
              </a:defRPr>
            </a:lvl1pPr>
          </a:lstStyle>
          <a:p>
            <a:pPr indent="0" algn="r" defTabSz="914400">
              <a:lnSpc>
                <a:spcPct val="100000"/>
              </a:lnSpc>
              <a:buNone/>
              <a:tabLst>
                <a:tab pos="0" algn="l"/>
              </a:tabLst>
            </a:pPr>
            <a:r>
              <a:rPr lang="de-DE" sz="900" b="0" u="none" strike="noStrike">
                <a:solidFill>
                  <a:schemeClr val="accent1"/>
                </a:solidFill>
                <a:effectLst/>
                <a:uFillTx/>
                <a:latin typeface="Arial"/>
              </a:rPr>
              <a:t>Dedden et al. | EGU 2026 – HS2.4.1 | 7. May 2026</a:t>
            </a:r>
            <a:endParaRPr lang="de-DE" sz="900" b="0" u="none" strike="noStrike">
              <a:solidFill>
                <a:srgbClr val="000000"/>
              </a:solidFill>
              <a:effectLst/>
              <a:uFillTx/>
              <a:latin typeface="Calibri"/>
            </a:endParaRPr>
          </a:p>
        </p:txBody>
      </p:sp>
      <p:sp>
        <p:nvSpPr>
          <p:cNvPr id="105" name="PlaceHolder 5"/>
          <p:cNvSpPr>
            <a:spLocks noGrp="1"/>
          </p:cNvSpPr>
          <p:nvPr>
            <p:ph type="sldNum" idx="26"/>
          </p:nvPr>
        </p:nvSpPr>
        <p:spPr>
          <a:xfrm>
            <a:off x="11423880" y="6462360"/>
            <a:ext cx="359280" cy="179280"/>
          </a:xfrm>
          <a:prstGeom prst="rect">
            <a:avLst/>
          </a:prstGeom>
          <a:noFill/>
          <a:ln w="0">
            <a:noFill/>
          </a:ln>
        </p:spPr>
        <p:txBody>
          <a:bodyPr lIns="0" tIns="0" rIns="0" bIns="0" anchor="t">
            <a:noAutofit/>
          </a:bodyPr>
          <a:lstStyle>
            <a:lvl1pPr indent="0" algn="r" defTabSz="914400">
              <a:lnSpc>
                <a:spcPct val="100000"/>
              </a:lnSpc>
              <a:buNone/>
              <a:tabLst>
                <a:tab pos="0" algn="l"/>
              </a:tabLst>
              <a:defRPr lang="de-DE" sz="900" b="0" u="none" strike="noStrike">
                <a:solidFill>
                  <a:schemeClr val="accent1"/>
                </a:solidFill>
                <a:effectLst/>
                <a:uFillTx/>
                <a:latin typeface="Arial"/>
              </a:defRPr>
            </a:lvl1pPr>
          </a:lstStyle>
          <a:p>
            <a:pPr indent="0" algn="r" defTabSz="914400">
              <a:lnSpc>
                <a:spcPct val="100000"/>
              </a:lnSpc>
              <a:buNone/>
              <a:tabLst>
                <a:tab pos="0" algn="l"/>
              </a:tabLst>
            </a:pPr>
            <a:fld id="{AEE2A6CB-8D11-4374-9C05-D38F6E39FD4E}" type="slidenum">
              <a:rPr lang="de-DE" sz="900" b="0" u="none" strike="noStrike">
                <a:solidFill>
                  <a:schemeClr val="accent1"/>
                </a:solidFill>
                <a:effectLst/>
                <a:uFillTx/>
                <a:latin typeface="Arial"/>
              </a:rPr>
              <a:t>‹Nr.›</a:t>
            </a:fld>
            <a:endParaRPr lang="de-DE" sz="900" b="0" u="none" strike="noStrike">
              <a:solidFill>
                <a:srgbClr val="000000"/>
              </a:solidFill>
              <a:effectLst/>
              <a:uFillTx/>
              <a:latin typeface="Calibri"/>
            </a:endParaRPr>
          </a:p>
        </p:txBody>
      </p:sp>
      <p:pic>
        <p:nvPicPr>
          <p:cNvPr id="106" name="Grafik 3">
            <a:extLst>
              <a:ext uri="{C183D7F6-B498-43B3-948B-1728B52AA6E4}">
                <adec:decorative xmlns="" xmlns:adec="http://schemas.microsoft.com/office/drawing/2017/decorative" val="1"/>
              </a:ext>
            </a:extLst>
          </p:cNvPr>
          <p:cNvPicPr/>
          <p:nvPr/>
        </p:nvPicPr>
        <p:blipFill>
          <a:blip r:embed="rId5">
            <a:alphaModFix amt="30000"/>
          </a:blip>
          <a:srcRect r="14889" b="9397"/>
          <a:stretch/>
        </p:blipFill>
        <p:spPr>
          <a:xfrm>
            <a:off x="6095880" y="368280"/>
            <a:ext cx="6095160" cy="6489000"/>
          </a:xfrm>
          <a:prstGeom prst="rect">
            <a:avLst/>
          </a:prstGeom>
          <a:noFill/>
          <a:ln w="0">
            <a:noFill/>
          </a:ln>
        </p:spPr>
      </p:pic>
      <p:pic>
        <p:nvPicPr>
          <p:cNvPr id="107" name="Grafik 7">
            <a:extLst>
              <a:ext uri="{C183D7F6-B498-43B3-948B-1728B52AA6E4}">
                <adec:decorative xmlns="" xmlns:adec="http://schemas.microsoft.com/office/drawing/2017/decorative" val="1"/>
              </a:ext>
            </a:extLst>
          </p:cNvPr>
          <p:cNvPicPr/>
          <p:nvPr/>
        </p:nvPicPr>
        <p:blipFill>
          <a:blip r:embed="rId2">
            <a:extLst>
              <a:ext uri="{96DAC541-7B7A-43D3-8B79-37D633B846F1}">
                <asvg:svgBlip xmlns="" xmlns:asvg="http://schemas.microsoft.com/office/drawing/2016/SVG/main" r:embed="rId3"/>
              </a:ext>
            </a:extLst>
          </a:blip>
          <a:stretch/>
        </p:blipFill>
        <p:spPr>
          <a:xfrm>
            <a:off x="442800" y="6493320"/>
            <a:ext cx="1691280" cy="187920"/>
          </a:xfrm>
          <a:prstGeom prst="rect">
            <a:avLst/>
          </a:prstGeom>
          <a:noFill/>
          <a:ln w="0">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Agenda einspaltig">
    <p:spTree>
      <p:nvGrpSpPr>
        <p:cNvPr id="1" name=""/>
        <p:cNvGrpSpPr/>
        <p:nvPr/>
      </p:nvGrpSpPr>
      <p:grpSpPr>
        <a:xfrm>
          <a:off x="0" y="0"/>
          <a:ext cx="0" cy="0"/>
          <a:chOff x="0" y="0"/>
          <a:chExt cx="0" cy="0"/>
        </a:xfrm>
      </p:grpSpPr>
      <p:pic>
        <p:nvPicPr>
          <p:cNvPr id="108" name="Grafik 7">
            <a:extLst>
              <a:ext uri="{C183D7F6-B498-43B3-948B-1728B52AA6E4}">
                <adec:decorative xmlns="" xmlns:adec="http://schemas.microsoft.com/office/drawing/2017/decorative" val="1"/>
              </a:ext>
            </a:extLst>
          </p:cNvPr>
          <p:cNvPicPr/>
          <p:nvPr/>
        </p:nvPicPr>
        <p:blipFill>
          <a:blip r:embed="rId2">
            <a:extLst>
              <a:ext uri="{96DAC541-7B7A-43D3-8B79-37D633B846F1}">
                <asvg:svgBlip xmlns="" xmlns:asvg="http://schemas.microsoft.com/office/drawing/2016/SVG/main" r:embed="rId3"/>
              </a:ext>
            </a:extLst>
          </a:blip>
          <a:stretch/>
        </p:blipFill>
        <p:spPr>
          <a:xfrm>
            <a:off x="442800" y="6493320"/>
            <a:ext cx="1691280" cy="187920"/>
          </a:xfrm>
          <a:prstGeom prst="rect">
            <a:avLst/>
          </a:prstGeom>
          <a:noFill/>
          <a:ln w="0">
            <a:noFill/>
          </a:ln>
        </p:spPr>
      </p:pic>
      <p:pic>
        <p:nvPicPr>
          <p:cNvPr id="109" name="Picture 8"/>
          <p:cNvPicPr/>
          <p:nvPr/>
        </p:nvPicPr>
        <p:blipFill>
          <a:blip r:embed="rId4"/>
          <a:stretch/>
        </p:blipFill>
        <p:spPr>
          <a:xfrm>
            <a:off x="10416600" y="88560"/>
            <a:ext cx="1625400" cy="449280"/>
          </a:xfrm>
          <a:prstGeom prst="rect">
            <a:avLst/>
          </a:prstGeom>
          <a:noFill/>
          <a:ln w="0">
            <a:noFill/>
          </a:ln>
        </p:spPr>
      </p:pic>
      <p:sp>
        <p:nvSpPr>
          <p:cNvPr id="110" name="PlaceHolder 1"/>
          <p:cNvSpPr>
            <a:spLocks noGrp="1"/>
          </p:cNvSpPr>
          <p:nvPr>
            <p:ph type="title"/>
          </p:nvPr>
        </p:nvSpPr>
        <p:spPr>
          <a:xfrm>
            <a:off x="442800" y="88560"/>
            <a:ext cx="9852120" cy="1008000"/>
          </a:xfrm>
          <a:prstGeom prst="rect">
            <a:avLst/>
          </a:prstGeom>
          <a:noFill/>
          <a:ln w="0">
            <a:noFill/>
          </a:ln>
        </p:spPr>
        <p:txBody>
          <a:bodyPr lIns="0" tIns="0" rIns="0" bIns="0" anchor="ctr">
            <a:noAutofit/>
          </a:bodyPr>
          <a:lstStyle>
            <a:lvl1pPr indent="0" algn="l" defTabSz="914400">
              <a:lnSpc>
                <a:spcPts val="3200"/>
              </a:lnSpc>
              <a:buNone/>
              <a:tabLst>
                <a:tab pos="0" algn="l"/>
              </a:tabLst>
              <a:defRPr lang="en-US" sz="2600" b="1" u="none" strike="noStrike">
                <a:solidFill>
                  <a:schemeClr val="accent1"/>
                </a:solidFill>
                <a:effectLst/>
                <a:uFillTx/>
                <a:latin typeface="Arial"/>
              </a:defRPr>
            </a:lvl1pPr>
          </a:lstStyle>
          <a:p>
            <a:pPr indent="0" algn="l" defTabSz="914400">
              <a:lnSpc>
                <a:spcPts val="3200"/>
              </a:lnSpc>
              <a:buNone/>
              <a:tabLst>
                <a:tab pos="0" algn="l"/>
              </a:tabLst>
            </a:pPr>
            <a:r>
              <a:rPr lang="en-US" sz="2600" b="1" u="none" strike="noStrike">
                <a:solidFill>
                  <a:schemeClr val="accent1"/>
                </a:solidFill>
                <a:effectLst/>
                <a:uFillTx/>
                <a:latin typeface="Arial"/>
              </a:rPr>
              <a:t>Click to edit Master title style</a:t>
            </a:r>
          </a:p>
        </p:txBody>
      </p:sp>
      <p:cxnSp>
        <p:nvCxnSpPr>
          <p:cNvPr id="111" name="Gerader Verbinder 4">
            <a:extLst>
              <a:ext uri="{C183D7F6-B498-43B3-948B-1728B52AA6E4}">
                <adec:decorative xmlns="" xmlns:adec="http://schemas.microsoft.com/office/drawing/2017/decorative" val="1"/>
              </a:ext>
            </a:extLst>
          </p:cNvPr>
          <p:cNvCxnSpPr/>
          <p:nvPr/>
        </p:nvCxnSpPr>
        <p:spPr>
          <a:xfrm>
            <a:off x="442800" y="1333440"/>
            <a:ext cx="11349720" cy="720"/>
          </a:xfrm>
          <a:prstGeom prst="straightConnector1">
            <a:avLst/>
          </a:prstGeom>
          <a:ln w="25400">
            <a:solidFill>
              <a:srgbClr val="344A9A"/>
            </a:solidFill>
            <a:round/>
          </a:ln>
        </p:spPr>
      </p:cxnSp>
      <p:cxnSp>
        <p:nvCxnSpPr>
          <p:cNvPr id="112" name="Gerader Verbinder 12">
            <a:extLst>
              <a:ext uri="{C183D7F6-B498-43B3-948B-1728B52AA6E4}">
                <adec:decorative xmlns="" xmlns:adec="http://schemas.microsoft.com/office/drawing/2017/decorative" val="1"/>
              </a:ext>
            </a:extLst>
          </p:cNvPr>
          <p:cNvCxnSpPr/>
          <p:nvPr/>
        </p:nvCxnSpPr>
        <p:spPr>
          <a:xfrm>
            <a:off x="442800" y="6225480"/>
            <a:ext cx="11349720" cy="720"/>
          </a:xfrm>
          <a:prstGeom prst="straightConnector1">
            <a:avLst/>
          </a:prstGeom>
          <a:ln w="25400">
            <a:solidFill>
              <a:srgbClr val="344A9A"/>
            </a:solidFill>
            <a:round/>
          </a:ln>
        </p:spPr>
      </p:cxnSp>
      <p:sp>
        <p:nvSpPr>
          <p:cNvPr id="113" name="PlaceHolder 2"/>
          <p:cNvSpPr>
            <a:spLocks noGrp="1"/>
          </p:cNvSpPr>
          <p:nvPr>
            <p:ph type="body"/>
          </p:nvPr>
        </p:nvSpPr>
        <p:spPr>
          <a:xfrm>
            <a:off x="442800" y="1333800"/>
            <a:ext cx="11340360" cy="4866120"/>
          </a:xfrm>
          <a:prstGeom prst="rect">
            <a:avLst/>
          </a:prstGeom>
          <a:noFill/>
          <a:ln w="0">
            <a:noFill/>
          </a:ln>
        </p:spPr>
        <p:txBody>
          <a:bodyPr lIns="0" tIns="108000" rIns="0" bIns="0" anchor="t">
            <a:noAutofit/>
          </a:bodyPr>
          <a:lstStyle>
            <a:lvl1pPr indent="0" algn="l" defTabSz="914400">
              <a:lnSpc>
                <a:spcPts val="2801"/>
              </a:lnSpc>
              <a:spcBef>
                <a:spcPts val="499"/>
              </a:spcBef>
              <a:buNone/>
              <a:tabLst>
                <a:tab pos="0" algn="l"/>
              </a:tabLst>
              <a:defRPr lang="en-US" sz="1800" b="0" u="none" strike="noStrike">
                <a:solidFill>
                  <a:srgbClr val="000000"/>
                </a:solidFill>
                <a:effectLst/>
                <a:uFillTx/>
                <a:latin typeface="Arial"/>
              </a:defRPr>
            </a:lvl1pPr>
            <a:lvl2pPr indent="0" algn="l" defTabSz="914400">
              <a:lnSpc>
                <a:spcPts val="2801"/>
              </a:lnSpc>
              <a:spcBef>
                <a:spcPts val="499"/>
              </a:spcBef>
              <a:buNone/>
              <a:tabLst>
                <a:tab pos="0" algn="l"/>
              </a:tabLst>
              <a:defRPr lang="en-US" sz="1800" b="0" u="none" strike="noStrike">
                <a:solidFill>
                  <a:srgbClr val="000000"/>
                </a:solidFill>
                <a:effectLst/>
                <a:uFillTx/>
                <a:latin typeface="Arial"/>
              </a:defRPr>
            </a:lvl2pPr>
            <a:lvl3pPr indent="0" algn="l" defTabSz="914400">
              <a:lnSpc>
                <a:spcPts val="2801"/>
              </a:lnSpc>
              <a:spcBef>
                <a:spcPts val="499"/>
              </a:spcBef>
              <a:buNone/>
              <a:tabLst>
                <a:tab pos="0" algn="l"/>
              </a:tabLst>
              <a:defRPr lang="en-US" sz="1800" b="0" u="none" strike="noStrike">
                <a:solidFill>
                  <a:srgbClr val="000000"/>
                </a:solidFill>
                <a:effectLst/>
                <a:uFillTx/>
                <a:latin typeface="Arial"/>
              </a:defRPr>
            </a:lvl3pPr>
            <a:lvl4pPr indent="0" algn="l" defTabSz="914400">
              <a:lnSpc>
                <a:spcPts val="2801"/>
              </a:lnSpc>
              <a:spcBef>
                <a:spcPts val="499"/>
              </a:spcBef>
              <a:buNone/>
              <a:tabLst>
                <a:tab pos="0" algn="l"/>
              </a:tabLst>
              <a:defRPr lang="en-US" sz="1800" b="0" u="none" strike="noStrike">
                <a:solidFill>
                  <a:srgbClr val="000000"/>
                </a:solidFill>
                <a:effectLst/>
                <a:uFillTx/>
                <a:latin typeface="Arial"/>
              </a:defRPr>
            </a:lvl4pPr>
            <a:lvl5pPr indent="0" algn="l" defTabSz="914400">
              <a:lnSpc>
                <a:spcPts val="2801"/>
              </a:lnSpc>
              <a:spcBef>
                <a:spcPts val="499"/>
              </a:spcBef>
              <a:buNone/>
              <a:tabLst>
                <a:tab pos="0" algn="l"/>
              </a:tabLst>
              <a:defRPr lang="en-US" sz="1800" b="0" u="none" strike="noStrike">
                <a:solidFill>
                  <a:srgbClr val="000000"/>
                </a:solidFill>
                <a:effectLst/>
                <a:uFillTx/>
                <a:latin typeface="Arial"/>
              </a:defRPr>
            </a:lvl5pPr>
          </a:lstStyle>
          <a:p>
            <a:pPr indent="0" algn="l" defTabSz="914400">
              <a:lnSpc>
                <a:spcPts val="2801"/>
              </a:lnSpc>
              <a:spcBef>
                <a:spcPts val="499"/>
              </a:spcBef>
              <a:buNone/>
              <a:tabLst>
                <a:tab pos="0" algn="l"/>
              </a:tabLst>
            </a:pPr>
            <a:r>
              <a:rPr lang="en-US" sz="1800" b="0" u="none" strike="noStrike">
                <a:solidFill>
                  <a:srgbClr val="000000"/>
                </a:solidFill>
                <a:effectLst/>
                <a:uFillTx/>
                <a:latin typeface="Arial"/>
              </a:rPr>
              <a:t>Edit Master text styles</a:t>
            </a:r>
          </a:p>
          <a:p>
            <a:pPr indent="0" algn="l" defTabSz="914400">
              <a:lnSpc>
                <a:spcPts val="2801"/>
              </a:lnSpc>
              <a:spcBef>
                <a:spcPts val="499"/>
              </a:spcBef>
              <a:buNone/>
              <a:tabLst>
                <a:tab pos="0" algn="l"/>
              </a:tabLst>
            </a:pPr>
            <a:r>
              <a:rPr lang="en-US" sz="1800" b="0" u="none" strike="noStrike">
                <a:solidFill>
                  <a:srgbClr val="000000"/>
                </a:solidFill>
                <a:effectLst/>
                <a:uFillTx/>
                <a:latin typeface="Arial"/>
              </a:rPr>
              <a:t>Second level</a:t>
            </a:r>
          </a:p>
          <a:p>
            <a:pPr indent="0" algn="l" defTabSz="914400">
              <a:lnSpc>
                <a:spcPts val="2801"/>
              </a:lnSpc>
              <a:spcBef>
                <a:spcPts val="499"/>
              </a:spcBef>
              <a:buNone/>
              <a:tabLst>
                <a:tab pos="0" algn="l"/>
              </a:tabLst>
            </a:pPr>
            <a:r>
              <a:rPr lang="en-US" sz="1800" b="0" u="none" strike="noStrike">
                <a:solidFill>
                  <a:srgbClr val="000000"/>
                </a:solidFill>
                <a:effectLst/>
                <a:uFillTx/>
                <a:latin typeface="Arial"/>
              </a:rPr>
              <a:t>Third level</a:t>
            </a:r>
          </a:p>
          <a:p>
            <a:pPr indent="0" algn="l" defTabSz="914400">
              <a:lnSpc>
                <a:spcPts val="2801"/>
              </a:lnSpc>
              <a:spcBef>
                <a:spcPts val="499"/>
              </a:spcBef>
              <a:buNone/>
              <a:tabLst>
                <a:tab pos="0" algn="l"/>
              </a:tabLst>
            </a:pPr>
            <a:r>
              <a:rPr lang="en-US" sz="1800" b="0" u="none" strike="noStrike">
                <a:solidFill>
                  <a:srgbClr val="000000"/>
                </a:solidFill>
                <a:effectLst/>
                <a:uFillTx/>
                <a:latin typeface="Arial"/>
              </a:rPr>
              <a:t>Fourth level</a:t>
            </a:r>
          </a:p>
          <a:p>
            <a:pPr indent="0" algn="l" defTabSz="914400">
              <a:lnSpc>
                <a:spcPts val="2801"/>
              </a:lnSpc>
              <a:spcBef>
                <a:spcPts val="499"/>
              </a:spcBef>
              <a:buNone/>
              <a:tabLst>
                <a:tab pos="0" algn="l"/>
              </a:tabLst>
            </a:pPr>
            <a:r>
              <a:rPr lang="en-US" sz="1800" b="0" u="none" strike="noStrike">
                <a:solidFill>
                  <a:srgbClr val="000000"/>
                </a:solidFill>
                <a:effectLst/>
                <a:uFillTx/>
                <a:latin typeface="Arial"/>
              </a:rPr>
              <a:t>Fifth level</a:t>
            </a:r>
          </a:p>
        </p:txBody>
      </p:sp>
      <p:sp>
        <p:nvSpPr>
          <p:cNvPr id="114" name="PlaceHolder 3"/>
          <p:cNvSpPr>
            <a:spLocks noGrp="1"/>
          </p:cNvSpPr>
          <p:nvPr>
            <p:ph type="dt" idx="27"/>
          </p:nvPr>
        </p:nvSpPr>
        <p:spPr>
          <a:xfrm>
            <a:off x="9248040" y="6462000"/>
            <a:ext cx="1439280" cy="179280"/>
          </a:xfrm>
          <a:prstGeom prst="rect">
            <a:avLst/>
          </a:prstGeom>
          <a:noFill/>
          <a:ln w="0">
            <a:noFill/>
          </a:ln>
        </p:spPr>
        <p:txBody>
          <a:bodyPr lIns="36000" tIns="0" rIns="0" bIns="0" anchor="t">
            <a:noAutofit/>
          </a:bodyPr>
          <a:lstStyle>
            <a:lvl1pPr indent="0" algn="l" defTabSz="914400">
              <a:lnSpc>
                <a:spcPct val="100000"/>
              </a:lnSpc>
              <a:buNone/>
              <a:tabLst>
                <a:tab pos="0" algn="l"/>
              </a:tabLst>
              <a:defRPr lang="de-DE" sz="900" b="0" u="none" strike="noStrike">
                <a:solidFill>
                  <a:schemeClr val="accent1"/>
                </a:solidFill>
                <a:effectLst/>
                <a:uFillTx/>
                <a:latin typeface="Arial"/>
              </a:defRPr>
            </a:lvl1pPr>
          </a:lstStyle>
          <a:p>
            <a:pPr indent="0" algn="l" defTabSz="914400">
              <a:lnSpc>
                <a:spcPct val="100000"/>
              </a:lnSpc>
              <a:buNone/>
              <a:tabLst>
                <a:tab pos="0" algn="l"/>
              </a:tabLst>
            </a:pPr>
            <a:r>
              <a:rPr lang="de-DE" sz="900" b="0" u="none" strike="noStrike">
                <a:solidFill>
                  <a:schemeClr val="accent1"/>
                </a:solidFill>
                <a:effectLst/>
                <a:uFillTx/>
                <a:latin typeface="Arial"/>
              </a:rPr>
              <a:t>7. May 2026</a:t>
            </a:r>
            <a:endParaRPr lang="de-DE" sz="900" b="0" u="none" strike="noStrike">
              <a:solidFill>
                <a:srgbClr val="000000"/>
              </a:solidFill>
              <a:effectLst/>
              <a:uFillTx/>
              <a:latin typeface="Calibri"/>
            </a:endParaRPr>
          </a:p>
        </p:txBody>
      </p:sp>
      <p:sp>
        <p:nvSpPr>
          <p:cNvPr id="115" name="PlaceHolder 4"/>
          <p:cNvSpPr>
            <a:spLocks noGrp="1"/>
          </p:cNvSpPr>
          <p:nvPr>
            <p:ph type="ftr" idx="28"/>
          </p:nvPr>
        </p:nvSpPr>
        <p:spPr>
          <a:xfrm>
            <a:off x="2980800" y="6462000"/>
            <a:ext cx="6263280" cy="179280"/>
          </a:xfrm>
          <a:prstGeom prst="rect">
            <a:avLst/>
          </a:prstGeom>
          <a:noFill/>
          <a:ln w="0">
            <a:noFill/>
          </a:ln>
        </p:spPr>
        <p:txBody>
          <a:bodyPr lIns="0" tIns="0" rIns="0" bIns="0" anchor="t">
            <a:noAutofit/>
          </a:bodyPr>
          <a:lstStyle>
            <a:lvl1pPr indent="0" algn="r" defTabSz="914400">
              <a:lnSpc>
                <a:spcPct val="100000"/>
              </a:lnSpc>
              <a:buNone/>
              <a:tabLst>
                <a:tab pos="0" algn="l"/>
              </a:tabLst>
              <a:defRPr lang="de-DE" sz="900" b="0" u="none" strike="noStrike">
                <a:solidFill>
                  <a:schemeClr val="accent1"/>
                </a:solidFill>
                <a:effectLst/>
                <a:uFillTx/>
                <a:latin typeface="Arial"/>
              </a:defRPr>
            </a:lvl1pPr>
          </a:lstStyle>
          <a:p>
            <a:pPr indent="0" algn="r" defTabSz="914400">
              <a:lnSpc>
                <a:spcPct val="100000"/>
              </a:lnSpc>
              <a:buNone/>
              <a:tabLst>
                <a:tab pos="0" algn="l"/>
              </a:tabLst>
            </a:pPr>
            <a:r>
              <a:rPr lang="de-DE" sz="900" b="0" u="none" strike="noStrike">
                <a:solidFill>
                  <a:schemeClr val="accent1"/>
                </a:solidFill>
                <a:effectLst/>
                <a:uFillTx/>
                <a:latin typeface="Arial"/>
              </a:rPr>
              <a:t>Dedden et al. | EGU 2026 – HS2.4.1 | 7. May 2026</a:t>
            </a:r>
            <a:endParaRPr lang="de-DE" sz="900" b="0" u="none" strike="noStrike">
              <a:solidFill>
                <a:srgbClr val="000000"/>
              </a:solidFill>
              <a:effectLst/>
              <a:uFillTx/>
              <a:latin typeface="Calibri"/>
            </a:endParaRPr>
          </a:p>
        </p:txBody>
      </p:sp>
      <p:sp>
        <p:nvSpPr>
          <p:cNvPr id="116" name="PlaceHolder 5"/>
          <p:cNvSpPr>
            <a:spLocks noGrp="1"/>
          </p:cNvSpPr>
          <p:nvPr>
            <p:ph type="sldNum" idx="29"/>
          </p:nvPr>
        </p:nvSpPr>
        <p:spPr>
          <a:xfrm>
            <a:off x="11423880" y="6462360"/>
            <a:ext cx="359280" cy="179280"/>
          </a:xfrm>
          <a:prstGeom prst="rect">
            <a:avLst/>
          </a:prstGeom>
          <a:noFill/>
          <a:ln w="0">
            <a:noFill/>
          </a:ln>
        </p:spPr>
        <p:txBody>
          <a:bodyPr lIns="0" tIns="0" rIns="0" bIns="0" anchor="t">
            <a:noAutofit/>
          </a:bodyPr>
          <a:lstStyle>
            <a:lvl1pPr indent="0" algn="r" defTabSz="914400">
              <a:lnSpc>
                <a:spcPct val="100000"/>
              </a:lnSpc>
              <a:buNone/>
              <a:tabLst>
                <a:tab pos="0" algn="l"/>
              </a:tabLst>
              <a:defRPr lang="de-DE" sz="900" b="0" u="none" strike="noStrike">
                <a:solidFill>
                  <a:schemeClr val="accent1"/>
                </a:solidFill>
                <a:effectLst/>
                <a:uFillTx/>
                <a:latin typeface="Arial"/>
              </a:defRPr>
            </a:lvl1pPr>
          </a:lstStyle>
          <a:p>
            <a:pPr indent="0" algn="r" defTabSz="914400">
              <a:lnSpc>
                <a:spcPct val="100000"/>
              </a:lnSpc>
              <a:buNone/>
              <a:tabLst>
                <a:tab pos="0" algn="l"/>
              </a:tabLst>
            </a:pPr>
            <a:fld id="{4F6E5A1F-EE47-43E4-B8D7-4A32AE457BDE}" type="slidenum">
              <a:rPr lang="de-DE" sz="900" b="0" u="none" strike="noStrike">
                <a:solidFill>
                  <a:schemeClr val="accent1"/>
                </a:solidFill>
                <a:effectLst/>
                <a:uFillTx/>
                <a:latin typeface="Arial"/>
              </a:rPr>
              <a:t>‹Nr.›</a:t>
            </a:fld>
            <a:endParaRPr lang="de-DE" sz="900" b="0" u="none" strike="noStrike">
              <a:solidFill>
                <a:srgbClr val="000000"/>
              </a:solidFill>
              <a:effectLst/>
              <a:uFillTx/>
              <a:latin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Agenda zweispaltig">
    <p:spTree>
      <p:nvGrpSpPr>
        <p:cNvPr id="1" name=""/>
        <p:cNvGrpSpPr/>
        <p:nvPr/>
      </p:nvGrpSpPr>
      <p:grpSpPr>
        <a:xfrm>
          <a:off x="0" y="0"/>
          <a:ext cx="0" cy="0"/>
          <a:chOff x="0" y="0"/>
          <a:chExt cx="0" cy="0"/>
        </a:xfrm>
      </p:grpSpPr>
      <p:pic>
        <p:nvPicPr>
          <p:cNvPr id="117" name="Grafik 7">
            <a:extLst>
              <a:ext uri="{C183D7F6-B498-43B3-948B-1728B52AA6E4}">
                <adec:decorative xmlns="" xmlns:adec="http://schemas.microsoft.com/office/drawing/2017/decorative" val="1"/>
              </a:ext>
            </a:extLst>
          </p:cNvPr>
          <p:cNvPicPr/>
          <p:nvPr/>
        </p:nvPicPr>
        <p:blipFill>
          <a:blip r:embed="rId2">
            <a:extLst>
              <a:ext uri="{96DAC541-7B7A-43D3-8B79-37D633B846F1}">
                <asvg:svgBlip xmlns="" xmlns:asvg="http://schemas.microsoft.com/office/drawing/2016/SVG/main" r:embed="rId3"/>
              </a:ext>
            </a:extLst>
          </a:blip>
          <a:stretch/>
        </p:blipFill>
        <p:spPr>
          <a:xfrm>
            <a:off x="442800" y="6493320"/>
            <a:ext cx="1691280" cy="187920"/>
          </a:xfrm>
          <a:prstGeom prst="rect">
            <a:avLst/>
          </a:prstGeom>
          <a:noFill/>
          <a:ln w="0">
            <a:noFill/>
          </a:ln>
        </p:spPr>
      </p:pic>
      <p:pic>
        <p:nvPicPr>
          <p:cNvPr id="118" name="Picture 8"/>
          <p:cNvPicPr/>
          <p:nvPr/>
        </p:nvPicPr>
        <p:blipFill>
          <a:blip r:embed="rId4"/>
          <a:stretch/>
        </p:blipFill>
        <p:spPr>
          <a:xfrm>
            <a:off x="10416600" y="88560"/>
            <a:ext cx="1625400" cy="449280"/>
          </a:xfrm>
          <a:prstGeom prst="rect">
            <a:avLst/>
          </a:prstGeom>
          <a:noFill/>
          <a:ln w="0">
            <a:noFill/>
          </a:ln>
        </p:spPr>
      </p:pic>
      <p:sp>
        <p:nvSpPr>
          <p:cNvPr id="119" name="PlaceHolder 1"/>
          <p:cNvSpPr>
            <a:spLocks noGrp="1"/>
          </p:cNvSpPr>
          <p:nvPr>
            <p:ph type="title"/>
          </p:nvPr>
        </p:nvSpPr>
        <p:spPr>
          <a:xfrm>
            <a:off x="442800" y="88560"/>
            <a:ext cx="9852120" cy="1008000"/>
          </a:xfrm>
          <a:prstGeom prst="rect">
            <a:avLst/>
          </a:prstGeom>
          <a:noFill/>
          <a:ln w="0">
            <a:noFill/>
          </a:ln>
        </p:spPr>
        <p:txBody>
          <a:bodyPr lIns="0" tIns="0" rIns="0" bIns="0" anchor="ctr">
            <a:noAutofit/>
          </a:bodyPr>
          <a:lstStyle>
            <a:lvl1pPr indent="0" algn="l" defTabSz="914400">
              <a:lnSpc>
                <a:spcPts val="3200"/>
              </a:lnSpc>
              <a:buNone/>
              <a:tabLst>
                <a:tab pos="0" algn="l"/>
              </a:tabLst>
              <a:defRPr lang="en-US" sz="2600" b="1" u="none" strike="noStrike">
                <a:solidFill>
                  <a:schemeClr val="accent1"/>
                </a:solidFill>
                <a:effectLst/>
                <a:uFillTx/>
                <a:latin typeface="Arial"/>
              </a:defRPr>
            </a:lvl1pPr>
          </a:lstStyle>
          <a:p>
            <a:pPr indent="0" algn="l" defTabSz="914400">
              <a:lnSpc>
                <a:spcPts val="3200"/>
              </a:lnSpc>
              <a:buNone/>
              <a:tabLst>
                <a:tab pos="0" algn="l"/>
              </a:tabLst>
            </a:pPr>
            <a:r>
              <a:rPr lang="en-US" sz="2600" b="1" u="none" strike="noStrike">
                <a:solidFill>
                  <a:schemeClr val="accent1"/>
                </a:solidFill>
                <a:effectLst/>
                <a:uFillTx/>
                <a:latin typeface="Arial"/>
              </a:rPr>
              <a:t>Click to edit Master title style</a:t>
            </a:r>
          </a:p>
        </p:txBody>
      </p:sp>
      <p:cxnSp>
        <p:nvCxnSpPr>
          <p:cNvPr id="120" name="Gerader Verbinder 4">
            <a:extLst>
              <a:ext uri="{C183D7F6-B498-43B3-948B-1728B52AA6E4}">
                <adec:decorative xmlns="" xmlns:adec="http://schemas.microsoft.com/office/drawing/2017/decorative" val="1"/>
              </a:ext>
            </a:extLst>
          </p:cNvPr>
          <p:cNvCxnSpPr/>
          <p:nvPr/>
        </p:nvCxnSpPr>
        <p:spPr>
          <a:xfrm>
            <a:off x="442800" y="1326240"/>
            <a:ext cx="11349720" cy="720"/>
          </a:xfrm>
          <a:prstGeom prst="straightConnector1">
            <a:avLst/>
          </a:prstGeom>
          <a:ln w="25400">
            <a:solidFill>
              <a:srgbClr val="344A9A"/>
            </a:solidFill>
            <a:round/>
          </a:ln>
        </p:spPr>
      </p:cxnSp>
      <p:cxnSp>
        <p:nvCxnSpPr>
          <p:cNvPr id="121" name="Gerader Verbinder 12">
            <a:extLst>
              <a:ext uri="{C183D7F6-B498-43B3-948B-1728B52AA6E4}">
                <adec:decorative xmlns="" xmlns:adec="http://schemas.microsoft.com/office/drawing/2017/decorative" val="1"/>
              </a:ext>
            </a:extLst>
          </p:cNvPr>
          <p:cNvCxnSpPr/>
          <p:nvPr/>
        </p:nvCxnSpPr>
        <p:spPr>
          <a:xfrm>
            <a:off x="442800" y="6232680"/>
            <a:ext cx="11349720" cy="720"/>
          </a:xfrm>
          <a:prstGeom prst="straightConnector1">
            <a:avLst/>
          </a:prstGeom>
          <a:ln w="25400">
            <a:solidFill>
              <a:srgbClr val="344A9A"/>
            </a:solidFill>
            <a:round/>
          </a:ln>
        </p:spPr>
      </p:cxnSp>
      <p:sp>
        <p:nvSpPr>
          <p:cNvPr id="122" name="PlaceHolder 2"/>
          <p:cNvSpPr>
            <a:spLocks noGrp="1"/>
          </p:cNvSpPr>
          <p:nvPr>
            <p:ph type="body"/>
          </p:nvPr>
        </p:nvSpPr>
        <p:spPr>
          <a:xfrm>
            <a:off x="442800" y="1326600"/>
            <a:ext cx="11340360" cy="4910040"/>
          </a:xfrm>
          <a:prstGeom prst="rect">
            <a:avLst/>
          </a:prstGeom>
          <a:noFill/>
          <a:ln w="0">
            <a:noFill/>
          </a:ln>
        </p:spPr>
        <p:txBody>
          <a:bodyPr lIns="0" tIns="108000" rIns="0" bIns="0" numCol="2" spcCol="360000" anchor="t">
            <a:noAutofit/>
          </a:bodyPr>
          <a:lstStyle>
            <a:lvl1pPr indent="0" algn="l" defTabSz="914400">
              <a:lnSpc>
                <a:spcPts val="2801"/>
              </a:lnSpc>
              <a:spcBef>
                <a:spcPts val="499"/>
              </a:spcBef>
              <a:buNone/>
              <a:tabLst>
                <a:tab pos="0" algn="l"/>
              </a:tabLst>
              <a:defRPr lang="en-US" sz="1800" b="0" u="none" strike="noStrike">
                <a:solidFill>
                  <a:srgbClr val="000000"/>
                </a:solidFill>
                <a:effectLst/>
                <a:uFillTx/>
                <a:latin typeface="Arial"/>
              </a:defRPr>
            </a:lvl1pPr>
            <a:lvl2pPr indent="0" algn="l" defTabSz="914400">
              <a:lnSpc>
                <a:spcPts val="2801"/>
              </a:lnSpc>
              <a:spcBef>
                <a:spcPts val="499"/>
              </a:spcBef>
              <a:buNone/>
              <a:tabLst>
                <a:tab pos="0" algn="l"/>
              </a:tabLst>
              <a:defRPr lang="en-US" sz="1800" b="0" u="none" strike="noStrike">
                <a:solidFill>
                  <a:srgbClr val="000000"/>
                </a:solidFill>
                <a:effectLst/>
                <a:uFillTx/>
                <a:latin typeface="Arial"/>
              </a:defRPr>
            </a:lvl2pPr>
            <a:lvl3pPr indent="0" algn="l" defTabSz="914400">
              <a:lnSpc>
                <a:spcPts val="2801"/>
              </a:lnSpc>
              <a:spcBef>
                <a:spcPts val="499"/>
              </a:spcBef>
              <a:buNone/>
              <a:tabLst>
                <a:tab pos="0" algn="l"/>
              </a:tabLst>
              <a:defRPr lang="en-US" sz="1800" b="0" u="none" strike="noStrike">
                <a:solidFill>
                  <a:srgbClr val="000000"/>
                </a:solidFill>
                <a:effectLst/>
                <a:uFillTx/>
                <a:latin typeface="Arial"/>
              </a:defRPr>
            </a:lvl3pPr>
            <a:lvl4pPr indent="0" algn="l" defTabSz="914400">
              <a:lnSpc>
                <a:spcPts val="2801"/>
              </a:lnSpc>
              <a:spcBef>
                <a:spcPts val="499"/>
              </a:spcBef>
              <a:buNone/>
              <a:tabLst>
                <a:tab pos="0" algn="l"/>
              </a:tabLst>
              <a:defRPr lang="en-US" sz="1800" b="0" u="none" strike="noStrike">
                <a:solidFill>
                  <a:srgbClr val="000000"/>
                </a:solidFill>
                <a:effectLst/>
                <a:uFillTx/>
                <a:latin typeface="Arial"/>
              </a:defRPr>
            </a:lvl4pPr>
            <a:lvl5pPr indent="0" algn="l" defTabSz="914400">
              <a:lnSpc>
                <a:spcPts val="2801"/>
              </a:lnSpc>
              <a:spcBef>
                <a:spcPts val="499"/>
              </a:spcBef>
              <a:buNone/>
              <a:tabLst>
                <a:tab pos="0" algn="l"/>
              </a:tabLst>
              <a:defRPr lang="en-US" sz="1800" b="0" u="none" strike="noStrike">
                <a:solidFill>
                  <a:srgbClr val="000000"/>
                </a:solidFill>
                <a:effectLst/>
                <a:uFillTx/>
                <a:latin typeface="Arial"/>
              </a:defRPr>
            </a:lvl5pPr>
          </a:lstStyle>
          <a:p>
            <a:pPr indent="0" algn="l" defTabSz="914400">
              <a:lnSpc>
                <a:spcPts val="2801"/>
              </a:lnSpc>
              <a:spcBef>
                <a:spcPts val="499"/>
              </a:spcBef>
              <a:buNone/>
              <a:tabLst>
                <a:tab pos="0" algn="l"/>
              </a:tabLst>
            </a:pPr>
            <a:r>
              <a:rPr lang="en-US" sz="1800" b="0" u="none" strike="noStrike">
                <a:solidFill>
                  <a:srgbClr val="000000"/>
                </a:solidFill>
                <a:effectLst/>
                <a:uFillTx/>
                <a:latin typeface="Arial"/>
              </a:rPr>
              <a:t>Edit Master text styles</a:t>
            </a:r>
          </a:p>
          <a:p>
            <a:pPr indent="0" algn="l" defTabSz="914400">
              <a:lnSpc>
                <a:spcPts val="2801"/>
              </a:lnSpc>
              <a:spcBef>
                <a:spcPts val="499"/>
              </a:spcBef>
              <a:buNone/>
              <a:tabLst>
                <a:tab pos="0" algn="l"/>
              </a:tabLst>
            </a:pPr>
            <a:r>
              <a:rPr lang="en-US" sz="1800" b="0" u="none" strike="noStrike">
                <a:solidFill>
                  <a:srgbClr val="000000"/>
                </a:solidFill>
                <a:effectLst/>
                <a:uFillTx/>
                <a:latin typeface="Arial"/>
              </a:rPr>
              <a:t>Second level</a:t>
            </a:r>
          </a:p>
          <a:p>
            <a:pPr indent="0" algn="l" defTabSz="914400">
              <a:lnSpc>
                <a:spcPts val="2801"/>
              </a:lnSpc>
              <a:spcBef>
                <a:spcPts val="499"/>
              </a:spcBef>
              <a:buNone/>
              <a:tabLst>
                <a:tab pos="0" algn="l"/>
              </a:tabLst>
            </a:pPr>
            <a:r>
              <a:rPr lang="en-US" sz="1800" b="0" u="none" strike="noStrike">
                <a:solidFill>
                  <a:srgbClr val="000000"/>
                </a:solidFill>
                <a:effectLst/>
                <a:uFillTx/>
                <a:latin typeface="Arial"/>
              </a:rPr>
              <a:t>Third level</a:t>
            </a:r>
          </a:p>
          <a:p>
            <a:pPr indent="0" algn="l" defTabSz="914400">
              <a:lnSpc>
                <a:spcPts val="2801"/>
              </a:lnSpc>
              <a:spcBef>
                <a:spcPts val="499"/>
              </a:spcBef>
              <a:buNone/>
              <a:tabLst>
                <a:tab pos="0" algn="l"/>
              </a:tabLst>
            </a:pPr>
            <a:r>
              <a:rPr lang="en-US" sz="1800" b="0" u="none" strike="noStrike">
                <a:solidFill>
                  <a:srgbClr val="000000"/>
                </a:solidFill>
                <a:effectLst/>
                <a:uFillTx/>
                <a:latin typeface="Arial"/>
              </a:rPr>
              <a:t>Fourth level</a:t>
            </a:r>
          </a:p>
          <a:p>
            <a:pPr indent="0" algn="l" defTabSz="914400">
              <a:lnSpc>
                <a:spcPts val="2801"/>
              </a:lnSpc>
              <a:spcBef>
                <a:spcPts val="499"/>
              </a:spcBef>
              <a:buNone/>
              <a:tabLst>
                <a:tab pos="0" algn="l"/>
              </a:tabLst>
            </a:pPr>
            <a:r>
              <a:rPr lang="en-US" sz="1800" b="0" u="none" strike="noStrike">
                <a:solidFill>
                  <a:srgbClr val="000000"/>
                </a:solidFill>
                <a:effectLst/>
                <a:uFillTx/>
                <a:latin typeface="Arial"/>
              </a:rPr>
              <a:t>Fifth level</a:t>
            </a:r>
          </a:p>
        </p:txBody>
      </p:sp>
      <p:sp>
        <p:nvSpPr>
          <p:cNvPr id="123" name="PlaceHolder 3"/>
          <p:cNvSpPr>
            <a:spLocks noGrp="1"/>
          </p:cNvSpPr>
          <p:nvPr>
            <p:ph type="dt" idx="30"/>
          </p:nvPr>
        </p:nvSpPr>
        <p:spPr>
          <a:xfrm>
            <a:off x="9248040" y="6462000"/>
            <a:ext cx="1439280" cy="179280"/>
          </a:xfrm>
          <a:prstGeom prst="rect">
            <a:avLst/>
          </a:prstGeom>
          <a:noFill/>
          <a:ln w="0">
            <a:noFill/>
          </a:ln>
        </p:spPr>
        <p:txBody>
          <a:bodyPr lIns="36000" tIns="0" rIns="0" bIns="0" anchor="t">
            <a:noAutofit/>
          </a:bodyPr>
          <a:lstStyle>
            <a:lvl1pPr indent="0" algn="l" defTabSz="914400">
              <a:lnSpc>
                <a:spcPct val="100000"/>
              </a:lnSpc>
              <a:buNone/>
              <a:tabLst>
                <a:tab pos="0" algn="l"/>
              </a:tabLst>
              <a:defRPr lang="de-DE" sz="900" b="0" u="none" strike="noStrike">
                <a:solidFill>
                  <a:schemeClr val="accent1"/>
                </a:solidFill>
                <a:effectLst/>
                <a:uFillTx/>
                <a:latin typeface="Arial"/>
              </a:defRPr>
            </a:lvl1pPr>
          </a:lstStyle>
          <a:p>
            <a:pPr indent="0" algn="l" defTabSz="914400">
              <a:lnSpc>
                <a:spcPct val="100000"/>
              </a:lnSpc>
              <a:buNone/>
              <a:tabLst>
                <a:tab pos="0" algn="l"/>
              </a:tabLst>
            </a:pPr>
            <a:r>
              <a:rPr lang="de-DE" sz="900" b="0" u="none" strike="noStrike">
                <a:solidFill>
                  <a:schemeClr val="accent1"/>
                </a:solidFill>
                <a:effectLst/>
                <a:uFillTx/>
                <a:latin typeface="Arial"/>
              </a:rPr>
              <a:t>7. May 2026</a:t>
            </a:r>
            <a:endParaRPr lang="de-DE" sz="900" b="0" u="none" strike="noStrike">
              <a:solidFill>
                <a:srgbClr val="000000"/>
              </a:solidFill>
              <a:effectLst/>
              <a:uFillTx/>
              <a:latin typeface="Calibri"/>
            </a:endParaRPr>
          </a:p>
        </p:txBody>
      </p:sp>
      <p:sp>
        <p:nvSpPr>
          <p:cNvPr id="124" name="PlaceHolder 4"/>
          <p:cNvSpPr>
            <a:spLocks noGrp="1"/>
          </p:cNvSpPr>
          <p:nvPr>
            <p:ph type="ftr" idx="31"/>
          </p:nvPr>
        </p:nvSpPr>
        <p:spPr>
          <a:xfrm>
            <a:off x="2980800" y="6462000"/>
            <a:ext cx="6263280" cy="179280"/>
          </a:xfrm>
          <a:prstGeom prst="rect">
            <a:avLst/>
          </a:prstGeom>
          <a:noFill/>
          <a:ln w="0">
            <a:noFill/>
          </a:ln>
        </p:spPr>
        <p:txBody>
          <a:bodyPr lIns="0" tIns="0" rIns="0" bIns="0" anchor="t">
            <a:noAutofit/>
          </a:bodyPr>
          <a:lstStyle>
            <a:lvl1pPr indent="0" algn="r" defTabSz="914400">
              <a:lnSpc>
                <a:spcPct val="100000"/>
              </a:lnSpc>
              <a:buNone/>
              <a:tabLst>
                <a:tab pos="0" algn="l"/>
              </a:tabLst>
              <a:defRPr lang="de-DE" sz="900" b="0" u="none" strike="noStrike">
                <a:solidFill>
                  <a:schemeClr val="accent1"/>
                </a:solidFill>
                <a:effectLst/>
                <a:uFillTx/>
                <a:latin typeface="Arial"/>
              </a:defRPr>
            </a:lvl1pPr>
          </a:lstStyle>
          <a:p>
            <a:pPr indent="0" algn="r" defTabSz="914400">
              <a:lnSpc>
                <a:spcPct val="100000"/>
              </a:lnSpc>
              <a:buNone/>
              <a:tabLst>
                <a:tab pos="0" algn="l"/>
              </a:tabLst>
            </a:pPr>
            <a:r>
              <a:rPr lang="de-DE" sz="900" b="0" u="none" strike="noStrike">
                <a:solidFill>
                  <a:schemeClr val="accent1"/>
                </a:solidFill>
                <a:effectLst/>
                <a:uFillTx/>
                <a:latin typeface="Arial"/>
              </a:rPr>
              <a:t>Dedden et al. | EGU 2026 – HS2.4.1 | 7. May 2026</a:t>
            </a:r>
            <a:endParaRPr lang="de-DE" sz="900" b="0" u="none" strike="noStrike">
              <a:solidFill>
                <a:srgbClr val="000000"/>
              </a:solidFill>
              <a:effectLst/>
              <a:uFillTx/>
              <a:latin typeface="Calibri"/>
            </a:endParaRPr>
          </a:p>
        </p:txBody>
      </p:sp>
      <p:sp>
        <p:nvSpPr>
          <p:cNvPr id="125" name="PlaceHolder 5"/>
          <p:cNvSpPr>
            <a:spLocks noGrp="1"/>
          </p:cNvSpPr>
          <p:nvPr>
            <p:ph type="sldNum" idx="32"/>
          </p:nvPr>
        </p:nvSpPr>
        <p:spPr>
          <a:xfrm>
            <a:off x="11423880" y="6462360"/>
            <a:ext cx="359280" cy="179280"/>
          </a:xfrm>
          <a:prstGeom prst="rect">
            <a:avLst/>
          </a:prstGeom>
          <a:noFill/>
          <a:ln w="0">
            <a:noFill/>
          </a:ln>
        </p:spPr>
        <p:txBody>
          <a:bodyPr lIns="0" tIns="0" rIns="0" bIns="0" anchor="t">
            <a:noAutofit/>
          </a:bodyPr>
          <a:lstStyle>
            <a:lvl1pPr indent="0" algn="r" defTabSz="914400">
              <a:lnSpc>
                <a:spcPct val="100000"/>
              </a:lnSpc>
              <a:buNone/>
              <a:tabLst>
                <a:tab pos="0" algn="l"/>
              </a:tabLst>
              <a:defRPr lang="de-DE" sz="900" b="0" u="none" strike="noStrike">
                <a:solidFill>
                  <a:schemeClr val="accent1"/>
                </a:solidFill>
                <a:effectLst/>
                <a:uFillTx/>
                <a:latin typeface="Arial"/>
              </a:defRPr>
            </a:lvl1pPr>
          </a:lstStyle>
          <a:p>
            <a:pPr indent="0" algn="r" defTabSz="914400">
              <a:lnSpc>
                <a:spcPct val="100000"/>
              </a:lnSpc>
              <a:buNone/>
              <a:tabLst>
                <a:tab pos="0" algn="l"/>
              </a:tabLst>
            </a:pPr>
            <a:fld id="{C39D5FAE-8FE6-4F9D-9ED0-E37EDC7084DD}" type="slidenum">
              <a:rPr lang="de-DE" sz="900" b="0" u="none" strike="noStrike">
                <a:solidFill>
                  <a:schemeClr val="accent1"/>
                </a:solidFill>
                <a:effectLst/>
                <a:uFillTx/>
                <a:latin typeface="Arial"/>
              </a:rPr>
              <a:t>‹Nr.›</a:t>
            </a:fld>
            <a:endParaRPr lang="de-DE" sz="900" b="0" u="none" strike="noStrike">
              <a:solidFill>
                <a:srgbClr val="000000"/>
              </a:solidFill>
              <a:effectLst/>
              <a:uFillTx/>
              <a:latin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Default 2">
    <p:spTree>
      <p:nvGrpSpPr>
        <p:cNvPr id="1" name=""/>
        <p:cNvGrpSpPr/>
        <p:nvPr/>
      </p:nvGrpSpPr>
      <p:grpSpPr>
        <a:xfrm>
          <a:off x="0" y="0"/>
          <a:ext cx="0" cy="0"/>
          <a:chOff x="0" y="0"/>
          <a:chExt cx="0" cy="0"/>
        </a:xfrm>
      </p:grpSpPr>
      <p:pic>
        <p:nvPicPr>
          <p:cNvPr id="126" name="Grafik 7">
            <a:extLst>
              <a:ext uri="{C183D7F6-B498-43B3-948B-1728B52AA6E4}">
                <adec:decorative xmlns="" xmlns:adec="http://schemas.microsoft.com/office/drawing/2017/decorative" val="1"/>
              </a:ext>
            </a:extLst>
          </p:cNvPr>
          <p:cNvPicPr/>
          <p:nvPr/>
        </p:nvPicPr>
        <p:blipFill>
          <a:blip r:embed="rId2">
            <a:extLst>
              <a:ext uri="{96DAC541-7B7A-43D3-8B79-37D633B846F1}">
                <asvg:svgBlip xmlns="" xmlns:asvg="http://schemas.microsoft.com/office/drawing/2016/SVG/main" r:embed="rId3"/>
              </a:ext>
            </a:extLst>
          </a:blip>
          <a:stretch/>
        </p:blipFill>
        <p:spPr>
          <a:xfrm>
            <a:off x="442800" y="6493320"/>
            <a:ext cx="1691280" cy="187920"/>
          </a:xfrm>
          <a:prstGeom prst="rect">
            <a:avLst/>
          </a:prstGeom>
          <a:noFill/>
          <a:ln w="0">
            <a:noFill/>
          </a:ln>
        </p:spPr>
      </p:pic>
      <p:pic>
        <p:nvPicPr>
          <p:cNvPr id="127" name="Picture 8"/>
          <p:cNvPicPr/>
          <p:nvPr/>
        </p:nvPicPr>
        <p:blipFill>
          <a:blip r:embed="rId4"/>
          <a:stretch/>
        </p:blipFill>
        <p:spPr>
          <a:xfrm>
            <a:off x="10416600" y="88560"/>
            <a:ext cx="1625400" cy="449280"/>
          </a:xfrm>
          <a:prstGeom prst="rect">
            <a:avLst/>
          </a:prstGeom>
          <a:noFill/>
          <a:ln w="0">
            <a:noFill/>
          </a:ln>
        </p:spPr>
      </p:pic>
      <p:sp>
        <p:nvSpPr>
          <p:cNvPr id="128" name="PlaceHolder 1"/>
          <p:cNvSpPr>
            <a:spLocks noGrp="1"/>
          </p:cNvSpPr>
          <p:nvPr>
            <p:ph type="title"/>
          </p:nvPr>
        </p:nvSpPr>
        <p:spPr>
          <a:xfrm>
            <a:off x="442800" y="88560"/>
            <a:ext cx="9852120" cy="1008000"/>
          </a:xfrm>
          <a:prstGeom prst="rect">
            <a:avLst/>
          </a:prstGeom>
          <a:noFill/>
          <a:ln w="0">
            <a:noFill/>
          </a:ln>
        </p:spPr>
        <p:txBody>
          <a:bodyPr lIns="0" tIns="0" rIns="0" bIns="0" anchor="ctr">
            <a:noAutofit/>
          </a:bodyPr>
          <a:lstStyle>
            <a:lvl1pPr indent="0" algn="l" defTabSz="914400">
              <a:lnSpc>
                <a:spcPts val="3200"/>
              </a:lnSpc>
              <a:buNone/>
              <a:tabLst>
                <a:tab pos="0" algn="l"/>
              </a:tabLst>
              <a:defRPr lang="en-US" sz="2600" b="1" u="none" strike="noStrike">
                <a:solidFill>
                  <a:schemeClr val="accent1"/>
                </a:solidFill>
                <a:effectLst/>
                <a:uFillTx/>
                <a:latin typeface="Arial"/>
              </a:defRPr>
            </a:lvl1pPr>
          </a:lstStyle>
          <a:p>
            <a:pPr indent="0" algn="l" defTabSz="914400">
              <a:lnSpc>
                <a:spcPts val="3200"/>
              </a:lnSpc>
              <a:buNone/>
              <a:tabLst>
                <a:tab pos="0" algn="l"/>
              </a:tabLst>
            </a:pPr>
            <a:r>
              <a:rPr lang="en-US" sz="2600" b="1" u="none" strike="noStrike">
                <a:solidFill>
                  <a:schemeClr val="accent1"/>
                </a:solidFill>
                <a:effectLst/>
                <a:uFillTx/>
                <a:latin typeface="Arial"/>
              </a:rPr>
              <a:t>Click to edit Master title style</a:t>
            </a:r>
          </a:p>
        </p:txBody>
      </p:sp>
      <p:sp>
        <p:nvSpPr>
          <p:cNvPr id="129" name="PlaceHolder 2"/>
          <p:cNvSpPr>
            <a:spLocks noGrp="1"/>
          </p:cNvSpPr>
          <p:nvPr>
            <p:ph type="dt" idx="33"/>
          </p:nvPr>
        </p:nvSpPr>
        <p:spPr>
          <a:xfrm>
            <a:off x="9248040" y="6462000"/>
            <a:ext cx="1439280" cy="179280"/>
          </a:xfrm>
          <a:prstGeom prst="rect">
            <a:avLst/>
          </a:prstGeom>
          <a:noFill/>
          <a:ln w="0">
            <a:noFill/>
          </a:ln>
        </p:spPr>
        <p:txBody>
          <a:bodyPr lIns="36000" tIns="0" rIns="0" bIns="0" anchor="t">
            <a:noAutofit/>
          </a:bodyPr>
          <a:lstStyle>
            <a:lvl1pPr indent="0" algn="l" defTabSz="914400">
              <a:lnSpc>
                <a:spcPct val="100000"/>
              </a:lnSpc>
              <a:buNone/>
              <a:tabLst>
                <a:tab pos="0" algn="l"/>
              </a:tabLst>
              <a:defRPr lang="de-DE" sz="900" b="0" u="none" strike="noStrike">
                <a:solidFill>
                  <a:schemeClr val="accent1"/>
                </a:solidFill>
                <a:effectLst/>
                <a:uFillTx/>
                <a:latin typeface="Arial"/>
              </a:defRPr>
            </a:lvl1pPr>
          </a:lstStyle>
          <a:p>
            <a:pPr indent="0" algn="l" defTabSz="914400">
              <a:lnSpc>
                <a:spcPct val="100000"/>
              </a:lnSpc>
              <a:buNone/>
              <a:tabLst>
                <a:tab pos="0" algn="l"/>
              </a:tabLst>
            </a:pPr>
            <a:r>
              <a:rPr lang="de-DE" sz="900" b="0" u="none" strike="noStrike">
                <a:solidFill>
                  <a:schemeClr val="accent1"/>
                </a:solidFill>
                <a:effectLst/>
                <a:uFillTx/>
                <a:latin typeface="Arial"/>
              </a:rPr>
              <a:t>7. May 2026</a:t>
            </a:r>
            <a:endParaRPr lang="de-DE" sz="900" b="0" u="none" strike="noStrike">
              <a:solidFill>
                <a:srgbClr val="000000"/>
              </a:solidFill>
              <a:effectLst/>
              <a:uFillTx/>
              <a:latin typeface="Calibri"/>
            </a:endParaRPr>
          </a:p>
        </p:txBody>
      </p:sp>
      <p:sp>
        <p:nvSpPr>
          <p:cNvPr id="130" name="PlaceHolder 3"/>
          <p:cNvSpPr>
            <a:spLocks noGrp="1"/>
          </p:cNvSpPr>
          <p:nvPr>
            <p:ph type="ftr" idx="34"/>
          </p:nvPr>
        </p:nvSpPr>
        <p:spPr>
          <a:xfrm>
            <a:off x="2980800" y="6462000"/>
            <a:ext cx="6263280" cy="179280"/>
          </a:xfrm>
          <a:prstGeom prst="rect">
            <a:avLst/>
          </a:prstGeom>
          <a:noFill/>
          <a:ln w="0">
            <a:noFill/>
          </a:ln>
        </p:spPr>
        <p:txBody>
          <a:bodyPr lIns="0" tIns="0" rIns="0" bIns="0" anchor="t">
            <a:noAutofit/>
          </a:bodyPr>
          <a:lstStyle>
            <a:lvl1pPr indent="0" algn="r" defTabSz="914400">
              <a:lnSpc>
                <a:spcPct val="100000"/>
              </a:lnSpc>
              <a:buNone/>
              <a:tabLst>
                <a:tab pos="0" algn="l"/>
              </a:tabLst>
              <a:defRPr lang="de-DE" sz="900" b="0" u="none" strike="noStrike">
                <a:solidFill>
                  <a:schemeClr val="accent1"/>
                </a:solidFill>
                <a:effectLst/>
                <a:uFillTx/>
                <a:latin typeface="Arial"/>
              </a:defRPr>
            </a:lvl1pPr>
          </a:lstStyle>
          <a:p>
            <a:pPr indent="0" algn="r" defTabSz="914400">
              <a:lnSpc>
                <a:spcPct val="100000"/>
              </a:lnSpc>
              <a:buNone/>
              <a:tabLst>
                <a:tab pos="0" algn="l"/>
              </a:tabLst>
            </a:pPr>
            <a:r>
              <a:rPr lang="de-DE" sz="900" b="0" u="none" strike="noStrike">
                <a:solidFill>
                  <a:schemeClr val="accent1"/>
                </a:solidFill>
                <a:effectLst/>
                <a:uFillTx/>
                <a:latin typeface="Arial"/>
              </a:rPr>
              <a:t>Dedden et al. | EGU 2026 – HS2.4.1 | 7. May 2026</a:t>
            </a:r>
            <a:endParaRPr lang="de-DE" sz="900" b="0" u="none" strike="noStrike">
              <a:solidFill>
                <a:srgbClr val="000000"/>
              </a:solidFill>
              <a:effectLst/>
              <a:uFillTx/>
              <a:latin typeface="Calibri"/>
            </a:endParaRPr>
          </a:p>
        </p:txBody>
      </p:sp>
      <p:sp>
        <p:nvSpPr>
          <p:cNvPr id="131" name="PlaceHolder 4"/>
          <p:cNvSpPr>
            <a:spLocks noGrp="1"/>
          </p:cNvSpPr>
          <p:nvPr>
            <p:ph type="sldNum" idx="35"/>
          </p:nvPr>
        </p:nvSpPr>
        <p:spPr>
          <a:xfrm>
            <a:off x="11423880" y="6462360"/>
            <a:ext cx="359280" cy="179280"/>
          </a:xfrm>
          <a:prstGeom prst="rect">
            <a:avLst/>
          </a:prstGeom>
          <a:noFill/>
          <a:ln w="0">
            <a:noFill/>
          </a:ln>
        </p:spPr>
        <p:txBody>
          <a:bodyPr lIns="0" tIns="0" rIns="0" bIns="0" anchor="t">
            <a:noAutofit/>
          </a:bodyPr>
          <a:lstStyle>
            <a:lvl1pPr indent="0" algn="r" defTabSz="914400">
              <a:lnSpc>
                <a:spcPct val="100000"/>
              </a:lnSpc>
              <a:buNone/>
              <a:tabLst>
                <a:tab pos="0" algn="l"/>
              </a:tabLst>
              <a:defRPr lang="de-DE" sz="900" b="0" u="none" strike="noStrike">
                <a:solidFill>
                  <a:schemeClr val="accent1"/>
                </a:solidFill>
                <a:effectLst/>
                <a:uFillTx/>
                <a:latin typeface="Arial"/>
              </a:defRPr>
            </a:lvl1pPr>
          </a:lstStyle>
          <a:p>
            <a:pPr indent="0" algn="r" defTabSz="914400">
              <a:lnSpc>
                <a:spcPct val="100000"/>
              </a:lnSpc>
              <a:buNone/>
              <a:tabLst>
                <a:tab pos="0" algn="l"/>
              </a:tabLst>
            </a:pPr>
            <a:fld id="{44E9E0B6-1068-42FE-8A5E-9DB298C45E62}" type="slidenum">
              <a:rPr lang="de-DE" sz="900" b="0" u="none" strike="noStrike">
                <a:solidFill>
                  <a:schemeClr val="accent1"/>
                </a:solidFill>
                <a:effectLst/>
                <a:uFillTx/>
                <a:latin typeface="Arial"/>
              </a:rPr>
              <a:t>‹Nr.›</a:t>
            </a:fld>
            <a:endParaRPr lang="de-DE" sz="900" b="0" u="none" strike="noStrike">
              <a:solidFill>
                <a:srgbClr val="000000"/>
              </a:solidFill>
              <a:effectLst/>
              <a:uFillTx/>
              <a:latin typeface="Calibri"/>
            </a:endParaRPr>
          </a:p>
        </p:txBody>
      </p:sp>
      <p:sp>
        <p:nvSpPr>
          <p:cNvPr id="132" name="PlaceHolder 5"/>
          <p:cNvSpPr>
            <a:spLocks noGrp="1"/>
          </p:cNvSpPr>
          <p:nvPr>
            <p:ph type="body"/>
          </p:nvPr>
        </p:nvSpPr>
        <p:spPr>
          <a:xfrm>
            <a:off x="442800" y="1330200"/>
            <a:ext cx="11340360" cy="5010840"/>
          </a:xfrm>
          <a:prstGeom prst="rect">
            <a:avLst/>
          </a:prstGeom>
          <a:noFill/>
          <a:ln w="0">
            <a:noFill/>
          </a:ln>
        </p:spPr>
        <p:txBody>
          <a:bodyPr lIns="0" tIns="0" rIns="0" bIns="0" anchor="t">
            <a:noAutofit/>
          </a:bodyPr>
          <a:lstStyle>
            <a:lvl1pPr algn="l" defTabSz="914400">
              <a:lnSpc>
                <a:spcPts val="2801"/>
              </a:lnSpc>
              <a:spcBef>
                <a:spcPts val="499"/>
              </a:spcBef>
              <a:buClr>
                <a:srgbClr val="000000"/>
              </a:buClr>
              <a:buFont typeface="Arial"/>
              <a:buChar char="•"/>
              <a:defRPr lang="en-US" sz="1800" b="0" u="none" strike="noStrike">
                <a:solidFill>
                  <a:srgbClr val="000000"/>
                </a:solidFill>
                <a:effectLst/>
                <a:uFillTx/>
                <a:latin typeface="Arial"/>
              </a:defRPr>
            </a:lvl1pPr>
            <a:lvl2pPr lvl="1" algn="l" defTabSz="914400">
              <a:lnSpc>
                <a:spcPts val="2801"/>
              </a:lnSpc>
              <a:spcBef>
                <a:spcPts val="499"/>
              </a:spcBef>
              <a:buClr>
                <a:srgbClr val="000000"/>
              </a:buClr>
              <a:buFont typeface="Arial"/>
              <a:buChar char="•"/>
              <a:defRPr lang="en-US" sz="1800" b="0" u="none" strike="noStrike">
                <a:solidFill>
                  <a:srgbClr val="000000"/>
                </a:solidFill>
                <a:effectLst/>
                <a:uFillTx/>
                <a:latin typeface="Arial"/>
              </a:defRPr>
            </a:lvl2pPr>
            <a:lvl3pPr lvl="2" algn="l" defTabSz="914400">
              <a:lnSpc>
                <a:spcPts val="2801"/>
              </a:lnSpc>
              <a:spcBef>
                <a:spcPts val="499"/>
              </a:spcBef>
              <a:buClr>
                <a:srgbClr val="000000"/>
              </a:buClr>
              <a:buFont typeface="Arial"/>
              <a:buChar char="•"/>
              <a:defRPr lang="en-US" sz="1800" b="0" u="none" strike="noStrike">
                <a:solidFill>
                  <a:srgbClr val="000000"/>
                </a:solidFill>
                <a:effectLst/>
                <a:uFillTx/>
                <a:latin typeface="Arial"/>
              </a:defRPr>
            </a:lvl3pPr>
            <a:lvl4pPr lvl="3" algn="l" defTabSz="914400">
              <a:lnSpc>
                <a:spcPts val="2801"/>
              </a:lnSpc>
              <a:spcBef>
                <a:spcPts val="499"/>
              </a:spcBef>
              <a:buClr>
                <a:srgbClr val="000000"/>
              </a:buClr>
              <a:buFont typeface="Arial"/>
              <a:buChar char="•"/>
              <a:defRPr lang="en-US" sz="1800" b="0" u="none" strike="noStrike">
                <a:solidFill>
                  <a:srgbClr val="000000"/>
                </a:solidFill>
                <a:effectLst/>
                <a:uFillTx/>
                <a:latin typeface="Arial"/>
              </a:defRPr>
            </a:lvl4pPr>
            <a:lvl5pPr lvl="4" algn="l" defTabSz="914400">
              <a:lnSpc>
                <a:spcPts val="2801"/>
              </a:lnSpc>
              <a:spcBef>
                <a:spcPts val="499"/>
              </a:spcBef>
              <a:buClr>
                <a:srgbClr val="000000"/>
              </a:buClr>
              <a:buFont typeface="Arial"/>
              <a:buChar char="•"/>
              <a:defRPr lang="en-US" sz="1800" b="0" u="none" strike="noStrike">
                <a:solidFill>
                  <a:srgbClr val="000000"/>
                </a:solidFill>
                <a:effectLst/>
                <a:uFillTx/>
                <a:latin typeface="Arial"/>
              </a:defRPr>
            </a:lvl5pPr>
          </a:lstStyle>
          <a:p>
            <a:pPr marL="216000" indent="-216000" algn="l" defTabSz="914400">
              <a:lnSpc>
                <a:spcPts val="2801"/>
              </a:lnSpc>
              <a:spcBef>
                <a:spcPts val="499"/>
              </a:spcBef>
              <a:buClr>
                <a:srgbClr val="000000"/>
              </a:buClr>
              <a:buFont typeface="Arial"/>
              <a:buChar char="•"/>
            </a:pPr>
            <a:r>
              <a:rPr lang="en-US" sz="1800" b="0" u="none" strike="noStrike">
                <a:solidFill>
                  <a:srgbClr val="000000"/>
                </a:solidFill>
                <a:effectLst/>
                <a:uFillTx/>
                <a:latin typeface="Arial"/>
              </a:rPr>
              <a:t>Edit Master text styles</a:t>
            </a:r>
          </a:p>
          <a:p>
            <a:pPr marL="540000" lvl="1" indent="-216000" algn="l" defTabSz="914400">
              <a:lnSpc>
                <a:spcPts val="2801"/>
              </a:lnSpc>
              <a:spcBef>
                <a:spcPts val="499"/>
              </a:spcBef>
              <a:buClr>
                <a:srgbClr val="000000"/>
              </a:buClr>
              <a:buFont typeface="Arial"/>
              <a:buChar char="•"/>
            </a:pPr>
            <a:r>
              <a:rPr lang="en-US" sz="1800" b="0" u="none" strike="noStrike">
                <a:solidFill>
                  <a:srgbClr val="000000"/>
                </a:solidFill>
                <a:effectLst/>
                <a:uFillTx/>
                <a:latin typeface="Arial"/>
              </a:rPr>
              <a:t>Second level</a:t>
            </a:r>
          </a:p>
          <a:p>
            <a:pPr marL="900000" lvl="2" indent="-216000" algn="l" defTabSz="914400">
              <a:lnSpc>
                <a:spcPts val="2801"/>
              </a:lnSpc>
              <a:spcBef>
                <a:spcPts val="499"/>
              </a:spcBef>
              <a:buClr>
                <a:srgbClr val="000000"/>
              </a:buClr>
              <a:buFont typeface="Arial"/>
              <a:buChar char="•"/>
            </a:pPr>
            <a:r>
              <a:rPr lang="en-US" sz="1800" b="0" u="none" strike="noStrike">
                <a:solidFill>
                  <a:srgbClr val="000000"/>
                </a:solidFill>
                <a:effectLst/>
                <a:uFillTx/>
                <a:latin typeface="Arial"/>
              </a:rPr>
              <a:t>Third level</a:t>
            </a:r>
          </a:p>
          <a:p>
            <a:pPr marL="1260000" lvl="3" indent="-216000" algn="l" defTabSz="914400">
              <a:lnSpc>
                <a:spcPts val="2801"/>
              </a:lnSpc>
              <a:spcBef>
                <a:spcPts val="499"/>
              </a:spcBef>
              <a:buClr>
                <a:srgbClr val="000000"/>
              </a:buClr>
              <a:buFont typeface="Arial"/>
              <a:buChar char="•"/>
            </a:pPr>
            <a:r>
              <a:rPr lang="en-US" sz="1800" b="0" u="none" strike="noStrike">
                <a:solidFill>
                  <a:srgbClr val="000000"/>
                </a:solidFill>
                <a:effectLst/>
                <a:uFillTx/>
                <a:latin typeface="Arial"/>
              </a:rPr>
              <a:t>Fourth level</a:t>
            </a:r>
          </a:p>
          <a:p>
            <a:pPr marL="1620000" lvl="4" indent="-216000" algn="l" defTabSz="914400">
              <a:lnSpc>
                <a:spcPts val="2801"/>
              </a:lnSpc>
              <a:spcBef>
                <a:spcPts val="499"/>
              </a:spcBef>
              <a:buClr>
                <a:srgbClr val="000000"/>
              </a:buClr>
              <a:buFont typeface="Arial"/>
              <a:buChar char="•"/>
            </a:pPr>
            <a:r>
              <a:rPr lang="en-US" sz="1800" b="0" u="none" strike="noStrike">
                <a:solidFill>
                  <a:srgbClr val="000000"/>
                </a:solidFill>
                <a:effectLst/>
                <a:uFillTx/>
                <a:latin typeface="Arial"/>
              </a:rPr>
              <a:t>Fifth level</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Default 3">
    <p:spTree>
      <p:nvGrpSpPr>
        <p:cNvPr id="1" name=""/>
        <p:cNvGrpSpPr/>
        <p:nvPr/>
      </p:nvGrpSpPr>
      <p:grpSpPr>
        <a:xfrm>
          <a:off x="0" y="0"/>
          <a:ext cx="0" cy="0"/>
          <a:chOff x="0" y="0"/>
          <a:chExt cx="0" cy="0"/>
        </a:xfrm>
      </p:grpSpPr>
      <p:pic>
        <p:nvPicPr>
          <p:cNvPr id="133" name="Grafik 7">
            <a:extLst>
              <a:ext uri="{C183D7F6-B498-43B3-948B-1728B52AA6E4}">
                <adec:decorative xmlns="" xmlns:adec="http://schemas.microsoft.com/office/drawing/2017/decorative" val="1"/>
              </a:ext>
            </a:extLst>
          </p:cNvPr>
          <p:cNvPicPr/>
          <p:nvPr/>
        </p:nvPicPr>
        <p:blipFill>
          <a:blip r:embed="rId2">
            <a:extLst>
              <a:ext uri="{96DAC541-7B7A-43D3-8B79-37D633B846F1}">
                <asvg:svgBlip xmlns="" xmlns:asvg="http://schemas.microsoft.com/office/drawing/2016/SVG/main" r:embed="rId3"/>
              </a:ext>
            </a:extLst>
          </a:blip>
          <a:stretch/>
        </p:blipFill>
        <p:spPr>
          <a:xfrm>
            <a:off x="442800" y="6493320"/>
            <a:ext cx="1691280" cy="187920"/>
          </a:xfrm>
          <a:prstGeom prst="rect">
            <a:avLst/>
          </a:prstGeom>
          <a:noFill/>
          <a:ln w="0">
            <a:noFill/>
          </a:ln>
        </p:spPr>
      </p:pic>
      <p:pic>
        <p:nvPicPr>
          <p:cNvPr id="134" name="Picture 8"/>
          <p:cNvPicPr/>
          <p:nvPr/>
        </p:nvPicPr>
        <p:blipFill>
          <a:blip r:embed="rId4"/>
          <a:stretch/>
        </p:blipFill>
        <p:spPr>
          <a:xfrm>
            <a:off x="10416600" y="88560"/>
            <a:ext cx="1625400" cy="449280"/>
          </a:xfrm>
          <a:prstGeom prst="rect">
            <a:avLst/>
          </a:prstGeom>
          <a:noFill/>
          <a:ln w="0">
            <a:noFill/>
          </a:ln>
        </p:spPr>
      </p:pic>
      <p:sp>
        <p:nvSpPr>
          <p:cNvPr id="135" name="PlaceHolder 1"/>
          <p:cNvSpPr>
            <a:spLocks noGrp="1"/>
          </p:cNvSpPr>
          <p:nvPr>
            <p:ph type="title"/>
          </p:nvPr>
        </p:nvSpPr>
        <p:spPr>
          <a:xfrm>
            <a:off x="442800" y="88560"/>
            <a:ext cx="9852120" cy="1008000"/>
          </a:xfrm>
          <a:prstGeom prst="rect">
            <a:avLst/>
          </a:prstGeom>
          <a:noFill/>
          <a:ln w="0">
            <a:noFill/>
          </a:ln>
        </p:spPr>
        <p:txBody>
          <a:bodyPr lIns="0" tIns="0" rIns="0" bIns="0" anchor="ctr">
            <a:noAutofit/>
          </a:bodyPr>
          <a:lstStyle>
            <a:lvl1pPr indent="0" algn="l" defTabSz="914400">
              <a:lnSpc>
                <a:spcPts val="3200"/>
              </a:lnSpc>
              <a:buNone/>
              <a:tabLst>
                <a:tab pos="0" algn="l"/>
              </a:tabLst>
              <a:defRPr lang="en-US" sz="2600" b="1" u="none" strike="noStrike">
                <a:solidFill>
                  <a:schemeClr val="accent1"/>
                </a:solidFill>
                <a:effectLst/>
                <a:uFillTx/>
                <a:latin typeface="Arial"/>
              </a:defRPr>
            </a:lvl1pPr>
          </a:lstStyle>
          <a:p>
            <a:pPr indent="0" algn="l" defTabSz="914400">
              <a:lnSpc>
                <a:spcPts val="3200"/>
              </a:lnSpc>
              <a:buNone/>
              <a:tabLst>
                <a:tab pos="0" algn="l"/>
              </a:tabLst>
            </a:pPr>
            <a:r>
              <a:rPr lang="en-US" sz="2600" b="1" u="none" strike="noStrike">
                <a:solidFill>
                  <a:schemeClr val="accent1"/>
                </a:solidFill>
                <a:effectLst/>
                <a:uFillTx/>
                <a:latin typeface="Arial"/>
              </a:rPr>
              <a:t>Click to edit Master title style</a:t>
            </a:r>
          </a:p>
        </p:txBody>
      </p:sp>
      <p:sp>
        <p:nvSpPr>
          <p:cNvPr id="136" name="PlaceHolder 2"/>
          <p:cNvSpPr>
            <a:spLocks noGrp="1"/>
          </p:cNvSpPr>
          <p:nvPr>
            <p:ph type="dt" idx="36"/>
          </p:nvPr>
        </p:nvSpPr>
        <p:spPr>
          <a:xfrm>
            <a:off x="9248040" y="6462000"/>
            <a:ext cx="1439280" cy="179280"/>
          </a:xfrm>
          <a:prstGeom prst="rect">
            <a:avLst/>
          </a:prstGeom>
          <a:noFill/>
          <a:ln w="0">
            <a:noFill/>
          </a:ln>
        </p:spPr>
        <p:txBody>
          <a:bodyPr lIns="36000" tIns="0" rIns="0" bIns="0" anchor="t">
            <a:noAutofit/>
          </a:bodyPr>
          <a:lstStyle>
            <a:lvl1pPr indent="0" algn="l" defTabSz="914400">
              <a:lnSpc>
                <a:spcPct val="100000"/>
              </a:lnSpc>
              <a:buNone/>
              <a:tabLst>
                <a:tab pos="0" algn="l"/>
              </a:tabLst>
              <a:defRPr lang="de-DE" sz="900" b="0" u="none" strike="noStrike">
                <a:solidFill>
                  <a:schemeClr val="accent1"/>
                </a:solidFill>
                <a:effectLst/>
                <a:uFillTx/>
                <a:latin typeface="Arial"/>
              </a:defRPr>
            </a:lvl1pPr>
          </a:lstStyle>
          <a:p>
            <a:pPr indent="0" algn="l" defTabSz="914400">
              <a:lnSpc>
                <a:spcPct val="100000"/>
              </a:lnSpc>
              <a:buNone/>
              <a:tabLst>
                <a:tab pos="0" algn="l"/>
              </a:tabLst>
            </a:pPr>
            <a:r>
              <a:rPr lang="de-DE" sz="900" b="0" u="none" strike="noStrike">
                <a:solidFill>
                  <a:schemeClr val="accent1"/>
                </a:solidFill>
                <a:effectLst/>
                <a:uFillTx/>
                <a:latin typeface="Arial"/>
              </a:rPr>
              <a:t>7. May 2026</a:t>
            </a:r>
            <a:endParaRPr lang="de-DE" sz="900" b="0" u="none" strike="noStrike">
              <a:solidFill>
                <a:srgbClr val="000000"/>
              </a:solidFill>
              <a:effectLst/>
              <a:uFillTx/>
              <a:latin typeface="Calibri"/>
            </a:endParaRPr>
          </a:p>
        </p:txBody>
      </p:sp>
      <p:sp>
        <p:nvSpPr>
          <p:cNvPr id="137" name="PlaceHolder 3"/>
          <p:cNvSpPr>
            <a:spLocks noGrp="1"/>
          </p:cNvSpPr>
          <p:nvPr>
            <p:ph type="ftr" idx="37"/>
          </p:nvPr>
        </p:nvSpPr>
        <p:spPr>
          <a:xfrm>
            <a:off x="2980800" y="6462000"/>
            <a:ext cx="6263280" cy="179280"/>
          </a:xfrm>
          <a:prstGeom prst="rect">
            <a:avLst/>
          </a:prstGeom>
          <a:noFill/>
          <a:ln w="0">
            <a:noFill/>
          </a:ln>
        </p:spPr>
        <p:txBody>
          <a:bodyPr lIns="0" tIns="0" rIns="0" bIns="0" anchor="t">
            <a:noAutofit/>
          </a:bodyPr>
          <a:lstStyle>
            <a:lvl1pPr indent="0" algn="r" defTabSz="914400">
              <a:lnSpc>
                <a:spcPct val="100000"/>
              </a:lnSpc>
              <a:buNone/>
              <a:tabLst>
                <a:tab pos="0" algn="l"/>
              </a:tabLst>
              <a:defRPr lang="de-DE" sz="900" b="0" u="none" strike="noStrike">
                <a:solidFill>
                  <a:schemeClr val="accent1"/>
                </a:solidFill>
                <a:effectLst/>
                <a:uFillTx/>
                <a:latin typeface="Arial"/>
              </a:defRPr>
            </a:lvl1pPr>
          </a:lstStyle>
          <a:p>
            <a:pPr indent="0" algn="r" defTabSz="914400">
              <a:lnSpc>
                <a:spcPct val="100000"/>
              </a:lnSpc>
              <a:buNone/>
              <a:tabLst>
                <a:tab pos="0" algn="l"/>
              </a:tabLst>
            </a:pPr>
            <a:r>
              <a:rPr lang="de-DE" sz="900" b="0" u="none" strike="noStrike">
                <a:solidFill>
                  <a:schemeClr val="accent1"/>
                </a:solidFill>
                <a:effectLst/>
                <a:uFillTx/>
                <a:latin typeface="Arial"/>
              </a:rPr>
              <a:t>Dedden et al. | EGU 2026 – HS2.4.1 | 7. May 2026</a:t>
            </a:r>
            <a:endParaRPr lang="de-DE" sz="900" b="0" u="none" strike="noStrike">
              <a:solidFill>
                <a:srgbClr val="000000"/>
              </a:solidFill>
              <a:effectLst/>
              <a:uFillTx/>
              <a:latin typeface="Calibri"/>
            </a:endParaRPr>
          </a:p>
        </p:txBody>
      </p:sp>
      <p:sp>
        <p:nvSpPr>
          <p:cNvPr id="138" name="PlaceHolder 4"/>
          <p:cNvSpPr>
            <a:spLocks noGrp="1"/>
          </p:cNvSpPr>
          <p:nvPr>
            <p:ph type="sldNum" idx="38"/>
          </p:nvPr>
        </p:nvSpPr>
        <p:spPr>
          <a:xfrm>
            <a:off x="11423880" y="6462360"/>
            <a:ext cx="359280" cy="179280"/>
          </a:xfrm>
          <a:prstGeom prst="rect">
            <a:avLst/>
          </a:prstGeom>
          <a:noFill/>
          <a:ln w="0">
            <a:noFill/>
          </a:ln>
        </p:spPr>
        <p:txBody>
          <a:bodyPr lIns="0" tIns="0" rIns="0" bIns="0" anchor="t">
            <a:noAutofit/>
          </a:bodyPr>
          <a:lstStyle>
            <a:lvl1pPr indent="0" algn="r" defTabSz="914400">
              <a:lnSpc>
                <a:spcPct val="100000"/>
              </a:lnSpc>
              <a:buNone/>
              <a:tabLst>
                <a:tab pos="0" algn="l"/>
              </a:tabLst>
              <a:defRPr lang="de-DE" sz="900" b="0" u="none" strike="noStrike">
                <a:solidFill>
                  <a:schemeClr val="accent1"/>
                </a:solidFill>
                <a:effectLst/>
                <a:uFillTx/>
                <a:latin typeface="Arial"/>
              </a:defRPr>
            </a:lvl1pPr>
          </a:lstStyle>
          <a:p>
            <a:pPr indent="0" algn="r" defTabSz="914400">
              <a:lnSpc>
                <a:spcPct val="100000"/>
              </a:lnSpc>
              <a:buNone/>
              <a:tabLst>
                <a:tab pos="0" algn="l"/>
              </a:tabLst>
            </a:pPr>
            <a:fld id="{7DCEEF76-8470-4609-A112-B0B40898AEFD}" type="slidenum">
              <a:rPr lang="de-DE" sz="900" b="0" u="none" strike="noStrike">
                <a:solidFill>
                  <a:schemeClr val="accent1"/>
                </a:solidFill>
                <a:effectLst/>
                <a:uFillTx/>
                <a:latin typeface="Arial"/>
              </a:rPr>
              <a:t>‹Nr.›</a:t>
            </a:fld>
            <a:endParaRPr lang="de-DE" sz="900" b="0" u="none" strike="noStrike">
              <a:solidFill>
                <a:srgbClr val="000000"/>
              </a:solidFill>
              <a:effectLst/>
              <a:uFillTx/>
              <a:latin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Titel mit Siegel">
    <p:spTree>
      <p:nvGrpSpPr>
        <p:cNvPr id="1" name=""/>
        <p:cNvGrpSpPr/>
        <p:nvPr/>
      </p:nvGrpSpPr>
      <p:grpSpPr>
        <a:xfrm>
          <a:off x="0" y="0"/>
          <a:ext cx="0" cy="0"/>
          <a:chOff x="0" y="0"/>
          <a:chExt cx="0" cy="0"/>
        </a:xfrm>
      </p:grpSpPr>
      <p:pic>
        <p:nvPicPr>
          <p:cNvPr id="10" name="Grafik 7" hidden="1">
            <a:extLst>
              <a:ext uri="{C183D7F6-B498-43B3-948B-1728B52AA6E4}">
                <adec:decorative xmlns="" xmlns:adec="http://schemas.microsoft.com/office/drawing/2017/decorative" val="1"/>
              </a:ext>
            </a:extLst>
          </p:cNvPr>
          <p:cNvPicPr/>
          <p:nvPr/>
        </p:nvPicPr>
        <p:blipFill>
          <a:blip r:embed="rId2">
            <a:extLst>
              <a:ext uri="{96DAC541-7B7A-43D3-8B79-37D633B846F1}">
                <asvg:svgBlip xmlns="" xmlns:asvg="http://schemas.microsoft.com/office/drawing/2016/SVG/main" r:embed="rId3"/>
              </a:ext>
            </a:extLst>
          </a:blip>
          <a:stretch/>
        </p:blipFill>
        <p:spPr>
          <a:xfrm>
            <a:off x="442800" y="6493320"/>
            <a:ext cx="1691280" cy="187920"/>
          </a:xfrm>
          <a:prstGeom prst="rect">
            <a:avLst/>
          </a:prstGeom>
          <a:noFill/>
          <a:ln w="0">
            <a:noFill/>
          </a:ln>
        </p:spPr>
      </p:pic>
      <p:pic>
        <p:nvPicPr>
          <p:cNvPr id="11" name="Picture 8" hidden="1"/>
          <p:cNvPicPr/>
          <p:nvPr/>
        </p:nvPicPr>
        <p:blipFill>
          <a:blip r:embed="rId4"/>
          <a:stretch/>
        </p:blipFill>
        <p:spPr>
          <a:xfrm>
            <a:off x="10416600" y="88560"/>
            <a:ext cx="1625400" cy="449280"/>
          </a:xfrm>
          <a:prstGeom prst="rect">
            <a:avLst/>
          </a:prstGeom>
          <a:noFill/>
          <a:ln w="0">
            <a:noFill/>
          </a:ln>
        </p:spPr>
      </p:pic>
      <p:pic>
        <p:nvPicPr>
          <p:cNvPr id="12" name="Grafik 3">
            <a:extLst>
              <a:ext uri="{C183D7F6-B498-43B3-948B-1728B52AA6E4}">
                <adec:decorative xmlns="" xmlns:adec="http://schemas.microsoft.com/office/drawing/2017/decorative" val="1"/>
              </a:ext>
            </a:extLst>
          </p:cNvPr>
          <p:cNvPicPr/>
          <p:nvPr/>
        </p:nvPicPr>
        <p:blipFill>
          <a:blip r:embed="rId5">
            <a:alphaModFix amt="30000"/>
          </a:blip>
          <a:srcRect r="14889" b="9397"/>
          <a:stretch/>
        </p:blipFill>
        <p:spPr>
          <a:xfrm>
            <a:off x="6095880" y="368280"/>
            <a:ext cx="6095160" cy="6489000"/>
          </a:xfrm>
          <a:prstGeom prst="rect">
            <a:avLst/>
          </a:prstGeom>
          <a:noFill/>
          <a:ln w="0">
            <a:noFill/>
          </a:ln>
        </p:spPr>
      </p:pic>
      <p:pic>
        <p:nvPicPr>
          <p:cNvPr id="13" name="Grafik 4">
            <a:extLst>
              <a:ext uri="{C183D7F6-B498-43B3-948B-1728B52AA6E4}">
                <adec:decorative xmlns="" xmlns:adec="http://schemas.microsoft.com/office/drawing/2017/decorative" val="1"/>
              </a:ext>
            </a:extLst>
          </p:cNvPr>
          <p:cNvPicPr/>
          <p:nvPr/>
        </p:nvPicPr>
        <p:blipFill>
          <a:blip r:embed="rId6">
            <a:extLst>
              <a:ext uri="{96DAC541-7B7A-43D3-8B79-37D633B846F1}">
                <asvg:svgBlip xmlns="" xmlns:asvg="http://schemas.microsoft.com/office/drawing/2016/SVG/main" r:embed="rId7"/>
              </a:ext>
            </a:extLst>
          </a:blip>
          <a:stretch/>
        </p:blipFill>
        <p:spPr>
          <a:xfrm>
            <a:off x="442800" y="374040"/>
            <a:ext cx="2807280" cy="312480"/>
          </a:xfrm>
          <a:prstGeom prst="rect">
            <a:avLst/>
          </a:prstGeom>
          <a:noFill/>
          <a:ln w="0">
            <a:noFill/>
          </a:ln>
        </p:spPr>
      </p:pic>
      <p:sp>
        <p:nvSpPr>
          <p:cNvPr id="14" name="PlaceHolder 1"/>
          <p:cNvSpPr>
            <a:spLocks noGrp="1"/>
          </p:cNvSpPr>
          <p:nvPr>
            <p:ph type="title"/>
          </p:nvPr>
        </p:nvSpPr>
        <p:spPr>
          <a:xfrm>
            <a:off x="442800" y="1881360"/>
            <a:ext cx="11340360" cy="1439280"/>
          </a:xfrm>
          <a:prstGeom prst="rect">
            <a:avLst/>
          </a:prstGeom>
          <a:noFill/>
          <a:ln w="0">
            <a:noFill/>
          </a:ln>
        </p:spPr>
        <p:txBody>
          <a:bodyPr lIns="0" tIns="0" rIns="0" bIns="0" anchor="t">
            <a:noAutofit/>
          </a:bodyPr>
          <a:lstStyle>
            <a:lvl1pPr indent="0" algn="l" defTabSz="914400">
              <a:lnSpc>
                <a:spcPct val="100000"/>
              </a:lnSpc>
              <a:buNone/>
              <a:tabLst>
                <a:tab pos="0" algn="l"/>
              </a:tabLst>
              <a:defRPr lang="en-US" sz="4800" b="1" u="none" strike="noStrike">
                <a:solidFill>
                  <a:schemeClr val="dk2"/>
                </a:solidFill>
                <a:effectLst/>
                <a:uFillTx/>
                <a:latin typeface="Arial"/>
              </a:defRPr>
            </a:lvl1pPr>
          </a:lstStyle>
          <a:p>
            <a:pPr indent="0" algn="l" defTabSz="914400">
              <a:lnSpc>
                <a:spcPct val="100000"/>
              </a:lnSpc>
              <a:buNone/>
              <a:tabLst>
                <a:tab pos="0" algn="l"/>
              </a:tabLst>
            </a:pPr>
            <a:r>
              <a:rPr lang="en-US" sz="4800" b="1" u="none" strike="noStrike">
                <a:solidFill>
                  <a:schemeClr val="dk2"/>
                </a:solidFill>
                <a:effectLst/>
                <a:uFillTx/>
                <a:latin typeface="Arial"/>
              </a:rPr>
              <a:t>Click to edit Master title style</a:t>
            </a:r>
          </a:p>
        </p:txBody>
      </p:sp>
      <p:sp>
        <p:nvSpPr>
          <p:cNvPr id="15" name="PlaceHolder 2"/>
          <p:cNvSpPr>
            <a:spLocks noGrp="1"/>
          </p:cNvSpPr>
          <p:nvPr>
            <p:ph type="body"/>
          </p:nvPr>
        </p:nvSpPr>
        <p:spPr>
          <a:xfrm>
            <a:off x="442800" y="4848840"/>
            <a:ext cx="8532000" cy="1691280"/>
          </a:xfrm>
          <a:prstGeom prst="rect">
            <a:avLst/>
          </a:prstGeom>
          <a:noFill/>
          <a:ln w="0">
            <a:noFill/>
          </a:ln>
        </p:spPr>
        <p:txBody>
          <a:bodyPr lIns="0" tIns="0" rIns="0" bIns="0" anchor="b">
            <a:noAutofit/>
          </a:bodyPr>
          <a:lstStyle>
            <a:lvl1pPr indent="0" algn="l" defTabSz="914400">
              <a:lnSpc>
                <a:spcPct val="100000"/>
              </a:lnSpc>
              <a:buNone/>
              <a:tabLst>
                <a:tab pos="0" algn="l"/>
              </a:tabLst>
              <a:defRPr lang="en-US" sz="1800" b="0" u="none" strike="noStrike">
                <a:solidFill>
                  <a:schemeClr val="dk1"/>
                </a:solidFill>
                <a:effectLst/>
                <a:uFillTx/>
                <a:latin typeface="Arial"/>
              </a:defRPr>
            </a:lvl1pPr>
          </a:lstStyle>
          <a:p>
            <a:pPr indent="0" algn="l" defTabSz="914400">
              <a:lnSpc>
                <a:spcPct val="100000"/>
              </a:lnSpc>
              <a:buNone/>
              <a:tabLst>
                <a:tab pos="0" algn="l"/>
              </a:tabLst>
            </a:pPr>
            <a:r>
              <a:rPr lang="en-US" sz="1800" b="0" u="none" strike="noStrike">
                <a:solidFill>
                  <a:schemeClr val="dk1"/>
                </a:solidFill>
                <a:effectLst/>
                <a:uFillTx/>
                <a:latin typeface="Arial"/>
              </a:rPr>
              <a:t>Edit Master text styles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Titel mit Siegel">
    <p:bg>
      <p:bgRef idx="1001">
        <a:schemeClr val="bg1"/>
      </p:bgRef>
    </p:bg>
    <p:spTree>
      <p:nvGrpSpPr>
        <p:cNvPr id="1" name=""/>
        <p:cNvGrpSpPr/>
        <p:nvPr/>
      </p:nvGrpSpPr>
      <p:grpSpPr>
        <a:xfrm>
          <a:off x="0" y="0"/>
          <a:ext cx="0" cy="0"/>
          <a:chOff x="0" y="0"/>
          <a:chExt cx="0" cy="0"/>
        </a:xfrm>
      </p:grpSpPr>
      <p:pic>
        <p:nvPicPr>
          <p:cNvPr id="16" name="Grafik 7" hidden="1">
            <a:extLst>
              <a:ext uri="{C183D7F6-B498-43B3-948B-1728B52AA6E4}">
                <adec:decorative xmlns="" xmlns:adec="http://schemas.microsoft.com/office/drawing/2017/decorative" val="1"/>
              </a:ext>
            </a:extLst>
          </p:cNvPr>
          <p:cNvPicPr/>
          <p:nvPr/>
        </p:nvPicPr>
        <p:blipFill>
          <a:blip r:embed="rId2">
            <a:extLst>
              <a:ext uri="{96DAC541-7B7A-43D3-8B79-37D633B846F1}">
                <asvg:svgBlip xmlns="" xmlns:asvg="http://schemas.microsoft.com/office/drawing/2016/SVG/main" r:embed="rId3"/>
              </a:ext>
            </a:extLst>
          </a:blip>
          <a:stretch/>
        </p:blipFill>
        <p:spPr>
          <a:xfrm>
            <a:off x="442800" y="6493320"/>
            <a:ext cx="1691280" cy="187920"/>
          </a:xfrm>
          <a:prstGeom prst="rect">
            <a:avLst/>
          </a:prstGeom>
          <a:noFill/>
          <a:ln w="0">
            <a:noFill/>
          </a:ln>
        </p:spPr>
      </p:pic>
      <p:pic>
        <p:nvPicPr>
          <p:cNvPr id="17" name="Picture 8" hidden="1"/>
          <p:cNvPicPr/>
          <p:nvPr/>
        </p:nvPicPr>
        <p:blipFill>
          <a:blip r:embed="rId4"/>
          <a:stretch/>
        </p:blipFill>
        <p:spPr>
          <a:xfrm>
            <a:off x="10416600" y="88560"/>
            <a:ext cx="1625400" cy="449280"/>
          </a:xfrm>
          <a:prstGeom prst="rect">
            <a:avLst/>
          </a:prstGeom>
          <a:noFill/>
          <a:ln w="0">
            <a:noFill/>
          </a:ln>
        </p:spPr>
      </p:pic>
      <p:pic>
        <p:nvPicPr>
          <p:cNvPr id="18" name="Grafik 4">
            <a:extLst>
              <a:ext uri="{C183D7F6-B498-43B3-948B-1728B52AA6E4}">
                <adec:decorative xmlns="" xmlns:adec="http://schemas.microsoft.com/office/drawing/2017/decorative" val="1"/>
              </a:ext>
            </a:extLst>
          </p:cNvPr>
          <p:cNvPicPr/>
          <p:nvPr/>
        </p:nvPicPr>
        <p:blipFill>
          <a:blip r:embed="rId5">
            <a:extLst>
              <a:ext uri="{96DAC541-7B7A-43D3-8B79-37D633B846F1}">
                <asvg:svgBlip xmlns="" xmlns:asvg="http://schemas.microsoft.com/office/drawing/2016/SVG/main" r:embed="rId6"/>
              </a:ext>
            </a:extLst>
          </a:blip>
          <a:stretch/>
        </p:blipFill>
        <p:spPr>
          <a:xfrm>
            <a:off x="442800" y="374040"/>
            <a:ext cx="2807280" cy="312480"/>
          </a:xfrm>
          <a:prstGeom prst="rect">
            <a:avLst/>
          </a:prstGeom>
          <a:noFill/>
          <a:ln w="0">
            <a:noFill/>
          </a:ln>
        </p:spPr>
      </p:pic>
      <p:sp>
        <p:nvSpPr>
          <p:cNvPr id="19" name="PlaceHolder 1"/>
          <p:cNvSpPr>
            <a:spLocks noGrp="1"/>
          </p:cNvSpPr>
          <p:nvPr>
            <p:ph type="title"/>
          </p:nvPr>
        </p:nvSpPr>
        <p:spPr>
          <a:xfrm>
            <a:off x="442800" y="1881360"/>
            <a:ext cx="6900480" cy="1643040"/>
          </a:xfrm>
          <a:prstGeom prst="rect">
            <a:avLst/>
          </a:prstGeom>
          <a:noFill/>
          <a:ln w="0">
            <a:noFill/>
          </a:ln>
        </p:spPr>
        <p:txBody>
          <a:bodyPr lIns="0" tIns="0" rIns="0" bIns="0" anchor="t">
            <a:noAutofit/>
          </a:bodyPr>
          <a:lstStyle>
            <a:lvl1pPr indent="0" algn="l" defTabSz="914400">
              <a:lnSpc>
                <a:spcPct val="100000"/>
              </a:lnSpc>
              <a:buNone/>
              <a:tabLst>
                <a:tab pos="0" algn="l"/>
              </a:tabLst>
              <a:defRPr lang="en-US" sz="4800" b="1" u="none" strike="noStrike">
                <a:solidFill>
                  <a:schemeClr val="dk1"/>
                </a:solidFill>
                <a:effectLst/>
                <a:uFillTx/>
                <a:latin typeface="Arial"/>
              </a:defRPr>
            </a:lvl1pPr>
          </a:lstStyle>
          <a:p>
            <a:pPr indent="0" algn="l" defTabSz="914400">
              <a:lnSpc>
                <a:spcPct val="100000"/>
              </a:lnSpc>
              <a:buNone/>
              <a:tabLst>
                <a:tab pos="0" algn="l"/>
              </a:tabLst>
            </a:pPr>
            <a:r>
              <a:rPr lang="en-US" sz="4800" b="1" u="none" strike="noStrike">
                <a:solidFill>
                  <a:schemeClr val="dk1"/>
                </a:solidFill>
                <a:effectLst/>
                <a:uFillTx/>
                <a:latin typeface="Arial"/>
              </a:rPr>
              <a:t>Click to edit Master title style</a:t>
            </a:r>
          </a:p>
        </p:txBody>
      </p:sp>
      <p:sp>
        <p:nvSpPr>
          <p:cNvPr id="20" name="PlaceHolder 2"/>
          <p:cNvSpPr>
            <a:spLocks noGrp="1"/>
          </p:cNvSpPr>
          <p:nvPr>
            <p:ph type="body"/>
          </p:nvPr>
        </p:nvSpPr>
        <p:spPr>
          <a:xfrm>
            <a:off x="442800" y="4791960"/>
            <a:ext cx="6900480" cy="1691280"/>
          </a:xfrm>
          <a:prstGeom prst="rect">
            <a:avLst/>
          </a:prstGeom>
          <a:noFill/>
          <a:ln w="0">
            <a:noFill/>
          </a:ln>
        </p:spPr>
        <p:txBody>
          <a:bodyPr lIns="0" tIns="0" rIns="0" bIns="0" anchor="b">
            <a:noAutofit/>
          </a:bodyPr>
          <a:lstStyle>
            <a:lvl1pPr indent="0" algn="l" defTabSz="914400">
              <a:lnSpc>
                <a:spcPct val="100000"/>
              </a:lnSpc>
              <a:buNone/>
              <a:tabLst>
                <a:tab pos="0" algn="l"/>
              </a:tabLst>
              <a:defRPr lang="en-US" sz="1800" b="0" u="none" strike="noStrike">
                <a:solidFill>
                  <a:schemeClr val="dk1"/>
                </a:solidFill>
                <a:effectLst/>
                <a:uFillTx/>
                <a:latin typeface="Arial"/>
              </a:defRPr>
            </a:lvl1pPr>
          </a:lstStyle>
          <a:p>
            <a:pPr indent="0" algn="l" defTabSz="914400">
              <a:lnSpc>
                <a:spcPct val="100000"/>
              </a:lnSpc>
              <a:buNone/>
              <a:tabLst>
                <a:tab pos="0" algn="l"/>
              </a:tabLst>
            </a:pPr>
            <a:r>
              <a:rPr lang="en-US" sz="1800" b="0" u="none" strike="noStrike">
                <a:solidFill>
                  <a:schemeClr val="dk1"/>
                </a:solidFill>
                <a:effectLst/>
                <a:uFillTx/>
                <a:latin typeface="Arial"/>
              </a:rPr>
              <a:t>Edit Master text styles</a:t>
            </a:r>
          </a:p>
        </p:txBody>
      </p:sp>
      <p:pic>
        <p:nvPicPr>
          <p:cNvPr id="21" name="Picture 3"/>
          <p:cNvPicPr>
            <a:picLocks noChangeAspect="1"/>
          </p:cNvPicPr>
          <p:nvPr/>
        </p:nvPicPr>
        <p:blipFill rotWithShape="1">
          <a:blip r:embed="rId7" cstate="print">
            <a:extLst>
              <a:ext uri="{28A0092B-C50C-407E-A947-70E740481C1C}">
                <a14:useLocalDpi xmlns:a14="http://schemas.microsoft.com/office/drawing/2010/main" val="0"/>
              </a:ext>
            </a:extLst>
          </a:blip>
          <a:srcRect l="31250" r="21457"/>
          <a:stretch/>
        </p:blipFill>
        <p:spPr>
          <a:xfrm>
            <a:off x="7867650" y="0"/>
            <a:ext cx="4324350" cy="6858000"/>
          </a:xfrm>
          <a:prstGeom prst="rect">
            <a:avLst/>
          </a:prstGeom>
          <a:noFill/>
          <a:ln w="0">
            <a:noFill/>
          </a:ln>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Agenda einspaltig">
    <p:spTree>
      <p:nvGrpSpPr>
        <p:cNvPr id="1" name=""/>
        <p:cNvGrpSpPr/>
        <p:nvPr/>
      </p:nvGrpSpPr>
      <p:grpSpPr>
        <a:xfrm>
          <a:off x="0" y="0"/>
          <a:ext cx="0" cy="0"/>
          <a:chOff x="0" y="0"/>
          <a:chExt cx="0" cy="0"/>
        </a:xfrm>
      </p:grpSpPr>
      <p:pic>
        <p:nvPicPr>
          <p:cNvPr id="22" name="Grafik 7">
            <a:extLst>
              <a:ext uri="{C183D7F6-B498-43B3-948B-1728B52AA6E4}">
                <adec:decorative xmlns="" xmlns:adec="http://schemas.microsoft.com/office/drawing/2017/decorative" val="1"/>
              </a:ext>
            </a:extLst>
          </p:cNvPr>
          <p:cNvPicPr/>
          <p:nvPr/>
        </p:nvPicPr>
        <p:blipFill>
          <a:blip r:embed="rId2">
            <a:extLst>
              <a:ext uri="{96DAC541-7B7A-43D3-8B79-37D633B846F1}">
                <asvg:svgBlip xmlns="" xmlns:asvg="http://schemas.microsoft.com/office/drawing/2016/SVG/main" r:embed="rId3"/>
              </a:ext>
            </a:extLst>
          </a:blip>
          <a:stretch/>
        </p:blipFill>
        <p:spPr>
          <a:xfrm>
            <a:off x="442800" y="6493320"/>
            <a:ext cx="1691280" cy="187920"/>
          </a:xfrm>
          <a:prstGeom prst="rect">
            <a:avLst/>
          </a:prstGeom>
          <a:noFill/>
          <a:ln w="0">
            <a:noFill/>
          </a:ln>
        </p:spPr>
      </p:pic>
      <p:pic>
        <p:nvPicPr>
          <p:cNvPr id="23" name="Picture 8"/>
          <p:cNvPicPr/>
          <p:nvPr/>
        </p:nvPicPr>
        <p:blipFill>
          <a:blip r:embed="rId4"/>
          <a:stretch/>
        </p:blipFill>
        <p:spPr>
          <a:xfrm>
            <a:off x="10416600" y="88560"/>
            <a:ext cx="1625400" cy="449280"/>
          </a:xfrm>
          <a:prstGeom prst="rect">
            <a:avLst/>
          </a:prstGeom>
          <a:noFill/>
          <a:ln w="0">
            <a:noFill/>
          </a:ln>
        </p:spPr>
      </p:pic>
      <p:sp>
        <p:nvSpPr>
          <p:cNvPr id="24" name="PlaceHolder 1"/>
          <p:cNvSpPr>
            <a:spLocks noGrp="1"/>
          </p:cNvSpPr>
          <p:nvPr>
            <p:ph type="title"/>
          </p:nvPr>
        </p:nvSpPr>
        <p:spPr>
          <a:xfrm>
            <a:off x="442800" y="88560"/>
            <a:ext cx="9852120" cy="1008000"/>
          </a:xfrm>
          <a:prstGeom prst="rect">
            <a:avLst/>
          </a:prstGeom>
          <a:noFill/>
          <a:ln w="0">
            <a:noFill/>
          </a:ln>
        </p:spPr>
        <p:txBody>
          <a:bodyPr lIns="0" tIns="0" rIns="0" bIns="0" anchor="ctr">
            <a:noAutofit/>
          </a:bodyPr>
          <a:lstStyle>
            <a:lvl1pPr indent="0" algn="l" defTabSz="914400">
              <a:lnSpc>
                <a:spcPts val="3200"/>
              </a:lnSpc>
              <a:buNone/>
              <a:tabLst>
                <a:tab pos="0" algn="l"/>
              </a:tabLst>
              <a:defRPr lang="en-US" sz="3200" b="1" u="none" strike="noStrike">
                <a:solidFill>
                  <a:schemeClr val="accent1"/>
                </a:solidFill>
                <a:effectLst/>
                <a:uFillTx/>
                <a:latin typeface="Arial"/>
              </a:defRPr>
            </a:lvl1pPr>
          </a:lstStyle>
          <a:p>
            <a:pPr indent="0" algn="l" defTabSz="914400">
              <a:lnSpc>
                <a:spcPts val="3200"/>
              </a:lnSpc>
              <a:buNone/>
              <a:tabLst>
                <a:tab pos="0" algn="l"/>
              </a:tabLst>
            </a:pPr>
            <a:r>
              <a:rPr lang="en-US" sz="3200" b="1" u="none" strike="noStrike">
                <a:solidFill>
                  <a:schemeClr val="accent1"/>
                </a:solidFill>
                <a:effectLst/>
                <a:uFillTx/>
                <a:latin typeface="Arial"/>
              </a:rPr>
              <a:t>Click to edit Master title style</a:t>
            </a:r>
          </a:p>
        </p:txBody>
      </p:sp>
      <p:cxnSp>
        <p:nvCxnSpPr>
          <p:cNvPr id="25" name="Gerader Verbinder 4">
            <a:extLst>
              <a:ext uri="{C183D7F6-B498-43B3-948B-1728B52AA6E4}">
                <adec:decorative xmlns="" xmlns:adec="http://schemas.microsoft.com/office/drawing/2017/decorative" val="1"/>
              </a:ext>
            </a:extLst>
          </p:cNvPr>
          <p:cNvCxnSpPr/>
          <p:nvPr/>
        </p:nvCxnSpPr>
        <p:spPr>
          <a:xfrm>
            <a:off x="442800" y="1333440"/>
            <a:ext cx="11349720" cy="720"/>
          </a:xfrm>
          <a:prstGeom prst="straightConnector1">
            <a:avLst/>
          </a:prstGeom>
          <a:ln w="25400">
            <a:solidFill>
              <a:srgbClr val="344A9A"/>
            </a:solidFill>
            <a:round/>
          </a:ln>
        </p:spPr>
      </p:cxnSp>
      <p:cxnSp>
        <p:nvCxnSpPr>
          <p:cNvPr id="26" name="Gerader Verbinder 12">
            <a:extLst>
              <a:ext uri="{C183D7F6-B498-43B3-948B-1728B52AA6E4}">
                <adec:decorative xmlns="" xmlns:adec="http://schemas.microsoft.com/office/drawing/2017/decorative" val="1"/>
              </a:ext>
            </a:extLst>
          </p:cNvPr>
          <p:cNvCxnSpPr/>
          <p:nvPr/>
        </p:nvCxnSpPr>
        <p:spPr>
          <a:xfrm>
            <a:off x="442800" y="6225480"/>
            <a:ext cx="11349720" cy="720"/>
          </a:xfrm>
          <a:prstGeom prst="straightConnector1">
            <a:avLst/>
          </a:prstGeom>
          <a:ln w="25400">
            <a:solidFill>
              <a:srgbClr val="344A9A"/>
            </a:solidFill>
            <a:round/>
          </a:ln>
        </p:spPr>
      </p:cxnSp>
      <p:sp>
        <p:nvSpPr>
          <p:cNvPr id="27" name="PlaceHolder 2"/>
          <p:cNvSpPr>
            <a:spLocks noGrp="1"/>
          </p:cNvSpPr>
          <p:nvPr>
            <p:ph type="body"/>
          </p:nvPr>
        </p:nvSpPr>
        <p:spPr>
          <a:xfrm>
            <a:off x="442800" y="1333800"/>
            <a:ext cx="11340360" cy="4866120"/>
          </a:xfrm>
          <a:prstGeom prst="rect">
            <a:avLst/>
          </a:prstGeom>
          <a:noFill/>
          <a:ln w="0">
            <a:noFill/>
          </a:ln>
        </p:spPr>
        <p:txBody>
          <a:bodyPr lIns="0" tIns="108000" rIns="0" bIns="0" anchor="t">
            <a:noAutofit/>
          </a:bodyPr>
          <a:lstStyle>
            <a:lvl1pPr indent="0" algn="l" defTabSz="914400">
              <a:lnSpc>
                <a:spcPts val="2801"/>
              </a:lnSpc>
              <a:spcBef>
                <a:spcPts val="499"/>
              </a:spcBef>
              <a:buNone/>
              <a:tabLst>
                <a:tab pos="0" algn="l"/>
              </a:tabLst>
              <a:defRPr lang="en-US" sz="1800" b="0" u="none" strike="noStrike">
                <a:solidFill>
                  <a:srgbClr val="000000"/>
                </a:solidFill>
                <a:effectLst/>
                <a:uFillTx/>
                <a:latin typeface="Arial"/>
              </a:defRPr>
            </a:lvl1pPr>
            <a:lvl2pPr indent="0" algn="l" defTabSz="914400">
              <a:lnSpc>
                <a:spcPts val="2801"/>
              </a:lnSpc>
              <a:spcBef>
                <a:spcPts val="499"/>
              </a:spcBef>
              <a:buNone/>
              <a:tabLst>
                <a:tab pos="0" algn="l"/>
              </a:tabLst>
              <a:defRPr lang="en-US" sz="1800" b="0" u="none" strike="noStrike">
                <a:solidFill>
                  <a:srgbClr val="000000"/>
                </a:solidFill>
                <a:effectLst/>
                <a:uFillTx/>
                <a:latin typeface="Arial"/>
              </a:defRPr>
            </a:lvl2pPr>
            <a:lvl3pPr indent="0" algn="l" defTabSz="914400">
              <a:lnSpc>
                <a:spcPts val="2801"/>
              </a:lnSpc>
              <a:spcBef>
                <a:spcPts val="499"/>
              </a:spcBef>
              <a:buNone/>
              <a:tabLst>
                <a:tab pos="0" algn="l"/>
              </a:tabLst>
              <a:defRPr lang="en-US" sz="1800" b="0" u="none" strike="noStrike">
                <a:solidFill>
                  <a:srgbClr val="000000"/>
                </a:solidFill>
                <a:effectLst/>
                <a:uFillTx/>
                <a:latin typeface="Arial"/>
              </a:defRPr>
            </a:lvl3pPr>
            <a:lvl4pPr indent="0" algn="l" defTabSz="914400">
              <a:lnSpc>
                <a:spcPts val="2801"/>
              </a:lnSpc>
              <a:spcBef>
                <a:spcPts val="499"/>
              </a:spcBef>
              <a:buNone/>
              <a:tabLst>
                <a:tab pos="0" algn="l"/>
              </a:tabLst>
              <a:defRPr lang="en-US" sz="1800" b="0" u="none" strike="noStrike">
                <a:solidFill>
                  <a:srgbClr val="000000"/>
                </a:solidFill>
                <a:effectLst/>
                <a:uFillTx/>
                <a:latin typeface="Arial"/>
              </a:defRPr>
            </a:lvl4pPr>
            <a:lvl5pPr indent="0" algn="l" defTabSz="914400">
              <a:lnSpc>
                <a:spcPts val="2801"/>
              </a:lnSpc>
              <a:spcBef>
                <a:spcPts val="499"/>
              </a:spcBef>
              <a:buNone/>
              <a:tabLst>
                <a:tab pos="0" algn="l"/>
              </a:tabLst>
              <a:defRPr lang="en-US" sz="1800" b="0" u="none" strike="noStrike">
                <a:solidFill>
                  <a:srgbClr val="000000"/>
                </a:solidFill>
                <a:effectLst/>
                <a:uFillTx/>
                <a:latin typeface="Arial"/>
              </a:defRPr>
            </a:lvl5pPr>
          </a:lstStyle>
          <a:p>
            <a:pPr indent="0" algn="l" defTabSz="914400">
              <a:lnSpc>
                <a:spcPts val="2801"/>
              </a:lnSpc>
              <a:spcBef>
                <a:spcPts val="499"/>
              </a:spcBef>
              <a:buNone/>
              <a:tabLst>
                <a:tab pos="0" algn="l"/>
              </a:tabLst>
            </a:pPr>
            <a:r>
              <a:rPr lang="en-US" sz="1800" b="0" u="none" strike="noStrike" dirty="0">
                <a:solidFill>
                  <a:srgbClr val="000000"/>
                </a:solidFill>
                <a:effectLst/>
                <a:uFillTx/>
                <a:latin typeface="Arial"/>
              </a:rPr>
              <a:t>Edit Master text styles</a:t>
            </a:r>
          </a:p>
          <a:p>
            <a:pPr indent="0" algn="l" defTabSz="914400">
              <a:lnSpc>
                <a:spcPts val="2801"/>
              </a:lnSpc>
              <a:spcBef>
                <a:spcPts val="499"/>
              </a:spcBef>
              <a:buNone/>
              <a:tabLst>
                <a:tab pos="0" algn="l"/>
              </a:tabLst>
            </a:pPr>
            <a:r>
              <a:rPr lang="en-US" sz="1800" b="0" u="none" strike="noStrike" dirty="0">
                <a:solidFill>
                  <a:srgbClr val="000000"/>
                </a:solidFill>
                <a:effectLst/>
                <a:uFillTx/>
                <a:latin typeface="Arial"/>
              </a:rPr>
              <a:t>Second level</a:t>
            </a:r>
          </a:p>
          <a:p>
            <a:pPr indent="0" algn="l" defTabSz="914400">
              <a:lnSpc>
                <a:spcPts val="2801"/>
              </a:lnSpc>
              <a:spcBef>
                <a:spcPts val="499"/>
              </a:spcBef>
              <a:buNone/>
              <a:tabLst>
                <a:tab pos="0" algn="l"/>
              </a:tabLst>
            </a:pPr>
            <a:r>
              <a:rPr lang="en-US" sz="1800" b="0" u="none" strike="noStrike" dirty="0">
                <a:solidFill>
                  <a:srgbClr val="000000"/>
                </a:solidFill>
                <a:effectLst/>
                <a:uFillTx/>
                <a:latin typeface="Arial"/>
              </a:rPr>
              <a:t>Third level</a:t>
            </a:r>
          </a:p>
          <a:p>
            <a:pPr indent="0" algn="l" defTabSz="914400">
              <a:lnSpc>
                <a:spcPts val="2801"/>
              </a:lnSpc>
              <a:spcBef>
                <a:spcPts val="499"/>
              </a:spcBef>
              <a:buNone/>
              <a:tabLst>
                <a:tab pos="0" algn="l"/>
              </a:tabLst>
            </a:pPr>
            <a:r>
              <a:rPr lang="en-US" sz="1800" b="0" u="none" strike="noStrike" dirty="0">
                <a:solidFill>
                  <a:srgbClr val="000000"/>
                </a:solidFill>
                <a:effectLst/>
                <a:uFillTx/>
                <a:latin typeface="Arial"/>
              </a:rPr>
              <a:t>Fourth level</a:t>
            </a:r>
          </a:p>
          <a:p>
            <a:pPr indent="0" algn="l" defTabSz="914400">
              <a:lnSpc>
                <a:spcPts val="2801"/>
              </a:lnSpc>
              <a:spcBef>
                <a:spcPts val="499"/>
              </a:spcBef>
              <a:buNone/>
              <a:tabLst>
                <a:tab pos="0" algn="l"/>
              </a:tabLst>
            </a:pPr>
            <a:r>
              <a:rPr lang="en-US" sz="1800" b="0" u="none" strike="noStrike" dirty="0">
                <a:solidFill>
                  <a:srgbClr val="000000"/>
                </a:solidFill>
                <a:effectLst/>
                <a:uFillTx/>
                <a:latin typeface="Arial"/>
              </a:rPr>
              <a:t>Fifth level</a:t>
            </a:r>
          </a:p>
        </p:txBody>
      </p:sp>
      <p:sp>
        <p:nvSpPr>
          <p:cNvPr id="28" name="PlaceHolder 3"/>
          <p:cNvSpPr>
            <a:spLocks noGrp="1"/>
          </p:cNvSpPr>
          <p:nvPr>
            <p:ph type="dt" idx="3"/>
          </p:nvPr>
        </p:nvSpPr>
        <p:spPr>
          <a:xfrm>
            <a:off x="9248040" y="6462000"/>
            <a:ext cx="1439280" cy="179280"/>
          </a:xfrm>
          <a:prstGeom prst="rect">
            <a:avLst/>
          </a:prstGeom>
          <a:noFill/>
          <a:ln w="0">
            <a:noFill/>
          </a:ln>
        </p:spPr>
        <p:txBody>
          <a:bodyPr lIns="36000" tIns="0" rIns="0" bIns="0" anchor="t">
            <a:noAutofit/>
          </a:bodyPr>
          <a:lstStyle>
            <a:lvl1pPr indent="0" algn="l" defTabSz="914400">
              <a:lnSpc>
                <a:spcPct val="100000"/>
              </a:lnSpc>
              <a:buNone/>
              <a:tabLst>
                <a:tab pos="0" algn="l"/>
              </a:tabLst>
              <a:defRPr lang="de-DE" sz="900" b="0" u="none" strike="noStrike">
                <a:solidFill>
                  <a:schemeClr val="accent1"/>
                </a:solidFill>
                <a:effectLst/>
                <a:uFillTx/>
                <a:latin typeface="Arial"/>
              </a:defRPr>
            </a:lvl1pPr>
          </a:lstStyle>
          <a:p>
            <a:pPr indent="0" algn="l" defTabSz="914400">
              <a:lnSpc>
                <a:spcPct val="100000"/>
              </a:lnSpc>
              <a:buNone/>
              <a:tabLst>
                <a:tab pos="0" algn="l"/>
              </a:tabLst>
            </a:pPr>
            <a:r>
              <a:rPr lang="de-DE"/>
              <a:t>7. May 2026</a:t>
            </a:r>
            <a:endParaRPr lang="de-DE" sz="900" b="0" u="none" strike="noStrike" dirty="0">
              <a:solidFill>
                <a:srgbClr val="000000"/>
              </a:solidFill>
              <a:effectLst/>
              <a:uFillTx/>
              <a:latin typeface="Calibri"/>
            </a:endParaRPr>
          </a:p>
        </p:txBody>
      </p:sp>
      <p:sp>
        <p:nvSpPr>
          <p:cNvPr id="29" name="PlaceHolder 4"/>
          <p:cNvSpPr>
            <a:spLocks noGrp="1"/>
          </p:cNvSpPr>
          <p:nvPr>
            <p:ph type="sldNum" idx="4"/>
          </p:nvPr>
        </p:nvSpPr>
        <p:spPr>
          <a:xfrm>
            <a:off x="11423880" y="6462360"/>
            <a:ext cx="359280" cy="179280"/>
          </a:xfrm>
          <a:prstGeom prst="rect">
            <a:avLst/>
          </a:prstGeom>
          <a:noFill/>
          <a:ln w="0">
            <a:noFill/>
          </a:ln>
        </p:spPr>
        <p:txBody>
          <a:bodyPr lIns="0" tIns="0" rIns="0" bIns="0" anchor="t">
            <a:noAutofit/>
          </a:bodyPr>
          <a:lstStyle>
            <a:lvl1pPr indent="0" algn="r" defTabSz="914400">
              <a:lnSpc>
                <a:spcPct val="100000"/>
              </a:lnSpc>
              <a:buNone/>
              <a:tabLst>
                <a:tab pos="0" algn="l"/>
              </a:tabLst>
              <a:defRPr lang="de-DE" sz="900" b="0" u="none" strike="noStrike">
                <a:solidFill>
                  <a:schemeClr val="accent1"/>
                </a:solidFill>
                <a:effectLst/>
                <a:uFillTx/>
                <a:latin typeface="Arial"/>
              </a:defRPr>
            </a:lvl1pPr>
          </a:lstStyle>
          <a:p>
            <a:pPr indent="0" algn="r" defTabSz="914400">
              <a:lnSpc>
                <a:spcPct val="100000"/>
              </a:lnSpc>
              <a:buNone/>
              <a:tabLst>
                <a:tab pos="0" algn="l"/>
              </a:tabLst>
            </a:pPr>
            <a:fld id="{5153B7AE-16A6-44C5-A859-F42C5D3E5431}" type="slidenum">
              <a:rPr lang="de-DE" sz="900" b="0" u="none" strike="noStrike">
                <a:solidFill>
                  <a:schemeClr val="accent1"/>
                </a:solidFill>
                <a:effectLst/>
                <a:uFillTx/>
                <a:latin typeface="Arial"/>
              </a:rPr>
              <a:t>‹Nr.›</a:t>
            </a:fld>
            <a:endParaRPr lang="de-DE" sz="900" b="0" u="none" strike="noStrike">
              <a:solidFill>
                <a:srgbClr val="000000"/>
              </a:solidFill>
              <a:effectLst/>
              <a:uFillTx/>
              <a:latin typeface="Calibri"/>
            </a:endParaRPr>
          </a:p>
        </p:txBody>
      </p:sp>
      <p:sp>
        <p:nvSpPr>
          <p:cNvPr id="30" name="PlaceHolder 5"/>
          <p:cNvSpPr>
            <a:spLocks noGrp="1"/>
          </p:cNvSpPr>
          <p:nvPr>
            <p:ph type="ftr" idx="5"/>
          </p:nvPr>
        </p:nvSpPr>
        <p:spPr>
          <a:xfrm>
            <a:off x="2980800" y="6462000"/>
            <a:ext cx="6263280" cy="179280"/>
          </a:xfrm>
          <a:prstGeom prst="rect">
            <a:avLst/>
          </a:prstGeom>
          <a:noFill/>
          <a:ln w="0">
            <a:noFill/>
          </a:ln>
        </p:spPr>
        <p:txBody>
          <a:bodyPr lIns="0" tIns="0" rIns="0" bIns="0" anchor="t">
            <a:noAutofit/>
          </a:bodyPr>
          <a:lstStyle>
            <a:lvl1pPr indent="0" algn="r" defTabSz="914400">
              <a:lnSpc>
                <a:spcPct val="100000"/>
              </a:lnSpc>
              <a:buNone/>
              <a:tabLst>
                <a:tab pos="0" algn="l"/>
              </a:tabLst>
              <a:defRPr lang="de-DE" sz="900" b="0" u="none" strike="noStrike">
                <a:solidFill>
                  <a:schemeClr val="accent1"/>
                </a:solidFill>
                <a:effectLst/>
                <a:uFillTx/>
                <a:latin typeface="Arial"/>
              </a:defRPr>
            </a:lvl1pPr>
          </a:lstStyle>
          <a:p>
            <a:pPr indent="0" algn="r" defTabSz="914400">
              <a:lnSpc>
                <a:spcPct val="100000"/>
              </a:lnSpc>
              <a:buNone/>
              <a:tabLst>
                <a:tab pos="0" algn="l"/>
              </a:tabLst>
            </a:pPr>
            <a:r>
              <a:rPr lang="de-DE" sz="900" b="0" u="none" strike="noStrike">
                <a:solidFill>
                  <a:schemeClr val="accent1"/>
                </a:solidFill>
                <a:effectLst/>
                <a:uFillTx/>
                <a:latin typeface="Arial"/>
              </a:rPr>
              <a:t>Dedden et al. | EGU 2026 – HS2.4.1 | 7. May 2026</a:t>
            </a:r>
            <a:endParaRPr lang="de-DE" sz="900" b="0" u="none" strike="noStrike" dirty="0">
              <a:solidFill>
                <a:srgbClr val="000000"/>
              </a:solidFill>
              <a:effectLst/>
              <a:uFillTx/>
              <a:latin typeface="Calibri"/>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Agenda zweispaltig">
    <p:spTree>
      <p:nvGrpSpPr>
        <p:cNvPr id="1" name=""/>
        <p:cNvGrpSpPr/>
        <p:nvPr/>
      </p:nvGrpSpPr>
      <p:grpSpPr>
        <a:xfrm>
          <a:off x="0" y="0"/>
          <a:ext cx="0" cy="0"/>
          <a:chOff x="0" y="0"/>
          <a:chExt cx="0" cy="0"/>
        </a:xfrm>
      </p:grpSpPr>
      <p:pic>
        <p:nvPicPr>
          <p:cNvPr id="31" name="Grafik 7">
            <a:extLst>
              <a:ext uri="{C183D7F6-B498-43B3-948B-1728B52AA6E4}">
                <adec:decorative xmlns="" xmlns:adec="http://schemas.microsoft.com/office/drawing/2017/decorative" val="1"/>
              </a:ext>
            </a:extLst>
          </p:cNvPr>
          <p:cNvPicPr/>
          <p:nvPr/>
        </p:nvPicPr>
        <p:blipFill>
          <a:blip r:embed="rId2">
            <a:extLst>
              <a:ext uri="{96DAC541-7B7A-43D3-8B79-37D633B846F1}">
                <asvg:svgBlip xmlns="" xmlns:asvg="http://schemas.microsoft.com/office/drawing/2016/SVG/main" r:embed="rId3"/>
              </a:ext>
            </a:extLst>
          </a:blip>
          <a:stretch/>
        </p:blipFill>
        <p:spPr>
          <a:xfrm>
            <a:off x="442800" y="6493320"/>
            <a:ext cx="1691280" cy="187920"/>
          </a:xfrm>
          <a:prstGeom prst="rect">
            <a:avLst/>
          </a:prstGeom>
          <a:noFill/>
          <a:ln w="0">
            <a:noFill/>
          </a:ln>
        </p:spPr>
      </p:pic>
      <p:pic>
        <p:nvPicPr>
          <p:cNvPr id="32" name="Picture 8"/>
          <p:cNvPicPr/>
          <p:nvPr/>
        </p:nvPicPr>
        <p:blipFill>
          <a:blip r:embed="rId4"/>
          <a:stretch/>
        </p:blipFill>
        <p:spPr>
          <a:xfrm>
            <a:off x="10416600" y="88560"/>
            <a:ext cx="1625400" cy="449280"/>
          </a:xfrm>
          <a:prstGeom prst="rect">
            <a:avLst/>
          </a:prstGeom>
          <a:noFill/>
          <a:ln w="0">
            <a:noFill/>
          </a:ln>
        </p:spPr>
      </p:pic>
      <p:sp>
        <p:nvSpPr>
          <p:cNvPr id="33" name="PlaceHolder 1"/>
          <p:cNvSpPr>
            <a:spLocks noGrp="1"/>
          </p:cNvSpPr>
          <p:nvPr>
            <p:ph type="title"/>
          </p:nvPr>
        </p:nvSpPr>
        <p:spPr>
          <a:xfrm>
            <a:off x="442800" y="88560"/>
            <a:ext cx="9852120" cy="1008000"/>
          </a:xfrm>
          <a:prstGeom prst="rect">
            <a:avLst/>
          </a:prstGeom>
          <a:noFill/>
          <a:ln w="0">
            <a:noFill/>
          </a:ln>
        </p:spPr>
        <p:txBody>
          <a:bodyPr lIns="0" tIns="0" rIns="0" bIns="0" anchor="ctr">
            <a:noAutofit/>
          </a:bodyPr>
          <a:lstStyle>
            <a:lvl1pPr indent="0" algn="l" defTabSz="914400">
              <a:lnSpc>
                <a:spcPts val="3200"/>
              </a:lnSpc>
              <a:buNone/>
              <a:tabLst>
                <a:tab pos="0" algn="l"/>
              </a:tabLst>
              <a:defRPr lang="en-US" sz="3200" b="1" u="none" strike="noStrike">
                <a:solidFill>
                  <a:schemeClr val="accent1"/>
                </a:solidFill>
                <a:effectLst/>
                <a:uFillTx/>
                <a:latin typeface="Arial"/>
              </a:defRPr>
            </a:lvl1pPr>
          </a:lstStyle>
          <a:p>
            <a:pPr indent="0" algn="l" defTabSz="914400">
              <a:lnSpc>
                <a:spcPts val="3200"/>
              </a:lnSpc>
              <a:buNone/>
              <a:tabLst>
                <a:tab pos="0" algn="l"/>
              </a:tabLst>
            </a:pPr>
            <a:r>
              <a:rPr lang="en-US" sz="3200" b="1" u="none" strike="noStrike">
                <a:solidFill>
                  <a:schemeClr val="accent1"/>
                </a:solidFill>
                <a:effectLst/>
                <a:uFillTx/>
                <a:latin typeface="Arial"/>
              </a:rPr>
              <a:t>Click to edit Master title style</a:t>
            </a:r>
          </a:p>
        </p:txBody>
      </p:sp>
      <p:cxnSp>
        <p:nvCxnSpPr>
          <p:cNvPr id="34" name="Gerader Verbinder 4">
            <a:extLst>
              <a:ext uri="{C183D7F6-B498-43B3-948B-1728B52AA6E4}">
                <adec:decorative xmlns="" xmlns:adec="http://schemas.microsoft.com/office/drawing/2017/decorative" val="1"/>
              </a:ext>
            </a:extLst>
          </p:cNvPr>
          <p:cNvCxnSpPr/>
          <p:nvPr/>
        </p:nvCxnSpPr>
        <p:spPr>
          <a:xfrm>
            <a:off x="442800" y="1326240"/>
            <a:ext cx="11349720" cy="720"/>
          </a:xfrm>
          <a:prstGeom prst="straightConnector1">
            <a:avLst/>
          </a:prstGeom>
          <a:ln w="25400">
            <a:solidFill>
              <a:srgbClr val="344A9A"/>
            </a:solidFill>
            <a:round/>
          </a:ln>
        </p:spPr>
      </p:cxnSp>
      <p:cxnSp>
        <p:nvCxnSpPr>
          <p:cNvPr id="35" name="Gerader Verbinder 12">
            <a:extLst>
              <a:ext uri="{C183D7F6-B498-43B3-948B-1728B52AA6E4}">
                <adec:decorative xmlns="" xmlns:adec="http://schemas.microsoft.com/office/drawing/2017/decorative" val="1"/>
              </a:ext>
            </a:extLst>
          </p:cNvPr>
          <p:cNvCxnSpPr/>
          <p:nvPr/>
        </p:nvCxnSpPr>
        <p:spPr>
          <a:xfrm>
            <a:off x="442800" y="6232680"/>
            <a:ext cx="11349720" cy="720"/>
          </a:xfrm>
          <a:prstGeom prst="straightConnector1">
            <a:avLst/>
          </a:prstGeom>
          <a:ln w="25400">
            <a:solidFill>
              <a:srgbClr val="344A9A"/>
            </a:solidFill>
            <a:round/>
          </a:ln>
        </p:spPr>
      </p:cxnSp>
      <p:sp>
        <p:nvSpPr>
          <p:cNvPr id="36" name="PlaceHolder 2"/>
          <p:cNvSpPr>
            <a:spLocks noGrp="1"/>
          </p:cNvSpPr>
          <p:nvPr>
            <p:ph type="body"/>
          </p:nvPr>
        </p:nvSpPr>
        <p:spPr>
          <a:xfrm>
            <a:off x="442800" y="1326600"/>
            <a:ext cx="11340360" cy="4910040"/>
          </a:xfrm>
          <a:prstGeom prst="rect">
            <a:avLst/>
          </a:prstGeom>
          <a:noFill/>
          <a:ln w="0">
            <a:noFill/>
          </a:ln>
        </p:spPr>
        <p:txBody>
          <a:bodyPr lIns="0" tIns="108000" rIns="0" bIns="0" numCol="2" spcCol="360000" anchor="t">
            <a:noAutofit/>
          </a:bodyPr>
          <a:lstStyle>
            <a:lvl1pPr indent="0" algn="l" defTabSz="914400">
              <a:lnSpc>
                <a:spcPts val="2801"/>
              </a:lnSpc>
              <a:spcBef>
                <a:spcPts val="499"/>
              </a:spcBef>
              <a:buNone/>
              <a:tabLst>
                <a:tab pos="0" algn="l"/>
              </a:tabLst>
              <a:defRPr lang="en-US" sz="1800" b="0" u="none" strike="noStrike">
                <a:solidFill>
                  <a:srgbClr val="000000"/>
                </a:solidFill>
                <a:effectLst/>
                <a:uFillTx/>
                <a:latin typeface="Arial"/>
              </a:defRPr>
            </a:lvl1pPr>
            <a:lvl2pPr indent="0" algn="l" defTabSz="914400">
              <a:lnSpc>
                <a:spcPts val="2801"/>
              </a:lnSpc>
              <a:spcBef>
                <a:spcPts val="499"/>
              </a:spcBef>
              <a:buNone/>
              <a:tabLst>
                <a:tab pos="0" algn="l"/>
              </a:tabLst>
              <a:defRPr lang="en-US" sz="1800" b="0" u="none" strike="noStrike">
                <a:solidFill>
                  <a:srgbClr val="000000"/>
                </a:solidFill>
                <a:effectLst/>
                <a:uFillTx/>
                <a:latin typeface="Arial"/>
              </a:defRPr>
            </a:lvl2pPr>
            <a:lvl3pPr indent="0" algn="l" defTabSz="914400">
              <a:lnSpc>
                <a:spcPts val="2801"/>
              </a:lnSpc>
              <a:spcBef>
                <a:spcPts val="499"/>
              </a:spcBef>
              <a:buNone/>
              <a:tabLst>
                <a:tab pos="0" algn="l"/>
              </a:tabLst>
              <a:defRPr lang="en-US" sz="1800" b="0" u="none" strike="noStrike">
                <a:solidFill>
                  <a:srgbClr val="000000"/>
                </a:solidFill>
                <a:effectLst/>
                <a:uFillTx/>
                <a:latin typeface="Arial"/>
              </a:defRPr>
            </a:lvl3pPr>
            <a:lvl4pPr indent="0" algn="l" defTabSz="914400">
              <a:lnSpc>
                <a:spcPts val="2801"/>
              </a:lnSpc>
              <a:spcBef>
                <a:spcPts val="499"/>
              </a:spcBef>
              <a:buNone/>
              <a:tabLst>
                <a:tab pos="0" algn="l"/>
              </a:tabLst>
              <a:defRPr lang="en-US" sz="1800" b="0" u="none" strike="noStrike">
                <a:solidFill>
                  <a:srgbClr val="000000"/>
                </a:solidFill>
                <a:effectLst/>
                <a:uFillTx/>
                <a:latin typeface="Arial"/>
              </a:defRPr>
            </a:lvl4pPr>
            <a:lvl5pPr indent="0" algn="l" defTabSz="914400">
              <a:lnSpc>
                <a:spcPts val="2801"/>
              </a:lnSpc>
              <a:spcBef>
                <a:spcPts val="499"/>
              </a:spcBef>
              <a:buNone/>
              <a:tabLst>
                <a:tab pos="0" algn="l"/>
              </a:tabLst>
              <a:defRPr lang="en-US" sz="1800" b="0" u="none" strike="noStrike">
                <a:solidFill>
                  <a:srgbClr val="000000"/>
                </a:solidFill>
                <a:effectLst/>
                <a:uFillTx/>
                <a:latin typeface="Arial"/>
              </a:defRPr>
            </a:lvl5pPr>
          </a:lstStyle>
          <a:p>
            <a:pPr indent="0" algn="l" defTabSz="914400">
              <a:lnSpc>
                <a:spcPts val="2801"/>
              </a:lnSpc>
              <a:spcBef>
                <a:spcPts val="499"/>
              </a:spcBef>
              <a:buNone/>
              <a:tabLst>
                <a:tab pos="0" algn="l"/>
              </a:tabLst>
            </a:pPr>
            <a:r>
              <a:rPr lang="en-US" sz="1800" b="0" u="none" strike="noStrike">
                <a:solidFill>
                  <a:srgbClr val="000000"/>
                </a:solidFill>
                <a:effectLst/>
                <a:uFillTx/>
                <a:latin typeface="Arial"/>
              </a:rPr>
              <a:t>Edit Master text styles</a:t>
            </a:r>
          </a:p>
          <a:p>
            <a:pPr indent="0" algn="l" defTabSz="914400">
              <a:lnSpc>
                <a:spcPts val="2801"/>
              </a:lnSpc>
              <a:spcBef>
                <a:spcPts val="499"/>
              </a:spcBef>
              <a:buNone/>
              <a:tabLst>
                <a:tab pos="0" algn="l"/>
              </a:tabLst>
            </a:pPr>
            <a:r>
              <a:rPr lang="en-US" sz="1800" b="0" u="none" strike="noStrike">
                <a:solidFill>
                  <a:srgbClr val="000000"/>
                </a:solidFill>
                <a:effectLst/>
                <a:uFillTx/>
                <a:latin typeface="Arial"/>
              </a:rPr>
              <a:t>Second level</a:t>
            </a:r>
          </a:p>
          <a:p>
            <a:pPr indent="0" algn="l" defTabSz="914400">
              <a:lnSpc>
                <a:spcPts val="2801"/>
              </a:lnSpc>
              <a:spcBef>
                <a:spcPts val="499"/>
              </a:spcBef>
              <a:buNone/>
              <a:tabLst>
                <a:tab pos="0" algn="l"/>
              </a:tabLst>
            </a:pPr>
            <a:r>
              <a:rPr lang="en-US" sz="1800" b="0" u="none" strike="noStrike">
                <a:solidFill>
                  <a:srgbClr val="000000"/>
                </a:solidFill>
                <a:effectLst/>
                <a:uFillTx/>
                <a:latin typeface="Arial"/>
              </a:rPr>
              <a:t>Third level</a:t>
            </a:r>
          </a:p>
          <a:p>
            <a:pPr indent="0" algn="l" defTabSz="914400">
              <a:lnSpc>
                <a:spcPts val="2801"/>
              </a:lnSpc>
              <a:spcBef>
                <a:spcPts val="499"/>
              </a:spcBef>
              <a:buNone/>
              <a:tabLst>
                <a:tab pos="0" algn="l"/>
              </a:tabLst>
            </a:pPr>
            <a:r>
              <a:rPr lang="en-US" sz="1800" b="0" u="none" strike="noStrike">
                <a:solidFill>
                  <a:srgbClr val="000000"/>
                </a:solidFill>
                <a:effectLst/>
                <a:uFillTx/>
                <a:latin typeface="Arial"/>
              </a:rPr>
              <a:t>Fourth level</a:t>
            </a:r>
          </a:p>
          <a:p>
            <a:pPr indent="0" algn="l" defTabSz="914400">
              <a:lnSpc>
                <a:spcPts val="2801"/>
              </a:lnSpc>
              <a:spcBef>
                <a:spcPts val="499"/>
              </a:spcBef>
              <a:buNone/>
              <a:tabLst>
                <a:tab pos="0" algn="l"/>
              </a:tabLst>
            </a:pPr>
            <a:r>
              <a:rPr lang="en-US" sz="1800" b="0" u="none" strike="noStrike">
                <a:solidFill>
                  <a:srgbClr val="000000"/>
                </a:solidFill>
                <a:effectLst/>
                <a:uFillTx/>
                <a:latin typeface="Arial"/>
              </a:rPr>
              <a:t>Fifth level</a:t>
            </a:r>
          </a:p>
        </p:txBody>
      </p:sp>
      <p:sp>
        <p:nvSpPr>
          <p:cNvPr id="37" name="PlaceHolder 3"/>
          <p:cNvSpPr>
            <a:spLocks noGrp="1"/>
          </p:cNvSpPr>
          <p:nvPr>
            <p:ph type="dt" idx="6"/>
          </p:nvPr>
        </p:nvSpPr>
        <p:spPr>
          <a:xfrm>
            <a:off x="9248040" y="6462000"/>
            <a:ext cx="1439280" cy="179280"/>
          </a:xfrm>
          <a:prstGeom prst="rect">
            <a:avLst/>
          </a:prstGeom>
          <a:noFill/>
          <a:ln w="0">
            <a:noFill/>
          </a:ln>
        </p:spPr>
        <p:txBody>
          <a:bodyPr lIns="36000" tIns="0" rIns="0" bIns="0" anchor="t">
            <a:noAutofit/>
          </a:bodyPr>
          <a:lstStyle>
            <a:lvl1pPr indent="0" algn="l" defTabSz="914400">
              <a:lnSpc>
                <a:spcPct val="100000"/>
              </a:lnSpc>
              <a:buNone/>
              <a:tabLst>
                <a:tab pos="0" algn="l"/>
              </a:tabLst>
              <a:defRPr lang="de-DE" sz="900" b="0" u="none" strike="noStrike">
                <a:solidFill>
                  <a:schemeClr val="accent1"/>
                </a:solidFill>
                <a:effectLst/>
                <a:uFillTx/>
                <a:latin typeface="Arial"/>
              </a:defRPr>
            </a:lvl1pPr>
          </a:lstStyle>
          <a:p>
            <a:pPr indent="0" algn="l" defTabSz="914400">
              <a:lnSpc>
                <a:spcPct val="100000"/>
              </a:lnSpc>
              <a:buNone/>
              <a:tabLst>
                <a:tab pos="0" algn="l"/>
              </a:tabLst>
            </a:pPr>
            <a:r>
              <a:rPr lang="de-DE" sz="900" b="0" u="none" strike="noStrike">
                <a:solidFill>
                  <a:schemeClr val="accent1"/>
                </a:solidFill>
                <a:effectLst/>
                <a:uFillTx/>
                <a:latin typeface="Arial"/>
              </a:rPr>
              <a:t>7. May 2026</a:t>
            </a:r>
            <a:endParaRPr lang="de-DE" sz="900" b="0" u="none" strike="noStrike">
              <a:solidFill>
                <a:srgbClr val="000000"/>
              </a:solidFill>
              <a:effectLst/>
              <a:uFillTx/>
              <a:latin typeface="Calibri"/>
            </a:endParaRPr>
          </a:p>
        </p:txBody>
      </p:sp>
      <p:sp>
        <p:nvSpPr>
          <p:cNvPr id="38" name="PlaceHolder 4"/>
          <p:cNvSpPr>
            <a:spLocks noGrp="1"/>
          </p:cNvSpPr>
          <p:nvPr>
            <p:ph type="ftr" idx="7"/>
          </p:nvPr>
        </p:nvSpPr>
        <p:spPr>
          <a:xfrm>
            <a:off x="2980800" y="6462000"/>
            <a:ext cx="6263280" cy="179280"/>
          </a:xfrm>
          <a:prstGeom prst="rect">
            <a:avLst/>
          </a:prstGeom>
          <a:noFill/>
          <a:ln w="0">
            <a:noFill/>
          </a:ln>
        </p:spPr>
        <p:txBody>
          <a:bodyPr lIns="0" tIns="0" rIns="0" bIns="0" anchor="t">
            <a:noAutofit/>
          </a:bodyPr>
          <a:lstStyle>
            <a:lvl1pPr indent="0" algn="r" defTabSz="914400">
              <a:lnSpc>
                <a:spcPct val="100000"/>
              </a:lnSpc>
              <a:buNone/>
              <a:tabLst>
                <a:tab pos="0" algn="l"/>
              </a:tabLst>
              <a:defRPr lang="de-DE" sz="900" b="0" u="none" strike="noStrike">
                <a:solidFill>
                  <a:schemeClr val="accent1"/>
                </a:solidFill>
                <a:effectLst/>
                <a:uFillTx/>
                <a:latin typeface="Arial"/>
              </a:defRPr>
            </a:lvl1pPr>
          </a:lstStyle>
          <a:p>
            <a:pPr indent="0" algn="r" defTabSz="914400">
              <a:lnSpc>
                <a:spcPct val="100000"/>
              </a:lnSpc>
              <a:buNone/>
              <a:tabLst>
                <a:tab pos="0" algn="l"/>
              </a:tabLst>
            </a:pPr>
            <a:r>
              <a:rPr lang="de-DE" sz="900" b="0" u="none" strike="noStrike">
                <a:solidFill>
                  <a:schemeClr val="accent1"/>
                </a:solidFill>
                <a:effectLst/>
                <a:uFillTx/>
                <a:latin typeface="Arial"/>
              </a:rPr>
              <a:t>Dedden et al. | EGU 2026 – HS2.4.1 | 7. May 2026</a:t>
            </a:r>
            <a:endParaRPr lang="de-DE" sz="900" b="0" u="none" strike="noStrike">
              <a:solidFill>
                <a:srgbClr val="000000"/>
              </a:solidFill>
              <a:effectLst/>
              <a:uFillTx/>
              <a:latin typeface="Calibri"/>
            </a:endParaRPr>
          </a:p>
        </p:txBody>
      </p:sp>
      <p:sp>
        <p:nvSpPr>
          <p:cNvPr id="39" name="PlaceHolder 5"/>
          <p:cNvSpPr>
            <a:spLocks noGrp="1"/>
          </p:cNvSpPr>
          <p:nvPr>
            <p:ph type="sldNum" idx="8"/>
          </p:nvPr>
        </p:nvSpPr>
        <p:spPr>
          <a:xfrm>
            <a:off x="11423880" y="6462360"/>
            <a:ext cx="359280" cy="179280"/>
          </a:xfrm>
          <a:prstGeom prst="rect">
            <a:avLst/>
          </a:prstGeom>
          <a:noFill/>
          <a:ln w="0">
            <a:noFill/>
          </a:ln>
        </p:spPr>
        <p:txBody>
          <a:bodyPr lIns="0" tIns="0" rIns="0" bIns="0" anchor="t">
            <a:noAutofit/>
          </a:bodyPr>
          <a:lstStyle>
            <a:lvl1pPr indent="0" algn="r" defTabSz="914400">
              <a:lnSpc>
                <a:spcPct val="100000"/>
              </a:lnSpc>
              <a:buNone/>
              <a:tabLst>
                <a:tab pos="0" algn="l"/>
              </a:tabLst>
              <a:defRPr lang="de-DE" sz="900" b="0" u="none" strike="noStrike">
                <a:solidFill>
                  <a:schemeClr val="accent1"/>
                </a:solidFill>
                <a:effectLst/>
                <a:uFillTx/>
                <a:latin typeface="Arial"/>
              </a:defRPr>
            </a:lvl1pPr>
          </a:lstStyle>
          <a:p>
            <a:pPr indent="0" algn="r" defTabSz="914400">
              <a:lnSpc>
                <a:spcPct val="100000"/>
              </a:lnSpc>
              <a:buNone/>
              <a:tabLst>
                <a:tab pos="0" algn="l"/>
              </a:tabLst>
            </a:pPr>
            <a:fld id="{45D24285-1A95-4BD6-AFB8-82C9FF9BD99D}" type="slidenum">
              <a:rPr lang="de-DE" sz="900" b="0" u="none" strike="noStrike">
                <a:solidFill>
                  <a:schemeClr val="accent1"/>
                </a:solidFill>
                <a:effectLst/>
                <a:uFillTx/>
                <a:latin typeface="Arial"/>
              </a:rPr>
              <a:t>‹Nr.›</a:t>
            </a:fld>
            <a:endParaRPr lang="de-DE" sz="900" b="0" u="none" strike="noStrike">
              <a:solidFill>
                <a:srgbClr val="000000"/>
              </a:solidFill>
              <a:effectLst/>
              <a:uFillTx/>
              <a:latin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Title and Content">
    <p:spTree>
      <p:nvGrpSpPr>
        <p:cNvPr id="1" name=""/>
        <p:cNvGrpSpPr/>
        <p:nvPr/>
      </p:nvGrpSpPr>
      <p:grpSpPr>
        <a:xfrm>
          <a:off x="0" y="0"/>
          <a:ext cx="0" cy="0"/>
          <a:chOff x="0" y="0"/>
          <a:chExt cx="0" cy="0"/>
        </a:xfrm>
      </p:grpSpPr>
      <p:pic>
        <p:nvPicPr>
          <p:cNvPr id="40" name="Grafik 7">
            <a:extLst>
              <a:ext uri="{C183D7F6-B498-43B3-948B-1728B52AA6E4}">
                <adec:decorative xmlns="" xmlns:adec="http://schemas.microsoft.com/office/drawing/2017/decorative" val="1"/>
              </a:ext>
            </a:extLst>
          </p:cNvPr>
          <p:cNvPicPr/>
          <p:nvPr/>
        </p:nvPicPr>
        <p:blipFill>
          <a:blip r:embed="rId2">
            <a:extLst>
              <a:ext uri="{96DAC541-7B7A-43D3-8B79-37D633B846F1}">
                <asvg:svgBlip xmlns="" xmlns:asvg="http://schemas.microsoft.com/office/drawing/2016/SVG/main" r:embed="rId3"/>
              </a:ext>
            </a:extLst>
          </a:blip>
          <a:stretch/>
        </p:blipFill>
        <p:spPr>
          <a:xfrm>
            <a:off x="442800" y="6493320"/>
            <a:ext cx="1691280" cy="187920"/>
          </a:xfrm>
          <a:prstGeom prst="rect">
            <a:avLst/>
          </a:prstGeom>
          <a:noFill/>
          <a:ln w="0">
            <a:noFill/>
          </a:ln>
        </p:spPr>
      </p:pic>
      <p:pic>
        <p:nvPicPr>
          <p:cNvPr id="41" name="Picture 8"/>
          <p:cNvPicPr/>
          <p:nvPr/>
        </p:nvPicPr>
        <p:blipFill>
          <a:blip r:embed="rId4"/>
          <a:stretch/>
        </p:blipFill>
        <p:spPr>
          <a:xfrm>
            <a:off x="10566600" y="88560"/>
            <a:ext cx="1625400" cy="449280"/>
          </a:xfrm>
          <a:prstGeom prst="rect">
            <a:avLst/>
          </a:prstGeom>
          <a:noFill/>
          <a:ln w="0">
            <a:noFill/>
          </a:ln>
        </p:spPr>
      </p:pic>
      <p:sp>
        <p:nvSpPr>
          <p:cNvPr id="42" name="PlaceHolder 1"/>
          <p:cNvSpPr>
            <a:spLocks noGrp="1"/>
          </p:cNvSpPr>
          <p:nvPr>
            <p:ph type="title"/>
          </p:nvPr>
        </p:nvSpPr>
        <p:spPr>
          <a:xfrm>
            <a:off x="442800" y="88560"/>
            <a:ext cx="9852120" cy="1008000"/>
          </a:xfrm>
          <a:prstGeom prst="rect">
            <a:avLst/>
          </a:prstGeom>
          <a:noFill/>
          <a:ln w="0">
            <a:noFill/>
          </a:ln>
        </p:spPr>
        <p:txBody>
          <a:bodyPr lIns="0" tIns="0" rIns="0" bIns="0" anchor="ctr">
            <a:noAutofit/>
          </a:bodyPr>
          <a:lstStyle>
            <a:lvl1pPr indent="0" algn="l" defTabSz="914400">
              <a:lnSpc>
                <a:spcPts val="3200"/>
              </a:lnSpc>
              <a:buNone/>
              <a:tabLst>
                <a:tab pos="0" algn="l"/>
              </a:tabLst>
              <a:defRPr lang="en-US" sz="3200" b="1" u="none" strike="noStrike">
                <a:solidFill>
                  <a:schemeClr val="accent1"/>
                </a:solidFill>
                <a:effectLst/>
                <a:uFillTx/>
                <a:latin typeface="Arial"/>
              </a:defRPr>
            </a:lvl1pPr>
          </a:lstStyle>
          <a:p>
            <a:pPr indent="0" algn="l" defTabSz="914400">
              <a:lnSpc>
                <a:spcPts val="3200"/>
              </a:lnSpc>
              <a:buNone/>
              <a:tabLst>
                <a:tab pos="0" algn="l"/>
              </a:tabLst>
            </a:pPr>
            <a:r>
              <a:rPr lang="en-US" sz="3200" b="1" u="none" strike="noStrike">
                <a:solidFill>
                  <a:schemeClr val="accent1"/>
                </a:solidFill>
                <a:effectLst/>
                <a:uFillTx/>
                <a:latin typeface="Arial"/>
              </a:rPr>
              <a:t>Click to edit Master title style</a:t>
            </a:r>
          </a:p>
        </p:txBody>
      </p:sp>
      <p:sp>
        <p:nvSpPr>
          <p:cNvPr id="43" name="PlaceHolder 2"/>
          <p:cNvSpPr>
            <a:spLocks noGrp="1"/>
          </p:cNvSpPr>
          <p:nvPr>
            <p:ph type="dt" idx="9"/>
          </p:nvPr>
        </p:nvSpPr>
        <p:spPr>
          <a:xfrm>
            <a:off x="9248040" y="6462000"/>
            <a:ext cx="1439280" cy="219240"/>
          </a:xfrm>
          <a:prstGeom prst="rect">
            <a:avLst/>
          </a:prstGeom>
          <a:noFill/>
          <a:ln w="0">
            <a:noFill/>
          </a:ln>
        </p:spPr>
        <p:txBody>
          <a:bodyPr lIns="0" tIns="0" rIns="0" bIns="0" anchor="t">
            <a:noAutofit/>
          </a:bodyPr>
          <a:lstStyle>
            <a:lvl1pPr indent="0" algn="l" defTabSz="914400">
              <a:lnSpc>
                <a:spcPct val="100000"/>
              </a:lnSpc>
              <a:buNone/>
              <a:tabLst>
                <a:tab pos="0" algn="l"/>
              </a:tabLst>
              <a:defRPr lang="de-DE" sz="900" b="0" u="none" strike="noStrike">
                <a:solidFill>
                  <a:schemeClr val="accent1"/>
                </a:solidFill>
                <a:effectLst/>
                <a:uFillTx/>
                <a:latin typeface="Arial"/>
              </a:defRPr>
            </a:lvl1pPr>
          </a:lstStyle>
          <a:p>
            <a:pPr indent="0" algn="l" defTabSz="914400">
              <a:lnSpc>
                <a:spcPct val="100000"/>
              </a:lnSpc>
              <a:buNone/>
              <a:tabLst>
                <a:tab pos="0" algn="l"/>
              </a:tabLst>
            </a:pPr>
            <a:r>
              <a:rPr lang="de-DE" sz="900" b="0" u="none" strike="noStrike">
                <a:solidFill>
                  <a:schemeClr val="accent1"/>
                </a:solidFill>
                <a:effectLst/>
                <a:uFillTx/>
                <a:latin typeface="Arial"/>
              </a:rPr>
              <a:t>7. May 2026</a:t>
            </a:r>
            <a:endParaRPr lang="de-DE" sz="900" b="0" u="none" strike="noStrike" dirty="0">
              <a:solidFill>
                <a:srgbClr val="000000"/>
              </a:solidFill>
              <a:effectLst/>
              <a:uFillTx/>
              <a:latin typeface="Calibri"/>
            </a:endParaRPr>
          </a:p>
        </p:txBody>
      </p:sp>
      <p:sp>
        <p:nvSpPr>
          <p:cNvPr id="44" name="PlaceHolder 3"/>
          <p:cNvSpPr>
            <a:spLocks noGrp="1"/>
          </p:cNvSpPr>
          <p:nvPr>
            <p:ph type="ftr" idx="10"/>
          </p:nvPr>
        </p:nvSpPr>
        <p:spPr>
          <a:xfrm>
            <a:off x="2980800" y="6462000"/>
            <a:ext cx="6263280" cy="219240"/>
          </a:xfrm>
          <a:prstGeom prst="rect">
            <a:avLst/>
          </a:prstGeom>
          <a:noFill/>
          <a:ln w="0">
            <a:noFill/>
          </a:ln>
        </p:spPr>
        <p:txBody>
          <a:bodyPr lIns="0" tIns="0" rIns="0" bIns="0" anchor="t">
            <a:noAutofit/>
          </a:bodyPr>
          <a:lstStyle>
            <a:lvl1pPr indent="0" algn="r" defTabSz="914400">
              <a:lnSpc>
                <a:spcPct val="100000"/>
              </a:lnSpc>
              <a:buNone/>
              <a:tabLst>
                <a:tab pos="0" algn="l"/>
              </a:tabLst>
              <a:defRPr lang="de-DE" sz="900" b="0" u="none" strike="noStrike">
                <a:solidFill>
                  <a:schemeClr val="accent1"/>
                </a:solidFill>
                <a:effectLst/>
                <a:uFillTx/>
                <a:latin typeface="Arial"/>
              </a:defRPr>
            </a:lvl1pPr>
          </a:lstStyle>
          <a:p>
            <a:pPr indent="0" algn="r" defTabSz="914400">
              <a:lnSpc>
                <a:spcPct val="100000"/>
              </a:lnSpc>
              <a:buNone/>
              <a:tabLst>
                <a:tab pos="0" algn="l"/>
              </a:tabLst>
            </a:pPr>
            <a:r>
              <a:rPr lang="de-DE"/>
              <a:t>Dedden et al. | EGU 2026 – HS2.4.1 | 7. May 2026</a:t>
            </a:r>
            <a:endParaRPr lang="de-DE" sz="900" b="0" u="none" strike="noStrike" dirty="0">
              <a:solidFill>
                <a:srgbClr val="000000"/>
              </a:solidFill>
              <a:effectLst/>
              <a:uFillTx/>
              <a:latin typeface="Calibri"/>
            </a:endParaRPr>
          </a:p>
        </p:txBody>
      </p:sp>
      <p:sp>
        <p:nvSpPr>
          <p:cNvPr id="45" name="PlaceHolder 4"/>
          <p:cNvSpPr>
            <a:spLocks noGrp="1"/>
          </p:cNvSpPr>
          <p:nvPr>
            <p:ph type="sldNum" idx="11"/>
          </p:nvPr>
        </p:nvSpPr>
        <p:spPr>
          <a:xfrm>
            <a:off x="11423880" y="6462360"/>
            <a:ext cx="359280" cy="179280"/>
          </a:xfrm>
          <a:prstGeom prst="rect">
            <a:avLst/>
          </a:prstGeom>
          <a:noFill/>
          <a:ln w="0">
            <a:noFill/>
          </a:ln>
        </p:spPr>
        <p:txBody>
          <a:bodyPr lIns="0" tIns="0" rIns="0" bIns="0" anchor="t">
            <a:noAutofit/>
          </a:bodyPr>
          <a:lstStyle>
            <a:lvl1pPr indent="0" algn="r" defTabSz="914400">
              <a:lnSpc>
                <a:spcPct val="100000"/>
              </a:lnSpc>
              <a:buNone/>
              <a:tabLst>
                <a:tab pos="0" algn="l"/>
              </a:tabLst>
              <a:defRPr lang="de-DE" sz="900" b="0" u="none" strike="noStrike">
                <a:solidFill>
                  <a:schemeClr val="accent1"/>
                </a:solidFill>
                <a:effectLst/>
                <a:uFillTx/>
                <a:latin typeface="Arial"/>
              </a:defRPr>
            </a:lvl1pPr>
          </a:lstStyle>
          <a:p>
            <a:pPr indent="0" algn="r" defTabSz="914400">
              <a:lnSpc>
                <a:spcPct val="100000"/>
              </a:lnSpc>
              <a:buNone/>
              <a:tabLst>
                <a:tab pos="0" algn="l"/>
              </a:tabLst>
            </a:pPr>
            <a:fld id="{C4F37B1B-3AF1-478D-A095-F6CC54B2AAAA}" type="slidenum">
              <a:rPr lang="de-DE" sz="900" b="0" u="none" strike="noStrike">
                <a:solidFill>
                  <a:schemeClr val="accent1"/>
                </a:solidFill>
                <a:effectLst/>
                <a:uFillTx/>
                <a:latin typeface="Arial"/>
              </a:rPr>
              <a:t>‹Nr.›</a:t>
            </a:fld>
            <a:endParaRPr lang="de-DE" sz="900" b="0" u="none" strike="noStrike">
              <a:solidFill>
                <a:srgbClr val="000000"/>
              </a:solidFill>
              <a:effectLst/>
              <a:uFillTx/>
              <a:latin typeface="Calibri"/>
            </a:endParaRPr>
          </a:p>
        </p:txBody>
      </p:sp>
      <p:sp>
        <p:nvSpPr>
          <p:cNvPr id="46" name="PlaceHolder 5"/>
          <p:cNvSpPr>
            <a:spLocks noGrp="1"/>
          </p:cNvSpPr>
          <p:nvPr>
            <p:ph type="body"/>
          </p:nvPr>
        </p:nvSpPr>
        <p:spPr>
          <a:xfrm>
            <a:off x="442800" y="1330200"/>
            <a:ext cx="11340360" cy="5010840"/>
          </a:xfrm>
          <a:prstGeom prst="rect">
            <a:avLst/>
          </a:prstGeom>
          <a:noFill/>
          <a:ln w="0">
            <a:noFill/>
          </a:ln>
        </p:spPr>
        <p:txBody>
          <a:bodyPr lIns="0" tIns="0" rIns="0" bIns="0" anchor="t">
            <a:noAutofit/>
          </a:bodyPr>
          <a:lstStyle>
            <a:lvl1pPr algn="l" defTabSz="914400">
              <a:lnSpc>
                <a:spcPts val="2801"/>
              </a:lnSpc>
              <a:spcBef>
                <a:spcPts val="499"/>
              </a:spcBef>
              <a:buClr>
                <a:srgbClr val="000000"/>
              </a:buClr>
              <a:buFont typeface="Arial"/>
              <a:buChar char="•"/>
              <a:defRPr lang="en-US" sz="1800" b="0" u="none" strike="noStrike">
                <a:solidFill>
                  <a:srgbClr val="000000"/>
                </a:solidFill>
                <a:effectLst/>
                <a:uFillTx/>
                <a:latin typeface="Arial"/>
              </a:defRPr>
            </a:lvl1pPr>
            <a:lvl2pPr lvl="1" algn="l" defTabSz="914400">
              <a:lnSpc>
                <a:spcPts val="2801"/>
              </a:lnSpc>
              <a:spcBef>
                <a:spcPts val="499"/>
              </a:spcBef>
              <a:buClr>
                <a:srgbClr val="000000"/>
              </a:buClr>
              <a:buFont typeface="Arial"/>
              <a:buChar char="•"/>
              <a:defRPr lang="en-US" sz="1800" b="0" u="none" strike="noStrike">
                <a:solidFill>
                  <a:srgbClr val="000000"/>
                </a:solidFill>
                <a:effectLst/>
                <a:uFillTx/>
                <a:latin typeface="Arial"/>
              </a:defRPr>
            </a:lvl2pPr>
            <a:lvl3pPr lvl="2" algn="l" defTabSz="914400">
              <a:lnSpc>
                <a:spcPts val="2801"/>
              </a:lnSpc>
              <a:spcBef>
                <a:spcPts val="499"/>
              </a:spcBef>
              <a:buClr>
                <a:srgbClr val="000000"/>
              </a:buClr>
              <a:buFont typeface="Arial"/>
              <a:buChar char="•"/>
              <a:defRPr lang="en-US" sz="1800" b="0" u="none" strike="noStrike">
                <a:solidFill>
                  <a:srgbClr val="000000"/>
                </a:solidFill>
                <a:effectLst/>
                <a:uFillTx/>
                <a:latin typeface="Arial"/>
              </a:defRPr>
            </a:lvl3pPr>
            <a:lvl4pPr lvl="3" algn="l" defTabSz="914400">
              <a:lnSpc>
                <a:spcPts val="2801"/>
              </a:lnSpc>
              <a:spcBef>
                <a:spcPts val="499"/>
              </a:spcBef>
              <a:buClr>
                <a:srgbClr val="000000"/>
              </a:buClr>
              <a:buFont typeface="Arial"/>
              <a:buChar char="•"/>
              <a:defRPr lang="en-US" sz="1800" b="0" u="none" strike="noStrike">
                <a:solidFill>
                  <a:srgbClr val="000000"/>
                </a:solidFill>
                <a:effectLst/>
                <a:uFillTx/>
                <a:latin typeface="Arial"/>
              </a:defRPr>
            </a:lvl4pPr>
            <a:lvl5pPr lvl="4" algn="l" defTabSz="914400">
              <a:lnSpc>
                <a:spcPts val="2801"/>
              </a:lnSpc>
              <a:spcBef>
                <a:spcPts val="499"/>
              </a:spcBef>
              <a:buClr>
                <a:srgbClr val="000000"/>
              </a:buClr>
              <a:buFont typeface="Arial"/>
              <a:buChar char="•"/>
              <a:defRPr lang="en-US" sz="1800" b="0" u="none" strike="noStrike">
                <a:solidFill>
                  <a:srgbClr val="000000"/>
                </a:solidFill>
                <a:effectLst/>
                <a:uFillTx/>
                <a:latin typeface="Arial"/>
              </a:defRPr>
            </a:lvl5pPr>
          </a:lstStyle>
          <a:p>
            <a:pPr marL="216000" indent="-216000" algn="l" defTabSz="914400">
              <a:lnSpc>
                <a:spcPts val="2801"/>
              </a:lnSpc>
              <a:spcBef>
                <a:spcPts val="499"/>
              </a:spcBef>
              <a:buClr>
                <a:srgbClr val="000000"/>
              </a:buClr>
              <a:buFont typeface="Arial"/>
              <a:buChar char="•"/>
            </a:pPr>
            <a:r>
              <a:rPr lang="en-US" sz="1800" b="0" u="none" strike="noStrike" dirty="0">
                <a:solidFill>
                  <a:srgbClr val="000000"/>
                </a:solidFill>
                <a:effectLst/>
                <a:uFillTx/>
                <a:latin typeface="Arial"/>
              </a:rPr>
              <a:t>Edit Master text styles</a:t>
            </a:r>
          </a:p>
          <a:p>
            <a:pPr marL="540000" lvl="1" indent="-216000" algn="l" defTabSz="914400">
              <a:lnSpc>
                <a:spcPts val="2801"/>
              </a:lnSpc>
              <a:spcBef>
                <a:spcPts val="499"/>
              </a:spcBef>
              <a:buClr>
                <a:srgbClr val="000000"/>
              </a:buClr>
              <a:buFont typeface="Arial"/>
              <a:buChar char="•"/>
            </a:pPr>
            <a:r>
              <a:rPr lang="en-US" sz="1800" b="0" u="none" strike="noStrike" dirty="0">
                <a:solidFill>
                  <a:srgbClr val="000000"/>
                </a:solidFill>
                <a:effectLst/>
                <a:uFillTx/>
                <a:latin typeface="Arial"/>
              </a:rPr>
              <a:t>Second level</a:t>
            </a:r>
          </a:p>
          <a:p>
            <a:pPr marL="900000" lvl="2" indent="-216000" algn="l" defTabSz="914400">
              <a:lnSpc>
                <a:spcPts val="2801"/>
              </a:lnSpc>
              <a:spcBef>
                <a:spcPts val="499"/>
              </a:spcBef>
              <a:buClr>
                <a:srgbClr val="000000"/>
              </a:buClr>
              <a:buFont typeface="Arial"/>
              <a:buChar char="•"/>
            </a:pPr>
            <a:r>
              <a:rPr lang="en-US" sz="1800" b="0" u="none" strike="noStrike" dirty="0">
                <a:solidFill>
                  <a:srgbClr val="000000"/>
                </a:solidFill>
                <a:effectLst/>
                <a:uFillTx/>
                <a:latin typeface="Arial"/>
              </a:rPr>
              <a:t>Third level</a:t>
            </a:r>
          </a:p>
          <a:p>
            <a:pPr marL="1260000" lvl="3" indent="-216000" algn="l" defTabSz="914400">
              <a:lnSpc>
                <a:spcPts val="2801"/>
              </a:lnSpc>
              <a:spcBef>
                <a:spcPts val="499"/>
              </a:spcBef>
              <a:buClr>
                <a:srgbClr val="000000"/>
              </a:buClr>
              <a:buFont typeface="Arial"/>
              <a:buChar char="•"/>
            </a:pPr>
            <a:r>
              <a:rPr lang="en-US" sz="1800" b="0" u="none" strike="noStrike" dirty="0">
                <a:solidFill>
                  <a:srgbClr val="000000"/>
                </a:solidFill>
                <a:effectLst/>
                <a:uFillTx/>
                <a:latin typeface="Arial"/>
              </a:rPr>
              <a:t>Fourth level</a:t>
            </a:r>
          </a:p>
          <a:p>
            <a:pPr marL="1620000" lvl="4" indent="-216000" algn="l" defTabSz="914400">
              <a:lnSpc>
                <a:spcPts val="2801"/>
              </a:lnSpc>
              <a:spcBef>
                <a:spcPts val="499"/>
              </a:spcBef>
              <a:buClr>
                <a:srgbClr val="000000"/>
              </a:buClr>
              <a:buFont typeface="Arial"/>
              <a:buChar char="•"/>
            </a:pPr>
            <a:r>
              <a:rPr lang="en-US" sz="1800" b="0" u="none" strike="noStrike" dirty="0">
                <a:solidFill>
                  <a:srgbClr val="000000"/>
                </a:solidFill>
                <a:effectLst/>
                <a:uFillTx/>
                <a:latin typeface="Arial"/>
              </a:rPr>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itle Only">
    <p:spTree>
      <p:nvGrpSpPr>
        <p:cNvPr id="1" name=""/>
        <p:cNvGrpSpPr/>
        <p:nvPr/>
      </p:nvGrpSpPr>
      <p:grpSpPr>
        <a:xfrm>
          <a:off x="0" y="0"/>
          <a:ext cx="0" cy="0"/>
          <a:chOff x="0" y="0"/>
          <a:chExt cx="0" cy="0"/>
        </a:xfrm>
      </p:grpSpPr>
      <p:pic>
        <p:nvPicPr>
          <p:cNvPr id="47" name="Grafik 7">
            <a:extLst>
              <a:ext uri="{C183D7F6-B498-43B3-948B-1728B52AA6E4}">
                <adec:decorative xmlns="" xmlns:adec="http://schemas.microsoft.com/office/drawing/2017/decorative" val="1"/>
              </a:ext>
            </a:extLst>
          </p:cNvPr>
          <p:cNvPicPr/>
          <p:nvPr/>
        </p:nvPicPr>
        <p:blipFill>
          <a:blip r:embed="rId2">
            <a:extLst>
              <a:ext uri="{96DAC541-7B7A-43D3-8B79-37D633B846F1}">
                <asvg:svgBlip xmlns="" xmlns:asvg="http://schemas.microsoft.com/office/drawing/2016/SVG/main" r:embed="rId3"/>
              </a:ext>
            </a:extLst>
          </a:blip>
          <a:stretch/>
        </p:blipFill>
        <p:spPr>
          <a:xfrm>
            <a:off x="442800" y="6493320"/>
            <a:ext cx="1691280" cy="187920"/>
          </a:xfrm>
          <a:prstGeom prst="rect">
            <a:avLst/>
          </a:prstGeom>
          <a:noFill/>
          <a:ln w="0">
            <a:noFill/>
          </a:ln>
        </p:spPr>
      </p:pic>
      <p:pic>
        <p:nvPicPr>
          <p:cNvPr id="48" name="Picture 8"/>
          <p:cNvPicPr/>
          <p:nvPr/>
        </p:nvPicPr>
        <p:blipFill>
          <a:blip r:embed="rId4"/>
          <a:stretch/>
        </p:blipFill>
        <p:spPr>
          <a:xfrm>
            <a:off x="10416600" y="88560"/>
            <a:ext cx="1625400" cy="449280"/>
          </a:xfrm>
          <a:prstGeom prst="rect">
            <a:avLst/>
          </a:prstGeom>
          <a:noFill/>
          <a:ln w="0">
            <a:noFill/>
          </a:ln>
        </p:spPr>
      </p:pic>
      <p:sp>
        <p:nvSpPr>
          <p:cNvPr id="49" name="PlaceHolder 1"/>
          <p:cNvSpPr>
            <a:spLocks noGrp="1"/>
          </p:cNvSpPr>
          <p:nvPr>
            <p:ph type="title"/>
          </p:nvPr>
        </p:nvSpPr>
        <p:spPr>
          <a:xfrm>
            <a:off x="442800" y="88560"/>
            <a:ext cx="9852120" cy="1008000"/>
          </a:xfrm>
          <a:prstGeom prst="rect">
            <a:avLst/>
          </a:prstGeom>
          <a:noFill/>
          <a:ln w="0">
            <a:noFill/>
          </a:ln>
        </p:spPr>
        <p:txBody>
          <a:bodyPr lIns="0" tIns="0" rIns="0" bIns="0" anchor="ctr">
            <a:noAutofit/>
          </a:bodyPr>
          <a:lstStyle>
            <a:lvl1pPr indent="0" algn="l" defTabSz="914400">
              <a:lnSpc>
                <a:spcPts val="3200"/>
              </a:lnSpc>
              <a:buNone/>
              <a:tabLst>
                <a:tab pos="0" algn="l"/>
              </a:tabLst>
              <a:defRPr lang="en-US" sz="3200" b="1" u="none" strike="noStrike">
                <a:solidFill>
                  <a:schemeClr val="accent1"/>
                </a:solidFill>
                <a:effectLst/>
                <a:uFillTx/>
                <a:latin typeface="Arial"/>
              </a:defRPr>
            </a:lvl1pPr>
          </a:lstStyle>
          <a:p>
            <a:pPr indent="0" algn="l" defTabSz="914400">
              <a:lnSpc>
                <a:spcPts val="3200"/>
              </a:lnSpc>
              <a:buNone/>
              <a:tabLst>
                <a:tab pos="0" algn="l"/>
              </a:tabLst>
            </a:pPr>
            <a:r>
              <a:rPr lang="en-US" sz="3200" b="1" u="none" strike="noStrike">
                <a:solidFill>
                  <a:schemeClr val="accent1"/>
                </a:solidFill>
                <a:effectLst/>
                <a:uFillTx/>
                <a:latin typeface="Arial"/>
              </a:rPr>
              <a:t>Click to edit Master title style</a:t>
            </a:r>
          </a:p>
        </p:txBody>
      </p:sp>
      <p:sp>
        <p:nvSpPr>
          <p:cNvPr id="50" name="PlaceHolder 2"/>
          <p:cNvSpPr>
            <a:spLocks noGrp="1"/>
          </p:cNvSpPr>
          <p:nvPr>
            <p:ph type="dt" idx="12"/>
          </p:nvPr>
        </p:nvSpPr>
        <p:spPr>
          <a:xfrm>
            <a:off x="9248040" y="6462000"/>
            <a:ext cx="1439280" cy="179280"/>
          </a:xfrm>
          <a:prstGeom prst="rect">
            <a:avLst/>
          </a:prstGeom>
          <a:noFill/>
          <a:ln w="0">
            <a:noFill/>
          </a:ln>
        </p:spPr>
        <p:txBody>
          <a:bodyPr lIns="36000" tIns="0" rIns="0" bIns="0" anchor="t">
            <a:noAutofit/>
          </a:bodyPr>
          <a:lstStyle>
            <a:lvl1pPr indent="0" algn="l" defTabSz="914400">
              <a:lnSpc>
                <a:spcPct val="100000"/>
              </a:lnSpc>
              <a:buNone/>
              <a:tabLst>
                <a:tab pos="0" algn="l"/>
              </a:tabLst>
              <a:defRPr lang="de-DE" sz="900" b="0" u="none" strike="noStrike">
                <a:solidFill>
                  <a:schemeClr val="accent1"/>
                </a:solidFill>
                <a:effectLst/>
                <a:uFillTx/>
                <a:latin typeface="Arial"/>
              </a:defRPr>
            </a:lvl1pPr>
          </a:lstStyle>
          <a:p>
            <a:pPr indent="0" algn="l" defTabSz="914400">
              <a:lnSpc>
                <a:spcPct val="100000"/>
              </a:lnSpc>
              <a:buNone/>
              <a:tabLst>
                <a:tab pos="0" algn="l"/>
              </a:tabLst>
            </a:pPr>
            <a:r>
              <a:rPr lang="de-DE" sz="900" b="0" u="none" strike="noStrike">
                <a:solidFill>
                  <a:schemeClr val="accent1"/>
                </a:solidFill>
                <a:effectLst/>
                <a:uFillTx/>
                <a:latin typeface="Arial"/>
              </a:rPr>
              <a:t>7. May 2026</a:t>
            </a:r>
            <a:endParaRPr lang="de-DE" sz="900" b="0" u="none" strike="noStrike">
              <a:solidFill>
                <a:srgbClr val="000000"/>
              </a:solidFill>
              <a:effectLst/>
              <a:uFillTx/>
              <a:latin typeface="Calibri"/>
            </a:endParaRPr>
          </a:p>
        </p:txBody>
      </p:sp>
      <p:sp>
        <p:nvSpPr>
          <p:cNvPr id="51" name="PlaceHolder 3"/>
          <p:cNvSpPr>
            <a:spLocks noGrp="1"/>
          </p:cNvSpPr>
          <p:nvPr>
            <p:ph type="ftr" idx="13"/>
          </p:nvPr>
        </p:nvSpPr>
        <p:spPr>
          <a:xfrm>
            <a:off x="2980800" y="6462000"/>
            <a:ext cx="6263280" cy="179280"/>
          </a:xfrm>
          <a:prstGeom prst="rect">
            <a:avLst/>
          </a:prstGeom>
          <a:noFill/>
          <a:ln w="0">
            <a:noFill/>
          </a:ln>
        </p:spPr>
        <p:txBody>
          <a:bodyPr lIns="0" tIns="0" rIns="0" bIns="0" anchor="t">
            <a:noAutofit/>
          </a:bodyPr>
          <a:lstStyle>
            <a:lvl1pPr indent="0" algn="r" defTabSz="914400">
              <a:lnSpc>
                <a:spcPct val="100000"/>
              </a:lnSpc>
              <a:buNone/>
              <a:tabLst>
                <a:tab pos="0" algn="l"/>
              </a:tabLst>
              <a:defRPr lang="de-DE" sz="900" b="0" u="none" strike="noStrike">
                <a:solidFill>
                  <a:schemeClr val="accent1"/>
                </a:solidFill>
                <a:effectLst/>
                <a:uFillTx/>
                <a:latin typeface="Arial"/>
              </a:defRPr>
            </a:lvl1pPr>
          </a:lstStyle>
          <a:p>
            <a:pPr indent="0" algn="r" defTabSz="914400">
              <a:lnSpc>
                <a:spcPct val="100000"/>
              </a:lnSpc>
              <a:buNone/>
              <a:tabLst>
                <a:tab pos="0" algn="l"/>
              </a:tabLst>
            </a:pPr>
            <a:r>
              <a:rPr lang="de-DE" sz="900" b="0" u="none" strike="noStrike">
                <a:solidFill>
                  <a:schemeClr val="accent1"/>
                </a:solidFill>
                <a:effectLst/>
                <a:uFillTx/>
                <a:latin typeface="Arial"/>
              </a:rPr>
              <a:t>Dedden et al. | EGU 2026 – HS2.4.1 | 7. May 2026</a:t>
            </a:r>
            <a:endParaRPr lang="de-DE" sz="900" b="0" u="none" strike="noStrike">
              <a:solidFill>
                <a:srgbClr val="000000"/>
              </a:solidFill>
              <a:effectLst/>
              <a:uFillTx/>
              <a:latin typeface="Calibri"/>
            </a:endParaRPr>
          </a:p>
        </p:txBody>
      </p:sp>
      <p:sp>
        <p:nvSpPr>
          <p:cNvPr id="52" name="PlaceHolder 4"/>
          <p:cNvSpPr>
            <a:spLocks noGrp="1"/>
          </p:cNvSpPr>
          <p:nvPr>
            <p:ph type="sldNum" idx="14"/>
          </p:nvPr>
        </p:nvSpPr>
        <p:spPr>
          <a:xfrm>
            <a:off x="11423880" y="6462360"/>
            <a:ext cx="359280" cy="179280"/>
          </a:xfrm>
          <a:prstGeom prst="rect">
            <a:avLst/>
          </a:prstGeom>
          <a:noFill/>
          <a:ln w="0">
            <a:noFill/>
          </a:ln>
        </p:spPr>
        <p:txBody>
          <a:bodyPr lIns="0" tIns="0" rIns="0" bIns="0" anchor="t">
            <a:noAutofit/>
          </a:bodyPr>
          <a:lstStyle>
            <a:lvl1pPr indent="0" algn="r" defTabSz="914400">
              <a:lnSpc>
                <a:spcPct val="100000"/>
              </a:lnSpc>
              <a:buNone/>
              <a:tabLst>
                <a:tab pos="0" algn="l"/>
              </a:tabLst>
              <a:defRPr lang="de-DE" sz="900" b="0" u="none" strike="noStrike">
                <a:solidFill>
                  <a:schemeClr val="accent1"/>
                </a:solidFill>
                <a:effectLst/>
                <a:uFillTx/>
                <a:latin typeface="Arial"/>
              </a:defRPr>
            </a:lvl1pPr>
          </a:lstStyle>
          <a:p>
            <a:pPr indent="0" algn="r" defTabSz="914400">
              <a:lnSpc>
                <a:spcPct val="100000"/>
              </a:lnSpc>
              <a:buNone/>
              <a:tabLst>
                <a:tab pos="0" algn="l"/>
              </a:tabLst>
            </a:pPr>
            <a:fld id="{162987D9-E617-4254-8344-984FED93C0FE}" type="slidenum">
              <a:rPr lang="de-DE" sz="900" b="0" u="none" strike="noStrike">
                <a:solidFill>
                  <a:schemeClr val="accent1"/>
                </a:solidFill>
                <a:effectLst/>
                <a:uFillTx/>
                <a:latin typeface="Arial"/>
              </a:rPr>
              <a:t>‹Nr.›</a:t>
            </a:fld>
            <a:endParaRPr lang="de-DE" sz="900" b="0" u="none" strike="noStrike">
              <a:solidFill>
                <a:srgbClr val="000000"/>
              </a:solidFill>
              <a:effectLst/>
              <a:uFillTx/>
              <a:latin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4" name="Grafik 7">
            <a:extLst>
              <a:ext uri="{C183D7F6-B498-43B3-948B-1728B52AA6E4}">
                <adec:decorative xmlns="" xmlns:adec="http://schemas.microsoft.com/office/drawing/2017/decorative" val="1"/>
              </a:ext>
            </a:extLst>
          </p:cNvPr>
          <p:cNvPicPr/>
          <p:nvPr/>
        </p:nvPicPr>
        <p:blipFill>
          <a:blip r:embed="rId2">
            <a:extLst>
              <a:ext uri="{96DAC541-7B7A-43D3-8B79-37D633B846F1}">
                <asvg:svgBlip xmlns="" xmlns:asvg="http://schemas.microsoft.com/office/drawing/2016/SVG/main" r:embed="rId3"/>
              </a:ext>
            </a:extLst>
          </a:blip>
          <a:stretch/>
        </p:blipFill>
        <p:spPr>
          <a:xfrm>
            <a:off x="442800" y="6493320"/>
            <a:ext cx="1691280" cy="187920"/>
          </a:xfrm>
          <a:prstGeom prst="rect">
            <a:avLst/>
          </a:prstGeom>
          <a:noFill/>
          <a:ln w="0">
            <a:noFill/>
          </a:ln>
        </p:spPr>
      </p:pic>
      <p:pic>
        <p:nvPicPr>
          <p:cNvPr id="55" name="Picture 8"/>
          <p:cNvPicPr/>
          <p:nvPr/>
        </p:nvPicPr>
        <p:blipFill>
          <a:blip r:embed="rId4"/>
          <a:stretch/>
        </p:blipFill>
        <p:spPr>
          <a:xfrm>
            <a:off x="10416600" y="88560"/>
            <a:ext cx="1625400" cy="449280"/>
          </a:xfrm>
          <a:prstGeom prst="rect">
            <a:avLst/>
          </a:prstGeom>
          <a:noFill/>
          <a:ln w="0">
            <a:noFill/>
          </a:ln>
        </p:spPr>
      </p:pic>
      <p:sp>
        <p:nvSpPr>
          <p:cNvPr id="58" name="PlaceHolder 3"/>
          <p:cNvSpPr>
            <a:spLocks noGrp="1"/>
          </p:cNvSpPr>
          <p:nvPr>
            <p:ph type="sldNum" idx="17"/>
          </p:nvPr>
        </p:nvSpPr>
        <p:spPr>
          <a:xfrm>
            <a:off x="11423880" y="6462360"/>
            <a:ext cx="359280" cy="179280"/>
          </a:xfrm>
          <a:prstGeom prst="rect">
            <a:avLst/>
          </a:prstGeom>
          <a:noFill/>
          <a:ln w="0">
            <a:noFill/>
          </a:ln>
        </p:spPr>
        <p:txBody>
          <a:bodyPr lIns="0" tIns="0" rIns="0" bIns="0" anchor="t">
            <a:noAutofit/>
          </a:bodyPr>
          <a:lstStyle>
            <a:lvl1pPr indent="0" algn="r" defTabSz="914400">
              <a:lnSpc>
                <a:spcPct val="100000"/>
              </a:lnSpc>
              <a:buNone/>
              <a:tabLst>
                <a:tab pos="0" algn="l"/>
              </a:tabLst>
              <a:defRPr lang="de-DE" sz="900" b="0" u="none" strike="noStrike">
                <a:solidFill>
                  <a:schemeClr val="accent1"/>
                </a:solidFill>
                <a:effectLst/>
                <a:uFillTx/>
                <a:latin typeface="Arial"/>
              </a:defRPr>
            </a:lvl1pPr>
          </a:lstStyle>
          <a:p>
            <a:pPr indent="0" algn="r" defTabSz="914400">
              <a:lnSpc>
                <a:spcPct val="100000"/>
              </a:lnSpc>
              <a:buNone/>
              <a:tabLst>
                <a:tab pos="0" algn="l"/>
              </a:tabLst>
            </a:pPr>
            <a:fld id="{0F37F4C9-807D-429F-97B4-844A127653C8}" type="slidenum">
              <a:rPr lang="de-DE" sz="900" b="0" u="none" strike="noStrike">
                <a:solidFill>
                  <a:schemeClr val="accent1"/>
                </a:solidFill>
                <a:effectLst/>
                <a:uFillTx/>
                <a:latin typeface="Arial"/>
              </a:rPr>
              <a:t>‹Nr.›</a:t>
            </a:fld>
            <a:endParaRPr lang="de-DE" sz="900" b="0" u="none" strike="noStrike">
              <a:solidFill>
                <a:srgbClr val="000000"/>
              </a:solidFill>
              <a:effectLst/>
              <a:uFillTx/>
              <a:latin typeface="Calibri"/>
            </a:endParaRPr>
          </a:p>
        </p:txBody>
      </p:sp>
      <p:sp>
        <p:nvSpPr>
          <p:cNvPr id="7" name="PlaceHolder 1">
            <a:extLst>
              <a:ext uri="{FF2B5EF4-FFF2-40B4-BE49-F238E27FC236}">
                <a16:creationId xmlns:a16="http://schemas.microsoft.com/office/drawing/2014/main" id="{C2EFD0B5-2E96-4F4D-9EA3-4C34B159F5BA}"/>
              </a:ext>
            </a:extLst>
          </p:cNvPr>
          <p:cNvSpPr>
            <a:spLocks noGrp="1"/>
          </p:cNvSpPr>
          <p:nvPr>
            <p:ph type="dt" idx="15"/>
          </p:nvPr>
        </p:nvSpPr>
        <p:spPr>
          <a:xfrm>
            <a:off x="9248040" y="6462000"/>
            <a:ext cx="1439280" cy="179280"/>
          </a:xfrm>
          <a:prstGeom prst="rect">
            <a:avLst/>
          </a:prstGeom>
          <a:noFill/>
          <a:ln w="0">
            <a:noFill/>
          </a:ln>
        </p:spPr>
        <p:txBody>
          <a:bodyPr lIns="36000" tIns="0" rIns="0" bIns="0" anchor="t">
            <a:noAutofit/>
          </a:bodyPr>
          <a:lstStyle>
            <a:lvl1pPr indent="0" algn="l" defTabSz="914400">
              <a:lnSpc>
                <a:spcPct val="100000"/>
              </a:lnSpc>
              <a:buNone/>
              <a:tabLst>
                <a:tab pos="0" algn="l"/>
              </a:tabLst>
              <a:defRPr lang="de-DE" sz="900" b="0" u="none" strike="noStrike">
                <a:solidFill>
                  <a:schemeClr val="accent1"/>
                </a:solidFill>
                <a:effectLst/>
                <a:uFillTx/>
                <a:latin typeface="Arial"/>
              </a:defRPr>
            </a:lvl1pPr>
          </a:lstStyle>
          <a:p>
            <a:pPr indent="0" algn="l" defTabSz="914400">
              <a:lnSpc>
                <a:spcPct val="100000"/>
              </a:lnSpc>
              <a:buNone/>
              <a:tabLst>
                <a:tab pos="0" algn="l"/>
              </a:tabLst>
            </a:pPr>
            <a:r>
              <a:rPr lang="de-DE" sz="900" b="0" u="none" strike="noStrike">
                <a:solidFill>
                  <a:schemeClr val="accent1"/>
                </a:solidFill>
                <a:effectLst/>
                <a:uFillTx/>
                <a:latin typeface="Arial"/>
              </a:rPr>
              <a:t>7. May 2026</a:t>
            </a:r>
            <a:endParaRPr lang="de-DE" sz="900" b="0" u="none" strike="noStrike" dirty="0">
              <a:solidFill>
                <a:srgbClr val="000000"/>
              </a:solidFill>
              <a:effectLst/>
              <a:uFillTx/>
              <a:latin typeface="Calibri"/>
            </a:endParaRPr>
          </a:p>
        </p:txBody>
      </p:sp>
      <p:sp>
        <p:nvSpPr>
          <p:cNvPr id="8" name="PlaceHolder 2">
            <a:extLst>
              <a:ext uri="{FF2B5EF4-FFF2-40B4-BE49-F238E27FC236}">
                <a16:creationId xmlns:a16="http://schemas.microsoft.com/office/drawing/2014/main" id="{7B68051E-87DB-470E-B139-47DB95DCC359}"/>
              </a:ext>
            </a:extLst>
          </p:cNvPr>
          <p:cNvSpPr>
            <a:spLocks noGrp="1"/>
          </p:cNvSpPr>
          <p:nvPr>
            <p:ph type="ftr" idx="16"/>
          </p:nvPr>
        </p:nvSpPr>
        <p:spPr>
          <a:xfrm>
            <a:off x="2980800" y="6462000"/>
            <a:ext cx="6263280" cy="179280"/>
          </a:xfrm>
          <a:prstGeom prst="rect">
            <a:avLst/>
          </a:prstGeom>
          <a:noFill/>
          <a:ln w="0">
            <a:noFill/>
          </a:ln>
        </p:spPr>
        <p:txBody>
          <a:bodyPr lIns="0" tIns="0" rIns="0" bIns="0" anchor="t">
            <a:noAutofit/>
          </a:bodyPr>
          <a:lstStyle>
            <a:lvl1pPr indent="0" algn="r" defTabSz="914400">
              <a:lnSpc>
                <a:spcPct val="100000"/>
              </a:lnSpc>
              <a:buNone/>
              <a:tabLst>
                <a:tab pos="0" algn="l"/>
              </a:tabLst>
              <a:defRPr lang="de-DE" sz="900" b="0" u="none" strike="noStrike">
                <a:solidFill>
                  <a:schemeClr val="accent1"/>
                </a:solidFill>
                <a:effectLst/>
                <a:uFillTx/>
                <a:latin typeface="Arial"/>
              </a:defRPr>
            </a:lvl1pPr>
          </a:lstStyle>
          <a:p>
            <a:pPr indent="0" algn="r" defTabSz="914400">
              <a:lnSpc>
                <a:spcPct val="100000"/>
              </a:lnSpc>
              <a:buNone/>
              <a:tabLst>
                <a:tab pos="0" algn="l"/>
              </a:tabLst>
            </a:pPr>
            <a:r>
              <a:rPr lang="de-DE" sz="900" b="0" u="none" strike="noStrike">
                <a:solidFill>
                  <a:schemeClr val="accent1"/>
                </a:solidFill>
                <a:effectLst/>
                <a:uFillTx/>
                <a:latin typeface="Arial"/>
              </a:rPr>
              <a:t>Dedden et al. | EGU 2026 – HS2.4.1 | 7. May 2026</a:t>
            </a:r>
            <a:endParaRPr lang="de-DE" sz="900" b="0" u="none" strike="noStrike" dirty="0">
              <a:solidFill>
                <a:srgbClr val="000000"/>
              </a:solidFill>
              <a:effectLst/>
              <a:uFillTx/>
              <a:latin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Kapitel-Trenner">
    <p:spTree>
      <p:nvGrpSpPr>
        <p:cNvPr id="1" name=""/>
        <p:cNvGrpSpPr/>
        <p:nvPr/>
      </p:nvGrpSpPr>
      <p:grpSpPr>
        <a:xfrm>
          <a:off x="0" y="0"/>
          <a:ext cx="0" cy="0"/>
          <a:chOff x="0" y="0"/>
          <a:chExt cx="0" cy="0"/>
        </a:xfrm>
      </p:grpSpPr>
      <p:pic>
        <p:nvPicPr>
          <p:cNvPr id="59" name="Grafik 7" hidden="1">
            <a:extLst>
              <a:ext uri="{C183D7F6-B498-43B3-948B-1728B52AA6E4}">
                <adec:decorative xmlns="" xmlns:adec="http://schemas.microsoft.com/office/drawing/2017/decorative" val="1"/>
              </a:ext>
            </a:extLst>
          </p:cNvPr>
          <p:cNvPicPr/>
          <p:nvPr/>
        </p:nvPicPr>
        <p:blipFill>
          <a:blip r:embed="rId2">
            <a:extLst>
              <a:ext uri="{96DAC541-7B7A-43D3-8B79-37D633B846F1}">
                <asvg:svgBlip xmlns="" xmlns:asvg="http://schemas.microsoft.com/office/drawing/2016/SVG/main" r:embed="rId3"/>
              </a:ext>
            </a:extLst>
          </a:blip>
          <a:stretch/>
        </p:blipFill>
        <p:spPr>
          <a:xfrm>
            <a:off x="442800" y="6493320"/>
            <a:ext cx="1691280" cy="187920"/>
          </a:xfrm>
          <a:prstGeom prst="rect">
            <a:avLst/>
          </a:prstGeom>
          <a:noFill/>
          <a:ln w="0">
            <a:noFill/>
          </a:ln>
        </p:spPr>
      </p:pic>
      <p:pic>
        <p:nvPicPr>
          <p:cNvPr id="60" name="Picture 8" hidden="1"/>
          <p:cNvPicPr/>
          <p:nvPr/>
        </p:nvPicPr>
        <p:blipFill>
          <a:blip r:embed="rId4"/>
          <a:stretch/>
        </p:blipFill>
        <p:spPr>
          <a:xfrm>
            <a:off x="10416600" y="88560"/>
            <a:ext cx="1625400" cy="449280"/>
          </a:xfrm>
          <a:prstGeom prst="rect">
            <a:avLst/>
          </a:prstGeom>
          <a:noFill/>
          <a:ln w="0">
            <a:noFill/>
          </a:ln>
        </p:spPr>
      </p:pic>
      <p:sp>
        <p:nvSpPr>
          <p:cNvPr id="61" name="PlaceHolder 1"/>
          <p:cNvSpPr>
            <a:spLocks noGrp="1"/>
          </p:cNvSpPr>
          <p:nvPr>
            <p:ph type="title"/>
          </p:nvPr>
        </p:nvSpPr>
        <p:spPr>
          <a:xfrm>
            <a:off x="442800" y="1882800"/>
            <a:ext cx="11339280" cy="1439280"/>
          </a:xfrm>
          <a:prstGeom prst="rect">
            <a:avLst/>
          </a:prstGeom>
          <a:noFill/>
          <a:ln w="0">
            <a:noFill/>
          </a:ln>
        </p:spPr>
        <p:txBody>
          <a:bodyPr lIns="0" tIns="0" rIns="0" bIns="0" anchor="t">
            <a:noAutofit/>
          </a:bodyPr>
          <a:lstStyle>
            <a:lvl1pPr indent="0" algn="l" defTabSz="914400">
              <a:lnSpc>
                <a:spcPct val="100000"/>
              </a:lnSpc>
              <a:buNone/>
              <a:tabLst>
                <a:tab pos="0" algn="l"/>
              </a:tabLst>
              <a:defRPr lang="en-US" sz="4800" b="1" u="none" strike="noStrike">
                <a:solidFill>
                  <a:schemeClr val="accent1"/>
                </a:solidFill>
                <a:effectLst/>
                <a:uFillTx/>
                <a:latin typeface="Arial"/>
              </a:defRPr>
            </a:lvl1pPr>
          </a:lstStyle>
          <a:p>
            <a:pPr indent="0" algn="l" defTabSz="914400">
              <a:lnSpc>
                <a:spcPct val="100000"/>
              </a:lnSpc>
              <a:buNone/>
              <a:tabLst>
                <a:tab pos="0" algn="l"/>
              </a:tabLst>
            </a:pPr>
            <a:r>
              <a:rPr lang="en-US" sz="4800" b="1" u="none" strike="noStrike">
                <a:solidFill>
                  <a:schemeClr val="accent1"/>
                </a:solidFill>
                <a:effectLst/>
                <a:uFillTx/>
                <a:latin typeface="Arial"/>
              </a:rPr>
              <a:t>Click to edit Master title style</a:t>
            </a:r>
          </a:p>
        </p:txBody>
      </p:sp>
      <p:sp>
        <p:nvSpPr>
          <p:cNvPr id="62" name="PlaceHolder 2"/>
          <p:cNvSpPr>
            <a:spLocks noGrp="1"/>
          </p:cNvSpPr>
          <p:nvPr>
            <p:ph type="body"/>
          </p:nvPr>
        </p:nvSpPr>
        <p:spPr>
          <a:xfrm>
            <a:off x="442800" y="3430800"/>
            <a:ext cx="11339280" cy="971280"/>
          </a:xfrm>
          <a:prstGeom prst="rect">
            <a:avLst/>
          </a:prstGeom>
          <a:noFill/>
          <a:ln w="0">
            <a:noFill/>
          </a:ln>
        </p:spPr>
        <p:txBody>
          <a:bodyPr lIns="0" tIns="0" rIns="0" bIns="0" anchor="t">
            <a:noAutofit/>
          </a:bodyPr>
          <a:lstStyle>
            <a:lvl1pPr indent="0" algn="l" defTabSz="914400">
              <a:lnSpc>
                <a:spcPts val="2801"/>
              </a:lnSpc>
              <a:spcBef>
                <a:spcPts val="499"/>
              </a:spcBef>
              <a:buNone/>
              <a:tabLst>
                <a:tab pos="0" algn="l"/>
              </a:tabLst>
              <a:defRPr lang="en-US" sz="2400" b="0" u="none" strike="noStrike">
                <a:solidFill>
                  <a:schemeClr val="accent1"/>
                </a:solidFill>
                <a:effectLst/>
                <a:uFillTx/>
                <a:latin typeface="Arial"/>
              </a:defRPr>
            </a:lvl1pPr>
          </a:lstStyle>
          <a:p>
            <a:pPr indent="0" algn="l" defTabSz="914400">
              <a:lnSpc>
                <a:spcPts val="2801"/>
              </a:lnSpc>
              <a:spcBef>
                <a:spcPts val="499"/>
              </a:spcBef>
              <a:buNone/>
              <a:tabLst>
                <a:tab pos="0" algn="l"/>
              </a:tabLst>
            </a:pPr>
            <a:r>
              <a:rPr lang="en-US" sz="2400" b="0" u="none" strike="noStrike">
                <a:solidFill>
                  <a:schemeClr val="accent1"/>
                </a:solidFill>
                <a:effectLst/>
                <a:uFillTx/>
                <a:latin typeface="Arial"/>
              </a:rPr>
              <a:t>Edit Master text styles</a:t>
            </a:r>
          </a:p>
        </p:txBody>
      </p:sp>
      <p:sp>
        <p:nvSpPr>
          <p:cNvPr id="63" name="PlaceHolder 3"/>
          <p:cNvSpPr>
            <a:spLocks noGrp="1"/>
          </p:cNvSpPr>
          <p:nvPr>
            <p:ph type="dt" idx="18"/>
          </p:nvPr>
        </p:nvSpPr>
        <p:spPr>
          <a:xfrm>
            <a:off x="9248040" y="6462000"/>
            <a:ext cx="1439280" cy="179280"/>
          </a:xfrm>
          <a:prstGeom prst="rect">
            <a:avLst/>
          </a:prstGeom>
          <a:noFill/>
          <a:ln w="0">
            <a:noFill/>
          </a:ln>
        </p:spPr>
        <p:txBody>
          <a:bodyPr lIns="36000" tIns="0" rIns="0" bIns="0" anchor="t">
            <a:noAutofit/>
          </a:bodyPr>
          <a:lstStyle>
            <a:lvl1pPr indent="0" algn="l" defTabSz="914400">
              <a:lnSpc>
                <a:spcPct val="100000"/>
              </a:lnSpc>
              <a:buNone/>
              <a:tabLst>
                <a:tab pos="0" algn="l"/>
              </a:tabLst>
              <a:defRPr lang="de-DE" sz="900" b="0" u="none" strike="noStrike">
                <a:solidFill>
                  <a:schemeClr val="accent1"/>
                </a:solidFill>
                <a:effectLst/>
                <a:uFillTx/>
                <a:latin typeface="Arial"/>
              </a:defRPr>
            </a:lvl1pPr>
          </a:lstStyle>
          <a:p>
            <a:pPr indent="0" algn="l" defTabSz="914400">
              <a:lnSpc>
                <a:spcPct val="100000"/>
              </a:lnSpc>
              <a:buNone/>
              <a:tabLst>
                <a:tab pos="0" algn="l"/>
              </a:tabLst>
            </a:pPr>
            <a:r>
              <a:rPr lang="de-DE" sz="900" b="0" u="none" strike="noStrike">
                <a:solidFill>
                  <a:schemeClr val="accent1"/>
                </a:solidFill>
                <a:effectLst/>
                <a:uFillTx/>
                <a:latin typeface="Arial"/>
              </a:rPr>
              <a:t>7. May 2026</a:t>
            </a:r>
            <a:endParaRPr lang="de-DE" sz="900" b="0" u="none" strike="noStrike">
              <a:solidFill>
                <a:srgbClr val="000000"/>
              </a:solidFill>
              <a:effectLst/>
              <a:uFillTx/>
              <a:latin typeface="Calibri"/>
            </a:endParaRPr>
          </a:p>
        </p:txBody>
      </p:sp>
      <p:sp>
        <p:nvSpPr>
          <p:cNvPr id="64" name="PlaceHolder 4"/>
          <p:cNvSpPr>
            <a:spLocks noGrp="1"/>
          </p:cNvSpPr>
          <p:nvPr>
            <p:ph type="ftr" idx="19"/>
          </p:nvPr>
        </p:nvSpPr>
        <p:spPr>
          <a:xfrm>
            <a:off x="2980800" y="6462000"/>
            <a:ext cx="6263280" cy="179280"/>
          </a:xfrm>
          <a:prstGeom prst="rect">
            <a:avLst/>
          </a:prstGeom>
          <a:noFill/>
          <a:ln w="0">
            <a:noFill/>
          </a:ln>
        </p:spPr>
        <p:txBody>
          <a:bodyPr lIns="0" tIns="0" rIns="0" bIns="0" anchor="t">
            <a:noAutofit/>
          </a:bodyPr>
          <a:lstStyle>
            <a:lvl1pPr indent="0" algn="r" defTabSz="914400">
              <a:lnSpc>
                <a:spcPct val="100000"/>
              </a:lnSpc>
              <a:buNone/>
              <a:tabLst>
                <a:tab pos="0" algn="l"/>
              </a:tabLst>
              <a:defRPr lang="de-DE" sz="900" b="0" u="none" strike="noStrike">
                <a:solidFill>
                  <a:schemeClr val="accent1"/>
                </a:solidFill>
                <a:effectLst/>
                <a:uFillTx/>
                <a:latin typeface="Arial"/>
              </a:defRPr>
            </a:lvl1pPr>
          </a:lstStyle>
          <a:p>
            <a:pPr indent="0" algn="r" defTabSz="914400">
              <a:lnSpc>
                <a:spcPct val="100000"/>
              </a:lnSpc>
              <a:buNone/>
              <a:tabLst>
                <a:tab pos="0" algn="l"/>
              </a:tabLst>
            </a:pPr>
            <a:r>
              <a:rPr lang="de-DE" sz="900" b="0" u="none" strike="noStrike">
                <a:solidFill>
                  <a:schemeClr val="accent1"/>
                </a:solidFill>
                <a:effectLst/>
                <a:uFillTx/>
                <a:latin typeface="Arial"/>
              </a:rPr>
              <a:t>Dedden et al. | EGU 2026 – HS2.4.1 | 7. May 2026</a:t>
            </a:r>
            <a:endParaRPr lang="de-DE" sz="900" b="0" u="none" strike="noStrike">
              <a:solidFill>
                <a:srgbClr val="000000"/>
              </a:solidFill>
              <a:effectLst/>
              <a:uFillTx/>
              <a:latin typeface="Calibri"/>
            </a:endParaRPr>
          </a:p>
        </p:txBody>
      </p:sp>
      <p:sp>
        <p:nvSpPr>
          <p:cNvPr id="65" name="PlaceHolder 5"/>
          <p:cNvSpPr>
            <a:spLocks noGrp="1"/>
          </p:cNvSpPr>
          <p:nvPr>
            <p:ph type="sldNum" idx="20"/>
          </p:nvPr>
        </p:nvSpPr>
        <p:spPr>
          <a:xfrm>
            <a:off x="11423880" y="6462360"/>
            <a:ext cx="359280" cy="179280"/>
          </a:xfrm>
          <a:prstGeom prst="rect">
            <a:avLst/>
          </a:prstGeom>
          <a:noFill/>
          <a:ln w="0">
            <a:noFill/>
          </a:ln>
        </p:spPr>
        <p:txBody>
          <a:bodyPr lIns="0" tIns="0" rIns="0" bIns="0" anchor="t">
            <a:noAutofit/>
          </a:bodyPr>
          <a:lstStyle>
            <a:lvl1pPr indent="0" algn="r" defTabSz="914400">
              <a:lnSpc>
                <a:spcPct val="100000"/>
              </a:lnSpc>
              <a:buNone/>
              <a:tabLst>
                <a:tab pos="0" algn="l"/>
              </a:tabLst>
              <a:defRPr lang="de-DE" sz="900" b="0" u="none" strike="noStrike">
                <a:solidFill>
                  <a:schemeClr val="accent1"/>
                </a:solidFill>
                <a:effectLst/>
                <a:uFillTx/>
                <a:latin typeface="Arial"/>
              </a:defRPr>
            </a:lvl1pPr>
          </a:lstStyle>
          <a:p>
            <a:pPr indent="0" algn="r" defTabSz="914400">
              <a:lnSpc>
                <a:spcPct val="100000"/>
              </a:lnSpc>
              <a:buNone/>
              <a:tabLst>
                <a:tab pos="0" algn="l"/>
              </a:tabLst>
            </a:pPr>
            <a:fld id="{3322D13C-C0DB-450D-B0C1-32A21487E87E}" type="slidenum">
              <a:rPr lang="de-DE" sz="900" b="0" u="none" strike="noStrike">
                <a:solidFill>
                  <a:schemeClr val="accent1"/>
                </a:solidFill>
                <a:effectLst/>
                <a:uFillTx/>
                <a:latin typeface="Arial"/>
              </a:rPr>
              <a:t>‹Nr.›</a:t>
            </a:fld>
            <a:endParaRPr lang="de-DE" sz="900" b="0" u="none" strike="noStrike">
              <a:solidFill>
                <a:srgbClr val="000000"/>
              </a:solidFill>
              <a:effectLst/>
              <a:uFillTx/>
              <a:latin typeface="Calibri"/>
            </a:endParaRPr>
          </a:p>
        </p:txBody>
      </p:sp>
      <p:pic>
        <p:nvPicPr>
          <p:cNvPr id="66" name="Grafik 3"/>
          <p:cNvPicPr/>
          <p:nvPr/>
        </p:nvPicPr>
        <p:blipFill>
          <a:blip r:embed="rId5">
            <a:alphaModFix amt="40000"/>
          </a:blip>
          <a:srcRect r="14889" b="9397"/>
          <a:stretch/>
        </p:blipFill>
        <p:spPr>
          <a:xfrm>
            <a:off x="6095880" y="368280"/>
            <a:ext cx="6095160" cy="6489000"/>
          </a:xfrm>
          <a:prstGeom prst="rect">
            <a:avLst/>
          </a:prstGeom>
          <a:noFill/>
          <a:ln w="0">
            <a:noFill/>
          </a:ln>
        </p:spPr>
      </p:pic>
      <p:pic>
        <p:nvPicPr>
          <p:cNvPr id="67" name="Grafik 7">
            <a:extLst>
              <a:ext uri="{C183D7F6-B498-43B3-948B-1728B52AA6E4}">
                <adec:decorative xmlns="" xmlns:adec="http://schemas.microsoft.com/office/drawing/2017/decorative" val="1"/>
              </a:ext>
            </a:extLst>
          </p:cNvPr>
          <p:cNvPicPr/>
          <p:nvPr/>
        </p:nvPicPr>
        <p:blipFill>
          <a:blip r:embed="rId2">
            <a:extLst>
              <a:ext uri="{96DAC541-7B7A-43D3-8B79-37D633B846F1}">
                <asvg:svgBlip xmlns="" xmlns:asvg="http://schemas.microsoft.com/office/drawing/2016/SVG/main" r:embed="rId3"/>
              </a:ext>
            </a:extLst>
          </a:blip>
          <a:stretch/>
        </p:blipFill>
        <p:spPr>
          <a:xfrm>
            <a:off x="442800" y="6493320"/>
            <a:ext cx="1691280" cy="187920"/>
          </a:xfrm>
          <a:prstGeom prst="rect">
            <a:avLst/>
          </a:prstGeom>
          <a:noFill/>
          <a:ln w="0">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
        <p:cNvGrpSpPr/>
        <p:nvPr/>
      </p:nvGrpSpPr>
      <p:grpSpPr>
        <a:xfrm>
          <a:off x="0" y="0"/>
          <a:ext cx="0" cy="0"/>
          <a:chOff x="0" y="0"/>
          <a:chExt cx="0" cy="0"/>
        </a:xfrm>
      </p:grpSpPr>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
        <p:cNvGrpSpPr/>
        <p:nvPr/>
      </p:nvGrpSpPr>
      <p:grpSpPr>
        <a:xfrm>
          <a:off x="0" y="0"/>
          <a:ext cx="0" cy="0"/>
          <a:chOff x="0" y="0"/>
          <a:chExt cx="0" cy="0"/>
        </a:xfrm>
      </p:grpSpPr>
    </p:spTree>
  </p:cSld>
  <p:clrMap bg1="dk1" tx1="lt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image" Target="../media/image31.png"/><Relationship Id="rId3" Type="http://schemas.openxmlformats.org/officeDocument/2006/relationships/image" Target="../media/image38.png"/><Relationship Id="rId7" Type="http://schemas.openxmlformats.org/officeDocument/2006/relationships/image" Target="../media/image16.png"/><Relationship Id="rId12" Type="http://schemas.microsoft.com/office/2007/relationships/diagramDrawing" Target="../diagrams/drawing5.xml"/><Relationship Id="rId2" Type="http://schemas.openxmlformats.org/officeDocument/2006/relationships/notesSlide" Target="../notesSlides/notesSlide10.xml"/><Relationship Id="rId16" Type="http://schemas.openxmlformats.org/officeDocument/2006/relationships/slide" Target="slide5.xml"/><Relationship Id="rId1" Type="http://schemas.openxmlformats.org/officeDocument/2006/relationships/slideLayout" Target="../slideLayouts/slideLayout6.xml"/><Relationship Id="rId6" Type="http://schemas.openxmlformats.org/officeDocument/2006/relationships/image" Target="../media/image15.png"/><Relationship Id="rId11" Type="http://schemas.openxmlformats.org/officeDocument/2006/relationships/diagramColors" Target="../diagrams/colors5.xml"/><Relationship Id="rId5" Type="http://schemas.openxmlformats.org/officeDocument/2006/relationships/image" Target="../media/image14.png"/><Relationship Id="rId15" Type="http://schemas.openxmlformats.org/officeDocument/2006/relationships/image" Target="../media/image11.png"/><Relationship Id="rId10" Type="http://schemas.openxmlformats.org/officeDocument/2006/relationships/diagramQuickStyle" Target="../diagrams/quickStyle5.xml"/><Relationship Id="rId4" Type="http://schemas.openxmlformats.org/officeDocument/2006/relationships/image" Target="../media/image13.png"/><Relationship Id="rId9" Type="http://schemas.openxmlformats.org/officeDocument/2006/relationships/diagramLayout" Target="../diagrams/layout5.xml"/><Relationship Id="rId14"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diagramLayout" Target="../diagrams/layout6.xml"/><Relationship Id="rId18" Type="http://schemas.openxmlformats.org/officeDocument/2006/relationships/slide" Target="slide5.xml"/><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diagramData" Target="../diagrams/data6.xml"/><Relationship Id="rId17" Type="http://schemas.openxmlformats.org/officeDocument/2006/relationships/image" Target="../media/image11.png"/><Relationship Id="rId2" Type="http://schemas.openxmlformats.org/officeDocument/2006/relationships/notesSlide" Target="../notesSlides/notesSlide11.xml"/><Relationship Id="rId16" Type="http://schemas.microsoft.com/office/2007/relationships/diagramDrawing" Target="../diagrams/drawing6.xml"/><Relationship Id="rId1" Type="http://schemas.openxmlformats.org/officeDocument/2006/relationships/slideLayout" Target="../slideLayouts/slideLayout6.xml"/><Relationship Id="rId6" Type="http://schemas.openxmlformats.org/officeDocument/2006/relationships/image" Target="../media/image42.png"/><Relationship Id="rId11" Type="http://schemas.openxmlformats.org/officeDocument/2006/relationships/image" Target="../media/image16.png"/><Relationship Id="rId5" Type="http://schemas.openxmlformats.org/officeDocument/2006/relationships/image" Target="../media/image41.png"/><Relationship Id="rId15" Type="http://schemas.openxmlformats.org/officeDocument/2006/relationships/diagramColors" Target="../diagrams/colors6.xml"/><Relationship Id="rId10" Type="http://schemas.openxmlformats.org/officeDocument/2006/relationships/image" Target="../media/image15.png"/><Relationship Id="rId4" Type="http://schemas.openxmlformats.org/officeDocument/2006/relationships/image" Target="../media/image40.png"/><Relationship Id="rId9" Type="http://schemas.openxmlformats.org/officeDocument/2006/relationships/image" Target="../media/image14.png"/><Relationship Id="rId14" Type="http://schemas.openxmlformats.org/officeDocument/2006/relationships/diagramQuickStyle" Target="../diagrams/quickStyle6.xml"/></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30.gif"/><Relationship Id="rId1" Type="http://schemas.openxmlformats.org/officeDocument/2006/relationships/slideLayout" Target="../slideLayouts/slideLayout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slide" Target="slide5.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430.png"/><Relationship Id="rId7" Type="http://schemas.openxmlformats.org/officeDocument/2006/relationships/diagramQuickStyle" Target="../diagrams/quickStyle8.xm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diagramLayout" Target="../diagrams/layout8.xml"/><Relationship Id="rId11" Type="http://schemas.openxmlformats.org/officeDocument/2006/relationships/slide" Target="slide5.xml"/><Relationship Id="rId5" Type="http://schemas.openxmlformats.org/officeDocument/2006/relationships/diagramData" Target="../diagrams/data8.xml"/><Relationship Id="rId10" Type="http://schemas.openxmlformats.org/officeDocument/2006/relationships/image" Target="../media/image11.png"/><Relationship Id="rId4" Type="http://schemas.openxmlformats.org/officeDocument/2006/relationships/image" Target="../media/image44.png"/><Relationship Id="rId9" Type="http://schemas.microsoft.com/office/2007/relationships/diagramDrawing" Target="../diagrams/drawing8.xml"/></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9.xml"/><Relationship Id="rId13" Type="http://schemas.openxmlformats.org/officeDocument/2006/relationships/image" Target="../media/image11.png"/><Relationship Id="rId3" Type="http://schemas.openxmlformats.org/officeDocument/2006/relationships/image" Target="../media/image45.png"/><Relationship Id="rId7" Type="http://schemas.openxmlformats.org/officeDocument/2006/relationships/image" Target="../media/image47.png"/><Relationship Id="rId12" Type="http://schemas.microsoft.com/office/2007/relationships/diagramDrawing" Target="../diagrams/drawing9.xm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46.png"/><Relationship Id="rId11" Type="http://schemas.openxmlformats.org/officeDocument/2006/relationships/diagramColors" Target="../diagrams/colors9.xml"/><Relationship Id="rId5" Type="http://schemas.openxmlformats.org/officeDocument/2006/relationships/image" Target="../media/image50.svg"/><Relationship Id="rId10" Type="http://schemas.openxmlformats.org/officeDocument/2006/relationships/diagramQuickStyle" Target="../diagrams/quickStyle9.xml"/><Relationship Id="rId4" Type="http://schemas.microsoft.com/office/2007/relationships/hdphoto" Target="../media/hdphoto1.wdp"/><Relationship Id="rId9" Type="http://schemas.openxmlformats.org/officeDocument/2006/relationships/diagramLayout" Target="../diagrams/layout9.xml"/><Relationship Id="rId14" Type="http://schemas.openxmlformats.org/officeDocument/2006/relationships/slide" Target="slide5.xml"/></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 Id="rId9" Type="http://schemas.openxmlformats.org/officeDocument/2006/relationships/slide" Target="slide5.xml"/></Relationships>
</file>

<file path=ppt/slides/_rels/slide16.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12.png"/><Relationship Id="rId7" Type="http://schemas.openxmlformats.org/officeDocument/2006/relationships/diagramColors" Target="../diagrams/colors11.xm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diagramQuickStyle" Target="../diagrams/quickStyle11.xml"/><Relationship Id="rId5" Type="http://schemas.openxmlformats.org/officeDocument/2006/relationships/diagramLayout" Target="../diagrams/layout11.xml"/><Relationship Id="rId10" Type="http://schemas.openxmlformats.org/officeDocument/2006/relationships/slide" Target="slide5.xml"/><Relationship Id="rId4" Type="http://schemas.openxmlformats.org/officeDocument/2006/relationships/diagramData" Target="../diagrams/data11.xml"/><Relationship Id="rId9"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diagramDrawing" Target="../diagrams/drawing12.xml"/><Relationship Id="rId3" Type="http://schemas.openxmlformats.org/officeDocument/2006/relationships/image" Target="../media/image34.wmf"/><Relationship Id="rId7" Type="http://schemas.openxmlformats.org/officeDocument/2006/relationships/image" Target="../media/image15.png"/><Relationship Id="rId12" Type="http://schemas.openxmlformats.org/officeDocument/2006/relationships/diagramColors" Target="../diagrams/colors12.xml"/><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14.png"/><Relationship Id="rId11" Type="http://schemas.openxmlformats.org/officeDocument/2006/relationships/diagramQuickStyle" Target="../diagrams/quickStyle12.xml"/><Relationship Id="rId5" Type="http://schemas.openxmlformats.org/officeDocument/2006/relationships/image" Target="../media/image13.png"/><Relationship Id="rId15" Type="http://schemas.openxmlformats.org/officeDocument/2006/relationships/slide" Target="slide5.xml"/><Relationship Id="rId10" Type="http://schemas.openxmlformats.org/officeDocument/2006/relationships/diagramLayout" Target="../diagrams/layout12.xml"/><Relationship Id="rId4" Type="http://schemas.openxmlformats.org/officeDocument/2006/relationships/image" Target="../media/image12.png"/><Relationship Id="rId9" Type="http://schemas.openxmlformats.org/officeDocument/2006/relationships/diagramData" Target="../diagrams/data12.xml"/><Relationship Id="rId14" Type="http://schemas.openxmlformats.org/officeDocument/2006/relationships/image" Target="../media/image11.png"/></Relationships>
</file>

<file path=ppt/slides/_rels/slide18.xml.rels><?xml version="1.0" encoding="UTF-8" standalone="yes"?>
<Relationships xmlns="http://schemas.openxmlformats.org/package/2006/relationships"><Relationship Id="rId8" Type="http://schemas.openxmlformats.org/officeDocument/2006/relationships/diagramData" Target="../diagrams/data13.xml"/><Relationship Id="rId13" Type="http://schemas.openxmlformats.org/officeDocument/2006/relationships/image" Target="../media/image11.png"/><Relationship Id="rId3" Type="http://schemas.openxmlformats.org/officeDocument/2006/relationships/image" Target="../media/image12.png"/><Relationship Id="rId7" Type="http://schemas.openxmlformats.org/officeDocument/2006/relationships/image" Target="../media/image51.png"/><Relationship Id="rId12" Type="http://schemas.microsoft.com/office/2007/relationships/diagramDrawing" Target="../diagrams/drawing13.xml"/><Relationship Id="rId2" Type="http://schemas.openxmlformats.org/officeDocument/2006/relationships/notesSlide" Target="../notesSlides/notesSlide17.xml"/><Relationship Id="rId16" Type="http://schemas.openxmlformats.org/officeDocument/2006/relationships/slide" Target="slide5.xml"/><Relationship Id="rId1" Type="http://schemas.openxmlformats.org/officeDocument/2006/relationships/slideLayout" Target="../slideLayouts/slideLayout6.xml"/><Relationship Id="rId6" Type="http://schemas.openxmlformats.org/officeDocument/2006/relationships/image" Target="../media/image50.png"/><Relationship Id="rId11" Type="http://schemas.openxmlformats.org/officeDocument/2006/relationships/diagramColors" Target="../diagrams/colors13.xml"/><Relationship Id="rId5" Type="http://schemas.openxmlformats.org/officeDocument/2006/relationships/image" Target="../media/image49.png"/><Relationship Id="rId15" Type="http://schemas.openxmlformats.org/officeDocument/2006/relationships/image" Target="../media/image37.png"/><Relationship Id="rId10" Type="http://schemas.openxmlformats.org/officeDocument/2006/relationships/diagramQuickStyle" Target="../diagrams/quickStyle13.xml"/><Relationship Id="rId4" Type="http://schemas.openxmlformats.org/officeDocument/2006/relationships/image" Target="../media/image48.png"/><Relationship Id="rId9" Type="http://schemas.openxmlformats.org/officeDocument/2006/relationships/diagramLayout" Target="../diagrams/layout13.xml"/><Relationship Id="rId14"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openxmlformats.org/officeDocument/2006/relationships/diagramLayout" Target="../diagrams/layout14.xml"/><Relationship Id="rId13" Type="http://schemas.openxmlformats.org/officeDocument/2006/relationships/slide" Target="slide5.xml"/><Relationship Id="rId3" Type="http://schemas.openxmlformats.org/officeDocument/2006/relationships/image" Target="../media/image35.png"/><Relationship Id="rId7" Type="http://schemas.openxmlformats.org/officeDocument/2006/relationships/diagramData" Target="../diagrams/data14.xml"/><Relationship Id="rId12"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320.png"/><Relationship Id="rId11" Type="http://schemas.microsoft.com/office/2007/relationships/diagramDrawing" Target="../diagrams/drawing14.xml"/><Relationship Id="rId5" Type="http://schemas.openxmlformats.org/officeDocument/2006/relationships/image" Target="../media/image36.png"/><Relationship Id="rId10" Type="http://schemas.openxmlformats.org/officeDocument/2006/relationships/diagramColors" Target="../diagrams/colors14.xml"/><Relationship Id="rId4" Type="http://schemas.openxmlformats.org/officeDocument/2006/relationships/image" Target="../media/image53.png"/><Relationship Id="rId9" Type="http://schemas.openxmlformats.org/officeDocument/2006/relationships/diagramQuickStyle" Target="../diagrams/quickStyle14.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4.sv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15.xml"/><Relationship Id="rId13" Type="http://schemas.openxmlformats.org/officeDocument/2006/relationships/image" Target="../media/image54.png"/><Relationship Id="rId3" Type="http://schemas.openxmlformats.org/officeDocument/2006/relationships/image" Target="../media/image17.png"/><Relationship Id="rId7" Type="http://schemas.openxmlformats.org/officeDocument/2006/relationships/image" Target="../media/image16.png"/><Relationship Id="rId12" Type="http://schemas.microsoft.com/office/2007/relationships/diagramDrawing" Target="../diagrams/drawing15.xml"/><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15.png"/><Relationship Id="rId11" Type="http://schemas.openxmlformats.org/officeDocument/2006/relationships/diagramColors" Target="../diagrams/colors15.xml"/><Relationship Id="rId5" Type="http://schemas.openxmlformats.org/officeDocument/2006/relationships/image" Target="../media/image14.png"/><Relationship Id="rId15" Type="http://schemas.openxmlformats.org/officeDocument/2006/relationships/slide" Target="slide5.xml"/><Relationship Id="rId10" Type="http://schemas.openxmlformats.org/officeDocument/2006/relationships/diagramQuickStyle" Target="../diagrams/quickStyle15.xml"/><Relationship Id="rId4" Type="http://schemas.openxmlformats.org/officeDocument/2006/relationships/image" Target="../media/image13.png"/><Relationship Id="rId9" Type="http://schemas.openxmlformats.org/officeDocument/2006/relationships/diagramLayout" Target="../diagrams/layout15.xml"/><Relationship Id="rId14" Type="http://schemas.openxmlformats.org/officeDocument/2006/relationships/image" Target="../media/image11.png"/></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16.xml"/><Relationship Id="rId13" Type="http://schemas.openxmlformats.org/officeDocument/2006/relationships/image" Target="../media/image16.png"/><Relationship Id="rId3" Type="http://schemas.openxmlformats.org/officeDocument/2006/relationships/image" Target="../media/image17.png"/><Relationship Id="rId7" Type="http://schemas.openxmlformats.org/officeDocument/2006/relationships/diagramQuickStyle" Target="../diagrams/quickStyle16.xml"/><Relationship Id="rId12"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diagramLayout" Target="../diagrams/layout16.xml"/><Relationship Id="rId11" Type="http://schemas.openxmlformats.org/officeDocument/2006/relationships/image" Target="../media/image14.png"/><Relationship Id="rId5" Type="http://schemas.openxmlformats.org/officeDocument/2006/relationships/diagramData" Target="../diagrams/data16.xml"/><Relationship Id="rId15" Type="http://schemas.openxmlformats.org/officeDocument/2006/relationships/slide" Target="slide5.xml"/><Relationship Id="rId10" Type="http://schemas.openxmlformats.org/officeDocument/2006/relationships/image" Target="../media/image13.png"/><Relationship Id="rId4" Type="http://schemas.openxmlformats.org/officeDocument/2006/relationships/image" Target="../media/image52.png"/><Relationship Id="rId9" Type="http://schemas.microsoft.com/office/2007/relationships/diagramDrawing" Target="../diagrams/drawing16.xml"/><Relationship Id="rId14" Type="http://schemas.openxmlformats.org/officeDocument/2006/relationships/image" Target="../media/image11.png"/></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17.xml"/><Relationship Id="rId13" Type="http://schemas.openxmlformats.org/officeDocument/2006/relationships/image" Target="../media/image16.png"/><Relationship Id="rId3" Type="http://schemas.openxmlformats.org/officeDocument/2006/relationships/image" Target="../media/image55.png"/><Relationship Id="rId7" Type="http://schemas.openxmlformats.org/officeDocument/2006/relationships/diagramQuickStyle" Target="../diagrams/quickStyle17.xml"/><Relationship Id="rId12"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diagramLayout" Target="../diagrams/layout17.xml"/><Relationship Id="rId11" Type="http://schemas.openxmlformats.org/officeDocument/2006/relationships/image" Target="../media/image14.png"/><Relationship Id="rId5" Type="http://schemas.openxmlformats.org/officeDocument/2006/relationships/diagramData" Target="../diagrams/data17.xml"/><Relationship Id="rId15" Type="http://schemas.openxmlformats.org/officeDocument/2006/relationships/slide" Target="slide5.xml"/><Relationship Id="rId10" Type="http://schemas.openxmlformats.org/officeDocument/2006/relationships/image" Target="../media/image13.png"/><Relationship Id="rId4" Type="http://schemas.openxmlformats.org/officeDocument/2006/relationships/image" Target="../media/image56.png"/><Relationship Id="rId9" Type="http://schemas.microsoft.com/office/2007/relationships/diagramDrawing" Target="../diagrams/drawing17.xml"/><Relationship Id="rId14" Type="http://schemas.openxmlformats.org/officeDocument/2006/relationships/image" Target="../media/image11.png"/></Relationships>
</file>

<file path=ppt/slides/_rels/slide23.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diagramDrawing" Target="../diagrams/drawing18.xml"/><Relationship Id="rId3" Type="http://schemas.openxmlformats.org/officeDocument/2006/relationships/image" Target="../media/image370.png"/><Relationship Id="rId7" Type="http://schemas.openxmlformats.org/officeDocument/2006/relationships/image" Target="../media/image15.png"/><Relationship Id="rId12" Type="http://schemas.openxmlformats.org/officeDocument/2006/relationships/diagramColors" Target="../diagrams/colors18.xml"/><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14.png"/><Relationship Id="rId11" Type="http://schemas.openxmlformats.org/officeDocument/2006/relationships/diagramQuickStyle" Target="../diagrams/quickStyle18.xml"/><Relationship Id="rId5" Type="http://schemas.openxmlformats.org/officeDocument/2006/relationships/image" Target="../media/image13.png"/><Relationship Id="rId15" Type="http://schemas.openxmlformats.org/officeDocument/2006/relationships/slide" Target="slide5.xml"/><Relationship Id="rId10" Type="http://schemas.openxmlformats.org/officeDocument/2006/relationships/diagramLayout" Target="../diagrams/layout18.xml"/><Relationship Id="rId4" Type="http://schemas.openxmlformats.org/officeDocument/2006/relationships/image" Target="../media/image56.png"/><Relationship Id="rId9" Type="http://schemas.openxmlformats.org/officeDocument/2006/relationships/diagramData" Target="../diagrams/data18.xml"/><Relationship Id="rId14" Type="http://schemas.openxmlformats.org/officeDocument/2006/relationships/image" Target="../media/image11.png"/></Relationships>
</file>

<file path=ppt/slides/_rels/slide24.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diagramDrawing" Target="../diagrams/drawing19.xml"/><Relationship Id="rId3" Type="http://schemas.openxmlformats.org/officeDocument/2006/relationships/image" Target="../media/image57.png"/><Relationship Id="rId7" Type="http://schemas.openxmlformats.org/officeDocument/2006/relationships/image" Target="../media/image15.png"/><Relationship Id="rId12" Type="http://schemas.openxmlformats.org/officeDocument/2006/relationships/diagramColors" Target="../diagrams/colors19.xml"/><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14.png"/><Relationship Id="rId11" Type="http://schemas.openxmlformats.org/officeDocument/2006/relationships/diagramQuickStyle" Target="../diagrams/quickStyle19.xml"/><Relationship Id="rId5" Type="http://schemas.openxmlformats.org/officeDocument/2006/relationships/image" Target="../media/image13.png"/><Relationship Id="rId15" Type="http://schemas.openxmlformats.org/officeDocument/2006/relationships/slide" Target="slide5.xml"/><Relationship Id="rId10" Type="http://schemas.openxmlformats.org/officeDocument/2006/relationships/diagramLayout" Target="../diagrams/layout19.xml"/><Relationship Id="rId4" Type="http://schemas.openxmlformats.org/officeDocument/2006/relationships/image" Target="../media/image38.png"/><Relationship Id="rId9" Type="http://schemas.openxmlformats.org/officeDocument/2006/relationships/diagramData" Target="../diagrams/data19.xml"/><Relationship Id="rId14" Type="http://schemas.openxmlformats.org/officeDocument/2006/relationships/image" Target="../media/image11.png"/></Relationships>
</file>

<file path=ppt/slides/_rels/slide2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diagramColors" Target="../diagrams/colors20.xml"/><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diagramQuickStyle" Target="../diagrams/quickStyle20.xml"/><Relationship Id="rId2" Type="http://schemas.openxmlformats.org/officeDocument/2006/relationships/notesSlide" Target="../notesSlides/notesSlide24.xml"/><Relationship Id="rId16" Type="http://schemas.openxmlformats.org/officeDocument/2006/relationships/slide" Target="slide5.xml"/><Relationship Id="rId1" Type="http://schemas.openxmlformats.org/officeDocument/2006/relationships/slideLayout" Target="../slideLayouts/slideLayout6.xml"/><Relationship Id="rId6" Type="http://schemas.openxmlformats.org/officeDocument/2006/relationships/image" Target="../media/image13.png"/><Relationship Id="rId11" Type="http://schemas.openxmlformats.org/officeDocument/2006/relationships/diagramLayout" Target="../diagrams/layout20.xml"/><Relationship Id="rId5" Type="http://schemas.openxmlformats.org/officeDocument/2006/relationships/image" Target="../media/image58.png"/><Relationship Id="rId15" Type="http://schemas.openxmlformats.org/officeDocument/2006/relationships/image" Target="../media/image11.png"/><Relationship Id="rId10" Type="http://schemas.openxmlformats.org/officeDocument/2006/relationships/diagramData" Target="../diagrams/data20.xml"/><Relationship Id="rId4" Type="http://schemas.openxmlformats.org/officeDocument/2006/relationships/image" Target="../media/image38.png"/><Relationship Id="rId9" Type="http://schemas.openxmlformats.org/officeDocument/2006/relationships/image" Target="../media/image16.png"/><Relationship Id="rId14" Type="http://schemas.microsoft.com/office/2007/relationships/diagramDrawing" Target="../diagrams/drawing20.xml"/></Relationships>
</file>

<file path=ppt/slides/_rels/slide26.xml.rels><?xml version="1.0" encoding="UTF-8" standalone="yes"?>
<Relationships xmlns="http://schemas.openxmlformats.org/package/2006/relationships"><Relationship Id="rId8" Type="http://schemas.openxmlformats.org/officeDocument/2006/relationships/diagramQuickStyle" Target="../diagrams/quickStyle21.xml"/><Relationship Id="rId3" Type="http://schemas.openxmlformats.org/officeDocument/2006/relationships/image" Target="../media/image12.png"/><Relationship Id="rId7" Type="http://schemas.openxmlformats.org/officeDocument/2006/relationships/diagramLayout" Target="../diagrams/layout21.xml"/><Relationship Id="rId12" Type="http://schemas.openxmlformats.org/officeDocument/2006/relationships/slide" Target="slide5.xml"/><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diagramData" Target="../diagrams/data21.xml"/><Relationship Id="rId11" Type="http://schemas.openxmlformats.org/officeDocument/2006/relationships/image" Target="../media/image11.png"/><Relationship Id="rId5" Type="http://schemas.openxmlformats.org/officeDocument/2006/relationships/image" Target="../media/image58.png"/><Relationship Id="rId10" Type="http://schemas.microsoft.com/office/2007/relationships/diagramDrawing" Target="../diagrams/drawing21.xml"/><Relationship Id="rId4" Type="http://schemas.openxmlformats.org/officeDocument/2006/relationships/image" Target="../media/image38.png"/><Relationship Id="rId9" Type="http://schemas.openxmlformats.org/officeDocument/2006/relationships/diagramColors" Target="../diagrams/colors21.xml"/></Relationships>
</file>

<file path=ppt/slides/_rels/slide27.xml.rels><?xml version="1.0" encoding="UTF-8" standalone="yes"?>
<Relationships xmlns="http://schemas.openxmlformats.org/package/2006/relationships"><Relationship Id="rId8" Type="http://schemas.openxmlformats.org/officeDocument/2006/relationships/diagramQuickStyle" Target="../diagrams/quickStyle22.xml"/><Relationship Id="rId3" Type="http://schemas.openxmlformats.org/officeDocument/2006/relationships/image" Target="../media/image59.png"/><Relationship Id="rId7" Type="http://schemas.openxmlformats.org/officeDocument/2006/relationships/diagramLayout" Target="../diagrams/layout22.xml"/><Relationship Id="rId12" Type="http://schemas.openxmlformats.org/officeDocument/2006/relationships/slide" Target="slide5.xml"/><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diagramData" Target="../diagrams/data22.xml"/><Relationship Id="rId11" Type="http://schemas.openxmlformats.org/officeDocument/2006/relationships/image" Target="../media/image11.png"/><Relationship Id="rId5" Type="http://schemas.openxmlformats.org/officeDocument/2006/relationships/image" Target="../media/image15.png"/><Relationship Id="rId10" Type="http://schemas.microsoft.com/office/2007/relationships/diagramDrawing" Target="../diagrams/drawing22.xml"/><Relationship Id="rId4" Type="http://schemas.openxmlformats.org/officeDocument/2006/relationships/image" Target="../media/image14.png"/><Relationship Id="rId9" Type="http://schemas.openxmlformats.org/officeDocument/2006/relationships/diagramColors" Target="../diagrams/colors22.xml"/></Relationships>
</file>

<file path=ppt/slides/_rels/slide28.xml.rels><?xml version="1.0" encoding="UTF-8" standalone="yes"?>
<Relationships xmlns="http://schemas.openxmlformats.org/package/2006/relationships"><Relationship Id="rId8" Type="http://schemas.openxmlformats.org/officeDocument/2006/relationships/diagramData" Target="../diagrams/data23.xml"/><Relationship Id="rId13" Type="http://schemas.openxmlformats.org/officeDocument/2006/relationships/image" Target="../media/image11.png"/><Relationship Id="rId3" Type="http://schemas.openxmlformats.org/officeDocument/2006/relationships/image" Target="../media/image43.png"/><Relationship Id="rId7" Type="http://schemas.openxmlformats.org/officeDocument/2006/relationships/image" Target="../media/image16.png"/><Relationship Id="rId12" Type="http://schemas.microsoft.com/office/2007/relationships/diagramDrawing" Target="../diagrams/drawing23.xml"/><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15.png"/><Relationship Id="rId11" Type="http://schemas.openxmlformats.org/officeDocument/2006/relationships/diagramColors" Target="../diagrams/colors23.xml"/><Relationship Id="rId5" Type="http://schemas.openxmlformats.org/officeDocument/2006/relationships/image" Target="../media/image14.png"/><Relationship Id="rId10" Type="http://schemas.openxmlformats.org/officeDocument/2006/relationships/diagramQuickStyle" Target="../diagrams/quickStyle23.xml"/><Relationship Id="rId4" Type="http://schemas.openxmlformats.org/officeDocument/2006/relationships/image" Target="../media/image13.png"/><Relationship Id="rId9" Type="http://schemas.openxmlformats.org/officeDocument/2006/relationships/diagramLayout" Target="../diagrams/layout23.xml"/><Relationship Id="rId14" Type="http://schemas.openxmlformats.org/officeDocument/2006/relationships/slide" Target="slide5.xml"/></Relationships>
</file>

<file path=ppt/slides/_rels/slide29.xml.rels><?xml version="1.0" encoding="UTF-8" standalone="yes"?>
<Relationships xmlns="http://schemas.openxmlformats.org/package/2006/relationships"><Relationship Id="rId8" Type="http://schemas.microsoft.com/office/2007/relationships/diagramDrawing" Target="../diagrams/drawing24.xml"/><Relationship Id="rId3" Type="http://schemas.openxmlformats.org/officeDocument/2006/relationships/image" Target="../media/image43.png"/><Relationship Id="rId7" Type="http://schemas.openxmlformats.org/officeDocument/2006/relationships/diagramColors" Target="../diagrams/colors24.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diagramQuickStyle" Target="../diagrams/quickStyle24.xml"/><Relationship Id="rId5" Type="http://schemas.openxmlformats.org/officeDocument/2006/relationships/diagramLayout" Target="../diagrams/layout24.xml"/><Relationship Id="rId10" Type="http://schemas.openxmlformats.org/officeDocument/2006/relationships/slide" Target="slide5.xml"/><Relationship Id="rId4" Type="http://schemas.openxmlformats.org/officeDocument/2006/relationships/diagramData" Target="../diagrams/data24.xml"/><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image" Target="../media/image30.gif"/><Relationship Id="rId1" Type="http://schemas.openxmlformats.org/officeDocument/2006/relationships/slideLayout" Target="../slideLayouts/slideLayout6.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 Id="rId9" Type="http://schemas.openxmlformats.org/officeDocument/2006/relationships/slide" Target="slide5.xml"/></Relationships>
</file>

<file path=ppt/slides/_rels/slide31.xml.rels><?xml version="1.0" encoding="UTF-8" standalone="yes"?>
<Relationships xmlns="http://schemas.openxmlformats.org/package/2006/relationships"><Relationship Id="rId8" Type="http://schemas.openxmlformats.org/officeDocument/2006/relationships/diagramData" Target="../diagrams/data26.xml"/><Relationship Id="rId13" Type="http://schemas.openxmlformats.org/officeDocument/2006/relationships/slide" Target="slide5.xml"/><Relationship Id="rId3" Type="http://schemas.openxmlformats.org/officeDocument/2006/relationships/image" Target="../media/image61.emf"/><Relationship Id="rId7" Type="http://schemas.openxmlformats.org/officeDocument/2006/relationships/image" Target="../media/image11.png"/><Relationship Id="rId12" Type="http://schemas.microsoft.com/office/2007/relationships/diagramDrawing" Target="../diagrams/drawing26.xml"/><Relationship Id="rId2" Type="http://schemas.openxmlformats.org/officeDocument/2006/relationships/image" Target="../media/image60.emf"/><Relationship Id="rId1" Type="http://schemas.openxmlformats.org/officeDocument/2006/relationships/slideLayout" Target="../slideLayouts/slideLayout6.xml"/><Relationship Id="rId6" Type="http://schemas.openxmlformats.org/officeDocument/2006/relationships/image" Target="../media/image63.jpg"/><Relationship Id="rId11" Type="http://schemas.openxmlformats.org/officeDocument/2006/relationships/diagramColors" Target="../diagrams/colors26.xml"/><Relationship Id="rId5" Type="http://schemas.openxmlformats.org/officeDocument/2006/relationships/image" Target="../media/image30.gif"/><Relationship Id="rId10" Type="http://schemas.openxmlformats.org/officeDocument/2006/relationships/diagramQuickStyle" Target="../diagrams/quickStyle26.xml"/><Relationship Id="rId4" Type="http://schemas.openxmlformats.org/officeDocument/2006/relationships/image" Target="../media/image62.png"/><Relationship Id="rId9" Type="http://schemas.openxmlformats.org/officeDocument/2006/relationships/diagramLayout" Target="../diagrams/layout26.xml"/></Relationships>
</file>

<file path=ppt/slides/_rels/slide3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4.png"/><Relationship Id="rId7"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65.jpg"/><Relationship Id="rId5"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slide" Target="slide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diagramQuickStyle" Target="../diagrams/quickStyle27.xml"/><Relationship Id="rId3" Type="http://schemas.openxmlformats.org/officeDocument/2006/relationships/image" Target="../media/image330.png"/><Relationship Id="rId7" Type="http://schemas.openxmlformats.org/officeDocument/2006/relationships/diagramLayout" Target="../diagrams/layout27.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diagramData" Target="../diagrams/data27.xml"/><Relationship Id="rId5" Type="http://schemas.openxmlformats.org/officeDocument/2006/relationships/image" Target="../media/image67.png"/><Relationship Id="rId10" Type="http://schemas.microsoft.com/office/2007/relationships/diagramDrawing" Target="../diagrams/drawing27.xml"/><Relationship Id="rId4" Type="http://schemas.openxmlformats.org/officeDocument/2006/relationships/image" Target="../media/image66.png"/><Relationship Id="rId9" Type="http://schemas.openxmlformats.org/officeDocument/2006/relationships/diagramColors" Target="../diagrams/colors27.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slide" Target="slide16.xml"/><Relationship Id="rId18" Type="http://schemas.openxmlformats.org/officeDocument/2006/relationships/image" Target="../media/image28.png"/><Relationship Id="rId26" Type="http://schemas.openxmlformats.org/officeDocument/2006/relationships/image" Target="../media/image33.png"/><Relationship Id="rId3" Type="http://schemas.openxmlformats.org/officeDocument/2006/relationships/image" Target="../media/image18.png"/><Relationship Id="rId21" Type="http://schemas.openxmlformats.org/officeDocument/2006/relationships/image" Target="../media/image30.gif"/><Relationship Id="rId7" Type="http://schemas.openxmlformats.org/officeDocument/2006/relationships/image" Target="../media/image28.png"/><Relationship Id="rId12" Type="http://schemas.openxmlformats.org/officeDocument/2006/relationships/image" Target="../media/image25.png"/><Relationship Id="rId17" Type="http://schemas.openxmlformats.org/officeDocument/2006/relationships/slide" Target="slide24.xml"/><Relationship Id="rId25" Type="http://schemas.openxmlformats.org/officeDocument/2006/relationships/image" Target="../media/image11.png"/><Relationship Id="rId2" Type="http://schemas.openxmlformats.org/officeDocument/2006/relationships/notesSlide" Target="../notesSlides/notesSlide5.xml"/><Relationship Id="rId16" Type="http://schemas.openxmlformats.org/officeDocument/2006/relationships/image" Target="../media/image27.png"/><Relationship Id="rId20"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slide" Target="slide13.xml"/><Relationship Id="rId24"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slide" Target="slide20.xml"/><Relationship Id="rId23" Type="http://schemas.openxmlformats.org/officeDocument/2006/relationships/image" Target="../media/image31.png"/><Relationship Id="rId10" Type="http://schemas.openxmlformats.org/officeDocument/2006/relationships/image" Target="../media/image18.png"/><Relationship Id="rId19" Type="http://schemas.openxmlformats.org/officeDocument/2006/relationships/slide" Target="slide30.xml"/><Relationship Id="rId4" Type="http://schemas.openxmlformats.org/officeDocument/2006/relationships/image" Target="../media/image25.png"/><Relationship Id="rId9" Type="http://schemas.openxmlformats.org/officeDocument/2006/relationships/slide" Target="slide7.xml"/><Relationship Id="rId14" Type="http://schemas.openxmlformats.org/officeDocument/2006/relationships/image" Target="../media/image26.png"/><Relationship Id="rId22"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slide" Target="slide5.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image" Target="../media/image16.png"/><Relationship Id="rId3" Type="http://schemas.openxmlformats.org/officeDocument/2006/relationships/image" Target="../media/image34.wmf"/><Relationship Id="rId7" Type="http://schemas.openxmlformats.org/officeDocument/2006/relationships/diagramQuickStyle" Target="../diagrams/quickStyle2.xml"/><Relationship Id="rId12"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Layout" Target="../diagrams/layout2.xml"/><Relationship Id="rId11" Type="http://schemas.openxmlformats.org/officeDocument/2006/relationships/image" Target="../media/image14.png"/><Relationship Id="rId5" Type="http://schemas.openxmlformats.org/officeDocument/2006/relationships/diagramData" Target="../diagrams/data2.xml"/><Relationship Id="rId15" Type="http://schemas.openxmlformats.org/officeDocument/2006/relationships/slide" Target="slide5.xml"/><Relationship Id="rId10" Type="http://schemas.openxmlformats.org/officeDocument/2006/relationships/image" Target="../media/image13.png"/><Relationship Id="rId4" Type="http://schemas.openxmlformats.org/officeDocument/2006/relationships/image" Target="../media/image12.png"/><Relationship Id="rId9" Type="http://schemas.microsoft.com/office/2007/relationships/diagramDrawing" Target="../diagrams/drawing2.xml"/><Relationship Id="rId1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slide" Target="slide5.xml"/><Relationship Id="rId3" Type="http://schemas.openxmlformats.org/officeDocument/2006/relationships/image" Target="../media/image35.png"/><Relationship Id="rId7" Type="http://schemas.openxmlformats.org/officeDocument/2006/relationships/diagramData" Target="../diagrams/data3.xml"/><Relationship Id="rId12"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20.png"/><Relationship Id="rId11" Type="http://schemas.microsoft.com/office/2007/relationships/diagramDrawing" Target="../diagrams/drawing3.xml"/><Relationship Id="rId5" Type="http://schemas.openxmlformats.org/officeDocument/2006/relationships/image" Target="../media/image36.png"/><Relationship Id="rId10" Type="http://schemas.openxmlformats.org/officeDocument/2006/relationships/diagramColors" Target="../diagrams/colors3.xml"/><Relationship Id="rId4" Type="http://schemas.openxmlformats.org/officeDocument/2006/relationships/image" Target="../media/image290.png"/><Relationship Id="rId9"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image" Target="../media/image31.png"/><Relationship Id="rId3" Type="http://schemas.openxmlformats.org/officeDocument/2006/relationships/image" Target="../media/image17.png"/><Relationship Id="rId7" Type="http://schemas.openxmlformats.org/officeDocument/2006/relationships/image" Target="../media/image16.png"/><Relationship Id="rId12" Type="http://schemas.microsoft.com/office/2007/relationships/diagramDrawing" Target="../diagrams/drawing4.xml"/><Relationship Id="rId2" Type="http://schemas.openxmlformats.org/officeDocument/2006/relationships/notesSlide" Target="../notesSlides/notesSlide9.xml"/><Relationship Id="rId16" Type="http://schemas.openxmlformats.org/officeDocument/2006/relationships/slide" Target="slide5.xml"/><Relationship Id="rId1" Type="http://schemas.openxmlformats.org/officeDocument/2006/relationships/slideLayout" Target="../slideLayouts/slideLayout6.xml"/><Relationship Id="rId6" Type="http://schemas.openxmlformats.org/officeDocument/2006/relationships/image" Target="../media/image15.png"/><Relationship Id="rId11" Type="http://schemas.openxmlformats.org/officeDocument/2006/relationships/diagramColors" Target="../diagrams/colors4.xml"/><Relationship Id="rId5" Type="http://schemas.openxmlformats.org/officeDocument/2006/relationships/image" Target="../media/image14.png"/><Relationship Id="rId15" Type="http://schemas.openxmlformats.org/officeDocument/2006/relationships/image" Target="../media/image11.png"/><Relationship Id="rId10" Type="http://schemas.openxmlformats.org/officeDocument/2006/relationships/diagramQuickStyle" Target="../diagrams/quickStyle4.xml"/><Relationship Id="rId4" Type="http://schemas.openxmlformats.org/officeDocument/2006/relationships/image" Target="../media/image13.png"/><Relationship Id="rId9" Type="http://schemas.openxmlformats.org/officeDocument/2006/relationships/diagramLayout" Target="../diagrams/layout4.xml"/><Relationship Id="rId1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PlaceHolder 1"/>
          <p:cNvSpPr>
            <a:spLocks noGrp="1"/>
          </p:cNvSpPr>
          <p:nvPr>
            <p:ph type="title"/>
          </p:nvPr>
        </p:nvSpPr>
        <p:spPr>
          <a:xfrm>
            <a:off x="442800" y="1366920"/>
            <a:ext cx="7293024" cy="1643040"/>
          </a:xfrm>
          <a:prstGeom prst="rect">
            <a:avLst/>
          </a:prstGeom>
          <a:noFill/>
          <a:ln w="0">
            <a:noFill/>
          </a:ln>
        </p:spPr>
        <p:txBody>
          <a:bodyPr lIns="0" tIns="0" rIns="0" bIns="0" anchor="t">
            <a:noAutofit/>
          </a:bodyPr>
          <a:lstStyle/>
          <a:p>
            <a:r>
              <a:rPr lang="en-US" dirty="0"/>
              <a:t>Spatio-temporal dynamics of topsoil moisture and the influence of tree species on pattern persistence</a:t>
            </a:r>
            <a:endParaRPr lang="de-DE" dirty="0"/>
          </a:p>
        </p:txBody>
      </p:sp>
      <p:sp>
        <p:nvSpPr>
          <p:cNvPr id="146" name="PlaceHolder 2"/>
          <p:cNvSpPr>
            <a:spLocks noGrp="1"/>
          </p:cNvSpPr>
          <p:nvPr>
            <p:ph/>
          </p:nvPr>
        </p:nvSpPr>
        <p:spPr>
          <a:xfrm>
            <a:off x="442800" y="4791960"/>
            <a:ext cx="6900480" cy="1691280"/>
          </a:xfrm>
          <a:prstGeom prst="rect">
            <a:avLst/>
          </a:prstGeom>
          <a:noFill/>
          <a:ln w="0">
            <a:noFill/>
          </a:ln>
        </p:spPr>
        <p:txBody>
          <a:bodyPr lIns="0" tIns="0" rIns="0" bIns="0" anchor="b">
            <a:noAutofit/>
          </a:bodyPr>
          <a:lstStyle/>
          <a:p>
            <a:r>
              <a:rPr lang="de-DE" sz="1800" dirty="0" err="1" smtClean="0"/>
              <a:t>Dedden</a:t>
            </a:r>
            <a:r>
              <a:rPr lang="de-DE" sz="1800" dirty="0" smtClean="0"/>
              <a:t>, L., </a:t>
            </a:r>
            <a:r>
              <a:rPr lang="de-DE" sz="1800" b="0" dirty="0" err="1" smtClean="0"/>
              <a:t>Brzozon</a:t>
            </a:r>
            <a:r>
              <a:rPr lang="de-DE" sz="1800" b="0" dirty="0" smtClean="0"/>
              <a:t>, J., </a:t>
            </a:r>
            <a:r>
              <a:rPr lang="de-DE" sz="1800" b="0" dirty="0" err="1" smtClean="0"/>
              <a:t>Dumberger</a:t>
            </a:r>
            <a:r>
              <a:rPr lang="de-DE" sz="1800" b="0" dirty="0" smtClean="0"/>
              <a:t>, S., </a:t>
            </a:r>
            <a:r>
              <a:rPr lang="de-DE" sz="1800" b="0" dirty="0" err="1" smtClean="0"/>
              <a:t>Gassilloud</a:t>
            </a:r>
            <a:r>
              <a:rPr lang="de-DE" sz="1800" b="0" dirty="0" smtClean="0"/>
              <a:t>, M., </a:t>
            </a:r>
            <a:r>
              <a:rPr lang="de-DE" sz="1800" b="0" dirty="0" err="1" smtClean="0"/>
              <a:t>Göritz</a:t>
            </a:r>
            <a:r>
              <a:rPr lang="de-DE" sz="1800" b="0" dirty="0" smtClean="0"/>
              <a:t>, A., Sulzer, M., Werner, C. &amp; </a:t>
            </a:r>
            <a:r>
              <a:rPr lang="de-DE" sz="1800" dirty="0" smtClean="0"/>
              <a:t>Weiler, M.</a:t>
            </a:r>
            <a:r>
              <a:rPr lang="de-DE" sz="1800" b="0" dirty="0" smtClean="0"/>
              <a:t/>
            </a:r>
            <a:br>
              <a:rPr lang="de-DE" sz="1800" b="0" dirty="0" smtClean="0"/>
            </a:br>
            <a:r>
              <a:rPr lang="de-DE" sz="1800" b="0" dirty="0" err="1" smtClean="0"/>
              <a:t>Chair</a:t>
            </a:r>
            <a:r>
              <a:rPr lang="de-DE" sz="1800" b="0" dirty="0" smtClean="0"/>
              <a:t> </a:t>
            </a:r>
            <a:r>
              <a:rPr lang="de-DE" sz="1800" b="0" dirty="0" err="1" smtClean="0"/>
              <a:t>of</a:t>
            </a:r>
            <a:r>
              <a:rPr lang="de-DE" sz="1800" b="0" dirty="0" smtClean="0"/>
              <a:t> </a:t>
            </a:r>
            <a:r>
              <a:rPr lang="de-DE" sz="1800" b="0" dirty="0" err="1" smtClean="0"/>
              <a:t>Hydrology</a:t>
            </a:r>
            <a:r>
              <a:rPr lang="de-DE" sz="1800" b="0" dirty="0" smtClean="0"/>
              <a:t>, University </a:t>
            </a:r>
            <a:r>
              <a:rPr lang="de-DE" sz="1800" b="0" dirty="0" err="1" smtClean="0"/>
              <a:t>of</a:t>
            </a:r>
            <a:r>
              <a:rPr lang="de-DE" sz="1800" b="0" dirty="0" smtClean="0"/>
              <a:t> Freiburg</a:t>
            </a:r>
            <a:endParaRPr lang="en-US" sz="1800" b="0" u="none" strike="noStrike" dirty="0" smtClean="0">
              <a:solidFill>
                <a:schemeClr val="dk1"/>
              </a:solidFill>
              <a:effectLst/>
              <a:uFillTx/>
              <a:latin typeface="Arial"/>
            </a:endParaRPr>
          </a:p>
          <a:p>
            <a:r>
              <a:rPr lang="de-DE" sz="1800" b="0" u="none" strike="noStrike" dirty="0" smtClean="0">
                <a:solidFill>
                  <a:schemeClr val="dk1"/>
                </a:solidFill>
                <a:effectLst/>
                <a:uFillTx/>
                <a:latin typeface="Arial"/>
              </a:rPr>
              <a:t>EGU </a:t>
            </a:r>
            <a:r>
              <a:rPr lang="de-DE" sz="1800" b="0" u="none" strike="noStrike" dirty="0">
                <a:solidFill>
                  <a:schemeClr val="dk1"/>
                </a:solidFill>
                <a:effectLst/>
                <a:uFillTx/>
                <a:latin typeface="Arial"/>
              </a:rPr>
              <a:t>2026 – </a:t>
            </a:r>
            <a:r>
              <a:rPr lang="de-DE" sz="1800" b="0" dirty="0"/>
              <a:t>HS2.4.1</a:t>
            </a:r>
          </a:p>
          <a:p>
            <a:r>
              <a:rPr lang="de-DE" sz="1800" b="0" dirty="0"/>
              <a:t>Vienna, 7. May 2026</a:t>
            </a:r>
            <a:endParaRPr lang="en-US" sz="1800" b="0" u="none" strike="noStrike" dirty="0">
              <a:solidFill>
                <a:schemeClr val="dk1"/>
              </a:solidFill>
              <a:effectLst/>
              <a:uFillTx/>
              <a:latin typeface="Aria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PlaceHolder 1"/>
          <p:cNvSpPr>
            <a:spLocks noGrp="1"/>
          </p:cNvSpPr>
          <p:nvPr>
            <p:ph type="title"/>
          </p:nvPr>
        </p:nvSpPr>
        <p:spPr>
          <a:xfrm>
            <a:off x="442800" y="88560"/>
            <a:ext cx="10374552" cy="1008000"/>
          </a:xfrm>
          <a:prstGeom prst="rect">
            <a:avLst/>
          </a:prstGeom>
          <a:noFill/>
          <a:ln w="0">
            <a:noFill/>
          </a:ln>
        </p:spPr>
        <p:txBody>
          <a:bodyPr lIns="0" tIns="0" rIns="0" bIns="0" anchor="ctr">
            <a:noAutofit/>
          </a:bodyPr>
          <a:lstStyle/>
          <a:p>
            <a:r>
              <a:rPr lang="en-GB" dirty="0" smtClean="0"/>
              <a:t>Temporal stability of </a:t>
            </a:r>
            <a:r>
              <a:rPr lang="en-GB" dirty="0"/>
              <a:t>topsoil </a:t>
            </a:r>
            <a:r>
              <a:rPr lang="en-GB" dirty="0" smtClean="0"/>
              <a:t>moisture</a:t>
            </a:r>
            <a:endParaRPr lang="en-US" sz="3200" b="1" u="none" strike="noStrike" dirty="0">
              <a:solidFill>
                <a:schemeClr val="accent1"/>
              </a:solidFill>
              <a:effectLst/>
              <a:uFillTx/>
              <a:latin typeface="Arial"/>
            </a:endParaRPr>
          </a:p>
        </p:txBody>
      </p:sp>
      <p:sp>
        <p:nvSpPr>
          <p:cNvPr id="4" name="PlaceHolder 3"/>
          <p:cNvSpPr>
            <a:spLocks noGrp="1"/>
          </p:cNvSpPr>
          <p:nvPr>
            <p:ph type="ftr" idx="10"/>
          </p:nvPr>
        </p:nvSpPr>
        <p:spPr/>
        <p:txBody>
          <a:bodyPr/>
          <a:lstStyle/>
          <a:p>
            <a:r>
              <a:rPr lang="de-DE"/>
              <a:t>Dedden et al. | EGU 2026 – HS2.4.1 | 7. May 2026</a:t>
            </a:r>
            <a:endParaRPr/>
          </a:p>
        </p:txBody>
      </p:sp>
      <p:sp>
        <p:nvSpPr>
          <p:cNvPr id="5" name="PlaceHolder 4"/>
          <p:cNvSpPr>
            <a:spLocks noGrp="1"/>
          </p:cNvSpPr>
          <p:nvPr>
            <p:ph type="sldNum" idx="11"/>
          </p:nvPr>
        </p:nvSpPr>
        <p:spPr/>
        <p:txBody>
          <a:bodyPr/>
          <a:lstStyle/>
          <a:p>
            <a:fld id="{FE59AE84-4B81-4D29-9192-4254C2E47C52}" type="slidenum">
              <a:t>10</a:t>
            </a:fld>
            <a:endParaRPr/>
          </a:p>
        </p:txBody>
      </p:sp>
      <p:pic>
        <p:nvPicPr>
          <p:cNvPr id="19" name="Picture 18">
            <a:extLst>
              <a:ext uri="{FF2B5EF4-FFF2-40B4-BE49-F238E27FC236}">
                <a16:creationId xmlns:a16="http://schemas.microsoft.com/office/drawing/2014/main" id="{E6023BD9-6F69-43B6-92CB-68771F2716E9}"/>
              </a:ext>
            </a:extLst>
          </p:cNvPr>
          <p:cNvPicPr>
            <a:picLocks noChangeAspect="1"/>
          </p:cNvPicPr>
          <p:nvPr/>
        </p:nvPicPr>
        <p:blipFill rotWithShape="1">
          <a:blip r:embed="rId3">
            <a:extLst>
              <a:ext uri="{28A0092B-C50C-407E-A947-70E740481C1C}">
                <a14:useLocalDpi xmlns:a14="http://schemas.microsoft.com/office/drawing/2010/main" val="0"/>
              </a:ext>
            </a:extLst>
          </a:blip>
          <a:srcRect l="8287" r="7579"/>
          <a:stretch/>
        </p:blipFill>
        <p:spPr>
          <a:xfrm>
            <a:off x="5391010" y="822223"/>
            <a:ext cx="5291367" cy="5140530"/>
          </a:xfrm>
          <a:prstGeom prst="rect">
            <a:avLst/>
          </a:prstGeom>
        </p:spPr>
      </p:pic>
      <p:sp>
        <p:nvSpPr>
          <p:cNvPr id="9" name="Rectangle 8">
            <a:extLst>
              <a:ext uri="{FF2B5EF4-FFF2-40B4-BE49-F238E27FC236}">
                <a16:creationId xmlns:a16="http://schemas.microsoft.com/office/drawing/2014/main" id="{8700E557-073E-45EA-BAE0-349B8685FE4F}"/>
              </a:ext>
            </a:extLst>
          </p:cNvPr>
          <p:cNvSpPr/>
          <p:nvPr/>
        </p:nvSpPr>
        <p:spPr>
          <a:xfrm>
            <a:off x="395741" y="1257523"/>
            <a:ext cx="4860294" cy="1592744"/>
          </a:xfrm>
          <a:prstGeom prst="rect">
            <a:avLst/>
          </a:prstGeom>
        </p:spPr>
        <p:txBody>
          <a:bodyPr wrap="square">
            <a:spAutoFit/>
          </a:bodyPr>
          <a:lstStyle/>
          <a:p>
            <a:pPr>
              <a:lnSpc>
                <a:spcPts val="2801"/>
              </a:lnSpc>
              <a:spcBef>
                <a:spcPts val="499"/>
              </a:spcBef>
              <a:tabLst>
                <a:tab pos="0" algn="l"/>
              </a:tabLst>
            </a:pPr>
            <a:r>
              <a:rPr lang="de-DE" sz="2000" dirty="0">
                <a:solidFill>
                  <a:srgbClr val="000000"/>
                </a:solidFill>
              </a:rPr>
              <a:t>→ </a:t>
            </a:r>
            <a:r>
              <a:rPr lang="de-DE" sz="2000" b="1" dirty="0">
                <a:solidFill>
                  <a:srgbClr val="000000"/>
                </a:solidFill>
              </a:rPr>
              <a:t>Beech</a:t>
            </a:r>
            <a:r>
              <a:rPr lang="de-DE" sz="2000" dirty="0">
                <a:solidFill>
                  <a:srgbClr val="000000"/>
                </a:solidFill>
              </a:rPr>
              <a:t> plot is spatially </a:t>
            </a:r>
            <a:r>
              <a:rPr lang="de-DE" sz="2000" dirty="0" err="1">
                <a:solidFill>
                  <a:srgbClr val="000000"/>
                </a:solidFill>
              </a:rPr>
              <a:t>most</a:t>
            </a:r>
            <a:r>
              <a:rPr lang="de-DE" sz="2000" dirty="0">
                <a:solidFill>
                  <a:srgbClr val="000000"/>
                </a:solidFill>
              </a:rPr>
              <a:t> </a:t>
            </a:r>
            <a:r>
              <a:rPr lang="de-DE" sz="2000" b="1" dirty="0" err="1" smtClean="0">
                <a:solidFill>
                  <a:srgbClr val="000000"/>
                </a:solidFill>
              </a:rPr>
              <a:t>homogenous</a:t>
            </a:r>
            <a:r>
              <a:rPr lang="de-DE" sz="2000" dirty="0" smtClean="0">
                <a:solidFill>
                  <a:srgbClr val="000000"/>
                </a:solidFill>
              </a:rPr>
              <a:t>, </a:t>
            </a:r>
          </a:p>
          <a:p>
            <a:pPr>
              <a:lnSpc>
                <a:spcPts val="2801"/>
              </a:lnSpc>
              <a:spcBef>
                <a:spcPts val="499"/>
              </a:spcBef>
              <a:tabLst>
                <a:tab pos="0" algn="l"/>
              </a:tabLst>
            </a:pPr>
            <a:r>
              <a:rPr lang="de-DE" sz="2000" b="1" dirty="0" err="1" smtClean="0">
                <a:solidFill>
                  <a:srgbClr val="000000"/>
                </a:solidFill>
              </a:rPr>
              <a:t>Silver</a:t>
            </a:r>
            <a:r>
              <a:rPr lang="de-DE" sz="2000" b="1" dirty="0" smtClean="0">
                <a:solidFill>
                  <a:srgbClr val="000000"/>
                </a:solidFill>
              </a:rPr>
              <a:t> </a:t>
            </a:r>
            <a:r>
              <a:rPr lang="de-DE" sz="2000" b="1" dirty="0" err="1" smtClean="0">
                <a:solidFill>
                  <a:srgbClr val="000000"/>
                </a:solidFill>
              </a:rPr>
              <a:t>fir</a:t>
            </a:r>
            <a:r>
              <a:rPr lang="de-DE" sz="2000" b="1" dirty="0" smtClean="0">
                <a:solidFill>
                  <a:srgbClr val="000000"/>
                </a:solidFill>
              </a:rPr>
              <a:t> </a:t>
            </a:r>
            <a:r>
              <a:rPr lang="de-DE" sz="2000" dirty="0" err="1" smtClean="0">
                <a:solidFill>
                  <a:srgbClr val="000000"/>
                </a:solidFill>
              </a:rPr>
              <a:t>plot</a:t>
            </a:r>
            <a:r>
              <a:rPr lang="de-DE" sz="2000" dirty="0" smtClean="0">
                <a:solidFill>
                  <a:srgbClr val="000000"/>
                </a:solidFill>
              </a:rPr>
              <a:t> </a:t>
            </a:r>
            <a:r>
              <a:rPr lang="de-DE" sz="2000" dirty="0" err="1" smtClean="0">
                <a:solidFill>
                  <a:srgbClr val="000000"/>
                </a:solidFill>
              </a:rPr>
              <a:t>is</a:t>
            </a:r>
            <a:r>
              <a:rPr lang="de-DE" sz="2000" dirty="0" smtClean="0">
                <a:solidFill>
                  <a:srgbClr val="000000"/>
                </a:solidFill>
              </a:rPr>
              <a:t> </a:t>
            </a:r>
            <a:r>
              <a:rPr lang="de-DE" sz="2000" dirty="0" err="1" smtClean="0">
                <a:solidFill>
                  <a:srgbClr val="000000"/>
                </a:solidFill>
              </a:rPr>
              <a:t>spatially</a:t>
            </a:r>
            <a:r>
              <a:rPr lang="de-DE" sz="2000" dirty="0" smtClean="0">
                <a:solidFill>
                  <a:srgbClr val="000000"/>
                </a:solidFill>
              </a:rPr>
              <a:t> </a:t>
            </a:r>
            <a:r>
              <a:rPr lang="de-DE" sz="2000" dirty="0" err="1" smtClean="0">
                <a:solidFill>
                  <a:srgbClr val="000000"/>
                </a:solidFill>
              </a:rPr>
              <a:t>most</a:t>
            </a:r>
            <a:r>
              <a:rPr lang="de-DE" sz="2000" dirty="0" smtClean="0">
                <a:solidFill>
                  <a:srgbClr val="000000"/>
                </a:solidFill>
              </a:rPr>
              <a:t> </a:t>
            </a:r>
            <a:r>
              <a:rPr lang="de-DE" sz="2000" b="1" dirty="0" err="1" smtClean="0">
                <a:solidFill>
                  <a:srgbClr val="000000"/>
                </a:solidFill>
              </a:rPr>
              <a:t>heterogenous</a:t>
            </a:r>
            <a:r>
              <a:rPr lang="de-DE" sz="2000" b="1" dirty="0" smtClean="0">
                <a:solidFill>
                  <a:srgbClr val="000000"/>
                </a:solidFill>
              </a:rPr>
              <a:t> </a:t>
            </a:r>
            <a:r>
              <a:rPr lang="de-DE" sz="2000" dirty="0" smtClean="0">
                <a:solidFill>
                  <a:srgbClr val="000000"/>
                </a:solidFill>
              </a:rPr>
              <a:t>in </a:t>
            </a:r>
            <a:r>
              <a:rPr lang="de-DE" sz="2000" dirty="0" err="1" smtClean="0">
                <a:solidFill>
                  <a:srgbClr val="000000"/>
                </a:solidFill>
              </a:rPr>
              <a:t>soil</a:t>
            </a:r>
            <a:r>
              <a:rPr lang="de-DE" sz="2000" dirty="0" smtClean="0">
                <a:solidFill>
                  <a:srgbClr val="000000"/>
                </a:solidFill>
              </a:rPr>
              <a:t> </a:t>
            </a:r>
            <a:r>
              <a:rPr lang="de-DE" sz="2000" dirty="0" err="1" smtClean="0">
                <a:solidFill>
                  <a:srgbClr val="000000"/>
                </a:solidFill>
              </a:rPr>
              <a:t>moisture</a:t>
            </a:r>
            <a:endParaRPr lang="de-DE" sz="2000" dirty="0">
              <a:solidFill>
                <a:srgbClr val="000000"/>
              </a:solidFill>
            </a:endParaRPr>
          </a:p>
        </p:txBody>
      </p:sp>
      <p:grpSp>
        <p:nvGrpSpPr>
          <p:cNvPr id="46" name="Group 11">
            <a:extLst>
              <a:ext uri="{FF2B5EF4-FFF2-40B4-BE49-F238E27FC236}">
                <a16:creationId xmlns:a16="http://schemas.microsoft.com/office/drawing/2014/main" id="{FF4DFD8A-70B4-4495-A776-158266D7C87A}"/>
              </a:ext>
            </a:extLst>
          </p:cNvPr>
          <p:cNvGrpSpPr/>
          <p:nvPr/>
        </p:nvGrpSpPr>
        <p:grpSpPr>
          <a:xfrm>
            <a:off x="6112440" y="893538"/>
            <a:ext cx="2847782" cy="2961458"/>
            <a:chOff x="2711104" y="2730832"/>
            <a:chExt cx="2847782" cy="2961458"/>
          </a:xfrm>
        </p:grpSpPr>
        <p:pic>
          <p:nvPicPr>
            <p:cNvPr id="47" name="Picture 13">
              <a:extLst>
                <a:ext uri="{FF2B5EF4-FFF2-40B4-BE49-F238E27FC236}">
                  <a16:creationId xmlns:a16="http://schemas.microsoft.com/office/drawing/2014/main" id="{6C88BC8B-9A54-46ED-A8FD-B348F9ADF1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299424" y="5288437"/>
              <a:ext cx="259462" cy="403853"/>
            </a:xfrm>
            <a:prstGeom prst="rect">
              <a:avLst/>
            </a:prstGeom>
          </p:spPr>
        </p:pic>
        <p:pic>
          <p:nvPicPr>
            <p:cNvPr id="48" name="Picture 14">
              <a:extLst>
                <a:ext uri="{FF2B5EF4-FFF2-40B4-BE49-F238E27FC236}">
                  <a16:creationId xmlns:a16="http://schemas.microsoft.com/office/drawing/2014/main" id="{5FAB404D-A5C8-4160-8E44-2EAE22F28D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730852" y="5292310"/>
              <a:ext cx="269696" cy="399980"/>
            </a:xfrm>
            <a:prstGeom prst="rect">
              <a:avLst/>
            </a:prstGeom>
          </p:spPr>
        </p:pic>
        <p:pic>
          <p:nvPicPr>
            <p:cNvPr id="49" name="Picture 15">
              <a:extLst>
                <a:ext uri="{FF2B5EF4-FFF2-40B4-BE49-F238E27FC236}">
                  <a16:creationId xmlns:a16="http://schemas.microsoft.com/office/drawing/2014/main" id="{ECE79ADB-91AE-487D-9D46-C30065CBE7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299424" y="2747705"/>
              <a:ext cx="259462" cy="403853"/>
            </a:xfrm>
            <a:prstGeom prst="rect">
              <a:avLst/>
            </a:prstGeom>
          </p:spPr>
        </p:pic>
        <p:pic>
          <p:nvPicPr>
            <p:cNvPr id="50" name="Picture 16">
              <a:extLst>
                <a:ext uri="{FF2B5EF4-FFF2-40B4-BE49-F238E27FC236}">
                  <a16:creationId xmlns:a16="http://schemas.microsoft.com/office/drawing/2014/main" id="{4EE7E4E5-0538-4780-BF63-A6F2F8D838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711104" y="2730832"/>
              <a:ext cx="368724" cy="437600"/>
            </a:xfrm>
            <a:prstGeom prst="rect">
              <a:avLst/>
            </a:prstGeom>
          </p:spPr>
        </p:pic>
      </p:grpSp>
      <p:graphicFrame>
        <p:nvGraphicFramePr>
          <p:cNvPr id="51" name="Diagram 1">
            <a:extLst>
              <a:ext uri="{FF2B5EF4-FFF2-40B4-BE49-F238E27FC236}">
                <a16:creationId xmlns:a16="http://schemas.microsoft.com/office/drawing/2014/main" id="{5AEA032C-3A5A-42E0-ADE2-A12E076A05B2}"/>
              </a:ext>
            </a:extLst>
          </p:cNvPr>
          <p:cNvGraphicFramePr/>
          <p:nvPr>
            <p:extLst>
              <p:ext uri="{D42A27DB-BD31-4B8C-83A1-F6EECF244321}">
                <p14:modId xmlns:p14="http://schemas.microsoft.com/office/powerpoint/2010/main" val="2616005796"/>
              </p:ext>
            </p:extLst>
          </p:nvPr>
        </p:nvGraphicFramePr>
        <p:xfrm>
          <a:off x="442800" y="6099890"/>
          <a:ext cx="11412000" cy="216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57" name="Group 14">
            <a:extLst>
              <a:ext uri="{FF2B5EF4-FFF2-40B4-BE49-F238E27FC236}">
                <a16:creationId xmlns:a16="http://schemas.microsoft.com/office/drawing/2014/main" id="{00FE2CE3-87EC-41C0-9DFB-70277BB83855}"/>
              </a:ext>
            </a:extLst>
          </p:cNvPr>
          <p:cNvGrpSpPr>
            <a:grpSpLocks noChangeAspect="1"/>
          </p:cNvGrpSpPr>
          <p:nvPr/>
        </p:nvGrpSpPr>
        <p:grpSpPr>
          <a:xfrm>
            <a:off x="463815" y="4866696"/>
            <a:ext cx="1745985" cy="1036903"/>
            <a:chOff x="9244080" y="4973952"/>
            <a:chExt cx="2757310" cy="1637505"/>
          </a:xfrm>
        </p:grpSpPr>
        <p:sp>
          <p:nvSpPr>
            <p:cNvPr id="58" name="Rectangle 15">
              <a:extLst>
                <a:ext uri="{FF2B5EF4-FFF2-40B4-BE49-F238E27FC236}">
                  <a16:creationId xmlns:a16="http://schemas.microsoft.com/office/drawing/2014/main" id="{82BF5B33-614D-428B-A511-03027722B4C8}"/>
                </a:ext>
              </a:extLst>
            </p:cNvPr>
            <p:cNvSpPr/>
            <p:nvPr/>
          </p:nvSpPr>
          <p:spPr>
            <a:xfrm>
              <a:off x="9244080" y="4973952"/>
              <a:ext cx="2757310" cy="1637505"/>
            </a:xfrm>
            <a:prstGeom prst="rect">
              <a:avLst/>
            </a:prstGeom>
            <a:solidFill>
              <a:srgbClr val="FFDD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9" name="Picture 16">
              <a:extLst>
                <a:ext uri="{FF2B5EF4-FFF2-40B4-BE49-F238E27FC236}">
                  <a16:creationId xmlns:a16="http://schemas.microsoft.com/office/drawing/2014/main" id="{FAB10F96-AB5A-4DE6-AD89-D6EECAB764E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332513" y="5109582"/>
              <a:ext cx="1417184" cy="1366446"/>
            </a:xfrm>
            <a:prstGeom prst="rect">
              <a:avLst/>
            </a:prstGeom>
          </p:spPr>
        </p:pic>
        <p:pic>
          <p:nvPicPr>
            <p:cNvPr id="60" name="Picture 17">
              <a:extLst>
                <a:ext uri="{FF2B5EF4-FFF2-40B4-BE49-F238E27FC236}">
                  <a16:creationId xmlns:a16="http://schemas.microsoft.com/office/drawing/2014/main" id="{6EEB6A26-A00F-428B-865A-C00B60E7398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749697" y="5003774"/>
              <a:ext cx="1251693" cy="1607683"/>
            </a:xfrm>
            <a:prstGeom prst="rect">
              <a:avLst/>
            </a:prstGeom>
          </p:spPr>
        </p:pic>
      </p:grpSp>
      <p:pic>
        <p:nvPicPr>
          <p:cNvPr id="17" name="Grafik 16"/>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2390301" y="6359848"/>
            <a:ext cx="1180997" cy="383583"/>
          </a:xfrm>
          <a:prstGeom prst="rect">
            <a:avLst/>
          </a:prstGeom>
        </p:spPr>
      </p:pic>
      <p:sp>
        <p:nvSpPr>
          <p:cNvPr id="18" name="Interaktive Schaltfläche: Start 17">
            <a:hlinkClick r:id="rId16" action="ppaction://hlinksldjump" highlightClick="1"/>
          </p:cNvPr>
          <p:cNvSpPr/>
          <p:nvPr/>
        </p:nvSpPr>
        <p:spPr>
          <a:xfrm>
            <a:off x="11337410" y="5528820"/>
            <a:ext cx="532219" cy="527112"/>
          </a:xfrm>
          <a:prstGeom prst="actionButtonHom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2206297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PlaceHolder 1"/>
          <p:cNvSpPr>
            <a:spLocks noGrp="1"/>
          </p:cNvSpPr>
          <p:nvPr>
            <p:ph type="title"/>
          </p:nvPr>
        </p:nvSpPr>
        <p:spPr>
          <a:xfrm>
            <a:off x="442799" y="88560"/>
            <a:ext cx="9852120" cy="1008000"/>
          </a:xfrm>
          <a:prstGeom prst="rect">
            <a:avLst/>
          </a:prstGeom>
          <a:noFill/>
          <a:ln w="0">
            <a:noFill/>
          </a:ln>
        </p:spPr>
        <p:txBody>
          <a:bodyPr lIns="0" tIns="0" rIns="0" bIns="0" anchor="ctr">
            <a:noAutofit/>
          </a:bodyPr>
          <a:lstStyle/>
          <a:p>
            <a:r>
              <a:rPr lang="de-DE" sz="3200" b="1" u="none" strike="noStrike" dirty="0">
                <a:solidFill>
                  <a:schemeClr val="accent1"/>
                </a:solidFill>
                <a:effectLst/>
                <a:uFillTx/>
                <a:latin typeface="Arial"/>
              </a:rPr>
              <a:t>Saisonal wetting and drying </a:t>
            </a:r>
            <a:r>
              <a:rPr lang="de-DE" dirty="0"/>
              <a:t>cycles</a:t>
            </a:r>
            <a:endParaRPr lang="en-US" sz="3200" b="1" u="none" strike="noStrike" dirty="0">
              <a:solidFill>
                <a:schemeClr val="accent1"/>
              </a:solidFill>
              <a:effectLst/>
              <a:uFillTx/>
              <a:latin typeface="Arial"/>
            </a:endParaRPr>
          </a:p>
        </p:txBody>
      </p:sp>
      <p:sp>
        <p:nvSpPr>
          <p:cNvPr id="4" name="PlaceHolder 3"/>
          <p:cNvSpPr>
            <a:spLocks noGrp="1"/>
          </p:cNvSpPr>
          <p:nvPr>
            <p:ph type="ftr" idx="10"/>
          </p:nvPr>
        </p:nvSpPr>
        <p:spPr/>
        <p:txBody>
          <a:bodyPr/>
          <a:lstStyle/>
          <a:p>
            <a:r>
              <a:rPr lang="de-DE"/>
              <a:t>Dedden et al. | EGU 2026 – HS2.4.1 | 7. May 2026</a:t>
            </a:r>
            <a:endParaRPr/>
          </a:p>
        </p:txBody>
      </p:sp>
      <p:sp>
        <p:nvSpPr>
          <p:cNvPr id="5" name="PlaceHolder 4"/>
          <p:cNvSpPr>
            <a:spLocks noGrp="1"/>
          </p:cNvSpPr>
          <p:nvPr>
            <p:ph type="sldNum" idx="11"/>
          </p:nvPr>
        </p:nvSpPr>
        <p:spPr/>
        <p:txBody>
          <a:bodyPr/>
          <a:lstStyle/>
          <a:p>
            <a:fld id="{50F9E3FA-9592-465E-AD93-F3E89FFA489F}" type="slidenum">
              <a:t>11</a:t>
            </a:fld>
            <a:endParaRPr/>
          </a:p>
        </p:txBody>
      </p:sp>
      <p:grpSp>
        <p:nvGrpSpPr>
          <p:cNvPr id="8" name="Group 7">
            <a:extLst>
              <a:ext uri="{FF2B5EF4-FFF2-40B4-BE49-F238E27FC236}">
                <a16:creationId xmlns:a16="http://schemas.microsoft.com/office/drawing/2014/main" id="{1080F2AD-3A7C-4E42-8136-4B58889DBF2F}"/>
              </a:ext>
            </a:extLst>
          </p:cNvPr>
          <p:cNvGrpSpPr/>
          <p:nvPr/>
        </p:nvGrpSpPr>
        <p:grpSpPr>
          <a:xfrm>
            <a:off x="6148800" y="2467987"/>
            <a:ext cx="3004627" cy="3010092"/>
            <a:chOff x="2711104" y="2730832"/>
            <a:chExt cx="2498866" cy="2413129"/>
          </a:xfrm>
        </p:grpSpPr>
        <p:pic>
          <p:nvPicPr>
            <p:cNvPr id="10" name="Picture 9">
              <a:extLst>
                <a:ext uri="{FF2B5EF4-FFF2-40B4-BE49-F238E27FC236}">
                  <a16:creationId xmlns:a16="http://schemas.microsoft.com/office/drawing/2014/main" id="{912A5992-9221-439D-9F4C-1DE2514F57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950508" y="4740108"/>
              <a:ext cx="259462" cy="403853"/>
            </a:xfrm>
            <a:prstGeom prst="rect">
              <a:avLst/>
            </a:prstGeom>
          </p:spPr>
        </p:pic>
        <p:pic>
          <p:nvPicPr>
            <p:cNvPr id="11" name="Picture 10">
              <a:extLst>
                <a:ext uri="{FF2B5EF4-FFF2-40B4-BE49-F238E27FC236}">
                  <a16:creationId xmlns:a16="http://schemas.microsoft.com/office/drawing/2014/main" id="{F958D007-2B18-4708-870A-E42602C242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711104" y="4743981"/>
              <a:ext cx="269696" cy="399980"/>
            </a:xfrm>
            <a:prstGeom prst="rect">
              <a:avLst/>
            </a:prstGeom>
          </p:spPr>
        </p:pic>
        <p:pic>
          <p:nvPicPr>
            <p:cNvPr id="13" name="Picture 12">
              <a:extLst>
                <a:ext uri="{FF2B5EF4-FFF2-40B4-BE49-F238E27FC236}">
                  <a16:creationId xmlns:a16="http://schemas.microsoft.com/office/drawing/2014/main" id="{86BA8E35-C0E0-4153-9F97-96AA0C8339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950508" y="2730832"/>
              <a:ext cx="259462" cy="403853"/>
            </a:xfrm>
            <a:prstGeom prst="rect">
              <a:avLst/>
            </a:prstGeom>
          </p:spPr>
        </p:pic>
        <p:pic>
          <p:nvPicPr>
            <p:cNvPr id="14" name="Picture 13">
              <a:extLst>
                <a:ext uri="{FF2B5EF4-FFF2-40B4-BE49-F238E27FC236}">
                  <a16:creationId xmlns:a16="http://schemas.microsoft.com/office/drawing/2014/main" id="{4E1A1F53-7B0F-480E-8FF3-AF4C9E7777E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711104" y="2730832"/>
              <a:ext cx="368724" cy="437600"/>
            </a:xfrm>
            <a:prstGeom prst="rect">
              <a:avLst/>
            </a:prstGeom>
          </p:spPr>
        </p:pic>
      </p:grpSp>
      <p:pic>
        <p:nvPicPr>
          <p:cNvPr id="9" name="Picture 8">
            <a:extLst>
              <a:ext uri="{FF2B5EF4-FFF2-40B4-BE49-F238E27FC236}">
                <a16:creationId xmlns:a16="http://schemas.microsoft.com/office/drawing/2014/main" id="{1773A69F-1FF1-4C8E-A3AA-80DDA03AD04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9840" t="1241" b="1293"/>
          <a:stretch/>
        </p:blipFill>
        <p:spPr>
          <a:xfrm>
            <a:off x="5533868" y="853452"/>
            <a:ext cx="5890012" cy="5204653"/>
          </a:xfrm>
          <a:prstGeom prst="rect">
            <a:avLst/>
          </a:prstGeom>
        </p:spPr>
      </p:pic>
      <p:grpSp>
        <p:nvGrpSpPr>
          <p:cNvPr id="21" name="Group 11">
            <a:extLst>
              <a:ext uri="{FF2B5EF4-FFF2-40B4-BE49-F238E27FC236}">
                <a16:creationId xmlns:a16="http://schemas.microsoft.com/office/drawing/2014/main" id="{FF4DFD8A-70B4-4495-A776-158266D7C87A}"/>
              </a:ext>
            </a:extLst>
          </p:cNvPr>
          <p:cNvGrpSpPr/>
          <p:nvPr/>
        </p:nvGrpSpPr>
        <p:grpSpPr>
          <a:xfrm>
            <a:off x="6310940" y="907921"/>
            <a:ext cx="2854740" cy="3070802"/>
            <a:chOff x="2711104" y="2730832"/>
            <a:chExt cx="2854740" cy="3070802"/>
          </a:xfrm>
        </p:grpSpPr>
        <p:pic>
          <p:nvPicPr>
            <p:cNvPr id="22" name="Picture 13">
              <a:extLst>
                <a:ext uri="{FF2B5EF4-FFF2-40B4-BE49-F238E27FC236}">
                  <a16:creationId xmlns:a16="http://schemas.microsoft.com/office/drawing/2014/main" id="{6C88BC8B-9A54-46ED-A8FD-B348F9ADF1F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267872" y="5392090"/>
              <a:ext cx="259462" cy="403853"/>
            </a:xfrm>
            <a:prstGeom prst="rect">
              <a:avLst/>
            </a:prstGeom>
          </p:spPr>
        </p:pic>
        <p:pic>
          <p:nvPicPr>
            <p:cNvPr id="23" name="Picture 14">
              <a:extLst>
                <a:ext uri="{FF2B5EF4-FFF2-40B4-BE49-F238E27FC236}">
                  <a16:creationId xmlns:a16="http://schemas.microsoft.com/office/drawing/2014/main" id="{5FAB404D-A5C8-4160-8E44-2EAE22F28DB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810132" y="5401654"/>
              <a:ext cx="269696" cy="399980"/>
            </a:xfrm>
            <a:prstGeom prst="rect">
              <a:avLst/>
            </a:prstGeom>
          </p:spPr>
        </p:pic>
        <p:pic>
          <p:nvPicPr>
            <p:cNvPr id="24" name="Picture 15">
              <a:extLst>
                <a:ext uri="{FF2B5EF4-FFF2-40B4-BE49-F238E27FC236}">
                  <a16:creationId xmlns:a16="http://schemas.microsoft.com/office/drawing/2014/main" id="{ECE79ADB-91AE-487D-9D46-C30065CBE70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5306382" y="2759329"/>
              <a:ext cx="259462" cy="403853"/>
            </a:xfrm>
            <a:prstGeom prst="rect">
              <a:avLst/>
            </a:prstGeom>
          </p:spPr>
        </p:pic>
        <p:pic>
          <p:nvPicPr>
            <p:cNvPr id="25" name="Picture 16">
              <a:extLst>
                <a:ext uri="{FF2B5EF4-FFF2-40B4-BE49-F238E27FC236}">
                  <a16:creationId xmlns:a16="http://schemas.microsoft.com/office/drawing/2014/main" id="{4EE7E4E5-0538-4780-BF63-A6F2F8D8383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2711104" y="2730832"/>
              <a:ext cx="368724" cy="437600"/>
            </a:xfrm>
            <a:prstGeom prst="rect">
              <a:avLst/>
            </a:prstGeom>
          </p:spPr>
        </p:pic>
      </p:grpSp>
      <p:graphicFrame>
        <p:nvGraphicFramePr>
          <p:cNvPr id="26" name="Diagram 1">
            <a:extLst>
              <a:ext uri="{FF2B5EF4-FFF2-40B4-BE49-F238E27FC236}">
                <a16:creationId xmlns:a16="http://schemas.microsoft.com/office/drawing/2014/main" id="{5AEA032C-3A5A-42E0-ADE2-A12E076A05B2}"/>
              </a:ext>
            </a:extLst>
          </p:cNvPr>
          <p:cNvGraphicFramePr/>
          <p:nvPr>
            <p:extLst>
              <p:ext uri="{D42A27DB-BD31-4B8C-83A1-F6EECF244321}">
                <p14:modId xmlns:p14="http://schemas.microsoft.com/office/powerpoint/2010/main" val="2616005796"/>
              </p:ext>
            </p:extLst>
          </p:nvPr>
        </p:nvGraphicFramePr>
        <p:xfrm>
          <a:off x="442800" y="6099890"/>
          <a:ext cx="11412000" cy="2160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255" name="TextBox 10"/>
          <p:cNvSpPr/>
          <p:nvPr/>
        </p:nvSpPr>
        <p:spPr>
          <a:xfrm>
            <a:off x="442798" y="1243080"/>
            <a:ext cx="5316317" cy="442539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285750" indent="-285750" defTabSz="914400">
              <a:lnSpc>
                <a:spcPts val="2801"/>
              </a:lnSpc>
              <a:spcBef>
                <a:spcPts val="499"/>
              </a:spcBef>
              <a:buClr>
                <a:srgbClr val="000000"/>
              </a:buClr>
              <a:buFont typeface="Arial" panose="020B0604020202020204" pitchFamily="34" charset="0"/>
              <a:buChar char="•"/>
            </a:pPr>
            <a:r>
              <a:rPr lang="de-DE" sz="2000" dirty="0" smtClean="0">
                <a:solidFill>
                  <a:srgbClr val="000000"/>
                </a:solidFill>
                <a:latin typeface="Arial"/>
              </a:rPr>
              <a:t>D</a:t>
            </a:r>
            <a:r>
              <a:rPr lang="de-DE" sz="2000" b="0" u="none" strike="noStrike" dirty="0" smtClean="0">
                <a:solidFill>
                  <a:srgbClr val="000000"/>
                </a:solidFill>
                <a:effectLst/>
                <a:uFillTx/>
                <a:latin typeface="Arial"/>
              </a:rPr>
              <a:t>ata </a:t>
            </a:r>
            <a:r>
              <a:rPr lang="de-DE" sz="2000" b="0" u="none" strike="noStrike" dirty="0" err="1" smtClean="0">
                <a:solidFill>
                  <a:srgbClr val="000000"/>
                </a:solidFill>
                <a:effectLst/>
                <a:uFillTx/>
                <a:latin typeface="Arial"/>
              </a:rPr>
              <a:t>subset</a:t>
            </a:r>
            <a:r>
              <a:rPr lang="de-DE" sz="2000" b="0" u="none" strike="noStrike" dirty="0" smtClean="0">
                <a:solidFill>
                  <a:srgbClr val="000000"/>
                </a:solidFill>
                <a:effectLst/>
                <a:uFillTx/>
                <a:latin typeface="Arial"/>
              </a:rPr>
              <a:t>: September </a:t>
            </a:r>
            <a:r>
              <a:rPr lang="de-DE" sz="2000" b="0" u="none" strike="noStrike" dirty="0">
                <a:solidFill>
                  <a:srgbClr val="000000"/>
                </a:solidFill>
                <a:effectLst/>
                <a:uFillTx/>
                <a:latin typeface="Arial"/>
              </a:rPr>
              <a:t>2024 </a:t>
            </a:r>
            <a:r>
              <a:rPr lang="de-DE" sz="2000" b="0" u="none" strike="noStrike" dirty="0" err="1">
                <a:solidFill>
                  <a:srgbClr val="000000"/>
                </a:solidFill>
                <a:effectLst/>
                <a:uFillTx/>
                <a:latin typeface="Arial"/>
              </a:rPr>
              <a:t>to</a:t>
            </a:r>
            <a:r>
              <a:rPr lang="de-DE" sz="2000" b="0" u="none" strike="noStrike" dirty="0">
                <a:solidFill>
                  <a:srgbClr val="000000"/>
                </a:solidFill>
                <a:effectLst/>
                <a:uFillTx/>
                <a:latin typeface="Arial"/>
              </a:rPr>
              <a:t> </a:t>
            </a:r>
            <a:r>
              <a:rPr lang="de-DE" sz="2000" b="0" u="none" strike="noStrike" dirty="0" smtClean="0">
                <a:solidFill>
                  <a:srgbClr val="000000"/>
                </a:solidFill>
                <a:effectLst/>
                <a:uFillTx/>
                <a:latin typeface="Arial"/>
              </a:rPr>
              <a:t/>
            </a:r>
            <a:br>
              <a:rPr lang="de-DE" sz="2000" b="0" u="none" strike="noStrike" dirty="0" smtClean="0">
                <a:solidFill>
                  <a:srgbClr val="000000"/>
                </a:solidFill>
                <a:effectLst/>
                <a:uFillTx/>
                <a:latin typeface="Arial"/>
              </a:rPr>
            </a:br>
            <a:r>
              <a:rPr lang="de-DE" sz="2000" b="0" u="none" strike="noStrike" dirty="0" smtClean="0">
                <a:solidFill>
                  <a:srgbClr val="000000"/>
                </a:solidFill>
                <a:effectLst/>
                <a:uFillTx/>
                <a:latin typeface="Arial"/>
              </a:rPr>
              <a:t>August </a:t>
            </a:r>
            <a:r>
              <a:rPr lang="de-DE" sz="2000" b="0" u="none" strike="noStrike" dirty="0">
                <a:solidFill>
                  <a:srgbClr val="000000"/>
                </a:solidFill>
                <a:effectLst/>
                <a:uFillTx/>
                <a:latin typeface="Arial"/>
              </a:rPr>
              <a:t>2025</a:t>
            </a:r>
            <a:endParaRPr lang="de-DE" sz="2000" b="0" u="none" strike="noStrike" dirty="0">
              <a:solidFill>
                <a:srgbClr val="000000"/>
              </a:solidFill>
              <a:effectLst/>
              <a:uFillTx/>
              <a:latin typeface="Calibri"/>
            </a:endParaRPr>
          </a:p>
          <a:p>
            <a:pPr defTabSz="914400">
              <a:lnSpc>
                <a:spcPts val="2801"/>
              </a:lnSpc>
              <a:spcBef>
                <a:spcPts val="499"/>
              </a:spcBef>
            </a:pPr>
            <a:endParaRPr lang="de-DE" sz="2000" b="0" u="none" strike="noStrike" dirty="0">
              <a:solidFill>
                <a:srgbClr val="000000"/>
              </a:solidFill>
              <a:effectLst/>
              <a:uFillTx/>
              <a:latin typeface="Calibri"/>
            </a:endParaRPr>
          </a:p>
          <a:p>
            <a:pPr>
              <a:lnSpc>
                <a:spcPts val="2801"/>
              </a:lnSpc>
              <a:spcBef>
                <a:spcPts val="499"/>
              </a:spcBef>
            </a:pPr>
            <a:r>
              <a:rPr lang="en-US" sz="2000" dirty="0">
                <a:solidFill>
                  <a:srgbClr val="000000"/>
                </a:solidFill>
              </a:rPr>
              <a:t>For similar average soil moisture levels …</a:t>
            </a:r>
          </a:p>
          <a:p>
            <a:pPr marL="285750" indent="-285750">
              <a:lnSpc>
                <a:spcPts val="2801"/>
              </a:lnSpc>
              <a:spcBef>
                <a:spcPts val="499"/>
              </a:spcBef>
              <a:buFont typeface="Arial" panose="020B0604020202020204" pitchFamily="34" charset="0"/>
              <a:buChar char="•"/>
            </a:pPr>
            <a:r>
              <a:rPr lang="en-US" sz="2000" dirty="0">
                <a:solidFill>
                  <a:srgbClr val="000000"/>
                </a:solidFill>
              </a:rPr>
              <a:t>Soil moisture during autumn </a:t>
            </a:r>
            <a:r>
              <a:rPr lang="en-US" sz="2000" b="1" dirty="0">
                <a:solidFill>
                  <a:srgbClr val="000000"/>
                </a:solidFill>
              </a:rPr>
              <a:t>wetting </a:t>
            </a:r>
            <a:r>
              <a:rPr lang="en-US" sz="2000" b="1" dirty="0" smtClean="0">
                <a:solidFill>
                  <a:srgbClr val="000000"/>
                </a:solidFill>
              </a:rPr>
              <a:t/>
            </a:r>
            <a:br>
              <a:rPr lang="en-US" sz="2000" b="1" dirty="0" smtClean="0">
                <a:solidFill>
                  <a:srgbClr val="000000"/>
                </a:solidFill>
              </a:rPr>
            </a:br>
            <a:r>
              <a:rPr lang="en-US" sz="2000" b="1" dirty="0" smtClean="0">
                <a:solidFill>
                  <a:srgbClr val="000000"/>
                </a:solidFill>
              </a:rPr>
              <a:t>is spatially more </a:t>
            </a:r>
            <a:r>
              <a:rPr lang="en-US" sz="2000" b="1" dirty="0">
                <a:solidFill>
                  <a:srgbClr val="000000"/>
                </a:solidFill>
              </a:rPr>
              <a:t>heterogeneous </a:t>
            </a:r>
            <a:r>
              <a:rPr lang="en-US" sz="2000" b="1" dirty="0" smtClean="0">
                <a:solidFill>
                  <a:srgbClr val="000000"/>
                </a:solidFill>
              </a:rPr>
              <a:t/>
            </a:r>
            <a:br>
              <a:rPr lang="en-US" sz="2000" b="1" dirty="0" smtClean="0">
                <a:solidFill>
                  <a:srgbClr val="000000"/>
                </a:solidFill>
              </a:rPr>
            </a:br>
            <a:r>
              <a:rPr lang="en-US" sz="2000" dirty="0" smtClean="0">
                <a:solidFill>
                  <a:srgbClr val="000000"/>
                </a:solidFill>
              </a:rPr>
              <a:t>than </a:t>
            </a:r>
            <a:r>
              <a:rPr lang="en-US" sz="2000" dirty="0">
                <a:solidFill>
                  <a:srgbClr val="000000"/>
                </a:solidFill>
              </a:rPr>
              <a:t>during spring </a:t>
            </a:r>
            <a:r>
              <a:rPr lang="en-US" sz="2000" b="1" dirty="0">
                <a:solidFill>
                  <a:srgbClr val="000000"/>
                </a:solidFill>
              </a:rPr>
              <a:t>drying</a:t>
            </a:r>
          </a:p>
          <a:p>
            <a:pPr>
              <a:lnSpc>
                <a:spcPts val="2801"/>
              </a:lnSpc>
              <a:spcBef>
                <a:spcPts val="499"/>
              </a:spcBef>
            </a:pPr>
            <a:endParaRPr lang="en-US" sz="2000" dirty="0">
              <a:solidFill>
                <a:srgbClr val="000000"/>
              </a:solidFill>
            </a:endParaRPr>
          </a:p>
          <a:p>
            <a:pPr>
              <a:lnSpc>
                <a:spcPts val="2801"/>
              </a:lnSpc>
              <a:spcBef>
                <a:spcPts val="499"/>
              </a:spcBef>
            </a:pPr>
            <a:r>
              <a:rPr lang="en-US" sz="2000" dirty="0">
                <a:solidFill>
                  <a:srgbClr val="000000"/>
                </a:solidFill>
              </a:rPr>
              <a:t>→ </a:t>
            </a:r>
            <a:r>
              <a:rPr lang="en-US" sz="2000" dirty="0" smtClean="0">
                <a:solidFill>
                  <a:srgbClr val="000000"/>
                </a:solidFill>
              </a:rPr>
              <a:t>Seasonal</a:t>
            </a:r>
            <a:r>
              <a:rPr lang="en-US" sz="2000" b="1" dirty="0" smtClean="0">
                <a:solidFill>
                  <a:srgbClr val="000000"/>
                </a:solidFill>
              </a:rPr>
              <a:t> </a:t>
            </a:r>
            <a:r>
              <a:rPr lang="en-US" sz="2000" b="1" dirty="0">
                <a:solidFill>
                  <a:srgbClr val="000000"/>
                </a:solidFill>
              </a:rPr>
              <a:t>differences </a:t>
            </a:r>
            <a:r>
              <a:rPr lang="en-US" sz="2000" b="1" dirty="0" smtClean="0">
                <a:solidFill>
                  <a:srgbClr val="000000"/>
                </a:solidFill>
              </a:rPr>
              <a:t>in variability </a:t>
            </a:r>
            <a:r>
              <a:rPr lang="en-US" sz="2000" dirty="0" smtClean="0">
                <a:solidFill>
                  <a:srgbClr val="000000"/>
                </a:solidFill>
              </a:rPr>
              <a:t>indicate</a:t>
            </a:r>
            <a:r>
              <a:rPr lang="en-US" sz="2000" dirty="0">
                <a:solidFill>
                  <a:srgbClr val="000000"/>
                </a:solidFill>
              </a:rPr>
              <a:t> </a:t>
            </a:r>
            <a:r>
              <a:rPr lang="en-US" sz="2000" dirty="0" smtClean="0">
                <a:solidFill>
                  <a:srgbClr val="000000"/>
                </a:solidFill>
              </a:rPr>
              <a:t>varying vegetation influence</a:t>
            </a:r>
          </a:p>
          <a:p>
            <a:pPr>
              <a:lnSpc>
                <a:spcPts val="2801"/>
              </a:lnSpc>
              <a:spcBef>
                <a:spcPts val="499"/>
              </a:spcBef>
            </a:pPr>
            <a:endParaRPr lang="de-DE" sz="1800" b="0" u="none" strike="noStrike" dirty="0">
              <a:solidFill>
                <a:srgbClr val="000000"/>
              </a:solidFill>
              <a:effectLst/>
              <a:uFillTx/>
              <a:latin typeface="Calibri"/>
            </a:endParaRPr>
          </a:p>
        </p:txBody>
      </p:sp>
      <p:pic>
        <p:nvPicPr>
          <p:cNvPr id="18" name="Grafik 17"/>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2390301" y="6359848"/>
            <a:ext cx="1180997" cy="383583"/>
          </a:xfrm>
          <a:prstGeom prst="rect">
            <a:avLst/>
          </a:prstGeom>
        </p:spPr>
      </p:pic>
      <p:sp>
        <p:nvSpPr>
          <p:cNvPr id="19" name="Interaktive Schaltfläche: Start 18">
            <a:hlinkClick r:id="rId18" action="ppaction://hlinksldjump" highlightClick="1"/>
          </p:cNvPr>
          <p:cNvSpPr/>
          <p:nvPr/>
        </p:nvSpPr>
        <p:spPr>
          <a:xfrm>
            <a:off x="11337410" y="5528820"/>
            <a:ext cx="532219" cy="527112"/>
          </a:xfrm>
          <a:prstGeom prst="actionButtonHom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5507616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PlaceHolder 1"/>
          <p:cNvSpPr>
            <a:spLocks noGrp="1"/>
          </p:cNvSpPr>
          <p:nvPr>
            <p:ph type="title"/>
          </p:nvPr>
        </p:nvSpPr>
        <p:spPr>
          <a:xfrm>
            <a:off x="442800" y="88560"/>
            <a:ext cx="9852120" cy="1008000"/>
          </a:xfrm>
          <a:prstGeom prst="rect">
            <a:avLst/>
          </a:prstGeom>
          <a:noFill/>
          <a:ln w="0">
            <a:noFill/>
          </a:ln>
        </p:spPr>
        <p:txBody>
          <a:bodyPr lIns="0" tIns="0" rIns="0" bIns="0" anchor="ctr">
            <a:noAutofit/>
          </a:bodyPr>
          <a:lstStyle/>
          <a:p>
            <a:pPr indent="0" algn="l" defTabSz="914400">
              <a:lnSpc>
                <a:spcPts val="3200"/>
              </a:lnSpc>
              <a:buNone/>
              <a:tabLst>
                <a:tab pos="0" algn="l"/>
              </a:tabLst>
            </a:pPr>
            <a:r>
              <a:rPr lang="en-GB" sz="3200" b="1" u="none" strike="noStrike" dirty="0">
                <a:solidFill>
                  <a:schemeClr val="accent1"/>
                </a:solidFill>
                <a:effectLst/>
                <a:uFillTx/>
                <a:latin typeface="Arial"/>
              </a:rPr>
              <a:t>Conclusion</a:t>
            </a:r>
            <a:endParaRPr lang="en-US" sz="3200" b="1" u="none" strike="noStrike" dirty="0">
              <a:solidFill>
                <a:schemeClr val="accent1"/>
              </a:solidFill>
              <a:effectLst/>
              <a:uFillTx/>
              <a:latin typeface="Arial"/>
            </a:endParaRPr>
          </a:p>
        </p:txBody>
      </p:sp>
      <p:sp>
        <p:nvSpPr>
          <p:cNvPr id="262" name="PlaceHolder 3"/>
          <p:cNvSpPr>
            <a:spLocks noGrp="1"/>
          </p:cNvSpPr>
          <p:nvPr>
            <p:ph/>
          </p:nvPr>
        </p:nvSpPr>
        <p:spPr>
          <a:xfrm>
            <a:off x="442800" y="1260820"/>
            <a:ext cx="10981080" cy="2813875"/>
          </a:xfrm>
          <a:prstGeom prst="rect">
            <a:avLst/>
          </a:prstGeom>
          <a:noFill/>
          <a:ln w="0">
            <a:noFill/>
          </a:ln>
        </p:spPr>
        <p:txBody>
          <a:bodyPr lIns="0" tIns="0" rIns="0" bIns="0" anchor="t">
            <a:noAutofit/>
          </a:bodyPr>
          <a:lstStyle/>
          <a:p>
            <a:pPr marL="216000" indent="-216000">
              <a:lnSpc>
                <a:spcPts val="2801"/>
              </a:lnSpc>
              <a:spcBef>
                <a:spcPts val="499"/>
              </a:spcBef>
              <a:buClr>
                <a:srgbClr val="000000"/>
              </a:buClr>
              <a:buFont typeface="Arial"/>
              <a:buChar char="•"/>
            </a:pPr>
            <a:r>
              <a:rPr lang="en-US" sz="2000" b="0" dirty="0">
                <a:solidFill>
                  <a:srgbClr val="000000"/>
                </a:solidFill>
              </a:rPr>
              <a:t>Topsoil moisture shows </a:t>
            </a:r>
            <a:r>
              <a:rPr lang="en-US" sz="2000" dirty="0">
                <a:solidFill>
                  <a:srgbClr val="000000"/>
                </a:solidFill>
              </a:rPr>
              <a:t>marked spatial variability</a:t>
            </a:r>
            <a:r>
              <a:rPr lang="en-US" sz="2000" b="0" dirty="0">
                <a:solidFill>
                  <a:srgbClr val="000000"/>
                </a:solidFill>
              </a:rPr>
              <a:t>; highest at moderate average </a:t>
            </a:r>
            <a:r>
              <a:rPr lang="en-US" sz="2000" b="0" dirty="0" smtClean="0">
                <a:solidFill>
                  <a:srgbClr val="000000"/>
                </a:solidFill>
              </a:rPr>
              <a:t/>
            </a:r>
            <a:br>
              <a:rPr lang="en-US" sz="2000" b="0" dirty="0" smtClean="0">
                <a:solidFill>
                  <a:srgbClr val="000000"/>
                </a:solidFill>
              </a:rPr>
            </a:br>
            <a:r>
              <a:rPr lang="en-US" sz="2000" b="0" dirty="0" smtClean="0">
                <a:solidFill>
                  <a:srgbClr val="000000"/>
                </a:solidFill>
              </a:rPr>
              <a:t>soil </a:t>
            </a:r>
            <a:r>
              <a:rPr lang="en-US" sz="2000" b="0" dirty="0">
                <a:solidFill>
                  <a:srgbClr val="000000"/>
                </a:solidFill>
              </a:rPr>
              <a:t>moisture </a:t>
            </a:r>
            <a:r>
              <a:rPr lang="en-US" sz="2000" b="0" dirty="0" smtClean="0">
                <a:solidFill>
                  <a:srgbClr val="000000"/>
                </a:solidFill>
              </a:rPr>
              <a:t>levels </a:t>
            </a:r>
            <a:r>
              <a:rPr lang="en-US" sz="2000" b="0" dirty="0">
                <a:solidFill>
                  <a:srgbClr val="000000"/>
                </a:solidFill>
              </a:rPr>
              <a:t>(15–25% VWC)</a:t>
            </a:r>
          </a:p>
          <a:p>
            <a:pPr marL="216000" indent="-216000">
              <a:lnSpc>
                <a:spcPts val="2801"/>
              </a:lnSpc>
              <a:spcBef>
                <a:spcPts val="499"/>
              </a:spcBef>
              <a:buClr>
                <a:srgbClr val="000000"/>
              </a:buClr>
              <a:buFont typeface="Arial"/>
              <a:buChar char="•"/>
            </a:pPr>
            <a:r>
              <a:rPr lang="en-US" sz="2000" b="0" dirty="0">
                <a:solidFill>
                  <a:srgbClr val="000000"/>
                </a:solidFill>
              </a:rPr>
              <a:t>L</a:t>
            </a:r>
            <a:r>
              <a:rPr lang="en-US" sz="2000" b="0" dirty="0" smtClean="0">
                <a:solidFill>
                  <a:srgbClr val="000000"/>
                </a:solidFill>
              </a:rPr>
              <a:t>ocations within plots range </a:t>
            </a:r>
            <a:r>
              <a:rPr lang="en-US" sz="2000" b="0" dirty="0">
                <a:solidFill>
                  <a:srgbClr val="000000"/>
                </a:solidFill>
              </a:rPr>
              <a:t>from </a:t>
            </a:r>
            <a:r>
              <a:rPr lang="en-US" sz="2000" dirty="0">
                <a:solidFill>
                  <a:srgbClr val="000000"/>
                </a:solidFill>
              </a:rPr>
              <a:t>persistently wetter </a:t>
            </a:r>
            <a:r>
              <a:rPr lang="en-US" sz="2000" b="0" dirty="0">
                <a:solidFill>
                  <a:srgbClr val="000000"/>
                </a:solidFill>
              </a:rPr>
              <a:t>to</a:t>
            </a:r>
            <a:r>
              <a:rPr lang="en-US" sz="2000" dirty="0">
                <a:solidFill>
                  <a:srgbClr val="000000"/>
                </a:solidFill>
              </a:rPr>
              <a:t> drier </a:t>
            </a:r>
            <a:r>
              <a:rPr lang="en-US" sz="2000" b="0" dirty="0" smtClean="0">
                <a:solidFill>
                  <a:srgbClr val="000000"/>
                </a:solidFill>
              </a:rPr>
              <a:t>(-</a:t>
            </a:r>
            <a:r>
              <a:rPr lang="en-US" sz="2000" b="0" dirty="0">
                <a:solidFill>
                  <a:srgbClr val="000000"/>
                </a:solidFill>
              </a:rPr>
              <a:t>75%</a:t>
            </a:r>
            <a:r>
              <a:rPr lang="en-US" sz="2000" dirty="0">
                <a:solidFill>
                  <a:srgbClr val="000000"/>
                </a:solidFill>
              </a:rPr>
              <a:t> </a:t>
            </a:r>
            <a:r>
              <a:rPr lang="en-US" sz="2000" b="0" dirty="0">
                <a:solidFill>
                  <a:srgbClr val="000000"/>
                </a:solidFill>
              </a:rPr>
              <a:t>to</a:t>
            </a:r>
            <a:r>
              <a:rPr lang="en-US" sz="2000" dirty="0">
                <a:solidFill>
                  <a:srgbClr val="000000"/>
                </a:solidFill>
              </a:rPr>
              <a:t> </a:t>
            </a:r>
            <a:r>
              <a:rPr lang="en-US" sz="2000" b="0" dirty="0">
                <a:solidFill>
                  <a:srgbClr val="000000"/>
                </a:solidFill>
              </a:rPr>
              <a:t>+50%</a:t>
            </a:r>
            <a:r>
              <a:rPr lang="en-US" sz="2000" dirty="0">
                <a:solidFill>
                  <a:srgbClr val="000000"/>
                </a:solidFill>
              </a:rPr>
              <a:t> </a:t>
            </a:r>
            <a:r>
              <a:rPr lang="en-US" sz="2000" b="0" dirty="0">
                <a:solidFill>
                  <a:srgbClr val="000000"/>
                </a:solidFill>
              </a:rPr>
              <a:t>to spatial </a:t>
            </a:r>
            <a:r>
              <a:rPr lang="en-US" sz="2000" b="0" dirty="0" smtClean="0">
                <a:solidFill>
                  <a:srgbClr val="000000"/>
                </a:solidFill>
              </a:rPr>
              <a:t>mean) </a:t>
            </a:r>
            <a:br>
              <a:rPr lang="en-US" sz="2000" b="0" dirty="0" smtClean="0">
                <a:solidFill>
                  <a:srgbClr val="000000"/>
                </a:solidFill>
              </a:rPr>
            </a:br>
            <a:r>
              <a:rPr lang="en-US" sz="2000" b="0" dirty="0" smtClean="0">
                <a:solidFill>
                  <a:srgbClr val="000000"/>
                </a:solidFill>
              </a:rPr>
              <a:t>and </a:t>
            </a:r>
            <a:r>
              <a:rPr lang="en-US" sz="2000" dirty="0" smtClean="0">
                <a:solidFill>
                  <a:srgbClr val="000000"/>
                </a:solidFill>
              </a:rPr>
              <a:t>Beech</a:t>
            </a:r>
            <a:r>
              <a:rPr lang="en-US" sz="2000" b="0" dirty="0" smtClean="0">
                <a:solidFill>
                  <a:srgbClr val="000000"/>
                </a:solidFill>
              </a:rPr>
              <a:t> </a:t>
            </a:r>
            <a:r>
              <a:rPr lang="en-US" sz="2000" b="0" dirty="0">
                <a:solidFill>
                  <a:srgbClr val="000000"/>
                </a:solidFill>
              </a:rPr>
              <a:t>stand is </a:t>
            </a:r>
            <a:r>
              <a:rPr lang="en-US" sz="2000" dirty="0">
                <a:solidFill>
                  <a:srgbClr val="000000"/>
                </a:solidFill>
              </a:rPr>
              <a:t>spatially more homogenous </a:t>
            </a:r>
            <a:r>
              <a:rPr lang="en-US" sz="2000" dirty="0" smtClean="0">
                <a:solidFill>
                  <a:srgbClr val="000000"/>
                </a:solidFill>
              </a:rPr>
              <a:t>than </a:t>
            </a:r>
            <a:r>
              <a:rPr lang="en-US" sz="2000" dirty="0">
                <a:solidFill>
                  <a:srgbClr val="000000"/>
                </a:solidFill>
              </a:rPr>
              <a:t>conifer</a:t>
            </a:r>
            <a:r>
              <a:rPr lang="en-US" sz="2000" b="0" dirty="0">
                <a:solidFill>
                  <a:srgbClr val="000000"/>
                </a:solidFill>
              </a:rPr>
              <a:t> stands</a:t>
            </a:r>
          </a:p>
          <a:p>
            <a:pPr marL="216000" indent="-216000">
              <a:lnSpc>
                <a:spcPts val="2801"/>
              </a:lnSpc>
              <a:spcBef>
                <a:spcPts val="499"/>
              </a:spcBef>
              <a:buClr>
                <a:srgbClr val="000000"/>
              </a:buClr>
              <a:buFont typeface="Arial"/>
              <a:buChar char="•"/>
            </a:pPr>
            <a:r>
              <a:rPr lang="en-US" sz="2000" dirty="0">
                <a:solidFill>
                  <a:srgbClr val="000000"/>
                </a:solidFill>
              </a:rPr>
              <a:t>Seasonal differences </a:t>
            </a:r>
            <a:r>
              <a:rPr lang="en-US" sz="2000" b="0" dirty="0">
                <a:solidFill>
                  <a:srgbClr val="000000"/>
                </a:solidFill>
              </a:rPr>
              <a:t>in variability indicate </a:t>
            </a:r>
            <a:r>
              <a:rPr lang="en-US" sz="2000" dirty="0" smtClean="0">
                <a:solidFill>
                  <a:srgbClr val="000000"/>
                </a:solidFill>
              </a:rPr>
              <a:t>varying </a:t>
            </a:r>
            <a:r>
              <a:rPr lang="en-US" sz="2000" dirty="0">
                <a:solidFill>
                  <a:srgbClr val="000000"/>
                </a:solidFill>
              </a:rPr>
              <a:t>vegetation influence</a:t>
            </a:r>
            <a:endParaRPr lang="de-DE" sz="2000" b="0" dirty="0">
              <a:solidFill>
                <a:srgbClr val="000000"/>
              </a:solidFill>
            </a:endParaRPr>
          </a:p>
        </p:txBody>
      </p:sp>
      <p:sp>
        <p:nvSpPr>
          <p:cNvPr id="5" name="PlaceHolder 4"/>
          <p:cNvSpPr>
            <a:spLocks noGrp="1"/>
          </p:cNvSpPr>
          <p:nvPr>
            <p:ph type="ftr" idx="10"/>
          </p:nvPr>
        </p:nvSpPr>
        <p:spPr/>
        <p:txBody>
          <a:bodyPr/>
          <a:lstStyle/>
          <a:p>
            <a:r>
              <a:rPr lang="de-DE"/>
              <a:t>Dedden et al. | EGU 2026 – HS2.4.1 | 7. May 2026</a:t>
            </a:r>
            <a:endParaRPr dirty="0"/>
          </a:p>
        </p:txBody>
      </p:sp>
      <p:sp>
        <p:nvSpPr>
          <p:cNvPr id="6" name="PlaceHolder 5"/>
          <p:cNvSpPr>
            <a:spLocks noGrp="1"/>
          </p:cNvSpPr>
          <p:nvPr>
            <p:ph type="sldNum" idx="11"/>
          </p:nvPr>
        </p:nvSpPr>
        <p:spPr/>
        <p:txBody>
          <a:bodyPr/>
          <a:lstStyle/>
          <a:p>
            <a:fld id="{C78815DC-6ADC-44DD-BD66-CC3F681A9BDB}" type="slidenum">
              <a:t>12</a:t>
            </a:fld>
            <a:endParaRPr/>
          </a:p>
        </p:txBody>
      </p:sp>
      <p:pic>
        <p:nvPicPr>
          <p:cNvPr id="11" name="Picture 10">
            <a:extLst>
              <a:ext uri="{FF2B5EF4-FFF2-40B4-BE49-F238E27FC236}">
                <a16:creationId xmlns:a16="http://schemas.microsoft.com/office/drawing/2014/main" id="{B6BAE28E-2D58-42A9-A107-3C60B7111F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6789" y="3284538"/>
            <a:ext cx="2898423" cy="2576878"/>
          </a:xfrm>
          <a:prstGeom prst="rect">
            <a:avLst/>
          </a:prstGeom>
        </p:spPr>
      </p:pic>
      <p:graphicFrame>
        <p:nvGraphicFramePr>
          <p:cNvPr id="9" name="Diagram 1">
            <a:extLst>
              <a:ext uri="{FF2B5EF4-FFF2-40B4-BE49-F238E27FC236}">
                <a16:creationId xmlns:a16="http://schemas.microsoft.com/office/drawing/2014/main" id="{5AEA032C-3A5A-42E0-ADE2-A12E076A05B2}"/>
              </a:ext>
            </a:extLst>
          </p:cNvPr>
          <p:cNvGraphicFramePr/>
          <p:nvPr>
            <p:extLst>
              <p:ext uri="{D42A27DB-BD31-4B8C-83A1-F6EECF244321}">
                <p14:modId xmlns:p14="http://schemas.microsoft.com/office/powerpoint/2010/main" val="809094879"/>
              </p:ext>
            </p:extLst>
          </p:nvPr>
        </p:nvGraphicFramePr>
        <p:xfrm>
          <a:off x="442800" y="6099890"/>
          <a:ext cx="11412000" cy="21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Grafik 7"/>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390301" y="6359848"/>
            <a:ext cx="1180997" cy="383583"/>
          </a:xfrm>
          <a:prstGeom prst="rect">
            <a:avLst/>
          </a:prstGeom>
        </p:spPr>
      </p:pic>
      <p:sp>
        <p:nvSpPr>
          <p:cNvPr id="10" name="Interaktive Schaltfläche: Start 9">
            <a:hlinkClick r:id="rId9" action="ppaction://hlinksldjump" highlightClick="1"/>
          </p:cNvPr>
          <p:cNvSpPr/>
          <p:nvPr/>
        </p:nvSpPr>
        <p:spPr>
          <a:xfrm>
            <a:off x="11337410" y="5528820"/>
            <a:ext cx="532219" cy="527112"/>
          </a:xfrm>
          <a:prstGeom prst="actionButtonHom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22481727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PlaceHolder 1"/>
          <p:cNvSpPr>
            <a:spLocks noGrp="1"/>
          </p:cNvSpPr>
          <p:nvPr>
            <p:ph type="title"/>
          </p:nvPr>
        </p:nvSpPr>
        <p:spPr>
          <a:xfrm>
            <a:off x="442800" y="88560"/>
            <a:ext cx="9852120" cy="1008000"/>
          </a:xfrm>
          <a:prstGeom prst="rect">
            <a:avLst/>
          </a:prstGeom>
          <a:noFill/>
          <a:ln w="0">
            <a:noFill/>
          </a:ln>
        </p:spPr>
        <p:txBody>
          <a:bodyPr lIns="0" tIns="0" rIns="0" bIns="0" anchor="ctr">
            <a:noAutofit/>
          </a:bodyPr>
          <a:lstStyle/>
          <a:p>
            <a:r>
              <a:rPr lang="en-GB" dirty="0"/>
              <a:t>Spatio-temporal soil moisture dynamics in forests</a:t>
            </a:r>
            <a:endParaRPr lang="en-US" sz="3200" b="1" u="none" strike="noStrike" dirty="0">
              <a:solidFill>
                <a:schemeClr val="accent1"/>
              </a:solidFill>
              <a:effectLst/>
              <a:uFillTx/>
              <a:latin typeface="Arial"/>
            </a:endParaRPr>
          </a:p>
        </p:txBody>
      </p:sp>
      <p:sp>
        <p:nvSpPr>
          <p:cNvPr id="5" name="PlaceHolder 4"/>
          <p:cNvSpPr>
            <a:spLocks noGrp="1"/>
          </p:cNvSpPr>
          <p:nvPr>
            <p:ph type="ftr" idx="10"/>
          </p:nvPr>
        </p:nvSpPr>
        <p:spPr>
          <a:xfrm>
            <a:off x="2980800" y="6462000"/>
            <a:ext cx="6263280" cy="179280"/>
          </a:xfrm>
        </p:spPr>
        <p:txBody>
          <a:bodyPr/>
          <a:lstStyle/>
          <a:p>
            <a:r>
              <a:rPr lang="de-DE"/>
              <a:t>Dedden et al. | EGU 2026 – HS2.4.1 | 7. May 2026</a:t>
            </a:r>
            <a:endParaRPr dirty="0"/>
          </a:p>
        </p:txBody>
      </p:sp>
      <p:sp>
        <p:nvSpPr>
          <p:cNvPr id="6" name="PlaceHolder 5"/>
          <p:cNvSpPr>
            <a:spLocks noGrp="1"/>
          </p:cNvSpPr>
          <p:nvPr>
            <p:ph type="sldNum" idx="11"/>
          </p:nvPr>
        </p:nvSpPr>
        <p:spPr/>
        <p:txBody>
          <a:bodyPr/>
          <a:lstStyle/>
          <a:p>
            <a:fld id="{7E2E0558-2556-4EAB-8F0D-4F2D012DAD4B}" type="slidenum">
              <a:t>13</a:t>
            </a:fld>
            <a:endParaRPr/>
          </a:p>
        </p:txBody>
      </p:sp>
      <mc:AlternateContent xmlns:mc="http://schemas.openxmlformats.org/markup-compatibility/2006" xmlns:a14="http://schemas.microsoft.com/office/drawing/2010/main">
        <mc:Choice Requires="a14">
          <p:sp>
            <p:nvSpPr>
              <p:cNvPr id="13" name="Inhaltsplatzhalter 5">
                <a:extLst>
                  <a:ext uri="{FF2B5EF4-FFF2-40B4-BE49-F238E27FC236}">
                    <a16:creationId xmlns:a16="http://schemas.microsoft.com/office/drawing/2014/main" id="{9EF9ACDE-258A-4FEA-84AC-10A2CB9A6F63}"/>
                  </a:ext>
                </a:extLst>
              </p:cNvPr>
              <p:cNvSpPr txBox="1">
                <a:spLocks/>
              </p:cNvSpPr>
              <p:nvPr/>
            </p:nvSpPr>
            <p:spPr>
              <a:xfrm>
                <a:off x="1219591" y="4394087"/>
                <a:ext cx="10204289" cy="1187449"/>
              </a:xfrm>
              <a:prstGeom prst="rect">
                <a:avLst/>
              </a:prstGeom>
            </p:spPr>
            <p:txBody>
              <a:bodyPr vert="horz" lIns="0" tIns="0" rIns="0" bIns="0" rtlCol="0">
                <a:noAutofit/>
              </a:bodyPr>
              <a:lstStyle>
                <a:lvl1pPr marL="216000" indent="-216000" algn="l" defTabSz="914400" rtl="0" eaLnBrk="1" latinLnBrk="0" hangingPunct="1">
                  <a:lnSpc>
                    <a:spcPts val="2800"/>
                  </a:lnSpc>
                  <a:spcBef>
                    <a:spcPts val="500"/>
                  </a:spcBef>
                  <a:spcAft>
                    <a:spcPts val="0"/>
                  </a:spcAft>
                  <a:buFont typeface="Arial" panose="020B0604020202020204" pitchFamily="34" charset="0"/>
                  <a:buChar char="•"/>
                  <a:defRPr sz="1800" kern="1200">
                    <a:solidFill>
                      <a:srgbClr val="000000"/>
                    </a:solidFill>
                    <a:latin typeface="+mn-lt"/>
                    <a:ea typeface="+mn-ea"/>
                    <a:cs typeface="+mn-cs"/>
                  </a:defRPr>
                </a:lvl1pPr>
                <a:lvl2pPr marL="540000" indent="-216000" algn="l" defTabSz="914400" rtl="0" eaLnBrk="1" latinLnBrk="0" hangingPunct="1">
                  <a:lnSpc>
                    <a:spcPts val="2800"/>
                  </a:lnSpc>
                  <a:spcBef>
                    <a:spcPts val="500"/>
                  </a:spcBef>
                  <a:buFont typeface="Arial" panose="020B0604020202020204" pitchFamily="34" charset="0"/>
                  <a:buChar char="•"/>
                  <a:defRPr sz="1800" kern="1200">
                    <a:solidFill>
                      <a:srgbClr val="000000"/>
                    </a:solidFill>
                    <a:latin typeface="+mn-lt"/>
                    <a:ea typeface="+mn-ea"/>
                    <a:cs typeface="+mn-cs"/>
                  </a:defRPr>
                </a:lvl2pPr>
                <a:lvl3pPr marL="900000" indent="-216000" algn="l" defTabSz="914400" rtl="0" eaLnBrk="1" latinLnBrk="0" hangingPunct="1">
                  <a:lnSpc>
                    <a:spcPts val="2800"/>
                  </a:lnSpc>
                  <a:spcBef>
                    <a:spcPts val="500"/>
                  </a:spcBef>
                  <a:buFont typeface="Arial" panose="020B0604020202020204" pitchFamily="34" charset="0"/>
                  <a:buChar char="•"/>
                  <a:defRPr sz="1800" kern="1200">
                    <a:solidFill>
                      <a:srgbClr val="000000"/>
                    </a:solidFill>
                    <a:latin typeface="+mn-lt"/>
                    <a:ea typeface="+mn-ea"/>
                    <a:cs typeface="+mn-cs"/>
                  </a:defRPr>
                </a:lvl3pPr>
                <a:lvl4pPr marL="1260000" indent="-216000" algn="l" defTabSz="914400" rtl="0" eaLnBrk="1" latinLnBrk="0" hangingPunct="1">
                  <a:lnSpc>
                    <a:spcPts val="2800"/>
                  </a:lnSpc>
                  <a:spcBef>
                    <a:spcPts val="500"/>
                  </a:spcBef>
                  <a:buFont typeface="Arial" panose="020B0604020202020204" pitchFamily="34" charset="0"/>
                  <a:buChar char="•"/>
                  <a:defRPr sz="1800" kern="1200">
                    <a:solidFill>
                      <a:srgbClr val="000000"/>
                    </a:solidFill>
                    <a:latin typeface="+mn-lt"/>
                    <a:ea typeface="+mn-ea"/>
                    <a:cs typeface="+mn-cs"/>
                  </a:defRPr>
                </a:lvl4pPr>
                <a:lvl5pPr marL="1620000" indent="-216000" algn="l" defTabSz="914400" rtl="0" eaLnBrk="1" latinLnBrk="0" hangingPunct="1">
                  <a:lnSpc>
                    <a:spcPts val="2800"/>
                  </a:lnSpc>
                  <a:spcBef>
                    <a:spcPts val="500"/>
                  </a:spcBef>
                  <a:buFont typeface="Arial" panose="020B0604020202020204" pitchFamily="34" charset="0"/>
                  <a:buChar char="•"/>
                  <a:defRPr sz="1800" kern="1200">
                    <a:solidFill>
                      <a:srgbClr val="000000"/>
                    </a:solidFill>
                    <a:latin typeface="+mn-lt"/>
                    <a:ea typeface="+mn-ea"/>
                    <a:cs typeface="+mn-cs"/>
                  </a:defRPr>
                </a:lvl5pPr>
                <a:lvl6pPr marL="1980000" indent="-216000" algn="l" defTabSz="914400" rtl="0" eaLnBrk="1" latinLnBrk="0" hangingPunct="1">
                  <a:lnSpc>
                    <a:spcPts val="2800"/>
                  </a:lnSpc>
                  <a:spcBef>
                    <a:spcPts val="500"/>
                  </a:spcBef>
                  <a:buFont typeface="Arial" panose="020B0604020202020204" pitchFamily="34" charset="0"/>
                  <a:buChar char="•"/>
                  <a:defRPr sz="1800" kern="1200">
                    <a:solidFill>
                      <a:srgbClr val="000000"/>
                    </a:solidFill>
                    <a:latin typeface="+mn-lt"/>
                    <a:ea typeface="+mn-ea"/>
                    <a:cs typeface="+mn-cs"/>
                  </a:defRPr>
                </a:lvl6pPr>
                <a:lvl7pPr marL="2340000" indent="-216000" algn="l" defTabSz="914400" rtl="0" eaLnBrk="1" latinLnBrk="0" hangingPunct="1">
                  <a:lnSpc>
                    <a:spcPts val="2800"/>
                  </a:lnSpc>
                  <a:spcBef>
                    <a:spcPts val="500"/>
                  </a:spcBef>
                  <a:buFont typeface="Arial" panose="020B0604020202020204" pitchFamily="34" charset="0"/>
                  <a:buChar char="•"/>
                  <a:defRPr sz="1800" kern="1200">
                    <a:solidFill>
                      <a:srgbClr val="000000"/>
                    </a:solidFill>
                    <a:latin typeface="+mn-lt"/>
                    <a:ea typeface="+mn-ea"/>
                    <a:cs typeface="+mn-cs"/>
                  </a:defRPr>
                </a:lvl7pPr>
                <a:lvl8pPr marL="2700000" indent="-228600" algn="l" defTabSz="914400" rtl="0" eaLnBrk="1" latinLnBrk="0" hangingPunct="1">
                  <a:lnSpc>
                    <a:spcPts val="2800"/>
                  </a:lnSpc>
                  <a:spcBef>
                    <a:spcPts val="500"/>
                  </a:spcBef>
                  <a:buFont typeface="Arial" panose="020B0604020202020204" pitchFamily="34" charset="0"/>
                  <a:buChar char="•"/>
                  <a:defRPr sz="1800" kern="1200">
                    <a:solidFill>
                      <a:srgbClr val="000000"/>
                    </a:solidFill>
                    <a:latin typeface="+mn-lt"/>
                    <a:ea typeface="+mn-ea"/>
                    <a:cs typeface="+mn-cs"/>
                  </a:defRPr>
                </a:lvl8pPr>
                <a:lvl9pPr marL="3060000" indent="-228600" algn="l" defTabSz="914400" rtl="0" eaLnBrk="1" latinLnBrk="0" hangingPunct="1">
                  <a:lnSpc>
                    <a:spcPts val="2800"/>
                  </a:lnSpc>
                  <a:spcBef>
                    <a:spcPts val="500"/>
                  </a:spcBef>
                  <a:buFont typeface="Arial" panose="020B0604020202020204" pitchFamily="34" charset="0"/>
                  <a:buChar char="•"/>
                  <a:defRPr sz="1800" kern="1200">
                    <a:solidFill>
                      <a:srgbClr val="000000"/>
                    </a:solidFill>
                    <a:latin typeface="+mn-lt"/>
                    <a:ea typeface="+mn-ea"/>
                    <a:cs typeface="+mn-cs"/>
                  </a:defRPr>
                </a:lvl9pPr>
              </a:lstStyle>
              <a:p>
                <a:pPr marL="216000" marR="0" lvl="0" indent="-216000" algn="l" defTabSz="914400" rtl="0" eaLnBrk="1" fontAlgn="auto" latinLnBrk="0" hangingPunct="1">
                  <a:lnSpc>
                    <a:spcPts val="2800"/>
                  </a:lnSpc>
                  <a:spcBef>
                    <a:spcPts val="500"/>
                  </a:spcBef>
                  <a:spcAft>
                    <a:spcPts val="0"/>
                  </a:spcAft>
                  <a:buClrTx/>
                  <a:buSzTx/>
                  <a:buFont typeface="Arial" panose="020B0604020202020204" pitchFamily="34" charset="0"/>
                  <a:buChar char="•"/>
                  <a:tabLst/>
                  <a:defRPr/>
                </a:pPr>
                <a:r>
                  <a:rPr kumimoji="0" lang="de-DE" sz="2000" b="1" i="0" u="none" strike="noStrike" kern="1200" cap="none" spc="0" normalizeH="0" baseline="0" noProof="0" dirty="0">
                    <a:ln>
                      <a:noFill/>
                    </a:ln>
                    <a:solidFill>
                      <a:srgbClr val="000000"/>
                    </a:solidFill>
                    <a:effectLst/>
                    <a:uLnTx/>
                    <a:uFillTx/>
                    <a:latin typeface="Arial" panose="020B0604020202020204"/>
                  </a:rPr>
                  <a:t>Soil moisture </a:t>
                </a:r>
                <a:r>
                  <a:rPr kumimoji="0" lang="de-DE" sz="2000" b="0" i="0" u="none" strike="noStrike" kern="1200" cap="none" spc="0" normalizeH="0" baseline="0" noProof="0" dirty="0">
                    <a:ln>
                      <a:noFill/>
                    </a:ln>
                    <a:solidFill>
                      <a:srgbClr val="000000"/>
                    </a:solidFill>
                    <a:effectLst/>
                    <a:uLnTx/>
                    <a:uFillTx/>
                    <a:latin typeface="Arial" panose="020B0604020202020204"/>
                  </a:rPr>
                  <a:t>(</a:t>
                </a:r>
                <a14:m>
                  <m:oMath xmlns:m="http://schemas.openxmlformats.org/officeDocument/2006/math">
                    <m:r>
                      <a:rPr kumimoji="0" lang="en-GB" sz="2000" b="0" i="1" u="none" strike="noStrike" kern="1200" cap="none" spc="0" normalizeH="0" baseline="0" noProof="0">
                        <a:ln>
                          <a:noFill/>
                        </a:ln>
                        <a:solidFill>
                          <a:srgbClr val="000000"/>
                        </a:solidFill>
                        <a:effectLst/>
                        <a:uLnTx/>
                        <a:uFillTx/>
                        <a:latin typeface="Cambria Math" panose="02040503050406030204" pitchFamily="18" charset="0"/>
                      </a:rPr>
                      <m:t>𝜃</m:t>
                    </m:r>
                  </m:oMath>
                </a14:m>
                <a:r>
                  <a:rPr kumimoji="0" lang="de-DE" sz="2000" b="0" i="0" u="none" strike="noStrike" kern="1200" cap="none" spc="0" normalizeH="0" baseline="0" noProof="0" dirty="0">
                    <a:ln>
                      <a:noFill/>
                    </a:ln>
                    <a:solidFill>
                      <a:srgbClr val="000000"/>
                    </a:solidFill>
                    <a:effectLst/>
                    <a:uLnTx/>
                    <a:uFillTx/>
                    <a:latin typeface="Arial" panose="020B0604020202020204"/>
                  </a:rPr>
                  <a:t>) </a:t>
                </a:r>
                <a:r>
                  <a:rPr kumimoji="0" lang="de-DE" sz="2000" b="1" i="0" u="none" strike="noStrike" kern="1200" cap="none" spc="0" normalizeH="0" baseline="0" noProof="0" dirty="0">
                    <a:ln>
                      <a:noFill/>
                    </a:ln>
                    <a:solidFill>
                      <a:srgbClr val="000000"/>
                    </a:solidFill>
                    <a:effectLst/>
                    <a:uLnTx/>
                    <a:uFillTx/>
                    <a:latin typeface="Arial" panose="020B0604020202020204"/>
                  </a:rPr>
                  <a:t>varies in space and time</a:t>
                </a:r>
                <a:r>
                  <a:rPr lang="de-DE" sz="2000" dirty="0">
                    <a:latin typeface="Arial" panose="020B0604020202020204"/>
                  </a:rPr>
                  <a:t>; </a:t>
                </a:r>
                <a:r>
                  <a:rPr kumimoji="0" lang="de-DE" sz="2000" b="0" i="0" u="none" strike="noStrike" kern="1200" cap="none" spc="0" normalizeH="0" baseline="0" noProof="0" dirty="0">
                    <a:ln>
                      <a:noFill/>
                    </a:ln>
                    <a:solidFill>
                      <a:srgbClr val="000000"/>
                    </a:solidFill>
                    <a:effectLst/>
                    <a:uLnTx/>
                    <a:uFillTx/>
                    <a:latin typeface="Arial" panose="020B0604020202020204"/>
                  </a:rPr>
                  <a:t>in</a:t>
                </a:r>
                <a:r>
                  <a:rPr kumimoji="0" lang="de-DE" sz="2000" b="0" i="0" u="none" strike="noStrike" kern="1200" cap="none" spc="0" normalizeH="0" noProof="0" dirty="0">
                    <a:ln>
                      <a:noFill/>
                    </a:ln>
                    <a:solidFill>
                      <a:srgbClr val="000000"/>
                    </a:solidFill>
                    <a:effectLst/>
                    <a:uLnTx/>
                    <a:uFillTx/>
                    <a:latin typeface="Arial" panose="020B0604020202020204"/>
                  </a:rPr>
                  <a:t> particular the toposil is often subject to high fluctuations</a:t>
                </a:r>
                <a:endParaRPr lang="de-DE" sz="2000" dirty="0">
                  <a:latin typeface="Arial" panose="020B0604020202020204"/>
                </a:endParaRPr>
              </a:p>
              <a:p>
                <a:pPr lvl="0">
                  <a:defRPr/>
                </a:pPr>
                <a:r>
                  <a:rPr lang="en-GB" sz="2000" dirty="0" smtClean="0"/>
                  <a:t>In forests, </a:t>
                </a:r>
                <a:r>
                  <a:rPr lang="en-GB" sz="2000" b="1" dirty="0" smtClean="0"/>
                  <a:t>vegetation modulates </a:t>
                </a:r>
                <a:r>
                  <a:rPr lang="en-GB" sz="2000" dirty="0" smtClean="0"/>
                  <a:t>soil moisture creating spatio-temporal </a:t>
                </a:r>
                <a:br>
                  <a:rPr lang="en-GB" sz="2000" dirty="0" smtClean="0"/>
                </a:br>
                <a:r>
                  <a:rPr lang="en-GB" sz="2000" dirty="0" smtClean="0"/>
                  <a:t>soil moisture pattern</a:t>
                </a:r>
                <a:endParaRPr lang="en-GB" sz="2000" b="1" dirty="0">
                  <a:solidFill>
                    <a:schemeClr val="tx2"/>
                  </a:solidFill>
                </a:endParaRPr>
              </a:p>
            </p:txBody>
          </p:sp>
        </mc:Choice>
        <mc:Fallback xmlns="">
          <p:sp>
            <p:nvSpPr>
              <p:cNvPr id="13" name="Inhaltsplatzhalter 5">
                <a:extLst>
                  <a:ext uri="{FF2B5EF4-FFF2-40B4-BE49-F238E27FC236}">
                    <a16:creationId xmlns:a16="http://schemas.microsoft.com/office/drawing/2014/main" id="{9EF9ACDE-258A-4FEA-84AC-10A2CB9A6F63}"/>
                  </a:ext>
                </a:extLst>
              </p:cNvPr>
              <p:cNvSpPr txBox="1">
                <a:spLocks noRot="1" noChangeAspect="1" noMove="1" noResize="1" noEditPoints="1" noAdjustHandles="1" noChangeArrowheads="1" noChangeShapeType="1" noTextEdit="1"/>
              </p:cNvSpPr>
              <p:nvPr/>
            </p:nvSpPr>
            <p:spPr>
              <a:xfrm>
                <a:off x="1219591" y="4394087"/>
                <a:ext cx="10204289" cy="1187449"/>
              </a:xfrm>
              <a:prstGeom prst="rect">
                <a:avLst/>
              </a:prstGeom>
              <a:blipFill>
                <a:blip r:embed="rId3"/>
                <a:stretch>
                  <a:fillRect l="-1434" t="-4615" b="-35385"/>
                </a:stretch>
              </a:blipFill>
            </p:spPr>
            <p:txBody>
              <a:bodyPr/>
              <a:lstStyle/>
              <a:p>
                <a:r>
                  <a:rPr lang="en-GB">
                    <a:noFill/>
                  </a:rPr>
                  <a:t> </a:t>
                </a:r>
              </a:p>
            </p:txBody>
          </p:sp>
        </mc:Fallback>
      </mc:AlternateContent>
      <p:pic>
        <p:nvPicPr>
          <p:cNvPr id="3" name="Picture 2">
            <a:extLst>
              <a:ext uri="{FF2B5EF4-FFF2-40B4-BE49-F238E27FC236}">
                <a16:creationId xmlns:a16="http://schemas.microsoft.com/office/drawing/2014/main" id="{34AC6BCB-3E74-457C-864E-96BC00BE1F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9591" y="1096560"/>
            <a:ext cx="10204289" cy="3023788"/>
          </a:xfrm>
          <a:prstGeom prst="rect">
            <a:avLst/>
          </a:prstGeom>
        </p:spPr>
      </p:pic>
      <p:sp>
        <p:nvSpPr>
          <p:cNvPr id="12" name="Oval 11">
            <a:extLst>
              <a:ext uri="{FF2B5EF4-FFF2-40B4-BE49-F238E27FC236}">
                <a16:creationId xmlns:a16="http://schemas.microsoft.com/office/drawing/2014/main" id="{86C77138-C2D0-445E-B786-628BF9755AE3}"/>
              </a:ext>
            </a:extLst>
          </p:cNvPr>
          <p:cNvSpPr/>
          <p:nvPr/>
        </p:nvSpPr>
        <p:spPr>
          <a:xfrm>
            <a:off x="4811541" y="1964024"/>
            <a:ext cx="2601798" cy="1074656"/>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9" name="Diagram 1">
            <a:extLst>
              <a:ext uri="{FF2B5EF4-FFF2-40B4-BE49-F238E27FC236}">
                <a16:creationId xmlns:a16="http://schemas.microsoft.com/office/drawing/2014/main" id="{5AEA032C-3A5A-42E0-ADE2-A12E076A05B2}"/>
              </a:ext>
            </a:extLst>
          </p:cNvPr>
          <p:cNvGraphicFramePr/>
          <p:nvPr>
            <p:extLst>
              <p:ext uri="{D42A27DB-BD31-4B8C-83A1-F6EECF244321}">
                <p14:modId xmlns:p14="http://schemas.microsoft.com/office/powerpoint/2010/main" val="709263981"/>
              </p:ext>
            </p:extLst>
          </p:nvPr>
        </p:nvGraphicFramePr>
        <p:xfrm>
          <a:off x="442800" y="6099890"/>
          <a:ext cx="11412000" cy="216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0" name="Grafik 9"/>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2390301" y="6359848"/>
            <a:ext cx="1180997" cy="383583"/>
          </a:xfrm>
          <a:prstGeom prst="rect">
            <a:avLst/>
          </a:prstGeom>
        </p:spPr>
      </p:pic>
      <p:sp>
        <p:nvSpPr>
          <p:cNvPr id="11" name="Interaktive Schaltfläche: Start 10">
            <a:hlinkClick r:id="rId11" action="ppaction://hlinksldjump" highlightClick="1"/>
          </p:cNvPr>
          <p:cNvSpPr/>
          <p:nvPr/>
        </p:nvSpPr>
        <p:spPr>
          <a:xfrm>
            <a:off x="11337410" y="5528820"/>
            <a:ext cx="532219" cy="527112"/>
          </a:xfrm>
          <a:prstGeom prst="actionButtonHom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3785826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PlaceHolder 1"/>
          <p:cNvSpPr>
            <a:spLocks noGrp="1"/>
          </p:cNvSpPr>
          <p:nvPr>
            <p:ph type="title"/>
          </p:nvPr>
        </p:nvSpPr>
        <p:spPr>
          <a:xfrm>
            <a:off x="442800" y="88560"/>
            <a:ext cx="9852120" cy="1008000"/>
          </a:xfrm>
          <a:prstGeom prst="rect">
            <a:avLst/>
          </a:prstGeom>
          <a:noFill/>
          <a:ln w="0">
            <a:noFill/>
          </a:ln>
        </p:spPr>
        <p:txBody>
          <a:bodyPr lIns="0" tIns="0" rIns="0" bIns="0" anchor="ctr">
            <a:noAutofit/>
          </a:bodyPr>
          <a:lstStyle/>
          <a:p>
            <a:r>
              <a:rPr lang="en-GB" dirty="0"/>
              <a:t>Research gap</a:t>
            </a:r>
            <a:endParaRPr lang="en-US" sz="3200" b="1" u="none" strike="noStrike" dirty="0">
              <a:solidFill>
                <a:schemeClr val="accent1"/>
              </a:solidFill>
              <a:effectLst/>
              <a:uFillTx/>
              <a:latin typeface="Arial"/>
            </a:endParaRPr>
          </a:p>
        </p:txBody>
      </p:sp>
      <p:sp>
        <p:nvSpPr>
          <p:cNvPr id="157" name="PlaceHolder 3"/>
          <p:cNvSpPr>
            <a:spLocks noGrp="1"/>
          </p:cNvSpPr>
          <p:nvPr>
            <p:ph/>
          </p:nvPr>
        </p:nvSpPr>
        <p:spPr>
          <a:xfrm>
            <a:off x="442799" y="1330200"/>
            <a:ext cx="10817079" cy="4640832"/>
          </a:xfrm>
          <a:prstGeom prst="rect">
            <a:avLst/>
          </a:prstGeom>
          <a:noFill/>
          <a:ln w="0">
            <a:noFill/>
          </a:ln>
        </p:spPr>
        <p:txBody>
          <a:bodyPr lIns="0" tIns="0" rIns="0" bIns="0" anchor="t">
            <a:noAutofit/>
          </a:bodyPr>
          <a:lstStyle/>
          <a:p>
            <a:pPr marL="285750" indent="-285750">
              <a:lnSpc>
                <a:spcPts val="2801"/>
              </a:lnSpc>
              <a:spcBef>
                <a:spcPts val="499"/>
              </a:spcBef>
              <a:buFont typeface="Arial" panose="020B0604020202020204" pitchFamily="34" charset="0"/>
              <a:buChar char="•"/>
            </a:pPr>
            <a:r>
              <a:rPr lang="en-US" sz="2000" b="0" dirty="0">
                <a:solidFill>
                  <a:srgbClr val="000000"/>
                </a:solidFill>
              </a:rPr>
              <a:t>Limited evidence of soil moisture dynamics influenced by forest vegetation</a:t>
            </a:r>
          </a:p>
          <a:p>
            <a:pPr marL="285750" indent="-285750">
              <a:lnSpc>
                <a:spcPts val="2801"/>
              </a:lnSpc>
              <a:spcBef>
                <a:spcPts val="499"/>
              </a:spcBef>
              <a:buFont typeface="Arial" panose="020B0604020202020204" pitchFamily="34" charset="0"/>
              <a:buChar char="•"/>
            </a:pPr>
            <a:r>
              <a:rPr lang="en-US" sz="2000" b="0" dirty="0">
                <a:solidFill>
                  <a:srgbClr val="000000"/>
                </a:solidFill>
              </a:rPr>
              <a:t>Findings are often site-specific and not broadly applicable</a:t>
            </a:r>
          </a:p>
          <a:p>
            <a:pPr marL="285750" indent="-285750">
              <a:lnSpc>
                <a:spcPts val="2801"/>
              </a:lnSpc>
              <a:spcBef>
                <a:spcPts val="499"/>
              </a:spcBef>
              <a:buFont typeface="Arial" panose="020B0604020202020204" pitchFamily="34" charset="0"/>
              <a:buChar char="•"/>
            </a:pPr>
            <a:r>
              <a:rPr lang="en-US" sz="2000" b="0" dirty="0">
                <a:solidFill>
                  <a:srgbClr val="000000"/>
                </a:solidFill>
              </a:rPr>
              <a:t>Observations at the tree level and at high spatial and temporal resolution are required</a:t>
            </a:r>
          </a:p>
          <a:p>
            <a:pPr marL="285750" indent="-285750">
              <a:lnSpc>
                <a:spcPts val="2801"/>
              </a:lnSpc>
              <a:spcBef>
                <a:spcPts val="499"/>
              </a:spcBef>
              <a:buFont typeface="Arial" panose="020B0604020202020204" pitchFamily="34" charset="0"/>
              <a:buChar char="•"/>
            </a:pPr>
            <a:endParaRPr lang="en-US" sz="1800" b="0" dirty="0">
              <a:solidFill>
                <a:srgbClr val="000000"/>
              </a:solidFill>
            </a:endParaRPr>
          </a:p>
          <a:p>
            <a:pPr marL="285750" indent="-285750">
              <a:lnSpc>
                <a:spcPts val="2801"/>
              </a:lnSpc>
              <a:spcBef>
                <a:spcPts val="499"/>
              </a:spcBef>
              <a:buFont typeface="Arial" panose="020B0604020202020204" pitchFamily="34" charset="0"/>
              <a:buChar char="•"/>
            </a:pPr>
            <a:endParaRPr lang="en-US" sz="1800" b="0" dirty="0">
              <a:solidFill>
                <a:srgbClr val="000000"/>
              </a:solidFill>
            </a:endParaRPr>
          </a:p>
          <a:p>
            <a:pPr marL="285750" indent="-285750">
              <a:lnSpc>
                <a:spcPts val="2801"/>
              </a:lnSpc>
              <a:spcBef>
                <a:spcPts val="499"/>
              </a:spcBef>
              <a:buFont typeface="Arial" panose="020B0604020202020204" pitchFamily="34" charset="0"/>
              <a:buChar char="•"/>
            </a:pPr>
            <a:endParaRPr lang="en-US" sz="1800" b="0" dirty="0">
              <a:solidFill>
                <a:srgbClr val="000000"/>
              </a:solidFill>
            </a:endParaRPr>
          </a:p>
          <a:p>
            <a:pPr marL="285750" indent="-285750">
              <a:lnSpc>
                <a:spcPts val="2801"/>
              </a:lnSpc>
              <a:spcBef>
                <a:spcPts val="499"/>
              </a:spcBef>
              <a:buFont typeface="Arial" panose="020B0604020202020204" pitchFamily="34" charset="0"/>
              <a:buChar char="•"/>
            </a:pPr>
            <a:endParaRPr lang="en-US" sz="1800" b="0" dirty="0">
              <a:solidFill>
                <a:srgbClr val="000000"/>
              </a:solidFill>
            </a:endParaRPr>
          </a:p>
          <a:p>
            <a:pPr>
              <a:lnSpc>
                <a:spcPts val="2801"/>
              </a:lnSpc>
              <a:spcBef>
                <a:spcPts val="499"/>
              </a:spcBef>
            </a:pPr>
            <a:endParaRPr lang="en-US" sz="1800" b="0" dirty="0">
              <a:solidFill>
                <a:srgbClr val="000000"/>
              </a:solidFill>
            </a:endParaRPr>
          </a:p>
          <a:p>
            <a:pPr>
              <a:lnSpc>
                <a:spcPts val="2801"/>
              </a:lnSpc>
              <a:spcBef>
                <a:spcPts val="499"/>
              </a:spcBef>
            </a:pPr>
            <a:endParaRPr lang="en-US" sz="1800" b="0" dirty="0">
              <a:solidFill>
                <a:srgbClr val="000000"/>
              </a:solidFill>
            </a:endParaRPr>
          </a:p>
          <a:p>
            <a:pPr>
              <a:lnSpc>
                <a:spcPts val="2801"/>
              </a:lnSpc>
              <a:spcBef>
                <a:spcPts val="499"/>
              </a:spcBef>
            </a:pPr>
            <a:endParaRPr lang="de-DE" sz="1800" b="0" dirty="0">
              <a:solidFill>
                <a:srgbClr val="000000"/>
              </a:solidFill>
            </a:endParaRPr>
          </a:p>
          <a:p>
            <a:pPr indent="0" algn="l" defTabSz="914400">
              <a:lnSpc>
                <a:spcPts val="2801"/>
              </a:lnSpc>
              <a:spcBef>
                <a:spcPts val="499"/>
              </a:spcBef>
              <a:buNone/>
              <a:tabLst>
                <a:tab pos="0" algn="l"/>
              </a:tabLst>
            </a:pPr>
            <a:endParaRPr lang="de-DE" sz="1800" b="0" dirty="0">
              <a:solidFill>
                <a:srgbClr val="000000"/>
              </a:solidFill>
            </a:endParaRPr>
          </a:p>
        </p:txBody>
      </p:sp>
      <p:sp>
        <p:nvSpPr>
          <p:cNvPr id="5" name="PlaceHolder 4"/>
          <p:cNvSpPr>
            <a:spLocks noGrp="1"/>
          </p:cNvSpPr>
          <p:nvPr>
            <p:ph type="ftr" idx="10"/>
          </p:nvPr>
        </p:nvSpPr>
        <p:spPr>
          <a:xfrm>
            <a:off x="2980800" y="6462000"/>
            <a:ext cx="6263280" cy="179280"/>
          </a:xfrm>
        </p:spPr>
        <p:txBody>
          <a:bodyPr/>
          <a:lstStyle/>
          <a:p>
            <a:r>
              <a:rPr lang="de-DE"/>
              <a:t>Dedden et al. | EGU 2026 – HS2.4.1 | 7. May 2026</a:t>
            </a:r>
            <a:endParaRPr dirty="0"/>
          </a:p>
        </p:txBody>
      </p:sp>
      <p:sp>
        <p:nvSpPr>
          <p:cNvPr id="6" name="PlaceHolder 5"/>
          <p:cNvSpPr>
            <a:spLocks noGrp="1"/>
          </p:cNvSpPr>
          <p:nvPr>
            <p:ph type="sldNum" idx="11"/>
          </p:nvPr>
        </p:nvSpPr>
        <p:spPr/>
        <p:txBody>
          <a:bodyPr/>
          <a:lstStyle/>
          <a:p>
            <a:fld id="{D99F9D52-BEE2-41C6-8C86-D602EE4EF6B1}" type="slidenum">
              <a:t>14</a:t>
            </a:fld>
            <a:endParaRPr/>
          </a:p>
        </p:txBody>
      </p:sp>
      <p:sp>
        <p:nvSpPr>
          <p:cNvPr id="7" name="TextBox 6">
            <a:extLst>
              <a:ext uri="{FF2B5EF4-FFF2-40B4-BE49-F238E27FC236}">
                <a16:creationId xmlns:a16="http://schemas.microsoft.com/office/drawing/2014/main" id="{36A0438C-3C86-41FB-BA23-D79CCA3B7EF3}"/>
              </a:ext>
            </a:extLst>
          </p:cNvPr>
          <p:cNvSpPr txBox="1"/>
          <p:nvPr/>
        </p:nvSpPr>
        <p:spPr>
          <a:xfrm>
            <a:off x="6368571" y="3650616"/>
            <a:ext cx="5486229" cy="2279535"/>
          </a:xfrm>
          <a:prstGeom prst="rect">
            <a:avLst/>
          </a:prstGeom>
          <a:solidFill>
            <a:srgbClr val="E2E8C7">
              <a:alpha val="80000"/>
            </a:srgbClr>
          </a:solidFill>
        </p:spPr>
        <p:txBody>
          <a:bodyPr wrap="square" numCol="1" rtlCol="0">
            <a:spAutoFit/>
          </a:bodyPr>
          <a:lstStyle/>
          <a:p>
            <a:pPr>
              <a:lnSpc>
                <a:spcPts val="2801"/>
              </a:lnSpc>
              <a:spcBef>
                <a:spcPts val="499"/>
              </a:spcBef>
            </a:pPr>
            <a:r>
              <a:rPr lang="en-US" sz="2000" dirty="0">
                <a:solidFill>
                  <a:srgbClr val="000000"/>
                </a:solidFill>
              </a:rPr>
              <a:t>“What </a:t>
            </a:r>
            <a:r>
              <a:rPr lang="en-US" sz="2000" b="1" dirty="0" smtClean="0">
                <a:solidFill>
                  <a:srgbClr val="000000"/>
                </a:solidFill>
              </a:rPr>
              <a:t>are spatio-temporal </a:t>
            </a:r>
            <a:r>
              <a:rPr lang="en-US" sz="2000" b="1" dirty="0">
                <a:solidFill>
                  <a:srgbClr val="000000"/>
                </a:solidFill>
              </a:rPr>
              <a:t>dynamics </a:t>
            </a:r>
            <a:r>
              <a:rPr lang="en-US" sz="2000" dirty="0">
                <a:solidFill>
                  <a:srgbClr val="000000"/>
                </a:solidFill>
              </a:rPr>
              <a:t>of soil </a:t>
            </a:r>
            <a:r>
              <a:rPr lang="en-US" sz="2000" dirty="0" smtClean="0">
                <a:solidFill>
                  <a:srgbClr val="000000"/>
                </a:solidFill>
              </a:rPr>
              <a:t>moisture under the influence </a:t>
            </a:r>
            <a:r>
              <a:rPr lang="en-US" sz="2000" b="1" dirty="0" smtClean="0">
                <a:solidFill>
                  <a:srgbClr val="000000"/>
                </a:solidFill>
              </a:rPr>
              <a:t>of forest vegetation</a:t>
            </a:r>
            <a:r>
              <a:rPr lang="en-US" sz="2000" dirty="0" smtClean="0">
                <a:solidFill>
                  <a:srgbClr val="000000"/>
                </a:solidFill>
              </a:rPr>
              <a:t>?”</a:t>
            </a:r>
            <a:endParaRPr lang="en-US" sz="2000" dirty="0">
              <a:solidFill>
                <a:srgbClr val="000000"/>
              </a:solidFill>
            </a:endParaRPr>
          </a:p>
          <a:p>
            <a:pPr>
              <a:lnSpc>
                <a:spcPts val="2801"/>
              </a:lnSpc>
              <a:spcBef>
                <a:spcPts val="499"/>
              </a:spcBef>
            </a:pPr>
            <a:r>
              <a:rPr lang="en-US" sz="2000" dirty="0">
                <a:solidFill>
                  <a:srgbClr val="000000"/>
                </a:solidFill>
              </a:rPr>
              <a:t/>
            </a:r>
            <a:br>
              <a:rPr lang="en-US" sz="2000" dirty="0">
                <a:solidFill>
                  <a:srgbClr val="000000"/>
                </a:solidFill>
              </a:rPr>
            </a:br>
            <a:r>
              <a:rPr lang="en-US" sz="2000" dirty="0">
                <a:solidFill>
                  <a:srgbClr val="000000"/>
                </a:solidFill>
              </a:rPr>
              <a:t>“How do </a:t>
            </a:r>
            <a:r>
              <a:rPr lang="en-US" sz="2000" dirty="0" smtClean="0">
                <a:solidFill>
                  <a:srgbClr val="000000"/>
                </a:solidFill>
              </a:rPr>
              <a:t>these </a:t>
            </a:r>
            <a:r>
              <a:rPr lang="en-US" sz="2000" b="1" dirty="0" smtClean="0">
                <a:solidFill>
                  <a:srgbClr val="000000"/>
                </a:solidFill>
              </a:rPr>
              <a:t>patterns </a:t>
            </a:r>
            <a:r>
              <a:rPr lang="en-US" sz="2000" dirty="0">
                <a:solidFill>
                  <a:srgbClr val="000000"/>
                </a:solidFill>
              </a:rPr>
              <a:t>look like</a:t>
            </a:r>
            <a:r>
              <a:rPr lang="en-US" sz="2000" b="1" dirty="0" smtClean="0">
                <a:solidFill>
                  <a:srgbClr val="000000"/>
                </a:solidFill>
              </a:rPr>
              <a:t> </a:t>
            </a:r>
            <a:r>
              <a:rPr lang="en-US" sz="2000" b="1" dirty="0">
                <a:solidFill>
                  <a:srgbClr val="000000"/>
                </a:solidFill>
              </a:rPr>
              <a:t>for different tree </a:t>
            </a:r>
            <a:r>
              <a:rPr lang="en-US" sz="2000" b="1" dirty="0" smtClean="0">
                <a:solidFill>
                  <a:srgbClr val="000000"/>
                </a:solidFill>
              </a:rPr>
              <a:t>species</a:t>
            </a:r>
            <a:r>
              <a:rPr lang="en-US" sz="2000" dirty="0" smtClean="0">
                <a:solidFill>
                  <a:srgbClr val="000000"/>
                </a:solidFill>
              </a:rPr>
              <a:t>?”</a:t>
            </a:r>
            <a:endParaRPr lang="de-DE" sz="2000" b="1" dirty="0">
              <a:solidFill>
                <a:schemeClr val="tx2"/>
              </a:solidFill>
            </a:endParaRPr>
          </a:p>
        </p:txBody>
      </p:sp>
      <p:pic>
        <p:nvPicPr>
          <p:cNvPr id="8" name="Graphic 7" descr="Question mark">
            <a:extLst>
              <a:ext uri="{FF2B5EF4-FFF2-40B4-BE49-F238E27FC236}">
                <a16:creationId xmlns:a16="http://schemas.microsoft.com/office/drawing/2014/main" id="{C79A25E1-B5E3-47B8-BC52-1CC8A7B2647C}"/>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0843590" y="4151334"/>
            <a:ext cx="914400" cy="914400"/>
          </a:xfrm>
          <a:prstGeom prst="rect">
            <a:avLst/>
          </a:prstGeom>
          <a:noFill/>
          <a:ln>
            <a:noFill/>
          </a:ln>
        </p:spPr>
      </p:pic>
      <p:pic>
        <p:nvPicPr>
          <p:cNvPr id="3" name="Picture 2">
            <a:extLst>
              <a:ext uri="{FF2B5EF4-FFF2-40B4-BE49-F238E27FC236}">
                <a16:creationId xmlns:a16="http://schemas.microsoft.com/office/drawing/2014/main" id="{47171683-8C85-40A0-A54F-F4F4CAA12F7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8645" y="4467082"/>
            <a:ext cx="5188493" cy="1234877"/>
          </a:xfrm>
          <a:prstGeom prst="rect">
            <a:avLst/>
          </a:prstGeom>
        </p:spPr>
      </p:pic>
      <p:pic>
        <p:nvPicPr>
          <p:cNvPr id="9" name="Picture 8">
            <a:extLst>
              <a:ext uri="{FF2B5EF4-FFF2-40B4-BE49-F238E27FC236}">
                <a16:creationId xmlns:a16="http://schemas.microsoft.com/office/drawing/2014/main" id="{46744DFA-926E-4EF2-BA1B-30706B5675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71760" y="3128583"/>
            <a:ext cx="2816712" cy="1220080"/>
          </a:xfrm>
          <a:prstGeom prst="rect">
            <a:avLst/>
          </a:prstGeom>
        </p:spPr>
      </p:pic>
      <p:sp>
        <p:nvSpPr>
          <p:cNvPr id="12" name="Arrow: Left-Right 11">
            <a:extLst>
              <a:ext uri="{FF2B5EF4-FFF2-40B4-BE49-F238E27FC236}">
                <a16:creationId xmlns:a16="http://schemas.microsoft.com/office/drawing/2014/main" id="{4F303C28-C85C-404F-ACF8-E0A6D143B9CD}"/>
              </a:ext>
            </a:extLst>
          </p:cNvPr>
          <p:cNvSpPr/>
          <p:nvPr/>
        </p:nvSpPr>
        <p:spPr>
          <a:xfrm rot="19049245" flipV="1">
            <a:off x="1537876" y="4432285"/>
            <a:ext cx="648143" cy="192861"/>
          </a:xfrm>
          <a:prstGeom prst="leftRightArrow">
            <a:avLst/>
          </a:prstGeom>
          <a:solidFill>
            <a:schemeClr val="accent1"/>
          </a:solidFill>
          <a:ln>
            <a:solidFill>
              <a:srgbClr val="6772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feld 1"/>
          <p:cNvSpPr txBox="1"/>
          <p:nvPr/>
        </p:nvSpPr>
        <p:spPr>
          <a:xfrm>
            <a:off x="442799" y="3010164"/>
            <a:ext cx="2362886" cy="1015663"/>
          </a:xfrm>
          <a:prstGeom prst="rect">
            <a:avLst/>
          </a:prstGeom>
          <a:noFill/>
        </p:spPr>
        <p:txBody>
          <a:bodyPr wrap="square" rtlCol="0">
            <a:spAutoFit/>
          </a:bodyPr>
          <a:lstStyle/>
          <a:p>
            <a:r>
              <a:rPr lang="de-DE" sz="2000" dirty="0">
                <a:solidFill>
                  <a:schemeClr val="tx2"/>
                </a:solidFill>
              </a:rPr>
              <a:t>Evapotranspiration</a:t>
            </a:r>
          </a:p>
          <a:p>
            <a:r>
              <a:rPr lang="de-DE" sz="2000" dirty="0">
                <a:solidFill>
                  <a:schemeClr val="tx2"/>
                </a:solidFill>
              </a:rPr>
              <a:t>Thoughfall</a:t>
            </a:r>
          </a:p>
          <a:p>
            <a:r>
              <a:rPr lang="de-DE" sz="2000" dirty="0">
                <a:solidFill>
                  <a:schemeClr val="tx2"/>
                </a:solidFill>
              </a:rPr>
              <a:t>Stemflow</a:t>
            </a:r>
          </a:p>
        </p:txBody>
      </p:sp>
      <p:cxnSp>
        <p:nvCxnSpPr>
          <p:cNvPr id="13" name="Straight Arrow Connector 12">
            <a:extLst>
              <a:ext uri="{FF2B5EF4-FFF2-40B4-BE49-F238E27FC236}">
                <a16:creationId xmlns:a16="http://schemas.microsoft.com/office/drawing/2014/main" id="{85E9F9E1-693A-4874-9CC3-7D3E56B73E47}"/>
              </a:ext>
            </a:extLst>
          </p:cNvPr>
          <p:cNvCxnSpPr>
            <a:cxnSpLocks/>
          </p:cNvCxnSpPr>
          <p:nvPr/>
        </p:nvCxnSpPr>
        <p:spPr>
          <a:xfrm>
            <a:off x="1973019" y="5664496"/>
            <a:ext cx="2015561"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23A6988-80EE-45B6-8E2F-20638EB5FB89}"/>
              </a:ext>
            </a:extLst>
          </p:cNvPr>
          <p:cNvCxnSpPr>
            <a:cxnSpLocks/>
          </p:cNvCxnSpPr>
          <p:nvPr/>
        </p:nvCxnSpPr>
        <p:spPr>
          <a:xfrm flipV="1">
            <a:off x="2000486" y="4736318"/>
            <a:ext cx="713022" cy="915661"/>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4639B78B-A892-461D-B53C-6604F0815278}"/>
              </a:ext>
            </a:extLst>
          </p:cNvPr>
          <p:cNvSpPr txBox="1"/>
          <p:nvPr/>
        </p:nvSpPr>
        <p:spPr>
          <a:xfrm>
            <a:off x="2758866" y="5639460"/>
            <a:ext cx="785847" cy="400110"/>
          </a:xfrm>
          <a:prstGeom prst="rect">
            <a:avLst/>
          </a:prstGeom>
          <a:noFill/>
        </p:spPr>
        <p:txBody>
          <a:bodyPr wrap="square" rtlCol="0">
            <a:spAutoFit/>
          </a:bodyPr>
          <a:lstStyle/>
          <a:p>
            <a:r>
              <a:rPr lang="de-DE" sz="2000" dirty="0">
                <a:solidFill>
                  <a:schemeClr val="tx2"/>
                </a:solidFill>
              </a:rPr>
              <a:t>time</a:t>
            </a:r>
          </a:p>
        </p:txBody>
      </p:sp>
      <p:sp>
        <p:nvSpPr>
          <p:cNvPr id="29" name="TextBox 28">
            <a:extLst>
              <a:ext uri="{FF2B5EF4-FFF2-40B4-BE49-F238E27FC236}">
                <a16:creationId xmlns:a16="http://schemas.microsoft.com/office/drawing/2014/main" id="{A47086E8-5F5A-4D4F-B987-87A4D000224C}"/>
              </a:ext>
            </a:extLst>
          </p:cNvPr>
          <p:cNvSpPr txBox="1"/>
          <p:nvPr/>
        </p:nvSpPr>
        <p:spPr>
          <a:xfrm rot="18366964">
            <a:off x="1660536" y="4950098"/>
            <a:ext cx="972932" cy="400110"/>
          </a:xfrm>
          <a:prstGeom prst="rect">
            <a:avLst/>
          </a:prstGeom>
          <a:noFill/>
        </p:spPr>
        <p:txBody>
          <a:bodyPr wrap="square" rtlCol="0">
            <a:spAutoFit/>
          </a:bodyPr>
          <a:lstStyle/>
          <a:p>
            <a:r>
              <a:rPr lang="de-DE" sz="2000" dirty="0">
                <a:solidFill>
                  <a:schemeClr val="tx2"/>
                </a:solidFill>
              </a:rPr>
              <a:t>space</a:t>
            </a:r>
          </a:p>
        </p:txBody>
      </p:sp>
      <p:graphicFrame>
        <p:nvGraphicFramePr>
          <p:cNvPr id="17" name="Diagram 1">
            <a:extLst>
              <a:ext uri="{FF2B5EF4-FFF2-40B4-BE49-F238E27FC236}">
                <a16:creationId xmlns:a16="http://schemas.microsoft.com/office/drawing/2014/main" id="{5AEA032C-3A5A-42E0-ADE2-A12E076A05B2}"/>
              </a:ext>
            </a:extLst>
          </p:cNvPr>
          <p:cNvGraphicFramePr/>
          <p:nvPr>
            <p:extLst>
              <p:ext uri="{D42A27DB-BD31-4B8C-83A1-F6EECF244321}">
                <p14:modId xmlns:p14="http://schemas.microsoft.com/office/powerpoint/2010/main" val="1058882568"/>
              </p:ext>
            </p:extLst>
          </p:nvPr>
        </p:nvGraphicFramePr>
        <p:xfrm>
          <a:off x="442800" y="6099890"/>
          <a:ext cx="11412000" cy="216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8" name="Grafik 17"/>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2390301" y="6359848"/>
            <a:ext cx="1180997" cy="383583"/>
          </a:xfrm>
          <a:prstGeom prst="rect">
            <a:avLst/>
          </a:prstGeom>
        </p:spPr>
      </p:pic>
      <p:sp>
        <p:nvSpPr>
          <p:cNvPr id="20" name="Interaktive Schaltfläche: Start 19">
            <a:hlinkClick r:id="rId14" action="ppaction://hlinksldjump" highlightClick="1"/>
          </p:cNvPr>
          <p:cNvSpPr/>
          <p:nvPr/>
        </p:nvSpPr>
        <p:spPr>
          <a:xfrm>
            <a:off x="11337410" y="5528820"/>
            <a:ext cx="532219" cy="527112"/>
          </a:xfrm>
          <a:prstGeom prst="actionButtonHom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b="1">
              <a:ln w="22225">
                <a:solidFill>
                  <a:schemeClr val="accent2"/>
                </a:solidFill>
                <a:prstDash val="solid"/>
              </a:ln>
              <a:solidFill>
                <a:schemeClr val="accent2">
                  <a:lumMod val="40000"/>
                  <a:lumOff val="60000"/>
                </a:schemeClr>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PlaceHolder 1"/>
          <p:cNvSpPr>
            <a:spLocks noGrp="1"/>
          </p:cNvSpPr>
          <p:nvPr>
            <p:ph type="title"/>
          </p:nvPr>
        </p:nvSpPr>
        <p:spPr>
          <a:xfrm>
            <a:off x="442800" y="88560"/>
            <a:ext cx="9852120" cy="1008000"/>
          </a:xfrm>
          <a:prstGeom prst="rect">
            <a:avLst/>
          </a:prstGeom>
          <a:noFill/>
          <a:ln w="0">
            <a:noFill/>
          </a:ln>
        </p:spPr>
        <p:txBody>
          <a:bodyPr lIns="0" tIns="0" rIns="0" bIns="0" anchor="ctr">
            <a:noAutofit/>
          </a:bodyPr>
          <a:lstStyle/>
          <a:p>
            <a:r>
              <a:rPr lang="de-DE" dirty="0"/>
              <a:t>Research </a:t>
            </a:r>
            <a:r>
              <a:rPr lang="en-GB" dirty="0"/>
              <a:t>objectives</a:t>
            </a:r>
            <a:endParaRPr lang="en-US" sz="3200" b="1" u="none" strike="noStrike" dirty="0">
              <a:solidFill>
                <a:schemeClr val="accent1"/>
              </a:solidFill>
              <a:effectLst/>
              <a:uFillTx/>
              <a:latin typeface="Arial"/>
            </a:endParaRPr>
          </a:p>
        </p:txBody>
      </p:sp>
      <p:sp>
        <p:nvSpPr>
          <p:cNvPr id="176" name="PlaceHolder 3"/>
          <p:cNvSpPr>
            <a:spLocks noGrp="1"/>
          </p:cNvSpPr>
          <p:nvPr>
            <p:ph/>
          </p:nvPr>
        </p:nvSpPr>
        <p:spPr>
          <a:xfrm>
            <a:off x="442800" y="1330200"/>
            <a:ext cx="11340360" cy="3739741"/>
          </a:xfrm>
          <a:prstGeom prst="rect">
            <a:avLst/>
          </a:prstGeom>
          <a:noFill/>
          <a:ln w="0">
            <a:noFill/>
          </a:ln>
        </p:spPr>
        <p:txBody>
          <a:bodyPr lIns="0" tIns="0" rIns="0" bIns="0" anchor="t">
            <a:noAutofit/>
          </a:bodyPr>
          <a:lstStyle/>
          <a:p>
            <a:pPr>
              <a:lnSpc>
                <a:spcPts val="2801"/>
              </a:lnSpc>
              <a:spcBef>
                <a:spcPts val="499"/>
              </a:spcBef>
            </a:pPr>
            <a:r>
              <a:rPr lang="en-US" sz="2000" b="0" dirty="0">
                <a:solidFill>
                  <a:srgbClr val="000000"/>
                </a:solidFill>
              </a:rPr>
              <a:t>We investigate in detail the </a:t>
            </a:r>
            <a:r>
              <a:rPr lang="en-US" sz="2000" dirty="0">
                <a:solidFill>
                  <a:srgbClr val="000000"/>
                </a:solidFill>
              </a:rPr>
              <a:t>spatio-temporal dynamics of forest topsoil moisture </a:t>
            </a:r>
            <a:r>
              <a:rPr lang="en-US" sz="2000" b="0" dirty="0">
                <a:solidFill>
                  <a:srgbClr val="000000"/>
                </a:solidFill>
              </a:rPr>
              <a:t>at four forest stands </a:t>
            </a:r>
            <a:r>
              <a:rPr lang="en-US" sz="2000" b="0" dirty="0" smtClean="0">
                <a:solidFill>
                  <a:srgbClr val="000000"/>
                </a:solidFill>
              </a:rPr>
              <a:t>using </a:t>
            </a:r>
            <a:r>
              <a:rPr lang="en-US" sz="2000" b="0" dirty="0">
                <a:solidFill>
                  <a:srgbClr val="000000"/>
                </a:solidFill>
              </a:rPr>
              <a:t>a 2.5-year high-resolution dataset from a dense sensor network</a:t>
            </a:r>
          </a:p>
          <a:p>
            <a:pPr>
              <a:lnSpc>
                <a:spcPts val="2801"/>
              </a:lnSpc>
              <a:spcBef>
                <a:spcPts val="499"/>
              </a:spcBef>
            </a:pPr>
            <a:endParaRPr lang="en-US" sz="2000" b="0" u="none" strike="noStrike" dirty="0">
              <a:solidFill>
                <a:srgbClr val="000000"/>
              </a:solidFill>
              <a:effectLst/>
              <a:uFillTx/>
            </a:endParaRPr>
          </a:p>
          <a:p>
            <a:pPr marL="399960" indent="-399960">
              <a:lnSpc>
                <a:spcPts val="2801"/>
              </a:lnSpc>
              <a:spcBef>
                <a:spcPts val="499"/>
              </a:spcBef>
              <a:buClr>
                <a:srgbClr val="000000"/>
              </a:buClr>
              <a:buFont typeface="Arial"/>
              <a:buAutoNum type="romanUcPeriod"/>
            </a:pPr>
            <a:r>
              <a:rPr lang="en-US" sz="2000" b="0" dirty="0">
                <a:solidFill>
                  <a:srgbClr val="000000"/>
                </a:solidFill>
              </a:rPr>
              <a:t>Quantify soil moisture </a:t>
            </a:r>
            <a:r>
              <a:rPr lang="en-US" sz="2000" dirty="0">
                <a:solidFill>
                  <a:srgbClr val="000000"/>
                </a:solidFill>
              </a:rPr>
              <a:t>spatial variability at tree level </a:t>
            </a:r>
            <a:r>
              <a:rPr lang="en-US" sz="2000" b="0" dirty="0">
                <a:solidFill>
                  <a:srgbClr val="000000"/>
                </a:solidFill>
              </a:rPr>
              <a:t>&amp; dominant spatial patterns</a:t>
            </a:r>
          </a:p>
          <a:p>
            <a:pPr marL="399960" indent="-399960">
              <a:lnSpc>
                <a:spcPts val="2801"/>
              </a:lnSpc>
              <a:spcBef>
                <a:spcPts val="499"/>
              </a:spcBef>
              <a:buClr>
                <a:srgbClr val="000000"/>
              </a:buClr>
              <a:buFont typeface="Arial"/>
              <a:buAutoNum type="romanUcPeriod"/>
            </a:pPr>
            <a:r>
              <a:rPr lang="en-US" sz="2000" b="0" dirty="0">
                <a:solidFill>
                  <a:srgbClr val="000000"/>
                </a:solidFill>
              </a:rPr>
              <a:t>Examine the </a:t>
            </a:r>
            <a:r>
              <a:rPr lang="en-US" sz="2000" dirty="0">
                <a:solidFill>
                  <a:srgbClr val="000000"/>
                </a:solidFill>
              </a:rPr>
              <a:t>temporal dynamics of patterns </a:t>
            </a:r>
            <a:r>
              <a:rPr lang="en-US" sz="2000" b="0" dirty="0">
                <a:solidFill>
                  <a:srgbClr val="000000"/>
                </a:solidFill>
              </a:rPr>
              <a:t>(annual to intra-seasonal scale)</a:t>
            </a:r>
          </a:p>
          <a:p>
            <a:pPr marL="399960" indent="-399960">
              <a:lnSpc>
                <a:spcPts val="2801"/>
              </a:lnSpc>
              <a:spcBef>
                <a:spcPts val="499"/>
              </a:spcBef>
              <a:buClr>
                <a:srgbClr val="000000"/>
              </a:buClr>
              <a:buFont typeface="Arial"/>
              <a:buAutoNum type="romanUcPeriod"/>
            </a:pPr>
            <a:r>
              <a:rPr lang="en-US" sz="2000" b="0" dirty="0">
                <a:solidFill>
                  <a:srgbClr val="000000"/>
                </a:solidFill>
              </a:rPr>
              <a:t>Identify </a:t>
            </a:r>
            <a:r>
              <a:rPr lang="en-US" sz="2000" dirty="0">
                <a:solidFill>
                  <a:srgbClr val="000000"/>
                </a:solidFill>
              </a:rPr>
              <a:t>pattern differences between </a:t>
            </a:r>
            <a:r>
              <a:rPr lang="en-US" sz="2000" b="0" dirty="0">
                <a:solidFill>
                  <a:srgbClr val="000000"/>
                </a:solidFill>
              </a:rPr>
              <a:t>stands</a:t>
            </a:r>
            <a:r>
              <a:rPr lang="en-US" sz="2000" dirty="0">
                <a:solidFill>
                  <a:srgbClr val="000000"/>
                </a:solidFill>
              </a:rPr>
              <a:t> </a:t>
            </a:r>
            <a:r>
              <a:rPr lang="en-US" sz="2000" b="0" dirty="0">
                <a:solidFill>
                  <a:srgbClr val="000000"/>
                </a:solidFill>
              </a:rPr>
              <a:t>of </a:t>
            </a:r>
            <a:r>
              <a:rPr lang="en-US" sz="2000" dirty="0">
                <a:solidFill>
                  <a:srgbClr val="000000"/>
                </a:solidFill>
              </a:rPr>
              <a:t>different species</a:t>
            </a:r>
          </a:p>
          <a:p>
            <a:pPr marL="399960" indent="-399960">
              <a:lnSpc>
                <a:spcPts val="2801"/>
              </a:lnSpc>
              <a:spcBef>
                <a:spcPts val="499"/>
              </a:spcBef>
              <a:buClr>
                <a:srgbClr val="000000"/>
              </a:buClr>
              <a:buFont typeface="Arial"/>
              <a:buAutoNum type="romanUcPeriod"/>
            </a:pPr>
            <a:endParaRPr lang="en-US" sz="2000" b="0" dirty="0">
              <a:solidFill>
                <a:srgbClr val="000000"/>
              </a:solidFill>
            </a:endParaRPr>
          </a:p>
          <a:p>
            <a:pPr>
              <a:lnSpc>
                <a:spcPts val="2801"/>
              </a:lnSpc>
              <a:spcBef>
                <a:spcPts val="499"/>
              </a:spcBef>
              <a:buClr>
                <a:srgbClr val="000000"/>
              </a:buClr>
            </a:pPr>
            <a:r>
              <a:rPr lang="en-US" sz="2000" b="0" dirty="0">
                <a:solidFill>
                  <a:srgbClr val="000000"/>
                </a:solidFill>
              </a:rPr>
              <a:t>→ Knowledge of patterns contributes to </a:t>
            </a:r>
            <a:r>
              <a:rPr lang="en-US" sz="2000" dirty="0">
                <a:solidFill>
                  <a:srgbClr val="000000"/>
                </a:solidFill>
              </a:rPr>
              <a:t>understanding of controls &amp; effects on dependent (eco)hydrological processes</a:t>
            </a:r>
          </a:p>
        </p:txBody>
      </p:sp>
      <p:sp>
        <p:nvSpPr>
          <p:cNvPr id="5" name="PlaceHolder 4"/>
          <p:cNvSpPr>
            <a:spLocks noGrp="1"/>
          </p:cNvSpPr>
          <p:nvPr>
            <p:ph type="ftr" idx="10"/>
          </p:nvPr>
        </p:nvSpPr>
        <p:spPr>
          <a:xfrm>
            <a:off x="2980800" y="6462000"/>
            <a:ext cx="6263280" cy="179280"/>
          </a:xfrm>
        </p:spPr>
        <p:txBody>
          <a:bodyPr/>
          <a:lstStyle/>
          <a:p>
            <a:r>
              <a:rPr lang="de-DE"/>
              <a:t>Dedden et al. | EGU 2026 – HS2.4.1 | 7. May 2026</a:t>
            </a:r>
            <a:endParaRPr dirty="0"/>
          </a:p>
        </p:txBody>
      </p:sp>
      <p:sp>
        <p:nvSpPr>
          <p:cNvPr id="6" name="PlaceHolder 5"/>
          <p:cNvSpPr>
            <a:spLocks noGrp="1"/>
          </p:cNvSpPr>
          <p:nvPr>
            <p:ph type="sldNum" idx="11"/>
          </p:nvPr>
        </p:nvSpPr>
        <p:spPr/>
        <p:txBody>
          <a:bodyPr/>
          <a:lstStyle/>
          <a:p>
            <a:fld id="{614B8232-1EFD-4D9F-BB88-F4EB7B7DB36D}" type="slidenum">
              <a:t>15</a:t>
            </a:fld>
            <a:endParaRPr/>
          </a:p>
        </p:txBody>
      </p:sp>
      <p:graphicFrame>
        <p:nvGraphicFramePr>
          <p:cNvPr id="7" name="Diagram 1">
            <a:extLst>
              <a:ext uri="{FF2B5EF4-FFF2-40B4-BE49-F238E27FC236}">
                <a16:creationId xmlns:a16="http://schemas.microsoft.com/office/drawing/2014/main" id="{5AEA032C-3A5A-42E0-ADE2-A12E076A05B2}"/>
              </a:ext>
            </a:extLst>
          </p:cNvPr>
          <p:cNvGraphicFramePr/>
          <p:nvPr>
            <p:extLst>
              <p:ext uri="{D42A27DB-BD31-4B8C-83A1-F6EECF244321}">
                <p14:modId xmlns:p14="http://schemas.microsoft.com/office/powerpoint/2010/main" val="3124467057"/>
              </p:ext>
            </p:extLst>
          </p:nvPr>
        </p:nvGraphicFramePr>
        <p:xfrm>
          <a:off x="442800" y="6099890"/>
          <a:ext cx="11412000" cy="21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Grafik 7"/>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390301" y="6359848"/>
            <a:ext cx="1180997" cy="383583"/>
          </a:xfrm>
          <a:prstGeom prst="rect">
            <a:avLst/>
          </a:prstGeom>
        </p:spPr>
      </p:pic>
      <p:sp>
        <p:nvSpPr>
          <p:cNvPr id="9" name="Interaktive Schaltfläche: Start 8">
            <a:hlinkClick r:id="rId9" action="ppaction://hlinksldjump" highlightClick="1"/>
          </p:cNvPr>
          <p:cNvSpPr/>
          <p:nvPr/>
        </p:nvSpPr>
        <p:spPr>
          <a:xfrm>
            <a:off x="11337410" y="5528820"/>
            <a:ext cx="532219" cy="527112"/>
          </a:xfrm>
          <a:prstGeom prst="actionButtonHom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b="1">
              <a:ln w="22225">
                <a:solidFill>
                  <a:schemeClr val="accent2"/>
                </a:solidFill>
                <a:prstDash val="solid"/>
              </a:ln>
              <a:solidFill>
                <a:schemeClr val="accent2">
                  <a:lumMod val="40000"/>
                  <a:lumOff val="60000"/>
                </a:schemeClr>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5">
            <a:extLst>
              <a:ext uri="{FF2B5EF4-FFF2-40B4-BE49-F238E27FC236}">
                <a16:creationId xmlns:a16="http://schemas.microsoft.com/office/drawing/2014/main" id="{BE941903-D9B7-4614-BBC2-AA6DE88564D9}"/>
              </a:ext>
            </a:extLst>
          </p:cNvPr>
          <p:cNvPicPr>
            <a:picLocks noChangeAspect="1"/>
          </p:cNvPicPr>
          <p:nvPr/>
        </p:nvPicPr>
        <p:blipFill>
          <a:blip r:embed="rId3"/>
          <a:stretch/>
        </p:blipFill>
        <p:spPr>
          <a:xfrm>
            <a:off x="442800" y="928196"/>
            <a:ext cx="6412680" cy="4928584"/>
          </a:xfrm>
          <a:prstGeom prst="rect">
            <a:avLst/>
          </a:prstGeom>
          <a:noFill/>
          <a:ln w="0">
            <a:noFill/>
          </a:ln>
        </p:spPr>
      </p:pic>
      <p:sp>
        <p:nvSpPr>
          <p:cNvPr id="177" name="PlaceHolder 1"/>
          <p:cNvSpPr>
            <a:spLocks noGrp="1"/>
          </p:cNvSpPr>
          <p:nvPr>
            <p:ph type="title"/>
          </p:nvPr>
        </p:nvSpPr>
        <p:spPr>
          <a:xfrm>
            <a:off x="442800" y="88560"/>
            <a:ext cx="9852120" cy="1008000"/>
          </a:xfrm>
          <a:prstGeom prst="rect">
            <a:avLst/>
          </a:prstGeom>
          <a:noFill/>
          <a:ln w="0">
            <a:noFill/>
          </a:ln>
        </p:spPr>
        <p:txBody>
          <a:bodyPr lIns="0" tIns="0" rIns="0" bIns="0" anchor="ctr">
            <a:noAutofit/>
          </a:bodyPr>
          <a:lstStyle/>
          <a:p>
            <a:r>
              <a:rPr lang="de-DE" dirty="0"/>
              <a:t>Soil moisture network</a:t>
            </a:r>
            <a:endParaRPr lang="en-US" sz="3200" b="1" u="none" strike="noStrike" dirty="0">
              <a:solidFill>
                <a:schemeClr val="accent1"/>
              </a:solidFill>
              <a:effectLst/>
              <a:uFillTx/>
              <a:latin typeface="Arial"/>
            </a:endParaRPr>
          </a:p>
        </p:txBody>
      </p:sp>
      <p:sp>
        <p:nvSpPr>
          <p:cNvPr id="5" name="PlaceHolder 4"/>
          <p:cNvSpPr>
            <a:spLocks noGrp="1"/>
          </p:cNvSpPr>
          <p:nvPr>
            <p:ph type="ftr" idx="10"/>
          </p:nvPr>
        </p:nvSpPr>
        <p:spPr>
          <a:xfrm>
            <a:off x="2980800" y="6462000"/>
            <a:ext cx="6263280" cy="179280"/>
          </a:xfrm>
        </p:spPr>
        <p:txBody>
          <a:bodyPr/>
          <a:lstStyle/>
          <a:p>
            <a:r>
              <a:rPr lang="de-DE" dirty="0" err="1"/>
              <a:t>Dedden</a:t>
            </a:r>
            <a:r>
              <a:rPr lang="de-DE" dirty="0"/>
              <a:t> et al. | EGU 2026 – HS2.4.1 | 7. May 2026</a:t>
            </a:r>
            <a:endParaRPr dirty="0"/>
          </a:p>
        </p:txBody>
      </p:sp>
      <p:sp>
        <p:nvSpPr>
          <p:cNvPr id="6" name="PlaceHolder 5"/>
          <p:cNvSpPr>
            <a:spLocks noGrp="1"/>
          </p:cNvSpPr>
          <p:nvPr>
            <p:ph type="sldNum" idx="11"/>
          </p:nvPr>
        </p:nvSpPr>
        <p:spPr/>
        <p:txBody>
          <a:bodyPr/>
          <a:lstStyle/>
          <a:p>
            <a:fld id="{798DEB57-9433-43D3-85DC-C0E546DCF8D0}" type="slidenum">
              <a:t>16</a:t>
            </a:fld>
            <a:endParaRPr/>
          </a:p>
        </p:txBody>
      </p:sp>
      <p:sp>
        <p:nvSpPr>
          <p:cNvPr id="11" name="Rectangle 10">
            <a:extLst>
              <a:ext uri="{FF2B5EF4-FFF2-40B4-BE49-F238E27FC236}">
                <a16:creationId xmlns:a16="http://schemas.microsoft.com/office/drawing/2014/main" id="{987A23ED-C825-43DC-9990-74E2059D0F99}"/>
              </a:ext>
            </a:extLst>
          </p:cNvPr>
          <p:cNvSpPr>
            <a:spLocks noChangeAspect="1"/>
          </p:cNvSpPr>
          <p:nvPr/>
        </p:nvSpPr>
        <p:spPr>
          <a:xfrm>
            <a:off x="2594344" y="783925"/>
            <a:ext cx="4315136" cy="413894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graphicFrame>
        <p:nvGraphicFramePr>
          <p:cNvPr id="9" name="Diagram 1">
            <a:extLst>
              <a:ext uri="{FF2B5EF4-FFF2-40B4-BE49-F238E27FC236}">
                <a16:creationId xmlns:a16="http://schemas.microsoft.com/office/drawing/2014/main" id="{5AEA032C-3A5A-42E0-ADE2-A12E076A05B2}"/>
              </a:ext>
            </a:extLst>
          </p:cNvPr>
          <p:cNvGraphicFramePr/>
          <p:nvPr>
            <p:extLst>
              <p:ext uri="{D42A27DB-BD31-4B8C-83A1-F6EECF244321}">
                <p14:modId xmlns:p14="http://schemas.microsoft.com/office/powerpoint/2010/main" val="4285087459"/>
              </p:ext>
            </p:extLst>
          </p:nvPr>
        </p:nvGraphicFramePr>
        <p:xfrm>
          <a:off x="442800" y="6099890"/>
          <a:ext cx="11412000" cy="216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Rechteck 1"/>
          <p:cNvSpPr/>
          <p:nvPr/>
        </p:nvSpPr>
        <p:spPr>
          <a:xfrm>
            <a:off x="2524125" y="928196"/>
            <a:ext cx="4676775" cy="4928583"/>
          </a:xfrm>
          <a:prstGeom prst="rect">
            <a:avLst/>
          </a:prstGeom>
          <a:solidFill>
            <a:srgbClr val="E2E8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Box 12">
            <a:extLst>
              <a:ext uri="{FF2B5EF4-FFF2-40B4-BE49-F238E27FC236}">
                <a16:creationId xmlns:a16="http://schemas.microsoft.com/office/drawing/2014/main" id="{E23BB030-9B76-4526-AE92-4CD9743DE17B}"/>
              </a:ext>
            </a:extLst>
          </p:cNvPr>
          <p:cNvSpPr txBox="1"/>
          <p:nvPr/>
        </p:nvSpPr>
        <p:spPr>
          <a:xfrm>
            <a:off x="2594344" y="930047"/>
            <a:ext cx="4606556" cy="4708981"/>
          </a:xfrm>
          <a:prstGeom prst="rect">
            <a:avLst/>
          </a:prstGeom>
          <a:noFill/>
        </p:spPr>
        <p:txBody>
          <a:bodyPr wrap="square" rtlCol="0">
            <a:spAutoFit/>
          </a:bodyPr>
          <a:lstStyle/>
          <a:p>
            <a:pPr algn="ctr"/>
            <a:r>
              <a:rPr lang="de-DE" sz="2000" b="1" dirty="0">
                <a:solidFill>
                  <a:schemeClr val="tx2"/>
                </a:solidFill>
              </a:rPr>
              <a:t>Site description</a:t>
            </a:r>
          </a:p>
          <a:p>
            <a:pPr algn="ctr"/>
            <a:endParaRPr lang="de-DE" sz="2000" dirty="0"/>
          </a:p>
          <a:p>
            <a:pPr marL="285750" indent="-285750">
              <a:buFont typeface="Arial" panose="020B0604020202020204" pitchFamily="34" charset="0"/>
              <a:buChar char="•"/>
            </a:pPr>
            <a:r>
              <a:rPr lang="en-US" sz="2000" dirty="0">
                <a:solidFill>
                  <a:schemeClr val="tx2"/>
                </a:solidFill>
              </a:rPr>
              <a:t>ECOSENSE forest research site </a:t>
            </a:r>
            <a:br>
              <a:rPr lang="en-US" sz="2000" dirty="0">
                <a:solidFill>
                  <a:schemeClr val="tx2"/>
                </a:solidFill>
              </a:rPr>
            </a:br>
            <a:r>
              <a:rPr lang="en-US" sz="2000" dirty="0">
                <a:solidFill>
                  <a:schemeClr val="tx2"/>
                </a:solidFill>
              </a:rPr>
              <a:t>(</a:t>
            </a:r>
            <a:r>
              <a:rPr lang="en-US" sz="2000" dirty="0" err="1">
                <a:solidFill>
                  <a:schemeClr val="tx2"/>
                </a:solidFill>
              </a:rPr>
              <a:t>Tesch</a:t>
            </a:r>
            <a:r>
              <a:rPr lang="en-US" sz="2000" dirty="0">
                <a:solidFill>
                  <a:schemeClr val="tx2"/>
                </a:solidFill>
              </a:rPr>
              <a:t> et al., 2025) located between </a:t>
            </a:r>
            <a:br>
              <a:rPr lang="en-US" sz="2000" dirty="0">
                <a:solidFill>
                  <a:schemeClr val="tx2"/>
                </a:solidFill>
              </a:rPr>
            </a:br>
            <a:r>
              <a:rPr lang="en-US" sz="2000" dirty="0">
                <a:solidFill>
                  <a:schemeClr val="tx2"/>
                </a:solidFill>
              </a:rPr>
              <a:t>the Upper Rhine Valley and the Black Forest in southwest Germany </a:t>
            </a:r>
            <a:br>
              <a:rPr lang="en-US" sz="2000" dirty="0">
                <a:solidFill>
                  <a:schemeClr val="tx2"/>
                </a:solidFill>
              </a:rPr>
            </a:br>
            <a:r>
              <a:rPr lang="en-US" sz="2000" dirty="0">
                <a:solidFill>
                  <a:schemeClr val="tx2"/>
                </a:solidFill>
              </a:rPr>
              <a:t>(48.2685° N, 7.8782° E)</a:t>
            </a:r>
          </a:p>
          <a:p>
            <a:endParaRPr lang="en-US" sz="2000" dirty="0">
              <a:solidFill>
                <a:schemeClr val="tx2"/>
              </a:solidFill>
            </a:endParaRPr>
          </a:p>
          <a:p>
            <a:pPr marL="285750" indent="-285750">
              <a:buFont typeface="Arial" panose="020B0604020202020204" pitchFamily="34" charset="0"/>
              <a:buChar char="•"/>
            </a:pPr>
            <a:r>
              <a:rPr lang="de-DE" sz="2000" dirty="0">
                <a:solidFill>
                  <a:schemeClr val="tx2"/>
                </a:solidFill>
              </a:rPr>
              <a:t>Beech-dominated mixed forest </a:t>
            </a:r>
            <a:br>
              <a:rPr lang="de-DE" sz="2000" dirty="0">
                <a:solidFill>
                  <a:schemeClr val="tx2"/>
                </a:solidFill>
              </a:rPr>
            </a:br>
            <a:r>
              <a:rPr lang="de-DE" sz="2000" dirty="0">
                <a:solidFill>
                  <a:schemeClr val="tx2"/>
                </a:solidFill>
              </a:rPr>
              <a:t>(trees of 60-80 yrs)</a:t>
            </a:r>
          </a:p>
          <a:p>
            <a:pPr marL="285750" indent="-285750">
              <a:buFont typeface="Arial" panose="020B0604020202020204" pitchFamily="34" charset="0"/>
              <a:buChar char="•"/>
            </a:pPr>
            <a:endParaRPr lang="de-DE" sz="2000" dirty="0">
              <a:solidFill>
                <a:schemeClr val="tx2"/>
              </a:solidFill>
            </a:endParaRPr>
          </a:p>
          <a:p>
            <a:pPr marL="285750" indent="-285750">
              <a:buFont typeface="Arial" panose="020B0604020202020204" pitchFamily="34" charset="0"/>
              <a:buChar char="•"/>
            </a:pPr>
            <a:r>
              <a:rPr lang="de-DE" sz="2000" dirty="0">
                <a:solidFill>
                  <a:schemeClr val="tx2"/>
                </a:solidFill>
              </a:rPr>
              <a:t>Elevation 490 m a.s.l.</a:t>
            </a:r>
          </a:p>
          <a:p>
            <a:endParaRPr lang="de-DE" sz="2000" dirty="0">
              <a:solidFill>
                <a:schemeClr val="tx2"/>
              </a:solidFill>
            </a:endParaRPr>
          </a:p>
          <a:p>
            <a:pPr marL="285750" indent="-285750">
              <a:buFont typeface="Arial" panose="020B0604020202020204" pitchFamily="34" charset="0"/>
              <a:buChar char="•"/>
            </a:pPr>
            <a:r>
              <a:rPr lang="de-DE" sz="2000" i="1" dirty="0">
                <a:solidFill>
                  <a:schemeClr val="tx2"/>
                </a:solidFill>
              </a:rPr>
              <a:t>Cbf </a:t>
            </a:r>
            <a:r>
              <a:rPr lang="de-DE" sz="2000" dirty="0">
                <a:solidFill>
                  <a:schemeClr val="tx2"/>
                </a:solidFill>
              </a:rPr>
              <a:t>climate with annual </a:t>
            </a:r>
            <a:r>
              <a:rPr lang="en-US" sz="2000" dirty="0" err="1">
                <a:solidFill>
                  <a:schemeClr val="tx2"/>
                </a:solidFill>
              </a:rPr>
              <a:t>P</a:t>
            </a:r>
            <a:r>
              <a:rPr lang="en-US" sz="2000" baseline="-25000" dirty="0" err="1">
                <a:solidFill>
                  <a:schemeClr val="tx2"/>
                </a:solidFill>
              </a:rPr>
              <a:t>mean</a:t>
            </a:r>
            <a:r>
              <a:rPr lang="de-DE" sz="2000" dirty="0">
                <a:solidFill>
                  <a:schemeClr val="tx2"/>
                </a:solidFill>
              </a:rPr>
              <a:t>= 911 mm &amp; </a:t>
            </a:r>
            <a:r>
              <a:rPr lang="en-US" sz="2000" dirty="0" err="1">
                <a:solidFill>
                  <a:schemeClr val="tx2"/>
                </a:solidFill>
              </a:rPr>
              <a:t>T</a:t>
            </a:r>
            <a:r>
              <a:rPr lang="en-US" sz="2000" baseline="-25000" dirty="0" err="1">
                <a:solidFill>
                  <a:schemeClr val="tx2"/>
                </a:solidFill>
              </a:rPr>
              <a:t>mean</a:t>
            </a:r>
            <a:r>
              <a:rPr lang="en-US" sz="2000" baseline="-25000" dirty="0">
                <a:solidFill>
                  <a:schemeClr val="tx2"/>
                </a:solidFill>
              </a:rPr>
              <a:t> </a:t>
            </a:r>
            <a:r>
              <a:rPr lang="de-DE" sz="2000" dirty="0">
                <a:solidFill>
                  <a:schemeClr val="tx2"/>
                </a:solidFill>
              </a:rPr>
              <a:t>=</a:t>
            </a:r>
            <a:r>
              <a:rPr lang="de-DE" sz="2000" dirty="0" smtClean="0">
                <a:solidFill>
                  <a:schemeClr val="tx2"/>
                </a:solidFill>
              </a:rPr>
              <a:t>10.2°C</a:t>
            </a:r>
          </a:p>
        </p:txBody>
      </p:sp>
      <p:pic>
        <p:nvPicPr>
          <p:cNvPr id="10" name="Grafik 9"/>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390301" y="6359848"/>
            <a:ext cx="1180997" cy="383583"/>
          </a:xfrm>
          <a:prstGeom prst="rect">
            <a:avLst/>
          </a:prstGeom>
        </p:spPr>
      </p:pic>
      <p:sp>
        <p:nvSpPr>
          <p:cNvPr id="14" name="Interaktive Schaltfläche: Start 13">
            <a:hlinkClick r:id="rId10" action="ppaction://hlinksldjump" highlightClick="1"/>
          </p:cNvPr>
          <p:cNvSpPr/>
          <p:nvPr/>
        </p:nvSpPr>
        <p:spPr>
          <a:xfrm>
            <a:off x="11337410" y="5528820"/>
            <a:ext cx="532219" cy="527112"/>
          </a:xfrm>
          <a:prstGeom prst="actionButtonHom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4051009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PlaceHolder 1"/>
          <p:cNvSpPr>
            <a:spLocks noGrp="1"/>
          </p:cNvSpPr>
          <p:nvPr>
            <p:ph type="title"/>
          </p:nvPr>
        </p:nvSpPr>
        <p:spPr>
          <a:xfrm>
            <a:off x="442800" y="88560"/>
            <a:ext cx="9852120" cy="1008000"/>
          </a:xfrm>
          <a:prstGeom prst="rect">
            <a:avLst/>
          </a:prstGeom>
          <a:noFill/>
          <a:ln w="0">
            <a:noFill/>
          </a:ln>
        </p:spPr>
        <p:txBody>
          <a:bodyPr lIns="0" tIns="0" rIns="0" bIns="0" anchor="ctr">
            <a:noAutofit/>
          </a:bodyPr>
          <a:lstStyle/>
          <a:p>
            <a:r>
              <a:rPr lang="de-DE" dirty="0"/>
              <a:t>Soil moisture network</a:t>
            </a:r>
            <a:endParaRPr lang="en-US" sz="3200" b="1" u="none" strike="noStrike" dirty="0">
              <a:solidFill>
                <a:schemeClr val="accent1"/>
              </a:solidFill>
              <a:effectLst/>
              <a:uFillTx/>
              <a:latin typeface="Arial"/>
            </a:endParaRPr>
          </a:p>
        </p:txBody>
      </p:sp>
      <p:sp>
        <p:nvSpPr>
          <p:cNvPr id="179" name="PlaceHolder 3"/>
          <p:cNvSpPr>
            <a:spLocks noGrp="1"/>
          </p:cNvSpPr>
          <p:nvPr>
            <p:ph/>
          </p:nvPr>
        </p:nvSpPr>
        <p:spPr>
          <a:xfrm>
            <a:off x="7647818" y="928196"/>
            <a:ext cx="3385440" cy="4831200"/>
          </a:xfrm>
          <a:prstGeom prst="rect">
            <a:avLst/>
          </a:prstGeom>
          <a:noFill/>
          <a:ln w="0">
            <a:noFill/>
          </a:ln>
        </p:spPr>
        <p:txBody>
          <a:bodyPr lIns="0" tIns="0" rIns="0" bIns="0" anchor="t">
            <a:noAutofit/>
          </a:bodyPr>
          <a:lstStyle/>
          <a:p>
            <a:pPr>
              <a:lnSpc>
                <a:spcPts val="2801"/>
              </a:lnSpc>
              <a:spcBef>
                <a:spcPts val="499"/>
              </a:spcBef>
            </a:pPr>
            <a:r>
              <a:rPr lang="en-US" sz="2000" dirty="0">
                <a:solidFill>
                  <a:srgbClr val="000000"/>
                </a:solidFill>
              </a:rPr>
              <a:t>4 plots</a:t>
            </a:r>
          </a:p>
          <a:p>
            <a:pPr marL="540000" lvl="1" indent="-216000" algn="l" defTabSz="914400">
              <a:lnSpc>
                <a:spcPct val="100000"/>
              </a:lnSpc>
              <a:spcBef>
                <a:spcPts val="499"/>
              </a:spcBef>
              <a:buClr>
                <a:srgbClr val="000000"/>
              </a:buClr>
              <a:buFont typeface="Arial"/>
              <a:buChar char="•"/>
              <a:tabLst>
                <a:tab pos="0" algn="l"/>
              </a:tabLst>
            </a:pPr>
            <a:r>
              <a:rPr lang="en-US" sz="2000" b="0" u="none" strike="noStrike" dirty="0">
                <a:solidFill>
                  <a:srgbClr val="000000"/>
                </a:solidFill>
                <a:effectLst/>
                <a:uFillTx/>
                <a:latin typeface="Arial"/>
              </a:rPr>
              <a:t>Mixed Beech &amp; </a:t>
            </a:r>
            <a:r>
              <a:rPr lang="en-US" sz="2000" dirty="0"/>
              <a:t/>
            </a:r>
            <a:br>
              <a:rPr lang="en-US" sz="2000" dirty="0"/>
            </a:br>
            <a:r>
              <a:rPr lang="en-US" sz="2000" b="0" u="none" strike="noStrike" dirty="0">
                <a:solidFill>
                  <a:srgbClr val="000000"/>
                </a:solidFill>
                <a:effectLst/>
                <a:uFillTx/>
                <a:latin typeface="Arial"/>
              </a:rPr>
              <a:t>Douglas fir (A)</a:t>
            </a:r>
          </a:p>
          <a:p>
            <a:pPr marL="540000" lvl="1" indent="-216000" algn="l" defTabSz="914400">
              <a:lnSpc>
                <a:spcPct val="100000"/>
              </a:lnSpc>
              <a:spcBef>
                <a:spcPts val="499"/>
              </a:spcBef>
              <a:buClr>
                <a:srgbClr val="000000"/>
              </a:buClr>
              <a:buFont typeface="Arial"/>
              <a:buChar char="•"/>
              <a:tabLst>
                <a:tab pos="0" algn="l"/>
              </a:tabLst>
            </a:pPr>
            <a:r>
              <a:rPr lang="en-US" sz="2000" b="0" u="none" strike="noStrike" dirty="0">
                <a:solidFill>
                  <a:srgbClr val="000000"/>
                </a:solidFill>
                <a:effectLst/>
                <a:uFillTx/>
                <a:latin typeface="Arial"/>
              </a:rPr>
              <a:t>Douglas fir (B)</a:t>
            </a:r>
          </a:p>
          <a:p>
            <a:pPr marL="540000" lvl="1" indent="-216000" algn="l" defTabSz="914400">
              <a:lnSpc>
                <a:spcPct val="100000"/>
              </a:lnSpc>
              <a:spcBef>
                <a:spcPts val="499"/>
              </a:spcBef>
              <a:buClr>
                <a:srgbClr val="000000"/>
              </a:buClr>
              <a:buFont typeface="Arial"/>
              <a:buChar char="•"/>
              <a:tabLst>
                <a:tab pos="0" algn="l"/>
              </a:tabLst>
            </a:pPr>
            <a:r>
              <a:rPr lang="en-US" sz="2000" b="0" u="none" strike="noStrike" dirty="0">
                <a:solidFill>
                  <a:srgbClr val="000000"/>
                </a:solidFill>
                <a:effectLst/>
                <a:uFillTx/>
                <a:latin typeface="Arial"/>
              </a:rPr>
              <a:t>Beech (C)</a:t>
            </a:r>
          </a:p>
          <a:p>
            <a:pPr marL="540000" lvl="1" indent="-216000" algn="l" defTabSz="914400">
              <a:lnSpc>
                <a:spcPct val="100000"/>
              </a:lnSpc>
              <a:spcBef>
                <a:spcPts val="499"/>
              </a:spcBef>
              <a:buClr>
                <a:srgbClr val="000000"/>
              </a:buClr>
              <a:buFont typeface="Arial"/>
              <a:buChar char="•"/>
              <a:tabLst>
                <a:tab pos="0" algn="l"/>
              </a:tabLst>
            </a:pPr>
            <a:r>
              <a:rPr lang="en-US" sz="2000" b="0" u="none" strike="noStrike" dirty="0">
                <a:solidFill>
                  <a:srgbClr val="000000"/>
                </a:solidFill>
                <a:effectLst/>
                <a:uFillTx/>
                <a:latin typeface="Arial"/>
              </a:rPr>
              <a:t>Silver fir (D)</a:t>
            </a:r>
          </a:p>
          <a:p>
            <a:pPr>
              <a:lnSpc>
                <a:spcPts val="2801"/>
              </a:lnSpc>
              <a:spcBef>
                <a:spcPts val="499"/>
              </a:spcBef>
            </a:pPr>
            <a:endParaRPr lang="en-US" sz="2000" b="0" dirty="0">
              <a:solidFill>
                <a:srgbClr val="000000"/>
              </a:solidFill>
            </a:endParaRPr>
          </a:p>
          <a:p>
            <a:pPr>
              <a:lnSpc>
                <a:spcPts val="2801"/>
              </a:lnSpc>
              <a:spcBef>
                <a:spcPts val="499"/>
              </a:spcBef>
            </a:pPr>
            <a:r>
              <a:rPr lang="en-US" sz="2000" dirty="0">
                <a:solidFill>
                  <a:srgbClr val="000000"/>
                </a:solidFill>
              </a:rPr>
              <a:t>400 sensors </a:t>
            </a:r>
            <a:r>
              <a:rPr lang="en-US" sz="2000" b="0" dirty="0">
                <a:solidFill>
                  <a:srgbClr val="000000"/>
                </a:solidFill>
              </a:rPr>
              <a:t>at </a:t>
            </a:r>
            <a:r>
              <a:rPr lang="en-US" sz="2000" dirty="0">
                <a:solidFill>
                  <a:srgbClr val="000000"/>
                </a:solidFill>
              </a:rPr>
              <a:t>12 cm depth </a:t>
            </a:r>
            <a:r>
              <a:rPr lang="en-US" sz="2000" b="0" dirty="0">
                <a:solidFill>
                  <a:srgbClr val="000000"/>
                </a:solidFill>
              </a:rPr>
              <a:t>in a</a:t>
            </a:r>
            <a:r>
              <a:rPr lang="en-US" sz="2000" dirty="0">
                <a:solidFill>
                  <a:srgbClr val="000000"/>
                </a:solidFill>
              </a:rPr>
              <a:t> tree-centered</a:t>
            </a:r>
            <a:r>
              <a:rPr lang="en-US" sz="2000" b="0" dirty="0">
                <a:solidFill>
                  <a:srgbClr val="000000"/>
                </a:solidFill>
              </a:rPr>
              <a:t> monitoring network design</a:t>
            </a:r>
          </a:p>
          <a:p>
            <a:pPr>
              <a:lnSpc>
                <a:spcPts val="2801"/>
              </a:lnSpc>
              <a:spcBef>
                <a:spcPts val="499"/>
              </a:spcBef>
            </a:pPr>
            <a:r>
              <a:rPr lang="en-US" sz="2000" b="0" dirty="0">
                <a:solidFill>
                  <a:srgbClr val="000000"/>
                </a:solidFill>
              </a:rPr>
              <a:t>Ongoing measurements from </a:t>
            </a:r>
            <a:br>
              <a:rPr lang="en-US" sz="2000" b="0" dirty="0">
                <a:solidFill>
                  <a:srgbClr val="000000"/>
                </a:solidFill>
              </a:rPr>
            </a:br>
            <a:r>
              <a:rPr lang="en-US" sz="2000" b="0" dirty="0">
                <a:solidFill>
                  <a:srgbClr val="000000"/>
                </a:solidFill>
              </a:rPr>
              <a:t>September 2023 at 15-min intervals</a:t>
            </a:r>
          </a:p>
        </p:txBody>
      </p:sp>
      <p:grpSp>
        <p:nvGrpSpPr>
          <p:cNvPr id="180" name="Group 16"/>
          <p:cNvGrpSpPr/>
          <p:nvPr/>
        </p:nvGrpSpPr>
        <p:grpSpPr>
          <a:xfrm>
            <a:off x="7139858" y="1057076"/>
            <a:ext cx="507960" cy="4086424"/>
            <a:chOff x="7692120" y="1173600"/>
            <a:chExt cx="507240" cy="3916800"/>
          </a:xfrm>
        </p:grpSpPr>
        <p:pic>
          <p:nvPicPr>
            <p:cNvPr id="181" name="Picture 8"/>
            <p:cNvPicPr/>
            <p:nvPr/>
          </p:nvPicPr>
          <p:blipFill>
            <a:blip r:embed="rId3"/>
            <a:srcRect l="13296" t="19093" r="6914" b="12375"/>
            <a:stretch/>
          </p:blipFill>
          <p:spPr>
            <a:xfrm>
              <a:off x="7692120" y="3604680"/>
              <a:ext cx="507240" cy="292680"/>
            </a:xfrm>
            <a:prstGeom prst="rect">
              <a:avLst/>
            </a:prstGeom>
            <a:noFill/>
            <a:ln w="0">
              <a:noFill/>
            </a:ln>
          </p:spPr>
        </p:pic>
        <p:pic>
          <p:nvPicPr>
            <p:cNvPr id="182" name="Picture 11"/>
            <p:cNvPicPr/>
            <p:nvPr/>
          </p:nvPicPr>
          <p:blipFill>
            <a:blip r:embed="rId3"/>
            <a:srcRect l="13296" t="19093" r="6914" b="12375"/>
            <a:stretch/>
          </p:blipFill>
          <p:spPr>
            <a:xfrm>
              <a:off x="7692120" y="4797720"/>
              <a:ext cx="507240" cy="292680"/>
            </a:xfrm>
            <a:prstGeom prst="rect">
              <a:avLst/>
            </a:prstGeom>
            <a:noFill/>
            <a:ln w="0">
              <a:noFill/>
            </a:ln>
          </p:spPr>
        </p:pic>
        <p:pic>
          <p:nvPicPr>
            <p:cNvPr id="183" name="Picture 13"/>
            <p:cNvPicPr/>
            <p:nvPr/>
          </p:nvPicPr>
          <p:blipFill>
            <a:blip r:embed="rId3"/>
            <a:srcRect l="13296" t="19093" r="6914" b="12375"/>
            <a:stretch/>
          </p:blipFill>
          <p:spPr>
            <a:xfrm>
              <a:off x="7692120" y="1173600"/>
              <a:ext cx="507240" cy="292680"/>
            </a:xfrm>
            <a:prstGeom prst="rect">
              <a:avLst/>
            </a:prstGeom>
            <a:noFill/>
            <a:ln w="0">
              <a:noFill/>
            </a:ln>
          </p:spPr>
        </p:pic>
      </p:grpSp>
      <p:sp>
        <p:nvSpPr>
          <p:cNvPr id="5" name="PlaceHolder 4"/>
          <p:cNvSpPr>
            <a:spLocks noGrp="1"/>
          </p:cNvSpPr>
          <p:nvPr>
            <p:ph type="ftr" idx="10"/>
          </p:nvPr>
        </p:nvSpPr>
        <p:spPr>
          <a:xfrm>
            <a:off x="2980800" y="6462000"/>
            <a:ext cx="6263280" cy="179280"/>
          </a:xfrm>
        </p:spPr>
        <p:txBody>
          <a:bodyPr/>
          <a:lstStyle/>
          <a:p>
            <a:r>
              <a:rPr lang="de-DE"/>
              <a:t>Dedden et al. | EGU 2026 – HS2.4.1 | 7. May 2026</a:t>
            </a:r>
            <a:endParaRPr dirty="0"/>
          </a:p>
        </p:txBody>
      </p:sp>
      <p:sp>
        <p:nvSpPr>
          <p:cNvPr id="6" name="PlaceHolder 5"/>
          <p:cNvSpPr>
            <a:spLocks noGrp="1"/>
          </p:cNvSpPr>
          <p:nvPr>
            <p:ph type="sldNum" idx="11"/>
          </p:nvPr>
        </p:nvSpPr>
        <p:spPr/>
        <p:txBody>
          <a:bodyPr/>
          <a:lstStyle/>
          <a:p>
            <a:fld id="{798DEB57-9433-43D3-85DC-C0E546DCF8D0}" type="slidenum">
              <a:t>17</a:t>
            </a:fld>
            <a:endParaRPr/>
          </a:p>
        </p:txBody>
      </p:sp>
      <p:pic>
        <p:nvPicPr>
          <p:cNvPr id="13" name="Picture 15">
            <a:extLst>
              <a:ext uri="{FF2B5EF4-FFF2-40B4-BE49-F238E27FC236}">
                <a16:creationId xmlns:a16="http://schemas.microsoft.com/office/drawing/2014/main" id="{D4B92927-314D-4D42-837F-A45EF5806ADA}"/>
              </a:ext>
            </a:extLst>
          </p:cNvPr>
          <p:cNvPicPr>
            <a:picLocks noChangeAspect="1"/>
          </p:cNvPicPr>
          <p:nvPr/>
        </p:nvPicPr>
        <p:blipFill>
          <a:blip r:embed="rId4"/>
          <a:stretch/>
        </p:blipFill>
        <p:spPr>
          <a:xfrm>
            <a:off x="442800" y="928196"/>
            <a:ext cx="6412680" cy="4928584"/>
          </a:xfrm>
          <a:prstGeom prst="rect">
            <a:avLst/>
          </a:prstGeom>
          <a:noFill/>
          <a:ln w="0">
            <a:noFill/>
          </a:ln>
        </p:spPr>
      </p:pic>
      <p:grpSp>
        <p:nvGrpSpPr>
          <p:cNvPr id="12" name="Group 11">
            <a:extLst>
              <a:ext uri="{FF2B5EF4-FFF2-40B4-BE49-F238E27FC236}">
                <a16:creationId xmlns:a16="http://schemas.microsoft.com/office/drawing/2014/main" id="{653DBE3C-03C2-4D96-BE3F-71A7B3A59D16}"/>
              </a:ext>
            </a:extLst>
          </p:cNvPr>
          <p:cNvGrpSpPr/>
          <p:nvPr/>
        </p:nvGrpSpPr>
        <p:grpSpPr>
          <a:xfrm>
            <a:off x="2597983" y="2283334"/>
            <a:ext cx="2498866" cy="2413129"/>
            <a:chOff x="2711104" y="2730832"/>
            <a:chExt cx="2498866" cy="2413129"/>
          </a:xfrm>
        </p:grpSpPr>
        <p:pic>
          <p:nvPicPr>
            <p:cNvPr id="14" name="Picture 13">
              <a:extLst>
                <a:ext uri="{FF2B5EF4-FFF2-40B4-BE49-F238E27FC236}">
                  <a16:creationId xmlns:a16="http://schemas.microsoft.com/office/drawing/2014/main" id="{1594EE30-8512-4A75-ADC7-6C49A0AE6C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950508" y="4740108"/>
              <a:ext cx="259462" cy="403853"/>
            </a:xfrm>
            <a:prstGeom prst="rect">
              <a:avLst/>
            </a:prstGeom>
          </p:spPr>
        </p:pic>
        <p:pic>
          <p:nvPicPr>
            <p:cNvPr id="16" name="Picture 15">
              <a:extLst>
                <a:ext uri="{FF2B5EF4-FFF2-40B4-BE49-F238E27FC236}">
                  <a16:creationId xmlns:a16="http://schemas.microsoft.com/office/drawing/2014/main" id="{9B4BDB41-EC4E-4B4E-8386-EA70804B8D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711104" y="4743981"/>
              <a:ext cx="269696" cy="399980"/>
            </a:xfrm>
            <a:prstGeom prst="rect">
              <a:avLst/>
            </a:prstGeom>
          </p:spPr>
        </p:pic>
        <p:pic>
          <p:nvPicPr>
            <p:cNvPr id="17" name="Picture 16">
              <a:extLst>
                <a:ext uri="{FF2B5EF4-FFF2-40B4-BE49-F238E27FC236}">
                  <a16:creationId xmlns:a16="http://schemas.microsoft.com/office/drawing/2014/main" id="{52E26FCA-291D-4495-8E82-5B44E48E925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950508" y="2730832"/>
              <a:ext cx="259462" cy="403853"/>
            </a:xfrm>
            <a:prstGeom prst="rect">
              <a:avLst/>
            </a:prstGeom>
          </p:spPr>
        </p:pic>
        <p:pic>
          <p:nvPicPr>
            <p:cNvPr id="18" name="Picture 17">
              <a:extLst>
                <a:ext uri="{FF2B5EF4-FFF2-40B4-BE49-F238E27FC236}">
                  <a16:creationId xmlns:a16="http://schemas.microsoft.com/office/drawing/2014/main" id="{533FD7D1-7141-4115-BE39-B9AFD460588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2711104" y="2730832"/>
              <a:ext cx="368724" cy="437600"/>
            </a:xfrm>
            <a:prstGeom prst="rect">
              <a:avLst/>
            </a:prstGeom>
          </p:spPr>
        </p:pic>
      </p:grpSp>
      <p:graphicFrame>
        <p:nvGraphicFramePr>
          <p:cNvPr id="24" name="Diagram 1">
            <a:extLst>
              <a:ext uri="{FF2B5EF4-FFF2-40B4-BE49-F238E27FC236}">
                <a16:creationId xmlns:a16="http://schemas.microsoft.com/office/drawing/2014/main" id="{5AEA032C-3A5A-42E0-ADE2-A12E076A05B2}"/>
              </a:ext>
            </a:extLst>
          </p:cNvPr>
          <p:cNvGraphicFramePr/>
          <p:nvPr>
            <p:extLst>
              <p:ext uri="{D42A27DB-BD31-4B8C-83A1-F6EECF244321}">
                <p14:modId xmlns:p14="http://schemas.microsoft.com/office/powerpoint/2010/main" val="2097144375"/>
              </p:ext>
            </p:extLst>
          </p:nvPr>
        </p:nvGraphicFramePr>
        <p:xfrm>
          <a:off x="442800" y="6099890"/>
          <a:ext cx="11412000" cy="2160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19" name="Grafik 18"/>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2390301" y="6359848"/>
            <a:ext cx="1180997" cy="383583"/>
          </a:xfrm>
          <a:prstGeom prst="rect">
            <a:avLst/>
          </a:prstGeom>
        </p:spPr>
      </p:pic>
      <p:sp>
        <p:nvSpPr>
          <p:cNvPr id="20" name="Interaktive Schaltfläche: Start 19">
            <a:hlinkClick r:id="rId15" action="ppaction://hlinksldjump" highlightClick="1"/>
          </p:cNvPr>
          <p:cNvSpPr/>
          <p:nvPr/>
        </p:nvSpPr>
        <p:spPr>
          <a:xfrm>
            <a:off x="11337410" y="5528820"/>
            <a:ext cx="532219" cy="527112"/>
          </a:xfrm>
          <a:prstGeom prst="actionButtonHom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40876573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PlaceHolder 1"/>
          <p:cNvSpPr>
            <a:spLocks noGrp="1"/>
          </p:cNvSpPr>
          <p:nvPr>
            <p:ph type="title"/>
          </p:nvPr>
        </p:nvSpPr>
        <p:spPr>
          <a:xfrm>
            <a:off x="442800" y="88560"/>
            <a:ext cx="9852120" cy="1008000"/>
          </a:xfrm>
          <a:prstGeom prst="rect">
            <a:avLst/>
          </a:prstGeom>
          <a:noFill/>
          <a:ln w="0">
            <a:noFill/>
          </a:ln>
        </p:spPr>
        <p:txBody>
          <a:bodyPr lIns="0" tIns="0" rIns="0" bIns="0" anchor="ctr">
            <a:noAutofit/>
          </a:bodyPr>
          <a:lstStyle/>
          <a:p>
            <a:r>
              <a:rPr lang="de-DE" dirty="0"/>
              <a:t>Soil moisture network</a:t>
            </a:r>
            <a:endParaRPr lang="en-US" sz="3200" b="1" u="none" strike="noStrike" dirty="0">
              <a:solidFill>
                <a:schemeClr val="accent1"/>
              </a:solidFill>
              <a:effectLst/>
              <a:uFillTx/>
              <a:latin typeface="Arial"/>
            </a:endParaRPr>
          </a:p>
        </p:txBody>
      </p:sp>
      <p:sp>
        <p:nvSpPr>
          <p:cNvPr id="188" name="PlaceHolder 3"/>
          <p:cNvSpPr>
            <a:spLocks noGrp="1"/>
          </p:cNvSpPr>
          <p:nvPr>
            <p:ph/>
          </p:nvPr>
        </p:nvSpPr>
        <p:spPr>
          <a:xfrm>
            <a:off x="6142958" y="949414"/>
            <a:ext cx="5280922" cy="2297678"/>
          </a:xfrm>
          <a:prstGeom prst="rect">
            <a:avLst/>
          </a:prstGeom>
          <a:noFill/>
          <a:ln w="0">
            <a:noFill/>
          </a:ln>
        </p:spPr>
        <p:txBody>
          <a:bodyPr lIns="0" tIns="0" rIns="0" bIns="0" anchor="t">
            <a:noAutofit/>
          </a:bodyPr>
          <a:lstStyle/>
          <a:p>
            <a:pPr marL="285750" indent="-285750">
              <a:lnSpc>
                <a:spcPts val="2801"/>
              </a:lnSpc>
              <a:spcBef>
                <a:spcPts val="499"/>
              </a:spcBef>
              <a:buFont typeface="Arial" panose="020B0604020202020204" pitchFamily="34" charset="0"/>
              <a:buChar char="•"/>
            </a:pPr>
            <a:r>
              <a:rPr lang="en-US" sz="2000" b="0" dirty="0">
                <a:solidFill>
                  <a:srgbClr val="000000"/>
                </a:solidFill>
              </a:rPr>
              <a:t>Tree-centered network design</a:t>
            </a:r>
          </a:p>
          <a:p>
            <a:pPr marL="285750" indent="-285750">
              <a:lnSpc>
                <a:spcPts val="2801"/>
              </a:lnSpc>
              <a:spcBef>
                <a:spcPts val="499"/>
              </a:spcBef>
              <a:buFont typeface="Arial" panose="020B0604020202020204" pitchFamily="34" charset="0"/>
              <a:buChar char="•"/>
            </a:pPr>
            <a:r>
              <a:rPr lang="en-US" sz="2000" dirty="0">
                <a:solidFill>
                  <a:srgbClr val="000000"/>
                </a:solidFill>
              </a:rPr>
              <a:t>Isolated observation of vegetation influence </a:t>
            </a:r>
            <a:r>
              <a:rPr lang="en-US" sz="2000" b="0" dirty="0">
                <a:solidFill>
                  <a:srgbClr val="000000"/>
                </a:solidFill>
              </a:rPr>
              <a:t>due to comparable site conditions</a:t>
            </a:r>
          </a:p>
          <a:p>
            <a:pPr marL="285750" indent="-285750">
              <a:lnSpc>
                <a:spcPts val="2801"/>
              </a:lnSpc>
              <a:spcBef>
                <a:spcPts val="499"/>
              </a:spcBef>
              <a:buFont typeface="Arial" panose="020B0604020202020204" pitchFamily="34" charset="0"/>
              <a:buChar char="•"/>
            </a:pPr>
            <a:r>
              <a:rPr lang="en-US" sz="2000" b="0" dirty="0">
                <a:solidFill>
                  <a:srgbClr val="000000"/>
                </a:solidFill>
              </a:rPr>
              <a:t>Observation of </a:t>
            </a:r>
            <a:r>
              <a:rPr lang="en-US" sz="2000" dirty="0">
                <a:solidFill>
                  <a:srgbClr val="000000"/>
                </a:solidFill>
              </a:rPr>
              <a:t>species-specific differences </a:t>
            </a:r>
            <a:r>
              <a:rPr lang="en-US" sz="2000" b="0" dirty="0">
                <a:solidFill>
                  <a:srgbClr val="000000"/>
                </a:solidFill>
              </a:rPr>
              <a:t>with four plots</a:t>
            </a:r>
            <a:endParaRPr lang="en-US" sz="2000" b="0" u="none" strike="noStrike" dirty="0">
              <a:solidFill>
                <a:srgbClr val="000000"/>
              </a:solidFill>
              <a:effectLst/>
              <a:uFillTx/>
            </a:endParaRPr>
          </a:p>
        </p:txBody>
      </p:sp>
      <p:pic>
        <p:nvPicPr>
          <p:cNvPr id="191" name="Picture 15"/>
          <p:cNvPicPr/>
          <p:nvPr/>
        </p:nvPicPr>
        <p:blipFill>
          <a:blip r:embed="rId3"/>
          <a:srcRect l="33152" b="19367"/>
          <a:stretch/>
        </p:blipFill>
        <p:spPr>
          <a:xfrm>
            <a:off x="538081" y="938340"/>
            <a:ext cx="5373720" cy="4981320"/>
          </a:xfrm>
          <a:prstGeom prst="rect">
            <a:avLst/>
          </a:prstGeom>
          <a:noFill/>
          <a:ln w="0">
            <a:noFill/>
          </a:ln>
        </p:spPr>
      </p:pic>
      <p:cxnSp>
        <p:nvCxnSpPr>
          <p:cNvPr id="193" name="Straight Connector 7"/>
          <p:cNvCxnSpPr/>
          <p:nvPr/>
        </p:nvCxnSpPr>
        <p:spPr>
          <a:xfrm>
            <a:off x="3997620" y="1719900"/>
            <a:ext cx="720" cy="588960"/>
          </a:xfrm>
          <a:prstGeom prst="straightConnector1">
            <a:avLst/>
          </a:prstGeom>
          <a:ln w="28575">
            <a:solidFill>
              <a:srgbClr val="677286"/>
            </a:solidFill>
            <a:round/>
            <a:headEnd type="arrow" w="med" len="med"/>
            <a:tailEnd type="arrow" w="med" len="med"/>
          </a:ln>
        </p:spPr>
      </p:cxnSp>
      <p:cxnSp>
        <p:nvCxnSpPr>
          <p:cNvPr id="194" name="Straight Connector 14"/>
          <p:cNvCxnSpPr/>
          <p:nvPr/>
        </p:nvCxnSpPr>
        <p:spPr>
          <a:xfrm flipH="1">
            <a:off x="3702960" y="2006820"/>
            <a:ext cx="589320" cy="720"/>
          </a:xfrm>
          <a:prstGeom prst="straightConnector1">
            <a:avLst/>
          </a:prstGeom>
          <a:ln w="28575">
            <a:solidFill>
              <a:srgbClr val="677286"/>
            </a:solidFill>
            <a:round/>
            <a:headEnd type="arrow" w="med" len="med"/>
            <a:tailEnd type="arrow" w="med" len="med"/>
          </a:ln>
        </p:spPr>
      </p:cxnSp>
      <p:sp>
        <p:nvSpPr>
          <p:cNvPr id="5" name="PlaceHolder 4"/>
          <p:cNvSpPr>
            <a:spLocks noGrp="1"/>
          </p:cNvSpPr>
          <p:nvPr>
            <p:ph type="ftr" idx="10"/>
          </p:nvPr>
        </p:nvSpPr>
        <p:spPr/>
        <p:txBody>
          <a:bodyPr/>
          <a:lstStyle/>
          <a:p>
            <a:r>
              <a:rPr lang="de-DE"/>
              <a:t>Dedden et al. | EGU 2026 – HS2.4.1 | 7. May 2026</a:t>
            </a:r>
            <a:endParaRPr/>
          </a:p>
        </p:txBody>
      </p:sp>
      <p:sp>
        <p:nvSpPr>
          <p:cNvPr id="6" name="PlaceHolder 5"/>
          <p:cNvSpPr>
            <a:spLocks noGrp="1"/>
          </p:cNvSpPr>
          <p:nvPr>
            <p:ph type="sldNum" idx="11"/>
          </p:nvPr>
        </p:nvSpPr>
        <p:spPr/>
        <p:txBody>
          <a:bodyPr/>
          <a:lstStyle/>
          <a:p>
            <a:fld id="{F296FE24-81E4-4172-BF1C-ECDE9F69FA68}" type="slidenum">
              <a:t>18</a:t>
            </a:fld>
            <a:endParaRPr/>
          </a:p>
        </p:txBody>
      </p:sp>
      <p:pic>
        <p:nvPicPr>
          <p:cNvPr id="14" name="Picture 15">
            <a:extLst>
              <a:ext uri="{FF2B5EF4-FFF2-40B4-BE49-F238E27FC236}">
                <a16:creationId xmlns:a16="http://schemas.microsoft.com/office/drawing/2014/main" id="{95C609A8-3FFA-42B7-AEF7-806F1D63EFC1}"/>
              </a:ext>
            </a:extLst>
          </p:cNvPr>
          <p:cNvPicPr/>
          <p:nvPr/>
        </p:nvPicPr>
        <p:blipFill rotWithShape="1">
          <a:blip r:embed="rId3"/>
          <a:srcRect l="53576" t="80105"/>
          <a:stretch/>
        </p:blipFill>
        <p:spPr>
          <a:xfrm>
            <a:off x="5911801" y="4847306"/>
            <a:ext cx="3222216" cy="1061280"/>
          </a:xfrm>
          <a:prstGeom prst="rect">
            <a:avLst/>
          </a:prstGeom>
          <a:noFill/>
          <a:ln w="0">
            <a:noFill/>
          </a:ln>
        </p:spPr>
      </p:pic>
      <p:grpSp>
        <p:nvGrpSpPr>
          <p:cNvPr id="11" name="Group 10">
            <a:extLst>
              <a:ext uri="{FF2B5EF4-FFF2-40B4-BE49-F238E27FC236}">
                <a16:creationId xmlns:a16="http://schemas.microsoft.com/office/drawing/2014/main" id="{F7834986-0DC8-4EC9-9401-0EB9538F6D51}"/>
              </a:ext>
            </a:extLst>
          </p:cNvPr>
          <p:cNvGrpSpPr/>
          <p:nvPr/>
        </p:nvGrpSpPr>
        <p:grpSpPr>
          <a:xfrm>
            <a:off x="726074" y="2645991"/>
            <a:ext cx="2976885" cy="2934677"/>
            <a:chOff x="2711104" y="2730832"/>
            <a:chExt cx="2498866" cy="2413129"/>
          </a:xfrm>
        </p:grpSpPr>
        <p:pic>
          <p:nvPicPr>
            <p:cNvPr id="12" name="Picture 11">
              <a:extLst>
                <a:ext uri="{FF2B5EF4-FFF2-40B4-BE49-F238E27FC236}">
                  <a16:creationId xmlns:a16="http://schemas.microsoft.com/office/drawing/2014/main" id="{5A4EC664-7C51-4658-8937-C53603D029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950508" y="4740108"/>
              <a:ext cx="259462" cy="403853"/>
            </a:xfrm>
            <a:prstGeom prst="rect">
              <a:avLst/>
            </a:prstGeom>
          </p:spPr>
        </p:pic>
        <p:pic>
          <p:nvPicPr>
            <p:cNvPr id="13" name="Picture 12">
              <a:extLst>
                <a:ext uri="{FF2B5EF4-FFF2-40B4-BE49-F238E27FC236}">
                  <a16:creationId xmlns:a16="http://schemas.microsoft.com/office/drawing/2014/main" id="{24526E80-2F8D-4F36-9824-63FBF082CD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711104" y="4743981"/>
              <a:ext cx="269696" cy="399980"/>
            </a:xfrm>
            <a:prstGeom prst="rect">
              <a:avLst/>
            </a:prstGeom>
          </p:spPr>
        </p:pic>
        <p:pic>
          <p:nvPicPr>
            <p:cNvPr id="15" name="Picture 14">
              <a:extLst>
                <a:ext uri="{FF2B5EF4-FFF2-40B4-BE49-F238E27FC236}">
                  <a16:creationId xmlns:a16="http://schemas.microsoft.com/office/drawing/2014/main" id="{6250D279-5906-4CA2-ABC4-F23EF28E4C4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950508" y="2730832"/>
              <a:ext cx="259462" cy="403853"/>
            </a:xfrm>
            <a:prstGeom prst="rect">
              <a:avLst/>
            </a:prstGeom>
          </p:spPr>
        </p:pic>
        <p:pic>
          <p:nvPicPr>
            <p:cNvPr id="16" name="Picture 15">
              <a:extLst>
                <a:ext uri="{FF2B5EF4-FFF2-40B4-BE49-F238E27FC236}">
                  <a16:creationId xmlns:a16="http://schemas.microsoft.com/office/drawing/2014/main" id="{27990B79-DF23-42FB-913C-4D652E7ED4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711104" y="2730832"/>
              <a:ext cx="368724" cy="437600"/>
            </a:xfrm>
            <a:prstGeom prst="rect">
              <a:avLst/>
            </a:prstGeom>
          </p:spPr>
        </p:pic>
      </p:grpSp>
      <p:graphicFrame>
        <p:nvGraphicFramePr>
          <p:cNvPr id="18" name="Diagram 1">
            <a:extLst>
              <a:ext uri="{FF2B5EF4-FFF2-40B4-BE49-F238E27FC236}">
                <a16:creationId xmlns:a16="http://schemas.microsoft.com/office/drawing/2014/main" id="{5AEA032C-3A5A-42E0-ADE2-A12E076A05B2}"/>
              </a:ext>
            </a:extLst>
          </p:cNvPr>
          <p:cNvGraphicFramePr/>
          <p:nvPr>
            <p:extLst>
              <p:ext uri="{D42A27DB-BD31-4B8C-83A1-F6EECF244321}">
                <p14:modId xmlns:p14="http://schemas.microsoft.com/office/powerpoint/2010/main" val="3730782875"/>
              </p:ext>
            </p:extLst>
          </p:nvPr>
        </p:nvGraphicFramePr>
        <p:xfrm>
          <a:off x="442800" y="6099890"/>
          <a:ext cx="11412000" cy="216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7" name="Grafik 16"/>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2390301" y="6359848"/>
            <a:ext cx="1180997" cy="383583"/>
          </a:xfrm>
          <a:prstGeom prst="rect">
            <a:avLst/>
          </a:prstGeom>
        </p:spPr>
      </p:pic>
      <p:grpSp>
        <p:nvGrpSpPr>
          <p:cNvPr id="19" name="Group 14">
            <a:extLst>
              <a:ext uri="{FF2B5EF4-FFF2-40B4-BE49-F238E27FC236}">
                <a16:creationId xmlns:a16="http://schemas.microsoft.com/office/drawing/2014/main" id="{00FE2CE3-87EC-41C0-9DFB-70277BB83855}"/>
              </a:ext>
            </a:extLst>
          </p:cNvPr>
          <p:cNvGrpSpPr>
            <a:grpSpLocks noChangeAspect="1"/>
          </p:cNvGrpSpPr>
          <p:nvPr/>
        </p:nvGrpSpPr>
        <p:grpSpPr>
          <a:xfrm>
            <a:off x="10108815" y="4341043"/>
            <a:ext cx="1745985" cy="1036903"/>
            <a:chOff x="9244080" y="4973952"/>
            <a:chExt cx="2757310" cy="1637505"/>
          </a:xfrm>
        </p:grpSpPr>
        <p:sp>
          <p:nvSpPr>
            <p:cNvPr id="20" name="Rectangle 15">
              <a:extLst>
                <a:ext uri="{FF2B5EF4-FFF2-40B4-BE49-F238E27FC236}">
                  <a16:creationId xmlns:a16="http://schemas.microsoft.com/office/drawing/2014/main" id="{82BF5B33-614D-428B-A511-03027722B4C8}"/>
                </a:ext>
              </a:extLst>
            </p:cNvPr>
            <p:cNvSpPr/>
            <p:nvPr/>
          </p:nvSpPr>
          <p:spPr>
            <a:xfrm>
              <a:off x="9244080" y="4973952"/>
              <a:ext cx="2757310" cy="1637505"/>
            </a:xfrm>
            <a:prstGeom prst="rect">
              <a:avLst/>
            </a:prstGeom>
            <a:solidFill>
              <a:srgbClr val="FFDD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1" name="Picture 16">
              <a:extLst>
                <a:ext uri="{FF2B5EF4-FFF2-40B4-BE49-F238E27FC236}">
                  <a16:creationId xmlns:a16="http://schemas.microsoft.com/office/drawing/2014/main" id="{FAB10F96-AB5A-4DE6-AD89-D6EECAB764E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332513" y="5109582"/>
              <a:ext cx="1417184" cy="1366446"/>
            </a:xfrm>
            <a:prstGeom prst="rect">
              <a:avLst/>
            </a:prstGeom>
          </p:spPr>
        </p:pic>
        <p:pic>
          <p:nvPicPr>
            <p:cNvPr id="22" name="Picture 17">
              <a:extLst>
                <a:ext uri="{FF2B5EF4-FFF2-40B4-BE49-F238E27FC236}">
                  <a16:creationId xmlns:a16="http://schemas.microsoft.com/office/drawing/2014/main" id="{6EEB6A26-A00F-428B-865A-C00B60E7398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749697" y="5003774"/>
              <a:ext cx="1251693" cy="1607683"/>
            </a:xfrm>
            <a:prstGeom prst="rect">
              <a:avLst/>
            </a:prstGeom>
          </p:spPr>
        </p:pic>
      </p:grpSp>
      <p:sp>
        <p:nvSpPr>
          <p:cNvPr id="23" name="Interaktive Schaltfläche: Start 22">
            <a:hlinkClick r:id="rId16" action="ppaction://hlinksldjump" highlightClick="1"/>
          </p:cNvPr>
          <p:cNvSpPr/>
          <p:nvPr/>
        </p:nvSpPr>
        <p:spPr>
          <a:xfrm>
            <a:off x="11337410" y="5528820"/>
            <a:ext cx="532219" cy="527112"/>
          </a:xfrm>
          <a:prstGeom prst="actionButtonHom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b="1">
              <a:ln w="22225">
                <a:solidFill>
                  <a:schemeClr val="accent2"/>
                </a:solidFill>
                <a:prstDash val="solid"/>
              </a:ln>
              <a:solidFill>
                <a:schemeClr val="accent2">
                  <a:lumMod val="40000"/>
                  <a:lumOff val="60000"/>
                </a:schemeClr>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8" name="Group 9"/>
          <p:cNvGrpSpPr/>
          <p:nvPr/>
        </p:nvGrpSpPr>
        <p:grpSpPr>
          <a:xfrm>
            <a:off x="1305360" y="912240"/>
            <a:ext cx="8989560" cy="3721680"/>
            <a:chOff x="1305360" y="903960"/>
            <a:chExt cx="8989560" cy="3721680"/>
          </a:xfrm>
        </p:grpSpPr>
        <p:pic>
          <p:nvPicPr>
            <p:cNvPr id="199" name="Picture 7"/>
            <p:cNvPicPr/>
            <p:nvPr/>
          </p:nvPicPr>
          <p:blipFill>
            <a:blip r:embed="rId3"/>
            <a:srcRect b="33415"/>
            <a:stretch/>
          </p:blipFill>
          <p:spPr>
            <a:xfrm>
              <a:off x="1305360" y="1137240"/>
              <a:ext cx="8867160" cy="3488400"/>
            </a:xfrm>
            <a:prstGeom prst="rect">
              <a:avLst/>
            </a:prstGeom>
            <a:noFill/>
            <a:ln w="0">
              <a:noFill/>
            </a:ln>
          </p:spPr>
        </p:pic>
        <p:sp>
          <p:nvSpPr>
            <p:cNvPr id="200" name="TextBox 12"/>
            <p:cNvSpPr/>
            <p:nvPr/>
          </p:nvSpPr>
          <p:spPr>
            <a:xfrm>
              <a:off x="1723320" y="903960"/>
              <a:ext cx="8571600" cy="368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endParaRPr lang="de-DE" sz="1800" b="0" u="none" strike="noStrike" dirty="0">
                <a:solidFill>
                  <a:srgbClr val="000000"/>
                </a:solidFill>
                <a:effectLst/>
                <a:uFillTx/>
                <a:latin typeface="Calibri"/>
              </a:endParaRPr>
            </a:p>
          </p:txBody>
        </p:sp>
      </p:grpSp>
      <p:sp>
        <p:nvSpPr>
          <p:cNvPr id="203" name="TextBox 8"/>
          <p:cNvSpPr/>
          <p:nvPr/>
        </p:nvSpPr>
        <p:spPr>
          <a:xfrm>
            <a:off x="1514352" y="2889720"/>
            <a:ext cx="417936" cy="161437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914400">
              <a:lnSpc>
                <a:spcPct val="100000"/>
              </a:lnSpc>
            </a:pPr>
            <a:r>
              <a:rPr lang="de-DE" sz="1100" b="0" u="none" strike="noStrike" dirty="0">
                <a:solidFill>
                  <a:srgbClr val="000000"/>
                </a:solidFill>
                <a:effectLst/>
                <a:uFillTx/>
                <a:latin typeface="Arial"/>
              </a:rPr>
              <a:t>40</a:t>
            </a:r>
            <a:endParaRPr lang="de-DE" sz="1100" b="0" u="none" strike="noStrike" dirty="0">
              <a:solidFill>
                <a:srgbClr val="000000"/>
              </a:solidFill>
              <a:effectLst/>
              <a:uFillTx/>
              <a:latin typeface="Calibri"/>
            </a:endParaRPr>
          </a:p>
          <a:p>
            <a:pPr defTabSz="914400">
              <a:lnSpc>
                <a:spcPct val="100000"/>
              </a:lnSpc>
            </a:pPr>
            <a:endParaRPr lang="de-DE" sz="1100" b="0" u="none" strike="noStrike" dirty="0">
              <a:solidFill>
                <a:srgbClr val="000000"/>
              </a:solidFill>
              <a:effectLst/>
              <a:uFillTx/>
              <a:latin typeface="Calibri"/>
            </a:endParaRPr>
          </a:p>
          <a:p>
            <a:pPr defTabSz="914400">
              <a:lnSpc>
                <a:spcPct val="100000"/>
              </a:lnSpc>
            </a:pPr>
            <a:endParaRPr lang="de-DE" sz="1100" b="0" u="none" strike="noStrike" dirty="0">
              <a:solidFill>
                <a:srgbClr val="000000"/>
              </a:solidFill>
              <a:effectLst/>
              <a:uFillTx/>
              <a:latin typeface="Calibri"/>
            </a:endParaRPr>
          </a:p>
          <a:p>
            <a:pPr defTabSz="914400">
              <a:lnSpc>
                <a:spcPct val="100000"/>
              </a:lnSpc>
            </a:pPr>
            <a:endParaRPr lang="de-DE" sz="1100" b="0" u="none" strike="noStrike" dirty="0">
              <a:solidFill>
                <a:srgbClr val="000000"/>
              </a:solidFill>
              <a:effectLst/>
              <a:uFillTx/>
              <a:latin typeface="Calibri"/>
            </a:endParaRPr>
          </a:p>
          <a:p>
            <a:pPr defTabSz="914400">
              <a:lnSpc>
                <a:spcPct val="100000"/>
              </a:lnSpc>
            </a:pPr>
            <a:r>
              <a:rPr lang="de-DE" sz="1100" b="0" u="none" strike="noStrike" dirty="0">
                <a:solidFill>
                  <a:srgbClr val="000000"/>
                </a:solidFill>
                <a:effectLst/>
                <a:uFillTx/>
                <a:latin typeface="Arial"/>
              </a:rPr>
              <a:t>20</a:t>
            </a:r>
            <a:endParaRPr lang="de-DE" sz="1100" b="0" u="none" strike="noStrike" dirty="0">
              <a:solidFill>
                <a:srgbClr val="000000"/>
              </a:solidFill>
              <a:effectLst/>
              <a:uFillTx/>
              <a:latin typeface="Calibri"/>
            </a:endParaRPr>
          </a:p>
          <a:p>
            <a:pPr defTabSz="914400">
              <a:lnSpc>
                <a:spcPct val="100000"/>
              </a:lnSpc>
            </a:pPr>
            <a:endParaRPr lang="de-DE" sz="1100" b="0" u="none" strike="noStrike" dirty="0">
              <a:solidFill>
                <a:srgbClr val="000000"/>
              </a:solidFill>
              <a:effectLst/>
              <a:uFillTx/>
              <a:latin typeface="Calibri"/>
            </a:endParaRPr>
          </a:p>
          <a:p>
            <a:pPr defTabSz="914400">
              <a:lnSpc>
                <a:spcPct val="100000"/>
              </a:lnSpc>
            </a:pPr>
            <a:endParaRPr lang="de-DE" sz="1100" b="0" u="none" strike="noStrike" dirty="0">
              <a:solidFill>
                <a:srgbClr val="000000"/>
              </a:solidFill>
              <a:effectLst/>
              <a:uFillTx/>
              <a:latin typeface="Calibri"/>
            </a:endParaRPr>
          </a:p>
          <a:p>
            <a:pPr defTabSz="914400">
              <a:lnSpc>
                <a:spcPct val="100000"/>
              </a:lnSpc>
            </a:pPr>
            <a:endParaRPr lang="de-DE" sz="1100" b="0" u="none" strike="noStrike" dirty="0">
              <a:solidFill>
                <a:srgbClr val="000000"/>
              </a:solidFill>
              <a:effectLst/>
              <a:uFillTx/>
              <a:latin typeface="Calibri"/>
            </a:endParaRPr>
          </a:p>
          <a:p>
            <a:pPr defTabSz="914400">
              <a:lnSpc>
                <a:spcPct val="100000"/>
              </a:lnSpc>
            </a:pPr>
            <a:r>
              <a:rPr lang="de-DE" sz="1100" b="0" u="none" strike="noStrike" dirty="0">
                <a:solidFill>
                  <a:srgbClr val="000000"/>
                </a:solidFill>
                <a:effectLst/>
                <a:uFillTx/>
                <a:latin typeface="Arial"/>
              </a:rPr>
              <a:t> 0</a:t>
            </a:r>
            <a:endParaRPr lang="de-DE" sz="1100" b="0" u="none" strike="noStrike" dirty="0">
              <a:solidFill>
                <a:srgbClr val="000000"/>
              </a:solidFill>
              <a:effectLst/>
              <a:uFillTx/>
              <a:latin typeface="Calibri"/>
            </a:endParaRPr>
          </a:p>
        </p:txBody>
      </p:sp>
      <p:sp>
        <p:nvSpPr>
          <p:cNvPr id="6" name="PlaceHolder 5"/>
          <p:cNvSpPr>
            <a:spLocks noGrp="1"/>
          </p:cNvSpPr>
          <p:nvPr>
            <p:ph type="sldNum" idx="11"/>
          </p:nvPr>
        </p:nvSpPr>
        <p:spPr/>
        <p:txBody>
          <a:bodyPr/>
          <a:lstStyle/>
          <a:p>
            <a:fld id="{1124BFE5-2D99-4041-91E3-957FAE492068}" type="slidenum">
              <a:t>19</a:t>
            </a:fld>
            <a:endParaRPr/>
          </a:p>
        </p:txBody>
      </p:sp>
      <mc:AlternateContent xmlns:mc="http://schemas.openxmlformats.org/markup-compatibility/2006" xmlns:a14="http://schemas.microsoft.com/office/drawing/2010/main">
        <mc:Choice Requires="a14">
          <p:sp>
            <p:nvSpPr>
              <p:cNvPr id="13" name="Inhaltsplatzhalter 5">
                <a:extLst>
                  <a:ext uri="{FF2B5EF4-FFF2-40B4-BE49-F238E27FC236}">
                    <a16:creationId xmlns:a16="http://schemas.microsoft.com/office/drawing/2014/main" id="{F17CE0E8-EBC0-4A79-8A82-F7F1E7830FD4}"/>
                  </a:ext>
                </a:extLst>
              </p:cNvPr>
              <p:cNvSpPr txBox="1">
                <a:spLocks/>
              </p:cNvSpPr>
              <p:nvPr/>
            </p:nvSpPr>
            <p:spPr>
              <a:xfrm>
                <a:off x="1751040" y="4633920"/>
                <a:ext cx="7493040" cy="1158984"/>
              </a:xfrm>
              <a:prstGeom prst="rect">
                <a:avLst/>
              </a:prstGeom>
            </p:spPr>
            <p:txBody>
              <a:bodyPr vert="horz" lIns="0" tIns="0" rIns="0" bIns="0" rtlCol="0">
                <a:noAutofit/>
              </a:bodyPr>
              <a:lstStyle>
                <a:lvl1pPr marL="216000" indent="-216000" algn="l" defTabSz="914400" rtl="0" eaLnBrk="1" latinLnBrk="0" hangingPunct="1">
                  <a:lnSpc>
                    <a:spcPts val="2800"/>
                  </a:lnSpc>
                  <a:spcBef>
                    <a:spcPts val="500"/>
                  </a:spcBef>
                  <a:spcAft>
                    <a:spcPts val="0"/>
                  </a:spcAft>
                  <a:buFont typeface="Arial" panose="020B0604020202020204" pitchFamily="34" charset="0"/>
                  <a:buChar char="•"/>
                  <a:defRPr sz="1800" kern="1200">
                    <a:solidFill>
                      <a:srgbClr val="000000"/>
                    </a:solidFill>
                    <a:latin typeface="+mn-lt"/>
                    <a:ea typeface="+mn-ea"/>
                    <a:cs typeface="+mn-cs"/>
                  </a:defRPr>
                </a:lvl1pPr>
                <a:lvl2pPr marL="540000" indent="-216000" algn="l" defTabSz="914400" rtl="0" eaLnBrk="1" latinLnBrk="0" hangingPunct="1">
                  <a:lnSpc>
                    <a:spcPts val="2800"/>
                  </a:lnSpc>
                  <a:spcBef>
                    <a:spcPts val="500"/>
                  </a:spcBef>
                  <a:buFont typeface="Arial" panose="020B0604020202020204" pitchFamily="34" charset="0"/>
                  <a:buChar char="•"/>
                  <a:defRPr sz="1800" kern="1200">
                    <a:solidFill>
                      <a:srgbClr val="000000"/>
                    </a:solidFill>
                    <a:latin typeface="+mn-lt"/>
                    <a:ea typeface="+mn-ea"/>
                    <a:cs typeface="+mn-cs"/>
                  </a:defRPr>
                </a:lvl2pPr>
                <a:lvl3pPr marL="900000" indent="-216000" algn="l" defTabSz="914400" rtl="0" eaLnBrk="1" latinLnBrk="0" hangingPunct="1">
                  <a:lnSpc>
                    <a:spcPts val="2800"/>
                  </a:lnSpc>
                  <a:spcBef>
                    <a:spcPts val="500"/>
                  </a:spcBef>
                  <a:buFont typeface="Arial" panose="020B0604020202020204" pitchFamily="34" charset="0"/>
                  <a:buChar char="•"/>
                  <a:defRPr sz="1800" kern="1200">
                    <a:solidFill>
                      <a:srgbClr val="000000"/>
                    </a:solidFill>
                    <a:latin typeface="+mn-lt"/>
                    <a:ea typeface="+mn-ea"/>
                    <a:cs typeface="+mn-cs"/>
                  </a:defRPr>
                </a:lvl3pPr>
                <a:lvl4pPr marL="1260000" indent="-216000" algn="l" defTabSz="914400" rtl="0" eaLnBrk="1" latinLnBrk="0" hangingPunct="1">
                  <a:lnSpc>
                    <a:spcPts val="2800"/>
                  </a:lnSpc>
                  <a:spcBef>
                    <a:spcPts val="500"/>
                  </a:spcBef>
                  <a:buFont typeface="Arial" panose="020B0604020202020204" pitchFamily="34" charset="0"/>
                  <a:buChar char="•"/>
                  <a:defRPr sz="1800" kern="1200">
                    <a:solidFill>
                      <a:srgbClr val="000000"/>
                    </a:solidFill>
                    <a:latin typeface="+mn-lt"/>
                    <a:ea typeface="+mn-ea"/>
                    <a:cs typeface="+mn-cs"/>
                  </a:defRPr>
                </a:lvl4pPr>
                <a:lvl5pPr marL="1620000" indent="-216000" algn="l" defTabSz="914400" rtl="0" eaLnBrk="1" latinLnBrk="0" hangingPunct="1">
                  <a:lnSpc>
                    <a:spcPts val="2800"/>
                  </a:lnSpc>
                  <a:spcBef>
                    <a:spcPts val="500"/>
                  </a:spcBef>
                  <a:buFont typeface="Arial" panose="020B0604020202020204" pitchFamily="34" charset="0"/>
                  <a:buChar char="•"/>
                  <a:defRPr sz="1800" kern="1200">
                    <a:solidFill>
                      <a:srgbClr val="000000"/>
                    </a:solidFill>
                    <a:latin typeface="+mn-lt"/>
                    <a:ea typeface="+mn-ea"/>
                    <a:cs typeface="+mn-cs"/>
                  </a:defRPr>
                </a:lvl5pPr>
                <a:lvl6pPr marL="1980000" indent="-216000" algn="l" defTabSz="914400" rtl="0" eaLnBrk="1" latinLnBrk="0" hangingPunct="1">
                  <a:lnSpc>
                    <a:spcPts val="2800"/>
                  </a:lnSpc>
                  <a:spcBef>
                    <a:spcPts val="500"/>
                  </a:spcBef>
                  <a:buFont typeface="Arial" panose="020B0604020202020204" pitchFamily="34" charset="0"/>
                  <a:buChar char="•"/>
                  <a:defRPr sz="1800" kern="1200">
                    <a:solidFill>
                      <a:srgbClr val="000000"/>
                    </a:solidFill>
                    <a:latin typeface="+mn-lt"/>
                    <a:ea typeface="+mn-ea"/>
                    <a:cs typeface="+mn-cs"/>
                  </a:defRPr>
                </a:lvl6pPr>
                <a:lvl7pPr marL="2340000" indent="-216000" algn="l" defTabSz="914400" rtl="0" eaLnBrk="1" latinLnBrk="0" hangingPunct="1">
                  <a:lnSpc>
                    <a:spcPts val="2800"/>
                  </a:lnSpc>
                  <a:spcBef>
                    <a:spcPts val="500"/>
                  </a:spcBef>
                  <a:buFont typeface="Arial" panose="020B0604020202020204" pitchFamily="34" charset="0"/>
                  <a:buChar char="•"/>
                  <a:defRPr sz="1800" kern="1200">
                    <a:solidFill>
                      <a:srgbClr val="000000"/>
                    </a:solidFill>
                    <a:latin typeface="+mn-lt"/>
                    <a:ea typeface="+mn-ea"/>
                    <a:cs typeface="+mn-cs"/>
                  </a:defRPr>
                </a:lvl7pPr>
                <a:lvl8pPr marL="2700000" indent="-228600" algn="l" defTabSz="914400" rtl="0" eaLnBrk="1" latinLnBrk="0" hangingPunct="1">
                  <a:lnSpc>
                    <a:spcPts val="2800"/>
                  </a:lnSpc>
                  <a:spcBef>
                    <a:spcPts val="500"/>
                  </a:spcBef>
                  <a:buFont typeface="Arial" panose="020B0604020202020204" pitchFamily="34" charset="0"/>
                  <a:buChar char="•"/>
                  <a:defRPr sz="1800" kern="1200">
                    <a:solidFill>
                      <a:srgbClr val="000000"/>
                    </a:solidFill>
                    <a:latin typeface="+mn-lt"/>
                    <a:ea typeface="+mn-ea"/>
                    <a:cs typeface="+mn-cs"/>
                  </a:defRPr>
                </a:lvl8pPr>
                <a:lvl9pPr marL="3060000" indent="-228600" algn="l" defTabSz="914400" rtl="0" eaLnBrk="1" latinLnBrk="0" hangingPunct="1">
                  <a:lnSpc>
                    <a:spcPts val="2800"/>
                  </a:lnSpc>
                  <a:spcBef>
                    <a:spcPts val="500"/>
                  </a:spcBef>
                  <a:buFont typeface="Arial" panose="020B0604020202020204" pitchFamily="34" charset="0"/>
                  <a:buChar char="•"/>
                  <a:defRPr sz="1800" kern="1200">
                    <a:solidFill>
                      <a:srgbClr val="000000"/>
                    </a:solidFill>
                    <a:latin typeface="+mn-lt"/>
                    <a:ea typeface="+mn-ea"/>
                    <a:cs typeface="+mn-cs"/>
                  </a:defRPr>
                </a:lvl9pPr>
              </a:lstStyle>
              <a:p>
                <a:pPr lvl="0">
                  <a:defRPr/>
                </a:pPr>
                <a:r>
                  <a:rPr lang="en-US" sz="2000" dirty="0" smtClean="0"/>
                  <a:t>Dataset </a:t>
                </a:r>
                <a:r>
                  <a:rPr lang="en-US" sz="2000" dirty="0"/>
                  <a:t>covering 2.5 years (Oct 2023 – Jan 2026)</a:t>
                </a:r>
              </a:p>
              <a:p>
                <a:pPr lvl="0">
                  <a:defRPr/>
                </a:pPr>
                <a:r>
                  <a:rPr lang="en-US" sz="2000" dirty="0"/>
                  <a:t>Data quality control according to Dorigo et al</a:t>
                </a:r>
                <a:r>
                  <a:rPr lang="en-US" sz="2000" dirty="0" smtClean="0"/>
                  <a:t>. (</a:t>
                </a:r>
                <a:r>
                  <a:rPr lang="en-US" sz="2000" dirty="0"/>
                  <a:t>2013)</a:t>
                </a:r>
              </a:p>
              <a:p>
                <a:pPr lvl="0">
                  <a:defRPr/>
                </a:pPr>
                <a:r>
                  <a:rPr lang="en-US" sz="2000" dirty="0"/>
                  <a:t>Aggregated to daily </a:t>
                </a:r>
                <a14:m>
                  <m:oMath xmlns:m="http://schemas.openxmlformats.org/officeDocument/2006/math">
                    <m:acc>
                      <m:accPr>
                        <m:chr m:val="̅"/>
                        <m:ctrlPr>
                          <a:rPr lang="en-GB" sz="2000" i="1">
                            <a:latin typeface="Cambria Math" panose="02040503050406030204" pitchFamily="18" charset="0"/>
                          </a:rPr>
                        </m:ctrlPr>
                      </m:accPr>
                      <m:e>
                        <m:r>
                          <a:rPr lang="en-GB" sz="2000" i="1">
                            <a:latin typeface="Cambria Math" panose="02040503050406030204" pitchFamily="18" charset="0"/>
                          </a:rPr>
                          <m:t>𝜃</m:t>
                        </m:r>
                      </m:e>
                    </m:acc>
                    <m:r>
                      <a:rPr lang="de-DE" sz="2000" b="0" i="0" smtClean="0">
                        <a:latin typeface="Cambria Math" panose="02040503050406030204" pitchFamily="18" charset="0"/>
                      </a:rPr>
                      <m:t> </m:t>
                    </m:r>
                  </m:oMath>
                </a14:m>
                <a:r>
                  <a:rPr lang="en-US" sz="2000" dirty="0"/>
                  <a:t>per sensor in VWC (%)</a:t>
                </a:r>
                <a:endParaRPr kumimoji="0" lang="de-DE" sz="2000" b="0" i="0" u="none" strike="noStrike" kern="1200" cap="none" spc="0" normalizeH="0" baseline="0" noProof="0" dirty="0">
                  <a:ln>
                    <a:noFill/>
                  </a:ln>
                  <a:solidFill>
                    <a:srgbClr val="000000"/>
                  </a:solidFill>
                  <a:effectLst/>
                  <a:uLnTx/>
                  <a:uFillTx/>
                  <a:latin typeface="Arial" panose="020B0604020202020204"/>
                </a:endParaRPr>
              </a:p>
              <a:p>
                <a:pPr marL="0" marR="0" lvl="0" indent="0" algn="l" defTabSz="914400" rtl="0" eaLnBrk="1" fontAlgn="auto" latinLnBrk="0" hangingPunct="1">
                  <a:lnSpc>
                    <a:spcPts val="2800"/>
                  </a:lnSpc>
                  <a:spcBef>
                    <a:spcPts val="500"/>
                  </a:spcBef>
                  <a:spcAft>
                    <a:spcPts val="0"/>
                  </a:spcAft>
                  <a:buClrTx/>
                  <a:buSzTx/>
                  <a:buFont typeface="Arial" panose="020B0604020202020204" pitchFamily="34" charset="0"/>
                  <a:buNone/>
                  <a:tabLst/>
                  <a:defRPr/>
                </a:pPr>
                <a:endParaRPr kumimoji="0" lang="de-DE" sz="1800" b="0" i="0" u="none" strike="noStrike" kern="1200" cap="none" spc="0" normalizeH="0" baseline="0" noProof="0" dirty="0">
                  <a:ln>
                    <a:noFill/>
                  </a:ln>
                  <a:solidFill>
                    <a:srgbClr val="FF0000"/>
                  </a:solidFill>
                  <a:effectLst/>
                  <a:uLnTx/>
                  <a:uFillTx/>
                  <a:latin typeface="Arial" panose="020B0604020202020204"/>
                  <a:ea typeface="+mn-ea"/>
                  <a:cs typeface="+mn-cs"/>
                </a:endParaRPr>
              </a:p>
              <a:p>
                <a:pPr marL="0" marR="0" lvl="0" indent="0" algn="l" defTabSz="914400" rtl="0" eaLnBrk="1" fontAlgn="auto" latinLnBrk="0" hangingPunct="1">
                  <a:lnSpc>
                    <a:spcPts val="2800"/>
                  </a:lnSpc>
                  <a:spcBef>
                    <a:spcPts val="500"/>
                  </a:spcBef>
                  <a:spcAft>
                    <a:spcPts val="0"/>
                  </a:spcAft>
                  <a:buClrTx/>
                  <a:buSzTx/>
                  <a:buFont typeface="Arial" panose="020B0604020202020204" pitchFamily="34" charset="0"/>
                  <a:buNone/>
                  <a:tabLst/>
                  <a:defRPr/>
                </a:pPr>
                <a:endParaRPr kumimoji="0" lang="de-DE" sz="1800" b="0" i="0" u="none" strike="noStrike" kern="1200" cap="none" spc="0" normalizeH="0" baseline="0" noProof="0" dirty="0">
                  <a:ln>
                    <a:noFill/>
                  </a:ln>
                  <a:solidFill>
                    <a:srgbClr val="FF0000"/>
                  </a:solidFill>
                  <a:effectLst/>
                  <a:uLnTx/>
                  <a:uFillTx/>
                  <a:latin typeface="Arial" panose="020B0604020202020204"/>
                  <a:ea typeface="+mn-ea"/>
                  <a:cs typeface="+mn-cs"/>
                </a:endParaRPr>
              </a:p>
              <a:p>
                <a:pPr marL="0" marR="0" lvl="0" indent="0" algn="l" defTabSz="914400" rtl="0" eaLnBrk="1" fontAlgn="auto" latinLnBrk="0" hangingPunct="1">
                  <a:lnSpc>
                    <a:spcPts val="2800"/>
                  </a:lnSpc>
                  <a:spcBef>
                    <a:spcPts val="500"/>
                  </a:spcBef>
                  <a:spcAft>
                    <a:spcPts val="0"/>
                  </a:spcAft>
                  <a:buClrTx/>
                  <a:buSzTx/>
                  <a:buFont typeface="Arial" panose="020B0604020202020204" pitchFamily="34" charset="0"/>
                  <a:buNone/>
                  <a:tabLst/>
                  <a:defRPr/>
                </a:pPr>
                <a:endParaRPr kumimoji="0" lang="de-DE"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mc:Choice>
        <mc:Fallback xmlns="">
          <p:sp>
            <p:nvSpPr>
              <p:cNvPr id="13" name="Inhaltsplatzhalter 5">
                <a:extLst>
                  <a:ext uri="{FF2B5EF4-FFF2-40B4-BE49-F238E27FC236}">
                    <a16:creationId xmlns:a16="http://schemas.microsoft.com/office/drawing/2014/main" id="{F17CE0E8-EBC0-4A79-8A82-F7F1E7830FD4}"/>
                  </a:ext>
                </a:extLst>
              </p:cNvPr>
              <p:cNvSpPr txBox="1">
                <a:spLocks noRot="1" noChangeAspect="1" noMove="1" noResize="1" noEditPoints="1" noAdjustHandles="1" noChangeArrowheads="1" noChangeShapeType="1" noTextEdit="1"/>
              </p:cNvSpPr>
              <p:nvPr/>
            </p:nvSpPr>
            <p:spPr>
              <a:xfrm>
                <a:off x="1751040" y="4633920"/>
                <a:ext cx="7493040" cy="1158984"/>
              </a:xfrm>
              <a:prstGeom prst="rect">
                <a:avLst/>
              </a:prstGeom>
              <a:blipFill>
                <a:blip r:embed="rId4"/>
                <a:stretch>
                  <a:fillRect l="-1953" t="-4737" b="-14211"/>
                </a:stretch>
              </a:blipFill>
            </p:spPr>
            <p:txBody>
              <a:bodyPr/>
              <a:lstStyle/>
              <a:p>
                <a:r>
                  <a:rPr lang="de-DE">
                    <a:noFill/>
                  </a:rPr>
                  <a:t> </a:t>
                </a:r>
              </a:p>
            </p:txBody>
          </p:sp>
        </mc:Fallback>
      </mc:AlternateContent>
      <p:pic>
        <p:nvPicPr>
          <p:cNvPr id="15" name="Picture 14">
            <a:extLst>
              <a:ext uri="{FF2B5EF4-FFF2-40B4-BE49-F238E27FC236}">
                <a16:creationId xmlns:a16="http://schemas.microsoft.com/office/drawing/2014/main" id="{405BB8AD-DFA7-4299-8842-EEEF23E2916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116" b="77140"/>
          <a:stretch/>
        </p:blipFill>
        <p:spPr>
          <a:xfrm>
            <a:off x="10138419" y="3139939"/>
            <a:ext cx="1285461" cy="1232478"/>
          </a:xfrm>
          <a:prstGeom prst="rect">
            <a:avLst/>
          </a:prstGeom>
        </p:spPr>
      </p:pic>
      <p:sp>
        <p:nvSpPr>
          <p:cNvPr id="11" name="Title 10">
            <a:extLst>
              <a:ext uri="{FF2B5EF4-FFF2-40B4-BE49-F238E27FC236}">
                <a16:creationId xmlns:a16="http://schemas.microsoft.com/office/drawing/2014/main" id="{EF91187F-561E-413D-BBF9-5CA905661DF1}"/>
              </a:ext>
            </a:extLst>
          </p:cNvPr>
          <p:cNvSpPr>
            <a:spLocks noGrp="1"/>
          </p:cNvSpPr>
          <p:nvPr>
            <p:ph type="title"/>
          </p:nvPr>
        </p:nvSpPr>
        <p:spPr/>
        <p:txBody>
          <a:bodyPr/>
          <a:lstStyle/>
          <a:p>
            <a:r>
              <a:rPr lang="de-DE" dirty="0"/>
              <a:t/>
            </a:r>
            <a:br>
              <a:rPr lang="de-DE" dirty="0"/>
            </a:br>
            <a:endParaRPr lang="de-DE" dirty="0"/>
          </a:p>
        </p:txBody>
      </p:sp>
      <p:sp>
        <p:nvSpPr>
          <p:cNvPr id="17" name="Title 16">
            <a:extLst>
              <a:ext uri="{FF2B5EF4-FFF2-40B4-BE49-F238E27FC236}">
                <a16:creationId xmlns:a16="http://schemas.microsoft.com/office/drawing/2014/main" id="{C78272AF-EC10-4E34-BCCE-D5A2826D64F2}"/>
              </a:ext>
            </a:extLst>
          </p:cNvPr>
          <p:cNvSpPr>
            <a:spLocks noGrp="1"/>
          </p:cNvSpPr>
          <p:nvPr>
            <p:ph type="title"/>
          </p:nvPr>
        </p:nvSpPr>
        <p:spPr/>
        <p:txBody>
          <a:bodyPr/>
          <a:lstStyle/>
          <a:p>
            <a:r>
              <a:rPr lang="en-US" dirty="0"/>
              <a:t>2.5 years of soil moisture at four forest plots</a:t>
            </a:r>
            <a:endParaRPr lang="de-DE" dirty="0"/>
          </a:p>
        </p:txBody>
      </p:sp>
      <p:sp>
        <p:nvSpPr>
          <p:cNvPr id="26" name="PlaceHolder 3">
            <a:extLst>
              <a:ext uri="{FF2B5EF4-FFF2-40B4-BE49-F238E27FC236}">
                <a16:creationId xmlns:a16="http://schemas.microsoft.com/office/drawing/2014/main" id="{3BD0B5A1-00DA-4177-A8F6-9BFEF118452E}"/>
              </a:ext>
            </a:extLst>
          </p:cNvPr>
          <p:cNvSpPr>
            <a:spLocks noGrp="1"/>
          </p:cNvSpPr>
          <p:nvPr>
            <p:ph type="ftr" idx="10"/>
          </p:nvPr>
        </p:nvSpPr>
        <p:spPr>
          <a:xfrm>
            <a:off x="2980800" y="6462000"/>
            <a:ext cx="6263280" cy="179280"/>
          </a:xfrm>
        </p:spPr>
        <p:txBody>
          <a:bodyPr/>
          <a:lstStyle/>
          <a:p>
            <a:r>
              <a:rPr lang="de-DE"/>
              <a:t>Dedden et al. | EGU 2026 – HS2.4.1 | 7. May 2026</a:t>
            </a:r>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7DBDE16-91EF-4CA6-A637-D0D40A324037}"/>
                  </a:ext>
                </a:extLst>
              </p:cNvPr>
              <p:cNvSpPr txBox="1"/>
              <p:nvPr/>
            </p:nvSpPr>
            <p:spPr>
              <a:xfrm rot="16200000">
                <a:off x="1167651" y="3162789"/>
                <a:ext cx="862502" cy="587084"/>
              </a:xfrm>
              <a:prstGeom prst="rect">
                <a:avLst/>
              </a:prstGeom>
              <a:noFill/>
            </p:spPr>
            <p:txBody>
              <a:bodyPr wrap="square" rtlCol="0">
                <a:spAutoFit/>
              </a:bodyPr>
              <a:lstStyle/>
              <a:p>
                <a14:m>
                  <m:oMath xmlns:m="http://schemas.openxmlformats.org/officeDocument/2006/math">
                    <m:acc>
                      <m:accPr>
                        <m:chr m:val="̅"/>
                        <m:ctrlPr>
                          <a:rPr lang="en-GB" sz="1400" i="1" smtClean="0">
                            <a:solidFill>
                              <a:schemeClr val="tx2"/>
                            </a:solidFill>
                            <a:latin typeface="Cambria Math" panose="02040503050406030204" pitchFamily="18" charset="0"/>
                          </a:rPr>
                        </m:ctrlPr>
                      </m:accPr>
                      <m:e>
                        <m:r>
                          <a:rPr lang="en-GB" sz="1400" i="1">
                            <a:solidFill>
                              <a:schemeClr val="tx2"/>
                            </a:solidFill>
                            <a:latin typeface="Cambria Math" panose="02040503050406030204" pitchFamily="18" charset="0"/>
                          </a:rPr>
                          <m:t>𝜃</m:t>
                        </m:r>
                      </m:e>
                    </m:acc>
                  </m:oMath>
                </a14:m>
                <a:r>
                  <a:rPr lang="de-DE" sz="1400" dirty="0">
                    <a:solidFill>
                      <a:schemeClr val="tx2"/>
                    </a:solidFill>
                  </a:rPr>
                  <a:t> [%]</a:t>
                </a:r>
              </a:p>
              <a:p>
                <a:r>
                  <a:rPr lang="de-DE" dirty="0"/>
                  <a:t> </a:t>
                </a:r>
              </a:p>
            </p:txBody>
          </p:sp>
        </mc:Choice>
        <mc:Fallback xmlns="">
          <p:sp>
            <p:nvSpPr>
              <p:cNvPr id="3" name="TextBox 2">
                <a:extLst>
                  <a:ext uri="{FF2B5EF4-FFF2-40B4-BE49-F238E27FC236}">
                    <a16:creationId xmlns:a16="http://schemas.microsoft.com/office/drawing/2014/main" id="{17DBDE16-91EF-4CA6-A637-D0D40A324037}"/>
                  </a:ext>
                </a:extLst>
              </p:cNvPr>
              <p:cNvSpPr txBox="1">
                <a:spLocks noRot="1" noChangeAspect="1" noMove="1" noResize="1" noEditPoints="1" noAdjustHandles="1" noChangeArrowheads="1" noChangeShapeType="1" noTextEdit="1"/>
              </p:cNvSpPr>
              <p:nvPr/>
            </p:nvSpPr>
            <p:spPr>
              <a:xfrm rot="16200000">
                <a:off x="1167651" y="3162789"/>
                <a:ext cx="862502" cy="587084"/>
              </a:xfrm>
              <a:prstGeom prst="rect">
                <a:avLst/>
              </a:prstGeom>
              <a:blipFill>
                <a:blip r:embed="rId6"/>
                <a:stretch>
                  <a:fillRect l="-1042"/>
                </a:stretch>
              </a:blipFill>
            </p:spPr>
            <p:txBody>
              <a:bodyPr/>
              <a:lstStyle/>
              <a:p>
                <a:r>
                  <a:rPr lang="de-DE">
                    <a:noFill/>
                  </a:rPr>
                  <a:t> </a:t>
                </a:r>
              </a:p>
            </p:txBody>
          </p:sp>
        </mc:Fallback>
      </mc:AlternateContent>
      <p:graphicFrame>
        <p:nvGraphicFramePr>
          <p:cNvPr id="14" name="Diagram 1">
            <a:extLst>
              <a:ext uri="{FF2B5EF4-FFF2-40B4-BE49-F238E27FC236}">
                <a16:creationId xmlns:a16="http://schemas.microsoft.com/office/drawing/2014/main" id="{5AEA032C-3A5A-42E0-ADE2-A12E076A05B2}"/>
              </a:ext>
            </a:extLst>
          </p:cNvPr>
          <p:cNvGraphicFramePr/>
          <p:nvPr>
            <p:extLst>
              <p:ext uri="{D42A27DB-BD31-4B8C-83A1-F6EECF244321}">
                <p14:modId xmlns:p14="http://schemas.microsoft.com/office/powerpoint/2010/main" val="3734353525"/>
              </p:ext>
            </p:extLst>
          </p:nvPr>
        </p:nvGraphicFramePr>
        <p:xfrm>
          <a:off x="442800" y="6099890"/>
          <a:ext cx="11412000" cy="216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6" name="Grafik 15"/>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2390301" y="6359848"/>
            <a:ext cx="1180997" cy="383583"/>
          </a:xfrm>
          <a:prstGeom prst="rect">
            <a:avLst/>
          </a:prstGeom>
        </p:spPr>
      </p:pic>
      <p:sp>
        <p:nvSpPr>
          <p:cNvPr id="18" name="Interaktive Schaltfläche: Start 17">
            <a:hlinkClick r:id="rId13" action="ppaction://hlinksldjump" highlightClick="1"/>
          </p:cNvPr>
          <p:cNvSpPr/>
          <p:nvPr/>
        </p:nvSpPr>
        <p:spPr>
          <a:xfrm>
            <a:off x="11337410" y="5528820"/>
            <a:ext cx="532219" cy="527112"/>
          </a:xfrm>
          <a:prstGeom prst="actionButtonHom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b="1">
              <a:ln w="22225">
                <a:solidFill>
                  <a:schemeClr val="accent2"/>
                </a:solidFill>
                <a:prstDash val="solid"/>
              </a:ln>
              <a:solidFill>
                <a:schemeClr val="accent2">
                  <a:lumMod val="40000"/>
                  <a:lumOff val="60000"/>
                </a:schemeClr>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Inhaltsplatzhalter 5">
                <a:extLst>
                  <a:ext uri="{FF2B5EF4-FFF2-40B4-BE49-F238E27FC236}">
                    <a16:creationId xmlns:a16="http://schemas.microsoft.com/office/drawing/2014/main" id="{9EF9ACDE-258A-4FEA-84AC-10A2CB9A6F63}"/>
                  </a:ext>
                </a:extLst>
              </p:cNvPr>
              <p:cNvSpPr txBox="1">
                <a:spLocks/>
              </p:cNvSpPr>
              <p:nvPr/>
            </p:nvSpPr>
            <p:spPr>
              <a:xfrm>
                <a:off x="1082160" y="4473038"/>
                <a:ext cx="10198053" cy="1360065"/>
              </a:xfrm>
              <a:prstGeom prst="rect">
                <a:avLst/>
              </a:prstGeom>
            </p:spPr>
            <p:txBody>
              <a:bodyPr vert="horz" lIns="0" tIns="0" rIns="0" bIns="0" rtlCol="0">
                <a:noAutofit/>
              </a:bodyPr>
              <a:lstStyle>
                <a:lvl1pPr marL="216000" indent="-216000" algn="l" defTabSz="914400" rtl="0" eaLnBrk="1" latinLnBrk="0" hangingPunct="1">
                  <a:lnSpc>
                    <a:spcPts val="2800"/>
                  </a:lnSpc>
                  <a:spcBef>
                    <a:spcPts val="500"/>
                  </a:spcBef>
                  <a:spcAft>
                    <a:spcPts val="0"/>
                  </a:spcAft>
                  <a:buFont typeface="Arial" panose="020B0604020202020204" pitchFamily="34" charset="0"/>
                  <a:buChar char="•"/>
                  <a:defRPr sz="1800" kern="1200">
                    <a:solidFill>
                      <a:srgbClr val="000000"/>
                    </a:solidFill>
                    <a:latin typeface="+mn-lt"/>
                    <a:ea typeface="+mn-ea"/>
                    <a:cs typeface="+mn-cs"/>
                  </a:defRPr>
                </a:lvl1pPr>
                <a:lvl2pPr marL="540000" indent="-216000" algn="l" defTabSz="914400" rtl="0" eaLnBrk="1" latinLnBrk="0" hangingPunct="1">
                  <a:lnSpc>
                    <a:spcPts val="2800"/>
                  </a:lnSpc>
                  <a:spcBef>
                    <a:spcPts val="500"/>
                  </a:spcBef>
                  <a:buFont typeface="Arial" panose="020B0604020202020204" pitchFamily="34" charset="0"/>
                  <a:buChar char="•"/>
                  <a:defRPr sz="1800" kern="1200">
                    <a:solidFill>
                      <a:srgbClr val="000000"/>
                    </a:solidFill>
                    <a:latin typeface="+mn-lt"/>
                    <a:ea typeface="+mn-ea"/>
                    <a:cs typeface="+mn-cs"/>
                  </a:defRPr>
                </a:lvl2pPr>
                <a:lvl3pPr marL="900000" indent="-216000" algn="l" defTabSz="914400" rtl="0" eaLnBrk="1" latinLnBrk="0" hangingPunct="1">
                  <a:lnSpc>
                    <a:spcPts val="2800"/>
                  </a:lnSpc>
                  <a:spcBef>
                    <a:spcPts val="500"/>
                  </a:spcBef>
                  <a:buFont typeface="Arial" panose="020B0604020202020204" pitchFamily="34" charset="0"/>
                  <a:buChar char="•"/>
                  <a:defRPr sz="1800" kern="1200">
                    <a:solidFill>
                      <a:srgbClr val="000000"/>
                    </a:solidFill>
                    <a:latin typeface="+mn-lt"/>
                    <a:ea typeface="+mn-ea"/>
                    <a:cs typeface="+mn-cs"/>
                  </a:defRPr>
                </a:lvl3pPr>
                <a:lvl4pPr marL="1260000" indent="-216000" algn="l" defTabSz="914400" rtl="0" eaLnBrk="1" latinLnBrk="0" hangingPunct="1">
                  <a:lnSpc>
                    <a:spcPts val="2800"/>
                  </a:lnSpc>
                  <a:spcBef>
                    <a:spcPts val="500"/>
                  </a:spcBef>
                  <a:buFont typeface="Arial" panose="020B0604020202020204" pitchFamily="34" charset="0"/>
                  <a:buChar char="•"/>
                  <a:defRPr sz="1800" kern="1200">
                    <a:solidFill>
                      <a:srgbClr val="000000"/>
                    </a:solidFill>
                    <a:latin typeface="+mn-lt"/>
                    <a:ea typeface="+mn-ea"/>
                    <a:cs typeface="+mn-cs"/>
                  </a:defRPr>
                </a:lvl4pPr>
                <a:lvl5pPr marL="1620000" indent="-216000" algn="l" defTabSz="914400" rtl="0" eaLnBrk="1" latinLnBrk="0" hangingPunct="1">
                  <a:lnSpc>
                    <a:spcPts val="2800"/>
                  </a:lnSpc>
                  <a:spcBef>
                    <a:spcPts val="500"/>
                  </a:spcBef>
                  <a:buFont typeface="Arial" panose="020B0604020202020204" pitchFamily="34" charset="0"/>
                  <a:buChar char="•"/>
                  <a:defRPr sz="1800" kern="1200">
                    <a:solidFill>
                      <a:srgbClr val="000000"/>
                    </a:solidFill>
                    <a:latin typeface="+mn-lt"/>
                    <a:ea typeface="+mn-ea"/>
                    <a:cs typeface="+mn-cs"/>
                  </a:defRPr>
                </a:lvl5pPr>
                <a:lvl6pPr marL="1980000" indent="-216000" algn="l" defTabSz="914400" rtl="0" eaLnBrk="1" latinLnBrk="0" hangingPunct="1">
                  <a:lnSpc>
                    <a:spcPts val="2800"/>
                  </a:lnSpc>
                  <a:spcBef>
                    <a:spcPts val="500"/>
                  </a:spcBef>
                  <a:buFont typeface="Arial" panose="020B0604020202020204" pitchFamily="34" charset="0"/>
                  <a:buChar char="•"/>
                  <a:defRPr sz="1800" kern="1200">
                    <a:solidFill>
                      <a:srgbClr val="000000"/>
                    </a:solidFill>
                    <a:latin typeface="+mn-lt"/>
                    <a:ea typeface="+mn-ea"/>
                    <a:cs typeface="+mn-cs"/>
                  </a:defRPr>
                </a:lvl6pPr>
                <a:lvl7pPr marL="2340000" indent="-216000" algn="l" defTabSz="914400" rtl="0" eaLnBrk="1" latinLnBrk="0" hangingPunct="1">
                  <a:lnSpc>
                    <a:spcPts val="2800"/>
                  </a:lnSpc>
                  <a:spcBef>
                    <a:spcPts val="500"/>
                  </a:spcBef>
                  <a:buFont typeface="Arial" panose="020B0604020202020204" pitchFamily="34" charset="0"/>
                  <a:buChar char="•"/>
                  <a:defRPr sz="1800" kern="1200">
                    <a:solidFill>
                      <a:srgbClr val="000000"/>
                    </a:solidFill>
                    <a:latin typeface="+mn-lt"/>
                    <a:ea typeface="+mn-ea"/>
                    <a:cs typeface="+mn-cs"/>
                  </a:defRPr>
                </a:lvl7pPr>
                <a:lvl8pPr marL="2700000" indent="-228600" algn="l" defTabSz="914400" rtl="0" eaLnBrk="1" latinLnBrk="0" hangingPunct="1">
                  <a:lnSpc>
                    <a:spcPts val="2800"/>
                  </a:lnSpc>
                  <a:spcBef>
                    <a:spcPts val="500"/>
                  </a:spcBef>
                  <a:buFont typeface="Arial" panose="020B0604020202020204" pitchFamily="34" charset="0"/>
                  <a:buChar char="•"/>
                  <a:defRPr sz="1800" kern="1200">
                    <a:solidFill>
                      <a:srgbClr val="000000"/>
                    </a:solidFill>
                    <a:latin typeface="+mn-lt"/>
                    <a:ea typeface="+mn-ea"/>
                    <a:cs typeface="+mn-cs"/>
                  </a:defRPr>
                </a:lvl8pPr>
                <a:lvl9pPr marL="3060000" indent="-228600" algn="l" defTabSz="914400" rtl="0" eaLnBrk="1" latinLnBrk="0" hangingPunct="1">
                  <a:lnSpc>
                    <a:spcPts val="2800"/>
                  </a:lnSpc>
                  <a:spcBef>
                    <a:spcPts val="500"/>
                  </a:spcBef>
                  <a:buFont typeface="Arial" panose="020B0604020202020204" pitchFamily="34" charset="0"/>
                  <a:buChar char="•"/>
                  <a:defRPr sz="1800" kern="1200">
                    <a:solidFill>
                      <a:srgbClr val="000000"/>
                    </a:solidFill>
                    <a:latin typeface="+mn-lt"/>
                    <a:ea typeface="+mn-ea"/>
                    <a:cs typeface="+mn-cs"/>
                  </a:defRPr>
                </a:lvl9pPr>
              </a:lstStyle>
              <a:p>
                <a:pPr marL="216000" marR="0" lvl="0" indent="-216000" algn="l" defTabSz="914400" rtl="0" eaLnBrk="1" fontAlgn="auto" latinLnBrk="0" hangingPunct="1">
                  <a:lnSpc>
                    <a:spcPts val="2800"/>
                  </a:lnSpc>
                  <a:spcBef>
                    <a:spcPts val="500"/>
                  </a:spcBef>
                  <a:spcAft>
                    <a:spcPts val="0"/>
                  </a:spcAft>
                  <a:buClrTx/>
                  <a:buSzTx/>
                  <a:buFont typeface="Arial" panose="020B0604020202020204" pitchFamily="34" charset="0"/>
                  <a:buChar char="•"/>
                  <a:tabLst/>
                  <a:defRPr/>
                </a:pPr>
                <a:r>
                  <a:rPr kumimoji="0" lang="de-DE" sz="2400" b="1" i="0" u="none" strike="noStrike" kern="1200" cap="none" spc="0" normalizeH="0" baseline="0" noProof="0" dirty="0">
                    <a:ln>
                      <a:noFill/>
                    </a:ln>
                    <a:solidFill>
                      <a:srgbClr val="000000"/>
                    </a:solidFill>
                    <a:effectLst/>
                    <a:uLnTx/>
                    <a:uFillTx/>
                  </a:rPr>
                  <a:t>Soil moisture </a:t>
                </a:r>
                <a:r>
                  <a:rPr kumimoji="0" lang="de-DE" sz="2400" b="0" i="0" u="none" strike="noStrike" kern="1200" cap="none" spc="0" normalizeH="0" baseline="0" noProof="0" dirty="0">
                    <a:ln>
                      <a:noFill/>
                    </a:ln>
                    <a:solidFill>
                      <a:srgbClr val="000000"/>
                    </a:solidFill>
                    <a:effectLst/>
                    <a:uLnTx/>
                    <a:uFillTx/>
                  </a:rPr>
                  <a:t>(</a:t>
                </a:r>
                <a14:m>
                  <m:oMath xmlns:m="http://schemas.openxmlformats.org/officeDocument/2006/math">
                    <m:r>
                      <a:rPr kumimoji="0" lang="en-GB" sz="2400" b="0" i="1" u="none" strike="noStrike" kern="1200" cap="none" spc="0" normalizeH="0" baseline="0" noProof="0">
                        <a:ln>
                          <a:noFill/>
                        </a:ln>
                        <a:solidFill>
                          <a:srgbClr val="000000"/>
                        </a:solidFill>
                        <a:effectLst/>
                        <a:uLnTx/>
                        <a:uFillTx/>
                        <a:latin typeface="Cambria Math" panose="02040503050406030204" pitchFamily="18" charset="0"/>
                      </a:rPr>
                      <m:t>𝜃</m:t>
                    </m:r>
                  </m:oMath>
                </a14:m>
                <a:r>
                  <a:rPr kumimoji="0" lang="de-DE" sz="2400" b="0" i="0" u="none" strike="noStrike" kern="1200" cap="none" spc="0" normalizeH="0" baseline="0" noProof="0" dirty="0">
                    <a:ln>
                      <a:noFill/>
                    </a:ln>
                    <a:solidFill>
                      <a:srgbClr val="000000"/>
                    </a:solidFill>
                    <a:effectLst/>
                    <a:uLnTx/>
                    <a:uFillTx/>
                  </a:rPr>
                  <a:t>) </a:t>
                </a:r>
                <a:r>
                  <a:rPr kumimoji="0" lang="de-DE" sz="2400" b="1" i="0" u="none" strike="noStrike" kern="1200" cap="none" spc="0" normalizeH="0" baseline="0" noProof="0" dirty="0">
                    <a:ln>
                      <a:noFill/>
                    </a:ln>
                    <a:solidFill>
                      <a:srgbClr val="000000"/>
                    </a:solidFill>
                    <a:effectLst/>
                    <a:uLnTx/>
                    <a:uFillTx/>
                  </a:rPr>
                  <a:t>varies in space and time</a:t>
                </a:r>
                <a:r>
                  <a:rPr lang="de-DE" sz="2400" noProof="0" dirty="0"/>
                  <a:t>,</a:t>
                </a:r>
                <a:br>
                  <a:rPr lang="de-DE" sz="2400" noProof="0" dirty="0"/>
                </a:br>
                <a:r>
                  <a:rPr kumimoji="0" lang="de-DE" sz="2400" b="0" i="0" u="none" strike="noStrike" kern="1200" cap="none" spc="0" normalizeH="0" baseline="0" noProof="0" dirty="0">
                    <a:ln>
                      <a:noFill/>
                    </a:ln>
                    <a:solidFill>
                      <a:srgbClr val="000000"/>
                    </a:solidFill>
                    <a:effectLst/>
                    <a:uLnTx/>
                    <a:uFillTx/>
                  </a:rPr>
                  <a:t>in</a:t>
                </a:r>
                <a:r>
                  <a:rPr kumimoji="0" lang="de-DE" sz="2400" b="0" i="0" u="none" strike="noStrike" kern="1200" cap="none" spc="0" normalizeH="0" noProof="0" dirty="0">
                    <a:ln>
                      <a:noFill/>
                    </a:ln>
                    <a:solidFill>
                      <a:srgbClr val="000000"/>
                    </a:solidFill>
                    <a:effectLst/>
                    <a:uLnTx/>
                    <a:uFillTx/>
                  </a:rPr>
                  <a:t> particular the toposil is often subject to high </a:t>
                </a:r>
                <a:r>
                  <a:rPr kumimoji="0" lang="en-GB" sz="2400" b="0" i="0" u="none" strike="noStrike" kern="1200" cap="none" spc="0" normalizeH="0" dirty="0" smtClean="0">
                    <a:ln>
                      <a:noFill/>
                    </a:ln>
                    <a:solidFill>
                      <a:srgbClr val="000000"/>
                    </a:solidFill>
                    <a:effectLst/>
                    <a:uLnTx/>
                    <a:uFillTx/>
                  </a:rPr>
                  <a:t>fluctuations</a:t>
                </a:r>
                <a:endParaRPr lang="en-GB" sz="2400" dirty="0" smtClean="0"/>
              </a:p>
              <a:p>
                <a:pPr marL="216000" marR="0" lvl="0" indent="-216000" algn="l" defTabSz="914400" rtl="0" eaLnBrk="1" fontAlgn="auto" latinLnBrk="0" hangingPunct="1">
                  <a:lnSpc>
                    <a:spcPts val="2800"/>
                  </a:lnSpc>
                  <a:spcBef>
                    <a:spcPts val="500"/>
                  </a:spcBef>
                  <a:spcAft>
                    <a:spcPts val="0"/>
                  </a:spcAft>
                  <a:buClrTx/>
                  <a:buSzTx/>
                  <a:buFont typeface="Arial" panose="020B0604020202020204" pitchFamily="34" charset="0"/>
                  <a:buChar char="•"/>
                  <a:tabLst/>
                  <a:defRPr/>
                </a:pPr>
                <a:r>
                  <a:rPr kumimoji="0" lang="de-DE" sz="2400" i="0" u="none" strike="noStrike" kern="1200" cap="none" spc="0" normalizeH="0" baseline="0" noProof="0" dirty="0" smtClean="0">
                    <a:ln>
                      <a:noFill/>
                    </a:ln>
                    <a:solidFill>
                      <a:srgbClr val="000000"/>
                    </a:solidFill>
                    <a:effectLst/>
                    <a:uLnTx/>
                    <a:uFillTx/>
                  </a:rPr>
                  <a:t>In </a:t>
                </a:r>
                <a:r>
                  <a:rPr kumimoji="0" lang="de-DE" sz="2400" i="0" u="none" strike="noStrike" kern="1200" cap="none" spc="0" normalizeH="0" baseline="0" noProof="0" dirty="0">
                    <a:ln>
                      <a:noFill/>
                    </a:ln>
                    <a:solidFill>
                      <a:srgbClr val="000000"/>
                    </a:solidFill>
                    <a:effectLst/>
                    <a:uLnTx/>
                    <a:uFillTx/>
                  </a:rPr>
                  <a:t>forests, </a:t>
                </a:r>
                <a:r>
                  <a:rPr kumimoji="0" lang="de-DE" sz="2400" b="1" i="0" u="none" strike="noStrike" kern="1200" cap="none" spc="0" normalizeH="0" baseline="0" noProof="0" dirty="0">
                    <a:ln>
                      <a:noFill/>
                    </a:ln>
                    <a:solidFill>
                      <a:srgbClr val="000000"/>
                    </a:solidFill>
                    <a:effectLst/>
                    <a:uLnTx/>
                    <a:uFillTx/>
                  </a:rPr>
                  <a:t>vegetation </a:t>
                </a:r>
                <a:r>
                  <a:rPr kumimoji="0" lang="de-DE" sz="2400" b="1" i="0" u="none" strike="noStrike" kern="1200" cap="none" spc="0" normalizeH="0" noProof="0" dirty="0">
                    <a:ln>
                      <a:noFill/>
                    </a:ln>
                    <a:solidFill>
                      <a:srgbClr val="000000"/>
                    </a:solidFill>
                    <a:effectLst/>
                    <a:uLnTx/>
                    <a:uFillTx/>
                  </a:rPr>
                  <a:t>modulates </a:t>
                </a:r>
                <a:r>
                  <a:rPr lang="de-DE" sz="2400" dirty="0" err="1"/>
                  <a:t>soil</a:t>
                </a:r>
                <a:r>
                  <a:rPr lang="de-DE" sz="2400" dirty="0"/>
                  <a:t> </a:t>
                </a:r>
                <a:r>
                  <a:rPr lang="de-DE" sz="2400" dirty="0" err="1" smtClean="0"/>
                  <a:t>moisture</a:t>
                </a:r>
                <a:endParaRPr lang="de-DE" sz="2400" b="1" dirty="0">
                  <a:solidFill>
                    <a:schemeClr val="tx2"/>
                  </a:solidFill>
                </a:endParaRPr>
              </a:p>
            </p:txBody>
          </p:sp>
        </mc:Choice>
        <mc:Fallback xmlns="">
          <p:sp>
            <p:nvSpPr>
              <p:cNvPr id="13" name="Inhaltsplatzhalter 5">
                <a:extLst>
                  <a:ext uri="{FF2B5EF4-FFF2-40B4-BE49-F238E27FC236}">
                    <a16:creationId xmlns:a16="http://schemas.microsoft.com/office/drawing/2014/main" id="{9EF9ACDE-258A-4FEA-84AC-10A2CB9A6F63}"/>
                  </a:ext>
                </a:extLst>
              </p:cNvPr>
              <p:cNvSpPr txBox="1">
                <a:spLocks noRot="1" noChangeAspect="1" noMove="1" noResize="1" noEditPoints="1" noAdjustHandles="1" noChangeArrowheads="1" noChangeShapeType="1" noTextEdit="1"/>
              </p:cNvSpPr>
              <p:nvPr/>
            </p:nvSpPr>
            <p:spPr>
              <a:xfrm>
                <a:off x="1082160" y="4473038"/>
                <a:ext cx="10198053" cy="1360065"/>
              </a:xfrm>
              <a:prstGeom prst="rect">
                <a:avLst/>
              </a:prstGeom>
              <a:blipFill>
                <a:blip r:embed="rId3"/>
                <a:stretch>
                  <a:fillRect l="-1734" t="-7623"/>
                </a:stretch>
              </a:blipFill>
            </p:spPr>
            <p:txBody>
              <a:bodyPr/>
              <a:lstStyle/>
              <a:p>
                <a:r>
                  <a:rPr lang="de-DE">
                    <a:noFill/>
                  </a:rPr>
                  <a:t> </a:t>
                </a:r>
              </a:p>
            </p:txBody>
          </p:sp>
        </mc:Fallback>
      </mc:AlternateContent>
      <p:sp>
        <p:nvSpPr>
          <p:cNvPr id="147" name="PlaceHolder 1"/>
          <p:cNvSpPr>
            <a:spLocks noGrp="1"/>
          </p:cNvSpPr>
          <p:nvPr>
            <p:ph type="title"/>
          </p:nvPr>
        </p:nvSpPr>
        <p:spPr>
          <a:xfrm>
            <a:off x="442800" y="88560"/>
            <a:ext cx="9852120" cy="1008000"/>
          </a:xfrm>
          <a:prstGeom prst="rect">
            <a:avLst/>
          </a:prstGeom>
          <a:noFill/>
          <a:ln w="0">
            <a:noFill/>
          </a:ln>
        </p:spPr>
        <p:txBody>
          <a:bodyPr lIns="0" tIns="0" rIns="0" bIns="0" anchor="ctr">
            <a:noAutofit/>
          </a:bodyPr>
          <a:lstStyle/>
          <a:p>
            <a:r>
              <a:rPr lang="en-GB" dirty="0"/>
              <a:t>Spatio-temporal soil moisture dynamics in forests</a:t>
            </a:r>
            <a:endParaRPr lang="en-US" sz="3200" b="1" u="none" strike="noStrike" dirty="0">
              <a:solidFill>
                <a:schemeClr val="accent1"/>
              </a:solidFill>
              <a:effectLst/>
              <a:uFillTx/>
              <a:latin typeface="Arial"/>
            </a:endParaRPr>
          </a:p>
        </p:txBody>
      </p:sp>
      <p:sp>
        <p:nvSpPr>
          <p:cNvPr id="5" name="PlaceHolder 4"/>
          <p:cNvSpPr>
            <a:spLocks noGrp="1"/>
          </p:cNvSpPr>
          <p:nvPr>
            <p:ph type="ftr" idx="10"/>
          </p:nvPr>
        </p:nvSpPr>
        <p:spPr>
          <a:xfrm>
            <a:off x="2984760" y="6462000"/>
            <a:ext cx="6263280" cy="179280"/>
          </a:xfrm>
        </p:spPr>
        <p:txBody>
          <a:bodyPr/>
          <a:lstStyle/>
          <a:p>
            <a:r>
              <a:rPr lang="de-DE"/>
              <a:t>Dedden et al. | EGU 2026 – HS2.4.1 | 7. May 2026</a:t>
            </a:r>
            <a:endParaRPr dirty="0"/>
          </a:p>
        </p:txBody>
      </p:sp>
      <p:sp>
        <p:nvSpPr>
          <p:cNvPr id="6" name="PlaceHolder 5"/>
          <p:cNvSpPr>
            <a:spLocks noGrp="1"/>
          </p:cNvSpPr>
          <p:nvPr>
            <p:ph type="sldNum" idx="11"/>
          </p:nvPr>
        </p:nvSpPr>
        <p:spPr/>
        <p:txBody>
          <a:bodyPr/>
          <a:lstStyle/>
          <a:p>
            <a:fld id="{7E2E0558-2556-4EAB-8F0D-4F2D012DAD4B}" type="slidenum">
              <a:t>2</a:t>
            </a:fld>
            <a:endParaRPr/>
          </a:p>
        </p:txBody>
      </p:sp>
      <p:pic>
        <p:nvPicPr>
          <p:cNvPr id="3" name="Picture 2">
            <a:extLst>
              <a:ext uri="{FF2B5EF4-FFF2-40B4-BE49-F238E27FC236}">
                <a16:creationId xmlns:a16="http://schemas.microsoft.com/office/drawing/2014/main" id="{4BEE8B16-3DE5-4E2A-B2EC-E392EC49E4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9042" y="908337"/>
            <a:ext cx="10204290" cy="3291706"/>
          </a:xfrm>
          <a:prstGeom prst="rect">
            <a:avLst/>
          </a:prstGeom>
        </p:spPr>
      </p:pic>
      <p:sp>
        <p:nvSpPr>
          <p:cNvPr id="19" name="Oval 18">
            <a:extLst>
              <a:ext uri="{FF2B5EF4-FFF2-40B4-BE49-F238E27FC236}">
                <a16:creationId xmlns:a16="http://schemas.microsoft.com/office/drawing/2014/main" id="{9607A65A-3BFD-40CB-B774-5E97B1EAC7FA}"/>
              </a:ext>
            </a:extLst>
          </p:cNvPr>
          <p:cNvSpPr/>
          <p:nvPr/>
        </p:nvSpPr>
        <p:spPr>
          <a:xfrm>
            <a:off x="4880288" y="1847465"/>
            <a:ext cx="2601798" cy="1074656"/>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1"/>
              </a:solidFill>
            </a:endParaRPr>
          </a:p>
        </p:txBody>
      </p:sp>
      <p:grpSp>
        <p:nvGrpSpPr>
          <p:cNvPr id="2" name="Gruppieren 1"/>
          <p:cNvGrpSpPr/>
          <p:nvPr/>
        </p:nvGrpSpPr>
        <p:grpSpPr>
          <a:xfrm>
            <a:off x="1073841" y="4289683"/>
            <a:ext cx="10203254" cy="1639526"/>
            <a:chOff x="1079042" y="4289683"/>
            <a:chExt cx="10648777" cy="1639526"/>
          </a:xfrm>
        </p:grpSpPr>
        <p:sp>
          <p:nvSpPr>
            <p:cNvPr id="37" name="TextBox 36">
              <a:extLst>
                <a:ext uri="{FF2B5EF4-FFF2-40B4-BE49-F238E27FC236}">
                  <a16:creationId xmlns:a16="http://schemas.microsoft.com/office/drawing/2014/main" id="{DB5F4395-D75E-424F-93D4-0F05898637B1}"/>
                </a:ext>
              </a:extLst>
            </p:cNvPr>
            <p:cNvSpPr txBox="1"/>
            <p:nvPr/>
          </p:nvSpPr>
          <p:spPr>
            <a:xfrm>
              <a:off x="1079042" y="4293148"/>
              <a:ext cx="10648777" cy="1488209"/>
            </a:xfrm>
            <a:prstGeom prst="rect">
              <a:avLst/>
            </a:prstGeom>
            <a:solidFill>
              <a:schemeClr val="bg2"/>
            </a:solidFill>
          </p:spPr>
          <p:txBody>
            <a:bodyPr wrap="square" rtlCol="0">
              <a:spAutoFit/>
            </a:bodyPr>
            <a:lstStyle/>
            <a:p>
              <a:endParaRPr lang="de-DE" dirty="0"/>
            </a:p>
          </p:txBody>
        </p:sp>
        <p:sp>
          <p:nvSpPr>
            <p:cNvPr id="32" name="TextBox 31">
              <a:extLst>
                <a:ext uri="{FF2B5EF4-FFF2-40B4-BE49-F238E27FC236}">
                  <a16:creationId xmlns:a16="http://schemas.microsoft.com/office/drawing/2014/main" id="{2F68E889-4C8E-45B5-B677-E1B6139E53EC}"/>
                </a:ext>
              </a:extLst>
            </p:cNvPr>
            <p:cNvSpPr txBox="1"/>
            <p:nvPr/>
          </p:nvSpPr>
          <p:spPr>
            <a:xfrm>
              <a:off x="1079042" y="4289683"/>
              <a:ext cx="10648777" cy="1639526"/>
            </a:xfrm>
            <a:prstGeom prst="rect">
              <a:avLst/>
            </a:prstGeom>
            <a:solidFill>
              <a:srgbClr val="E2E8C7">
                <a:alpha val="80000"/>
              </a:srgbClr>
            </a:solidFill>
          </p:spPr>
          <p:txBody>
            <a:bodyPr wrap="square" rtlCol="0">
              <a:spAutoFit/>
            </a:bodyPr>
            <a:lstStyle/>
            <a:p>
              <a:pPr lvl="0">
                <a:defRPr/>
              </a:pPr>
              <a:endParaRPr lang="de-DE" sz="2400" dirty="0">
                <a:solidFill>
                  <a:schemeClr val="tx2"/>
                </a:solidFill>
              </a:endParaRPr>
            </a:p>
            <a:p>
              <a:pPr lvl="0" algn="ctr">
                <a:defRPr/>
              </a:pPr>
              <a:r>
                <a:rPr lang="de-DE" sz="2400" dirty="0">
                  <a:solidFill>
                    <a:schemeClr val="tx2"/>
                  </a:solidFill>
                </a:rPr>
                <a:t>What are the </a:t>
              </a:r>
              <a:r>
                <a:rPr lang="de-DE" sz="2400" b="1" dirty="0">
                  <a:solidFill>
                    <a:schemeClr val="tx2"/>
                  </a:solidFill>
                </a:rPr>
                <a:t>spatio-temporal patterns </a:t>
              </a:r>
              <a:r>
                <a:rPr lang="de-DE" sz="2400" dirty="0">
                  <a:solidFill>
                    <a:schemeClr val="tx2"/>
                  </a:solidFill>
                </a:rPr>
                <a:t>of </a:t>
              </a:r>
              <a:r>
                <a:rPr lang="de-DE" sz="2400" b="1" dirty="0">
                  <a:solidFill>
                    <a:schemeClr val="tx2"/>
                  </a:solidFill>
                </a:rPr>
                <a:t>topsoil moisture </a:t>
              </a:r>
            </a:p>
            <a:p>
              <a:pPr lvl="0" algn="ctr">
                <a:defRPr/>
              </a:pPr>
              <a:r>
                <a:rPr lang="de-DE" sz="2400" dirty="0">
                  <a:solidFill>
                    <a:schemeClr val="tx2"/>
                  </a:solidFill>
                </a:rPr>
                <a:t>under the </a:t>
              </a:r>
              <a:r>
                <a:rPr lang="de-DE" sz="2400" b="1" dirty="0">
                  <a:solidFill>
                    <a:schemeClr val="tx2"/>
                  </a:solidFill>
                </a:rPr>
                <a:t>influence </a:t>
              </a:r>
              <a:r>
                <a:rPr lang="de-DE" sz="2400" dirty="0">
                  <a:solidFill>
                    <a:schemeClr val="tx2"/>
                  </a:solidFill>
                </a:rPr>
                <a:t>of different </a:t>
              </a:r>
              <a:r>
                <a:rPr lang="de-DE" sz="2400" b="1" dirty="0">
                  <a:solidFill>
                    <a:schemeClr val="tx2"/>
                  </a:solidFill>
                </a:rPr>
                <a:t>tree species?</a:t>
              </a:r>
            </a:p>
            <a:p>
              <a:pPr lvl="0">
                <a:defRPr/>
              </a:pPr>
              <a:endParaRPr lang="de-DE" b="1" dirty="0">
                <a:solidFill>
                  <a:schemeClr val="tx2"/>
                </a:solidFill>
              </a:endParaRPr>
            </a:p>
          </p:txBody>
        </p:sp>
      </p:grpSp>
      <p:pic>
        <p:nvPicPr>
          <p:cNvPr id="34" name="Graphic 33" descr="Question mark">
            <a:extLst>
              <a:ext uri="{FF2B5EF4-FFF2-40B4-BE49-F238E27FC236}">
                <a16:creationId xmlns:a16="http://schemas.microsoft.com/office/drawing/2014/main" id="{194A71C0-5146-49F6-BCED-64777BFECD4D}"/>
              </a:ext>
            </a:extLst>
          </p:cNvPr>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1070724" y="4529855"/>
            <a:ext cx="1011851" cy="1014793"/>
          </a:xfrm>
          <a:prstGeom prst="rect">
            <a:avLst/>
          </a:prstGeom>
          <a:ln>
            <a:noFill/>
          </a:ln>
        </p:spPr>
      </p:pic>
      <p:pic>
        <p:nvPicPr>
          <p:cNvPr id="16" name="Grafik 15"/>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390301" y="6359848"/>
            <a:ext cx="1180997" cy="3835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PlaceHolder 1"/>
          <p:cNvSpPr>
            <a:spLocks noGrp="1"/>
          </p:cNvSpPr>
          <p:nvPr>
            <p:ph type="title"/>
          </p:nvPr>
        </p:nvSpPr>
        <p:spPr>
          <a:xfrm>
            <a:off x="442800" y="88560"/>
            <a:ext cx="10374552" cy="1008000"/>
          </a:xfrm>
          <a:prstGeom prst="rect">
            <a:avLst/>
          </a:prstGeom>
          <a:noFill/>
          <a:ln w="0">
            <a:noFill/>
          </a:ln>
        </p:spPr>
        <p:txBody>
          <a:bodyPr lIns="0" tIns="0" rIns="0" bIns="0" anchor="ctr">
            <a:noAutofit/>
          </a:bodyPr>
          <a:lstStyle/>
          <a:p>
            <a:r>
              <a:rPr lang="en-GB" dirty="0"/>
              <a:t>Spatial variability: a function of mean soil moisture</a:t>
            </a:r>
            <a:endParaRPr lang="en-US" sz="3200" b="1" u="none" strike="noStrike" dirty="0">
              <a:solidFill>
                <a:schemeClr val="accent1"/>
              </a:solidFill>
              <a:effectLst/>
              <a:uFillTx/>
              <a:latin typeface="Arial"/>
            </a:endParaRPr>
          </a:p>
        </p:txBody>
      </p:sp>
      <p:sp>
        <p:nvSpPr>
          <p:cNvPr id="4" name="PlaceHolder 3"/>
          <p:cNvSpPr>
            <a:spLocks noGrp="1"/>
          </p:cNvSpPr>
          <p:nvPr>
            <p:ph type="ftr" idx="10"/>
          </p:nvPr>
        </p:nvSpPr>
        <p:spPr/>
        <p:txBody>
          <a:bodyPr/>
          <a:lstStyle/>
          <a:p>
            <a:r>
              <a:rPr lang="de-DE"/>
              <a:t>Dedden et al. | EGU 2026 – HS2.4.1 | 7. May 2026</a:t>
            </a:r>
            <a:endParaRPr/>
          </a:p>
        </p:txBody>
      </p:sp>
      <p:sp>
        <p:nvSpPr>
          <p:cNvPr id="5" name="PlaceHolder 4"/>
          <p:cNvSpPr>
            <a:spLocks noGrp="1"/>
          </p:cNvSpPr>
          <p:nvPr>
            <p:ph type="sldNum" idx="11"/>
          </p:nvPr>
        </p:nvSpPr>
        <p:spPr/>
        <p:txBody>
          <a:bodyPr/>
          <a:lstStyle/>
          <a:p>
            <a:fld id="{FE59AE84-4B81-4D29-9192-4254C2E47C52}" type="slidenum">
              <a:t>20</a:t>
            </a:fld>
            <a:endParaRPr/>
          </a:p>
        </p:txBody>
      </p:sp>
      <p:pic>
        <p:nvPicPr>
          <p:cNvPr id="9" name="Picture 8">
            <a:extLst>
              <a:ext uri="{FF2B5EF4-FFF2-40B4-BE49-F238E27FC236}">
                <a16:creationId xmlns:a16="http://schemas.microsoft.com/office/drawing/2014/main" id="{D90A2AC5-F773-4C5F-A6E8-F553B5000388}"/>
              </a:ext>
            </a:extLst>
          </p:cNvPr>
          <p:cNvPicPr>
            <a:picLocks noChangeAspect="1"/>
          </p:cNvPicPr>
          <p:nvPr/>
        </p:nvPicPr>
        <p:blipFill rotWithShape="1">
          <a:blip r:embed="rId3">
            <a:extLst>
              <a:ext uri="{28A0092B-C50C-407E-A947-70E740481C1C}">
                <a14:useLocalDpi xmlns:a14="http://schemas.microsoft.com/office/drawing/2010/main" val="0"/>
              </a:ext>
            </a:extLst>
          </a:blip>
          <a:srcRect l="15529" t="21536" r="14957" b="21720"/>
          <a:stretch/>
        </p:blipFill>
        <p:spPr>
          <a:xfrm>
            <a:off x="4410912" y="891091"/>
            <a:ext cx="7443888" cy="5063737"/>
          </a:xfrm>
          <a:prstGeom prst="rect">
            <a:avLst/>
          </a:prstGeom>
        </p:spPr>
      </p:pic>
      <p:grpSp>
        <p:nvGrpSpPr>
          <p:cNvPr id="10" name="Group 11">
            <a:extLst>
              <a:ext uri="{FF2B5EF4-FFF2-40B4-BE49-F238E27FC236}">
                <a16:creationId xmlns:a16="http://schemas.microsoft.com/office/drawing/2014/main" id="{FF4DFD8A-70B4-4495-A776-158266D7C87A}"/>
              </a:ext>
            </a:extLst>
          </p:cNvPr>
          <p:cNvGrpSpPr/>
          <p:nvPr/>
        </p:nvGrpSpPr>
        <p:grpSpPr>
          <a:xfrm>
            <a:off x="5745020" y="907921"/>
            <a:ext cx="4586673" cy="2915018"/>
            <a:chOff x="2703995" y="2730832"/>
            <a:chExt cx="4586673" cy="2915018"/>
          </a:xfrm>
        </p:grpSpPr>
        <p:pic>
          <p:nvPicPr>
            <p:cNvPr id="11" name="Picture 13">
              <a:extLst>
                <a:ext uri="{FF2B5EF4-FFF2-40B4-BE49-F238E27FC236}">
                  <a16:creationId xmlns:a16="http://schemas.microsoft.com/office/drawing/2014/main" id="{6C88BC8B-9A54-46ED-A8FD-B348F9ADF1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031206" y="5241997"/>
              <a:ext cx="259462" cy="403853"/>
            </a:xfrm>
            <a:prstGeom prst="rect">
              <a:avLst/>
            </a:prstGeom>
          </p:spPr>
        </p:pic>
        <p:pic>
          <p:nvPicPr>
            <p:cNvPr id="13" name="Picture 14">
              <a:extLst>
                <a:ext uri="{FF2B5EF4-FFF2-40B4-BE49-F238E27FC236}">
                  <a16:creationId xmlns:a16="http://schemas.microsoft.com/office/drawing/2014/main" id="{5FAB404D-A5C8-4160-8E44-2EAE22F28D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703995" y="5245870"/>
              <a:ext cx="269696" cy="399980"/>
            </a:xfrm>
            <a:prstGeom prst="rect">
              <a:avLst/>
            </a:prstGeom>
          </p:spPr>
        </p:pic>
        <p:pic>
          <p:nvPicPr>
            <p:cNvPr id="14" name="Picture 15">
              <a:extLst>
                <a:ext uri="{FF2B5EF4-FFF2-40B4-BE49-F238E27FC236}">
                  <a16:creationId xmlns:a16="http://schemas.microsoft.com/office/drawing/2014/main" id="{ECE79ADB-91AE-487D-9D46-C30065CBE7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031206" y="2747705"/>
              <a:ext cx="259462" cy="403853"/>
            </a:xfrm>
            <a:prstGeom prst="rect">
              <a:avLst/>
            </a:prstGeom>
          </p:spPr>
        </p:pic>
        <p:pic>
          <p:nvPicPr>
            <p:cNvPr id="15" name="Picture 16">
              <a:extLst>
                <a:ext uri="{FF2B5EF4-FFF2-40B4-BE49-F238E27FC236}">
                  <a16:creationId xmlns:a16="http://schemas.microsoft.com/office/drawing/2014/main" id="{4EE7E4E5-0538-4780-BF63-A6F2F8D838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711104" y="2730832"/>
              <a:ext cx="368724" cy="437600"/>
            </a:xfrm>
            <a:prstGeom prst="rect">
              <a:avLst/>
            </a:prstGeom>
          </p:spPr>
        </p:pic>
      </p:grpSp>
      <p:graphicFrame>
        <p:nvGraphicFramePr>
          <p:cNvPr id="16" name="Diagram 1">
            <a:extLst>
              <a:ext uri="{FF2B5EF4-FFF2-40B4-BE49-F238E27FC236}">
                <a16:creationId xmlns:a16="http://schemas.microsoft.com/office/drawing/2014/main" id="{5AEA032C-3A5A-42E0-ADE2-A12E076A05B2}"/>
              </a:ext>
            </a:extLst>
          </p:cNvPr>
          <p:cNvGraphicFramePr/>
          <p:nvPr>
            <p:extLst>
              <p:ext uri="{D42A27DB-BD31-4B8C-83A1-F6EECF244321}">
                <p14:modId xmlns:p14="http://schemas.microsoft.com/office/powerpoint/2010/main" val="1745034956"/>
              </p:ext>
            </p:extLst>
          </p:nvPr>
        </p:nvGraphicFramePr>
        <p:xfrm>
          <a:off x="442800" y="6099890"/>
          <a:ext cx="11412000" cy="216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mc:AlternateContent xmlns:mc="http://schemas.openxmlformats.org/markup-compatibility/2006" xmlns:a14="http://schemas.microsoft.com/office/drawing/2010/main">
        <mc:Choice Requires="a14">
          <p:sp>
            <p:nvSpPr>
              <p:cNvPr id="8" name="TextBox 10">
                <a:extLst>
                  <a:ext uri="{FF2B5EF4-FFF2-40B4-BE49-F238E27FC236}">
                    <a16:creationId xmlns:a16="http://schemas.microsoft.com/office/drawing/2014/main" id="{966D6D85-A49A-4CC6-B5B3-CB2EA773E12A}"/>
                  </a:ext>
                </a:extLst>
              </p:cNvPr>
              <p:cNvSpPr txBox="1"/>
              <p:nvPr/>
            </p:nvSpPr>
            <p:spPr>
              <a:xfrm>
                <a:off x="442800" y="1430520"/>
                <a:ext cx="4204391" cy="4243213"/>
              </a:xfrm>
              <a:prstGeom prst="rect">
                <a:avLst/>
              </a:prstGeom>
              <a:noFill/>
            </p:spPr>
            <p:txBody>
              <a:bodyPr wrap="square" rtlCol="0">
                <a:spAutoFit/>
              </a:bodyPr>
              <a:lstStyle/>
              <a:p>
                <a:r>
                  <a:rPr lang="de-DE" sz="2000" dirty="0"/>
                  <a:t>Analysis of soil moisture patterns</a:t>
                </a:r>
              </a:p>
              <a:p>
                <a:pPr marL="400050" indent="-400050">
                  <a:lnSpc>
                    <a:spcPts val="2800"/>
                  </a:lnSpc>
                  <a:spcBef>
                    <a:spcPts val="500"/>
                  </a:spcBef>
                  <a:buFontTx/>
                  <a:buAutoNum type="romanUcPeriod"/>
                </a:pPr>
                <a:r>
                  <a:rPr lang="en-US" sz="2000" b="1" dirty="0">
                    <a:solidFill>
                      <a:srgbClr val="000000"/>
                    </a:solidFill>
                  </a:rPr>
                  <a:t>Spatial variability </a:t>
                </a:r>
                <a:r>
                  <a:rPr lang="en-US" sz="2000" dirty="0">
                    <a:solidFill>
                      <a:srgbClr val="000000"/>
                    </a:solidFill>
                  </a:rPr>
                  <a:t>and skewness as functions of </a:t>
                </a:r>
                <a:r>
                  <a:rPr lang="en-US" sz="2000" dirty="0" smtClean="0">
                    <a:solidFill>
                      <a:srgbClr val="000000"/>
                    </a:solidFill>
                  </a:rPr>
                  <a:t>mean </a:t>
                </a:r>
                <a:r>
                  <a:rPr lang="en-US" sz="2000" dirty="0">
                    <a:solidFill>
                      <a:srgbClr val="000000"/>
                    </a:solidFill>
                  </a:rPr>
                  <a:t>soil moisture (CV)</a:t>
                </a:r>
              </a:p>
              <a:p>
                <a:pPr marL="400050" lvl="0" indent="-400050">
                  <a:lnSpc>
                    <a:spcPts val="2800"/>
                  </a:lnSpc>
                  <a:spcBef>
                    <a:spcPts val="500"/>
                  </a:spcBef>
                  <a:buAutoNum type="romanUcPeriod"/>
                </a:pPr>
                <a:r>
                  <a:rPr lang="en-US" sz="2000" dirty="0">
                    <a:solidFill>
                      <a:schemeClr val="bg1">
                        <a:lumMod val="65000"/>
                      </a:schemeClr>
                    </a:solidFill>
                  </a:rPr>
                  <a:t>Temporal stability of soil moisture distribution</a:t>
                </a:r>
              </a:p>
              <a:p>
                <a:pPr lvl="0">
                  <a:lnSpc>
                    <a:spcPts val="2800"/>
                  </a:lnSpc>
                  <a:spcBef>
                    <a:spcPts val="500"/>
                  </a:spcBef>
                </a:pPr>
                <a:endParaRPr lang="en-US" sz="2000" dirty="0">
                  <a:solidFill>
                    <a:schemeClr val="bg1">
                      <a:lumMod val="65000"/>
                    </a:schemeClr>
                  </a:solidFill>
                </a:endParaRPr>
              </a:p>
              <a:p>
                <a:pPr>
                  <a:lnSpc>
                    <a:spcPts val="2800"/>
                  </a:lnSpc>
                  <a:spcBef>
                    <a:spcPts val="500"/>
                  </a:spcBef>
                </a:pPr>
                <a:r>
                  <a:rPr lang="de-DE" sz="2000" dirty="0">
                    <a:solidFill>
                      <a:srgbClr val="344A9A"/>
                    </a:solidFill>
                  </a:rPr>
                  <a:t>Assumption</a:t>
                </a:r>
              </a:p>
              <a:p>
                <a:pPr>
                  <a:lnSpc>
                    <a:spcPts val="2800"/>
                  </a:lnSpc>
                  <a:spcBef>
                    <a:spcPts val="500"/>
                  </a:spcBef>
                </a:pPr>
                <a:r>
                  <a:rPr lang="en-US" sz="2000" dirty="0">
                    <a:solidFill>
                      <a:srgbClr val="000000"/>
                    </a:solidFill>
                  </a:rPr>
                  <a:t>Spatial variability of soil moisture within a stand changes with the mean soil moisture of the area </a:t>
                </a:r>
                <a:r>
                  <a:rPr lang="de-DE" sz="2000" dirty="0">
                    <a:solidFill>
                      <a:srgbClr val="000000"/>
                    </a:solidFill>
                  </a:rPr>
                  <a:t>(</a:t>
                </a:r>
                <a14:m>
                  <m:oMath xmlns:m="http://schemas.openxmlformats.org/officeDocument/2006/math">
                    <m:acc>
                      <m:accPr>
                        <m:chr m:val="̅"/>
                        <m:ctrlPr>
                          <a:rPr lang="de-DE" sz="2000" i="1">
                            <a:solidFill>
                              <a:srgbClr val="000000"/>
                            </a:solidFill>
                            <a:latin typeface="Cambria Math" panose="02040503050406030204" pitchFamily="18" charset="0"/>
                          </a:rPr>
                        </m:ctrlPr>
                      </m:accPr>
                      <m:e>
                        <m:r>
                          <a:rPr lang="de-DE" sz="2000" i="1">
                            <a:solidFill>
                              <a:srgbClr val="000000"/>
                            </a:solidFill>
                            <a:latin typeface="Cambria Math" panose="02040503050406030204" pitchFamily="18" charset="0"/>
                          </a:rPr>
                          <m:t>𝜃</m:t>
                        </m:r>
                      </m:e>
                    </m:acc>
                  </m:oMath>
                </a14:m>
                <a:r>
                  <a:rPr lang="de-DE" sz="2000" dirty="0">
                    <a:solidFill>
                      <a:srgbClr val="000000"/>
                    </a:solidFill>
                  </a:rPr>
                  <a:t>) </a:t>
                </a:r>
              </a:p>
            </p:txBody>
          </p:sp>
        </mc:Choice>
        <mc:Fallback xmlns="">
          <p:sp>
            <p:nvSpPr>
              <p:cNvPr id="8" name="TextBox 10">
                <a:extLst>
                  <a:ext uri="{FF2B5EF4-FFF2-40B4-BE49-F238E27FC236}">
                    <a16:creationId xmlns:a16="http://schemas.microsoft.com/office/drawing/2014/main" id="{966D6D85-A49A-4CC6-B5B3-CB2EA773E12A}"/>
                  </a:ext>
                </a:extLst>
              </p:cNvPr>
              <p:cNvSpPr txBox="1">
                <a:spLocks noRot="1" noChangeAspect="1" noMove="1" noResize="1" noEditPoints="1" noAdjustHandles="1" noChangeArrowheads="1" noChangeShapeType="1" noTextEdit="1"/>
              </p:cNvSpPr>
              <p:nvPr/>
            </p:nvSpPr>
            <p:spPr>
              <a:xfrm>
                <a:off x="442800" y="1430520"/>
                <a:ext cx="4204391" cy="4243213"/>
              </a:xfrm>
              <a:prstGeom prst="rect">
                <a:avLst/>
              </a:prstGeom>
              <a:blipFill>
                <a:blip r:embed="rId13"/>
                <a:stretch>
                  <a:fillRect l="-1597" t="-718" r="-1016" b="-2586"/>
                </a:stretch>
              </a:blipFill>
            </p:spPr>
            <p:txBody>
              <a:bodyPr/>
              <a:lstStyle/>
              <a:p>
                <a:r>
                  <a:rPr lang="de-DE">
                    <a:noFill/>
                  </a:rPr>
                  <a:t> </a:t>
                </a:r>
              </a:p>
            </p:txBody>
          </p:sp>
        </mc:Fallback>
      </mc:AlternateContent>
      <p:pic>
        <p:nvPicPr>
          <p:cNvPr id="17" name="Grafik 16"/>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2390301" y="6359848"/>
            <a:ext cx="1180997" cy="383583"/>
          </a:xfrm>
          <a:prstGeom prst="rect">
            <a:avLst/>
          </a:prstGeom>
        </p:spPr>
      </p:pic>
      <p:sp>
        <p:nvSpPr>
          <p:cNvPr id="18" name="Interaktive Schaltfläche: Start 17">
            <a:hlinkClick r:id="rId15" action="ppaction://hlinksldjump" highlightClick="1"/>
          </p:cNvPr>
          <p:cNvSpPr/>
          <p:nvPr/>
        </p:nvSpPr>
        <p:spPr>
          <a:xfrm>
            <a:off x="11337410" y="5528820"/>
            <a:ext cx="532219" cy="527112"/>
          </a:xfrm>
          <a:prstGeom prst="actionButtonHom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090944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9270BA8F-EC0E-4EED-ABD0-CCA193966778}"/>
              </a:ext>
            </a:extLst>
          </p:cNvPr>
          <p:cNvPicPr>
            <a:picLocks noChangeAspect="1"/>
          </p:cNvPicPr>
          <p:nvPr/>
        </p:nvPicPr>
        <p:blipFill rotWithShape="1">
          <a:blip r:embed="rId3">
            <a:extLst>
              <a:ext uri="{28A0092B-C50C-407E-A947-70E740481C1C}">
                <a14:useLocalDpi xmlns:a14="http://schemas.microsoft.com/office/drawing/2010/main" val="0"/>
              </a:ext>
            </a:extLst>
          </a:blip>
          <a:srcRect l="15529" t="21536" r="14957" b="21720"/>
          <a:stretch/>
        </p:blipFill>
        <p:spPr>
          <a:xfrm>
            <a:off x="4495972" y="897131"/>
            <a:ext cx="7443888" cy="5063737"/>
          </a:xfrm>
          <a:prstGeom prst="rect">
            <a:avLst/>
          </a:prstGeom>
          <a:ln>
            <a:noFill/>
          </a:ln>
        </p:spPr>
      </p:pic>
      <p:sp>
        <p:nvSpPr>
          <p:cNvPr id="204" name="PlaceHolder 1"/>
          <p:cNvSpPr>
            <a:spLocks noGrp="1"/>
          </p:cNvSpPr>
          <p:nvPr>
            <p:ph type="title"/>
          </p:nvPr>
        </p:nvSpPr>
        <p:spPr>
          <a:xfrm>
            <a:off x="442800" y="88560"/>
            <a:ext cx="10374552" cy="1008000"/>
          </a:xfrm>
          <a:prstGeom prst="rect">
            <a:avLst/>
          </a:prstGeom>
          <a:noFill/>
          <a:ln w="0">
            <a:noFill/>
          </a:ln>
        </p:spPr>
        <p:txBody>
          <a:bodyPr lIns="0" tIns="0" rIns="0" bIns="0" anchor="ctr">
            <a:noAutofit/>
          </a:bodyPr>
          <a:lstStyle/>
          <a:p>
            <a:r>
              <a:rPr lang="en-GB" dirty="0"/>
              <a:t>Spatial variability: a function of mean soil moisture</a:t>
            </a:r>
            <a:endParaRPr lang="en-US" sz="3200" b="1" u="none" strike="noStrike" dirty="0">
              <a:solidFill>
                <a:schemeClr val="accent1"/>
              </a:solidFill>
              <a:effectLst/>
              <a:uFillTx/>
              <a:latin typeface="Arial"/>
            </a:endParaRPr>
          </a:p>
        </p:txBody>
      </p:sp>
      <p:sp>
        <p:nvSpPr>
          <p:cNvPr id="4" name="PlaceHolder 3"/>
          <p:cNvSpPr>
            <a:spLocks noGrp="1"/>
          </p:cNvSpPr>
          <p:nvPr>
            <p:ph type="ftr" idx="10"/>
          </p:nvPr>
        </p:nvSpPr>
        <p:spPr/>
        <p:txBody>
          <a:bodyPr/>
          <a:lstStyle/>
          <a:p>
            <a:r>
              <a:rPr lang="de-DE"/>
              <a:t>Dedden et al. | EGU 2026 – HS2.4.1 | 7. May 2026</a:t>
            </a:r>
            <a:endParaRPr/>
          </a:p>
        </p:txBody>
      </p:sp>
      <p:sp>
        <p:nvSpPr>
          <p:cNvPr id="5" name="PlaceHolder 4"/>
          <p:cNvSpPr>
            <a:spLocks noGrp="1"/>
          </p:cNvSpPr>
          <p:nvPr>
            <p:ph type="sldNum" idx="11"/>
          </p:nvPr>
        </p:nvSpPr>
        <p:spPr/>
        <p:txBody>
          <a:bodyPr/>
          <a:lstStyle/>
          <a:p>
            <a:fld id="{FE59AE84-4B81-4D29-9192-4254C2E47C52}" type="slidenum">
              <a:t>21</a:t>
            </a:fld>
            <a:endParaRPr/>
          </a:p>
        </p:txBody>
      </p:sp>
      <p:pic>
        <p:nvPicPr>
          <p:cNvPr id="26" name="Picture 8">
            <a:extLst>
              <a:ext uri="{FF2B5EF4-FFF2-40B4-BE49-F238E27FC236}">
                <a16:creationId xmlns:a16="http://schemas.microsoft.com/office/drawing/2014/main" id="{D90A2AC5-F773-4C5F-A6E8-F553B5000388}"/>
              </a:ext>
            </a:extLst>
          </p:cNvPr>
          <p:cNvPicPr>
            <a:picLocks noChangeAspect="1"/>
          </p:cNvPicPr>
          <p:nvPr/>
        </p:nvPicPr>
        <p:blipFill rotWithShape="1">
          <a:blip r:embed="rId3">
            <a:extLst>
              <a:ext uri="{28A0092B-C50C-407E-A947-70E740481C1C}">
                <a14:useLocalDpi xmlns:a14="http://schemas.microsoft.com/office/drawing/2010/main" val="0"/>
              </a:ext>
            </a:extLst>
          </a:blip>
          <a:srcRect l="15529" t="21536" r="14957" b="21720"/>
          <a:stretch/>
        </p:blipFill>
        <p:spPr>
          <a:xfrm>
            <a:off x="4410912" y="889683"/>
            <a:ext cx="7443888" cy="5063737"/>
          </a:xfrm>
          <a:prstGeom prst="rect">
            <a:avLst/>
          </a:prstGeom>
        </p:spPr>
      </p:pic>
      <mc:AlternateContent xmlns:mc="http://schemas.openxmlformats.org/markup-compatibility/2006" xmlns:a14="http://schemas.microsoft.com/office/drawing/2010/main">
        <mc:Choice Requires="a14">
          <p:sp>
            <p:nvSpPr>
              <p:cNvPr id="8" name="TextBox 10">
                <a:extLst>
                  <a:ext uri="{FF2B5EF4-FFF2-40B4-BE49-F238E27FC236}">
                    <a16:creationId xmlns:a16="http://schemas.microsoft.com/office/drawing/2014/main" id="{966D6D85-A49A-4CC6-B5B3-CB2EA773E12A}"/>
                  </a:ext>
                </a:extLst>
              </p:cNvPr>
              <p:cNvSpPr txBox="1"/>
              <p:nvPr/>
            </p:nvSpPr>
            <p:spPr>
              <a:xfrm>
                <a:off x="442800" y="1430520"/>
                <a:ext cx="4204391" cy="4243213"/>
              </a:xfrm>
              <a:prstGeom prst="rect">
                <a:avLst/>
              </a:prstGeom>
              <a:noFill/>
            </p:spPr>
            <p:txBody>
              <a:bodyPr wrap="square" rtlCol="0">
                <a:spAutoFit/>
              </a:bodyPr>
              <a:lstStyle/>
              <a:p>
                <a:r>
                  <a:rPr lang="de-DE" sz="2000" dirty="0"/>
                  <a:t>Analysis of soil moisture patterns</a:t>
                </a:r>
              </a:p>
              <a:p>
                <a:pPr marL="400050" lvl="0" indent="-400050">
                  <a:lnSpc>
                    <a:spcPts val="2800"/>
                  </a:lnSpc>
                  <a:spcBef>
                    <a:spcPts val="500"/>
                  </a:spcBef>
                  <a:buAutoNum type="romanUcPeriod"/>
                </a:pPr>
                <a:r>
                  <a:rPr lang="en-US" sz="2000" b="1" dirty="0">
                    <a:solidFill>
                      <a:srgbClr val="000000"/>
                    </a:solidFill>
                  </a:rPr>
                  <a:t>Spatial variability </a:t>
                </a:r>
                <a:r>
                  <a:rPr lang="en-US" sz="2000" dirty="0">
                    <a:solidFill>
                      <a:srgbClr val="000000"/>
                    </a:solidFill>
                  </a:rPr>
                  <a:t>and skewness as functions of mean soil moisture (CV)</a:t>
                </a:r>
              </a:p>
              <a:p>
                <a:pPr marL="400050" lvl="0" indent="-400050">
                  <a:lnSpc>
                    <a:spcPts val="2800"/>
                  </a:lnSpc>
                  <a:spcBef>
                    <a:spcPts val="500"/>
                  </a:spcBef>
                  <a:buAutoNum type="romanUcPeriod"/>
                </a:pPr>
                <a:r>
                  <a:rPr lang="en-US" sz="2000" dirty="0" smtClean="0">
                    <a:solidFill>
                      <a:schemeClr val="bg1">
                        <a:lumMod val="65000"/>
                      </a:schemeClr>
                    </a:solidFill>
                  </a:rPr>
                  <a:t>Temporal stability of soil moisture distribution</a:t>
                </a:r>
              </a:p>
              <a:p>
                <a:pPr lvl="0">
                  <a:lnSpc>
                    <a:spcPts val="2800"/>
                  </a:lnSpc>
                  <a:spcBef>
                    <a:spcPts val="500"/>
                  </a:spcBef>
                </a:pPr>
                <a:endParaRPr lang="en-US" sz="2000" dirty="0">
                  <a:solidFill>
                    <a:schemeClr val="bg1">
                      <a:lumMod val="65000"/>
                    </a:schemeClr>
                  </a:solidFill>
                </a:endParaRPr>
              </a:p>
              <a:p>
                <a:pPr>
                  <a:lnSpc>
                    <a:spcPts val="2800"/>
                  </a:lnSpc>
                  <a:spcBef>
                    <a:spcPts val="500"/>
                  </a:spcBef>
                </a:pPr>
                <a:r>
                  <a:rPr lang="de-DE" sz="2000" dirty="0" smtClean="0">
                    <a:solidFill>
                      <a:srgbClr val="344A9A"/>
                    </a:solidFill>
                  </a:rPr>
                  <a:t>Assumption</a:t>
                </a:r>
              </a:p>
              <a:p>
                <a:pPr>
                  <a:lnSpc>
                    <a:spcPts val="2800"/>
                  </a:lnSpc>
                  <a:spcBef>
                    <a:spcPts val="500"/>
                  </a:spcBef>
                </a:pPr>
                <a:r>
                  <a:rPr lang="en-US" sz="2000" dirty="0">
                    <a:solidFill>
                      <a:srgbClr val="000000"/>
                    </a:solidFill>
                  </a:rPr>
                  <a:t>Spatial variability of soil moisture within a stand changes with the mean soil moisture of the area </a:t>
                </a:r>
                <a:r>
                  <a:rPr lang="de-DE" sz="2000" dirty="0">
                    <a:solidFill>
                      <a:srgbClr val="000000"/>
                    </a:solidFill>
                  </a:rPr>
                  <a:t>(</a:t>
                </a:r>
                <a14:m>
                  <m:oMath xmlns:m="http://schemas.openxmlformats.org/officeDocument/2006/math">
                    <m:acc>
                      <m:accPr>
                        <m:chr m:val="̅"/>
                        <m:ctrlPr>
                          <a:rPr lang="de-DE" sz="2000" i="1">
                            <a:solidFill>
                              <a:srgbClr val="000000"/>
                            </a:solidFill>
                            <a:latin typeface="Cambria Math" panose="02040503050406030204" pitchFamily="18" charset="0"/>
                          </a:rPr>
                        </m:ctrlPr>
                      </m:accPr>
                      <m:e>
                        <m:r>
                          <a:rPr lang="de-DE" sz="2000" i="1">
                            <a:solidFill>
                              <a:srgbClr val="000000"/>
                            </a:solidFill>
                            <a:latin typeface="Cambria Math" panose="02040503050406030204" pitchFamily="18" charset="0"/>
                          </a:rPr>
                          <m:t>𝜃</m:t>
                        </m:r>
                      </m:e>
                    </m:acc>
                  </m:oMath>
                </a14:m>
                <a:r>
                  <a:rPr lang="de-DE" sz="2000" dirty="0">
                    <a:solidFill>
                      <a:srgbClr val="000000"/>
                    </a:solidFill>
                  </a:rPr>
                  <a:t>) </a:t>
                </a:r>
              </a:p>
            </p:txBody>
          </p:sp>
        </mc:Choice>
        <mc:Fallback xmlns="">
          <p:sp>
            <p:nvSpPr>
              <p:cNvPr id="8" name="TextBox 10">
                <a:extLst>
                  <a:ext uri="{FF2B5EF4-FFF2-40B4-BE49-F238E27FC236}">
                    <a16:creationId xmlns:a16="http://schemas.microsoft.com/office/drawing/2014/main" id="{966D6D85-A49A-4CC6-B5B3-CB2EA773E12A}"/>
                  </a:ext>
                </a:extLst>
              </p:cNvPr>
              <p:cNvSpPr txBox="1">
                <a:spLocks noRot="1" noChangeAspect="1" noMove="1" noResize="1" noEditPoints="1" noAdjustHandles="1" noChangeArrowheads="1" noChangeShapeType="1" noTextEdit="1"/>
              </p:cNvSpPr>
              <p:nvPr/>
            </p:nvSpPr>
            <p:spPr>
              <a:xfrm>
                <a:off x="442800" y="1430520"/>
                <a:ext cx="4204391" cy="4243213"/>
              </a:xfrm>
              <a:prstGeom prst="rect">
                <a:avLst/>
              </a:prstGeom>
              <a:blipFill>
                <a:blip r:embed="rId4"/>
                <a:stretch>
                  <a:fillRect l="-1597" t="-718" r="-1016" b="-2586"/>
                </a:stretch>
              </a:blipFill>
            </p:spPr>
            <p:txBody>
              <a:bodyPr/>
              <a:lstStyle/>
              <a:p>
                <a:r>
                  <a:rPr lang="en-GB">
                    <a:noFill/>
                  </a:rPr>
                  <a:t> </a:t>
                </a:r>
              </a:p>
            </p:txBody>
          </p:sp>
        </mc:Fallback>
      </mc:AlternateContent>
      <p:sp>
        <p:nvSpPr>
          <p:cNvPr id="14" name="Textfeld 17">
            <a:extLst>
              <a:ext uri="{FF2B5EF4-FFF2-40B4-BE49-F238E27FC236}">
                <a16:creationId xmlns:a16="http://schemas.microsoft.com/office/drawing/2014/main" id="{8B120765-3DFE-4587-93F0-8C11B74390DA}"/>
              </a:ext>
            </a:extLst>
          </p:cNvPr>
          <p:cNvSpPr/>
          <p:nvPr/>
        </p:nvSpPr>
        <p:spPr>
          <a:xfrm>
            <a:off x="8623348" y="1345521"/>
            <a:ext cx="2078823" cy="55254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914400">
              <a:lnSpc>
                <a:spcPct val="100000"/>
              </a:lnSpc>
            </a:pPr>
            <a:r>
              <a:rPr lang="de-DE" sz="1000" dirty="0" err="1" smtClean="0">
                <a:solidFill>
                  <a:srgbClr val="677286"/>
                </a:solidFill>
              </a:rPr>
              <a:t>f</a:t>
            </a:r>
            <a:r>
              <a:rPr lang="de-DE" sz="1000" b="0" u="none" strike="noStrike" dirty="0" err="1" smtClean="0">
                <a:solidFill>
                  <a:srgbClr val="677286"/>
                </a:solidFill>
                <a:effectLst/>
                <a:uFillTx/>
              </a:rPr>
              <a:t>orest</a:t>
            </a:r>
            <a:r>
              <a:rPr lang="de-DE" sz="1000" b="0" u="none" strike="noStrike" dirty="0" smtClean="0">
                <a:solidFill>
                  <a:srgbClr val="677286"/>
                </a:solidFill>
                <a:effectLst/>
                <a:uFillTx/>
              </a:rPr>
              <a:t> </a:t>
            </a:r>
            <a:r>
              <a:rPr lang="de-DE" sz="1000" b="0" u="none" strike="noStrike" dirty="0" err="1" smtClean="0">
                <a:solidFill>
                  <a:srgbClr val="677286"/>
                </a:solidFill>
                <a:effectLst/>
                <a:uFillTx/>
              </a:rPr>
              <a:t>headtwater</a:t>
            </a:r>
            <a:r>
              <a:rPr lang="de-DE" sz="1000" b="0" u="none" strike="noStrike" dirty="0" smtClean="0">
                <a:solidFill>
                  <a:srgbClr val="677286"/>
                </a:solidFill>
                <a:effectLst/>
                <a:uFillTx/>
              </a:rPr>
              <a:t> </a:t>
            </a:r>
            <a:r>
              <a:rPr lang="de-DE" sz="1000" b="0" u="none" strike="noStrike" dirty="0" err="1" smtClean="0">
                <a:solidFill>
                  <a:srgbClr val="677286"/>
                </a:solidFill>
                <a:effectLst/>
                <a:uFillTx/>
              </a:rPr>
              <a:t>cathcment</a:t>
            </a:r>
            <a:r>
              <a:rPr lang="de-DE" sz="1000" b="0" u="none" strike="noStrike" dirty="0" smtClean="0">
                <a:solidFill>
                  <a:srgbClr val="677286"/>
                </a:solidFill>
                <a:effectLst/>
                <a:uFillTx/>
              </a:rPr>
              <a:t>:</a:t>
            </a:r>
            <a:br>
              <a:rPr lang="de-DE" sz="1000" b="0" u="none" strike="noStrike" dirty="0" smtClean="0">
                <a:solidFill>
                  <a:srgbClr val="677286"/>
                </a:solidFill>
                <a:effectLst/>
                <a:uFillTx/>
              </a:rPr>
            </a:br>
            <a:r>
              <a:rPr lang="de-DE" sz="1000" b="0" u="none" strike="noStrike" dirty="0" smtClean="0">
                <a:solidFill>
                  <a:srgbClr val="677286"/>
                </a:solidFill>
                <a:effectLst/>
                <a:uFillTx/>
              </a:rPr>
              <a:t>Rosenbaum </a:t>
            </a:r>
            <a:r>
              <a:rPr lang="de-DE" sz="1000" b="0" u="none" strike="noStrike" dirty="0">
                <a:solidFill>
                  <a:srgbClr val="677286"/>
                </a:solidFill>
                <a:effectLst/>
                <a:uFillTx/>
              </a:rPr>
              <a:t>et al., 2012</a:t>
            </a:r>
            <a:r>
              <a:rPr sz="1000" dirty="0">
                <a:solidFill>
                  <a:srgbClr val="677286"/>
                </a:solidFill>
              </a:rPr>
              <a:t/>
            </a:r>
            <a:br>
              <a:rPr sz="1000" dirty="0">
                <a:solidFill>
                  <a:srgbClr val="677286"/>
                </a:solidFill>
              </a:rPr>
            </a:br>
            <a:endParaRPr lang="de-DE" sz="1000" b="0" u="none" strike="noStrike" dirty="0">
              <a:solidFill>
                <a:srgbClr val="677286"/>
              </a:solidFill>
              <a:effectLst/>
              <a:uFillTx/>
            </a:endParaRPr>
          </a:p>
        </p:txBody>
      </p:sp>
      <p:sp>
        <p:nvSpPr>
          <p:cNvPr id="15" name="Freihandform 14">
            <a:extLst>
              <a:ext uri="{FF2B5EF4-FFF2-40B4-BE49-F238E27FC236}">
                <a16:creationId xmlns:a16="http://schemas.microsoft.com/office/drawing/2014/main" id="{DD4E851E-C516-411C-8FBF-58E341838F42}"/>
              </a:ext>
            </a:extLst>
          </p:cNvPr>
          <p:cNvSpPr/>
          <p:nvPr/>
        </p:nvSpPr>
        <p:spPr>
          <a:xfrm>
            <a:off x="9514709" y="1908015"/>
            <a:ext cx="1458092" cy="628837"/>
          </a:xfrm>
          <a:custGeom>
            <a:avLst/>
            <a:gdLst>
              <a:gd name="textAreaLeft" fmla="*/ 0 w 1835640"/>
              <a:gd name="textAreaRight" fmla="*/ 1836360 w 1835640"/>
              <a:gd name="textAreaTop" fmla="*/ 0 h 792360"/>
              <a:gd name="textAreaBottom" fmla="*/ 793080 h 792360"/>
              <a:gd name="GluePoint1X" fmla="*/ 0 w 4211782"/>
              <a:gd name="GluePoint1Y" fmla="*/ 2715779 h 2854325"/>
              <a:gd name="GluePoint2X" fmla="*/ 1644073 w 4211782"/>
              <a:gd name="GluePoint2Y" fmla="*/ 288 h 2854325"/>
              <a:gd name="GluePoint3X" fmla="*/ 4211782 w 4211782"/>
              <a:gd name="GluePoint3Y" fmla="*/ 2854325 h 2854325"/>
            </a:gdLst>
            <a:ahLst/>
            <a:cxnLst>
              <a:cxn ang="0">
                <a:pos x="GluePoint1X" y="GluePoint1Y"/>
              </a:cxn>
              <a:cxn ang="0">
                <a:pos x="GluePoint2X" y="GluePoint2Y"/>
              </a:cxn>
              <a:cxn ang="0">
                <a:pos x="GluePoint3X" y="GluePoint3Y"/>
              </a:cxn>
            </a:cxnLst>
            <a:rect l="textAreaLeft" t="textAreaTop" r="textAreaRight" b="textAreaBottom"/>
            <a:pathLst>
              <a:path w="4211782" h="2854325">
                <a:moveTo>
                  <a:pt x="0" y="2715779"/>
                </a:moveTo>
                <a:cubicBezTo>
                  <a:pt x="471054" y="1346488"/>
                  <a:pt x="942109" y="-22803"/>
                  <a:pt x="1644073" y="288"/>
                </a:cubicBezTo>
                <a:cubicBezTo>
                  <a:pt x="2346037" y="23379"/>
                  <a:pt x="3278909" y="1438852"/>
                  <a:pt x="4211782" y="2854325"/>
                </a:cubicBezTo>
              </a:path>
            </a:pathLst>
          </a:custGeom>
          <a:noFill/>
          <a:ln w="57150">
            <a:solidFill>
              <a:schemeClr val="accent1"/>
            </a:solidFill>
          </a:ln>
        </p:spPr>
        <p:style>
          <a:lnRef idx="3">
            <a:schemeClr val="accent1"/>
          </a:lnRef>
          <a:fillRef idx="0">
            <a:schemeClr val="accent1"/>
          </a:fillRef>
          <a:effectRef idx="2">
            <a:schemeClr val="accent1"/>
          </a:effectRef>
          <a:fontRef idx="minor"/>
        </p:style>
        <p:txBody>
          <a:bodyPr lIns="90000" tIns="45000" rIns="90000" bIns="45000" anchor="ctr">
            <a:noAutofit/>
          </a:bodyPr>
          <a:lstStyle/>
          <a:p>
            <a:pPr algn="ctr" defTabSz="914400">
              <a:lnSpc>
                <a:spcPct val="100000"/>
              </a:lnSpc>
            </a:pPr>
            <a:endParaRPr lang="en-GB" sz="1800" b="0" u="none" strike="noStrike">
              <a:solidFill>
                <a:srgbClr val="677286"/>
              </a:solidFill>
              <a:effectLst/>
              <a:uFillTx/>
              <a:latin typeface="Arial"/>
            </a:endParaRPr>
          </a:p>
        </p:txBody>
      </p:sp>
      <p:sp>
        <p:nvSpPr>
          <p:cNvPr id="18" name="Textfeld 15">
            <a:extLst>
              <a:ext uri="{FF2B5EF4-FFF2-40B4-BE49-F238E27FC236}">
                <a16:creationId xmlns:a16="http://schemas.microsoft.com/office/drawing/2014/main" id="{F8F5F006-72CA-49ED-86C7-B0D1AE6BD7F7}"/>
              </a:ext>
            </a:extLst>
          </p:cNvPr>
          <p:cNvSpPr/>
          <p:nvPr/>
        </p:nvSpPr>
        <p:spPr>
          <a:xfrm>
            <a:off x="5011826" y="1345521"/>
            <a:ext cx="2088416" cy="39865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914400">
              <a:lnSpc>
                <a:spcPct val="100000"/>
              </a:lnSpc>
            </a:pPr>
            <a:r>
              <a:rPr lang="de-DE" sz="1000" dirty="0" err="1" smtClean="0">
                <a:solidFill>
                  <a:srgbClr val="677286"/>
                </a:solidFill>
              </a:rPr>
              <a:t>woody</a:t>
            </a:r>
            <a:r>
              <a:rPr lang="de-DE" sz="1000" dirty="0" smtClean="0">
                <a:solidFill>
                  <a:srgbClr val="677286"/>
                </a:solidFill>
              </a:rPr>
              <a:t> </a:t>
            </a:r>
            <a:r>
              <a:rPr lang="de-DE" sz="1000" dirty="0" err="1" smtClean="0">
                <a:solidFill>
                  <a:srgbClr val="677286"/>
                </a:solidFill>
              </a:rPr>
              <a:t>vegetation-dominated</a:t>
            </a:r>
            <a:r>
              <a:rPr lang="de-DE" sz="1000" dirty="0" smtClean="0">
                <a:solidFill>
                  <a:srgbClr val="677286"/>
                </a:solidFill>
              </a:rPr>
              <a:t> </a:t>
            </a:r>
            <a:r>
              <a:rPr lang="de-DE" sz="1000" dirty="0" err="1" smtClean="0">
                <a:solidFill>
                  <a:srgbClr val="677286"/>
                </a:solidFill>
              </a:rPr>
              <a:t>catchment:</a:t>
            </a:r>
            <a:r>
              <a:rPr lang="de-DE" sz="1000" b="0" u="none" strike="noStrike" dirty="0" err="1" smtClean="0">
                <a:solidFill>
                  <a:srgbClr val="677286"/>
                </a:solidFill>
                <a:effectLst/>
                <a:uFillTx/>
              </a:rPr>
              <a:t>Brooca</a:t>
            </a:r>
            <a:r>
              <a:rPr lang="de-DE" sz="1000" b="0" u="none" strike="noStrike" dirty="0" smtClean="0">
                <a:solidFill>
                  <a:srgbClr val="677286"/>
                </a:solidFill>
                <a:effectLst/>
                <a:uFillTx/>
              </a:rPr>
              <a:t> </a:t>
            </a:r>
            <a:r>
              <a:rPr lang="de-DE" sz="1000" b="0" u="none" strike="noStrike" dirty="0">
                <a:solidFill>
                  <a:srgbClr val="677286"/>
                </a:solidFill>
                <a:effectLst/>
                <a:uFillTx/>
              </a:rPr>
              <a:t>et al., </a:t>
            </a:r>
            <a:r>
              <a:rPr lang="de-DE" sz="1000" b="0" u="none" strike="noStrike" dirty="0" smtClean="0">
                <a:solidFill>
                  <a:srgbClr val="677286"/>
                </a:solidFill>
                <a:effectLst/>
                <a:uFillTx/>
              </a:rPr>
              <a:t>2010</a:t>
            </a:r>
            <a:endParaRPr lang="de-DE" sz="1000" b="0" u="none" strike="noStrike" dirty="0">
              <a:solidFill>
                <a:srgbClr val="677286"/>
              </a:solidFill>
              <a:effectLst/>
              <a:uFillTx/>
            </a:endParaRPr>
          </a:p>
        </p:txBody>
      </p:sp>
      <p:sp>
        <p:nvSpPr>
          <p:cNvPr id="20" name="Freihandform 14">
            <a:extLst>
              <a:ext uri="{FF2B5EF4-FFF2-40B4-BE49-F238E27FC236}">
                <a16:creationId xmlns:a16="http://schemas.microsoft.com/office/drawing/2014/main" id="{183E151E-FAE4-48A5-86E4-25541DC54C81}"/>
              </a:ext>
            </a:extLst>
          </p:cNvPr>
          <p:cNvSpPr/>
          <p:nvPr/>
        </p:nvSpPr>
        <p:spPr>
          <a:xfrm>
            <a:off x="9244080" y="4231710"/>
            <a:ext cx="1458092" cy="628837"/>
          </a:xfrm>
          <a:custGeom>
            <a:avLst/>
            <a:gdLst>
              <a:gd name="textAreaLeft" fmla="*/ 0 w 1835640"/>
              <a:gd name="textAreaRight" fmla="*/ 1836360 w 1835640"/>
              <a:gd name="textAreaTop" fmla="*/ 0 h 792360"/>
              <a:gd name="textAreaBottom" fmla="*/ 793080 h 792360"/>
              <a:gd name="GluePoint1X" fmla="*/ 0 w 4211782"/>
              <a:gd name="GluePoint1Y" fmla="*/ 2715779 h 2854325"/>
              <a:gd name="GluePoint2X" fmla="*/ 1644073 w 4211782"/>
              <a:gd name="GluePoint2Y" fmla="*/ 288 h 2854325"/>
              <a:gd name="GluePoint3X" fmla="*/ 4211782 w 4211782"/>
              <a:gd name="GluePoint3Y" fmla="*/ 2854325 h 2854325"/>
            </a:gdLst>
            <a:ahLst/>
            <a:cxnLst>
              <a:cxn ang="0">
                <a:pos x="GluePoint1X" y="GluePoint1Y"/>
              </a:cxn>
              <a:cxn ang="0">
                <a:pos x="GluePoint2X" y="GluePoint2Y"/>
              </a:cxn>
              <a:cxn ang="0">
                <a:pos x="GluePoint3X" y="GluePoint3Y"/>
              </a:cxn>
            </a:cxnLst>
            <a:rect l="textAreaLeft" t="textAreaTop" r="textAreaRight" b="textAreaBottom"/>
            <a:pathLst>
              <a:path w="4211782" h="2854325">
                <a:moveTo>
                  <a:pt x="0" y="2715779"/>
                </a:moveTo>
                <a:cubicBezTo>
                  <a:pt x="471054" y="1346488"/>
                  <a:pt x="942109" y="-22803"/>
                  <a:pt x="1644073" y="288"/>
                </a:cubicBezTo>
                <a:cubicBezTo>
                  <a:pt x="2346037" y="23379"/>
                  <a:pt x="3278909" y="1438852"/>
                  <a:pt x="4211782" y="2854325"/>
                </a:cubicBezTo>
              </a:path>
            </a:pathLst>
          </a:custGeom>
          <a:noFill/>
          <a:ln w="57150">
            <a:solidFill>
              <a:schemeClr val="accent1"/>
            </a:solidFill>
          </a:ln>
        </p:spPr>
        <p:style>
          <a:lnRef idx="3">
            <a:schemeClr val="accent1"/>
          </a:lnRef>
          <a:fillRef idx="0">
            <a:schemeClr val="accent1"/>
          </a:fillRef>
          <a:effectRef idx="2">
            <a:schemeClr val="accent1"/>
          </a:effectRef>
          <a:fontRef idx="minor"/>
        </p:style>
        <p:txBody>
          <a:bodyPr lIns="90000" tIns="45000" rIns="90000" bIns="45000" anchor="ctr">
            <a:noAutofit/>
          </a:bodyPr>
          <a:lstStyle/>
          <a:p>
            <a:pPr algn="ctr" defTabSz="914400">
              <a:lnSpc>
                <a:spcPct val="100000"/>
              </a:lnSpc>
            </a:pPr>
            <a:endParaRPr lang="en-GB" sz="1800" b="0" u="none" strike="noStrike">
              <a:solidFill>
                <a:srgbClr val="677286"/>
              </a:solidFill>
              <a:effectLst/>
              <a:uFillTx/>
              <a:latin typeface="Arial"/>
            </a:endParaRPr>
          </a:p>
        </p:txBody>
      </p:sp>
      <p:sp>
        <p:nvSpPr>
          <p:cNvPr id="21" name="Freihandform 14">
            <a:extLst>
              <a:ext uri="{FF2B5EF4-FFF2-40B4-BE49-F238E27FC236}">
                <a16:creationId xmlns:a16="http://schemas.microsoft.com/office/drawing/2014/main" id="{B48D9B62-ECEC-47F3-812A-BDD1E86B3CA2}"/>
              </a:ext>
            </a:extLst>
          </p:cNvPr>
          <p:cNvSpPr/>
          <p:nvPr/>
        </p:nvSpPr>
        <p:spPr>
          <a:xfrm>
            <a:off x="5556818" y="4490974"/>
            <a:ext cx="1458092" cy="369573"/>
          </a:xfrm>
          <a:custGeom>
            <a:avLst/>
            <a:gdLst>
              <a:gd name="textAreaLeft" fmla="*/ 0 w 1835640"/>
              <a:gd name="textAreaRight" fmla="*/ 1836360 w 1835640"/>
              <a:gd name="textAreaTop" fmla="*/ 0 h 792360"/>
              <a:gd name="textAreaBottom" fmla="*/ 793080 h 792360"/>
              <a:gd name="GluePoint1X" fmla="*/ 0 w 4211782"/>
              <a:gd name="GluePoint1Y" fmla="*/ 2715779 h 2854325"/>
              <a:gd name="GluePoint2X" fmla="*/ 1644073 w 4211782"/>
              <a:gd name="GluePoint2Y" fmla="*/ 288 h 2854325"/>
              <a:gd name="GluePoint3X" fmla="*/ 4211782 w 4211782"/>
              <a:gd name="GluePoint3Y" fmla="*/ 2854325 h 2854325"/>
            </a:gdLst>
            <a:ahLst/>
            <a:cxnLst>
              <a:cxn ang="0">
                <a:pos x="GluePoint1X" y="GluePoint1Y"/>
              </a:cxn>
              <a:cxn ang="0">
                <a:pos x="GluePoint2X" y="GluePoint2Y"/>
              </a:cxn>
              <a:cxn ang="0">
                <a:pos x="GluePoint3X" y="GluePoint3Y"/>
              </a:cxn>
            </a:cxnLst>
            <a:rect l="textAreaLeft" t="textAreaTop" r="textAreaRight" b="textAreaBottom"/>
            <a:pathLst>
              <a:path w="4211782" h="2854325">
                <a:moveTo>
                  <a:pt x="0" y="2715779"/>
                </a:moveTo>
                <a:cubicBezTo>
                  <a:pt x="471054" y="1346488"/>
                  <a:pt x="942109" y="-22803"/>
                  <a:pt x="1644073" y="288"/>
                </a:cubicBezTo>
                <a:cubicBezTo>
                  <a:pt x="2346037" y="23379"/>
                  <a:pt x="3278909" y="1438852"/>
                  <a:pt x="4211782" y="2854325"/>
                </a:cubicBezTo>
              </a:path>
            </a:pathLst>
          </a:custGeom>
          <a:noFill/>
          <a:ln w="57150">
            <a:solidFill>
              <a:schemeClr val="accent1"/>
            </a:solidFill>
          </a:ln>
        </p:spPr>
        <p:style>
          <a:lnRef idx="3">
            <a:schemeClr val="accent1"/>
          </a:lnRef>
          <a:fillRef idx="0">
            <a:schemeClr val="accent1"/>
          </a:fillRef>
          <a:effectRef idx="2">
            <a:schemeClr val="accent1"/>
          </a:effectRef>
          <a:fontRef idx="minor"/>
        </p:style>
        <p:txBody>
          <a:bodyPr lIns="90000" tIns="45000" rIns="90000" bIns="45000" anchor="ctr">
            <a:noAutofit/>
          </a:bodyPr>
          <a:lstStyle/>
          <a:p>
            <a:pPr algn="ctr" defTabSz="914400">
              <a:lnSpc>
                <a:spcPct val="100000"/>
              </a:lnSpc>
            </a:pPr>
            <a:endParaRPr lang="en-GB" sz="1800" b="0" u="none" strike="noStrike">
              <a:solidFill>
                <a:srgbClr val="677286"/>
              </a:solidFill>
              <a:effectLst/>
              <a:uFillTx/>
              <a:latin typeface="Arial"/>
            </a:endParaRPr>
          </a:p>
        </p:txBody>
      </p:sp>
      <p:graphicFrame>
        <p:nvGraphicFramePr>
          <p:cNvPr id="33" name="Diagram 1">
            <a:extLst>
              <a:ext uri="{FF2B5EF4-FFF2-40B4-BE49-F238E27FC236}">
                <a16:creationId xmlns:a16="http://schemas.microsoft.com/office/drawing/2014/main" id="{5AEA032C-3A5A-42E0-ADE2-A12E076A05B2}"/>
              </a:ext>
            </a:extLst>
          </p:cNvPr>
          <p:cNvGraphicFramePr/>
          <p:nvPr>
            <p:extLst>
              <p:ext uri="{D42A27DB-BD31-4B8C-83A1-F6EECF244321}">
                <p14:modId xmlns:p14="http://schemas.microsoft.com/office/powerpoint/2010/main" val="4100224318"/>
              </p:ext>
            </p:extLst>
          </p:nvPr>
        </p:nvGraphicFramePr>
        <p:xfrm>
          <a:off x="442800" y="6099890"/>
          <a:ext cx="11412000" cy="216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34" name="Group 11">
            <a:extLst>
              <a:ext uri="{FF2B5EF4-FFF2-40B4-BE49-F238E27FC236}">
                <a16:creationId xmlns:a16="http://schemas.microsoft.com/office/drawing/2014/main" id="{FF4DFD8A-70B4-4495-A776-158266D7C87A}"/>
              </a:ext>
            </a:extLst>
          </p:cNvPr>
          <p:cNvGrpSpPr/>
          <p:nvPr/>
        </p:nvGrpSpPr>
        <p:grpSpPr>
          <a:xfrm>
            <a:off x="5745020" y="907921"/>
            <a:ext cx="4586673" cy="2915018"/>
            <a:chOff x="2703995" y="2730832"/>
            <a:chExt cx="4586673" cy="2915018"/>
          </a:xfrm>
        </p:grpSpPr>
        <p:pic>
          <p:nvPicPr>
            <p:cNvPr id="35" name="Picture 13">
              <a:extLst>
                <a:ext uri="{FF2B5EF4-FFF2-40B4-BE49-F238E27FC236}">
                  <a16:creationId xmlns:a16="http://schemas.microsoft.com/office/drawing/2014/main" id="{6C88BC8B-9A54-46ED-A8FD-B348F9ADF1F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7031206" y="5241997"/>
              <a:ext cx="259462" cy="403853"/>
            </a:xfrm>
            <a:prstGeom prst="rect">
              <a:avLst/>
            </a:prstGeom>
          </p:spPr>
        </p:pic>
        <p:pic>
          <p:nvPicPr>
            <p:cNvPr id="36" name="Picture 14">
              <a:extLst>
                <a:ext uri="{FF2B5EF4-FFF2-40B4-BE49-F238E27FC236}">
                  <a16:creationId xmlns:a16="http://schemas.microsoft.com/office/drawing/2014/main" id="{5FAB404D-A5C8-4160-8E44-2EAE22F28DB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2703995" y="5245870"/>
              <a:ext cx="269696" cy="399980"/>
            </a:xfrm>
            <a:prstGeom prst="rect">
              <a:avLst/>
            </a:prstGeom>
          </p:spPr>
        </p:pic>
        <p:pic>
          <p:nvPicPr>
            <p:cNvPr id="37" name="Picture 15">
              <a:extLst>
                <a:ext uri="{FF2B5EF4-FFF2-40B4-BE49-F238E27FC236}">
                  <a16:creationId xmlns:a16="http://schemas.microsoft.com/office/drawing/2014/main" id="{ECE79ADB-91AE-487D-9D46-C30065CBE70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7031206" y="2747705"/>
              <a:ext cx="259462" cy="403853"/>
            </a:xfrm>
            <a:prstGeom prst="rect">
              <a:avLst/>
            </a:prstGeom>
          </p:spPr>
        </p:pic>
        <p:pic>
          <p:nvPicPr>
            <p:cNvPr id="38" name="Picture 16">
              <a:extLst>
                <a:ext uri="{FF2B5EF4-FFF2-40B4-BE49-F238E27FC236}">
                  <a16:creationId xmlns:a16="http://schemas.microsoft.com/office/drawing/2014/main" id="{4EE7E4E5-0538-4780-BF63-A6F2F8D8383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2711104" y="2730832"/>
              <a:ext cx="368724" cy="437600"/>
            </a:xfrm>
            <a:prstGeom prst="rect">
              <a:avLst/>
            </a:prstGeom>
          </p:spPr>
        </p:pic>
      </p:grpSp>
      <p:pic>
        <p:nvPicPr>
          <p:cNvPr id="22" name="Grafik 21"/>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2390301" y="6359848"/>
            <a:ext cx="1180997" cy="383583"/>
          </a:xfrm>
          <a:prstGeom prst="rect">
            <a:avLst/>
          </a:prstGeom>
        </p:spPr>
      </p:pic>
      <p:sp>
        <p:nvSpPr>
          <p:cNvPr id="23" name="Interaktive Schaltfläche: Start 22">
            <a:hlinkClick r:id="rId15" action="ppaction://hlinksldjump" highlightClick="1"/>
          </p:cNvPr>
          <p:cNvSpPr/>
          <p:nvPr/>
        </p:nvSpPr>
        <p:spPr>
          <a:xfrm>
            <a:off x="11337410" y="5528820"/>
            <a:ext cx="532219" cy="527112"/>
          </a:xfrm>
          <a:prstGeom prst="actionButtonHom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b="1">
              <a:ln w="22225">
                <a:solidFill>
                  <a:schemeClr val="accent2"/>
                </a:solidFill>
                <a:prstDash val="solid"/>
              </a:ln>
              <a:solidFill>
                <a:schemeClr val="accent2">
                  <a:lumMod val="40000"/>
                  <a:lumOff val="60000"/>
                </a:schemeClr>
              </a:solidFill>
            </a:endParaRPr>
          </a:p>
        </p:txBody>
      </p:sp>
      <p:sp>
        <p:nvSpPr>
          <p:cNvPr id="24" name="Freihandform 14">
            <a:extLst>
              <a:ext uri="{FF2B5EF4-FFF2-40B4-BE49-F238E27FC236}">
                <a16:creationId xmlns:a16="http://schemas.microsoft.com/office/drawing/2014/main" id="{183E151E-FAE4-48A5-86E4-25541DC54C81}"/>
              </a:ext>
            </a:extLst>
          </p:cNvPr>
          <p:cNvSpPr/>
          <p:nvPr/>
        </p:nvSpPr>
        <p:spPr>
          <a:xfrm rot="1155551" flipV="1">
            <a:off x="5588255" y="2059562"/>
            <a:ext cx="2001463" cy="45719"/>
          </a:xfrm>
          <a:custGeom>
            <a:avLst/>
            <a:gdLst>
              <a:gd name="textAreaLeft" fmla="*/ 0 w 1835640"/>
              <a:gd name="textAreaRight" fmla="*/ 1836360 w 1835640"/>
              <a:gd name="textAreaTop" fmla="*/ 0 h 792360"/>
              <a:gd name="textAreaBottom" fmla="*/ 793080 h 792360"/>
              <a:gd name="GluePoint1X" fmla="*/ 0 w 4211782"/>
              <a:gd name="GluePoint1Y" fmla="*/ 2715779 h 2854325"/>
              <a:gd name="GluePoint2X" fmla="*/ 1644073 w 4211782"/>
              <a:gd name="GluePoint2Y" fmla="*/ 288 h 2854325"/>
              <a:gd name="GluePoint3X" fmla="*/ 4211782 w 4211782"/>
              <a:gd name="GluePoint3Y" fmla="*/ 2854325 h 2854325"/>
            </a:gdLst>
            <a:ahLst/>
            <a:cxnLst>
              <a:cxn ang="0">
                <a:pos x="GluePoint1X" y="GluePoint1Y"/>
              </a:cxn>
              <a:cxn ang="0">
                <a:pos x="GluePoint2X" y="GluePoint2Y"/>
              </a:cxn>
              <a:cxn ang="0">
                <a:pos x="GluePoint3X" y="GluePoint3Y"/>
              </a:cxn>
            </a:cxnLst>
            <a:rect l="textAreaLeft" t="textAreaTop" r="textAreaRight" b="textAreaBottom"/>
            <a:pathLst>
              <a:path w="4211782" h="2854325">
                <a:moveTo>
                  <a:pt x="0" y="2715779"/>
                </a:moveTo>
                <a:cubicBezTo>
                  <a:pt x="471054" y="1346488"/>
                  <a:pt x="942109" y="-22803"/>
                  <a:pt x="1644073" y="288"/>
                </a:cubicBezTo>
                <a:cubicBezTo>
                  <a:pt x="2346037" y="23379"/>
                  <a:pt x="3278909" y="1438852"/>
                  <a:pt x="4211782" y="2854325"/>
                </a:cubicBezTo>
              </a:path>
            </a:pathLst>
          </a:custGeom>
          <a:noFill/>
          <a:ln w="57150">
            <a:solidFill>
              <a:schemeClr val="accent1"/>
            </a:solidFill>
          </a:ln>
        </p:spPr>
        <p:style>
          <a:lnRef idx="3">
            <a:schemeClr val="accent1"/>
          </a:lnRef>
          <a:fillRef idx="0">
            <a:schemeClr val="accent1"/>
          </a:fillRef>
          <a:effectRef idx="2">
            <a:schemeClr val="accent1"/>
          </a:effectRef>
          <a:fontRef idx="minor"/>
        </p:style>
        <p:txBody>
          <a:bodyPr lIns="90000" tIns="45000" rIns="90000" bIns="45000" anchor="ctr">
            <a:noAutofit/>
          </a:bodyPr>
          <a:lstStyle/>
          <a:p>
            <a:pPr algn="ctr" defTabSz="914400">
              <a:lnSpc>
                <a:spcPct val="100000"/>
              </a:lnSpc>
            </a:pPr>
            <a:endParaRPr lang="en-GB" sz="1800" b="0" u="none" strike="noStrike">
              <a:solidFill>
                <a:srgbClr val="677286"/>
              </a:solidFill>
              <a:effectLst/>
              <a:uFillTx/>
              <a:latin typeface="Aria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PlaceHolder 1"/>
          <p:cNvSpPr>
            <a:spLocks noGrp="1"/>
          </p:cNvSpPr>
          <p:nvPr>
            <p:ph type="title"/>
          </p:nvPr>
        </p:nvSpPr>
        <p:spPr>
          <a:xfrm>
            <a:off x="442800" y="88560"/>
            <a:ext cx="10374552" cy="1008000"/>
          </a:xfrm>
          <a:prstGeom prst="rect">
            <a:avLst/>
          </a:prstGeom>
          <a:noFill/>
          <a:ln w="0">
            <a:noFill/>
          </a:ln>
        </p:spPr>
        <p:txBody>
          <a:bodyPr lIns="0" tIns="0" rIns="0" bIns="0" anchor="ctr">
            <a:noAutofit/>
          </a:bodyPr>
          <a:lstStyle/>
          <a:p>
            <a:r>
              <a:rPr lang="en-GB" dirty="0"/>
              <a:t>Skewness: a function of mean soil moisture</a:t>
            </a:r>
            <a:endParaRPr lang="en-US" sz="3200" b="1" u="none" strike="noStrike" dirty="0">
              <a:solidFill>
                <a:schemeClr val="accent1"/>
              </a:solidFill>
              <a:effectLst/>
              <a:uFillTx/>
              <a:latin typeface="Arial"/>
            </a:endParaRPr>
          </a:p>
        </p:txBody>
      </p:sp>
      <p:sp>
        <p:nvSpPr>
          <p:cNvPr id="4" name="PlaceHolder 3"/>
          <p:cNvSpPr>
            <a:spLocks noGrp="1"/>
          </p:cNvSpPr>
          <p:nvPr>
            <p:ph type="ftr" idx="10"/>
          </p:nvPr>
        </p:nvSpPr>
        <p:spPr>
          <a:xfrm>
            <a:off x="2980800" y="6462000"/>
            <a:ext cx="6263280" cy="179280"/>
          </a:xfrm>
        </p:spPr>
        <p:txBody>
          <a:bodyPr/>
          <a:lstStyle/>
          <a:p>
            <a:r>
              <a:rPr lang="de-DE"/>
              <a:t>Dedden et al. | EGU 2026 – HS2.4.1 | 7. May 2026</a:t>
            </a:r>
            <a:endParaRPr dirty="0"/>
          </a:p>
        </p:txBody>
      </p:sp>
      <p:sp>
        <p:nvSpPr>
          <p:cNvPr id="5" name="PlaceHolder 4"/>
          <p:cNvSpPr>
            <a:spLocks noGrp="1"/>
          </p:cNvSpPr>
          <p:nvPr>
            <p:ph type="sldNum" idx="11"/>
          </p:nvPr>
        </p:nvSpPr>
        <p:spPr/>
        <p:txBody>
          <a:bodyPr/>
          <a:lstStyle/>
          <a:p>
            <a:fld id="{FE59AE84-4B81-4D29-9192-4254C2E47C52}" type="slidenum">
              <a:t>22</a:t>
            </a:fld>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B2424D6-4E49-484A-8893-3616A48898CE}"/>
                  </a:ext>
                </a:extLst>
              </p:cNvPr>
              <p:cNvSpPr txBox="1"/>
              <p:nvPr/>
            </p:nvSpPr>
            <p:spPr>
              <a:xfrm>
                <a:off x="442800" y="1430520"/>
                <a:ext cx="4204391" cy="4638899"/>
              </a:xfrm>
              <a:prstGeom prst="rect">
                <a:avLst/>
              </a:prstGeom>
              <a:noFill/>
            </p:spPr>
            <p:txBody>
              <a:bodyPr wrap="square" rtlCol="0">
                <a:spAutoFit/>
              </a:bodyPr>
              <a:lstStyle/>
              <a:p>
                <a:r>
                  <a:rPr lang="de-DE" sz="2000" dirty="0"/>
                  <a:t>Analysis of soil moisture patterns</a:t>
                </a:r>
              </a:p>
              <a:p>
                <a:pPr marL="400050" lvl="0" indent="-400050">
                  <a:lnSpc>
                    <a:spcPts val="2800"/>
                  </a:lnSpc>
                  <a:spcBef>
                    <a:spcPts val="500"/>
                  </a:spcBef>
                  <a:buAutoNum type="romanUcPeriod"/>
                </a:pPr>
                <a:r>
                  <a:rPr lang="en-US" sz="2000" dirty="0">
                    <a:solidFill>
                      <a:srgbClr val="000000"/>
                    </a:solidFill>
                  </a:rPr>
                  <a:t>Spatial variability and </a:t>
                </a:r>
                <a:r>
                  <a:rPr lang="en-US" sz="2000" b="1" dirty="0">
                    <a:solidFill>
                      <a:srgbClr val="000000"/>
                    </a:solidFill>
                  </a:rPr>
                  <a:t>skewness</a:t>
                </a:r>
                <a:r>
                  <a:rPr lang="en-US" sz="2000" dirty="0">
                    <a:solidFill>
                      <a:srgbClr val="000000"/>
                    </a:solidFill>
                  </a:rPr>
                  <a:t> as functions of mean soil moisture (CV)</a:t>
                </a:r>
              </a:p>
              <a:p>
                <a:pPr marL="400050" lvl="0" indent="-400050">
                  <a:lnSpc>
                    <a:spcPts val="2800"/>
                  </a:lnSpc>
                  <a:spcBef>
                    <a:spcPts val="500"/>
                  </a:spcBef>
                  <a:buAutoNum type="romanUcPeriod"/>
                </a:pPr>
                <a:r>
                  <a:rPr lang="en-US" sz="2000" dirty="0">
                    <a:solidFill>
                      <a:schemeClr val="bg1">
                        <a:lumMod val="65000"/>
                      </a:schemeClr>
                    </a:solidFill>
                  </a:rPr>
                  <a:t>Temporal stability of soil moisture distribution</a:t>
                </a:r>
              </a:p>
              <a:p>
                <a:pPr lvl="0">
                  <a:lnSpc>
                    <a:spcPts val="2800"/>
                  </a:lnSpc>
                  <a:spcBef>
                    <a:spcPts val="500"/>
                  </a:spcBef>
                </a:pPr>
                <a:endParaRPr lang="en-US" sz="2000" dirty="0">
                  <a:solidFill>
                    <a:schemeClr val="bg1">
                      <a:lumMod val="65000"/>
                    </a:schemeClr>
                  </a:solidFill>
                </a:endParaRPr>
              </a:p>
              <a:p>
                <a:pPr>
                  <a:lnSpc>
                    <a:spcPts val="2800"/>
                  </a:lnSpc>
                  <a:spcBef>
                    <a:spcPts val="500"/>
                  </a:spcBef>
                </a:pPr>
                <a:r>
                  <a:rPr lang="de-DE" sz="2000" dirty="0">
                    <a:solidFill>
                      <a:srgbClr val="344A9A"/>
                    </a:solidFill>
                  </a:rPr>
                  <a:t>Assumption</a:t>
                </a:r>
              </a:p>
              <a:p>
                <a:pPr>
                  <a:lnSpc>
                    <a:spcPts val="2800"/>
                  </a:lnSpc>
                  <a:spcBef>
                    <a:spcPts val="500"/>
                  </a:spcBef>
                </a:pPr>
                <a:r>
                  <a:rPr lang="en-US" sz="2000" dirty="0">
                    <a:solidFill>
                      <a:srgbClr val="000000"/>
                    </a:solidFill>
                  </a:rPr>
                  <a:t>Skewness of soil moisture distribution within a stand changes with the mean soil moisture of the area </a:t>
                </a:r>
                <a:r>
                  <a:rPr lang="de-DE" sz="2000" dirty="0">
                    <a:solidFill>
                      <a:srgbClr val="000000"/>
                    </a:solidFill>
                  </a:rPr>
                  <a:t>(</a:t>
                </a:r>
                <a14:m>
                  <m:oMath xmlns:m="http://schemas.openxmlformats.org/officeDocument/2006/math">
                    <m:acc>
                      <m:accPr>
                        <m:chr m:val="̅"/>
                        <m:ctrlPr>
                          <a:rPr lang="de-DE" sz="2000" i="1">
                            <a:solidFill>
                              <a:srgbClr val="000000"/>
                            </a:solidFill>
                            <a:latin typeface="Cambria Math" panose="02040503050406030204" pitchFamily="18" charset="0"/>
                          </a:rPr>
                        </m:ctrlPr>
                      </m:accPr>
                      <m:e>
                        <m:r>
                          <a:rPr lang="de-DE" sz="2000" i="1">
                            <a:solidFill>
                              <a:srgbClr val="000000"/>
                            </a:solidFill>
                            <a:latin typeface="Cambria Math" panose="02040503050406030204" pitchFamily="18" charset="0"/>
                          </a:rPr>
                          <m:t>𝜃</m:t>
                        </m:r>
                      </m:e>
                    </m:acc>
                  </m:oMath>
                </a14:m>
                <a:r>
                  <a:rPr lang="de-DE" sz="2000" dirty="0">
                    <a:solidFill>
                      <a:srgbClr val="000000"/>
                    </a:solidFill>
                  </a:rPr>
                  <a:t>) </a:t>
                </a:r>
              </a:p>
            </p:txBody>
          </p:sp>
        </mc:Choice>
        <mc:Fallback xmlns="">
          <p:sp>
            <p:nvSpPr>
              <p:cNvPr id="11" name="TextBox 10">
                <a:extLst>
                  <a:ext uri="{FF2B5EF4-FFF2-40B4-BE49-F238E27FC236}">
                    <a16:creationId xmlns:a16="http://schemas.microsoft.com/office/drawing/2014/main" id="{EB2424D6-4E49-484A-8893-3616A48898CE}"/>
                  </a:ext>
                </a:extLst>
              </p:cNvPr>
              <p:cNvSpPr txBox="1">
                <a:spLocks noRot="1" noChangeAspect="1" noMove="1" noResize="1" noEditPoints="1" noAdjustHandles="1" noChangeArrowheads="1" noChangeShapeType="1" noTextEdit="1"/>
              </p:cNvSpPr>
              <p:nvPr/>
            </p:nvSpPr>
            <p:spPr>
              <a:xfrm>
                <a:off x="442800" y="1430520"/>
                <a:ext cx="4204391" cy="4638899"/>
              </a:xfrm>
              <a:prstGeom prst="rect">
                <a:avLst/>
              </a:prstGeom>
              <a:blipFill>
                <a:blip r:embed="rId3"/>
                <a:stretch>
                  <a:fillRect l="-1597" t="-657" r="-3048" b="-1445"/>
                </a:stretch>
              </a:blipFill>
            </p:spPr>
            <p:txBody>
              <a:bodyPr/>
              <a:lstStyle/>
              <a:p>
                <a:r>
                  <a:rPr lang="de-DE">
                    <a:noFill/>
                  </a:rPr>
                  <a:t> </a:t>
                </a:r>
              </a:p>
            </p:txBody>
          </p:sp>
        </mc:Fallback>
      </mc:AlternateContent>
      <p:pic>
        <p:nvPicPr>
          <p:cNvPr id="12" name="Picture 11">
            <a:extLst>
              <a:ext uri="{FF2B5EF4-FFF2-40B4-BE49-F238E27FC236}">
                <a16:creationId xmlns:a16="http://schemas.microsoft.com/office/drawing/2014/main" id="{8648C738-219D-4D78-94A5-76AD733E260B}"/>
              </a:ext>
            </a:extLst>
          </p:cNvPr>
          <p:cNvPicPr>
            <a:picLocks noChangeAspect="1"/>
          </p:cNvPicPr>
          <p:nvPr/>
        </p:nvPicPr>
        <p:blipFill rotWithShape="1">
          <a:blip r:embed="rId4">
            <a:extLst>
              <a:ext uri="{28A0092B-C50C-407E-A947-70E740481C1C}">
                <a14:useLocalDpi xmlns:a14="http://schemas.microsoft.com/office/drawing/2010/main" val="0"/>
              </a:ext>
            </a:extLst>
          </a:blip>
          <a:srcRect l="15619" t="21483" r="14878" b="21530"/>
          <a:stretch/>
        </p:blipFill>
        <p:spPr>
          <a:xfrm>
            <a:off x="4636893" y="874714"/>
            <a:ext cx="7427923" cy="5075344"/>
          </a:xfrm>
          <a:prstGeom prst="rect">
            <a:avLst/>
          </a:prstGeom>
        </p:spPr>
      </p:pic>
      <p:sp>
        <p:nvSpPr>
          <p:cNvPr id="9" name="Oval 8">
            <a:extLst>
              <a:ext uri="{FF2B5EF4-FFF2-40B4-BE49-F238E27FC236}">
                <a16:creationId xmlns:a16="http://schemas.microsoft.com/office/drawing/2014/main" id="{4644D91F-FAD2-4B34-A6A5-F41E690D6C4D}"/>
              </a:ext>
            </a:extLst>
          </p:cNvPr>
          <p:cNvSpPr/>
          <p:nvPr/>
        </p:nvSpPr>
        <p:spPr>
          <a:xfrm>
            <a:off x="7066080" y="2117240"/>
            <a:ext cx="613126" cy="609056"/>
          </a:xfrm>
          <a:prstGeom prst="ellipse">
            <a:avLst/>
          </a:prstGeom>
          <a:noFill/>
          <a:ln w="76200">
            <a:solidFill>
              <a:srgbClr val="67728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Oval 9">
            <a:extLst>
              <a:ext uri="{FF2B5EF4-FFF2-40B4-BE49-F238E27FC236}">
                <a16:creationId xmlns:a16="http://schemas.microsoft.com/office/drawing/2014/main" id="{459A29FF-8AD9-4970-A900-FCFAA913B632}"/>
              </a:ext>
            </a:extLst>
          </p:cNvPr>
          <p:cNvSpPr/>
          <p:nvPr/>
        </p:nvSpPr>
        <p:spPr>
          <a:xfrm>
            <a:off x="10894080" y="2045975"/>
            <a:ext cx="642961" cy="609056"/>
          </a:xfrm>
          <a:prstGeom prst="ellipse">
            <a:avLst/>
          </a:prstGeom>
          <a:noFill/>
          <a:ln w="76200">
            <a:solidFill>
              <a:srgbClr val="67728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Oval 12">
            <a:extLst>
              <a:ext uri="{FF2B5EF4-FFF2-40B4-BE49-F238E27FC236}">
                <a16:creationId xmlns:a16="http://schemas.microsoft.com/office/drawing/2014/main" id="{8409FA12-63EB-41FD-AD94-7D18B10DFE5D}"/>
              </a:ext>
            </a:extLst>
          </p:cNvPr>
          <p:cNvSpPr/>
          <p:nvPr/>
        </p:nvSpPr>
        <p:spPr>
          <a:xfrm>
            <a:off x="9723344" y="1459861"/>
            <a:ext cx="642961" cy="609056"/>
          </a:xfrm>
          <a:prstGeom prst="ellipse">
            <a:avLst/>
          </a:prstGeom>
          <a:noFill/>
          <a:ln w="76200">
            <a:solidFill>
              <a:srgbClr val="7FB59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Oval 13">
            <a:extLst>
              <a:ext uri="{FF2B5EF4-FFF2-40B4-BE49-F238E27FC236}">
                <a16:creationId xmlns:a16="http://schemas.microsoft.com/office/drawing/2014/main" id="{3AC779C2-DB1E-4C8D-B4A5-819DAFAD3928}"/>
              </a:ext>
            </a:extLst>
          </p:cNvPr>
          <p:cNvSpPr/>
          <p:nvPr/>
        </p:nvSpPr>
        <p:spPr>
          <a:xfrm>
            <a:off x="5956938" y="1502089"/>
            <a:ext cx="642961" cy="609056"/>
          </a:xfrm>
          <a:prstGeom prst="ellipse">
            <a:avLst/>
          </a:prstGeom>
          <a:noFill/>
          <a:ln w="76200">
            <a:solidFill>
              <a:srgbClr val="7FB59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26" name="Diagram 1">
            <a:extLst>
              <a:ext uri="{FF2B5EF4-FFF2-40B4-BE49-F238E27FC236}">
                <a16:creationId xmlns:a16="http://schemas.microsoft.com/office/drawing/2014/main" id="{5AEA032C-3A5A-42E0-ADE2-A12E076A05B2}"/>
              </a:ext>
            </a:extLst>
          </p:cNvPr>
          <p:cNvGraphicFramePr/>
          <p:nvPr>
            <p:extLst>
              <p:ext uri="{D42A27DB-BD31-4B8C-83A1-F6EECF244321}">
                <p14:modId xmlns:p14="http://schemas.microsoft.com/office/powerpoint/2010/main" val="352704039"/>
              </p:ext>
            </p:extLst>
          </p:nvPr>
        </p:nvGraphicFramePr>
        <p:xfrm>
          <a:off x="442800" y="6099890"/>
          <a:ext cx="11412000" cy="216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27" name="Group 11">
            <a:extLst>
              <a:ext uri="{FF2B5EF4-FFF2-40B4-BE49-F238E27FC236}">
                <a16:creationId xmlns:a16="http://schemas.microsoft.com/office/drawing/2014/main" id="{FF4DFD8A-70B4-4495-A776-158266D7C87A}"/>
              </a:ext>
            </a:extLst>
          </p:cNvPr>
          <p:cNvGrpSpPr/>
          <p:nvPr/>
        </p:nvGrpSpPr>
        <p:grpSpPr>
          <a:xfrm>
            <a:off x="5971500" y="934639"/>
            <a:ext cx="4426113" cy="2899942"/>
            <a:chOff x="2711104" y="2730832"/>
            <a:chExt cx="4281763" cy="2727317"/>
          </a:xfrm>
        </p:grpSpPr>
        <p:pic>
          <p:nvPicPr>
            <p:cNvPr id="28" name="Picture 13">
              <a:extLst>
                <a:ext uri="{FF2B5EF4-FFF2-40B4-BE49-F238E27FC236}">
                  <a16:creationId xmlns:a16="http://schemas.microsoft.com/office/drawing/2014/main" id="{6C88BC8B-9A54-46ED-A8FD-B348F9ADF1F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6703118" y="5015533"/>
              <a:ext cx="259462" cy="403853"/>
            </a:xfrm>
            <a:prstGeom prst="rect">
              <a:avLst/>
            </a:prstGeom>
          </p:spPr>
        </p:pic>
        <p:pic>
          <p:nvPicPr>
            <p:cNvPr id="29" name="Picture 14">
              <a:extLst>
                <a:ext uri="{FF2B5EF4-FFF2-40B4-BE49-F238E27FC236}">
                  <a16:creationId xmlns:a16="http://schemas.microsoft.com/office/drawing/2014/main" id="{5FAB404D-A5C8-4160-8E44-2EAE22F28DB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2711104" y="5058169"/>
              <a:ext cx="269696" cy="399980"/>
            </a:xfrm>
            <a:prstGeom prst="rect">
              <a:avLst/>
            </a:prstGeom>
          </p:spPr>
        </p:pic>
        <p:pic>
          <p:nvPicPr>
            <p:cNvPr id="30" name="Picture 15">
              <a:extLst>
                <a:ext uri="{FF2B5EF4-FFF2-40B4-BE49-F238E27FC236}">
                  <a16:creationId xmlns:a16="http://schemas.microsoft.com/office/drawing/2014/main" id="{ECE79ADB-91AE-487D-9D46-C30065CBE70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6733405" y="2747705"/>
              <a:ext cx="259462" cy="403853"/>
            </a:xfrm>
            <a:prstGeom prst="rect">
              <a:avLst/>
            </a:prstGeom>
          </p:spPr>
        </p:pic>
        <p:pic>
          <p:nvPicPr>
            <p:cNvPr id="31" name="Picture 16">
              <a:extLst>
                <a:ext uri="{FF2B5EF4-FFF2-40B4-BE49-F238E27FC236}">
                  <a16:creationId xmlns:a16="http://schemas.microsoft.com/office/drawing/2014/main" id="{4EE7E4E5-0538-4780-BF63-A6F2F8D8383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2711104" y="2730832"/>
              <a:ext cx="368724" cy="437600"/>
            </a:xfrm>
            <a:prstGeom prst="rect">
              <a:avLst/>
            </a:prstGeom>
          </p:spPr>
        </p:pic>
      </p:grpSp>
      <p:pic>
        <p:nvPicPr>
          <p:cNvPr id="17" name="Grafik 16"/>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2390301" y="6359848"/>
            <a:ext cx="1180997" cy="383583"/>
          </a:xfrm>
          <a:prstGeom prst="rect">
            <a:avLst/>
          </a:prstGeom>
        </p:spPr>
      </p:pic>
      <p:sp>
        <p:nvSpPr>
          <p:cNvPr id="18" name="Interaktive Schaltfläche: Start 17">
            <a:hlinkClick r:id="rId15" action="ppaction://hlinksldjump" highlightClick="1"/>
          </p:cNvPr>
          <p:cNvSpPr/>
          <p:nvPr/>
        </p:nvSpPr>
        <p:spPr>
          <a:xfrm>
            <a:off x="11337410" y="5528820"/>
            <a:ext cx="532219" cy="527112"/>
          </a:xfrm>
          <a:prstGeom prst="actionButtonHom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878429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PlaceHolder 1"/>
          <p:cNvSpPr>
            <a:spLocks noGrp="1"/>
          </p:cNvSpPr>
          <p:nvPr>
            <p:ph type="title"/>
          </p:nvPr>
        </p:nvSpPr>
        <p:spPr>
          <a:xfrm>
            <a:off x="442800" y="88560"/>
            <a:ext cx="10374552" cy="1008000"/>
          </a:xfrm>
          <a:prstGeom prst="rect">
            <a:avLst/>
          </a:prstGeom>
          <a:noFill/>
          <a:ln w="0">
            <a:noFill/>
          </a:ln>
        </p:spPr>
        <p:txBody>
          <a:bodyPr lIns="0" tIns="0" rIns="0" bIns="0" anchor="ctr">
            <a:noAutofit/>
          </a:bodyPr>
          <a:lstStyle/>
          <a:p>
            <a:r>
              <a:rPr lang="en-GB" dirty="0"/>
              <a:t>Skewness: a function of mean soil moisture</a:t>
            </a:r>
            <a:endParaRPr lang="en-US" sz="3200" b="1" u="none" strike="noStrike" dirty="0">
              <a:solidFill>
                <a:schemeClr val="accent1"/>
              </a:solidFill>
              <a:effectLst/>
              <a:uFillTx/>
              <a:latin typeface="Arial"/>
            </a:endParaRPr>
          </a:p>
        </p:txBody>
      </p:sp>
      <p:sp>
        <p:nvSpPr>
          <p:cNvPr id="4" name="PlaceHolder 3"/>
          <p:cNvSpPr>
            <a:spLocks noGrp="1"/>
          </p:cNvSpPr>
          <p:nvPr>
            <p:ph type="ftr" idx="10"/>
          </p:nvPr>
        </p:nvSpPr>
        <p:spPr>
          <a:xfrm>
            <a:off x="2980800" y="6462000"/>
            <a:ext cx="6263280" cy="179280"/>
          </a:xfrm>
        </p:spPr>
        <p:txBody>
          <a:bodyPr/>
          <a:lstStyle/>
          <a:p>
            <a:r>
              <a:rPr lang="de-DE"/>
              <a:t>Dedden et al. | EGU 2026 – HS2.4.1 | 7. May 2026</a:t>
            </a:r>
            <a:endParaRPr dirty="0"/>
          </a:p>
        </p:txBody>
      </p:sp>
      <p:sp>
        <p:nvSpPr>
          <p:cNvPr id="5" name="PlaceHolder 4"/>
          <p:cNvSpPr>
            <a:spLocks noGrp="1"/>
          </p:cNvSpPr>
          <p:nvPr>
            <p:ph type="sldNum" idx="11"/>
          </p:nvPr>
        </p:nvSpPr>
        <p:spPr/>
        <p:txBody>
          <a:bodyPr/>
          <a:lstStyle/>
          <a:p>
            <a:fld id="{FE59AE84-4B81-4D29-9192-4254C2E47C52}" type="slidenum">
              <a:t>23</a:t>
            </a:fld>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B2424D6-4E49-484A-8893-3616A48898CE}"/>
                  </a:ext>
                </a:extLst>
              </p:cNvPr>
              <p:cNvSpPr txBox="1"/>
              <p:nvPr/>
            </p:nvSpPr>
            <p:spPr>
              <a:xfrm>
                <a:off x="442800" y="1430520"/>
                <a:ext cx="4204391" cy="4243213"/>
              </a:xfrm>
              <a:prstGeom prst="rect">
                <a:avLst/>
              </a:prstGeom>
              <a:noFill/>
            </p:spPr>
            <p:txBody>
              <a:bodyPr wrap="square" rtlCol="0">
                <a:spAutoFit/>
              </a:bodyPr>
              <a:lstStyle/>
              <a:p>
                <a:r>
                  <a:rPr lang="de-DE" dirty="0"/>
                  <a:t>Analysis of soil moisture patterns</a:t>
                </a:r>
              </a:p>
              <a:p>
                <a:pPr marL="400050" lvl="0" indent="-400050">
                  <a:lnSpc>
                    <a:spcPts val="2800"/>
                  </a:lnSpc>
                  <a:spcBef>
                    <a:spcPts val="500"/>
                  </a:spcBef>
                  <a:buAutoNum type="romanUcPeriod"/>
                </a:pPr>
                <a:r>
                  <a:rPr lang="en-US" dirty="0">
                    <a:solidFill>
                      <a:srgbClr val="000000"/>
                    </a:solidFill>
                  </a:rPr>
                  <a:t>Spatial variability and </a:t>
                </a:r>
                <a:r>
                  <a:rPr lang="en-US" b="1" dirty="0">
                    <a:solidFill>
                      <a:srgbClr val="000000"/>
                    </a:solidFill>
                  </a:rPr>
                  <a:t>skewness</a:t>
                </a:r>
                <a:r>
                  <a:rPr lang="en-US" dirty="0">
                    <a:solidFill>
                      <a:srgbClr val="000000"/>
                    </a:solidFill>
                  </a:rPr>
                  <a:t> as functions of mean soil moisture (CV)</a:t>
                </a:r>
              </a:p>
              <a:p>
                <a:pPr marL="400050" lvl="0" indent="-400050">
                  <a:lnSpc>
                    <a:spcPts val="2800"/>
                  </a:lnSpc>
                  <a:spcBef>
                    <a:spcPts val="500"/>
                  </a:spcBef>
                  <a:buAutoNum type="romanUcPeriod"/>
                </a:pPr>
                <a:r>
                  <a:rPr lang="en-US" dirty="0">
                    <a:solidFill>
                      <a:schemeClr val="bg1">
                        <a:lumMod val="65000"/>
                      </a:schemeClr>
                    </a:solidFill>
                  </a:rPr>
                  <a:t>Temporal stability of soil moisture distribution</a:t>
                </a:r>
              </a:p>
              <a:p>
                <a:pPr lvl="0">
                  <a:lnSpc>
                    <a:spcPts val="2800"/>
                  </a:lnSpc>
                  <a:spcBef>
                    <a:spcPts val="500"/>
                  </a:spcBef>
                </a:pPr>
                <a:endParaRPr lang="en-US" dirty="0">
                  <a:solidFill>
                    <a:schemeClr val="bg1">
                      <a:lumMod val="65000"/>
                    </a:schemeClr>
                  </a:solidFill>
                </a:endParaRPr>
              </a:p>
              <a:p>
                <a:pPr>
                  <a:lnSpc>
                    <a:spcPts val="2800"/>
                  </a:lnSpc>
                  <a:spcBef>
                    <a:spcPts val="500"/>
                  </a:spcBef>
                </a:pPr>
                <a:r>
                  <a:rPr lang="de-DE" dirty="0">
                    <a:solidFill>
                      <a:srgbClr val="344A9A"/>
                    </a:solidFill>
                  </a:rPr>
                  <a:t>Assumption</a:t>
                </a:r>
              </a:p>
              <a:p>
                <a:pPr>
                  <a:lnSpc>
                    <a:spcPts val="2800"/>
                  </a:lnSpc>
                  <a:spcBef>
                    <a:spcPts val="500"/>
                  </a:spcBef>
                </a:pPr>
                <a:r>
                  <a:rPr lang="en-US" dirty="0">
                    <a:solidFill>
                      <a:srgbClr val="000000"/>
                    </a:solidFill>
                  </a:rPr>
                  <a:t>Skewness of soil moisture distribution within a stand changes with the mean soil moisture of the area </a:t>
                </a:r>
                <a:r>
                  <a:rPr lang="de-DE" dirty="0">
                    <a:solidFill>
                      <a:srgbClr val="000000"/>
                    </a:solidFill>
                  </a:rPr>
                  <a:t>(</a:t>
                </a:r>
                <a14:m>
                  <m:oMath xmlns:m="http://schemas.openxmlformats.org/officeDocument/2006/math">
                    <m:acc>
                      <m:accPr>
                        <m:chr m:val="̅"/>
                        <m:ctrlPr>
                          <a:rPr lang="de-DE" i="1">
                            <a:solidFill>
                              <a:srgbClr val="000000"/>
                            </a:solidFill>
                            <a:latin typeface="Cambria Math" panose="02040503050406030204" pitchFamily="18" charset="0"/>
                          </a:rPr>
                        </m:ctrlPr>
                      </m:accPr>
                      <m:e>
                        <m:r>
                          <a:rPr lang="de-DE" i="1">
                            <a:solidFill>
                              <a:srgbClr val="000000"/>
                            </a:solidFill>
                            <a:latin typeface="Cambria Math" panose="02040503050406030204" pitchFamily="18" charset="0"/>
                          </a:rPr>
                          <m:t>𝜃</m:t>
                        </m:r>
                      </m:e>
                    </m:acc>
                  </m:oMath>
                </a14:m>
                <a:r>
                  <a:rPr lang="de-DE" dirty="0">
                    <a:solidFill>
                      <a:srgbClr val="000000"/>
                    </a:solidFill>
                  </a:rPr>
                  <a:t>) </a:t>
                </a:r>
              </a:p>
            </p:txBody>
          </p:sp>
        </mc:Choice>
        <mc:Fallback xmlns="">
          <p:sp>
            <p:nvSpPr>
              <p:cNvPr id="11" name="TextBox 10">
                <a:extLst>
                  <a:ext uri="{FF2B5EF4-FFF2-40B4-BE49-F238E27FC236}">
                    <a16:creationId xmlns:a16="http://schemas.microsoft.com/office/drawing/2014/main" id="{EB2424D6-4E49-484A-8893-3616A48898CE}"/>
                  </a:ext>
                </a:extLst>
              </p:cNvPr>
              <p:cNvSpPr txBox="1">
                <a:spLocks noRot="1" noChangeAspect="1" noMove="1" noResize="1" noEditPoints="1" noAdjustHandles="1" noChangeArrowheads="1" noChangeShapeType="1" noTextEdit="1"/>
              </p:cNvSpPr>
              <p:nvPr/>
            </p:nvSpPr>
            <p:spPr>
              <a:xfrm>
                <a:off x="442800" y="1430520"/>
                <a:ext cx="4204391" cy="4243213"/>
              </a:xfrm>
              <a:prstGeom prst="rect">
                <a:avLst/>
              </a:prstGeom>
              <a:blipFill>
                <a:blip r:embed="rId3"/>
                <a:stretch>
                  <a:fillRect l="-1306" t="-862" r="-2467" b="-1437"/>
                </a:stretch>
              </a:blipFill>
            </p:spPr>
            <p:txBody>
              <a:bodyPr/>
              <a:lstStyle/>
              <a:p>
                <a:r>
                  <a:rPr lang="de-DE">
                    <a:noFill/>
                  </a:rPr>
                  <a:t> </a:t>
                </a:r>
              </a:p>
            </p:txBody>
          </p:sp>
        </mc:Fallback>
      </mc:AlternateContent>
      <p:pic>
        <p:nvPicPr>
          <p:cNvPr id="12" name="Picture 11">
            <a:extLst>
              <a:ext uri="{FF2B5EF4-FFF2-40B4-BE49-F238E27FC236}">
                <a16:creationId xmlns:a16="http://schemas.microsoft.com/office/drawing/2014/main" id="{8648C738-219D-4D78-94A5-76AD733E260B}"/>
              </a:ext>
            </a:extLst>
          </p:cNvPr>
          <p:cNvPicPr>
            <a:picLocks noChangeAspect="1"/>
          </p:cNvPicPr>
          <p:nvPr/>
        </p:nvPicPr>
        <p:blipFill rotWithShape="1">
          <a:blip r:embed="rId4">
            <a:extLst>
              <a:ext uri="{28A0092B-C50C-407E-A947-70E740481C1C}">
                <a14:useLocalDpi xmlns:a14="http://schemas.microsoft.com/office/drawing/2010/main" val="0"/>
              </a:ext>
            </a:extLst>
          </a:blip>
          <a:srcRect l="15619" t="21483" r="14878" b="21530"/>
          <a:stretch/>
        </p:blipFill>
        <p:spPr>
          <a:xfrm>
            <a:off x="4936940" y="1300153"/>
            <a:ext cx="6812260" cy="4654675"/>
          </a:xfrm>
          <a:prstGeom prst="rect">
            <a:avLst/>
          </a:prstGeom>
        </p:spPr>
      </p:pic>
      <p:sp>
        <p:nvSpPr>
          <p:cNvPr id="9" name="Oval 8">
            <a:extLst>
              <a:ext uri="{FF2B5EF4-FFF2-40B4-BE49-F238E27FC236}">
                <a16:creationId xmlns:a16="http://schemas.microsoft.com/office/drawing/2014/main" id="{4644D91F-FAD2-4B34-A6A5-F41E690D6C4D}"/>
              </a:ext>
            </a:extLst>
          </p:cNvPr>
          <p:cNvSpPr/>
          <p:nvPr/>
        </p:nvSpPr>
        <p:spPr>
          <a:xfrm>
            <a:off x="6969951" y="2506284"/>
            <a:ext cx="642961" cy="609056"/>
          </a:xfrm>
          <a:prstGeom prst="ellipse">
            <a:avLst/>
          </a:prstGeom>
          <a:noFill/>
          <a:ln w="76200">
            <a:solidFill>
              <a:srgbClr val="67728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Oval 9">
            <a:extLst>
              <a:ext uri="{FF2B5EF4-FFF2-40B4-BE49-F238E27FC236}">
                <a16:creationId xmlns:a16="http://schemas.microsoft.com/office/drawing/2014/main" id="{459A29FF-8AD9-4970-A900-FCFAA913B632}"/>
              </a:ext>
            </a:extLst>
          </p:cNvPr>
          <p:cNvSpPr/>
          <p:nvPr/>
        </p:nvSpPr>
        <p:spPr>
          <a:xfrm>
            <a:off x="10763198" y="2414135"/>
            <a:ext cx="642961" cy="609056"/>
          </a:xfrm>
          <a:prstGeom prst="ellipse">
            <a:avLst/>
          </a:prstGeom>
          <a:noFill/>
          <a:ln w="76200">
            <a:solidFill>
              <a:srgbClr val="67728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Oval 12">
            <a:extLst>
              <a:ext uri="{FF2B5EF4-FFF2-40B4-BE49-F238E27FC236}">
                <a16:creationId xmlns:a16="http://schemas.microsoft.com/office/drawing/2014/main" id="{8409FA12-63EB-41FD-AD94-7D18B10DFE5D}"/>
              </a:ext>
            </a:extLst>
          </p:cNvPr>
          <p:cNvSpPr/>
          <p:nvPr/>
        </p:nvSpPr>
        <p:spPr>
          <a:xfrm>
            <a:off x="9525309" y="1703387"/>
            <a:ext cx="642961" cy="609056"/>
          </a:xfrm>
          <a:prstGeom prst="ellipse">
            <a:avLst/>
          </a:prstGeom>
          <a:noFill/>
          <a:ln w="76200">
            <a:solidFill>
              <a:srgbClr val="7FB59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Oval 13">
            <a:extLst>
              <a:ext uri="{FF2B5EF4-FFF2-40B4-BE49-F238E27FC236}">
                <a16:creationId xmlns:a16="http://schemas.microsoft.com/office/drawing/2014/main" id="{3AC779C2-DB1E-4C8D-B4A5-819DAFAD3928}"/>
              </a:ext>
            </a:extLst>
          </p:cNvPr>
          <p:cNvSpPr/>
          <p:nvPr/>
        </p:nvSpPr>
        <p:spPr>
          <a:xfrm>
            <a:off x="6169147" y="1812712"/>
            <a:ext cx="642961" cy="609056"/>
          </a:xfrm>
          <a:prstGeom prst="ellipse">
            <a:avLst/>
          </a:prstGeom>
          <a:noFill/>
          <a:ln w="76200">
            <a:solidFill>
              <a:srgbClr val="7FB59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5" name="Group 14">
            <a:extLst>
              <a:ext uri="{FF2B5EF4-FFF2-40B4-BE49-F238E27FC236}">
                <a16:creationId xmlns:a16="http://schemas.microsoft.com/office/drawing/2014/main" id="{EDB3FE86-8E6C-4A2F-8011-6D0D292C16FD}"/>
              </a:ext>
            </a:extLst>
          </p:cNvPr>
          <p:cNvGrpSpPr/>
          <p:nvPr/>
        </p:nvGrpSpPr>
        <p:grpSpPr>
          <a:xfrm>
            <a:off x="2711104" y="2730832"/>
            <a:ext cx="2498866" cy="2413129"/>
            <a:chOff x="2711104" y="2730832"/>
            <a:chExt cx="2498866" cy="2413129"/>
          </a:xfrm>
        </p:grpSpPr>
        <p:pic>
          <p:nvPicPr>
            <p:cNvPr id="16" name="Picture 15">
              <a:extLst>
                <a:ext uri="{FF2B5EF4-FFF2-40B4-BE49-F238E27FC236}">
                  <a16:creationId xmlns:a16="http://schemas.microsoft.com/office/drawing/2014/main" id="{9E1D7FD5-EE1A-4FA1-BE76-844F7ADA26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950508" y="4740108"/>
              <a:ext cx="259462" cy="403853"/>
            </a:xfrm>
            <a:prstGeom prst="rect">
              <a:avLst/>
            </a:prstGeom>
          </p:spPr>
        </p:pic>
        <p:pic>
          <p:nvPicPr>
            <p:cNvPr id="18" name="Picture 17">
              <a:extLst>
                <a:ext uri="{FF2B5EF4-FFF2-40B4-BE49-F238E27FC236}">
                  <a16:creationId xmlns:a16="http://schemas.microsoft.com/office/drawing/2014/main" id="{3720BD67-6209-4C63-8880-9739E75929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711104" y="4743981"/>
              <a:ext cx="269696" cy="399980"/>
            </a:xfrm>
            <a:prstGeom prst="rect">
              <a:avLst/>
            </a:prstGeom>
          </p:spPr>
        </p:pic>
        <p:pic>
          <p:nvPicPr>
            <p:cNvPr id="19" name="Picture 18">
              <a:extLst>
                <a:ext uri="{FF2B5EF4-FFF2-40B4-BE49-F238E27FC236}">
                  <a16:creationId xmlns:a16="http://schemas.microsoft.com/office/drawing/2014/main" id="{B5C58156-26C3-4C7D-A1DB-D60E8030FB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950508" y="2730832"/>
              <a:ext cx="259462" cy="403853"/>
            </a:xfrm>
            <a:prstGeom prst="rect">
              <a:avLst/>
            </a:prstGeom>
          </p:spPr>
        </p:pic>
        <p:pic>
          <p:nvPicPr>
            <p:cNvPr id="20" name="Picture 19">
              <a:extLst>
                <a:ext uri="{FF2B5EF4-FFF2-40B4-BE49-F238E27FC236}">
                  <a16:creationId xmlns:a16="http://schemas.microsoft.com/office/drawing/2014/main" id="{A6AD333A-95A4-4720-96B1-3BDCAEC3F01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2711104" y="2730832"/>
              <a:ext cx="368724" cy="437600"/>
            </a:xfrm>
            <a:prstGeom prst="rect">
              <a:avLst/>
            </a:prstGeom>
          </p:spPr>
        </p:pic>
      </p:grpSp>
      <p:sp>
        <p:nvSpPr>
          <p:cNvPr id="21" name="Rectangle 30">
            <a:extLst>
              <a:ext uri="{FF2B5EF4-FFF2-40B4-BE49-F238E27FC236}">
                <a16:creationId xmlns:a16="http://schemas.microsoft.com/office/drawing/2014/main" id="{33A93D78-BCE0-430E-A207-95AFC7A727E4}"/>
              </a:ext>
            </a:extLst>
          </p:cNvPr>
          <p:cNvSpPr/>
          <p:nvPr/>
        </p:nvSpPr>
        <p:spPr>
          <a:xfrm>
            <a:off x="0" y="0"/>
            <a:ext cx="12191400" cy="5953419"/>
          </a:xfrm>
          <a:prstGeom prst="rect">
            <a:avLst/>
          </a:prstGeom>
          <a:solidFill>
            <a:schemeClr val="dk1">
              <a:alpha val="90000"/>
            </a:schemeClr>
          </a:solidFill>
          <a:ln>
            <a:solidFill>
              <a:srgbClr val="BCBCBC"/>
            </a:solidFill>
          </a:ln>
        </p:spPr>
        <p:style>
          <a:lnRef idx="2">
            <a:schemeClr val="dk1">
              <a:shade val="50000"/>
            </a:schemeClr>
          </a:lnRef>
          <a:fillRef idx="1">
            <a:schemeClr val="dk1"/>
          </a:fillRef>
          <a:effectRef idx="0">
            <a:schemeClr val="dk1"/>
          </a:effectRef>
          <a:fontRef idx="minor"/>
        </p:style>
        <p:txBody>
          <a:bodyPr lIns="90000" tIns="45000" rIns="90000" bIns="45000" anchor="ctr">
            <a:noAutofit/>
          </a:bodyPr>
          <a:lstStyle/>
          <a:p>
            <a:pPr algn="ctr" defTabSz="914400">
              <a:lnSpc>
                <a:spcPct val="100000"/>
              </a:lnSpc>
            </a:pPr>
            <a:endParaRPr lang="de-DE" sz="1800" b="0" u="none" strike="noStrike">
              <a:solidFill>
                <a:schemeClr val="lt1"/>
              </a:solidFill>
              <a:effectLst/>
              <a:uFillTx/>
              <a:latin typeface="Arial"/>
            </a:endParaRPr>
          </a:p>
        </p:txBody>
      </p:sp>
      <p:sp>
        <p:nvSpPr>
          <p:cNvPr id="22" name="Inhaltsplatzhalter 5">
            <a:extLst>
              <a:ext uri="{FF2B5EF4-FFF2-40B4-BE49-F238E27FC236}">
                <a16:creationId xmlns:a16="http://schemas.microsoft.com/office/drawing/2014/main" id="{D2BB996A-89EB-49D1-92C5-51A07CCE94C6}"/>
              </a:ext>
            </a:extLst>
          </p:cNvPr>
          <p:cNvSpPr/>
          <p:nvPr/>
        </p:nvSpPr>
        <p:spPr>
          <a:xfrm>
            <a:off x="2114580" y="1902072"/>
            <a:ext cx="7962840" cy="3053857"/>
          </a:xfrm>
          <a:prstGeom prst="rect">
            <a:avLst/>
          </a:prstGeom>
          <a:solidFill>
            <a:srgbClr val="E2E8C7">
              <a:alpha val="80000"/>
            </a:srgbClr>
          </a:solid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ts val="2801"/>
              </a:lnSpc>
              <a:spcBef>
                <a:spcPts val="499"/>
              </a:spcBef>
              <a:tabLst>
                <a:tab pos="0" algn="l"/>
              </a:tabLst>
            </a:pPr>
            <a:endParaRPr lang="de-DE" sz="2000" b="0" u="none" strike="noStrike" dirty="0">
              <a:solidFill>
                <a:srgbClr val="000000"/>
              </a:solidFill>
              <a:effectLst/>
              <a:uFillTx/>
              <a:latin typeface="Calibri"/>
            </a:endParaRPr>
          </a:p>
          <a:p>
            <a:pPr>
              <a:lnSpc>
                <a:spcPts val="2801"/>
              </a:lnSpc>
              <a:spcBef>
                <a:spcPts val="499"/>
              </a:spcBef>
              <a:tabLst>
                <a:tab pos="0" algn="l"/>
              </a:tabLst>
            </a:pPr>
            <a:r>
              <a:rPr lang="de-DE" sz="2000" b="0" u="none" strike="noStrike" dirty="0">
                <a:solidFill>
                  <a:srgbClr val="000000"/>
                </a:solidFill>
                <a:effectLst/>
                <a:uFillTx/>
                <a:latin typeface="Arial"/>
              </a:rPr>
              <a:t>→  </a:t>
            </a:r>
            <a:r>
              <a:rPr lang="en-US" sz="2000" b="1" dirty="0">
                <a:solidFill>
                  <a:srgbClr val="000000"/>
                </a:solidFill>
              </a:rPr>
              <a:t>H</a:t>
            </a:r>
            <a:r>
              <a:rPr lang="en-US" sz="2000" b="1" dirty="0" smtClean="0">
                <a:solidFill>
                  <a:srgbClr val="000000"/>
                </a:solidFill>
              </a:rPr>
              <a:t>ighest </a:t>
            </a:r>
            <a:r>
              <a:rPr lang="en-US" sz="2000" b="1" dirty="0">
                <a:solidFill>
                  <a:srgbClr val="000000"/>
                </a:solidFill>
              </a:rPr>
              <a:t>spatial variability </a:t>
            </a:r>
            <a:r>
              <a:rPr lang="en-US" sz="2000" dirty="0">
                <a:solidFill>
                  <a:srgbClr val="000000"/>
                </a:solidFill>
              </a:rPr>
              <a:t>at</a:t>
            </a:r>
            <a:r>
              <a:rPr lang="en-US" sz="2000" b="1" dirty="0">
                <a:solidFill>
                  <a:srgbClr val="000000"/>
                </a:solidFill>
              </a:rPr>
              <a:t> intermediate soil moisture </a:t>
            </a:r>
            <a:r>
              <a:rPr lang="en-US" sz="2000" dirty="0">
                <a:solidFill>
                  <a:srgbClr val="000000"/>
                </a:solidFill>
              </a:rPr>
              <a:t>levels (15-25%) for Silver fir, Douglas fir and Beech </a:t>
            </a:r>
            <a:r>
              <a:rPr lang="en-US" sz="2000" dirty="0" smtClean="0">
                <a:solidFill>
                  <a:srgbClr val="000000"/>
                </a:solidFill>
              </a:rPr>
              <a:t>stand</a:t>
            </a:r>
          </a:p>
          <a:p>
            <a:pPr>
              <a:lnSpc>
                <a:spcPts val="2801"/>
              </a:lnSpc>
              <a:spcBef>
                <a:spcPts val="499"/>
              </a:spcBef>
              <a:tabLst>
                <a:tab pos="0" algn="l"/>
              </a:tabLst>
            </a:pPr>
            <a:r>
              <a:rPr lang="de-DE" sz="2000" dirty="0" smtClean="0">
                <a:solidFill>
                  <a:srgbClr val="000000"/>
                </a:solidFill>
              </a:rPr>
              <a:t>→ </a:t>
            </a:r>
            <a:r>
              <a:rPr lang="en-GB" sz="2000" dirty="0" smtClean="0">
                <a:solidFill>
                  <a:srgbClr val="000000"/>
                </a:solidFill>
              </a:rPr>
              <a:t>Variability</a:t>
            </a:r>
            <a:r>
              <a:rPr lang="de-DE" sz="2000" dirty="0" smtClean="0">
                <a:solidFill>
                  <a:srgbClr val="000000"/>
                </a:solidFill>
              </a:rPr>
              <a:t> </a:t>
            </a:r>
            <a:r>
              <a:rPr lang="de-DE" sz="2000" dirty="0" err="1" smtClean="0">
                <a:solidFill>
                  <a:srgbClr val="000000"/>
                </a:solidFill>
              </a:rPr>
              <a:t>to</a:t>
            </a:r>
            <a:r>
              <a:rPr lang="de-DE" sz="2000" dirty="0" smtClean="0">
                <a:solidFill>
                  <a:srgbClr val="000000"/>
                </a:solidFill>
              </a:rPr>
              <a:t> </a:t>
            </a:r>
            <a:r>
              <a:rPr lang="en-GB" sz="2000" dirty="0" smtClean="0">
                <a:solidFill>
                  <a:srgbClr val="000000"/>
                </a:solidFill>
              </a:rPr>
              <a:t>mean</a:t>
            </a:r>
            <a:r>
              <a:rPr lang="de-DE" sz="2000" dirty="0" smtClean="0">
                <a:solidFill>
                  <a:srgbClr val="000000"/>
                </a:solidFill>
              </a:rPr>
              <a:t> </a:t>
            </a:r>
            <a:r>
              <a:rPr lang="de-DE" sz="2000" dirty="0" err="1" smtClean="0">
                <a:solidFill>
                  <a:srgbClr val="000000"/>
                </a:solidFill>
              </a:rPr>
              <a:t>soil</a:t>
            </a:r>
            <a:r>
              <a:rPr lang="de-DE" sz="2000" dirty="0" smtClean="0">
                <a:solidFill>
                  <a:srgbClr val="000000"/>
                </a:solidFill>
              </a:rPr>
              <a:t> </a:t>
            </a:r>
            <a:r>
              <a:rPr lang="de-DE" sz="2000" dirty="0" err="1" smtClean="0">
                <a:solidFill>
                  <a:srgbClr val="000000"/>
                </a:solidFill>
              </a:rPr>
              <a:t>moisture</a:t>
            </a:r>
            <a:r>
              <a:rPr lang="de-DE" sz="2000" dirty="0" smtClean="0">
                <a:solidFill>
                  <a:srgbClr val="000000"/>
                </a:solidFill>
              </a:rPr>
              <a:t> </a:t>
            </a:r>
            <a:r>
              <a:rPr lang="de-DE" sz="2000" dirty="0" err="1" smtClean="0">
                <a:solidFill>
                  <a:srgbClr val="000000"/>
                </a:solidFill>
              </a:rPr>
              <a:t>relationship</a:t>
            </a:r>
            <a:r>
              <a:rPr lang="de-DE" sz="2000" dirty="0" smtClean="0">
                <a:solidFill>
                  <a:srgbClr val="000000"/>
                </a:solidFill>
              </a:rPr>
              <a:t> </a:t>
            </a:r>
            <a:r>
              <a:rPr lang="de-DE" sz="2000" dirty="0" err="1" smtClean="0">
                <a:solidFill>
                  <a:srgbClr val="000000"/>
                </a:solidFill>
              </a:rPr>
              <a:t>follows</a:t>
            </a:r>
            <a:r>
              <a:rPr lang="de-DE" sz="2000" dirty="0" smtClean="0">
                <a:solidFill>
                  <a:srgbClr val="000000"/>
                </a:solidFill>
              </a:rPr>
              <a:t> </a:t>
            </a:r>
            <a:r>
              <a:rPr lang="de-DE" sz="2000" b="1" dirty="0" err="1" smtClean="0">
                <a:solidFill>
                  <a:srgbClr val="000000"/>
                </a:solidFill>
              </a:rPr>
              <a:t>upward</a:t>
            </a:r>
            <a:r>
              <a:rPr lang="de-DE" sz="2000" b="1" dirty="0" smtClean="0">
                <a:solidFill>
                  <a:srgbClr val="000000"/>
                </a:solidFill>
              </a:rPr>
              <a:t> </a:t>
            </a:r>
            <a:r>
              <a:rPr lang="de-DE" sz="2000" b="1" dirty="0" err="1" smtClean="0">
                <a:solidFill>
                  <a:srgbClr val="000000"/>
                </a:solidFill>
              </a:rPr>
              <a:t>convex</a:t>
            </a:r>
            <a:r>
              <a:rPr lang="de-DE" sz="2000" b="1" dirty="0" smtClean="0">
                <a:solidFill>
                  <a:srgbClr val="000000"/>
                </a:solidFill>
              </a:rPr>
              <a:t> </a:t>
            </a:r>
            <a:r>
              <a:rPr lang="de-DE" sz="2000" b="1" dirty="0" err="1" smtClean="0">
                <a:solidFill>
                  <a:srgbClr val="000000"/>
                </a:solidFill>
              </a:rPr>
              <a:t>curve</a:t>
            </a:r>
            <a:r>
              <a:rPr lang="de-DE" sz="2000" dirty="0" smtClean="0">
                <a:solidFill>
                  <a:srgbClr val="000000"/>
                </a:solidFill>
              </a:rPr>
              <a:t>, </a:t>
            </a:r>
            <a:r>
              <a:rPr lang="de-DE" sz="2000" dirty="0" err="1" smtClean="0">
                <a:solidFill>
                  <a:srgbClr val="000000"/>
                </a:solidFill>
              </a:rPr>
              <a:t>only</a:t>
            </a:r>
            <a:r>
              <a:rPr lang="de-DE" sz="2000" dirty="0" smtClean="0">
                <a:solidFill>
                  <a:srgbClr val="000000"/>
                </a:solidFill>
              </a:rPr>
              <a:t> </a:t>
            </a:r>
            <a:r>
              <a:rPr lang="de-DE" sz="2000" dirty="0" err="1" smtClean="0">
                <a:solidFill>
                  <a:srgbClr val="000000"/>
                </a:solidFill>
              </a:rPr>
              <a:t>for</a:t>
            </a:r>
            <a:r>
              <a:rPr lang="de-DE" sz="2000" dirty="0" smtClean="0">
                <a:solidFill>
                  <a:srgbClr val="000000"/>
                </a:solidFill>
              </a:rPr>
              <a:t> </a:t>
            </a:r>
            <a:r>
              <a:rPr lang="de-DE" sz="2000" dirty="0" err="1" smtClean="0">
                <a:solidFill>
                  <a:srgbClr val="000000"/>
                </a:solidFill>
              </a:rPr>
              <a:t>mixed</a:t>
            </a:r>
            <a:r>
              <a:rPr lang="de-DE" sz="2000" dirty="0" smtClean="0">
                <a:solidFill>
                  <a:srgbClr val="000000"/>
                </a:solidFill>
              </a:rPr>
              <a:t> </a:t>
            </a:r>
            <a:r>
              <a:rPr lang="de-DE" sz="2000" dirty="0" err="1" smtClean="0">
                <a:solidFill>
                  <a:srgbClr val="000000"/>
                </a:solidFill>
              </a:rPr>
              <a:t>plot</a:t>
            </a:r>
            <a:r>
              <a:rPr lang="de-DE" sz="2000" dirty="0" smtClean="0">
                <a:solidFill>
                  <a:srgbClr val="000000"/>
                </a:solidFill>
              </a:rPr>
              <a:t> linear </a:t>
            </a:r>
            <a:r>
              <a:rPr lang="de-DE" sz="2000" dirty="0" err="1" smtClean="0">
                <a:solidFill>
                  <a:srgbClr val="000000"/>
                </a:solidFill>
              </a:rPr>
              <a:t>relationship</a:t>
            </a:r>
            <a:endParaRPr lang="en-US" sz="2000" dirty="0">
              <a:solidFill>
                <a:srgbClr val="000000"/>
              </a:solidFill>
            </a:endParaRPr>
          </a:p>
          <a:p>
            <a:pPr>
              <a:lnSpc>
                <a:spcPts val="2801"/>
              </a:lnSpc>
              <a:spcBef>
                <a:spcPts val="499"/>
              </a:spcBef>
              <a:tabLst>
                <a:tab pos="0" algn="l"/>
              </a:tabLst>
            </a:pPr>
            <a:r>
              <a:rPr lang="de-DE" sz="2000" dirty="0">
                <a:solidFill>
                  <a:srgbClr val="000000"/>
                </a:solidFill>
              </a:rPr>
              <a:t>→ </a:t>
            </a:r>
            <a:r>
              <a:rPr lang="de-DE" sz="2000" dirty="0" err="1" smtClean="0">
                <a:solidFill>
                  <a:srgbClr val="000000"/>
                </a:solidFill>
              </a:rPr>
              <a:t>Relationship</a:t>
            </a:r>
            <a:r>
              <a:rPr lang="de-DE" sz="2000" dirty="0" smtClean="0">
                <a:solidFill>
                  <a:srgbClr val="000000"/>
                </a:solidFill>
              </a:rPr>
              <a:t> </a:t>
            </a:r>
            <a:r>
              <a:rPr lang="de-DE" sz="2000" dirty="0" err="1" smtClean="0">
                <a:solidFill>
                  <a:srgbClr val="000000"/>
                </a:solidFill>
              </a:rPr>
              <a:t>of</a:t>
            </a:r>
            <a:r>
              <a:rPr lang="de-DE" sz="2000" dirty="0" smtClean="0">
                <a:solidFill>
                  <a:srgbClr val="000000"/>
                </a:solidFill>
              </a:rPr>
              <a:t> </a:t>
            </a:r>
            <a:r>
              <a:rPr lang="de-DE" sz="2000" dirty="0" err="1" smtClean="0">
                <a:solidFill>
                  <a:srgbClr val="000000"/>
                </a:solidFill>
              </a:rPr>
              <a:t>skewness</a:t>
            </a:r>
            <a:r>
              <a:rPr lang="de-DE" sz="2000" dirty="0" smtClean="0">
                <a:solidFill>
                  <a:srgbClr val="000000"/>
                </a:solidFill>
              </a:rPr>
              <a:t> </a:t>
            </a:r>
            <a:r>
              <a:rPr lang="de-DE" sz="2000" dirty="0" err="1" smtClean="0">
                <a:solidFill>
                  <a:srgbClr val="000000"/>
                </a:solidFill>
              </a:rPr>
              <a:t>to</a:t>
            </a:r>
            <a:r>
              <a:rPr lang="de-DE" sz="2000" dirty="0" smtClean="0">
                <a:solidFill>
                  <a:srgbClr val="000000"/>
                </a:solidFill>
              </a:rPr>
              <a:t> </a:t>
            </a:r>
            <a:r>
              <a:rPr lang="de-DE" sz="2000" dirty="0" err="1" smtClean="0">
                <a:solidFill>
                  <a:srgbClr val="000000"/>
                </a:solidFill>
              </a:rPr>
              <a:t>mean</a:t>
            </a:r>
            <a:r>
              <a:rPr lang="de-DE" sz="2000" dirty="0" smtClean="0">
                <a:solidFill>
                  <a:srgbClr val="000000"/>
                </a:solidFill>
              </a:rPr>
              <a:t> </a:t>
            </a:r>
            <a:r>
              <a:rPr lang="de-DE" sz="2000" dirty="0" err="1" smtClean="0">
                <a:solidFill>
                  <a:srgbClr val="000000"/>
                </a:solidFill>
              </a:rPr>
              <a:t>soil</a:t>
            </a:r>
            <a:r>
              <a:rPr lang="de-DE" sz="2000" dirty="0" smtClean="0">
                <a:solidFill>
                  <a:srgbClr val="000000"/>
                </a:solidFill>
              </a:rPr>
              <a:t> </a:t>
            </a:r>
            <a:r>
              <a:rPr lang="de-DE" sz="2000" dirty="0" err="1" smtClean="0">
                <a:solidFill>
                  <a:srgbClr val="000000"/>
                </a:solidFill>
              </a:rPr>
              <a:t>moisture</a:t>
            </a:r>
            <a:r>
              <a:rPr lang="de-DE" sz="2000" dirty="0">
                <a:solidFill>
                  <a:srgbClr val="000000"/>
                </a:solidFill>
              </a:rPr>
              <a:t> </a:t>
            </a:r>
            <a:r>
              <a:rPr lang="de-DE" sz="2000" dirty="0" err="1" smtClean="0">
                <a:solidFill>
                  <a:srgbClr val="000000"/>
                </a:solidFill>
              </a:rPr>
              <a:t>varies</a:t>
            </a:r>
            <a:r>
              <a:rPr lang="de-DE" sz="2000" dirty="0" smtClean="0">
                <a:solidFill>
                  <a:srgbClr val="000000"/>
                </a:solidFill>
              </a:rPr>
              <a:t> </a:t>
            </a:r>
            <a:r>
              <a:rPr lang="de-DE" sz="2000" dirty="0" err="1" smtClean="0">
                <a:solidFill>
                  <a:srgbClr val="000000"/>
                </a:solidFill>
              </a:rPr>
              <a:t>across</a:t>
            </a:r>
            <a:r>
              <a:rPr lang="de-DE" sz="2000" dirty="0" smtClean="0">
                <a:solidFill>
                  <a:srgbClr val="000000"/>
                </a:solidFill>
              </a:rPr>
              <a:t> </a:t>
            </a:r>
            <a:r>
              <a:rPr lang="de-DE" sz="2000" dirty="0" err="1" smtClean="0">
                <a:solidFill>
                  <a:srgbClr val="000000"/>
                </a:solidFill>
              </a:rPr>
              <a:t>species</a:t>
            </a:r>
            <a:endParaRPr lang="de-DE" sz="2000" b="0" u="none" strike="noStrike" dirty="0">
              <a:solidFill>
                <a:srgbClr val="000000"/>
              </a:solidFill>
              <a:effectLst/>
              <a:uFillTx/>
              <a:latin typeface="Calibri"/>
            </a:endParaRPr>
          </a:p>
          <a:p>
            <a:pPr defTabSz="914400">
              <a:lnSpc>
                <a:spcPts val="2801"/>
              </a:lnSpc>
              <a:spcBef>
                <a:spcPts val="499"/>
              </a:spcBef>
              <a:tabLst>
                <a:tab pos="0" algn="l"/>
              </a:tabLst>
            </a:pPr>
            <a:endParaRPr lang="de-DE" sz="1800" b="0" u="none" strike="noStrike" dirty="0">
              <a:solidFill>
                <a:srgbClr val="000000"/>
              </a:solidFill>
              <a:effectLst/>
              <a:uFillTx/>
              <a:latin typeface="Calibri"/>
            </a:endParaRPr>
          </a:p>
          <a:p>
            <a:pPr defTabSz="914400">
              <a:lnSpc>
                <a:spcPts val="2801"/>
              </a:lnSpc>
              <a:spcBef>
                <a:spcPts val="499"/>
              </a:spcBef>
              <a:tabLst>
                <a:tab pos="0" algn="l"/>
              </a:tabLst>
            </a:pPr>
            <a:endParaRPr lang="de-DE" sz="1800" b="0" u="none" strike="noStrike" dirty="0">
              <a:solidFill>
                <a:srgbClr val="000000"/>
              </a:solidFill>
              <a:effectLst/>
              <a:uFillTx/>
              <a:latin typeface="Calibri"/>
            </a:endParaRPr>
          </a:p>
          <a:p>
            <a:pPr defTabSz="914400">
              <a:lnSpc>
                <a:spcPts val="2801"/>
              </a:lnSpc>
              <a:spcBef>
                <a:spcPts val="499"/>
              </a:spcBef>
              <a:tabLst>
                <a:tab pos="0" algn="l"/>
              </a:tabLst>
            </a:pPr>
            <a:endParaRPr lang="de-DE" sz="1800" b="0" u="none" strike="noStrike" dirty="0">
              <a:solidFill>
                <a:srgbClr val="000000"/>
              </a:solidFill>
              <a:effectLst/>
              <a:uFillTx/>
              <a:latin typeface="Calibri"/>
            </a:endParaRPr>
          </a:p>
        </p:txBody>
      </p:sp>
      <p:graphicFrame>
        <p:nvGraphicFramePr>
          <p:cNvPr id="23" name="Diagram 1">
            <a:extLst>
              <a:ext uri="{FF2B5EF4-FFF2-40B4-BE49-F238E27FC236}">
                <a16:creationId xmlns:a16="http://schemas.microsoft.com/office/drawing/2014/main" id="{5AEA032C-3A5A-42E0-ADE2-A12E076A05B2}"/>
              </a:ext>
            </a:extLst>
          </p:cNvPr>
          <p:cNvGraphicFramePr/>
          <p:nvPr>
            <p:extLst>
              <p:ext uri="{D42A27DB-BD31-4B8C-83A1-F6EECF244321}">
                <p14:modId xmlns:p14="http://schemas.microsoft.com/office/powerpoint/2010/main" val="592534456"/>
              </p:ext>
            </p:extLst>
          </p:nvPr>
        </p:nvGraphicFramePr>
        <p:xfrm>
          <a:off x="442800" y="6099890"/>
          <a:ext cx="11412000" cy="2160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24" name="Grafik 23"/>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2390301" y="6359848"/>
            <a:ext cx="1180997" cy="383583"/>
          </a:xfrm>
          <a:prstGeom prst="rect">
            <a:avLst/>
          </a:prstGeom>
        </p:spPr>
      </p:pic>
      <p:sp>
        <p:nvSpPr>
          <p:cNvPr id="25" name="Interaktive Schaltfläche: Start 24">
            <a:hlinkClick r:id="rId15" action="ppaction://hlinksldjump" highlightClick="1"/>
          </p:cNvPr>
          <p:cNvSpPr/>
          <p:nvPr/>
        </p:nvSpPr>
        <p:spPr>
          <a:xfrm>
            <a:off x="11337410" y="5528820"/>
            <a:ext cx="532219" cy="527112"/>
          </a:xfrm>
          <a:prstGeom prst="actionButtonHom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3694394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0" name="TextBox 10">
                <a:extLst>
                  <a:ext uri="{FF2B5EF4-FFF2-40B4-BE49-F238E27FC236}">
                    <a16:creationId xmlns:a16="http://schemas.microsoft.com/office/drawing/2014/main" id="{1D5D559A-93CB-4980-AE9A-FADB54AD4C74}"/>
                  </a:ext>
                </a:extLst>
              </p:cNvPr>
              <p:cNvSpPr txBox="1"/>
              <p:nvPr/>
            </p:nvSpPr>
            <p:spPr>
              <a:xfrm>
                <a:off x="608908" y="1430520"/>
                <a:ext cx="4204391" cy="4638899"/>
              </a:xfrm>
              <a:prstGeom prst="rect">
                <a:avLst/>
              </a:prstGeom>
              <a:noFill/>
            </p:spPr>
            <p:txBody>
              <a:bodyPr wrap="square" rtlCol="0">
                <a:spAutoFit/>
              </a:bodyPr>
              <a:lstStyle/>
              <a:p>
                <a:r>
                  <a:rPr lang="de-DE" sz="2000" dirty="0"/>
                  <a:t>Analysis of soil moisture patterns</a:t>
                </a:r>
              </a:p>
              <a:p>
                <a:pPr marL="400050" lvl="0" indent="-400050">
                  <a:lnSpc>
                    <a:spcPts val="2800"/>
                  </a:lnSpc>
                  <a:spcBef>
                    <a:spcPts val="500"/>
                  </a:spcBef>
                  <a:buAutoNum type="romanUcPeriod"/>
                </a:pPr>
                <a:r>
                  <a:rPr lang="en-US" sz="2000" b="1" dirty="0">
                    <a:solidFill>
                      <a:schemeClr val="bg2">
                        <a:lumMod val="75000"/>
                      </a:schemeClr>
                    </a:solidFill>
                  </a:rPr>
                  <a:t>Spatial variability </a:t>
                </a:r>
                <a:r>
                  <a:rPr lang="en-US" sz="2000" dirty="0">
                    <a:solidFill>
                      <a:schemeClr val="bg2">
                        <a:lumMod val="75000"/>
                      </a:schemeClr>
                    </a:solidFill>
                  </a:rPr>
                  <a:t>and skewness as functions of mean soil moisture (CV)</a:t>
                </a:r>
              </a:p>
              <a:p>
                <a:pPr marL="400050" lvl="0" indent="-400050">
                  <a:lnSpc>
                    <a:spcPts val="2800"/>
                  </a:lnSpc>
                  <a:spcBef>
                    <a:spcPts val="500"/>
                  </a:spcBef>
                  <a:buAutoNum type="romanUcPeriod"/>
                </a:pPr>
                <a:r>
                  <a:rPr lang="en-US" sz="2000" dirty="0">
                    <a:solidFill>
                      <a:schemeClr val="tx2"/>
                    </a:solidFill>
                  </a:rPr>
                  <a:t>Temporal stability of soil moisture distribution</a:t>
                </a:r>
              </a:p>
              <a:p>
                <a:pPr lvl="0">
                  <a:lnSpc>
                    <a:spcPts val="2800"/>
                  </a:lnSpc>
                  <a:spcBef>
                    <a:spcPts val="500"/>
                  </a:spcBef>
                </a:pPr>
                <a:endParaRPr lang="en-US" sz="2000" dirty="0">
                  <a:solidFill>
                    <a:schemeClr val="bg1">
                      <a:lumMod val="65000"/>
                    </a:schemeClr>
                  </a:solidFill>
                </a:endParaRPr>
              </a:p>
              <a:p>
                <a:pPr>
                  <a:lnSpc>
                    <a:spcPts val="2800"/>
                  </a:lnSpc>
                  <a:spcBef>
                    <a:spcPts val="500"/>
                  </a:spcBef>
                </a:pPr>
                <a:r>
                  <a:rPr lang="de-DE" sz="2000" dirty="0">
                    <a:solidFill>
                      <a:srgbClr val="344A9A"/>
                    </a:solidFill>
                  </a:rPr>
                  <a:t>Assumption</a:t>
                </a:r>
              </a:p>
              <a:p>
                <a:pPr lvl="0">
                  <a:lnSpc>
                    <a:spcPts val="2800"/>
                  </a:lnSpc>
                  <a:spcBef>
                    <a:spcPts val="500"/>
                  </a:spcBef>
                </a:pPr>
                <a:r>
                  <a:rPr lang="en-US" sz="2000" dirty="0">
                    <a:solidFill>
                      <a:srgbClr val="000000"/>
                    </a:solidFill>
                  </a:rPr>
                  <a:t>Within a plot, there are consistently drier and wetter positions than the average soil moisture for the area </a:t>
                </a:r>
                <a:r>
                  <a:rPr lang="de-DE" sz="2000" dirty="0">
                    <a:solidFill>
                      <a:srgbClr val="000000"/>
                    </a:solidFill>
                  </a:rPr>
                  <a:t>(</a:t>
                </a:r>
                <a14:m>
                  <m:oMath xmlns:m="http://schemas.openxmlformats.org/officeDocument/2006/math">
                    <m:acc>
                      <m:accPr>
                        <m:chr m:val="̅"/>
                        <m:ctrlPr>
                          <a:rPr lang="de-DE" sz="2000" i="1">
                            <a:solidFill>
                              <a:srgbClr val="000000"/>
                            </a:solidFill>
                            <a:latin typeface="Cambria Math" panose="02040503050406030204" pitchFamily="18" charset="0"/>
                          </a:rPr>
                        </m:ctrlPr>
                      </m:accPr>
                      <m:e>
                        <m:r>
                          <a:rPr lang="de-DE" sz="2000" i="1">
                            <a:solidFill>
                              <a:srgbClr val="000000"/>
                            </a:solidFill>
                            <a:latin typeface="Cambria Math" panose="02040503050406030204" pitchFamily="18" charset="0"/>
                          </a:rPr>
                          <m:t>𝜃</m:t>
                        </m:r>
                      </m:e>
                    </m:acc>
                  </m:oMath>
                </a14:m>
                <a:r>
                  <a:rPr lang="de-DE" sz="2000" dirty="0">
                    <a:solidFill>
                      <a:srgbClr val="000000"/>
                    </a:solidFill>
                  </a:rPr>
                  <a:t>) </a:t>
                </a:r>
              </a:p>
            </p:txBody>
          </p:sp>
        </mc:Choice>
        <mc:Fallback xmlns="">
          <p:sp>
            <p:nvSpPr>
              <p:cNvPr id="20" name="TextBox 10">
                <a:extLst>
                  <a:ext uri="{FF2B5EF4-FFF2-40B4-BE49-F238E27FC236}">
                    <a16:creationId xmlns:a16="http://schemas.microsoft.com/office/drawing/2014/main" id="{1D5D559A-93CB-4980-AE9A-FADB54AD4C74}"/>
                  </a:ext>
                </a:extLst>
              </p:cNvPr>
              <p:cNvSpPr txBox="1">
                <a:spLocks noRot="1" noChangeAspect="1" noMove="1" noResize="1" noEditPoints="1" noAdjustHandles="1" noChangeArrowheads="1" noChangeShapeType="1" noTextEdit="1"/>
              </p:cNvSpPr>
              <p:nvPr/>
            </p:nvSpPr>
            <p:spPr>
              <a:xfrm>
                <a:off x="608908" y="1430520"/>
                <a:ext cx="4204391" cy="4638899"/>
              </a:xfrm>
              <a:prstGeom prst="rect">
                <a:avLst/>
              </a:prstGeom>
              <a:blipFill>
                <a:blip r:embed="rId3"/>
                <a:stretch>
                  <a:fillRect l="-1594" t="-657" r="-1304" b="-1445"/>
                </a:stretch>
              </a:blipFill>
            </p:spPr>
            <p:txBody>
              <a:bodyPr/>
              <a:lstStyle/>
              <a:p>
                <a:r>
                  <a:rPr lang="de-DE">
                    <a:noFill/>
                  </a:rPr>
                  <a:t> </a:t>
                </a:r>
              </a:p>
            </p:txBody>
          </p:sp>
        </mc:Fallback>
      </mc:AlternateContent>
      <p:sp>
        <p:nvSpPr>
          <p:cNvPr id="226" name="PlaceHolder 1"/>
          <p:cNvSpPr>
            <a:spLocks noGrp="1"/>
          </p:cNvSpPr>
          <p:nvPr>
            <p:ph type="title"/>
          </p:nvPr>
        </p:nvSpPr>
        <p:spPr>
          <a:xfrm>
            <a:off x="442800" y="88560"/>
            <a:ext cx="9852120" cy="1008000"/>
          </a:xfrm>
          <a:prstGeom prst="rect">
            <a:avLst/>
          </a:prstGeom>
          <a:noFill/>
          <a:ln w="0">
            <a:noFill/>
          </a:ln>
        </p:spPr>
        <p:txBody>
          <a:bodyPr lIns="0" tIns="0" rIns="0" bIns="0" anchor="ctr">
            <a:noAutofit/>
          </a:bodyPr>
          <a:lstStyle/>
          <a:p>
            <a:r>
              <a:rPr lang="en-US" dirty="0"/>
              <a:t>Temporal stability of spatial soil moisture patterns</a:t>
            </a:r>
            <a:endParaRPr lang="en-US" sz="3200" b="1" u="none" strike="noStrike" dirty="0">
              <a:solidFill>
                <a:schemeClr val="accent1"/>
              </a:solidFill>
              <a:effectLst/>
              <a:uFillTx/>
              <a:latin typeface="Arial"/>
            </a:endParaRPr>
          </a:p>
        </p:txBody>
      </p:sp>
      <p:sp>
        <p:nvSpPr>
          <p:cNvPr id="4" name="PlaceHolder 3"/>
          <p:cNvSpPr>
            <a:spLocks noGrp="1"/>
          </p:cNvSpPr>
          <p:nvPr>
            <p:ph type="ftr" idx="10"/>
          </p:nvPr>
        </p:nvSpPr>
        <p:spPr/>
        <p:txBody>
          <a:bodyPr/>
          <a:lstStyle/>
          <a:p>
            <a:r>
              <a:rPr lang="de-DE"/>
              <a:t>Dedden et al. | EGU 2026 – HS2.4.1 | 7. May 2026</a:t>
            </a:r>
            <a:endParaRPr/>
          </a:p>
        </p:txBody>
      </p:sp>
      <p:sp>
        <p:nvSpPr>
          <p:cNvPr id="5" name="PlaceHolder 4"/>
          <p:cNvSpPr>
            <a:spLocks noGrp="1"/>
          </p:cNvSpPr>
          <p:nvPr>
            <p:ph type="sldNum" idx="11"/>
          </p:nvPr>
        </p:nvSpPr>
        <p:spPr/>
        <p:txBody>
          <a:bodyPr/>
          <a:lstStyle/>
          <a:p>
            <a:fld id="{FF4866A1-B2C8-4E3B-81C2-6A22086D07FC}" type="slidenum">
              <a:t>24</a:t>
            </a:fld>
            <a:endParaRPr/>
          </a:p>
        </p:txBody>
      </p:sp>
      <p:pic>
        <p:nvPicPr>
          <p:cNvPr id="6" name="Picture 5">
            <a:extLst>
              <a:ext uri="{FF2B5EF4-FFF2-40B4-BE49-F238E27FC236}">
                <a16:creationId xmlns:a16="http://schemas.microsoft.com/office/drawing/2014/main" id="{5125F5EB-90C2-4A3D-8BDD-61B8306ED0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0256" y="814135"/>
            <a:ext cx="6392665" cy="5225084"/>
          </a:xfrm>
          <a:prstGeom prst="rect">
            <a:avLst/>
          </a:prstGeom>
        </p:spPr>
      </p:pic>
      <p:sp>
        <p:nvSpPr>
          <p:cNvPr id="229" name="Textfeld 7"/>
          <p:cNvSpPr/>
          <p:nvPr/>
        </p:nvSpPr>
        <p:spPr>
          <a:xfrm>
            <a:off x="3989461" y="3622084"/>
            <a:ext cx="1782720" cy="39865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914400">
              <a:lnSpc>
                <a:spcPct val="100000"/>
              </a:lnSpc>
            </a:pPr>
            <a:r>
              <a:rPr lang="en-GB" sz="1000" b="0" u="none" strike="noStrike" dirty="0">
                <a:solidFill>
                  <a:srgbClr val="6F7C72"/>
                </a:solidFill>
                <a:effectLst/>
                <a:uFillTx/>
                <a:latin typeface="Arial"/>
              </a:rPr>
              <a:t>Analysis approach based </a:t>
            </a:r>
            <a:br>
              <a:rPr lang="en-GB" sz="1000" b="0" u="none" strike="noStrike" dirty="0">
                <a:solidFill>
                  <a:srgbClr val="6F7C72"/>
                </a:solidFill>
                <a:effectLst/>
                <a:uFillTx/>
                <a:latin typeface="Arial"/>
              </a:rPr>
            </a:br>
            <a:r>
              <a:rPr lang="en-GB" sz="1000" b="0" u="none" strike="noStrike" dirty="0">
                <a:solidFill>
                  <a:srgbClr val="6F7C72"/>
                </a:solidFill>
                <a:effectLst/>
                <a:uFillTx/>
                <a:latin typeface="Arial"/>
              </a:rPr>
              <a:t>on </a:t>
            </a:r>
            <a:r>
              <a:rPr lang="en-GB" sz="1000" b="0" u="none" strike="noStrike" dirty="0" err="1">
                <a:solidFill>
                  <a:srgbClr val="6F7C72"/>
                </a:solidFill>
                <a:effectLst/>
                <a:uFillTx/>
                <a:latin typeface="Arial"/>
              </a:rPr>
              <a:t>Vachaud</a:t>
            </a:r>
            <a:r>
              <a:rPr lang="en-GB" sz="1000" b="0" u="none" strike="noStrike" dirty="0">
                <a:solidFill>
                  <a:srgbClr val="6F7C72"/>
                </a:solidFill>
                <a:effectLst/>
                <a:uFillTx/>
                <a:latin typeface="Arial"/>
              </a:rPr>
              <a:t> (1985)</a:t>
            </a:r>
            <a:endParaRPr lang="de-DE" sz="1000" b="0" u="none" strike="noStrike" dirty="0">
              <a:solidFill>
                <a:srgbClr val="6F7C72"/>
              </a:solidFill>
              <a:effectLst/>
              <a:uFillTx/>
              <a:latin typeface="Calibri"/>
            </a:endParaRPr>
          </a:p>
        </p:txBody>
      </p:sp>
      <p:grpSp>
        <p:nvGrpSpPr>
          <p:cNvPr id="16" name="Group 11">
            <a:extLst>
              <a:ext uri="{FF2B5EF4-FFF2-40B4-BE49-F238E27FC236}">
                <a16:creationId xmlns:a16="http://schemas.microsoft.com/office/drawing/2014/main" id="{FF4DFD8A-70B4-4495-A776-158266D7C87A}"/>
              </a:ext>
            </a:extLst>
          </p:cNvPr>
          <p:cNvGrpSpPr/>
          <p:nvPr/>
        </p:nvGrpSpPr>
        <p:grpSpPr>
          <a:xfrm>
            <a:off x="5990887" y="894633"/>
            <a:ext cx="2890110" cy="2997727"/>
            <a:chOff x="2711104" y="2717544"/>
            <a:chExt cx="2890110" cy="2997727"/>
          </a:xfrm>
        </p:grpSpPr>
        <p:pic>
          <p:nvPicPr>
            <p:cNvPr id="17" name="Picture 13">
              <a:extLst>
                <a:ext uri="{FF2B5EF4-FFF2-40B4-BE49-F238E27FC236}">
                  <a16:creationId xmlns:a16="http://schemas.microsoft.com/office/drawing/2014/main" id="{6C88BC8B-9A54-46ED-A8FD-B348F9ADF1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341752" y="5289837"/>
              <a:ext cx="259462" cy="403853"/>
            </a:xfrm>
            <a:prstGeom prst="rect">
              <a:avLst/>
            </a:prstGeom>
          </p:spPr>
        </p:pic>
        <p:pic>
          <p:nvPicPr>
            <p:cNvPr id="18" name="Picture 14">
              <a:extLst>
                <a:ext uri="{FF2B5EF4-FFF2-40B4-BE49-F238E27FC236}">
                  <a16:creationId xmlns:a16="http://schemas.microsoft.com/office/drawing/2014/main" id="{5FAB404D-A5C8-4160-8E44-2EAE22F28D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735565" y="5315291"/>
              <a:ext cx="269696" cy="399980"/>
            </a:xfrm>
            <a:prstGeom prst="rect">
              <a:avLst/>
            </a:prstGeom>
          </p:spPr>
        </p:pic>
        <p:pic>
          <p:nvPicPr>
            <p:cNvPr id="19" name="Picture 15">
              <a:extLst>
                <a:ext uri="{FF2B5EF4-FFF2-40B4-BE49-F238E27FC236}">
                  <a16:creationId xmlns:a16="http://schemas.microsoft.com/office/drawing/2014/main" id="{ECE79ADB-91AE-487D-9D46-C30065CBE70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341752" y="2717544"/>
              <a:ext cx="259462" cy="403853"/>
            </a:xfrm>
            <a:prstGeom prst="rect">
              <a:avLst/>
            </a:prstGeom>
          </p:spPr>
        </p:pic>
        <p:pic>
          <p:nvPicPr>
            <p:cNvPr id="21" name="Picture 16">
              <a:extLst>
                <a:ext uri="{FF2B5EF4-FFF2-40B4-BE49-F238E27FC236}">
                  <a16:creationId xmlns:a16="http://schemas.microsoft.com/office/drawing/2014/main" id="{4EE7E4E5-0538-4780-BF63-A6F2F8D838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2711104" y="2730832"/>
              <a:ext cx="368724" cy="437600"/>
            </a:xfrm>
            <a:prstGeom prst="rect">
              <a:avLst/>
            </a:prstGeom>
          </p:spPr>
        </p:pic>
      </p:grpSp>
      <p:graphicFrame>
        <p:nvGraphicFramePr>
          <p:cNvPr id="22" name="Diagram 1">
            <a:extLst>
              <a:ext uri="{FF2B5EF4-FFF2-40B4-BE49-F238E27FC236}">
                <a16:creationId xmlns:a16="http://schemas.microsoft.com/office/drawing/2014/main" id="{5AEA032C-3A5A-42E0-ADE2-A12E076A05B2}"/>
              </a:ext>
            </a:extLst>
          </p:cNvPr>
          <p:cNvGraphicFramePr/>
          <p:nvPr>
            <p:extLst>
              <p:ext uri="{D42A27DB-BD31-4B8C-83A1-F6EECF244321}">
                <p14:modId xmlns:p14="http://schemas.microsoft.com/office/powerpoint/2010/main" val="3485910237"/>
              </p:ext>
            </p:extLst>
          </p:nvPr>
        </p:nvGraphicFramePr>
        <p:xfrm>
          <a:off x="442800" y="6099890"/>
          <a:ext cx="11412000" cy="2160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14" name="Grafik 13"/>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2390301" y="6359848"/>
            <a:ext cx="1180997" cy="383583"/>
          </a:xfrm>
          <a:prstGeom prst="rect">
            <a:avLst/>
          </a:prstGeom>
        </p:spPr>
      </p:pic>
      <p:sp>
        <p:nvSpPr>
          <p:cNvPr id="15" name="Interaktive Schaltfläche: Start 14">
            <a:hlinkClick r:id="rId15" action="ppaction://hlinksldjump" highlightClick="1"/>
          </p:cNvPr>
          <p:cNvSpPr/>
          <p:nvPr/>
        </p:nvSpPr>
        <p:spPr>
          <a:xfrm>
            <a:off x="11337410" y="5528820"/>
            <a:ext cx="532219" cy="527112"/>
          </a:xfrm>
          <a:prstGeom prst="actionButtonHom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b="1">
              <a:ln w="22225">
                <a:solidFill>
                  <a:schemeClr val="accent2"/>
                </a:solidFill>
                <a:prstDash val="solid"/>
              </a:ln>
              <a:solidFill>
                <a:schemeClr val="accent2">
                  <a:lumMod val="40000"/>
                  <a:lumOff val="60000"/>
                </a:schemeClr>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Titel 1"/>
          <p:cNvSpPr/>
          <p:nvPr/>
        </p:nvSpPr>
        <p:spPr>
          <a:xfrm>
            <a:off x="-362160" y="3618720"/>
            <a:ext cx="9852120" cy="1008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defTabSz="914400">
              <a:lnSpc>
                <a:spcPts val="3200"/>
              </a:lnSpc>
              <a:tabLst>
                <a:tab pos="0" algn="l"/>
              </a:tabLst>
            </a:pPr>
            <a:endParaRPr lang="de-DE" sz="3200" b="1" u="none" strike="noStrike">
              <a:solidFill>
                <a:schemeClr val="accent1"/>
              </a:solidFill>
              <a:effectLst/>
              <a:uFillTx/>
              <a:latin typeface="Arial"/>
            </a:endParaRPr>
          </a:p>
        </p:txBody>
      </p:sp>
      <p:sp>
        <p:nvSpPr>
          <p:cNvPr id="241" name="PlaceHolder 2"/>
          <p:cNvSpPr>
            <a:spLocks noGrp="1"/>
          </p:cNvSpPr>
          <p:nvPr>
            <p:ph type="title"/>
          </p:nvPr>
        </p:nvSpPr>
        <p:spPr>
          <a:xfrm>
            <a:off x="442800" y="88560"/>
            <a:ext cx="9852120" cy="1008000"/>
          </a:xfrm>
          <a:prstGeom prst="rect">
            <a:avLst/>
          </a:prstGeom>
          <a:noFill/>
          <a:ln w="0">
            <a:noFill/>
          </a:ln>
        </p:spPr>
        <p:txBody>
          <a:bodyPr lIns="0" tIns="0" rIns="0" bIns="0" anchor="ctr">
            <a:noAutofit/>
          </a:bodyPr>
          <a:lstStyle/>
          <a:p>
            <a:pPr indent="0" algn="l" defTabSz="914400">
              <a:lnSpc>
                <a:spcPts val="3200"/>
              </a:lnSpc>
              <a:buNone/>
              <a:tabLst>
                <a:tab pos="0" algn="l"/>
              </a:tabLst>
            </a:pPr>
            <a:r>
              <a:rPr lang="de-DE" sz="3200" b="1" u="none" strike="noStrike" dirty="0">
                <a:solidFill>
                  <a:schemeClr val="accent1"/>
                </a:solidFill>
                <a:effectLst/>
                <a:uFillTx/>
                <a:latin typeface="Arial"/>
              </a:rPr>
              <a:t>Spatial soil moisture patterns in the field</a:t>
            </a:r>
            <a:endParaRPr lang="en-US" sz="3200" b="1" u="none" strike="noStrike" dirty="0">
              <a:solidFill>
                <a:schemeClr val="accent1"/>
              </a:solidFill>
              <a:effectLst/>
              <a:uFillTx/>
              <a:latin typeface="Arial"/>
            </a:endParaRPr>
          </a:p>
        </p:txBody>
      </p:sp>
      <p:pic>
        <p:nvPicPr>
          <p:cNvPr id="242" name="Picture 10"/>
          <p:cNvPicPr/>
          <p:nvPr/>
        </p:nvPicPr>
        <p:blipFill>
          <a:blip r:embed="rId3"/>
          <a:srcRect l="33152" b="19367"/>
          <a:stretch/>
        </p:blipFill>
        <p:spPr>
          <a:xfrm>
            <a:off x="989440" y="3721514"/>
            <a:ext cx="1923694" cy="1779783"/>
          </a:xfrm>
          <a:prstGeom prst="rect">
            <a:avLst/>
          </a:prstGeom>
          <a:noFill/>
          <a:ln w="0">
            <a:noFill/>
          </a:ln>
        </p:spPr>
      </p:pic>
      <p:sp>
        <p:nvSpPr>
          <p:cNvPr id="245" name="Rectangle 14"/>
          <p:cNvSpPr/>
          <p:nvPr/>
        </p:nvSpPr>
        <p:spPr>
          <a:xfrm>
            <a:off x="748888" y="1273859"/>
            <a:ext cx="2462158" cy="430879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u="none" strike="noStrike">
              <a:effectLst/>
              <a:uFillTx/>
              <a:latin typeface="Arial"/>
            </a:endParaRPr>
          </a:p>
        </p:txBody>
      </p:sp>
      <p:sp>
        <p:nvSpPr>
          <p:cNvPr id="246" name="TextBox 10"/>
          <p:cNvSpPr/>
          <p:nvPr/>
        </p:nvSpPr>
        <p:spPr>
          <a:xfrm>
            <a:off x="9122167" y="1235893"/>
            <a:ext cx="2517427" cy="345077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285840" indent="-285840">
              <a:lnSpc>
                <a:spcPts val="2801"/>
              </a:lnSpc>
              <a:spcBef>
                <a:spcPts val="499"/>
              </a:spcBef>
              <a:buClr>
                <a:srgbClr val="000000"/>
              </a:buClr>
              <a:buFont typeface="Arial"/>
              <a:buChar char="•"/>
            </a:pPr>
            <a:r>
              <a:rPr lang="en-US" sz="2000" dirty="0">
                <a:solidFill>
                  <a:srgbClr val="000000"/>
                </a:solidFill>
              </a:rPr>
              <a:t>Spatial patterns of dry and wet locations?</a:t>
            </a:r>
          </a:p>
          <a:p>
            <a:pPr>
              <a:lnSpc>
                <a:spcPts val="2801"/>
              </a:lnSpc>
              <a:spcBef>
                <a:spcPts val="499"/>
              </a:spcBef>
              <a:buClr>
                <a:srgbClr val="000000"/>
              </a:buClr>
            </a:pPr>
            <a:endParaRPr lang="en-US" sz="2000" dirty="0">
              <a:solidFill>
                <a:srgbClr val="000000"/>
              </a:solidFill>
            </a:endParaRPr>
          </a:p>
          <a:p>
            <a:pPr>
              <a:lnSpc>
                <a:spcPts val="2801"/>
              </a:lnSpc>
              <a:spcBef>
                <a:spcPts val="499"/>
              </a:spcBef>
              <a:buClr>
                <a:srgbClr val="000000"/>
              </a:buClr>
            </a:pPr>
            <a:r>
              <a:rPr lang="en-US" sz="2000" dirty="0">
                <a:solidFill>
                  <a:srgbClr val="000000"/>
                </a:solidFill>
              </a:rPr>
              <a:t>→ </a:t>
            </a:r>
            <a:r>
              <a:rPr lang="en-US" sz="2000" dirty="0" smtClean="0">
                <a:solidFill>
                  <a:srgbClr val="000000"/>
                </a:solidFill>
              </a:rPr>
              <a:t>Further information </a:t>
            </a:r>
            <a:r>
              <a:rPr lang="en-US" sz="2000" dirty="0">
                <a:solidFill>
                  <a:srgbClr val="000000"/>
                </a:solidFill>
              </a:rPr>
              <a:t>on vegetation structure, throughfall and soil properties required</a:t>
            </a:r>
            <a:endParaRPr lang="de-DE" sz="2000" b="0" u="none" strike="noStrike" dirty="0">
              <a:solidFill>
                <a:srgbClr val="000000"/>
              </a:solidFill>
              <a:effectLst/>
              <a:uFillTx/>
              <a:latin typeface="Calibri"/>
            </a:endParaRPr>
          </a:p>
        </p:txBody>
      </p:sp>
      <p:sp>
        <p:nvSpPr>
          <p:cNvPr id="4" name="PlaceHolder 3"/>
          <p:cNvSpPr>
            <a:spLocks noGrp="1"/>
          </p:cNvSpPr>
          <p:nvPr>
            <p:ph type="ftr" idx="10"/>
          </p:nvPr>
        </p:nvSpPr>
        <p:spPr/>
        <p:txBody>
          <a:bodyPr/>
          <a:lstStyle/>
          <a:p>
            <a:r>
              <a:rPr lang="de-DE"/>
              <a:t>Dedden et al. | EGU 2026 – HS2.4.1 | 7. May 2026</a:t>
            </a:r>
            <a:endParaRPr/>
          </a:p>
        </p:txBody>
      </p:sp>
      <p:sp>
        <p:nvSpPr>
          <p:cNvPr id="5" name="PlaceHolder 4"/>
          <p:cNvSpPr>
            <a:spLocks noGrp="1"/>
          </p:cNvSpPr>
          <p:nvPr>
            <p:ph type="sldNum" idx="11"/>
          </p:nvPr>
        </p:nvSpPr>
        <p:spPr/>
        <p:txBody>
          <a:bodyPr/>
          <a:lstStyle/>
          <a:p>
            <a:fld id="{2183BF3E-38D4-47CD-AB6A-5227E17D443C}" type="slidenum">
              <a:t>25</a:t>
            </a:fld>
            <a:endParaRPr/>
          </a:p>
        </p:txBody>
      </p:sp>
      <p:pic>
        <p:nvPicPr>
          <p:cNvPr id="3" name="Picture 2">
            <a:extLst>
              <a:ext uri="{FF2B5EF4-FFF2-40B4-BE49-F238E27FC236}">
                <a16:creationId xmlns:a16="http://schemas.microsoft.com/office/drawing/2014/main" id="{42272561-D1F6-44B5-91CA-2B0F248EE6F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44" r="6542"/>
          <a:stretch/>
        </p:blipFill>
        <p:spPr>
          <a:xfrm>
            <a:off x="788494" y="1356703"/>
            <a:ext cx="2325587" cy="2149932"/>
          </a:xfrm>
          <a:prstGeom prst="rect">
            <a:avLst/>
          </a:prstGeom>
        </p:spPr>
      </p:pic>
      <p:sp>
        <p:nvSpPr>
          <p:cNvPr id="243" name="Plus Sign 11"/>
          <p:cNvSpPr/>
          <p:nvPr/>
        </p:nvSpPr>
        <p:spPr>
          <a:xfrm>
            <a:off x="1680927" y="3248572"/>
            <a:ext cx="509823" cy="523327"/>
          </a:xfrm>
          <a:prstGeom prst="mathPlus">
            <a:avLst>
              <a:gd name="adj1" fmla="val 23520"/>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2000" b="0" u="none" strike="noStrike">
              <a:effectLst/>
              <a:uFillTx/>
              <a:latin typeface="Arial"/>
            </a:endParaRPr>
          </a:p>
        </p:txBody>
      </p:sp>
      <p:pic>
        <p:nvPicPr>
          <p:cNvPr id="7" name="Picture 6">
            <a:extLst>
              <a:ext uri="{FF2B5EF4-FFF2-40B4-BE49-F238E27FC236}">
                <a16:creationId xmlns:a16="http://schemas.microsoft.com/office/drawing/2014/main" id="{0B0338A9-AD6B-41DE-93B6-A4BEBA77631C}"/>
              </a:ext>
            </a:extLst>
          </p:cNvPr>
          <p:cNvPicPr>
            <a:picLocks noChangeAspect="1"/>
          </p:cNvPicPr>
          <p:nvPr/>
        </p:nvPicPr>
        <p:blipFill rotWithShape="1">
          <a:blip r:embed="rId5">
            <a:extLst>
              <a:ext uri="{28A0092B-C50C-407E-A947-70E740481C1C}">
                <a14:useLocalDpi xmlns:a14="http://schemas.microsoft.com/office/drawing/2010/main" val="0"/>
              </a:ext>
            </a:extLst>
          </a:blip>
          <a:srcRect l="11554" r="8113" b="3160"/>
          <a:stretch/>
        </p:blipFill>
        <p:spPr>
          <a:xfrm>
            <a:off x="4070536" y="1012208"/>
            <a:ext cx="5051632" cy="4977450"/>
          </a:xfrm>
          <a:prstGeom prst="rect">
            <a:avLst/>
          </a:prstGeom>
        </p:spPr>
      </p:pic>
      <p:sp>
        <p:nvSpPr>
          <p:cNvPr id="244" name="Arrow: Right 9"/>
          <p:cNvSpPr/>
          <p:nvPr/>
        </p:nvSpPr>
        <p:spPr>
          <a:xfrm>
            <a:off x="3211046" y="3250994"/>
            <a:ext cx="806040" cy="470520"/>
          </a:xfrm>
          <a:prstGeom prst="rightArrow">
            <a:avLst>
              <a:gd name="adj1" fmla="val 50000"/>
              <a:gd name="adj2" fmla="val 50000"/>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u="none" strike="noStrike" dirty="0">
              <a:effectLst/>
              <a:uFillTx/>
              <a:latin typeface="Arial"/>
            </a:endParaRPr>
          </a:p>
        </p:txBody>
      </p:sp>
      <p:grpSp>
        <p:nvGrpSpPr>
          <p:cNvPr id="20" name="Group 11">
            <a:extLst>
              <a:ext uri="{FF2B5EF4-FFF2-40B4-BE49-F238E27FC236}">
                <a16:creationId xmlns:a16="http://schemas.microsoft.com/office/drawing/2014/main" id="{FF4DFD8A-70B4-4495-A776-158266D7C87A}"/>
              </a:ext>
            </a:extLst>
          </p:cNvPr>
          <p:cNvGrpSpPr/>
          <p:nvPr/>
        </p:nvGrpSpPr>
        <p:grpSpPr>
          <a:xfrm>
            <a:off x="4322094" y="2856825"/>
            <a:ext cx="2777821" cy="2935524"/>
            <a:chOff x="2711104" y="2730832"/>
            <a:chExt cx="2777821" cy="2935524"/>
          </a:xfrm>
        </p:grpSpPr>
        <p:pic>
          <p:nvPicPr>
            <p:cNvPr id="21" name="Picture 13">
              <a:extLst>
                <a:ext uri="{FF2B5EF4-FFF2-40B4-BE49-F238E27FC236}">
                  <a16:creationId xmlns:a16="http://schemas.microsoft.com/office/drawing/2014/main" id="{6C88BC8B-9A54-46ED-A8FD-B348F9ADF1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227792" y="5262503"/>
              <a:ext cx="259462" cy="403853"/>
            </a:xfrm>
            <a:prstGeom prst="rect">
              <a:avLst/>
            </a:prstGeom>
          </p:spPr>
        </p:pic>
        <p:pic>
          <p:nvPicPr>
            <p:cNvPr id="22" name="Picture 14">
              <a:extLst>
                <a:ext uri="{FF2B5EF4-FFF2-40B4-BE49-F238E27FC236}">
                  <a16:creationId xmlns:a16="http://schemas.microsoft.com/office/drawing/2014/main" id="{5FAB404D-A5C8-4160-8E44-2EAE22F28DB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713923" y="5266376"/>
              <a:ext cx="269696" cy="399980"/>
            </a:xfrm>
            <a:prstGeom prst="rect">
              <a:avLst/>
            </a:prstGeom>
          </p:spPr>
        </p:pic>
        <p:pic>
          <p:nvPicPr>
            <p:cNvPr id="23" name="Picture 15">
              <a:extLst>
                <a:ext uri="{FF2B5EF4-FFF2-40B4-BE49-F238E27FC236}">
                  <a16:creationId xmlns:a16="http://schemas.microsoft.com/office/drawing/2014/main" id="{ECE79ADB-91AE-487D-9D46-C30065CBE70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229463" y="2747705"/>
              <a:ext cx="259462" cy="403853"/>
            </a:xfrm>
            <a:prstGeom prst="rect">
              <a:avLst/>
            </a:prstGeom>
          </p:spPr>
        </p:pic>
        <p:pic>
          <p:nvPicPr>
            <p:cNvPr id="24" name="Picture 16">
              <a:extLst>
                <a:ext uri="{FF2B5EF4-FFF2-40B4-BE49-F238E27FC236}">
                  <a16:creationId xmlns:a16="http://schemas.microsoft.com/office/drawing/2014/main" id="{4EE7E4E5-0538-4780-BF63-A6F2F8D8383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711104" y="2730832"/>
              <a:ext cx="368724" cy="437600"/>
            </a:xfrm>
            <a:prstGeom prst="rect">
              <a:avLst/>
            </a:prstGeom>
          </p:spPr>
        </p:pic>
      </p:grpSp>
      <p:graphicFrame>
        <p:nvGraphicFramePr>
          <p:cNvPr id="25" name="Diagram 1">
            <a:extLst>
              <a:ext uri="{FF2B5EF4-FFF2-40B4-BE49-F238E27FC236}">
                <a16:creationId xmlns:a16="http://schemas.microsoft.com/office/drawing/2014/main" id="{5AEA032C-3A5A-42E0-ADE2-A12E076A05B2}"/>
              </a:ext>
            </a:extLst>
          </p:cNvPr>
          <p:cNvGraphicFramePr/>
          <p:nvPr>
            <p:extLst>
              <p:ext uri="{D42A27DB-BD31-4B8C-83A1-F6EECF244321}">
                <p14:modId xmlns:p14="http://schemas.microsoft.com/office/powerpoint/2010/main" val="1738821327"/>
              </p:ext>
            </p:extLst>
          </p:nvPr>
        </p:nvGraphicFramePr>
        <p:xfrm>
          <a:off x="442800" y="6099890"/>
          <a:ext cx="11412000" cy="21600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9" name="Grafik 18"/>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2390301" y="6359848"/>
            <a:ext cx="1180997" cy="383583"/>
          </a:xfrm>
          <a:prstGeom prst="rect">
            <a:avLst/>
          </a:prstGeom>
        </p:spPr>
      </p:pic>
      <p:sp>
        <p:nvSpPr>
          <p:cNvPr id="26" name="Interaktive Schaltfläche: Start 25">
            <a:hlinkClick r:id="rId16" action="ppaction://hlinksldjump" highlightClick="1"/>
          </p:cNvPr>
          <p:cNvSpPr/>
          <p:nvPr/>
        </p:nvSpPr>
        <p:spPr>
          <a:xfrm>
            <a:off x="11337410" y="5528820"/>
            <a:ext cx="532219" cy="527112"/>
          </a:xfrm>
          <a:prstGeom prst="actionButtonHom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b="1">
              <a:ln w="22225">
                <a:solidFill>
                  <a:schemeClr val="accent2"/>
                </a:solidFill>
                <a:prstDash val="solid"/>
              </a:ln>
              <a:solidFill>
                <a:schemeClr val="accent2">
                  <a:lumMod val="40000"/>
                  <a:lumOff val="60000"/>
                </a:schemeClr>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Titel 1"/>
          <p:cNvSpPr/>
          <p:nvPr/>
        </p:nvSpPr>
        <p:spPr>
          <a:xfrm>
            <a:off x="-362160" y="3618720"/>
            <a:ext cx="9852120" cy="1008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defTabSz="914400">
              <a:lnSpc>
                <a:spcPts val="3200"/>
              </a:lnSpc>
              <a:tabLst>
                <a:tab pos="0" algn="l"/>
              </a:tabLst>
            </a:pPr>
            <a:endParaRPr lang="de-DE" sz="3200" b="1" u="none" strike="noStrike">
              <a:solidFill>
                <a:schemeClr val="accent1"/>
              </a:solidFill>
              <a:effectLst/>
              <a:uFillTx/>
              <a:latin typeface="Arial"/>
            </a:endParaRPr>
          </a:p>
        </p:txBody>
      </p:sp>
      <p:sp>
        <p:nvSpPr>
          <p:cNvPr id="241" name="PlaceHolder 2"/>
          <p:cNvSpPr>
            <a:spLocks noGrp="1"/>
          </p:cNvSpPr>
          <p:nvPr>
            <p:ph type="title"/>
          </p:nvPr>
        </p:nvSpPr>
        <p:spPr>
          <a:xfrm>
            <a:off x="442800" y="88560"/>
            <a:ext cx="9852120" cy="1008000"/>
          </a:xfrm>
          <a:prstGeom prst="rect">
            <a:avLst/>
          </a:prstGeom>
          <a:noFill/>
          <a:ln w="0">
            <a:noFill/>
          </a:ln>
        </p:spPr>
        <p:txBody>
          <a:bodyPr lIns="0" tIns="0" rIns="0" bIns="0" anchor="ctr">
            <a:noAutofit/>
          </a:bodyPr>
          <a:lstStyle/>
          <a:p>
            <a:r>
              <a:rPr lang="de-DE" dirty="0"/>
              <a:t>Spatial soil moisture patterns in the field</a:t>
            </a:r>
            <a:endParaRPr lang="en-US" sz="3200" b="1" u="none" strike="noStrike" dirty="0">
              <a:solidFill>
                <a:schemeClr val="accent1"/>
              </a:solidFill>
              <a:effectLst/>
              <a:uFillTx/>
              <a:latin typeface="Arial"/>
            </a:endParaRPr>
          </a:p>
        </p:txBody>
      </p:sp>
      <p:pic>
        <p:nvPicPr>
          <p:cNvPr id="242" name="Picture 10"/>
          <p:cNvPicPr/>
          <p:nvPr/>
        </p:nvPicPr>
        <p:blipFill>
          <a:blip r:embed="rId3"/>
          <a:srcRect l="33152" b="19367"/>
          <a:stretch/>
        </p:blipFill>
        <p:spPr>
          <a:xfrm>
            <a:off x="788040" y="3876840"/>
            <a:ext cx="2368800" cy="2196000"/>
          </a:xfrm>
          <a:prstGeom prst="rect">
            <a:avLst/>
          </a:prstGeom>
          <a:noFill/>
          <a:ln w="0">
            <a:noFill/>
          </a:ln>
        </p:spPr>
      </p:pic>
      <p:sp>
        <p:nvSpPr>
          <p:cNvPr id="245" name="Rectangle 14"/>
          <p:cNvSpPr/>
          <p:nvPr/>
        </p:nvSpPr>
        <p:spPr>
          <a:xfrm>
            <a:off x="489960" y="1005840"/>
            <a:ext cx="2816640" cy="5230800"/>
          </a:xfrm>
          <a:prstGeom prst="rect">
            <a:avLst/>
          </a:prstGeom>
          <a:noFill/>
          <a:ln w="38100">
            <a:solidFill>
              <a:srgbClr val="344A9A"/>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u="none" strike="noStrike">
              <a:solidFill>
                <a:schemeClr val="lt1"/>
              </a:solidFill>
              <a:effectLst/>
              <a:uFillTx/>
              <a:latin typeface="Arial"/>
            </a:endParaRPr>
          </a:p>
        </p:txBody>
      </p:sp>
      <p:sp>
        <p:nvSpPr>
          <p:cNvPr id="246" name="TextBox 10"/>
          <p:cNvSpPr/>
          <p:nvPr/>
        </p:nvSpPr>
        <p:spPr>
          <a:xfrm>
            <a:off x="9537120" y="1081080"/>
            <a:ext cx="2246040" cy="371507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285840" indent="-285840">
              <a:lnSpc>
                <a:spcPts val="2801"/>
              </a:lnSpc>
              <a:spcBef>
                <a:spcPts val="499"/>
              </a:spcBef>
              <a:buClr>
                <a:srgbClr val="000000"/>
              </a:buClr>
              <a:buFont typeface="Arial"/>
              <a:buChar char="•"/>
            </a:pPr>
            <a:r>
              <a:rPr lang="en-US" dirty="0">
                <a:solidFill>
                  <a:srgbClr val="000000"/>
                </a:solidFill>
              </a:rPr>
              <a:t>Patterns of the spatial distribution of dry and wet sites?</a:t>
            </a:r>
          </a:p>
          <a:p>
            <a:pPr marL="285840" indent="-285840">
              <a:lnSpc>
                <a:spcPts val="2801"/>
              </a:lnSpc>
              <a:spcBef>
                <a:spcPts val="499"/>
              </a:spcBef>
              <a:buClr>
                <a:srgbClr val="000000"/>
              </a:buClr>
              <a:buFont typeface="Arial"/>
              <a:buChar char="•"/>
            </a:pPr>
            <a:r>
              <a:rPr lang="en-US" dirty="0">
                <a:solidFill>
                  <a:srgbClr val="000000"/>
                </a:solidFill>
              </a:rPr>
              <a:t>Information on vegetation structure, throughfall and soil properties is required</a:t>
            </a:r>
            <a:endParaRPr lang="de-DE" sz="1800" b="0" u="none" strike="noStrike" dirty="0">
              <a:solidFill>
                <a:srgbClr val="000000"/>
              </a:solidFill>
              <a:effectLst/>
              <a:uFillTx/>
              <a:latin typeface="Calibri"/>
            </a:endParaRPr>
          </a:p>
        </p:txBody>
      </p:sp>
      <p:sp>
        <p:nvSpPr>
          <p:cNvPr id="4" name="PlaceHolder 3"/>
          <p:cNvSpPr>
            <a:spLocks noGrp="1"/>
          </p:cNvSpPr>
          <p:nvPr>
            <p:ph type="ftr" idx="10"/>
          </p:nvPr>
        </p:nvSpPr>
        <p:spPr/>
        <p:txBody>
          <a:bodyPr/>
          <a:lstStyle/>
          <a:p>
            <a:r>
              <a:rPr lang="de-DE"/>
              <a:t>Dedden et al. | EGU 2026 – HS2.4.1 | 7. May 2026</a:t>
            </a:r>
            <a:endParaRPr/>
          </a:p>
        </p:txBody>
      </p:sp>
      <p:sp>
        <p:nvSpPr>
          <p:cNvPr id="5" name="PlaceHolder 4"/>
          <p:cNvSpPr>
            <a:spLocks noGrp="1"/>
          </p:cNvSpPr>
          <p:nvPr>
            <p:ph type="sldNum" idx="11"/>
          </p:nvPr>
        </p:nvSpPr>
        <p:spPr/>
        <p:txBody>
          <a:bodyPr/>
          <a:lstStyle/>
          <a:p>
            <a:fld id="{2183BF3E-38D4-47CD-AB6A-5227E17D443C}" type="slidenum">
              <a:t>26</a:t>
            </a:fld>
            <a:endParaRPr/>
          </a:p>
        </p:txBody>
      </p:sp>
      <p:pic>
        <p:nvPicPr>
          <p:cNvPr id="3" name="Picture 2">
            <a:extLst>
              <a:ext uri="{FF2B5EF4-FFF2-40B4-BE49-F238E27FC236}">
                <a16:creationId xmlns:a16="http://schemas.microsoft.com/office/drawing/2014/main" id="{42272561-D1F6-44B5-91CA-2B0F248EE6F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44" r="6542"/>
          <a:stretch/>
        </p:blipFill>
        <p:spPr>
          <a:xfrm>
            <a:off x="611712" y="1057391"/>
            <a:ext cx="2545128" cy="2352891"/>
          </a:xfrm>
          <a:prstGeom prst="rect">
            <a:avLst/>
          </a:prstGeom>
        </p:spPr>
      </p:pic>
      <p:sp>
        <p:nvSpPr>
          <p:cNvPr id="243" name="Plus Sign 11"/>
          <p:cNvSpPr/>
          <p:nvPr/>
        </p:nvSpPr>
        <p:spPr>
          <a:xfrm>
            <a:off x="1702080" y="3393360"/>
            <a:ext cx="540720" cy="504720"/>
          </a:xfrm>
          <a:prstGeom prst="mathPlus">
            <a:avLst>
              <a:gd name="adj1" fmla="val 23520"/>
            </a:avLst>
          </a:prstGeom>
          <a:solidFill>
            <a:srgbClr val="344A9A"/>
          </a:solidFill>
          <a:ln>
            <a:solidFill>
              <a:srgbClr val="263671"/>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2000" b="0" u="none" strike="noStrike">
              <a:solidFill>
                <a:schemeClr val="lt1"/>
              </a:solidFill>
              <a:effectLst/>
              <a:uFillTx/>
              <a:latin typeface="Arial"/>
            </a:endParaRPr>
          </a:p>
        </p:txBody>
      </p:sp>
      <p:pic>
        <p:nvPicPr>
          <p:cNvPr id="7" name="Picture 6">
            <a:extLst>
              <a:ext uri="{FF2B5EF4-FFF2-40B4-BE49-F238E27FC236}">
                <a16:creationId xmlns:a16="http://schemas.microsoft.com/office/drawing/2014/main" id="{0B0338A9-AD6B-41DE-93B6-A4BEBA77631C}"/>
              </a:ext>
            </a:extLst>
          </p:cNvPr>
          <p:cNvPicPr>
            <a:picLocks noChangeAspect="1"/>
          </p:cNvPicPr>
          <p:nvPr/>
        </p:nvPicPr>
        <p:blipFill rotWithShape="1">
          <a:blip r:embed="rId5">
            <a:extLst>
              <a:ext uri="{28A0092B-C50C-407E-A947-70E740481C1C}">
                <a14:useLocalDpi xmlns:a14="http://schemas.microsoft.com/office/drawing/2010/main" val="0"/>
              </a:ext>
            </a:extLst>
          </a:blip>
          <a:srcRect l="11554" r="8113" b="3160"/>
          <a:stretch/>
        </p:blipFill>
        <p:spPr>
          <a:xfrm>
            <a:off x="3985708" y="1005840"/>
            <a:ext cx="5504252" cy="5423423"/>
          </a:xfrm>
          <a:prstGeom prst="rect">
            <a:avLst/>
          </a:prstGeom>
        </p:spPr>
      </p:pic>
      <p:sp>
        <p:nvSpPr>
          <p:cNvPr id="244" name="Arrow: Right 9"/>
          <p:cNvSpPr/>
          <p:nvPr/>
        </p:nvSpPr>
        <p:spPr>
          <a:xfrm>
            <a:off x="3306060" y="3410282"/>
            <a:ext cx="806040" cy="470520"/>
          </a:xfrm>
          <a:prstGeom prst="rightArrow">
            <a:avLst>
              <a:gd name="adj1" fmla="val 50000"/>
              <a:gd name="adj2" fmla="val 50000"/>
            </a:avLst>
          </a:prstGeom>
          <a:solidFill>
            <a:srgbClr val="344A9A"/>
          </a:solidFill>
          <a:ln>
            <a:solidFill>
              <a:srgbClr val="263671"/>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u="none" strike="noStrike">
              <a:solidFill>
                <a:schemeClr val="lt1"/>
              </a:solidFill>
              <a:effectLst/>
              <a:uFillTx/>
              <a:latin typeface="Arial"/>
            </a:endParaRPr>
          </a:p>
        </p:txBody>
      </p:sp>
      <p:sp>
        <p:nvSpPr>
          <p:cNvPr id="14" name="Rectangle 21">
            <a:extLst>
              <a:ext uri="{FF2B5EF4-FFF2-40B4-BE49-F238E27FC236}">
                <a16:creationId xmlns:a16="http://schemas.microsoft.com/office/drawing/2014/main" id="{22421F2B-9BB6-4988-A68C-4BC6C8FF7CE3}"/>
              </a:ext>
            </a:extLst>
          </p:cNvPr>
          <p:cNvSpPr/>
          <p:nvPr/>
        </p:nvSpPr>
        <p:spPr>
          <a:xfrm>
            <a:off x="0" y="-18718"/>
            <a:ext cx="12191400" cy="6447981"/>
          </a:xfrm>
          <a:prstGeom prst="rect">
            <a:avLst/>
          </a:prstGeom>
          <a:solidFill>
            <a:schemeClr val="dk1">
              <a:alpha val="90000"/>
            </a:schemeClr>
          </a:solidFill>
          <a:ln>
            <a:solidFill>
              <a:srgbClr val="BCBCBC"/>
            </a:solidFill>
          </a:ln>
        </p:spPr>
        <p:style>
          <a:lnRef idx="2">
            <a:schemeClr val="dk1">
              <a:shade val="50000"/>
            </a:schemeClr>
          </a:lnRef>
          <a:fillRef idx="1">
            <a:schemeClr val="dk1"/>
          </a:fillRef>
          <a:effectRef idx="0">
            <a:schemeClr val="dk1"/>
          </a:effectRef>
          <a:fontRef idx="minor"/>
        </p:style>
        <p:txBody>
          <a:bodyPr lIns="90000" tIns="45000" rIns="90000" bIns="45000" anchor="ctr">
            <a:noAutofit/>
          </a:bodyPr>
          <a:lstStyle/>
          <a:p>
            <a:pPr algn="ctr" defTabSz="914400">
              <a:lnSpc>
                <a:spcPct val="100000"/>
              </a:lnSpc>
            </a:pPr>
            <a:endParaRPr lang="de-DE" sz="1800" b="0" u="none" strike="noStrike">
              <a:solidFill>
                <a:schemeClr val="lt1"/>
              </a:solidFill>
              <a:effectLst/>
              <a:uFillTx/>
              <a:latin typeface="Arial"/>
            </a:endParaRPr>
          </a:p>
        </p:txBody>
      </p:sp>
      <p:sp>
        <p:nvSpPr>
          <p:cNvPr id="18" name="Inhaltsplatzhalter 5">
            <a:extLst>
              <a:ext uri="{FF2B5EF4-FFF2-40B4-BE49-F238E27FC236}">
                <a16:creationId xmlns:a16="http://schemas.microsoft.com/office/drawing/2014/main" id="{6C5894D1-A4AF-45F9-89AB-AD56C749203D}"/>
              </a:ext>
            </a:extLst>
          </p:cNvPr>
          <p:cNvSpPr/>
          <p:nvPr/>
        </p:nvSpPr>
        <p:spPr>
          <a:xfrm>
            <a:off x="1388800" y="2308266"/>
            <a:ext cx="9414401" cy="2241468"/>
          </a:xfrm>
          <a:prstGeom prst="rect">
            <a:avLst/>
          </a:prstGeom>
          <a:solidFill>
            <a:srgbClr val="E2E8C7">
              <a:alpha val="80000"/>
            </a:srgbClr>
          </a:solid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ts val="2801"/>
              </a:lnSpc>
              <a:spcBef>
                <a:spcPts val="499"/>
              </a:spcBef>
              <a:tabLst>
                <a:tab pos="0" algn="l"/>
              </a:tabLst>
            </a:pPr>
            <a:endParaRPr lang="de-DE" sz="1800" b="0" u="none" strike="noStrike" dirty="0">
              <a:solidFill>
                <a:srgbClr val="000000"/>
              </a:solidFill>
              <a:effectLst/>
              <a:uFillTx/>
              <a:latin typeface="Calibri"/>
            </a:endParaRPr>
          </a:p>
          <a:p>
            <a:pPr>
              <a:lnSpc>
                <a:spcPts val="2801"/>
              </a:lnSpc>
              <a:spcBef>
                <a:spcPts val="499"/>
              </a:spcBef>
              <a:tabLst>
                <a:tab pos="0" algn="l"/>
              </a:tabLst>
            </a:pPr>
            <a:r>
              <a:rPr lang="de-DE" sz="2000" dirty="0">
                <a:solidFill>
                  <a:srgbClr val="000000"/>
                </a:solidFill>
              </a:rPr>
              <a:t>→</a:t>
            </a:r>
            <a:r>
              <a:rPr lang="de-DE" sz="2000" dirty="0">
                <a:solidFill>
                  <a:srgbClr val="000000"/>
                </a:solidFill>
                <a:latin typeface="Arial"/>
              </a:rPr>
              <a:t> </a:t>
            </a:r>
            <a:r>
              <a:rPr lang="de-DE" sz="2000" b="1" u="none" strike="noStrike" dirty="0">
                <a:solidFill>
                  <a:srgbClr val="000000"/>
                </a:solidFill>
                <a:effectLst/>
                <a:uFillTx/>
                <a:latin typeface="Arial"/>
              </a:rPr>
              <a:t>B</a:t>
            </a:r>
            <a:r>
              <a:rPr lang="de-DE" sz="2000" b="1" dirty="0">
                <a:solidFill>
                  <a:srgbClr val="000000"/>
                </a:solidFill>
              </a:rPr>
              <a:t>eech</a:t>
            </a:r>
            <a:r>
              <a:rPr lang="de-DE" sz="2000" dirty="0">
                <a:solidFill>
                  <a:srgbClr val="000000"/>
                </a:solidFill>
              </a:rPr>
              <a:t> plot is spatially most </a:t>
            </a:r>
            <a:r>
              <a:rPr lang="de-DE" sz="2000" b="1" dirty="0">
                <a:solidFill>
                  <a:srgbClr val="000000"/>
                </a:solidFill>
              </a:rPr>
              <a:t>homogenous </a:t>
            </a:r>
            <a:r>
              <a:rPr lang="de-DE" sz="2000" dirty="0">
                <a:solidFill>
                  <a:srgbClr val="000000"/>
                </a:solidFill>
              </a:rPr>
              <a:t>in soil moisture, </a:t>
            </a:r>
            <a:r>
              <a:rPr lang="de-DE" sz="2000" b="1" dirty="0">
                <a:solidFill>
                  <a:srgbClr val="000000"/>
                </a:solidFill>
              </a:rPr>
              <a:t>Silver fir </a:t>
            </a:r>
            <a:r>
              <a:rPr lang="de-DE" sz="2000" dirty="0">
                <a:solidFill>
                  <a:srgbClr val="000000"/>
                </a:solidFill>
              </a:rPr>
              <a:t>plot is </a:t>
            </a:r>
            <a:r>
              <a:rPr lang="de-DE" sz="2000" b="1" dirty="0">
                <a:solidFill>
                  <a:srgbClr val="000000"/>
                </a:solidFill>
              </a:rPr>
              <a:t>most heterogenous</a:t>
            </a:r>
            <a:endParaRPr lang="de-DE" sz="2000" dirty="0">
              <a:solidFill>
                <a:srgbClr val="000000"/>
              </a:solidFill>
            </a:endParaRPr>
          </a:p>
          <a:p>
            <a:pPr>
              <a:lnSpc>
                <a:spcPts val="2801"/>
              </a:lnSpc>
              <a:spcBef>
                <a:spcPts val="499"/>
              </a:spcBef>
              <a:tabLst>
                <a:tab pos="0" algn="l"/>
              </a:tabLst>
            </a:pPr>
            <a:r>
              <a:rPr lang="de-DE" sz="2000" dirty="0">
                <a:solidFill>
                  <a:srgbClr val="000000"/>
                </a:solidFill>
              </a:rPr>
              <a:t>→ </a:t>
            </a:r>
            <a:r>
              <a:rPr lang="de-DE" sz="2000" dirty="0" smtClean="0">
                <a:solidFill>
                  <a:srgbClr val="000000"/>
                </a:solidFill>
              </a:rPr>
              <a:t>More </a:t>
            </a:r>
            <a:r>
              <a:rPr lang="de-DE" sz="2000" dirty="0">
                <a:solidFill>
                  <a:srgbClr val="000000"/>
                </a:solidFill>
              </a:rPr>
              <a:t>information needed to explain spatial cluster of wetter &amp; </a:t>
            </a:r>
            <a:r>
              <a:rPr lang="de-DE" sz="2000" dirty="0" err="1">
                <a:solidFill>
                  <a:srgbClr val="000000"/>
                </a:solidFill>
              </a:rPr>
              <a:t>drier</a:t>
            </a:r>
            <a:r>
              <a:rPr lang="de-DE" sz="2000" dirty="0">
                <a:solidFill>
                  <a:srgbClr val="000000"/>
                </a:solidFill>
              </a:rPr>
              <a:t> </a:t>
            </a:r>
            <a:r>
              <a:rPr lang="de-DE" sz="2000" dirty="0" err="1" smtClean="0">
                <a:solidFill>
                  <a:srgbClr val="000000"/>
                </a:solidFill>
              </a:rPr>
              <a:t>positions</a:t>
            </a:r>
            <a:r>
              <a:rPr lang="de-DE" sz="2000" dirty="0" smtClean="0">
                <a:solidFill>
                  <a:srgbClr val="000000"/>
                </a:solidFill>
              </a:rPr>
              <a:t> </a:t>
            </a:r>
            <a:r>
              <a:rPr lang="de-DE" sz="2000" dirty="0" err="1" smtClean="0">
                <a:solidFill>
                  <a:srgbClr val="000000"/>
                </a:solidFill>
              </a:rPr>
              <a:t>within</a:t>
            </a:r>
            <a:r>
              <a:rPr lang="de-DE" sz="2000" dirty="0" smtClean="0">
                <a:solidFill>
                  <a:srgbClr val="000000"/>
                </a:solidFill>
              </a:rPr>
              <a:t> </a:t>
            </a:r>
            <a:r>
              <a:rPr lang="de-DE" sz="2000" dirty="0" err="1" smtClean="0">
                <a:solidFill>
                  <a:srgbClr val="000000"/>
                </a:solidFill>
              </a:rPr>
              <a:t>the</a:t>
            </a:r>
            <a:r>
              <a:rPr lang="de-DE" sz="2000" dirty="0" smtClean="0">
                <a:solidFill>
                  <a:srgbClr val="000000"/>
                </a:solidFill>
              </a:rPr>
              <a:t> </a:t>
            </a:r>
            <a:r>
              <a:rPr lang="de-DE" sz="2000" dirty="0" err="1" smtClean="0">
                <a:solidFill>
                  <a:srgbClr val="000000"/>
                </a:solidFill>
              </a:rPr>
              <a:t>plots</a:t>
            </a:r>
            <a:endParaRPr lang="de-DE" sz="2000" dirty="0">
              <a:solidFill>
                <a:srgbClr val="000000"/>
              </a:solidFill>
              <a:latin typeface="Calibri"/>
            </a:endParaRPr>
          </a:p>
        </p:txBody>
      </p:sp>
      <p:graphicFrame>
        <p:nvGraphicFramePr>
          <p:cNvPr id="16" name="Diagram 1">
            <a:extLst>
              <a:ext uri="{FF2B5EF4-FFF2-40B4-BE49-F238E27FC236}">
                <a16:creationId xmlns:a16="http://schemas.microsoft.com/office/drawing/2014/main" id="{5AEA032C-3A5A-42E0-ADE2-A12E076A05B2}"/>
              </a:ext>
            </a:extLst>
          </p:cNvPr>
          <p:cNvGraphicFramePr/>
          <p:nvPr>
            <p:extLst>
              <p:ext uri="{D42A27DB-BD31-4B8C-83A1-F6EECF244321}">
                <p14:modId xmlns:p14="http://schemas.microsoft.com/office/powerpoint/2010/main" val="2349796831"/>
              </p:ext>
            </p:extLst>
          </p:nvPr>
        </p:nvGraphicFramePr>
        <p:xfrm>
          <a:off x="442800" y="6099890"/>
          <a:ext cx="11412000" cy="216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7" name="Grafik 16"/>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2390301" y="6359848"/>
            <a:ext cx="1180997" cy="383583"/>
          </a:xfrm>
          <a:prstGeom prst="rect">
            <a:avLst/>
          </a:prstGeom>
        </p:spPr>
      </p:pic>
      <p:sp>
        <p:nvSpPr>
          <p:cNvPr id="19" name="Interaktive Schaltfläche: Start 18">
            <a:hlinkClick r:id="rId12" action="ppaction://hlinksldjump" highlightClick="1"/>
          </p:cNvPr>
          <p:cNvSpPr/>
          <p:nvPr/>
        </p:nvSpPr>
        <p:spPr>
          <a:xfrm>
            <a:off x="11337410" y="5528820"/>
            <a:ext cx="532219" cy="527112"/>
          </a:xfrm>
          <a:prstGeom prst="actionButtonHom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1700490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PlaceHolder 1"/>
          <p:cNvSpPr>
            <a:spLocks noGrp="1"/>
          </p:cNvSpPr>
          <p:nvPr>
            <p:ph type="title"/>
          </p:nvPr>
        </p:nvSpPr>
        <p:spPr>
          <a:xfrm>
            <a:off x="442800" y="88560"/>
            <a:ext cx="9852120" cy="1008000"/>
          </a:xfrm>
          <a:prstGeom prst="rect">
            <a:avLst/>
          </a:prstGeom>
          <a:noFill/>
          <a:ln w="0">
            <a:noFill/>
          </a:ln>
        </p:spPr>
        <p:txBody>
          <a:bodyPr lIns="0" tIns="0" rIns="0" bIns="0" anchor="ctr">
            <a:noAutofit/>
          </a:bodyPr>
          <a:lstStyle/>
          <a:p>
            <a:pPr indent="0" algn="l" defTabSz="914400">
              <a:lnSpc>
                <a:spcPts val="3200"/>
              </a:lnSpc>
              <a:buNone/>
              <a:tabLst>
                <a:tab pos="0" algn="l"/>
              </a:tabLst>
            </a:pPr>
            <a:r>
              <a:rPr lang="de-DE" dirty="0"/>
              <a:t>Repeating </a:t>
            </a:r>
            <a:r>
              <a:rPr lang="de-DE" sz="3200" b="1" u="none" strike="noStrike" dirty="0">
                <a:solidFill>
                  <a:schemeClr val="accent1"/>
                </a:solidFill>
                <a:effectLst/>
                <a:uFillTx/>
                <a:latin typeface="Arial"/>
              </a:rPr>
              <a:t>cycles as „moisture pattern memory“</a:t>
            </a:r>
            <a:endParaRPr lang="en-US" sz="3200" b="1" u="none" strike="noStrike" dirty="0">
              <a:solidFill>
                <a:schemeClr val="accent1"/>
              </a:solidFill>
              <a:effectLst/>
              <a:uFillTx/>
              <a:latin typeface="Arial"/>
            </a:endParaRPr>
          </a:p>
        </p:txBody>
      </p:sp>
      <p:sp>
        <p:nvSpPr>
          <p:cNvPr id="255" name="TextBox 10"/>
          <p:cNvSpPr/>
          <p:nvPr/>
        </p:nvSpPr>
        <p:spPr>
          <a:xfrm>
            <a:off x="442800" y="1243080"/>
            <a:ext cx="4083480" cy="4527991"/>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285840" indent="-285840" defTabSz="914400">
              <a:lnSpc>
                <a:spcPts val="2801"/>
              </a:lnSpc>
              <a:spcBef>
                <a:spcPts val="499"/>
              </a:spcBef>
              <a:buClr>
                <a:srgbClr val="000000"/>
              </a:buClr>
              <a:buFont typeface="Arial"/>
              <a:buChar char="•"/>
            </a:pPr>
            <a:r>
              <a:rPr lang="de-DE" sz="2000" b="0" u="none" strike="noStrike" dirty="0">
                <a:solidFill>
                  <a:srgbClr val="000000"/>
                </a:solidFill>
                <a:effectLst/>
                <a:uFillTx/>
                <a:latin typeface="Arial"/>
              </a:rPr>
              <a:t>Correlation matrix shows </a:t>
            </a:r>
            <a:r>
              <a:rPr lang="de-DE" sz="2000" b="1" u="none" strike="noStrike" dirty="0">
                <a:solidFill>
                  <a:srgbClr val="000000"/>
                </a:solidFill>
                <a:effectLst/>
                <a:uFillTx/>
                <a:latin typeface="Arial"/>
              </a:rPr>
              <a:t>Spearman rho of autocorrelation </a:t>
            </a:r>
            <a:r>
              <a:rPr lang="de-DE" sz="2000" b="1" u="none" strike="noStrike" dirty="0" err="1">
                <a:solidFill>
                  <a:srgbClr val="000000"/>
                </a:solidFill>
                <a:effectLst/>
                <a:uFillTx/>
                <a:latin typeface="Arial"/>
              </a:rPr>
              <a:t>of</a:t>
            </a:r>
            <a:r>
              <a:rPr lang="de-DE" sz="2000" b="1" u="none" strike="noStrike" dirty="0">
                <a:solidFill>
                  <a:srgbClr val="000000"/>
                </a:solidFill>
                <a:effectLst/>
                <a:uFillTx/>
                <a:latin typeface="Arial"/>
              </a:rPr>
              <a:t> </a:t>
            </a:r>
            <a:r>
              <a:rPr lang="de-DE" sz="2000" b="1" u="none" strike="noStrike" dirty="0" err="1" smtClean="0">
                <a:solidFill>
                  <a:srgbClr val="000000"/>
                </a:solidFill>
                <a:effectLst/>
                <a:uFillTx/>
                <a:latin typeface="Arial"/>
              </a:rPr>
              <a:t>daily</a:t>
            </a:r>
            <a:r>
              <a:rPr lang="de-DE" sz="2000" b="1" u="none" strike="noStrike" dirty="0" smtClean="0">
                <a:solidFill>
                  <a:srgbClr val="000000"/>
                </a:solidFill>
                <a:effectLst/>
                <a:uFillTx/>
                <a:latin typeface="Arial"/>
              </a:rPr>
              <a:t> </a:t>
            </a:r>
            <a:r>
              <a:rPr lang="de-DE" sz="2000" b="1" u="none" strike="noStrike" dirty="0" err="1" smtClean="0">
                <a:solidFill>
                  <a:srgbClr val="000000"/>
                </a:solidFill>
                <a:effectLst/>
                <a:uFillTx/>
                <a:latin typeface="Arial"/>
              </a:rPr>
              <a:t>soil</a:t>
            </a:r>
            <a:r>
              <a:rPr lang="de-DE" sz="2000" b="1" u="none" strike="noStrike" dirty="0" smtClean="0">
                <a:solidFill>
                  <a:srgbClr val="000000"/>
                </a:solidFill>
                <a:effectLst/>
                <a:uFillTx/>
                <a:latin typeface="Arial"/>
              </a:rPr>
              <a:t> </a:t>
            </a:r>
            <a:r>
              <a:rPr lang="de-DE" sz="2000" b="1" u="none" strike="noStrike" dirty="0">
                <a:solidFill>
                  <a:srgbClr val="000000"/>
                </a:solidFill>
                <a:effectLst/>
                <a:uFillTx/>
                <a:latin typeface="Arial"/>
              </a:rPr>
              <a:t>moisture distribution</a:t>
            </a:r>
            <a:r>
              <a:rPr lang="de-DE" sz="2000" b="0" u="none" strike="noStrike" dirty="0">
                <a:solidFill>
                  <a:srgbClr val="000000"/>
                </a:solidFill>
                <a:effectLst/>
                <a:uFillTx/>
                <a:latin typeface="Arial"/>
              </a:rPr>
              <a:t> across 2.5 </a:t>
            </a:r>
            <a:r>
              <a:rPr lang="de-DE" sz="2000" b="0" u="none" strike="noStrike" dirty="0" err="1" smtClean="0">
                <a:solidFill>
                  <a:srgbClr val="000000"/>
                </a:solidFill>
                <a:effectLst/>
                <a:uFillTx/>
                <a:latin typeface="Arial"/>
              </a:rPr>
              <a:t>years</a:t>
            </a:r>
            <a:r>
              <a:rPr lang="de-DE" sz="2000" b="0" u="none" strike="noStrike" dirty="0" smtClean="0">
                <a:solidFill>
                  <a:srgbClr val="000000"/>
                </a:solidFill>
                <a:effectLst/>
                <a:uFillTx/>
                <a:latin typeface="Arial"/>
              </a:rPr>
              <a:t> </a:t>
            </a:r>
            <a:r>
              <a:rPr lang="de-DE" sz="2000" b="0" u="none" strike="noStrike" dirty="0" err="1" smtClean="0">
                <a:solidFill>
                  <a:srgbClr val="000000"/>
                </a:solidFill>
                <a:effectLst/>
                <a:uFillTx/>
                <a:latin typeface="Arial"/>
              </a:rPr>
              <a:t>for</a:t>
            </a:r>
            <a:r>
              <a:rPr lang="de-DE" sz="2000" b="0" u="none" strike="noStrike" dirty="0" smtClean="0">
                <a:solidFill>
                  <a:srgbClr val="000000"/>
                </a:solidFill>
                <a:effectLst/>
                <a:uFillTx/>
                <a:latin typeface="Arial"/>
              </a:rPr>
              <a:t> </a:t>
            </a:r>
            <a:r>
              <a:rPr lang="de-DE" sz="2000" b="0" u="none" strike="noStrike" dirty="0" err="1" smtClean="0">
                <a:solidFill>
                  <a:srgbClr val="000000"/>
                </a:solidFill>
                <a:effectLst/>
                <a:uFillTx/>
                <a:latin typeface="Arial"/>
              </a:rPr>
              <a:t>Beech</a:t>
            </a:r>
            <a:r>
              <a:rPr lang="de-DE" sz="2000" b="0" u="none" strike="noStrike" dirty="0" smtClean="0">
                <a:solidFill>
                  <a:srgbClr val="000000"/>
                </a:solidFill>
                <a:effectLst/>
                <a:uFillTx/>
                <a:latin typeface="Arial"/>
              </a:rPr>
              <a:t> </a:t>
            </a:r>
            <a:r>
              <a:rPr lang="de-DE" sz="2000" b="0" u="none" strike="noStrike" dirty="0" err="1" smtClean="0">
                <a:solidFill>
                  <a:srgbClr val="000000"/>
                </a:solidFill>
                <a:effectLst/>
                <a:uFillTx/>
                <a:latin typeface="Arial"/>
              </a:rPr>
              <a:t>and</a:t>
            </a:r>
            <a:r>
              <a:rPr lang="de-DE" sz="2000" b="0" u="none" strike="noStrike" dirty="0" smtClean="0">
                <a:solidFill>
                  <a:srgbClr val="000000"/>
                </a:solidFill>
                <a:effectLst/>
                <a:uFillTx/>
                <a:latin typeface="Arial"/>
              </a:rPr>
              <a:t> Douglas </a:t>
            </a:r>
            <a:r>
              <a:rPr lang="de-DE" sz="2000" b="0" u="none" strike="noStrike" dirty="0" err="1" smtClean="0">
                <a:solidFill>
                  <a:srgbClr val="000000"/>
                </a:solidFill>
                <a:effectLst/>
                <a:uFillTx/>
                <a:latin typeface="Arial"/>
              </a:rPr>
              <a:t>fir</a:t>
            </a:r>
            <a:r>
              <a:rPr lang="de-DE" sz="2000" b="0" u="none" strike="noStrike" dirty="0" smtClean="0">
                <a:solidFill>
                  <a:srgbClr val="000000"/>
                </a:solidFill>
                <a:effectLst/>
                <a:uFillTx/>
                <a:latin typeface="Arial"/>
              </a:rPr>
              <a:t> </a:t>
            </a:r>
            <a:r>
              <a:rPr lang="de-DE" sz="2000" b="0" u="none" strike="noStrike" dirty="0" err="1" smtClean="0">
                <a:solidFill>
                  <a:srgbClr val="000000"/>
                </a:solidFill>
                <a:effectLst/>
                <a:uFillTx/>
                <a:latin typeface="Arial"/>
              </a:rPr>
              <a:t>plot</a:t>
            </a:r>
            <a:endParaRPr lang="de-DE" sz="2000" b="0" u="none" strike="noStrike" dirty="0">
              <a:solidFill>
                <a:srgbClr val="000000"/>
              </a:solidFill>
              <a:effectLst/>
              <a:uFillTx/>
              <a:latin typeface="Arial"/>
            </a:endParaRPr>
          </a:p>
          <a:p>
            <a:pPr marL="285840" indent="-285840" defTabSz="914400">
              <a:lnSpc>
                <a:spcPts val="2801"/>
              </a:lnSpc>
              <a:spcBef>
                <a:spcPts val="499"/>
              </a:spcBef>
              <a:buClr>
                <a:srgbClr val="000000"/>
              </a:buClr>
              <a:buFont typeface="Arial"/>
              <a:buChar char="•"/>
            </a:pPr>
            <a:r>
              <a:rPr lang="de-DE" sz="2000" dirty="0">
                <a:solidFill>
                  <a:srgbClr val="000000"/>
                </a:solidFill>
                <a:latin typeface="Arial"/>
              </a:rPr>
              <a:t>Comparison of daily distributions in monthly timesteps</a:t>
            </a:r>
          </a:p>
          <a:p>
            <a:pPr marL="285840" indent="-285840" defTabSz="914400">
              <a:lnSpc>
                <a:spcPts val="2801"/>
              </a:lnSpc>
              <a:spcBef>
                <a:spcPts val="499"/>
              </a:spcBef>
              <a:buClr>
                <a:srgbClr val="000000"/>
              </a:buClr>
              <a:buFont typeface="Arial"/>
              <a:buChar char="•"/>
            </a:pPr>
            <a:r>
              <a:rPr lang="de-DE" sz="2000" b="0" u="none" strike="noStrike" dirty="0">
                <a:solidFill>
                  <a:srgbClr val="000000"/>
                </a:solidFill>
                <a:effectLst/>
                <a:uFillTx/>
                <a:latin typeface="Arial"/>
              </a:rPr>
              <a:t>Wet periods correlate </a:t>
            </a:r>
            <a:r>
              <a:rPr lang="de-DE" sz="2000" b="0" u="none" strike="noStrike" dirty="0" err="1">
                <a:solidFill>
                  <a:srgbClr val="000000"/>
                </a:solidFill>
                <a:effectLst/>
                <a:uFillTx/>
                <a:latin typeface="Arial"/>
              </a:rPr>
              <a:t>across</a:t>
            </a:r>
            <a:r>
              <a:rPr lang="de-DE" sz="2000" b="0" u="none" strike="noStrike" dirty="0">
                <a:solidFill>
                  <a:srgbClr val="000000"/>
                </a:solidFill>
                <a:effectLst/>
                <a:uFillTx/>
                <a:latin typeface="Arial"/>
              </a:rPr>
              <a:t> </a:t>
            </a:r>
            <a:r>
              <a:rPr lang="de-DE" sz="2000" b="0" u="none" strike="noStrike" dirty="0" err="1" smtClean="0">
                <a:solidFill>
                  <a:srgbClr val="000000"/>
                </a:solidFill>
                <a:effectLst/>
                <a:uFillTx/>
                <a:latin typeface="Arial"/>
              </a:rPr>
              <a:t>years</a:t>
            </a:r>
            <a:r>
              <a:rPr lang="de-DE" sz="2000" b="0" u="none" strike="noStrike" dirty="0" smtClean="0">
                <a:solidFill>
                  <a:srgbClr val="000000"/>
                </a:solidFill>
                <a:effectLst/>
                <a:uFillTx/>
                <a:latin typeface="Arial"/>
              </a:rPr>
              <a:t>, a </a:t>
            </a:r>
            <a:r>
              <a:rPr lang="de-DE" sz="2000" b="0" u="none" strike="noStrike" dirty="0">
                <a:solidFill>
                  <a:srgbClr val="000000"/>
                </a:solidFill>
                <a:effectLst/>
                <a:uFillTx/>
                <a:latin typeface="Arial"/>
              </a:rPr>
              <a:t>„pattern memory“ is visible</a:t>
            </a:r>
            <a:endParaRPr lang="de-DE" sz="2000" b="0" u="none" strike="noStrike" dirty="0">
              <a:solidFill>
                <a:srgbClr val="000000"/>
              </a:solidFill>
              <a:effectLst/>
              <a:uFillTx/>
              <a:latin typeface="Calibri"/>
            </a:endParaRPr>
          </a:p>
        </p:txBody>
      </p:sp>
      <p:sp>
        <p:nvSpPr>
          <p:cNvPr id="4" name="PlaceHolder 3"/>
          <p:cNvSpPr>
            <a:spLocks noGrp="1"/>
          </p:cNvSpPr>
          <p:nvPr>
            <p:ph type="ftr" idx="10"/>
          </p:nvPr>
        </p:nvSpPr>
        <p:spPr/>
        <p:txBody>
          <a:bodyPr/>
          <a:lstStyle/>
          <a:p>
            <a:r>
              <a:rPr lang="de-DE"/>
              <a:t>Dedden et al. | EGU 2026 – HS2.4.1 | 7. May 2026</a:t>
            </a:r>
            <a:endParaRPr/>
          </a:p>
        </p:txBody>
      </p:sp>
      <p:sp>
        <p:nvSpPr>
          <p:cNvPr id="5" name="PlaceHolder 4"/>
          <p:cNvSpPr>
            <a:spLocks noGrp="1"/>
          </p:cNvSpPr>
          <p:nvPr>
            <p:ph type="sldNum" idx="11"/>
          </p:nvPr>
        </p:nvSpPr>
        <p:spPr/>
        <p:txBody>
          <a:bodyPr/>
          <a:lstStyle/>
          <a:p>
            <a:fld id="{50F9E3FA-9592-465E-AD93-F3E89FFA489F}" type="slidenum">
              <a:t>27</a:t>
            </a:fld>
            <a:endParaRPr/>
          </a:p>
        </p:txBody>
      </p:sp>
      <p:pic>
        <p:nvPicPr>
          <p:cNvPr id="6" name="Picture 5">
            <a:extLst>
              <a:ext uri="{FF2B5EF4-FFF2-40B4-BE49-F238E27FC236}">
                <a16:creationId xmlns:a16="http://schemas.microsoft.com/office/drawing/2014/main" id="{6006B8FD-11B1-43B5-90A8-AF064DB949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053"/>
          <a:stretch/>
        </p:blipFill>
        <p:spPr>
          <a:xfrm>
            <a:off x="5277280" y="829558"/>
            <a:ext cx="5525837" cy="5196618"/>
          </a:xfrm>
          <a:prstGeom prst="rect">
            <a:avLst/>
          </a:prstGeom>
        </p:spPr>
      </p:pic>
      <p:pic>
        <p:nvPicPr>
          <p:cNvPr id="12" name="Picture 11">
            <a:extLst>
              <a:ext uri="{FF2B5EF4-FFF2-40B4-BE49-F238E27FC236}">
                <a16:creationId xmlns:a16="http://schemas.microsoft.com/office/drawing/2014/main" id="{C4E4C3EA-02C4-41FE-AE36-422DF55DA7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461455" y="3905946"/>
            <a:ext cx="269696" cy="399980"/>
          </a:xfrm>
          <a:prstGeom prst="rect">
            <a:avLst/>
          </a:prstGeom>
        </p:spPr>
      </p:pic>
      <p:pic>
        <p:nvPicPr>
          <p:cNvPr id="13" name="Picture 12">
            <a:extLst>
              <a:ext uri="{FF2B5EF4-FFF2-40B4-BE49-F238E27FC236}">
                <a16:creationId xmlns:a16="http://schemas.microsoft.com/office/drawing/2014/main" id="{02834091-E435-4D86-9915-A70D5450D5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889338" y="931843"/>
            <a:ext cx="259462" cy="403853"/>
          </a:xfrm>
          <a:prstGeom prst="rect">
            <a:avLst/>
          </a:prstGeom>
        </p:spPr>
      </p:pic>
      <p:graphicFrame>
        <p:nvGraphicFramePr>
          <p:cNvPr id="14" name="Diagram 1">
            <a:extLst>
              <a:ext uri="{FF2B5EF4-FFF2-40B4-BE49-F238E27FC236}">
                <a16:creationId xmlns:a16="http://schemas.microsoft.com/office/drawing/2014/main" id="{5AEA032C-3A5A-42E0-ADE2-A12E076A05B2}"/>
              </a:ext>
            </a:extLst>
          </p:cNvPr>
          <p:cNvGraphicFramePr/>
          <p:nvPr>
            <p:extLst>
              <p:ext uri="{D42A27DB-BD31-4B8C-83A1-F6EECF244321}">
                <p14:modId xmlns:p14="http://schemas.microsoft.com/office/powerpoint/2010/main" val="3912408937"/>
              </p:ext>
            </p:extLst>
          </p:nvPr>
        </p:nvGraphicFramePr>
        <p:xfrm>
          <a:off x="442800" y="6099890"/>
          <a:ext cx="11412000" cy="216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0" name="Grafik 9"/>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2390301" y="6359848"/>
            <a:ext cx="1180997" cy="383583"/>
          </a:xfrm>
          <a:prstGeom prst="rect">
            <a:avLst/>
          </a:prstGeom>
        </p:spPr>
      </p:pic>
      <p:sp>
        <p:nvSpPr>
          <p:cNvPr id="11" name="Interaktive Schaltfläche: Start 10">
            <a:hlinkClick r:id="rId12" action="ppaction://hlinksldjump" highlightClick="1"/>
          </p:cNvPr>
          <p:cNvSpPr/>
          <p:nvPr/>
        </p:nvSpPr>
        <p:spPr>
          <a:xfrm>
            <a:off x="11337410" y="5528820"/>
            <a:ext cx="532219" cy="527112"/>
          </a:xfrm>
          <a:prstGeom prst="actionButtonHom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4907786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PlaceHolder 1"/>
          <p:cNvSpPr>
            <a:spLocks noGrp="1"/>
          </p:cNvSpPr>
          <p:nvPr>
            <p:ph type="title"/>
          </p:nvPr>
        </p:nvSpPr>
        <p:spPr>
          <a:xfrm>
            <a:off x="442800" y="88560"/>
            <a:ext cx="9852120" cy="1008000"/>
          </a:xfrm>
          <a:prstGeom prst="rect">
            <a:avLst/>
          </a:prstGeom>
          <a:noFill/>
          <a:ln w="0">
            <a:noFill/>
          </a:ln>
        </p:spPr>
        <p:txBody>
          <a:bodyPr lIns="0" tIns="0" rIns="0" bIns="0" anchor="ctr">
            <a:noAutofit/>
          </a:bodyPr>
          <a:lstStyle/>
          <a:p>
            <a:r>
              <a:rPr lang="de-DE" sz="3200" b="1" u="none" strike="noStrike" dirty="0">
                <a:solidFill>
                  <a:schemeClr val="accent1"/>
                </a:solidFill>
                <a:effectLst/>
                <a:uFillTx/>
                <a:latin typeface="Arial"/>
              </a:rPr>
              <a:t>Saisonal wetting and drying </a:t>
            </a:r>
            <a:r>
              <a:rPr lang="de-DE" dirty="0"/>
              <a:t>cycles</a:t>
            </a:r>
            <a:endParaRPr lang="en-US" sz="3200" b="1" u="none" strike="noStrike" dirty="0">
              <a:solidFill>
                <a:schemeClr val="accent1"/>
              </a:solidFill>
              <a:effectLst/>
              <a:uFillTx/>
              <a:latin typeface="Arial"/>
            </a:endParaRPr>
          </a:p>
        </p:txBody>
      </p:sp>
      <p:sp>
        <p:nvSpPr>
          <p:cNvPr id="255" name="TextBox 10"/>
          <p:cNvSpPr/>
          <p:nvPr/>
        </p:nvSpPr>
        <p:spPr>
          <a:xfrm>
            <a:off x="442799" y="1243080"/>
            <a:ext cx="5170350" cy="397816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914400">
              <a:lnSpc>
                <a:spcPts val="2801"/>
              </a:lnSpc>
              <a:spcBef>
                <a:spcPts val="499"/>
              </a:spcBef>
              <a:buClr>
                <a:srgbClr val="000000"/>
              </a:buClr>
            </a:pPr>
            <a:r>
              <a:rPr lang="de-DE" sz="2000" b="0" u="none" strike="noStrike" dirty="0">
                <a:solidFill>
                  <a:srgbClr val="000000"/>
                </a:solidFill>
                <a:effectLst/>
                <a:uFillTx/>
                <a:latin typeface="Arial"/>
              </a:rPr>
              <a:t>12 month of data: </a:t>
            </a:r>
            <a:br>
              <a:rPr lang="de-DE" sz="2000" b="0" u="none" strike="noStrike" dirty="0">
                <a:solidFill>
                  <a:srgbClr val="000000"/>
                </a:solidFill>
                <a:effectLst/>
                <a:uFillTx/>
                <a:latin typeface="Arial"/>
              </a:rPr>
            </a:br>
            <a:r>
              <a:rPr lang="de-DE" sz="2000" b="0" u="none" strike="noStrike" dirty="0">
                <a:solidFill>
                  <a:srgbClr val="000000"/>
                </a:solidFill>
                <a:effectLst/>
                <a:uFillTx/>
                <a:latin typeface="Arial"/>
              </a:rPr>
              <a:t>September 2024 to August 2025</a:t>
            </a:r>
            <a:endParaRPr lang="de-DE" sz="2000" b="0" u="none" strike="noStrike" dirty="0">
              <a:solidFill>
                <a:srgbClr val="000000"/>
              </a:solidFill>
              <a:effectLst/>
              <a:uFillTx/>
              <a:latin typeface="Calibri"/>
            </a:endParaRPr>
          </a:p>
          <a:p>
            <a:pPr defTabSz="914400">
              <a:lnSpc>
                <a:spcPts val="2801"/>
              </a:lnSpc>
              <a:spcBef>
                <a:spcPts val="499"/>
              </a:spcBef>
            </a:pPr>
            <a:endParaRPr lang="de-DE" sz="2000" b="0" u="none" strike="noStrike" dirty="0">
              <a:solidFill>
                <a:srgbClr val="000000"/>
              </a:solidFill>
              <a:effectLst/>
              <a:uFillTx/>
              <a:latin typeface="Calibri"/>
            </a:endParaRPr>
          </a:p>
          <a:p>
            <a:pPr>
              <a:lnSpc>
                <a:spcPts val="2801"/>
              </a:lnSpc>
              <a:spcBef>
                <a:spcPts val="499"/>
              </a:spcBef>
            </a:pPr>
            <a:r>
              <a:rPr lang="en-US" sz="2000" dirty="0">
                <a:solidFill>
                  <a:srgbClr val="000000"/>
                </a:solidFill>
              </a:rPr>
              <a:t>For similar average soil moisture levels …</a:t>
            </a:r>
          </a:p>
          <a:p>
            <a:pPr marL="285750" indent="-285750">
              <a:lnSpc>
                <a:spcPts val="2801"/>
              </a:lnSpc>
              <a:spcBef>
                <a:spcPts val="499"/>
              </a:spcBef>
              <a:buFont typeface="Arial" panose="020B0604020202020204" pitchFamily="34" charset="0"/>
              <a:buChar char="•"/>
            </a:pPr>
            <a:r>
              <a:rPr lang="en-US" sz="2000" dirty="0">
                <a:solidFill>
                  <a:srgbClr val="000000"/>
                </a:solidFill>
              </a:rPr>
              <a:t>Soil moisture during autumn </a:t>
            </a:r>
            <a:r>
              <a:rPr lang="en-US" sz="2000" b="1" dirty="0">
                <a:solidFill>
                  <a:srgbClr val="000000"/>
                </a:solidFill>
              </a:rPr>
              <a:t>wetting is more heterogeneous </a:t>
            </a:r>
            <a:r>
              <a:rPr lang="en-US" sz="2000" dirty="0">
                <a:solidFill>
                  <a:srgbClr val="000000"/>
                </a:solidFill>
              </a:rPr>
              <a:t>within the plots than during spring drying</a:t>
            </a:r>
          </a:p>
          <a:p>
            <a:pPr>
              <a:lnSpc>
                <a:spcPts val="2801"/>
              </a:lnSpc>
              <a:spcBef>
                <a:spcPts val="499"/>
              </a:spcBef>
            </a:pPr>
            <a:endParaRPr lang="en-US" sz="2000" dirty="0">
              <a:solidFill>
                <a:srgbClr val="000000"/>
              </a:solidFill>
            </a:endParaRPr>
          </a:p>
          <a:p>
            <a:pPr>
              <a:lnSpc>
                <a:spcPts val="2801"/>
              </a:lnSpc>
              <a:spcBef>
                <a:spcPts val="499"/>
              </a:spcBef>
            </a:pPr>
            <a:r>
              <a:rPr lang="en-US" sz="2000" dirty="0">
                <a:solidFill>
                  <a:srgbClr val="000000"/>
                </a:solidFill>
              </a:rPr>
              <a:t>→ </a:t>
            </a:r>
            <a:r>
              <a:rPr lang="en-US" sz="2000" b="1" dirty="0">
                <a:solidFill>
                  <a:srgbClr val="000000"/>
                </a:solidFill>
              </a:rPr>
              <a:t>Seasonal differences </a:t>
            </a:r>
            <a:r>
              <a:rPr lang="en-US" sz="2000" dirty="0">
                <a:solidFill>
                  <a:srgbClr val="000000"/>
                </a:solidFill>
              </a:rPr>
              <a:t>of vegetation influence</a:t>
            </a:r>
            <a:endParaRPr lang="de-DE" sz="2000" b="0" u="none" strike="noStrike" dirty="0">
              <a:solidFill>
                <a:srgbClr val="000000"/>
              </a:solidFill>
              <a:effectLst/>
              <a:uFillTx/>
              <a:latin typeface="Calibri"/>
            </a:endParaRPr>
          </a:p>
        </p:txBody>
      </p:sp>
      <p:sp>
        <p:nvSpPr>
          <p:cNvPr id="4" name="PlaceHolder 3"/>
          <p:cNvSpPr>
            <a:spLocks noGrp="1"/>
          </p:cNvSpPr>
          <p:nvPr>
            <p:ph type="ftr" idx="10"/>
          </p:nvPr>
        </p:nvSpPr>
        <p:spPr/>
        <p:txBody>
          <a:bodyPr/>
          <a:lstStyle/>
          <a:p>
            <a:r>
              <a:rPr lang="de-DE"/>
              <a:t>Dedden et al. | EGU 2026 – HS2.4.1 | 7. May 2026</a:t>
            </a:r>
            <a:endParaRPr/>
          </a:p>
        </p:txBody>
      </p:sp>
      <p:sp>
        <p:nvSpPr>
          <p:cNvPr id="5" name="PlaceHolder 4"/>
          <p:cNvSpPr>
            <a:spLocks noGrp="1"/>
          </p:cNvSpPr>
          <p:nvPr>
            <p:ph type="sldNum" idx="11"/>
          </p:nvPr>
        </p:nvSpPr>
        <p:spPr/>
        <p:txBody>
          <a:bodyPr/>
          <a:lstStyle/>
          <a:p>
            <a:fld id="{50F9E3FA-9592-465E-AD93-F3E89FFA489F}" type="slidenum">
              <a:t>28</a:t>
            </a:fld>
            <a:endParaRPr/>
          </a:p>
        </p:txBody>
      </p:sp>
      <p:pic>
        <p:nvPicPr>
          <p:cNvPr id="9" name="Picture 8">
            <a:extLst>
              <a:ext uri="{FF2B5EF4-FFF2-40B4-BE49-F238E27FC236}">
                <a16:creationId xmlns:a16="http://schemas.microsoft.com/office/drawing/2014/main" id="{1773A69F-1FF1-4C8E-A3AA-80DDA03AD04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840" t="1241" b="1293"/>
          <a:stretch/>
        </p:blipFill>
        <p:spPr>
          <a:xfrm>
            <a:off x="5780642" y="790161"/>
            <a:ext cx="5890012" cy="5204653"/>
          </a:xfrm>
          <a:prstGeom prst="rect">
            <a:avLst/>
          </a:prstGeom>
        </p:spPr>
      </p:pic>
      <p:grpSp>
        <p:nvGrpSpPr>
          <p:cNvPr id="15" name="Group 11">
            <a:extLst>
              <a:ext uri="{FF2B5EF4-FFF2-40B4-BE49-F238E27FC236}">
                <a16:creationId xmlns:a16="http://schemas.microsoft.com/office/drawing/2014/main" id="{FF4DFD8A-70B4-4495-A776-158266D7C87A}"/>
              </a:ext>
            </a:extLst>
          </p:cNvPr>
          <p:cNvGrpSpPr/>
          <p:nvPr/>
        </p:nvGrpSpPr>
        <p:grpSpPr>
          <a:xfrm>
            <a:off x="6556371" y="907921"/>
            <a:ext cx="2871234" cy="3038771"/>
            <a:chOff x="2711104" y="2730832"/>
            <a:chExt cx="2871234" cy="3038771"/>
          </a:xfrm>
        </p:grpSpPr>
        <p:pic>
          <p:nvPicPr>
            <p:cNvPr id="16" name="Picture 13">
              <a:extLst>
                <a:ext uri="{FF2B5EF4-FFF2-40B4-BE49-F238E27FC236}">
                  <a16:creationId xmlns:a16="http://schemas.microsoft.com/office/drawing/2014/main" id="{6C88BC8B-9A54-46ED-A8FD-B348F9ADF1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322876" y="5365750"/>
              <a:ext cx="259462" cy="403853"/>
            </a:xfrm>
            <a:prstGeom prst="rect">
              <a:avLst/>
            </a:prstGeom>
          </p:spPr>
        </p:pic>
        <p:pic>
          <p:nvPicPr>
            <p:cNvPr id="17" name="Picture 14">
              <a:extLst>
                <a:ext uri="{FF2B5EF4-FFF2-40B4-BE49-F238E27FC236}">
                  <a16:creationId xmlns:a16="http://schemas.microsoft.com/office/drawing/2014/main" id="{5FAB404D-A5C8-4160-8E44-2EAE22F28D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711104" y="5365750"/>
              <a:ext cx="269696" cy="399980"/>
            </a:xfrm>
            <a:prstGeom prst="rect">
              <a:avLst/>
            </a:prstGeom>
          </p:spPr>
        </p:pic>
        <p:pic>
          <p:nvPicPr>
            <p:cNvPr id="18" name="Picture 15">
              <a:extLst>
                <a:ext uri="{FF2B5EF4-FFF2-40B4-BE49-F238E27FC236}">
                  <a16:creationId xmlns:a16="http://schemas.microsoft.com/office/drawing/2014/main" id="{ECE79ADB-91AE-487D-9D46-C30065CBE7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322876" y="2730832"/>
              <a:ext cx="259462" cy="403853"/>
            </a:xfrm>
            <a:prstGeom prst="rect">
              <a:avLst/>
            </a:prstGeom>
          </p:spPr>
        </p:pic>
        <p:pic>
          <p:nvPicPr>
            <p:cNvPr id="19" name="Picture 16">
              <a:extLst>
                <a:ext uri="{FF2B5EF4-FFF2-40B4-BE49-F238E27FC236}">
                  <a16:creationId xmlns:a16="http://schemas.microsoft.com/office/drawing/2014/main" id="{4EE7E4E5-0538-4780-BF63-A6F2F8D838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711104" y="2730832"/>
              <a:ext cx="368724" cy="437600"/>
            </a:xfrm>
            <a:prstGeom prst="rect">
              <a:avLst/>
            </a:prstGeom>
          </p:spPr>
        </p:pic>
      </p:grpSp>
      <p:graphicFrame>
        <p:nvGraphicFramePr>
          <p:cNvPr id="20" name="Diagram 1">
            <a:extLst>
              <a:ext uri="{FF2B5EF4-FFF2-40B4-BE49-F238E27FC236}">
                <a16:creationId xmlns:a16="http://schemas.microsoft.com/office/drawing/2014/main" id="{5AEA032C-3A5A-42E0-ADE2-A12E076A05B2}"/>
              </a:ext>
            </a:extLst>
          </p:cNvPr>
          <p:cNvGraphicFramePr/>
          <p:nvPr>
            <p:extLst>
              <p:ext uri="{D42A27DB-BD31-4B8C-83A1-F6EECF244321}">
                <p14:modId xmlns:p14="http://schemas.microsoft.com/office/powerpoint/2010/main" val="1171017008"/>
              </p:ext>
            </p:extLst>
          </p:nvPr>
        </p:nvGraphicFramePr>
        <p:xfrm>
          <a:off x="442800" y="6099890"/>
          <a:ext cx="11412000" cy="216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3" name="Grafik 12"/>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2390301" y="6359848"/>
            <a:ext cx="1180997" cy="383583"/>
          </a:xfrm>
          <a:prstGeom prst="rect">
            <a:avLst/>
          </a:prstGeom>
        </p:spPr>
      </p:pic>
      <p:sp>
        <p:nvSpPr>
          <p:cNvPr id="14" name="Interaktive Schaltfläche: Start 13">
            <a:hlinkClick r:id="rId14" action="ppaction://hlinksldjump" highlightClick="1"/>
          </p:cNvPr>
          <p:cNvSpPr/>
          <p:nvPr/>
        </p:nvSpPr>
        <p:spPr>
          <a:xfrm>
            <a:off x="11337410" y="5528820"/>
            <a:ext cx="532219" cy="527112"/>
          </a:xfrm>
          <a:prstGeom prst="actionButtonHom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21084312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PlaceHolder 1"/>
          <p:cNvSpPr>
            <a:spLocks noGrp="1"/>
          </p:cNvSpPr>
          <p:nvPr>
            <p:ph type="title"/>
          </p:nvPr>
        </p:nvSpPr>
        <p:spPr>
          <a:xfrm>
            <a:off x="442800" y="88560"/>
            <a:ext cx="9852120" cy="1008000"/>
          </a:xfrm>
          <a:prstGeom prst="rect">
            <a:avLst/>
          </a:prstGeom>
          <a:noFill/>
          <a:ln w="0">
            <a:noFill/>
          </a:ln>
        </p:spPr>
        <p:txBody>
          <a:bodyPr lIns="0" tIns="0" rIns="0" bIns="0" anchor="ctr">
            <a:noAutofit/>
          </a:bodyPr>
          <a:lstStyle/>
          <a:p>
            <a:pPr indent="0" algn="l" defTabSz="914400">
              <a:lnSpc>
                <a:spcPts val="3200"/>
              </a:lnSpc>
              <a:buNone/>
              <a:tabLst>
                <a:tab pos="0" algn="l"/>
              </a:tabLst>
            </a:pPr>
            <a:r>
              <a:rPr lang="de-DE" sz="3200" b="1" u="none" strike="noStrike" dirty="0">
                <a:solidFill>
                  <a:schemeClr val="accent1"/>
                </a:solidFill>
                <a:effectLst/>
                <a:uFillTx/>
                <a:latin typeface="Arial"/>
              </a:rPr>
              <a:t>Saisonal wetting and drying cycles</a:t>
            </a:r>
            <a:endParaRPr lang="en-US" sz="3200" b="1" u="none" strike="noStrike" dirty="0">
              <a:solidFill>
                <a:schemeClr val="accent1"/>
              </a:solidFill>
              <a:effectLst/>
              <a:uFillTx/>
              <a:latin typeface="Arial"/>
            </a:endParaRPr>
          </a:p>
        </p:txBody>
      </p:sp>
      <p:sp>
        <p:nvSpPr>
          <p:cNvPr id="255" name="TextBox 10"/>
          <p:cNvSpPr/>
          <p:nvPr/>
        </p:nvSpPr>
        <p:spPr>
          <a:xfrm>
            <a:off x="442800" y="1243080"/>
            <a:ext cx="4083480" cy="390743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285840" indent="-285840" defTabSz="914400">
              <a:lnSpc>
                <a:spcPts val="2801"/>
              </a:lnSpc>
              <a:spcBef>
                <a:spcPts val="499"/>
              </a:spcBef>
              <a:buClr>
                <a:srgbClr val="000000"/>
              </a:buClr>
              <a:buFont typeface="Arial"/>
              <a:buChar char="•"/>
            </a:pPr>
            <a:r>
              <a:rPr lang="de-DE" sz="1800" b="0" u="none" strike="noStrike" dirty="0">
                <a:solidFill>
                  <a:srgbClr val="000000"/>
                </a:solidFill>
                <a:effectLst/>
                <a:uFillTx/>
                <a:latin typeface="Arial"/>
              </a:rPr>
              <a:t>Observation period from September 2024 to August 2025</a:t>
            </a:r>
            <a:endParaRPr lang="de-DE" sz="1800" b="0" u="none" strike="noStrike" dirty="0">
              <a:solidFill>
                <a:srgbClr val="000000"/>
              </a:solidFill>
              <a:effectLst/>
              <a:uFillTx/>
              <a:latin typeface="Calibri"/>
            </a:endParaRPr>
          </a:p>
          <a:p>
            <a:pPr defTabSz="914400">
              <a:lnSpc>
                <a:spcPts val="2801"/>
              </a:lnSpc>
              <a:spcBef>
                <a:spcPts val="499"/>
              </a:spcBef>
            </a:pPr>
            <a:endParaRPr lang="de-DE" sz="1800" b="0" u="none" strike="noStrike" dirty="0">
              <a:solidFill>
                <a:srgbClr val="000000"/>
              </a:solidFill>
              <a:effectLst/>
              <a:uFillTx/>
              <a:latin typeface="Calibri"/>
            </a:endParaRPr>
          </a:p>
          <a:p>
            <a:pPr>
              <a:lnSpc>
                <a:spcPts val="2801"/>
              </a:lnSpc>
              <a:spcBef>
                <a:spcPts val="499"/>
              </a:spcBef>
            </a:pPr>
            <a:r>
              <a:rPr lang="en-US" dirty="0">
                <a:solidFill>
                  <a:srgbClr val="000000"/>
                </a:solidFill>
              </a:rPr>
              <a:t>With similar average soil moisture levels in the plots …</a:t>
            </a:r>
          </a:p>
          <a:p>
            <a:pPr marL="285750" indent="-285750">
              <a:lnSpc>
                <a:spcPts val="2801"/>
              </a:lnSpc>
              <a:spcBef>
                <a:spcPts val="499"/>
              </a:spcBef>
              <a:buFont typeface="Arial" panose="020B0604020202020204" pitchFamily="34" charset="0"/>
              <a:buChar char="•"/>
            </a:pPr>
            <a:r>
              <a:rPr lang="en-US" dirty="0">
                <a:solidFill>
                  <a:srgbClr val="000000"/>
                </a:solidFill>
              </a:rPr>
              <a:t>Soil moisture occurs during autumn wetting more heterogeneous within the plots than during spring drying</a:t>
            </a:r>
          </a:p>
          <a:p>
            <a:pPr marL="285750" indent="-285750">
              <a:lnSpc>
                <a:spcPts val="2801"/>
              </a:lnSpc>
              <a:spcBef>
                <a:spcPts val="499"/>
              </a:spcBef>
              <a:buFont typeface="Arial" panose="020B0604020202020204" pitchFamily="34" charset="0"/>
              <a:buChar char="•"/>
            </a:pPr>
            <a:r>
              <a:rPr lang="en-US" dirty="0">
                <a:solidFill>
                  <a:srgbClr val="000000"/>
                </a:solidFill>
              </a:rPr>
              <a:t>Evidence of </a:t>
            </a:r>
            <a:r>
              <a:rPr lang="en-US" b="1" dirty="0">
                <a:solidFill>
                  <a:srgbClr val="000000"/>
                </a:solidFill>
              </a:rPr>
              <a:t>seasonal differences </a:t>
            </a:r>
            <a:r>
              <a:rPr lang="en-US" dirty="0">
                <a:solidFill>
                  <a:srgbClr val="000000"/>
                </a:solidFill>
              </a:rPr>
              <a:t>in the influence of vegetation</a:t>
            </a:r>
            <a:endParaRPr lang="de-DE" sz="1800" b="0" u="none" strike="noStrike" dirty="0">
              <a:solidFill>
                <a:srgbClr val="000000"/>
              </a:solidFill>
              <a:effectLst/>
              <a:uFillTx/>
              <a:latin typeface="Calibri"/>
            </a:endParaRPr>
          </a:p>
        </p:txBody>
      </p:sp>
      <p:sp>
        <p:nvSpPr>
          <p:cNvPr id="4" name="PlaceHolder 3"/>
          <p:cNvSpPr>
            <a:spLocks noGrp="1"/>
          </p:cNvSpPr>
          <p:nvPr>
            <p:ph type="ftr" idx="10"/>
          </p:nvPr>
        </p:nvSpPr>
        <p:spPr>
          <a:xfrm>
            <a:off x="2980800" y="6462000"/>
            <a:ext cx="6263280" cy="175388"/>
          </a:xfrm>
        </p:spPr>
        <p:txBody>
          <a:bodyPr/>
          <a:lstStyle/>
          <a:p>
            <a:r>
              <a:rPr lang="de-DE"/>
              <a:t>Dedden et al. | EGU 2026 – HS2.4.1 | 7. May 2026</a:t>
            </a:r>
            <a:endParaRPr dirty="0"/>
          </a:p>
        </p:txBody>
      </p:sp>
      <p:sp>
        <p:nvSpPr>
          <p:cNvPr id="5" name="PlaceHolder 4"/>
          <p:cNvSpPr>
            <a:spLocks noGrp="1"/>
          </p:cNvSpPr>
          <p:nvPr>
            <p:ph type="sldNum" idx="11"/>
          </p:nvPr>
        </p:nvSpPr>
        <p:spPr/>
        <p:txBody>
          <a:bodyPr/>
          <a:lstStyle/>
          <a:p>
            <a:fld id="{50F9E3FA-9592-465E-AD93-F3E89FFA489F}" type="slidenum">
              <a:t>29</a:t>
            </a:fld>
            <a:endParaRPr/>
          </a:p>
        </p:txBody>
      </p:sp>
      <p:pic>
        <p:nvPicPr>
          <p:cNvPr id="3" name="Picture 2">
            <a:extLst>
              <a:ext uri="{FF2B5EF4-FFF2-40B4-BE49-F238E27FC236}">
                <a16:creationId xmlns:a16="http://schemas.microsoft.com/office/drawing/2014/main" id="{6718EC29-7F0B-4057-9E69-DC97630497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840" t="1241" b="1293"/>
          <a:stretch/>
        </p:blipFill>
        <p:spPr>
          <a:xfrm>
            <a:off x="4700016" y="797903"/>
            <a:ext cx="6367249" cy="5626359"/>
          </a:xfrm>
          <a:prstGeom prst="rect">
            <a:avLst/>
          </a:prstGeom>
        </p:spPr>
      </p:pic>
      <p:sp>
        <p:nvSpPr>
          <p:cNvPr id="8" name="Rectangle 21">
            <a:extLst>
              <a:ext uri="{FF2B5EF4-FFF2-40B4-BE49-F238E27FC236}">
                <a16:creationId xmlns:a16="http://schemas.microsoft.com/office/drawing/2014/main" id="{DDE5BDDC-B741-4195-8E30-571A6E102C7A}"/>
              </a:ext>
            </a:extLst>
          </p:cNvPr>
          <p:cNvSpPr/>
          <p:nvPr/>
        </p:nvSpPr>
        <p:spPr>
          <a:xfrm>
            <a:off x="24143" y="0"/>
            <a:ext cx="12191400" cy="6424262"/>
          </a:xfrm>
          <a:prstGeom prst="rect">
            <a:avLst/>
          </a:prstGeom>
          <a:solidFill>
            <a:schemeClr val="dk1">
              <a:alpha val="90000"/>
            </a:schemeClr>
          </a:solidFill>
          <a:ln>
            <a:solidFill>
              <a:srgbClr val="BCBCBC"/>
            </a:solidFill>
          </a:ln>
        </p:spPr>
        <p:style>
          <a:lnRef idx="2">
            <a:schemeClr val="dk1">
              <a:shade val="50000"/>
            </a:schemeClr>
          </a:lnRef>
          <a:fillRef idx="1">
            <a:schemeClr val="dk1"/>
          </a:fillRef>
          <a:effectRef idx="0">
            <a:schemeClr val="dk1"/>
          </a:effectRef>
          <a:fontRef idx="minor"/>
        </p:style>
        <p:txBody>
          <a:bodyPr lIns="90000" tIns="45000" rIns="90000" bIns="45000" anchor="ctr">
            <a:noAutofit/>
          </a:bodyPr>
          <a:lstStyle/>
          <a:p>
            <a:pPr algn="ctr" defTabSz="914400">
              <a:lnSpc>
                <a:spcPct val="100000"/>
              </a:lnSpc>
            </a:pPr>
            <a:endParaRPr lang="de-DE" sz="1800" b="0" u="none" strike="noStrike">
              <a:solidFill>
                <a:schemeClr val="lt1"/>
              </a:solidFill>
              <a:effectLst/>
              <a:uFillTx/>
              <a:latin typeface="Arial"/>
            </a:endParaRPr>
          </a:p>
        </p:txBody>
      </p:sp>
      <p:sp>
        <p:nvSpPr>
          <p:cNvPr id="9" name="Inhaltsplatzhalter 5">
            <a:extLst>
              <a:ext uri="{FF2B5EF4-FFF2-40B4-BE49-F238E27FC236}">
                <a16:creationId xmlns:a16="http://schemas.microsoft.com/office/drawing/2014/main" id="{76AF6C57-50F5-44F8-B5D3-E9F3A6660579}"/>
              </a:ext>
            </a:extLst>
          </p:cNvPr>
          <p:cNvSpPr/>
          <p:nvPr/>
        </p:nvSpPr>
        <p:spPr>
          <a:xfrm>
            <a:off x="2114580" y="2242577"/>
            <a:ext cx="7962840" cy="2372846"/>
          </a:xfrm>
          <a:prstGeom prst="rect">
            <a:avLst/>
          </a:prstGeom>
          <a:solidFill>
            <a:srgbClr val="E2E8C7">
              <a:alpha val="80000"/>
            </a:srgbClr>
          </a:solid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ts val="2801"/>
              </a:lnSpc>
              <a:spcBef>
                <a:spcPts val="499"/>
              </a:spcBef>
              <a:tabLst>
                <a:tab pos="0" algn="l"/>
              </a:tabLst>
            </a:pPr>
            <a:endParaRPr lang="de-DE" sz="1800" b="0" u="none" strike="noStrike" dirty="0">
              <a:solidFill>
                <a:srgbClr val="000000"/>
              </a:solidFill>
              <a:effectLst/>
              <a:uFillTx/>
              <a:latin typeface="Calibri"/>
            </a:endParaRPr>
          </a:p>
          <a:p>
            <a:pPr>
              <a:lnSpc>
                <a:spcPts val="2801"/>
              </a:lnSpc>
              <a:spcBef>
                <a:spcPts val="499"/>
              </a:spcBef>
              <a:tabLst>
                <a:tab pos="0" algn="l"/>
              </a:tabLst>
            </a:pPr>
            <a:r>
              <a:rPr lang="de-DE" sz="2000" b="0" u="none" strike="noStrike" dirty="0">
                <a:solidFill>
                  <a:srgbClr val="000000"/>
                </a:solidFill>
                <a:effectLst/>
                <a:uFillTx/>
                <a:latin typeface="Arial"/>
              </a:rPr>
              <a:t>→ </a:t>
            </a:r>
            <a:r>
              <a:rPr lang="de-DE" sz="2000" b="0" u="none" strike="noStrike" dirty="0" smtClean="0">
                <a:solidFill>
                  <a:srgbClr val="000000"/>
                </a:solidFill>
                <a:effectLst/>
                <a:uFillTx/>
                <a:latin typeface="Arial"/>
              </a:rPr>
              <a:t>Moments </a:t>
            </a:r>
            <a:r>
              <a:rPr lang="de-DE" sz="2000" b="0" u="none" strike="noStrike" dirty="0" err="1" smtClean="0">
                <a:solidFill>
                  <a:srgbClr val="000000"/>
                </a:solidFill>
                <a:effectLst/>
                <a:uFillTx/>
                <a:latin typeface="Arial"/>
              </a:rPr>
              <a:t>of</a:t>
            </a:r>
            <a:r>
              <a:rPr lang="de-DE" sz="2000" b="0" u="none" strike="noStrike" dirty="0" smtClean="0">
                <a:solidFill>
                  <a:srgbClr val="000000"/>
                </a:solidFill>
                <a:effectLst/>
                <a:uFillTx/>
                <a:latin typeface="Arial"/>
              </a:rPr>
              <a:t> </a:t>
            </a:r>
            <a:r>
              <a:rPr lang="de-DE" sz="2000" b="0" u="none" strike="noStrike" dirty="0" err="1" smtClean="0">
                <a:solidFill>
                  <a:srgbClr val="000000"/>
                </a:solidFill>
                <a:effectLst/>
                <a:uFillTx/>
                <a:latin typeface="Arial"/>
              </a:rPr>
              <a:t>similar</a:t>
            </a:r>
            <a:r>
              <a:rPr lang="de-DE" sz="2000" b="0" u="none" strike="noStrike" dirty="0" smtClean="0">
                <a:solidFill>
                  <a:srgbClr val="000000"/>
                </a:solidFill>
                <a:effectLst/>
                <a:uFillTx/>
                <a:latin typeface="Arial"/>
              </a:rPr>
              <a:t> </a:t>
            </a:r>
            <a:r>
              <a:rPr lang="de-DE" sz="2000" b="0" u="none" strike="noStrike" dirty="0" err="1" smtClean="0">
                <a:solidFill>
                  <a:srgbClr val="000000"/>
                </a:solidFill>
                <a:effectLst/>
                <a:uFillTx/>
                <a:latin typeface="Arial"/>
              </a:rPr>
              <a:t>mean</a:t>
            </a:r>
            <a:r>
              <a:rPr lang="de-DE" sz="2000" b="0" u="none" strike="noStrike" dirty="0" smtClean="0">
                <a:solidFill>
                  <a:srgbClr val="000000"/>
                </a:solidFill>
                <a:effectLst/>
                <a:uFillTx/>
                <a:latin typeface="Arial"/>
              </a:rPr>
              <a:t> </a:t>
            </a:r>
            <a:r>
              <a:rPr lang="de-DE" sz="2000" b="0" u="none" strike="noStrike" dirty="0" err="1" smtClean="0">
                <a:solidFill>
                  <a:srgbClr val="000000"/>
                </a:solidFill>
                <a:effectLst/>
                <a:uFillTx/>
                <a:latin typeface="Arial"/>
              </a:rPr>
              <a:t>soil</a:t>
            </a:r>
            <a:r>
              <a:rPr lang="de-DE" sz="2000" b="0" u="none" strike="noStrike" dirty="0" smtClean="0">
                <a:solidFill>
                  <a:srgbClr val="000000"/>
                </a:solidFill>
                <a:effectLst/>
                <a:uFillTx/>
                <a:latin typeface="Arial"/>
              </a:rPr>
              <a:t> </a:t>
            </a:r>
            <a:r>
              <a:rPr lang="de-DE" sz="2000" b="0" u="none" strike="noStrike" dirty="0" err="1" smtClean="0">
                <a:solidFill>
                  <a:srgbClr val="000000"/>
                </a:solidFill>
                <a:effectLst/>
                <a:uFillTx/>
                <a:latin typeface="Arial"/>
              </a:rPr>
              <a:t>moisture</a:t>
            </a:r>
            <a:r>
              <a:rPr lang="de-DE" sz="2000" b="0" u="none" strike="noStrike" dirty="0" smtClean="0">
                <a:solidFill>
                  <a:srgbClr val="000000"/>
                </a:solidFill>
                <a:effectLst/>
                <a:uFillTx/>
                <a:latin typeface="Arial"/>
              </a:rPr>
              <a:t> in </a:t>
            </a:r>
            <a:r>
              <a:rPr lang="de-DE" sz="2000" b="0" u="none" strike="noStrike" dirty="0" err="1" smtClean="0">
                <a:solidFill>
                  <a:srgbClr val="000000"/>
                </a:solidFill>
                <a:effectLst/>
                <a:uFillTx/>
                <a:latin typeface="Arial"/>
              </a:rPr>
              <a:t>the</a:t>
            </a:r>
            <a:r>
              <a:rPr lang="de-DE" sz="2000" b="0" u="none" strike="noStrike" dirty="0" smtClean="0">
                <a:solidFill>
                  <a:srgbClr val="000000"/>
                </a:solidFill>
                <a:effectLst/>
                <a:uFillTx/>
                <a:latin typeface="Arial"/>
              </a:rPr>
              <a:t> </a:t>
            </a:r>
            <a:r>
              <a:rPr lang="de-DE" sz="2000" b="0" u="none" strike="noStrike" dirty="0" err="1" smtClean="0">
                <a:solidFill>
                  <a:srgbClr val="000000"/>
                </a:solidFill>
                <a:effectLst/>
                <a:uFillTx/>
                <a:latin typeface="Arial"/>
              </a:rPr>
              <a:t>plot</a:t>
            </a:r>
            <a:r>
              <a:rPr lang="de-DE" sz="2000" b="0" u="none" strike="noStrike" dirty="0" smtClean="0">
                <a:solidFill>
                  <a:srgbClr val="000000"/>
                </a:solidFill>
                <a:effectLst/>
                <a:uFillTx/>
                <a:latin typeface="Arial"/>
              </a:rPr>
              <a:t> </a:t>
            </a:r>
            <a:r>
              <a:rPr lang="de-DE" sz="2000" b="0" u="none" strike="noStrike" dirty="0" err="1" smtClean="0">
                <a:solidFill>
                  <a:srgbClr val="000000"/>
                </a:solidFill>
                <a:effectLst/>
                <a:uFillTx/>
                <a:latin typeface="Arial"/>
              </a:rPr>
              <a:t>differ</a:t>
            </a:r>
            <a:r>
              <a:rPr lang="de-DE" sz="2000" b="0" u="none" strike="noStrike" dirty="0" smtClean="0">
                <a:solidFill>
                  <a:srgbClr val="000000"/>
                </a:solidFill>
                <a:effectLst/>
                <a:uFillTx/>
                <a:latin typeface="Arial"/>
              </a:rPr>
              <a:t> </a:t>
            </a:r>
            <a:r>
              <a:rPr lang="en-US" sz="2000" dirty="0">
                <a:solidFill>
                  <a:srgbClr val="000000"/>
                </a:solidFill>
              </a:rPr>
              <a:t>in spatial moisture variability </a:t>
            </a:r>
            <a:r>
              <a:rPr lang="en-US" sz="2000" dirty="0" smtClean="0">
                <a:solidFill>
                  <a:srgbClr val="000000"/>
                </a:solidFill>
              </a:rPr>
              <a:t>according to </a:t>
            </a:r>
            <a:r>
              <a:rPr lang="en-US" sz="2000" b="1" dirty="0">
                <a:solidFill>
                  <a:srgbClr val="000000"/>
                </a:solidFill>
              </a:rPr>
              <a:t>d</a:t>
            </a:r>
            <a:r>
              <a:rPr lang="en-US" sz="2000" b="1" dirty="0" smtClean="0">
                <a:solidFill>
                  <a:srgbClr val="000000"/>
                </a:solidFill>
              </a:rPr>
              <a:t>rying </a:t>
            </a:r>
            <a:r>
              <a:rPr lang="en-US" sz="2000" dirty="0">
                <a:solidFill>
                  <a:srgbClr val="000000"/>
                </a:solidFill>
              </a:rPr>
              <a:t>and</a:t>
            </a:r>
            <a:r>
              <a:rPr lang="en-US" sz="2000" b="1" dirty="0">
                <a:solidFill>
                  <a:srgbClr val="000000"/>
                </a:solidFill>
              </a:rPr>
              <a:t> wetting </a:t>
            </a:r>
            <a:r>
              <a:rPr lang="en-US" sz="2000" b="1" dirty="0" smtClean="0">
                <a:solidFill>
                  <a:srgbClr val="000000"/>
                </a:solidFill>
              </a:rPr>
              <a:t>cycles</a:t>
            </a:r>
          </a:p>
          <a:p>
            <a:pPr>
              <a:lnSpc>
                <a:spcPts val="2801"/>
              </a:lnSpc>
              <a:spcBef>
                <a:spcPts val="499"/>
              </a:spcBef>
              <a:tabLst>
                <a:tab pos="0" algn="l"/>
              </a:tabLst>
            </a:pPr>
            <a:r>
              <a:rPr lang="de-DE" sz="2000" dirty="0" smtClean="0">
                <a:solidFill>
                  <a:srgbClr val="000000"/>
                </a:solidFill>
              </a:rPr>
              <a:t>→ </a:t>
            </a:r>
            <a:r>
              <a:rPr lang="de-DE" sz="2000" dirty="0" err="1" smtClean="0">
                <a:solidFill>
                  <a:srgbClr val="000000"/>
                </a:solidFill>
              </a:rPr>
              <a:t>Wet</a:t>
            </a:r>
            <a:r>
              <a:rPr lang="de-DE" sz="2000" dirty="0" smtClean="0">
                <a:solidFill>
                  <a:srgbClr val="000000"/>
                </a:solidFill>
              </a:rPr>
              <a:t> </a:t>
            </a:r>
            <a:r>
              <a:rPr lang="de-DE" sz="2000" dirty="0" err="1" smtClean="0">
                <a:solidFill>
                  <a:srgbClr val="000000"/>
                </a:solidFill>
              </a:rPr>
              <a:t>and</a:t>
            </a:r>
            <a:r>
              <a:rPr lang="de-DE" sz="2000" dirty="0" smtClean="0">
                <a:solidFill>
                  <a:srgbClr val="000000"/>
                </a:solidFill>
              </a:rPr>
              <a:t> dry </a:t>
            </a:r>
            <a:r>
              <a:rPr lang="de-DE" sz="2000" dirty="0" err="1" smtClean="0">
                <a:solidFill>
                  <a:srgbClr val="000000"/>
                </a:solidFill>
              </a:rPr>
              <a:t>phases</a:t>
            </a:r>
            <a:r>
              <a:rPr lang="de-DE" sz="2000" dirty="0" smtClean="0">
                <a:solidFill>
                  <a:srgbClr val="000000"/>
                </a:solidFill>
              </a:rPr>
              <a:t> </a:t>
            </a:r>
            <a:r>
              <a:rPr lang="de-DE" sz="2000" dirty="0">
                <a:solidFill>
                  <a:srgbClr val="000000"/>
                </a:solidFill>
              </a:rPr>
              <a:t>are </a:t>
            </a:r>
            <a:r>
              <a:rPr lang="de-DE" sz="2000" b="1" dirty="0">
                <a:solidFill>
                  <a:srgbClr val="000000"/>
                </a:solidFill>
              </a:rPr>
              <a:t>autocorrelated across years</a:t>
            </a:r>
            <a:r>
              <a:rPr lang="de-DE" sz="2000" dirty="0">
                <a:solidFill>
                  <a:srgbClr val="000000"/>
                </a:solidFill>
              </a:rPr>
              <a:t>; </a:t>
            </a:r>
            <a:r>
              <a:rPr lang="de-DE" sz="2000" dirty="0" smtClean="0">
                <a:solidFill>
                  <a:srgbClr val="000000"/>
                </a:solidFill>
              </a:rPr>
              <a:t/>
            </a:r>
            <a:br>
              <a:rPr lang="de-DE" sz="2000" dirty="0" smtClean="0">
                <a:solidFill>
                  <a:srgbClr val="000000"/>
                </a:solidFill>
              </a:rPr>
            </a:br>
            <a:r>
              <a:rPr lang="de-DE" sz="2000" dirty="0" err="1" smtClean="0">
                <a:solidFill>
                  <a:srgbClr val="000000"/>
                </a:solidFill>
              </a:rPr>
              <a:t>phase</a:t>
            </a:r>
            <a:r>
              <a:rPr lang="de-DE" sz="2000" dirty="0" smtClean="0">
                <a:solidFill>
                  <a:srgbClr val="000000"/>
                </a:solidFill>
              </a:rPr>
              <a:t> </a:t>
            </a:r>
            <a:r>
              <a:rPr lang="de-DE" sz="2000" dirty="0" err="1" smtClean="0">
                <a:solidFill>
                  <a:srgbClr val="000000"/>
                </a:solidFill>
              </a:rPr>
              <a:t>extents</a:t>
            </a:r>
            <a:r>
              <a:rPr lang="de-DE" sz="2000" dirty="0" smtClean="0">
                <a:solidFill>
                  <a:srgbClr val="000000"/>
                </a:solidFill>
              </a:rPr>
              <a:t> </a:t>
            </a:r>
            <a:r>
              <a:rPr lang="de-DE" sz="2000" dirty="0" err="1">
                <a:solidFill>
                  <a:srgbClr val="000000"/>
                </a:solidFill>
              </a:rPr>
              <a:t>are</a:t>
            </a:r>
            <a:r>
              <a:rPr lang="de-DE" sz="2000" dirty="0">
                <a:solidFill>
                  <a:srgbClr val="000000"/>
                </a:solidFill>
              </a:rPr>
              <a:t> </a:t>
            </a:r>
            <a:r>
              <a:rPr lang="de-DE" sz="2000" dirty="0" err="1" smtClean="0">
                <a:solidFill>
                  <a:srgbClr val="000000"/>
                </a:solidFill>
              </a:rPr>
              <a:t>species-specific</a:t>
            </a:r>
            <a:endParaRPr lang="de-DE" sz="2000" dirty="0" smtClean="0">
              <a:solidFill>
                <a:srgbClr val="000000"/>
              </a:solidFill>
            </a:endParaRPr>
          </a:p>
          <a:p>
            <a:pPr>
              <a:lnSpc>
                <a:spcPts val="2801"/>
              </a:lnSpc>
              <a:spcBef>
                <a:spcPts val="499"/>
              </a:spcBef>
              <a:tabLst>
                <a:tab pos="0" algn="l"/>
              </a:tabLst>
            </a:pPr>
            <a:endParaRPr lang="de-DE" sz="2000" dirty="0" smtClean="0">
              <a:solidFill>
                <a:srgbClr val="000000"/>
              </a:solidFill>
            </a:endParaRPr>
          </a:p>
          <a:p>
            <a:pPr>
              <a:lnSpc>
                <a:spcPts val="2801"/>
              </a:lnSpc>
              <a:spcBef>
                <a:spcPts val="499"/>
              </a:spcBef>
              <a:tabLst>
                <a:tab pos="0" algn="l"/>
              </a:tabLst>
            </a:pPr>
            <a:endParaRPr lang="de-DE" sz="1800" b="1" u="none" strike="noStrike" dirty="0">
              <a:solidFill>
                <a:srgbClr val="000000"/>
              </a:solidFill>
              <a:effectLst/>
              <a:uFillTx/>
              <a:latin typeface="Calibri"/>
            </a:endParaRPr>
          </a:p>
        </p:txBody>
      </p:sp>
      <p:graphicFrame>
        <p:nvGraphicFramePr>
          <p:cNvPr id="11" name="Diagram 1">
            <a:extLst>
              <a:ext uri="{FF2B5EF4-FFF2-40B4-BE49-F238E27FC236}">
                <a16:creationId xmlns:a16="http://schemas.microsoft.com/office/drawing/2014/main" id="{5AEA032C-3A5A-42E0-ADE2-A12E076A05B2}"/>
              </a:ext>
            </a:extLst>
          </p:cNvPr>
          <p:cNvGraphicFramePr/>
          <p:nvPr>
            <p:extLst>
              <p:ext uri="{D42A27DB-BD31-4B8C-83A1-F6EECF244321}">
                <p14:modId xmlns:p14="http://schemas.microsoft.com/office/powerpoint/2010/main" val="2187860634"/>
              </p:ext>
            </p:extLst>
          </p:nvPr>
        </p:nvGraphicFramePr>
        <p:xfrm>
          <a:off x="442800" y="6099890"/>
          <a:ext cx="11412000" cy="216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Grafik 9"/>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390301" y="6359848"/>
            <a:ext cx="1180997" cy="383583"/>
          </a:xfrm>
          <a:prstGeom prst="rect">
            <a:avLst/>
          </a:prstGeom>
        </p:spPr>
      </p:pic>
      <p:sp>
        <p:nvSpPr>
          <p:cNvPr id="12" name="Interaktive Schaltfläche: Start 11">
            <a:hlinkClick r:id="rId10" action="ppaction://hlinksldjump" highlightClick="1"/>
          </p:cNvPr>
          <p:cNvSpPr/>
          <p:nvPr/>
        </p:nvSpPr>
        <p:spPr>
          <a:xfrm>
            <a:off x="11337410" y="5528820"/>
            <a:ext cx="532219" cy="527112"/>
          </a:xfrm>
          <a:prstGeom prst="actionButtonHom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8203033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PlaceHolder 1"/>
          <p:cNvSpPr>
            <a:spLocks noGrp="1"/>
          </p:cNvSpPr>
          <p:nvPr>
            <p:ph type="title"/>
          </p:nvPr>
        </p:nvSpPr>
        <p:spPr>
          <a:xfrm>
            <a:off x="442800" y="88560"/>
            <a:ext cx="9852120" cy="1008000"/>
          </a:xfrm>
          <a:prstGeom prst="rect">
            <a:avLst/>
          </a:prstGeom>
          <a:noFill/>
          <a:ln w="0">
            <a:noFill/>
          </a:ln>
        </p:spPr>
        <p:txBody>
          <a:bodyPr lIns="0" tIns="0" rIns="0" bIns="0" anchor="ctr">
            <a:noAutofit/>
          </a:bodyPr>
          <a:lstStyle/>
          <a:p>
            <a:r>
              <a:rPr lang="en-GB" dirty="0"/>
              <a:t>Spatio-temporal soil moisture dynamics in forests</a:t>
            </a:r>
            <a:endParaRPr lang="en-US" sz="3200" b="1" u="none" strike="noStrike" dirty="0">
              <a:solidFill>
                <a:schemeClr val="accent1"/>
              </a:solidFill>
              <a:effectLst/>
              <a:uFillTx/>
              <a:latin typeface="Arial"/>
            </a:endParaRPr>
          </a:p>
        </p:txBody>
      </p:sp>
      <p:sp>
        <p:nvSpPr>
          <p:cNvPr id="5" name="PlaceHolder 4"/>
          <p:cNvSpPr>
            <a:spLocks noGrp="1"/>
          </p:cNvSpPr>
          <p:nvPr>
            <p:ph type="ftr" idx="10"/>
          </p:nvPr>
        </p:nvSpPr>
        <p:spPr>
          <a:xfrm>
            <a:off x="2980800" y="6462000"/>
            <a:ext cx="6263280" cy="179280"/>
          </a:xfrm>
        </p:spPr>
        <p:txBody>
          <a:bodyPr/>
          <a:lstStyle/>
          <a:p>
            <a:r>
              <a:rPr lang="de-DE"/>
              <a:t>Dedden et al. | EGU 2026 – HS2.4.1 | 7. May 2026</a:t>
            </a:r>
            <a:endParaRPr dirty="0"/>
          </a:p>
        </p:txBody>
      </p:sp>
      <p:sp>
        <p:nvSpPr>
          <p:cNvPr id="6" name="PlaceHolder 5"/>
          <p:cNvSpPr>
            <a:spLocks noGrp="1"/>
          </p:cNvSpPr>
          <p:nvPr>
            <p:ph type="sldNum" idx="11"/>
          </p:nvPr>
        </p:nvSpPr>
        <p:spPr/>
        <p:txBody>
          <a:bodyPr/>
          <a:lstStyle/>
          <a:p>
            <a:fld id="{7E2E0558-2556-4EAB-8F0D-4F2D012DAD4B}" type="slidenum">
              <a:t>3</a:t>
            </a:fld>
            <a:endParaRPr/>
          </a:p>
        </p:txBody>
      </p:sp>
      <p:pic>
        <p:nvPicPr>
          <p:cNvPr id="11" name="Picture 15">
            <a:extLst>
              <a:ext uri="{FF2B5EF4-FFF2-40B4-BE49-F238E27FC236}">
                <a16:creationId xmlns:a16="http://schemas.microsoft.com/office/drawing/2014/main" id="{6CE3CFD1-FA9E-40CB-B276-A6EB9C38AAC2}"/>
              </a:ext>
            </a:extLst>
          </p:cNvPr>
          <p:cNvPicPr>
            <a:picLocks noChangeAspect="1"/>
          </p:cNvPicPr>
          <p:nvPr/>
        </p:nvPicPr>
        <p:blipFill>
          <a:blip r:embed="rId3"/>
          <a:stretch/>
        </p:blipFill>
        <p:spPr>
          <a:xfrm>
            <a:off x="442800" y="1331496"/>
            <a:ext cx="6565178" cy="5045789"/>
          </a:xfrm>
          <a:prstGeom prst="rect">
            <a:avLst/>
          </a:prstGeom>
          <a:noFill/>
          <a:ln w="0">
            <a:noFill/>
          </a:ln>
        </p:spPr>
      </p:pic>
      <p:sp>
        <p:nvSpPr>
          <p:cNvPr id="27" name="Rectangle 26">
            <a:extLst>
              <a:ext uri="{FF2B5EF4-FFF2-40B4-BE49-F238E27FC236}">
                <a16:creationId xmlns:a16="http://schemas.microsoft.com/office/drawing/2014/main" id="{4A660952-A527-40ED-B1BB-970F0480FB9C}"/>
              </a:ext>
            </a:extLst>
          </p:cNvPr>
          <p:cNvSpPr/>
          <p:nvPr/>
        </p:nvSpPr>
        <p:spPr>
          <a:xfrm>
            <a:off x="7533588" y="4605477"/>
            <a:ext cx="4180183" cy="451406"/>
          </a:xfrm>
          <a:prstGeom prst="rect">
            <a:avLst/>
          </a:prstGeom>
        </p:spPr>
        <p:txBody>
          <a:bodyPr wrap="square">
            <a:spAutoFit/>
          </a:bodyPr>
          <a:lstStyle/>
          <a:p>
            <a:pPr>
              <a:lnSpc>
                <a:spcPts val="2800"/>
              </a:lnSpc>
              <a:spcBef>
                <a:spcPts val="500"/>
              </a:spcBef>
            </a:pPr>
            <a:r>
              <a:rPr lang="de-DE" sz="2400" dirty="0">
                <a:solidFill>
                  <a:schemeClr val="tx2"/>
                </a:solidFill>
              </a:rPr>
              <a:t>Find us at PICO spot </a:t>
            </a:r>
            <a:r>
              <a:rPr lang="de-DE" sz="2400" b="1" dirty="0"/>
              <a:t>A.8</a:t>
            </a:r>
            <a:r>
              <a:rPr lang="de-DE" sz="2400" dirty="0"/>
              <a:t>!</a:t>
            </a:r>
          </a:p>
        </p:txBody>
      </p:sp>
      <p:sp>
        <p:nvSpPr>
          <p:cNvPr id="28" name="PlaceHolder 3">
            <a:extLst>
              <a:ext uri="{FF2B5EF4-FFF2-40B4-BE49-F238E27FC236}">
                <a16:creationId xmlns:a16="http://schemas.microsoft.com/office/drawing/2014/main" id="{0745930F-D80D-4A6D-832B-2316CF2B265F}"/>
              </a:ext>
            </a:extLst>
          </p:cNvPr>
          <p:cNvSpPr txBox="1">
            <a:spLocks/>
          </p:cNvSpPr>
          <p:nvPr/>
        </p:nvSpPr>
        <p:spPr>
          <a:xfrm>
            <a:off x="7192289" y="1415299"/>
            <a:ext cx="4231591" cy="2329583"/>
          </a:xfrm>
          <a:prstGeom prst="rect">
            <a:avLst/>
          </a:prstGeom>
          <a:noFill/>
          <a:ln w="0">
            <a:noFill/>
          </a:ln>
        </p:spPr>
        <p:txBody>
          <a:bodyPr lIns="0" tIns="0" rIns="0" bIns="0" anchor="t">
            <a:noAutofit/>
          </a:bodyPr>
          <a:lstStyle>
            <a:lvl1pPr indent="0" algn="l" defTabSz="914400" rtl="0" eaLnBrk="1" latinLnBrk="0" hangingPunct="1">
              <a:lnSpc>
                <a:spcPts val="3200"/>
              </a:lnSpc>
              <a:spcBef>
                <a:spcPct val="0"/>
              </a:spcBef>
              <a:buNone/>
              <a:tabLst>
                <a:tab pos="0" algn="l"/>
              </a:tabLst>
              <a:defRPr lang="en-US" sz="3200" b="1" u="none" strike="noStrike" kern="1200">
                <a:solidFill>
                  <a:schemeClr val="accent1"/>
                </a:solidFill>
                <a:effectLst/>
                <a:uFillTx/>
                <a:latin typeface="Arial"/>
                <a:ea typeface="+mj-ea"/>
                <a:cs typeface="+mj-cs"/>
              </a:defRPr>
            </a:lvl1pPr>
          </a:lstStyle>
          <a:p>
            <a:pPr marL="285750" indent="-285750">
              <a:lnSpc>
                <a:spcPts val="2801"/>
              </a:lnSpc>
              <a:spcBef>
                <a:spcPts val="499"/>
              </a:spcBef>
              <a:buFont typeface="Arial" panose="020B0604020202020204" pitchFamily="34" charset="0"/>
              <a:buChar char="•"/>
            </a:pPr>
            <a:r>
              <a:rPr lang="de-DE" sz="2400" dirty="0" err="1">
                <a:solidFill>
                  <a:schemeClr val="tx2"/>
                </a:solidFill>
              </a:rPr>
              <a:t>Soil</a:t>
            </a:r>
            <a:r>
              <a:rPr lang="de-DE" sz="2400" dirty="0">
                <a:solidFill>
                  <a:schemeClr val="tx2"/>
                </a:solidFill>
              </a:rPr>
              <a:t> </a:t>
            </a:r>
            <a:r>
              <a:rPr lang="de-DE" sz="2400" dirty="0" err="1">
                <a:solidFill>
                  <a:schemeClr val="tx2"/>
                </a:solidFill>
              </a:rPr>
              <a:t>moisture</a:t>
            </a:r>
            <a:r>
              <a:rPr lang="de-DE" sz="2400" dirty="0">
                <a:solidFill>
                  <a:schemeClr val="tx2"/>
                </a:solidFill>
              </a:rPr>
              <a:t> </a:t>
            </a:r>
            <a:r>
              <a:rPr lang="de-DE" sz="2400" dirty="0" err="1">
                <a:solidFill>
                  <a:schemeClr val="tx2"/>
                </a:solidFill>
              </a:rPr>
              <a:t>network</a:t>
            </a:r>
            <a:r>
              <a:rPr lang="de-DE" sz="2400" b="0" dirty="0">
                <a:solidFill>
                  <a:schemeClr val="tx2"/>
                </a:solidFill>
              </a:rPr>
              <a:t> at </a:t>
            </a:r>
            <a:r>
              <a:rPr lang="de-DE" sz="2400" b="0" dirty="0" err="1">
                <a:solidFill>
                  <a:schemeClr val="tx2"/>
                </a:solidFill>
              </a:rPr>
              <a:t>four</a:t>
            </a:r>
            <a:r>
              <a:rPr lang="de-DE" sz="2400" b="0" dirty="0">
                <a:solidFill>
                  <a:schemeClr val="tx2"/>
                </a:solidFill>
              </a:rPr>
              <a:t> </a:t>
            </a:r>
            <a:r>
              <a:rPr lang="de-DE" sz="2400" b="0" dirty="0" err="1">
                <a:solidFill>
                  <a:schemeClr val="tx2"/>
                </a:solidFill>
              </a:rPr>
              <a:t>forest</a:t>
            </a:r>
            <a:r>
              <a:rPr lang="de-DE" sz="2400" b="0" dirty="0">
                <a:solidFill>
                  <a:schemeClr val="tx2"/>
                </a:solidFill>
              </a:rPr>
              <a:t> </a:t>
            </a:r>
            <a:r>
              <a:rPr lang="de-DE" sz="2400" b="0" dirty="0" err="1" smtClean="0">
                <a:solidFill>
                  <a:schemeClr val="tx2"/>
                </a:solidFill>
              </a:rPr>
              <a:t>stands</a:t>
            </a:r>
            <a:endParaRPr lang="en-US" sz="2400" dirty="0" smtClean="0">
              <a:solidFill>
                <a:srgbClr val="000000"/>
              </a:solidFill>
            </a:endParaRPr>
          </a:p>
          <a:p>
            <a:pPr marL="285750" indent="-285750">
              <a:lnSpc>
                <a:spcPts val="2801"/>
              </a:lnSpc>
              <a:spcBef>
                <a:spcPts val="499"/>
              </a:spcBef>
              <a:buFont typeface="Arial" panose="020B0604020202020204" pitchFamily="34" charset="0"/>
              <a:buChar char="•"/>
            </a:pPr>
            <a:r>
              <a:rPr lang="en-US" sz="2400" dirty="0" smtClean="0">
                <a:solidFill>
                  <a:srgbClr val="000000"/>
                </a:solidFill>
              </a:rPr>
              <a:t>400 </a:t>
            </a:r>
            <a:r>
              <a:rPr lang="en-US" sz="2400" dirty="0">
                <a:solidFill>
                  <a:srgbClr val="000000"/>
                </a:solidFill>
              </a:rPr>
              <a:t>sensors </a:t>
            </a:r>
            <a:r>
              <a:rPr lang="en-US" sz="2400" b="0" dirty="0">
                <a:solidFill>
                  <a:srgbClr val="000000"/>
                </a:solidFill>
              </a:rPr>
              <a:t>in a</a:t>
            </a:r>
            <a:r>
              <a:rPr lang="en-US" sz="2400" dirty="0">
                <a:solidFill>
                  <a:srgbClr val="000000"/>
                </a:solidFill>
              </a:rPr>
              <a:t> tree-centered</a:t>
            </a:r>
            <a:r>
              <a:rPr lang="en-US" sz="2400" b="0" dirty="0">
                <a:solidFill>
                  <a:srgbClr val="000000"/>
                </a:solidFill>
              </a:rPr>
              <a:t> monitoring </a:t>
            </a:r>
            <a:r>
              <a:rPr lang="en-US" sz="2400" b="0" dirty="0" smtClean="0">
                <a:solidFill>
                  <a:srgbClr val="000000"/>
                </a:solidFill>
              </a:rPr>
              <a:t/>
            </a:r>
            <a:br>
              <a:rPr lang="en-US" sz="2400" b="0" dirty="0" smtClean="0">
                <a:solidFill>
                  <a:srgbClr val="000000"/>
                </a:solidFill>
              </a:rPr>
            </a:br>
            <a:r>
              <a:rPr lang="en-US" sz="2400" b="0" dirty="0" smtClean="0">
                <a:solidFill>
                  <a:srgbClr val="000000"/>
                </a:solidFill>
              </a:rPr>
              <a:t>network </a:t>
            </a:r>
            <a:r>
              <a:rPr lang="en-US" sz="2400" b="0" dirty="0">
                <a:solidFill>
                  <a:srgbClr val="000000"/>
                </a:solidFill>
              </a:rPr>
              <a:t>design</a:t>
            </a:r>
          </a:p>
          <a:p>
            <a:pPr marL="285750" indent="-285750">
              <a:lnSpc>
                <a:spcPts val="2801"/>
              </a:lnSpc>
              <a:spcBef>
                <a:spcPts val="499"/>
              </a:spcBef>
              <a:buFont typeface="Arial" panose="020B0604020202020204" pitchFamily="34" charset="0"/>
              <a:buChar char="•"/>
            </a:pPr>
            <a:r>
              <a:rPr lang="en-US" sz="2400" dirty="0">
                <a:solidFill>
                  <a:srgbClr val="000000"/>
                </a:solidFill>
              </a:rPr>
              <a:t>2.5 years </a:t>
            </a:r>
            <a:r>
              <a:rPr lang="en-US" sz="2400" b="0" dirty="0">
                <a:solidFill>
                  <a:srgbClr val="000000"/>
                </a:solidFill>
              </a:rPr>
              <a:t>of high resolution, continuous </a:t>
            </a:r>
            <a:r>
              <a:rPr lang="en-US" sz="2400" dirty="0">
                <a:solidFill>
                  <a:srgbClr val="000000"/>
                </a:solidFill>
              </a:rPr>
              <a:t>soil moisture data</a:t>
            </a:r>
          </a:p>
        </p:txBody>
      </p:sp>
      <p:grpSp>
        <p:nvGrpSpPr>
          <p:cNvPr id="13" name="Group 12">
            <a:extLst>
              <a:ext uri="{FF2B5EF4-FFF2-40B4-BE49-F238E27FC236}">
                <a16:creationId xmlns:a16="http://schemas.microsoft.com/office/drawing/2014/main" id="{16AB36C8-4244-4107-A961-E2E77E393830}"/>
              </a:ext>
            </a:extLst>
          </p:cNvPr>
          <p:cNvGrpSpPr/>
          <p:nvPr/>
        </p:nvGrpSpPr>
        <p:grpSpPr>
          <a:xfrm>
            <a:off x="2711104" y="2730832"/>
            <a:ext cx="2498866" cy="2413129"/>
            <a:chOff x="2711104" y="2730832"/>
            <a:chExt cx="2498866" cy="2413129"/>
          </a:xfrm>
        </p:grpSpPr>
        <p:pic>
          <p:nvPicPr>
            <p:cNvPr id="18" name="Picture 17">
              <a:extLst>
                <a:ext uri="{FF2B5EF4-FFF2-40B4-BE49-F238E27FC236}">
                  <a16:creationId xmlns:a16="http://schemas.microsoft.com/office/drawing/2014/main" id="{9A16C6C9-F021-4F07-9A26-B37575DAF3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950508" y="4740108"/>
              <a:ext cx="259462" cy="403853"/>
            </a:xfrm>
            <a:prstGeom prst="rect">
              <a:avLst/>
            </a:prstGeom>
          </p:spPr>
        </p:pic>
        <p:pic>
          <p:nvPicPr>
            <p:cNvPr id="19" name="Picture 18">
              <a:extLst>
                <a:ext uri="{FF2B5EF4-FFF2-40B4-BE49-F238E27FC236}">
                  <a16:creationId xmlns:a16="http://schemas.microsoft.com/office/drawing/2014/main" id="{A097CDFA-4521-4FFD-9429-DEFE2738EE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711104" y="4743981"/>
              <a:ext cx="269696" cy="399980"/>
            </a:xfrm>
            <a:prstGeom prst="rect">
              <a:avLst/>
            </a:prstGeom>
          </p:spPr>
        </p:pic>
        <p:pic>
          <p:nvPicPr>
            <p:cNvPr id="20" name="Picture 19">
              <a:extLst>
                <a:ext uri="{FF2B5EF4-FFF2-40B4-BE49-F238E27FC236}">
                  <a16:creationId xmlns:a16="http://schemas.microsoft.com/office/drawing/2014/main" id="{21FECA80-DB10-4DF8-8A8C-4D1D877415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950508" y="2730832"/>
              <a:ext cx="259462" cy="403853"/>
            </a:xfrm>
            <a:prstGeom prst="rect">
              <a:avLst/>
            </a:prstGeom>
          </p:spPr>
        </p:pic>
        <p:pic>
          <p:nvPicPr>
            <p:cNvPr id="21" name="Picture 20">
              <a:extLst>
                <a:ext uri="{FF2B5EF4-FFF2-40B4-BE49-F238E27FC236}">
                  <a16:creationId xmlns:a16="http://schemas.microsoft.com/office/drawing/2014/main" id="{54F3EB5E-E5C3-4605-B825-6705E28FC1C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711104" y="2730832"/>
              <a:ext cx="368724" cy="437600"/>
            </a:xfrm>
            <a:prstGeom prst="rect">
              <a:avLst/>
            </a:prstGeom>
          </p:spPr>
        </p:pic>
      </p:grpSp>
      <p:pic>
        <p:nvPicPr>
          <p:cNvPr id="17" name="Grafik 16"/>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390301" y="6359848"/>
            <a:ext cx="1180997" cy="383583"/>
          </a:xfrm>
          <a:prstGeom prst="rect">
            <a:avLst/>
          </a:prstGeom>
        </p:spPr>
      </p:pic>
    </p:spTree>
    <p:extLst>
      <p:ext uri="{BB962C8B-B14F-4D97-AF65-F5344CB8AC3E}">
        <p14:creationId xmlns:p14="http://schemas.microsoft.com/office/powerpoint/2010/main" val="3935126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PlaceHolder 1"/>
          <p:cNvSpPr>
            <a:spLocks noGrp="1"/>
          </p:cNvSpPr>
          <p:nvPr>
            <p:ph type="title"/>
          </p:nvPr>
        </p:nvSpPr>
        <p:spPr>
          <a:xfrm>
            <a:off x="442800" y="88560"/>
            <a:ext cx="9852120" cy="1008000"/>
          </a:xfrm>
          <a:prstGeom prst="rect">
            <a:avLst/>
          </a:prstGeom>
          <a:noFill/>
          <a:ln w="0">
            <a:noFill/>
          </a:ln>
        </p:spPr>
        <p:txBody>
          <a:bodyPr lIns="0" tIns="0" rIns="0" bIns="0" anchor="ctr">
            <a:noAutofit/>
          </a:bodyPr>
          <a:lstStyle/>
          <a:p>
            <a:pPr indent="0" algn="l" defTabSz="914400">
              <a:lnSpc>
                <a:spcPts val="3200"/>
              </a:lnSpc>
              <a:buNone/>
              <a:tabLst>
                <a:tab pos="0" algn="l"/>
              </a:tabLst>
            </a:pPr>
            <a:r>
              <a:rPr lang="en-GB" sz="3200" b="1" u="none" strike="noStrike" dirty="0">
                <a:solidFill>
                  <a:schemeClr val="accent1"/>
                </a:solidFill>
                <a:effectLst/>
                <a:uFillTx/>
                <a:latin typeface="Arial"/>
              </a:rPr>
              <a:t>Conclusion</a:t>
            </a:r>
            <a:endParaRPr lang="en-US" sz="3200" b="1" u="none" strike="noStrike" dirty="0">
              <a:solidFill>
                <a:schemeClr val="accent1"/>
              </a:solidFill>
              <a:effectLst/>
              <a:uFillTx/>
              <a:latin typeface="Arial"/>
            </a:endParaRPr>
          </a:p>
        </p:txBody>
      </p:sp>
      <p:sp>
        <p:nvSpPr>
          <p:cNvPr id="262" name="PlaceHolder 3"/>
          <p:cNvSpPr>
            <a:spLocks noGrp="1"/>
          </p:cNvSpPr>
          <p:nvPr>
            <p:ph/>
          </p:nvPr>
        </p:nvSpPr>
        <p:spPr>
          <a:xfrm>
            <a:off x="442800" y="1260820"/>
            <a:ext cx="10981080" cy="2813875"/>
          </a:xfrm>
          <a:prstGeom prst="rect">
            <a:avLst/>
          </a:prstGeom>
          <a:noFill/>
          <a:ln w="0">
            <a:noFill/>
          </a:ln>
        </p:spPr>
        <p:txBody>
          <a:bodyPr lIns="0" tIns="0" rIns="0" bIns="0" anchor="t">
            <a:noAutofit/>
          </a:bodyPr>
          <a:lstStyle/>
          <a:p>
            <a:pPr marL="216000" indent="-216000">
              <a:lnSpc>
                <a:spcPts val="2801"/>
              </a:lnSpc>
              <a:spcBef>
                <a:spcPts val="499"/>
              </a:spcBef>
              <a:buClr>
                <a:srgbClr val="000000"/>
              </a:buClr>
              <a:buFont typeface="Arial"/>
              <a:buChar char="•"/>
            </a:pPr>
            <a:r>
              <a:rPr lang="en-US" sz="2000" b="0" dirty="0">
                <a:solidFill>
                  <a:srgbClr val="000000"/>
                </a:solidFill>
              </a:rPr>
              <a:t>Topsoil moisture shows </a:t>
            </a:r>
            <a:r>
              <a:rPr lang="en-US" sz="2000" dirty="0">
                <a:solidFill>
                  <a:srgbClr val="000000"/>
                </a:solidFill>
              </a:rPr>
              <a:t>marked spatial variability</a:t>
            </a:r>
            <a:r>
              <a:rPr lang="en-US" sz="2000" b="0" dirty="0">
                <a:solidFill>
                  <a:srgbClr val="000000"/>
                </a:solidFill>
              </a:rPr>
              <a:t>; highest at moderate average </a:t>
            </a:r>
            <a:r>
              <a:rPr lang="en-US" sz="2000" b="0" dirty="0" smtClean="0">
                <a:solidFill>
                  <a:srgbClr val="000000"/>
                </a:solidFill>
              </a:rPr>
              <a:t/>
            </a:r>
            <a:br>
              <a:rPr lang="en-US" sz="2000" b="0" dirty="0" smtClean="0">
                <a:solidFill>
                  <a:srgbClr val="000000"/>
                </a:solidFill>
              </a:rPr>
            </a:br>
            <a:r>
              <a:rPr lang="en-US" sz="2000" b="0" dirty="0" smtClean="0">
                <a:solidFill>
                  <a:srgbClr val="000000"/>
                </a:solidFill>
              </a:rPr>
              <a:t>soil </a:t>
            </a:r>
            <a:r>
              <a:rPr lang="en-US" sz="2000" b="0" dirty="0">
                <a:solidFill>
                  <a:srgbClr val="000000"/>
                </a:solidFill>
              </a:rPr>
              <a:t>moisture </a:t>
            </a:r>
            <a:r>
              <a:rPr lang="en-US" sz="2000" b="0" dirty="0" smtClean="0">
                <a:solidFill>
                  <a:srgbClr val="000000"/>
                </a:solidFill>
              </a:rPr>
              <a:t>levels </a:t>
            </a:r>
            <a:r>
              <a:rPr lang="en-US" sz="2000" b="0" dirty="0">
                <a:solidFill>
                  <a:srgbClr val="000000"/>
                </a:solidFill>
              </a:rPr>
              <a:t>(15–25% VWC)</a:t>
            </a:r>
          </a:p>
          <a:p>
            <a:pPr marL="216000" indent="-216000">
              <a:lnSpc>
                <a:spcPts val="2801"/>
              </a:lnSpc>
              <a:spcBef>
                <a:spcPts val="499"/>
              </a:spcBef>
              <a:buClr>
                <a:srgbClr val="000000"/>
              </a:buClr>
              <a:buFont typeface="Arial"/>
              <a:buChar char="•"/>
            </a:pPr>
            <a:r>
              <a:rPr lang="en-US" sz="2000" b="0" dirty="0">
                <a:solidFill>
                  <a:srgbClr val="000000"/>
                </a:solidFill>
              </a:rPr>
              <a:t>L</a:t>
            </a:r>
            <a:r>
              <a:rPr lang="en-US" sz="2000" b="0" dirty="0" smtClean="0">
                <a:solidFill>
                  <a:srgbClr val="000000"/>
                </a:solidFill>
              </a:rPr>
              <a:t>ocations within plots range </a:t>
            </a:r>
            <a:r>
              <a:rPr lang="en-US" sz="2000" b="0" dirty="0">
                <a:solidFill>
                  <a:srgbClr val="000000"/>
                </a:solidFill>
              </a:rPr>
              <a:t>from </a:t>
            </a:r>
            <a:r>
              <a:rPr lang="en-US" sz="2000" dirty="0">
                <a:solidFill>
                  <a:srgbClr val="000000"/>
                </a:solidFill>
              </a:rPr>
              <a:t>persistently wetter </a:t>
            </a:r>
            <a:r>
              <a:rPr lang="en-US" sz="2000" b="0" dirty="0">
                <a:solidFill>
                  <a:srgbClr val="000000"/>
                </a:solidFill>
              </a:rPr>
              <a:t>to</a:t>
            </a:r>
            <a:r>
              <a:rPr lang="en-US" sz="2000" dirty="0">
                <a:solidFill>
                  <a:srgbClr val="000000"/>
                </a:solidFill>
              </a:rPr>
              <a:t> drier </a:t>
            </a:r>
            <a:r>
              <a:rPr lang="en-US" sz="2000" b="0" dirty="0" smtClean="0">
                <a:solidFill>
                  <a:srgbClr val="000000"/>
                </a:solidFill>
              </a:rPr>
              <a:t>(-</a:t>
            </a:r>
            <a:r>
              <a:rPr lang="en-US" sz="2000" b="0" dirty="0">
                <a:solidFill>
                  <a:srgbClr val="000000"/>
                </a:solidFill>
              </a:rPr>
              <a:t>75%</a:t>
            </a:r>
            <a:r>
              <a:rPr lang="en-US" sz="2000" dirty="0">
                <a:solidFill>
                  <a:srgbClr val="000000"/>
                </a:solidFill>
              </a:rPr>
              <a:t> </a:t>
            </a:r>
            <a:r>
              <a:rPr lang="en-US" sz="2000" b="0" dirty="0">
                <a:solidFill>
                  <a:srgbClr val="000000"/>
                </a:solidFill>
              </a:rPr>
              <a:t>to</a:t>
            </a:r>
            <a:r>
              <a:rPr lang="en-US" sz="2000" dirty="0">
                <a:solidFill>
                  <a:srgbClr val="000000"/>
                </a:solidFill>
              </a:rPr>
              <a:t> </a:t>
            </a:r>
            <a:r>
              <a:rPr lang="en-US" sz="2000" b="0" dirty="0">
                <a:solidFill>
                  <a:srgbClr val="000000"/>
                </a:solidFill>
              </a:rPr>
              <a:t>+50%</a:t>
            </a:r>
            <a:r>
              <a:rPr lang="en-US" sz="2000" dirty="0">
                <a:solidFill>
                  <a:srgbClr val="000000"/>
                </a:solidFill>
              </a:rPr>
              <a:t> </a:t>
            </a:r>
            <a:r>
              <a:rPr lang="en-US" sz="2000" b="0" dirty="0">
                <a:solidFill>
                  <a:srgbClr val="000000"/>
                </a:solidFill>
              </a:rPr>
              <a:t>to spatial </a:t>
            </a:r>
            <a:r>
              <a:rPr lang="en-US" sz="2000" b="0" dirty="0" smtClean="0">
                <a:solidFill>
                  <a:srgbClr val="000000"/>
                </a:solidFill>
              </a:rPr>
              <a:t>mean) </a:t>
            </a:r>
            <a:br>
              <a:rPr lang="en-US" sz="2000" b="0" dirty="0" smtClean="0">
                <a:solidFill>
                  <a:srgbClr val="000000"/>
                </a:solidFill>
              </a:rPr>
            </a:br>
            <a:r>
              <a:rPr lang="en-US" sz="2000" b="0" dirty="0" smtClean="0">
                <a:solidFill>
                  <a:srgbClr val="000000"/>
                </a:solidFill>
              </a:rPr>
              <a:t>and </a:t>
            </a:r>
            <a:r>
              <a:rPr lang="en-US" sz="2000" dirty="0" smtClean="0">
                <a:solidFill>
                  <a:srgbClr val="000000"/>
                </a:solidFill>
              </a:rPr>
              <a:t>Beech</a:t>
            </a:r>
            <a:r>
              <a:rPr lang="en-US" sz="2000" b="0" dirty="0" smtClean="0">
                <a:solidFill>
                  <a:srgbClr val="000000"/>
                </a:solidFill>
              </a:rPr>
              <a:t> </a:t>
            </a:r>
            <a:r>
              <a:rPr lang="en-US" sz="2000" b="0" dirty="0">
                <a:solidFill>
                  <a:srgbClr val="000000"/>
                </a:solidFill>
              </a:rPr>
              <a:t>stand is </a:t>
            </a:r>
            <a:r>
              <a:rPr lang="en-US" sz="2000" dirty="0">
                <a:solidFill>
                  <a:srgbClr val="000000"/>
                </a:solidFill>
              </a:rPr>
              <a:t>spatially more homogenous </a:t>
            </a:r>
            <a:r>
              <a:rPr lang="en-US" sz="2000" dirty="0" smtClean="0">
                <a:solidFill>
                  <a:srgbClr val="000000"/>
                </a:solidFill>
              </a:rPr>
              <a:t>than </a:t>
            </a:r>
            <a:r>
              <a:rPr lang="en-US" sz="2000" dirty="0">
                <a:solidFill>
                  <a:srgbClr val="000000"/>
                </a:solidFill>
              </a:rPr>
              <a:t>conifer</a:t>
            </a:r>
            <a:r>
              <a:rPr lang="en-US" sz="2000" b="0" dirty="0">
                <a:solidFill>
                  <a:srgbClr val="000000"/>
                </a:solidFill>
              </a:rPr>
              <a:t> stands</a:t>
            </a:r>
          </a:p>
          <a:p>
            <a:pPr marL="216000" indent="-216000">
              <a:lnSpc>
                <a:spcPts val="2801"/>
              </a:lnSpc>
              <a:spcBef>
                <a:spcPts val="499"/>
              </a:spcBef>
              <a:buClr>
                <a:srgbClr val="000000"/>
              </a:buClr>
              <a:buFont typeface="Arial"/>
              <a:buChar char="•"/>
            </a:pPr>
            <a:r>
              <a:rPr lang="en-US" sz="2000" dirty="0">
                <a:solidFill>
                  <a:srgbClr val="000000"/>
                </a:solidFill>
              </a:rPr>
              <a:t>Seasonal differences </a:t>
            </a:r>
            <a:r>
              <a:rPr lang="en-US" sz="2000" b="0" dirty="0">
                <a:solidFill>
                  <a:srgbClr val="000000"/>
                </a:solidFill>
              </a:rPr>
              <a:t>in variability indicate </a:t>
            </a:r>
            <a:r>
              <a:rPr lang="en-US" sz="2000" dirty="0" smtClean="0">
                <a:solidFill>
                  <a:srgbClr val="000000"/>
                </a:solidFill>
              </a:rPr>
              <a:t>varying </a:t>
            </a:r>
            <a:r>
              <a:rPr lang="en-US" sz="2000" dirty="0">
                <a:solidFill>
                  <a:srgbClr val="000000"/>
                </a:solidFill>
              </a:rPr>
              <a:t>vegetation influence</a:t>
            </a:r>
            <a:endParaRPr lang="de-DE" sz="2000" b="0" dirty="0">
              <a:solidFill>
                <a:srgbClr val="000000"/>
              </a:solidFill>
            </a:endParaRPr>
          </a:p>
        </p:txBody>
      </p:sp>
      <p:sp>
        <p:nvSpPr>
          <p:cNvPr id="5" name="PlaceHolder 4"/>
          <p:cNvSpPr>
            <a:spLocks noGrp="1"/>
          </p:cNvSpPr>
          <p:nvPr>
            <p:ph type="ftr" idx="10"/>
          </p:nvPr>
        </p:nvSpPr>
        <p:spPr/>
        <p:txBody>
          <a:bodyPr/>
          <a:lstStyle/>
          <a:p>
            <a:r>
              <a:rPr lang="de-DE"/>
              <a:t>Dedden et al. | EGU 2026 – HS2.4.1 | 7. May 2026</a:t>
            </a:r>
            <a:endParaRPr dirty="0"/>
          </a:p>
        </p:txBody>
      </p:sp>
      <p:sp>
        <p:nvSpPr>
          <p:cNvPr id="6" name="PlaceHolder 5"/>
          <p:cNvSpPr>
            <a:spLocks noGrp="1"/>
          </p:cNvSpPr>
          <p:nvPr>
            <p:ph type="sldNum" idx="11"/>
          </p:nvPr>
        </p:nvSpPr>
        <p:spPr/>
        <p:txBody>
          <a:bodyPr/>
          <a:lstStyle/>
          <a:p>
            <a:fld id="{C78815DC-6ADC-44DD-BD66-CC3F681A9BDB}" type="slidenum">
              <a:t>30</a:t>
            </a:fld>
            <a:endParaRPr/>
          </a:p>
        </p:txBody>
      </p:sp>
      <p:pic>
        <p:nvPicPr>
          <p:cNvPr id="11" name="Picture 10">
            <a:extLst>
              <a:ext uri="{FF2B5EF4-FFF2-40B4-BE49-F238E27FC236}">
                <a16:creationId xmlns:a16="http://schemas.microsoft.com/office/drawing/2014/main" id="{B6BAE28E-2D58-42A9-A107-3C60B7111F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6789" y="3284538"/>
            <a:ext cx="2898423" cy="2576878"/>
          </a:xfrm>
          <a:prstGeom prst="rect">
            <a:avLst/>
          </a:prstGeom>
        </p:spPr>
      </p:pic>
      <p:graphicFrame>
        <p:nvGraphicFramePr>
          <p:cNvPr id="8" name="Diagram 1">
            <a:extLst>
              <a:ext uri="{FF2B5EF4-FFF2-40B4-BE49-F238E27FC236}">
                <a16:creationId xmlns:a16="http://schemas.microsoft.com/office/drawing/2014/main" id="{5AEA032C-3A5A-42E0-ADE2-A12E076A05B2}"/>
              </a:ext>
            </a:extLst>
          </p:cNvPr>
          <p:cNvGraphicFramePr/>
          <p:nvPr>
            <p:extLst>
              <p:ext uri="{D42A27DB-BD31-4B8C-83A1-F6EECF244321}">
                <p14:modId xmlns:p14="http://schemas.microsoft.com/office/powerpoint/2010/main" val="346735017"/>
              </p:ext>
            </p:extLst>
          </p:nvPr>
        </p:nvGraphicFramePr>
        <p:xfrm>
          <a:off x="442800" y="6099890"/>
          <a:ext cx="11412000" cy="21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Grafik 8"/>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390301" y="6359848"/>
            <a:ext cx="1180997" cy="383583"/>
          </a:xfrm>
          <a:prstGeom prst="rect">
            <a:avLst/>
          </a:prstGeom>
        </p:spPr>
      </p:pic>
      <p:sp>
        <p:nvSpPr>
          <p:cNvPr id="10" name="Interaktive Schaltfläche: Start 9">
            <a:hlinkClick r:id="rId9" action="ppaction://hlinksldjump" highlightClick="1"/>
          </p:cNvPr>
          <p:cNvSpPr/>
          <p:nvPr/>
        </p:nvSpPr>
        <p:spPr>
          <a:xfrm>
            <a:off x="11337410" y="5528820"/>
            <a:ext cx="532219" cy="527112"/>
          </a:xfrm>
          <a:prstGeom prst="actionButtonHom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b="1">
              <a:ln w="22225">
                <a:solidFill>
                  <a:schemeClr val="accent2"/>
                </a:solidFill>
                <a:prstDash val="solid"/>
              </a:ln>
              <a:solidFill>
                <a:schemeClr val="accent2">
                  <a:lumMod val="40000"/>
                  <a:lumOff val="60000"/>
                </a:schemeClr>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PlaceHolder 1"/>
          <p:cNvSpPr>
            <a:spLocks noGrp="1"/>
          </p:cNvSpPr>
          <p:nvPr>
            <p:ph type="title"/>
          </p:nvPr>
        </p:nvSpPr>
        <p:spPr>
          <a:xfrm>
            <a:off x="442800" y="88560"/>
            <a:ext cx="9852120" cy="1008000"/>
          </a:xfrm>
          <a:prstGeom prst="rect">
            <a:avLst/>
          </a:prstGeom>
          <a:noFill/>
          <a:ln w="0">
            <a:noFill/>
          </a:ln>
        </p:spPr>
        <p:txBody>
          <a:bodyPr lIns="0" tIns="0" rIns="0" bIns="0" anchor="ctr">
            <a:noAutofit/>
          </a:bodyPr>
          <a:lstStyle/>
          <a:p>
            <a:pPr indent="0" algn="l" defTabSz="914400">
              <a:lnSpc>
                <a:spcPts val="3200"/>
              </a:lnSpc>
              <a:buNone/>
              <a:tabLst>
                <a:tab pos="0" algn="l"/>
              </a:tabLst>
            </a:pPr>
            <a:r>
              <a:rPr lang="en-GB" sz="3200" b="1" u="none" strike="noStrike" dirty="0">
                <a:solidFill>
                  <a:schemeClr val="accent1"/>
                </a:solidFill>
                <a:effectLst/>
                <a:uFillTx/>
                <a:latin typeface="Arial"/>
              </a:rPr>
              <a:t>Outlook</a:t>
            </a:r>
            <a:endParaRPr lang="en-US" sz="3200" b="1" u="none" strike="noStrike" dirty="0">
              <a:solidFill>
                <a:schemeClr val="accent1"/>
              </a:solidFill>
              <a:effectLst/>
              <a:uFillTx/>
              <a:latin typeface="Arial"/>
            </a:endParaRPr>
          </a:p>
        </p:txBody>
      </p:sp>
      <p:sp>
        <p:nvSpPr>
          <p:cNvPr id="262" name="PlaceHolder 3"/>
          <p:cNvSpPr>
            <a:spLocks noGrp="1"/>
          </p:cNvSpPr>
          <p:nvPr>
            <p:ph/>
          </p:nvPr>
        </p:nvSpPr>
        <p:spPr>
          <a:xfrm>
            <a:off x="442800" y="1330200"/>
            <a:ext cx="11340360" cy="5010840"/>
          </a:xfrm>
          <a:prstGeom prst="rect">
            <a:avLst/>
          </a:prstGeom>
          <a:noFill/>
          <a:ln w="0">
            <a:noFill/>
          </a:ln>
        </p:spPr>
        <p:txBody>
          <a:bodyPr lIns="0" tIns="0" rIns="0" bIns="0" anchor="t">
            <a:noAutofit/>
          </a:bodyPr>
          <a:lstStyle/>
          <a:p>
            <a:pPr>
              <a:lnSpc>
                <a:spcPts val="2801"/>
              </a:lnSpc>
              <a:spcBef>
                <a:spcPts val="499"/>
              </a:spcBef>
              <a:buClr>
                <a:srgbClr val="000000"/>
              </a:buClr>
            </a:pPr>
            <a:r>
              <a:rPr lang="en-US" sz="2000" b="0" dirty="0">
                <a:solidFill>
                  <a:srgbClr val="000000"/>
                </a:solidFill>
              </a:rPr>
              <a:t>In a c</a:t>
            </a:r>
            <a:r>
              <a:rPr lang="de-DE" sz="2000" b="0" dirty="0" err="1">
                <a:solidFill>
                  <a:srgbClr val="000000"/>
                </a:solidFill>
              </a:rPr>
              <a:t>orrelation</a:t>
            </a:r>
            <a:r>
              <a:rPr lang="de-DE" sz="2000" b="0" dirty="0">
                <a:solidFill>
                  <a:srgbClr val="000000"/>
                </a:solidFill>
              </a:rPr>
              <a:t> </a:t>
            </a:r>
            <a:r>
              <a:rPr lang="de-DE" sz="2000" b="0" dirty="0" err="1">
                <a:solidFill>
                  <a:srgbClr val="000000"/>
                </a:solidFill>
              </a:rPr>
              <a:t>analysis</a:t>
            </a:r>
            <a:r>
              <a:rPr lang="de-DE" sz="2000" b="0" dirty="0">
                <a:solidFill>
                  <a:srgbClr val="000000"/>
                </a:solidFill>
              </a:rPr>
              <a:t>, </a:t>
            </a:r>
            <a:r>
              <a:rPr lang="de-DE" sz="2000" b="0" dirty="0" err="1">
                <a:solidFill>
                  <a:srgbClr val="000000"/>
                </a:solidFill>
              </a:rPr>
              <a:t>we</a:t>
            </a:r>
            <a:r>
              <a:rPr lang="de-DE" sz="2000" b="0" dirty="0">
                <a:solidFill>
                  <a:srgbClr val="000000"/>
                </a:solidFill>
              </a:rPr>
              <a:t> </a:t>
            </a:r>
            <a:r>
              <a:rPr lang="de-DE" sz="2000" b="0" dirty="0" err="1">
                <a:solidFill>
                  <a:srgbClr val="000000"/>
                </a:solidFill>
              </a:rPr>
              <a:t>use</a:t>
            </a:r>
            <a:endParaRPr lang="de-DE" sz="2000" b="0" dirty="0">
              <a:solidFill>
                <a:srgbClr val="000000"/>
              </a:solidFill>
            </a:endParaRPr>
          </a:p>
          <a:p>
            <a:pPr marL="285750" indent="-285750">
              <a:lnSpc>
                <a:spcPts val="2801"/>
              </a:lnSpc>
              <a:spcBef>
                <a:spcPts val="499"/>
              </a:spcBef>
              <a:buClr>
                <a:srgbClr val="000000"/>
              </a:buClr>
              <a:buFont typeface="Arial" panose="020B0604020202020204" pitchFamily="34" charset="0"/>
              <a:buChar char="•"/>
            </a:pPr>
            <a:r>
              <a:rPr lang="de-DE" sz="2000" b="0" dirty="0" err="1" smtClean="0">
                <a:solidFill>
                  <a:srgbClr val="000000"/>
                </a:solidFill>
              </a:rPr>
              <a:t>LiDAR-derived</a:t>
            </a:r>
            <a:r>
              <a:rPr lang="de-DE" sz="2000" b="0" dirty="0" smtClean="0">
                <a:solidFill>
                  <a:srgbClr val="000000"/>
                </a:solidFill>
              </a:rPr>
              <a:t> </a:t>
            </a:r>
            <a:r>
              <a:rPr lang="de-DE" sz="2000" b="0" dirty="0" err="1" smtClean="0">
                <a:solidFill>
                  <a:srgbClr val="000000"/>
                </a:solidFill>
              </a:rPr>
              <a:t>canopy</a:t>
            </a:r>
            <a:r>
              <a:rPr lang="de-DE" sz="2000" b="0" dirty="0" smtClean="0">
                <a:solidFill>
                  <a:srgbClr val="000000"/>
                </a:solidFill>
              </a:rPr>
              <a:t> </a:t>
            </a:r>
            <a:r>
              <a:rPr lang="de-DE" sz="2000" b="0" dirty="0">
                <a:solidFill>
                  <a:srgbClr val="000000"/>
                </a:solidFill>
              </a:rPr>
              <a:t>structure metrics</a:t>
            </a:r>
          </a:p>
          <a:p>
            <a:pPr marL="285750" indent="-285750">
              <a:lnSpc>
                <a:spcPts val="2801"/>
              </a:lnSpc>
              <a:spcBef>
                <a:spcPts val="499"/>
              </a:spcBef>
              <a:buClr>
                <a:srgbClr val="000000"/>
              </a:buClr>
              <a:buFont typeface="Arial" panose="020B0604020202020204" pitchFamily="34" charset="0"/>
              <a:buChar char="•"/>
            </a:pPr>
            <a:r>
              <a:rPr lang="de-DE" sz="2000" b="0" dirty="0">
                <a:solidFill>
                  <a:srgbClr val="000000"/>
                </a:solidFill>
              </a:rPr>
              <a:t>microtopographic maps</a:t>
            </a:r>
          </a:p>
          <a:p>
            <a:pPr marL="285750" indent="-285750">
              <a:lnSpc>
                <a:spcPts val="2801"/>
              </a:lnSpc>
              <a:spcBef>
                <a:spcPts val="499"/>
              </a:spcBef>
              <a:buClr>
                <a:srgbClr val="000000"/>
              </a:buClr>
              <a:buFont typeface="Arial" panose="020B0604020202020204" pitchFamily="34" charset="0"/>
              <a:buChar char="•"/>
            </a:pPr>
            <a:r>
              <a:rPr lang="de-DE" sz="2000" b="0" dirty="0">
                <a:solidFill>
                  <a:srgbClr val="000000"/>
                </a:solidFill>
              </a:rPr>
              <a:t>soil property data</a:t>
            </a:r>
          </a:p>
          <a:p>
            <a:pPr marL="285750" indent="-285750">
              <a:lnSpc>
                <a:spcPts val="2801"/>
              </a:lnSpc>
              <a:spcBef>
                <a:spcPts val="499"/>
              </a:spcBef>
              <a:buClr>
                <a:srgbClr val="000000"/>
              </a:buClr>
              <a:buFont typeface="Arial" panose="020B0604020202020204" pitchFamily="34" charset="0"/>
              <a:buChar char="•"/>
            </a:pPr>
            <a:r>
              <a:rPr lang="de-DE" sz="2000" b="0" dirty="0">
                <a:solidFill>
                  <a:srgbClr val="000000"/>
                </a:solidFill>
              </a:rPr>
              <a:t>soil moisture data from depth profiles</a:t>
            </a:r>
          </a:p>
          <a:p>
            <a:pPr marL="285750" indent="-285750">
              <a:lnSpc>
                <a:spcPts val="2801"/>
              </a:lnSpc>
              <a:spcBef>
                <a:spcPts val="499"/>
              </a:spcBef>
              <a:buClr>
                <a:srgbClr val="000000"/>
              </a:buClr>
              <a:buFont typeface="Arial" panose="020B0604020202020204" pitchFamily="34" charset="0"/>
              <a:buChar char="•"/>
            </a:pPr>
            <a:r>
              <a:rPr lang="de-DE" sz="2000" b="0" dirty="0">
                <a:solidFill>
                  <a:srgbClr val="000000"/>
                </a:solidFill>
              </a:rPr>
              <a:t>continuous ecohydrological- and </a:t>
            </a:r>
            <a:r>
              <a:rPr lang="de-DE" sz="2000" b="0" dirty="0" err="1">
                <a:solidFill>
                  <a:srgbClr val="000000"/>
                </a:solidFill>
              </a:rPr>
              <a:t>meteorological</a:t>
            </a:r>
            <a:r>
              <a:rPr lang="de-DE" sz="2000" b="0" dirty="0">
                <a:solidFill>
                  <a:srgbClr val="000000"/>
                </a:solidFill>
              </a:rPr>
              <a:t> </a:t>
            </a:r>
            <a:r>
              <a:rPr lang="de-DE" sz="2000" b="0" dirty="0" smtClean="0">
                <a:solidFill>
                  <a:srgbClr val="000000"/>
                </a:solidFill>
              </a:rPr>
              <a:t/>
            </a:r>
            <a:br>
              <a:rPr lang="de-DE" sz="2000" b="0" dirty="0" smtClean="0">
                <a:solidFill>
                  <a:srgbClr val="000000"/>
                </a:solidFill>
              </a:rPr>
            </a:br>
            <a:r>
              <a:rPr lang="de-DE" sz="2000" b="0" dirty="0" err="1" smtClean="0">
                <a:solidFill>
                  <a:srgbClr val="000000"/>
                </a:solidFill>
              </a:rPr>
              <a:t>measurements</a:t>
            </a:r>
            <a:endParaRPr lang="de-DE" sz="2000" b="0" smtClean="0">
              <a:solidFill>
                <a:srgbClr val="000000"/>
              </a:solidFill>
            </a:endParaRPr>
          </a:p>
          <a:p>
            <a:pPr>
              <a:lnSpc>
                <a:spcPts val="2801"/>
              </a:lnSpc>
              <a:spcBef>
                <a:spcPts val="499"/>
              </a:spcBef>
              <a:buClr>
                <a:srgbClr val="000000"/>
              </a:buClr>
            </a:pPr>
            <a:endParaRPr lang="de-DE" sz="2000" b="0" dirty="0">
              <a:solidFill>
                <a:srgbClr val="000000"/>
              </a:solidFill>
            </a:endParaRPr>
          </a:p>
          <a:p>
            <a:pPr>
              <a:lnSpc>
                <a:spcPts val="2801"/>
              </a:lnSpc>
              <a:spcBef>
                <a:spcPts val="499"/>
              </a:spcBef>
              <a:buClr>
                <a:srgbClr val="000000"/>
              </a:buClr>
            </a:pPr>
            <a:r>
              <a:rPr lang="de-DE" sz="2000" b="0" dirty="0">
                <a:solidFill>
                  <a:srgbClr val="000000"/>
                </a:solidFill>
              </a:rPr>
              <a:t>to better constrain </a:t>
            </a:r>
            <a:r>
              <a:rPr lang="de-DE" sz="2000" b="0" dirty="0" err="1">
                <a:solidFill>
                  <a:srgbClr val="000000"/>
                </a:solidFill>
              </a:rPr>
              <a:t>the</a:t>
            </a:r>
            <a:r>
              <a:rPr lang="de-DE" sz="2000" b="0" dirty="0">
                <a:solidFill>
                  <a:srgbClr val="000000"/>
                </a:solidFill>
              </a:rPr>
              <a:t> </a:t>
            </a:r>
            <a:r>
              <a:rPr lang="de-DE" sz="2000" dirty="0" err="1" smtClean="0">
                <a:solidFill>
                  <a:srgbClr val="000000"/>
                </a:solidFill>
              </a:rPr>
              <a:t>controls</a:t>
            </a:r>
            <a:r>
              <a:rPr lang="de-DE" sz="2000" dirty="0" smtClean="0">
                <a:solidFill>
                  <a:srgbClr val="000000"/>
                </a:solidFill>
              </a:rPr>
              <a:t> </a:t>
            </a:r>
            <a:r>
              <a:rPr lang="de-DE" sz="2000" dirty="0" err="1" smtClean="0">
                <a:solidFill>
                  <a:srgbClr val="000000"/>
                </a:solidFill>
              </a:rPr>
              <a:t>of</a:t>
            </a:r>
            <a:r>
              <a:rPr lang="de-DE" sz="2000" dirty="0" smtClean="0">
                <a:solidFill>
                  <a:srgbClr val="000000"/>
                </a:solidFill>
              </a:rPr>
              <a:t> </a:t>
            </a:r>
            <a:r>
              <a:rPr lang="de-DE" sz="2000" dirty="0" err="1" smtClean="0">
                <a:solidFill>
                  <a:srgbClr val="000000"/>
                </a:solidFill>
              </a:rPr>
              <a:t>soil</a:t>
            </a:r>
            <a:r>
              <a:rPr lang="de-DE" sz="2000" dirty="0" smtClean="0">
                <a:solidFill>
                  <a:srgbClr val="000000"/>
                </a:solidFill>
              </a:rPr>
              <a:t> </a:t>
            </a:r>
            <a:r>
              <a:rPr lang="de-DE" sz="2000" dirty="0">
                <a:solidFill>
                  <a:srgbClr val="000000"/>
                </a:solidFill>
              </a:rPr>
              <a:t>moisture </a:t>
            </a:r>
            <a:r>
              <a:rPr lang="de-DE" sz="2000" dirty="0" err="1">
                <a:solidFill>
                  <a:srgbClr val="000000"/>
                </a:solidFill>
              </a:rPr>
              <a:t>pattern</a:t>
            </a:r>
            <a:r>
              <a:rPr lang="de-DE" sz="2000" dirty="0">
                <a:solidFill>
                  <a:srgbClr val="000000"/>
                </a:solidFill>
              </a:rPr>
              <a:t> </a:t>
            </a:r>
            <a:r>
              <a:rPr lang="de-DE" sz="2000" dirty="0" err="1" smtClean="0">
                <a:solidFill>
                  <a:srgbClr val="000000"/>
                </a:solidFill>
              </a:rPr>
              <a:t>modulation</a:t>
            </a:r>
            <a:r>
              <a:rPr lang="de-DE" sz="2000" dirty="0" smtClean="0">
                <a:solidFill>
                  <a:srgbClr val="000000"/>
                </a:solidFill>
              </a:rPr>
              <a:t>,</a:t>
            </a:r>
          </a:p>
          <a:p>
            <a:pPr>
              <a:lnSpc>
                <a:spcPts val="2801"/>
              </a:lnSpc>
              <a:spcBef>
                <a:spcPts val="499"/>
              </a:spcBef>
              <a:buClr>
                <a:srgbClr val="000000"/>
              </a:buClr>
            </a:pPr>
            <a:r>
              <a:rPr lang="de-DE" sz="2000" dirty="0">
                <a:solidFill>
                  <a:srgbClr val="000000"/>
                </a:solidFill>
              </a:rPr>
              <a:t>i</a:t>
            </a:r>
            <a:r>
              <a:rPr lang="de-DE" sz="2000" dirty="0" smtClean="0">
                <a:solidFill>
                  <a:srgbClr val="000000"/>
                </a:solidFill>
              </a:rPr>
              <a:t>n </a:t>
            </a:r>
            <a:r>
              <a:rPr lang="de-DE" sz="2000" dirty="0" err="1" smtClean="0">
                <a:solidFill>
                  <a:srgbClr val="000000"/>
                </a:solidFill>
              </a:rPr>
              <a:t>particular</a:t>
            </a:r>
            <a:r>
              <a:rPr lang="de-DE" sz="2000" dirty="0" smtClean="0">
                <a:solidFill>
                  <a:srgbClr val="000000"/>
                </a:solidFill>
              </a:rPr>
              <a:t> </a:t>
            </a:r>
            <a:r>
              <a:rPr lang="de-DE" sz="2000" dirty="0" err="1" smtClean="0">
                <a:solidFill>
                  <a:srgbClr val="000000"/>
                </a:solidFill>
              </a:rPr>
              <a:t>vegetation</a:t>
            </a:r>
            <a:endParaRPr lang="de-DE" sz="2000" dirty="0">
              <a:solidFill>
                <a:srgbClr val="000000"/>
              </a:solidFill>
            </a:endParaRPr>
          </a:p>
        </p:txBody>
      </p:sp>
      <p:sp>
        <p:nvSpPr>
          <p:cNvPr id="5" name="PlaceHolder 4"/>
          <p:cNvSpPr>
            <a:spLocks noGrp="1"/>
          </p:cNvSpPr>
          <p:nvPr>
            <p:ph type="ftr" idx="10"/>
          </p:nvPr>
        </p:nvSpPr>
        <p:spPr/>
        <p:txBody>
          <a:bodyPr/>
          <a:lstStyle/>
          <a:p>
            <a:r>
              <a:rPr lang="de-DE" dirty="0"/>
              <a:t>Dedden et al. | EGU 2026 – HS2.4.1 | 7. May 2026</a:t>
            </a:r>
            <a:endParaRPr dirty="0"/>
          </a:p>
        </p:txBody>
      </p:sp>
      <p:sp>
        <p:nvSpPr>
          <p:cNvPr id="6" name="PlaceHolder 5"/>
          <p:cNvSpPr>
            <a:spLocks noGrp="1"/>
          </p:cNvSpPr>
          <p:nvPr>
            <p:ph type="sldNum" idx="11"/>
          </p:nvPr>
        </p:nvSpPr>
        <p:spPr/>
        <p:txBody>
          <a:bodyPr/>
          <a:lstStyle/>
          <a:p>
            <a:fld id="{C78815DC-6ADC-44DD-BD66-CC3F681A9BDB}" type="slidenum">
              <a:t>31</a:t>
            </a:fld>
            <a:endParaRPr/>
          </a:p>
        </p:txBody>
      </p:sp>
      <p:pic>
        <p:nvPicPr>
          <p:cNvPr id="2" name="Picture 1">
            <a:extLst>
              <a:ext uri="{FF2B5EF4-FFF2-40B4-BE49-F238E27FC236}">
                <a16:creationId xmlns:a16="http://schemas.microsoft.com/office/drawing/2014/main" id="{545B00A7-AC6D-4085-9F93-F9A9167A7B95}"/>
              </a:ext>
            </a:extLst>
          </p:cNvPr>
          <p:cNvPicPr>
            <a:picLocks noChangeAspect="1"/>
          </p:cNvPicPr>
          <p:nvPr/>
        </p:nvPicPr>
        <p:blipFill>
          <a:blip r:embed="rId2"/>
          <a:stretch>
            <a:fillRect/>
          </a:stretch>
        </p:blipFill>
        <p:spPr>
          <a:xfrm>
            <a:off x="9280305" y="661121"/>
            <a:ext cx="2796439" cy="1619529"/>
          </a:xfrm>
          <a:prstGeom prst="rect">
            <a:avLst/>
          </a:prstGeom>
        </p:spPr>
      </p:pic>
      <p:sp>
        <p:nvSpPr>
          <p:cNvPr id="8" name="Textfeld 17">
            <a:extLst>
              <a:ext uri="{FF2B5EF4-FFF2-40B4-BE49-F238E27FC236}">
                <a16:creationId xmlns:a16="http://schemas.microsoft.com/office/drawing/2014/main" id="{9AF9DF1D-6767-494B-909B-CDD95DE9776A}"/>
              </a:ext>
            </a:extLst>
          </p:cNvPr>
          <p:cNvSpPr/>
          <p:nvPr/>
        </p:nvSpPr>
        <p:spPr>
          <a:xfrm>
            <a:off x="10824312" y="2235096"/>
            <a:ext cx="1252432" cy="39865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de-DE" sz="1000" dirty="0" smtClean="0">
                <a:solidFill>
                  <a:srgbClr val="677286"/>
                </a:solidFill>
              </a:rPr>
              <a:t>Sulzer </a:t>
            </a:r>
            <a:r>
              <a:rPr lang="de-DE" sz="1000" dirty="0">
                <a:solidFill>
                  <a:srgbClr val="677286"/>
                </a:solidFill>
              </a:rPr>
              <a:t>et al. </a:t>
            </a:r>
            <a:r>
              <a:rPr lang="de-DE" sz="1000" dirty="0" smtClean="0">
                <a:solidFill>
                  <a:srgbClr val="677286"/>
                </a:solidFill>
              </a:rPr>
              <a:t>2025</a:t>
            </a:r>
            <a:br>
              <a:rPr lang="de-DE" sz="1000" dirty="0" smtClean="0">
                <a:solidFill>
                  <a:srgbClr val="677286"/>
                </a:solidFill>
              </a:rPr>
            </a:br>
            <a:r>
              <a:rPr lang="de-DE" sz="1000" dirty="0">
                <a:solidFill>
                  <a:srgbClr val="677286"/>
                </a:solidFill>
              </a:rPr>
              <a:t>Tesch et al. </a:t>
            </a:r>
            <a:r>
              <a:rPr lang="de-DE" sz="1000" dirty="0" smtClean="0">
                <a:solidFill>
                  <a:srgbClr val="677286"/>
                </a:solidFill>
              </a:rPr>
              <a:t>2025</a:t>
            </a:r>
            <a:endParaRPr lang="de-DE" sz="1000" dirty="0">
              <a:solidFill>
                <a:srgbClr val="677286"/>
              </a:solidFill>
            </a:endParaRPr>
          </a:p>
        </p:txBody>
      </p:sp>
      <p:pic>
        <p:nvPicPr>
          <p:cNvPr id="3" name="Picture 2">
            <a:extLst>
              <a:ext uri="{FF2B5EF4-FFF2-40B4-BE49-F238E27FC236}">
                <a16:creationId xmlns:a16="http://schemas.microsoft.com/office/drawing/2014/main" id="{9781F306-1F70-46A4-9E60-08641DEA87F3}"/>
              </a:ext>
            </a:extLst>
          </p:cNvPr>
          <p:cNvPicPr>
            <a:picLocks noChangeAspect="1"/>
          </p:cNvPicPr>
          <p:nvPr/>
        </p:nvPicPr>
        <p:blipFill>
          <a:blip r:embed="rId3"/>
          <a:stretch>
            <a:fillRect/>
          </a:stretch>
        </p:blipFill>
        <p:spPr>
          <a:xfrm>
            <a:off x="7734096" y="91660"/>
            <a:ext cx="1657393" cy="2364597"/>
          </a:xfrm>
          <a:prstGeom prst="rect">
            <a:avLst/>
          </a:prstGeom>
          <a:ln>
            <a:noFill/>
          </a:ln>
          <a:effectLst>
            <a:softEdge rad="112500"/>
          </a:effectLst>
        </p:spPr>
      </p:pic>
      <p:cxnSp>
        <p:nvCxnSpPr>
          <p:cNvPr id="29" name="Gerade Verbindung mit Pfeil 28"/>
          <p:cNvCxnSpPr/>
          <p:nvPr/>
        </p:nvCxnSpPr>
        <p:spPr>
          <a:xfrm flipH="1">
            <a:off x="10378714" y="2307151"/>
            <a:ext cx="181564" cy="186470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feld 17">
            <a:extLst>
              <a:ext uri="{FF2B5EF4-FFF2-40B4-BE49-F238E27FC236}">
                <a16:creationId xmlns:a16="http://schemas.microsoft.com/office/drawing/2014/main" id="{5F38D345-CA59-4B7A-A7E7-01168815B55D}"/>
              </a:ext>
            </a:extLst>
          </p:cNvPr>
          <p:cNvSpPr/>
          <p:nvPr/>
        </p:nvSpPr>
        <p:spPr>
          <a:xfrm>
            <a:off x="7764312" y="2314936"/>
            <a:ext cx="1483282" cy="24476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914400">
              <a:lnSpc>
                <a:spcPct val="100000"/>
              </a:lnSpc>
            </a:pPr>
            <a:r>
              <a:rPr lang="de-DE" sz="1000" b="0" u="none" strike="noStrike" dirty="0">
                <a:solidFill>
                  <a:srgbClr val="677286"/>
                </a:solidFill>
                <a:effectLst/>
                <a:uFillTx/>
              </a:rPr>
              <a:t>Dumberger et al. 2026</a:t>
            </a:r>
          </a:p>
        </p:txBody>
      </p:sp>
      <p:pic>
        <p:nvPicPr>
          <p:cNvPr id="13" name="Picture 12">
            <a:extLst>
              <a:ext uri="{FF2B5EF4-FFF2-40B4-BE49-F238E27FC236}">
                <a16:creationId xmlns:a16="http://schemas.microsoft.com/office/drawing/2014/main" id="{8E7FB7C5-1AF0-4C49-BFB4-462276040A9F}"/>
              </a:ext>
            </a:extLst>
          </p:cNvPr>
          <p:cNvPicPr>
            <a:picLocks noChangeAspect="1"/>
          </p:cNvPicPr>
          <p:nvPr/>
        </p:nvPicPr>
        <p:blipFill>
          <a:blip r:embed="rId4"/>
          <a:stretch>
            <a:fillRect/>
          </a:stretch>
        </p:blipFill>
        <p:spPr>
          <a:xfrm>
            <a:off x="9315091" y="2595010"/>
            <a:ext cx="2761653" cy="970310"/>
          </a:xfrm>
          <a:prstGeom prst="rect">
            <a:avLst/>
          </a:prstGeom>
        </p:spPr>
      </p:pic>
      <p:sp>
        <p:nvSpPr>
          <p:cNvPr id="10" name="Textfeld 17">
            <a:extLst>
              <a:ext uri="{FF2B5EF4-FFF2-40B4-BE49-F238E27FC236}">
                <a16:creationId xmlns:a16="http://schemas.microsoft.com/office/drawing/2014/main" id="{531FFBF1-A468-4BF9-AE00-3231CE4ACDE5}"/>
              </a:ext>
            </a:extLst>
          </p:cNvPr>
          <p:cNvSpPr/>
          <p:nvPr/>
        </p:nvSpPr>
        <p:spPr>
          <a:xfrm>
            <a:off x="8848167" y="3888784"/>
            <a:ext cx="1467820" cy="24476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914400">
              <a:lnSpc>
                <a:spcPct val="100000"/>
              </a:lnSpc>
            </a:pPr>
            <a:r>
              <a:rPr lang="de-DE" sz="1000" b="0" u="none" strike="noStrike" dirty="0">
                <a:solidFill>
                  <a:srgbClr val="677286"/>
                </a:solidFill>
                <a:effectLst/>
                <a:uFillTx/>
              </a:rPr>
              <a:t>Gassilloud et al. 2025</a:t>
            </a:r>
          </a:p>
        </p:txBody>
      </p:sp>
      <p:sp>
        <p:nvSpPr>
          <p:cNvPr id="16" name="Textfeld 17">
            <a:extLst>
              <a:ext uri="{FF2B5EF4-FFF2-40B4-BE49-F238E27FC236}">
                <a16:creationId xmlns:a16="http://schemas.microsoft.com/office/drawing/2014/main" id="{31AF3AF1-0422-48E8-A86E-962A1F1CBBF0}"/>
              </a:ext>
            </a:extLst>
          </p:cNvPr>
          <p:cNvSpPr/>
          <p:nvPr/>
        </p:nvSpPr>
        <p:spPr>
          <a:xfrm>
            <a:off x="10810160" y="3503328"/>
            <a:ext cx="1266584" cy="24476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914400">
              <a:lnSpc>
                <a:spcPct val="100000"/>
              </a:lnSpc>
            </a:pPr>
            <a:r>
              <a:rPr lang="de-DE" sz="1000" b="0" u="none" strike="noStrike" dirty="0">
                <a:solidFill>
                  <a:srgbClr val="677286"/>
                </a:solidFill>
                <a:effectLst/>
                <a:uFillTx/>
              </a:rPr>
              <a:t>Brzozon et al. 2026</a:t>
            </a:r>
          </a:p>
        </p:txBody>
      </p:sp>
      <p:pic>
        <p:nvPicPr>
          <p:cNvPr id="18" name="Picture 10">
            <a:extLst>
              <a:ext uri="{FF2B5EF4-FFF2-40B4-BE49-F238E27FC236}">
                <a16:creationId xmlns:a16="http://schemas.microsoft.com/office/drawing/2014/main" id="{B6BAE28E-2D58-42A9-A107-3C60B7111F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44080" y="4211891"/>
            <a:ext cx="2033521" cy="1807926"/>
          </a:xfrm>
          <a:prstGeom prst="rect">
            <a:avLst/>
          </a:prstGeom>
          <a:solidFill>
            <a:schemeClr val="dk1"/>
          </a:solidFill>
        </p:spPr>
      </p:pic>
      <p:cxnSp>
        <p:nvCxnSpPr>
          <p:cNvPr id="27" name="Gerade Verbindung mit Pfeil 26"/>
          <p:cNvCxnSpPr/>
          <p:nvPr/>
        </p:nvCxnSpPr>
        <p:spPr>
          <a:xfrm>
            <a:off x="9185543" y="2307151"/>
            <a:ext cx="631745" cy="201151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3A84BEC0-736B-4BF5-B874-5D2A3AB893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49264" y="2760605"/>
            <a:ext cx="3037219" cy="1170490"/>
          </a:xfrm>
          <a:prstGeom prst="rect">
            <a:avLst/>
          </a:prstGeom>
        </p:spPr>
      </p:pic>
      <p:cxnSp>
        <p:nvCxnSpPr>
          <p:cNvPr id="20" name="Gerade Verbindung mit Pfeil 19"/>
          <p:cNvCxnSpPr>
            <a:stCxn id="11" idx="2"/>
          </p:cNvCxnSpPr>
          <p:nvPr/>
        </p:nvCxnSpPr>
        <p:spPr>
          <a:xfrm>
            <a:off x="8667874" y="3931095"/>
            <a:ext cx="576206" cy="9266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Gerade Verbindung mit Pfeil 22"/>
          <p:cNvCxnSpPr/>
          <p:nvPr/>
        </p:nvCxnSpPr>
        <p:spPr>
          <a:xfrm flipH="1">
            <a:off x="10810160" y="3280322"/>
            <a:ext cx="411574" cy="118359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1" name="Grafik 20"/>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390301" y="6359848"/>
            <a:ext cx="1180997" cy="383583"/>
          </a:xfrm>
          <a:prstGeom prst="rect">
            <a:avLst/>
          </a:prstGeom>
        </p:spPr>
      </p:pic>
      <p:graphicFrame>
        <p:nvGraphicFramePr>
          <p:cNvPr id="22" name="Diagram 1">
            <a:extLst>
              <a:ext uri="{FF2B5EF4-FFF2-40B4-BE49-F238E27FC236}">
                <a16:creationId xmlns:a16="http://schemas.microsoft.com/office/drawing/2014/main" id="{5AEA032C-3A5A-42E0-ADE2-A12E076A05B2}"/>
              </a:ext>
            </a:extLst>
          </p:cNvPr>
          <p:cNvGraphicFramePr/>
          <p:nvPr>
            <p:extLst>
              <p:ext uri="{D42A27DB-BD31-4B8C-83A1-F6EECF244321}">
                <p14:modId xmlns:p14="http://schemas.microsoft.com/office/powerpoint/2010/main" val="2173072637"/>
              </p:ext>
            </p:extLst>
          </p:nvPr>
        </p:nvGraphicFramePr>
        <p:xfrm>
          <a:off x="442800" y="6099890"/>
          <a:ext cx="11412000" cy="216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4" name="Interaktive Schaltfläche: Start 23">
            <a:hlinkClick r:id="rId13" action="ppaction://hlinksldjump" highlightClick="1"/>
          </p:cNvPr>
          <p:cNvSpPr/>
          <p:nvPr/>
        </p:nvSpPr>
        <p:spPr>
          <a:xfrm>
            <a:off x="11337410" y="5528820"/>
            <a:ext cx="532219" cy="527112"/>
          </a:xfrm>
          <a:prstGeom prst="actionButtonHom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3622905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64" name="PlaceHolder 2"/>
          <p:cNvSpPr>
            <a:spLocks noGrp="1"/>
          </p:cNvSpPr>
          <p:nvPr>
            <p:ph/>
          </p:nvPr>
        </p:nvSpPr>
        <p:spPr>
          <a:xfrm>
            <a:off x="540000" y="960480"/>
            <a:ext cx="11111040" cy="5239440"/>
          </a:xfrm>
          <a:prstGeom prst="rect">
            <a:avLst/>
          </a:prstGeom>
          <a:noFill/>
          <a:ln w="0">
            <a:noFill/>
          </a:ln>
        </p:spPr>
        <p:txBody>
          <a:bodyPr lIns="0" tIns="0" rIns="0" bIns="0" anchor="t">
            <a:noAutofit/>
          </a:bodyPr>
          <a:lstStyle/>
          <a:p>
            <a:pPr indent="0" algn="l" defTabSz="914400">
              <a:lnSpc>
                <a:spcPct val="100000"/>
              </a:lnSpc>
              <a:spcBef>
                <a:spcPts val="1001"/>
              </a:spcBef>
              <a:buNone/>
              <a:tabLst>
                <a:tab pos="0" algn="l"/>
              </a:tabLst>
            </a:pPr>
            <a:r>
              <a:rPr lang="de-DE" sz="3200" b="1" u="none" strike="noStrike" dirty="0">
                <a:solidFill>
                  <a:schemeClr val="dk2"/>
                </a:solidFill>
                <a:effectLst/>
                <a:uFillTx/>
                <a:latin typeface="Arial"/>
              </a:rPr>
              <a:t>Any questions?</a:t>
            </a:r>
          </a:p>
          <a:p>
            <a:pPr indent="0" algn="l" defTabSz="914400">
              <a:lnSpc>
                <a:spcPct val="100000"/>
              </a:lnSpc>
              <a:spcBef>
                <a:spcPts val="1001"/>
              </a:spcBef>
              <a:buNone/>
              <a:tabLst>
                <a:tab pos="0" algn="l"/>
              </a:tabLst>
            </a:pPr>
            <a:endParaRPr lang="de-DE" sz="3200" b="1" dirty="0"/>
          </a:p>
          <a:p>
            <a:pPr indent="0" algn="l" defTabSz="914400">
              <a:lnSpc>
                <a:spcPct val="100000"/>
              </a:lnSpc>
              <a:spcBef>
                <a:spcPts val="1001"/>
              </a:spcBef>
              <a:buNone/>
              <a:tabLst>
                <a:tab pos="0" algn="l"/>
              </a:tabLst>
            </a:pPr>
            <a:r>
              <a:rPr lang="de-DE" sz="2400" b="1" dirty="0"/>
              <a:t>Contact:</a:t>
            </a:r>
          </a:p>
          <a:p>
            <a:pPr indent="0" algn="l" defTabSz="914400">
              <a:lnSpc>
                <a:spcPct val="100000"/>
              </a:lnSpc>
              <a:spcBef>
                <a:spcPts val="1001"/>
              </a:spcBef>
              <a:buNone/>
              <a:tabLst>
                <a:tab pos="0" algn="l"/>
              </a:tabLst>
            </a:pPr>
            <a:r>
              <a:rPr lang="de-DE" sz="2400" b="1" dirty="0"/>
              <a:t>l</a:t>
            </a:r>
            <a:r>
              <a:rPr lang="de-DE" sz="2400" b="1" u="none" strike="noStrike" dirty="0">
                <a:solidFill>
                  <a:schemeClr val="dk2"/>
                </a:solidFill>
                <a:effectLst/>
                <a:uFillTx/>
                <a:latin typeface="Arial"/>
              </a:rPr>
              <a:t>ea.dedden@hydro.uni-freiburg.de</a:t>
            </a:r>
            <a:endParaRPr lang="en-US" sz="2400" b="0" u="none" strike="noStrike" dirty="0">
              <a:solidFill>
                <a:schemeClr val="dk2"/>
              </a:solidFill>
              <a:effectLst/>
              <a:uFillTx/>
              <a:latin typeface="Arial"/>
            </a:endParaRPr>
          </a:p>
        </p:txBody>
      </p:sp>
      <p:sp>
        <p:nvSpPr>
          <p:cNvPr id="7" name="Rectangle 6">
            <a:extLst>
              <a:ext uri="{FF2B5EF4-FFF2-40B4-BE49-F238E27FC236}">
                <a16:creationId xmlns:a16="http://schemas.microsoft.com/office/drawing/2014/main" id="{E91FBBCB-0689-46C5-A038-69A42E993946}"/>
              </a:ext>
            </a:extLst>
          </p:cNvPr>
          <p:cNvSpPr/>
          <p:nvPr/>
        </p:nvSpPr>
        <p:spPr>
          <a:xfrm>
            <a:off x="678118" y="3367661"/>
            <a:ext cx="6083155" cy="2332551"/>
          </a:xfrm>
          <a:prstGeom prst="rect">
            <a:avLst/>
          </a:prstGeom>
          <a:solidFill>
            <a:srgbClr val="FFDD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Box 8">
            <a:extLst>
              <a:ext uri="{FF2B5EF4-FFF2-40B4-BE49-F238E27FC236}">
                <a16:creationId xmlns:a16="http://schemas.microsoft.com/office/drawing/2014/main" id="{2EB5986D-732E-44E3-B0FB-EB6A513D627B}"/>
              </a:ext>
            </a:extLst>
          </p:cNvPr>
          <p:cNvSpPr txBox="1"/>
          <p:nvPr/>
        </p:nvSpPr>
        <p:spPr>
          <a:xfrm>
            <a:off x="4605777" y="3389939"/>
            <a:ext cx="2221783" cy="646331"/>
          </a:xfrm>
          <a:prstGeom prst="rect">
            <a:avLst/>
          </a:prstGeom>
          <a:noFill/>
        </p:spPr>
        <p:txBody>
          <a:bodyPr wrap="square" rtlCol="0">
            <a:spAutoFit/>
          </a:bodyPr>
          <a:lstStyle/>
          <a:p>
            <a:pPr algn="ctr"/>
            <a:r>
              <a:rPr lang="de-DE" b="1" dirty="0" smtClean="0">
                <a:solidFill>
                  <a:srgbClr val="0069B4"/>
                </a:solidFill>
              </a:rPr>
              <a:t>ECOSENSE </a:t>
            </a:r>
          </a:p>
          <a:p>
            <a:pPr algn="ctr"/>
            <a:r>
              <a:rPr lang="de-DE" b="1" dirty="0" err="1" smtClean="0">
                <a:solidFill>
                  <a:srgbClr val="0069B4"/>
                </a:solidFill>
              </a:rPr>
              <a:t>project</a:t>
            </a:r>
            <a:endParaRPr lang="de-DE" b="1" dirty="0">
              <a:solidFill>
                <a:srgbClr val="0069B4"/>
              </a:solidFill>
            </a:endParaRPr>
          </a:p>
        </p:txBody>
      </p:sp>
      <p:pic>
        <p:nvPicPr>
          <p:cNvPr id="8" name="Picture 7">
            <a:extLst>
              <a:ext uri="{FF2B5EF4-FFF2-40B4-BE49-F238E27FC236}">
                <a16:creationId xmlns:a16="http://schemas.microsoft.com/office/drawing/2014/main" id="{CE49957A-1C31-404B-85D0-912DB7252DFB}"/>
              </a:ext>
            </a:extLst>
          </p:cNvPr>
          <p:cNvPicPr>
            <a:picLocks noChangeAspect="1"/>
          </p:cNvPicPr>
          <p:nvPr/>
        </p:nvPicPr>
        <p:blipFill>
          <a:blip r:embed="rId3"/>
          <a:stretch>
            <a:fillRect/>
          </a:stretch>
        </p:blipFill>
        <p:spPr>
          <a:xfrm>
            <a:off x="4920114" y="4060723"/>
            <a:ext cx="1526822" cy="1526822"/>
          </a:xfrm>
          <a:prstGeom prst="rect">
            <a:avLst/>
          </a:prstGeom>
        </p:spPr>
      </p:pic>
      <p:grpSp>
        <p:nvGrpSpPr>
          <p:cNvPr id="11" name="Group 14">
            <a:extLst>
              <a:ext uri="{FF2B5EF4-FFF2-40B4-BE49-F238E27FC236}">
                <a16:creationId xmlns:a16="http://schemas.microsoft.com/office/drawing/2014/main" id="{00FE2CE3-87EC-41C0-9DFB-70277BB83855}"/>
              </a:ext>
            </a:extLst>
          </p:cNvPr>
          <p:cNvGrpSpPr>
            <a:grpSpLocks noChangeAspect="1"/>
          </p:cNvGrpSpPr>
          <p:nvPr/>
        </p:nvGrpSpPr>
        <p:grpSpPr>
          <a:xfrm>
            <a:off x="678118" y="3367661"/>
            <a:ext cx="3927659" cy="2332551"/>
            <a:chOff x="9244080" y="4973952"/>
            <a:chExt cx="2757310" cy="1637505"/>
          </a:xfrm>
        </p:grpSpPr>
        <p:sp>
          <p:nvSpPr>
            <p:cNvPr id="12" name="Rectangle 15">
              <a:extLst>
                <a:ext uri="{FF2B5EF4-FFF2-40B4-BE49-F238E27FC236}">
                  <a16:creationId xmlns:a16="http://schemas.microsoft.com/office/drawing/2014/main" id="{82BF5B33-614D-428B-A511-03027722B4C8}"/>
                </a:ext>
              </a:extLst>
            </p:cNvPr>
            <p:cNvSpPr/>
            <p:nvPr/>
          </p:nvSpPr>
          <p:spPr>
            <a:xfrm>
              <a:off x="9244080" y="4973952"/>
              <a:ext cx="2757310" cy="1637505"/>
            </a:xfrm>
            <a:prstGeom prst="rect">
              <a:avLst/>
            </a:prstGeom>
            <a:solidFill>
              <a:srgbClr val="FFDD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Picture 16">
              <a:extLst>
                <a:ext uri="{FF2B5EF4-FFF2-40B4-BE49-F238E27FC236}">
                  <a16:creationId xmlns:a16="http://schemas.microsoft.com/office/drawing/2014/main" id="{FAB10F96-AB5A-4DE6-AD89-D6EECAB764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2513" y="5109582"/>
              <a:ext cx="1417184" cy="1366446"/>
            </a:xfrm>
            <a:prstGeom prst="rect">
              <a:avLst/>
            </a:prstGeom>
          </p:spPr>
        </p:pic>
        <p:pic>
          <p:nvPicPr>
            <p:cNvPr id="14" name="Picture 17">
              <a:extLst>
                <a:ext uri="{FF2B5EF4-FFF2-40B4-BE49-F238E27FC236}">
                  <a16:creationId xmlns:a16="http://schemas.microsoft.com/office/drawing/2014/main" id="{6EEB6A26-A00F-428B-865A-C00B60E739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49697" y="5003774"/>
              <a:ext cx="1251693" cy="1607683"/>
            </a:xfrm>
            <a:prstGeom prst="rect">
              <a:avLst/>
            </a:prstGeom>
          </p:spPr>
        </p:pic>
      </p:grpSp>
      <p:pic>
        <p:nvPicPr>
          <p:cNvPr id="2" name="Grafik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48500" y="-18859"/>
            <a:ext cx="5143500" cy="6858000"/>
          </a:xfrm>
          <a:prstGeom prst="rect">
            <a:avLst/>
          </a:prstGeom>
        </p:spPr>
      </p:pic>
      <p:sp>
        <p:nvSpPr>
          <p:cNvPr id="4" name="PlaceHolder 3"/>
          <p:cNvSpPr>
            <a:spLocks noGrp="1"/>
          </p:cNvSpPr>
          <p:nvPr>
            <p:ph type="ftr" idx="2"/>
          </p:nvPr>
        </p:nvSpPr>
        <p:spPr/>
        <p:txBody>
          <a:bodyPr/>
          <a:lstStyle/>
          <a:p>
            <a:r>
              <a:rPr lang="de-DE" dirty="0"/>
              <a:t>Dedden et al. | EGU 2026 – HS2.4.1 | 7. May 2026</a:t>
            </a:r>
            <a:endParaRPr dirty="0"/>
          </a:p>
        </p:txBody>
      </p:sp>
      <p:pic>
        <p:nvPicPr>
          <p:cNvPr id="15" name="Grafik 14"/>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390301" y="6359848"/>
            <a:ext cx="1180997" cy="383583"/>
          </a:xfrm>
          <a:prstGeom prst="rect">
            <a:avLst/>
          </a:prstGeom>
        </p:spPr>
      </p:pic>
      <p:pic>
        <p:nvPicPr>
          <p:cNvPr id="16" name="Picture 8">
            <a:extLst>
              <a:ext uri="{FF2B5EF4-FFF2-40B4-BE49-F238E27FC236}">
                <a16:creationId xmlns:a16="http://schemas.microsoft.com/office/drawing/2014/main" id="{4873BF8A-993E-441F-AA2F-7B3E294688AE}"/>
              </a:ext>
            </a:extLst>
          </p:cNvPr>
          <p:cNvPicPr>
            <a:picLocks noChangeAspect="1"/>
          </p:cNvPicPr>
          <p:nvPr/>
        </p:nvPicPr>
        <p:blipFill>
          <a:blip r:embed="rId8"/>
          <a:stretch/>
        </p:blipFill>
        <p:spPr>
          <a:xfrm>
            <a:off x="3764255" y="6359318"/>
            <a:ext cx="1358518" cy="375511"/>
          </a:xfrm>
          <a:prstGeom prst="rect">
            <a:avLst/>
          </a:prstGeom>
          <a:noFill/>
          <a:ln w="0">
            <a:noFill/>
          </a:ln>
        </p:spPr>
      </p:pic>
      <p:sp>
        <p:nvSpPr>
          <p:cNvPr id="17" name="Interaktive Schaltfläche: Start 16">
            <a:hlinkClick r:id="rId9" action="ppaction://hlinksldjump" highlightClick="1"/>
          </p:cNvPr>
          <p:cNvSpPr/>
          <p:nvPr/>
        </p:nvSpPr>
        <p:spPr>
          <a:xfrm>
            <a:off x="5846330" y="6186218"/>
            <a:ext cx="532219" cy="527112"/>
          </a:xfrm>
          <a:prstGeom prst="actionButtonHome">
            <a:avLst/>
          </a:prstGeom>
          <a:solidFill>
            <a:schemeClr val="accent1"/>
          </a:solid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b="1">
              <a:ln w="22225">
                <a:solidFill>
                  <a:schemeClr val="accent2"/>
                </a:solidFill>
                <a:prstDash val="solid"/>
              </a:ln>
              <a:solidFill>
                <a:schemeClr val="accent2">
                  <a:lumMod val="40000"/>
                  <a:lumOff val="60000"/>
                </a:schemeClr>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PlaceHolder 1"/>
          <p:cNvSpPr>
            <a:spLocks noGrp="1"/>
          </p:cNvSpPr>
          <p:nvPr>
            <p:ph type="title"/>
          </p:nvPr>
        </p:nvSpPr>
        <p:spPr>
          <a:xfrm>
            <a:off x="442800" y="12960"/>
            <a:ext cx="9852120" cy="1008000"/>
          </a:xfrm>
          <a:prstGeom prst="rect">
            <a:avLst/>
          </a:prstGeom>
          <a:noFill/>
          <a:ln w="0">
            <a:noFill/>
          </a:ln>
        </p:spPr>
        <p:txBody>
          <a:bodyPr lIns="0" tIns="0" rIns="0" bIns="0" anchor="ctr">
            <a:noAutofit/>
          </a:bodyPr>
          <a:lstStyle/>
          <a:p>
            <a:pPr indent="0" algn="l" defTabSz="914400">
              <a:lnSpc>
                <a:spcPts val="3200"/>
              </a:lnSpc>
              <a:buNone/>
              <a:tabLst>
                <a:tab pos="0" algn="l"/>
              </a:tabLst>
            </a:pPr>
            <a:r>
              <a:rPr lang="en-GB" sz="3200" b="1" u="none" strike="noStrike" dirty="0">
                <a:solidFill>
                  <a:schemeClr val="accent1"/>
                </a:solidFill>
                <a:effectLst/>
                <a:uFillTx/>
                <a:latin typeface="Arial"/>
              </a:rPr>
              <a:t>References</a:t>
            </a:r>
            <a:endParaRPr lang="en-US" sz="3200" b="1" u="none" strike="noStrike" dirty="0">
              <a:solidFill>
                <a:schemeClr val="accent1"/>
              </a:solidFill>
              <a:effectLst/>
              <a:uFillTx/>
              <a:latin typeface="Arial"/>
            </a:endParaRPr>
          </a:p>
        </p:txBody>
      </p:sp>
      <p:sp>
        <p:nvSpPr>
          <p:cNvPr id="262" name="PlaceHolder 3"/>
          <p:cNvSpPr>
            <a:spLocks noGrp="1"/>
          </p:cNvSpPr>
          <p:nvPr>
            <p:ph/>
          </p:nvPr>
        </p:nvSpPr>
        <p:spPr>
          <a:xfrm>
            <a:off x="442800" y="1020959"/>
            <a:ext cx="11340360" cy="5235461"/>
          </a:xfrm>
          <a:prstGeom prst="rect">
            <a:avLst/>
          </a:prstGeom>
          <a:noFill/>
          <a:ln w="0">
            <a:noFill/>
          </a:ln>
        </p:spPr>
        <p:txBody>
          <a:bodyPr lIns="0" tIns="0" rIns="0" bIns="0" anchor="t">
            <a:noAutofit/>
          </a:bodyPr>
          <a:lstStyle/>
          <a:p>
            <a:pPr marL="285750" indent="-285750">
              <a:lnSpc>
                <a:spcPct val="100000"/>
              </a:lnSpc>
              <a:spcBef>
                <a:spcPts val="499"/>
              </a:spcBef>
              <a:buClr>
                <a:srgbClr val="000000"/>
              </a:buClr>
              <a:buFont typeface="Arial" panose="020B0604020202020204" pitchFamily="34" charset="0"/>
              <a:buChar char="•"/>
            </a:pPr>
            <a:r>
              <a:rPr lang="de-DE" sz="1000" b="0" dirty="0" err="1">
                <a:solidFill>
                  <a:schemeClr val="tx2"/>
                </a:solidFill>
                <a:latin typeface="+mj-lt"/>
              </a:rPr>
              <a:t>Brocca</a:t>
            </a:r>
            <a:r>
              <a:rPr lang="de-DE" sz="1000" b="0" dirty="0">
                <a:solidFill>
                  <a:schemeClr val="tx2"/>
                </a:solidFill>
                <a:latin typeface="+mj-lt"/>
              </a:rPr>
              <a:t>, L., </a:t>
            </a:r>
            <a:r>
              <a:rPr lang="de-DE" sz="1000" b="0" dirty="0" smtClean="0">
                <a:solidFill>
                  <a:schemeClr val="tx2"/>
                </a:solidFill>
                <a:latin typeface="+mj-lt"/>
              </a:rPr>
              <a:t>Melone, F., </a:t>
            </a:r>
            <a:r>
              <a:rPr lang="de-DE" sz="1000" b="0" dirty="0" err="1" smtClean="0">
                <a:solidFill>
                  <a:schemeClr val="tx2"/>
                </a:solidFill>
                <a:latin typeface="+mj-lt"/>
              </a:rPr>
              <a:t>Moramarco</a:t>
            </a:r>
            <a:r>
              <a:rPr lang="de-DE" sz="1000" b="0" dirty="0" smtClean="0">
                <a:solidFill>
                  <a:schemeClr val="tx2"/>
                </a:solidFill>
                <a:latin typeface="+mj-lt"/>
              </a:rPr>
              <a:t>, T., </a:t>
            </a:r>
            <a:r>
              <a:rPr lang="de-DE" sz="1000" b="0" dirty="0" err="1" smtClean="0">
                <a:solidFill>
                  <a:schemeClr val="tx2"/>
                </a:solidFill>
                <a:latin typeface="+mj-lt"/>
              </a:rPr>
              <a:t>Morbidelli</a:t>
            </a:r>
            <a:r>
              <a:rPr lang="de-DE" sz="1000" b="0" dirty="0" smtClean="0">
                <a:solidFill>
                  <a:schemeClr val="tx2"/>
                </a:solidFill>
                <a:latin typeface="+mj-lt"/>
              </a:rPr>
              <a:t>, R. </a:t>
            </a:r>
            <a:r>
              <a:rPr lang="de-DE" sz="1000" b="0" dirty="0">
                <a:solidFill>
                  <a:schemeClr val="tx2"/>
                </a:solidFill>
                <a:latin typeface="+mj-lt"/>
              </a:rPr>
              <a:t>(2010</a:t>
            </a:r>
            <a:r>
              <a:rPr lang="de-DE" sz="1000" b="0" dirty="0" smtClean="0">
                <a:solidFill>
                  <a:schemeClr val="tx2"/>
                </a:solidFill>
                <a:latin typeface="+mj-lt"/>
              </a:rPr>
              <a:t>): </a:t>
            </a:r>
            <a:r>
              <a:rPr lang="en-GB" sz="1000" b="0" dirty="0" smtClean="0">
                <a:solidFill>
                  <a:schemeClr val="tx2"/>
                </a:solidFill>
                <a:latin typeface="+mj-lt"/>
              </a:rPr>
              <a:t>Spatial-temporal variability of soil moisture and its estimation across scales,</a:t>
            </a:r>
            <a:r>
              <a:rPr lang="de-DE" sz="1000" b="0" dirty="0" smtClean="0">
                <a:solidFill>
                  <a:schemeClr val="tx2"/>
                </a:solidFill>
                <a:latin typeface="+mj-lt"/>
              </a:rPr>
              <a:t> </a:t>
            </a:r>
            <a:r>
              <a:rPr lang="de-DE" sz="1000" b="0" dirty="0" err="1">
                <a:solidFill>
                  <a:schemeClr val="tx2"/>
                </a:solidFill>
                <a:latin typeface="+mj-lt"/>
              </a:rPr>
              <a:t>Water</a:t>
            </a:r>
            <a:r>
              <a:rPr lang="de-DE" sz="1000" b="0" dirty="0">
                <a:solidFill>
                  <a:schemeClr val="tx2"/>
                </a:solidFill>
                <a:latin typeface="+mj-lt"/>
              </a:rPr>
              <a:t> </a:t>
            </a:r>
            <a:r>
              <a:rPr lang="de-DE" sz="1000" b="0" dirty="0" err="1">
                <a:solidFill>
                  <a:schemeClr val="tx2"/>
                </a:solidFill>
                <a:latin typeface="+mj-lt"/>
              </a:rPr>
              <a:t>Resour</a:t>
            </a:r>
            <a:r>
              <a:rPr lang="de-DE" sz="1000" b="0" dirty="0">
                <a:solidFill>
                  <a:schemeClr val="tx2"/>
                </a:solidFill>
                <a:latin typeface="+mj-lt"/>
              </a:rPr>
              <a:t>. Res., </a:t>
            </a:r>
            <a:r>
              <a:rPr lang="de-DE" sz="1000" b="0" dirty="0" smtClean="0">
                <a:solidFill>
                  <a:schemeClr val="tx2"/>
                </a:solidFill>
                <a:latin typeface="+mj-lt"/>
              </a:rPr>
              <a:t>46.</a:t>
            </a:r>
          </a:p>
          <a:p>
            <a:pPr marL="285750" indent="-285750">
              <a:lnSpc>
                <a:spcPct val="100000"/>
              </a:lnSpc>
              <a:spcBef>
                <a:spcPts val="499"/>
              </a:spcBef>
              <a:buClr>
                <a:srgbClr val="000000"/>
              </a:buClr>
              <a:buFont typeface="Arial" panose="020B0604020202020204" pitchFamily="34" charset="0"/>
              <a:buChar char="•"/>
            </a:pPr>
            <a:r>
              <a:rPr lang="de-DE" sz="1000" b="0" dirty="0" err="1" smtClean="0">
                <a:solidFill>
                  <a:schemeClr val="tx2"/>
                </a:solidFill>
                <a:latin typeface="+mj-lt"/>
              </a:rPr>
              <a:t>Brzozon</a:t>
            </a:r>
            <a:r>
              <a:rPr lang="de-DE" sz="1000" b="0" dirty="0" smtClean="0">
                <a:solidFill>
                  <a:schemeClr val="tx2"/>
                </a:solidFill>
                <a:latin typeface="+mj-lt"/>
              </a:rPr>
              <a:t>, J., Schwarzkopf, P., </a:t>
            </a:r>
            <a:r>
              <a:rPr lang="de-DE" sz="1000" b="0" dirty="0" err="1" smtClean="0">
                <a:solidFill>
                  <a:schemeClr val="tx2"/>
                </a:solidFill>
                <a:latin typeface="+mj-lt"/>
              </a:rPr>
              <a:t>Kattenborn</a:t>
            </a:r>
            <a:r>
              <a:rPr lang="de-DE" sz="1000" b="0" dirty="0" smtClean="0">
                <a:solidFill>
                  <a:schemeClr val="tx2"/>
                </a:solidFill>
                <a:latin typeface="+mj-lt"/>
              </a:rPr>
              <a:t>, T.,, Frey, J., Lang, F., Schack-Kirchner, H. </a:t>
            </a:r>
            <a:r>
              <a:rPr lang="de-DE" sz="1000" b="0" dirty="0">
                <a:solidFill>
                  <a:schemeClr val="tx2"/>
                </a:solidFill>
                <a:latin typeface="+mj-lt"/>
              </a:rPr>
              <a:t>(2026): </a:t>
            </a:r>
            <a:r>
              <a:rPr lang="de-DE" sz="1000" b="0" dirty="0">
                <a:solidFill>
                  <a:schemeClr val="tx2"/>
                </a:solidFill>
              </a:rPr>
              <a:t>Controls of spatio-temporal patterns of soil respiration in a mixed forest</a:t>
            </a:r>
            <a:r>
              <a:rPr lang="de-DE" sz="1000" b="0" dirty="0">
                <a:solidFill>
                  <a:schemeClr val="tx2"/>
                </a:solidFill>
                <a:latin typeface="+mj-lt"/>
              </a:rPr>
              <a:t>. </a:t>
            </a:r>
            <a:r>
              <a:rPr lang="de-DE" sz="1000" b="0" dirty="0" err="1">
                <a:solidFill>
                  <a:schemeClr val="tx2"/>
                </a:solidFill>
                <a:latin typeface="+mj-lt"/>
              </a:rPr>
              <a:t>bioRxiv</a:t>
            </a:r>
            <a:r>
              <a:rPr lang="de-DE" sz="1000" b="0" dirty="0">
                <a:solidFill>
                  <a:schemeClr val="tx2"/>
                </a:solidFill>
                <a:latin typeface="+mj-lt"/>
              </a:rPr>
              <a:t> </a:t>
            </a:r>
            <a:r>
              <a:rPr lang="de-DE" sz="1000" b="0" dirty="0" smtClean="0">
                <a:solidFill>
                  <a:schemeClr val="tx2"/>
                </a:solidFill>
                <a:latin typeface="+mj-lt"/>
              </a:rPr>
              <a:t>2026.01.21.700858. doi.org/10.64898/2026.01.21.700858</a:t>
            </a:r>
            <a:endParaRPr lang="de-DE" sz="1000" b="0" dirty="0">
              <a:solidFill>
                <a:schemeClr val="tx2"/>
              </a:solidFill>
              <a:latin typeface="+mj-lt"/>
            </a:endParaRPr>
          </a:p>
          <a:p>
            <a:pPr marL="285750" indent="-285750">
              <a:lnSpc>
                <a:spcPct val="100000"/>
              </a:lnSpc>
              <a:spcBef>
                <a:spcPts val="499"/>
              </a:spcBef>
              <a:buClr>
                <a:srgbClr val="000000"/>
              </a:buClr>
              <a:buFont typeface="Arial" panose="020B0604020202020204" pitchFamily="34" charset="0"/>
              <a:buChar char="•"/>
            </a:pPr>
            <a:r>
              <a:rPr lang="de-DE" sz="1000" b="0" dirty="0" err="1" smtClean="0">
                <a:solidFill>
                  <a:schemeClr val="tx2"/>
                </a:solidFill>
                <a:latin typeface="+mj-lt"/>
              </a:rPr>
              <a:t>Dorigo</a:t>
            </a:r>
            <a:r>
              <a:rPr lang="de-DE" sz="1000" b="0" dirty="0">
                <a:solidFill>
                  <a:schemeClr val="tx2"/>
                </a:solidFill>
                <a:latin typeface="+mj-lt"/>
              </a:rPr>
              <a:t>, W.A., Xaver, A., Vreugdenhil, M., Gruber, A., Hegyiová, A., Sanchis-Dufau, A.D., Zamojski, D., Cordes, C., Wagner, W. and Drusch, M. (2013</a:t>
            </a:r>
            <a:r>
              <a:rPr lang="de-DE" sz="1000" b="0" dirty="0" smtClean="0">
                <a:solidFill>
                  <a:schemeClr val="tx2"/>
                </a:solidFill>
                <a:latin typeface="+mj-lt"/>
              </a:rPr>
              <a:t>): </a:t>
            </a:r>
            <a:r>
              <a:rPr lang="de-DE" sz="1000" b="0" dirty="0">
                <a:solidFill>
                  <a:schemeClr val="tx2"/>
                </a:solidFill>
                <a:latin typeface="+mj-lt"/>
              </a:rPr>
              <a:t>Global Automated Quality Control of In Situ Soil Moisture Data from the International Soil Moisture Network. Vadose Zone Journal, 12. doi.org/10.2136/vzj2012.0097</a:t>
            </a:r>
          </a:p>
          <a:p>
            <a:pPr marL="285750" indent="-285750">
              <a:lnSpc>
                <a:spcPct val="100000"/>
              </a:lnSpc>
              <a:spcBef>
                <a:spcPts val="499"/>
              </a:spcBef>
              <a:buClr>
                <a:srgbClr val="000000"/>
              </a:buClr>
              <a:buFont typeface="Arial" panose="020B0604020202020204" pitchFamily="34" charset="0"/>
              <a:buChar char="•"/>
            </a:pPr>
            <a:r>
              <a:rPr lang="de-DE" sz="1000" b="0" dirty="0" err="1" smtClean="0">
                <a:solidFill>
                  <a:schemeClr val="tx2"/>
                </a:solidFill>
                <a:latin typeface="+mj-lt"/>
              </a:rPr>
              <a:t>Dumberger</a:t>
            </a:r>
            <a:r>
              <a:rPr lang="de-DE" sz="1000" b="0" dirty="0" smtClean="0">
                <a:solidFill>
                  <a:schemeClr val="tx2"/>
                </a:solidFill>
                <a:latin typeface="+mj-lt"/>
              </a:rPr>
              <a:t>, S., Frey, Y., Stock, C., Wehlings-Schmitz, S., Wagner, D., </a:t>
            </a:r>
            <a:r>
              <a:rPr lang="de-DE" sz="1000" b="0" dirty="0" err="1" smtClean="0">
                <a:solidFill>
                  <a:schemeClr val="tx2"/>
                </a:solidFill>
                <a:latin typeface="+mj-lt"/>
              </a:rPr>
              <a:t>Kühnhammer</a:t>
            </a:r>
            <a:r>
              <a:rPr lang="de-DE" sz="1000" b="0" dirty="0" smtClean="0">
                <a:solidFill>
                  <a:schemeClr val="tx2"/>
                </a:solidFill>
                <a:latin typeface="+mj-lt"/>
              </a:rPr>
              <a:t>, K., </a:t>
            </a:r>
            <a:r>
              <a:rPr lang="de-DE" sz="1000" b="0" dirty="0" err="1" smtClean="0">
                <a:solidFill>
                  <a:schemeClr val="tx2"/>
                </a:solidFill>
                <a:latin typeface="+mj-lt"/>
              </a:rPr>
              <a:t>Dedden</a:t>
            </a:r>
            <a:r>
              <a:rPr lang="de-DE" sz="1000" b="0" dirty="0" smtClean="0">
                <a:solidFill>
                  <a:schemeClr val="tx2"/>
                </a:solidFill>
                <a:latin typeface="+mj-lt"/>
              </a:rPr>
              <a:t>, L., Weiler, M., Sulzer, M., Christen, A., </a:t>
            </a:r>
            <a:r>
              <a:rPr lang="de-DE" sz="1000" b="0" dirty="0" err="1" smtClean="0">
                <a:solidFill>
                  <a:schemeClr val="tx2"/>
                </a:solidFill>
                <a:latin typeface="+mj-lt"/>
              </a:rPr>
              <a:t>Kreuzwieser</a:t>
            </a:r>
            <a:r>
              <a:rPr lang="de-DE" sz="1000" b="0" dirty="0" smtClean="0">
                <a:solidFill>
                  <a:schemeClr val="tx2"/>
                </a:solidFill>
                <a:latin typeface="+mj-lt"/>
              </a:rPr>
              <a:t>, J., </a:t>
            </a:r>
            <a:r>
              <a:rPr lang="de-DE" sz="1000" b="0" dirty="0" err="1" smtClean="0">
                <a:solidFill>
                  <a:schemeClr val="tx2"/>
                </a:solidFill>
                <a:latin typeface="+mj-lt"/>
              </a:rPr>
              <a:t>Wallrabe</a:t>
            </a:r>
            <a:r>
              <a:rPr lang="de-DE" sz="1000" b="0" dirty="0" smtClean="0">
                <a:solidFill>
                  <a:schemeClr val="tx2"/>
                </a:solidFill>
                <a:latin typeface="+mj-lt"/>
              </a:rPr>
              <a:t>, U., Werner, C., Haberstroh, S. (2026): </a:t>
            </a:r>
            <a:r>
              <a:rPr lang="de-DE" sz="1000" b="0" dirty="0" err="1">
                <a:solidFill>
                  <a:schemeClr val="tx2"/>
                </a:solidFill>
              </a:rPr>
              <a:t>Seasonal</a:t>
            </a:r>
            <a:r>
              <a:rPr lang="de-DE" sz="1000" b="0" dirty="0">
                <a:solidFill>
                  <a:schemeClr val="tx2"/>
                </a:solidFill>
              </a:rPr>
              <a:t> </a:t>
            </a:r>
            <a:r>
              <a:rPr lang="de-DE" sz="1000" b="0" dirty="0" err="1">
                <a:solidFill>
                  <a:schemeClr val="tx2"/>
                </a:solidFill>
              </a:rPr>
              <a:t>dynamics</a:t>
            </a:r>
            <a:r>
              <a:rPr lang="de-DE" sz="1000" b="0" dirty="0">
                <a:solidFill>
                  <a:schemeClr val="tx2"/>
                </a:solidFill>
              </a:rPr>
              <a:t> </a:t>
            </a:r>
            <a:r>
              <a:rPr lang="de-DE" sz="1000" b="0" dirty="0" err="1">
                <a:solidFill>
                  <a:schemeClr val="tx2"/>
                </a:solidFill>
              </a:rPr>
              <a:t>and</a:t>
            </a:r>
            <a:r>
              <a:rPr lang="de-DE" sz="1000" b="0" dirty="0">
                <a:solidFill>
                  <a:schemeClr val="tx2"/>
                </a:solidFill>
              </a:rPr>
              <a:t> </a:t>
            </a:r>
            <a:r>
              <a:rPr lang="de-DE" sz="1000" b="0" dirty="0" err="1">
                <a:solidFill>
                  <a:schemeClr val="tx2"/>
                </a:solidFill>
              </a:rPr>
              <a:t>sun</a:t>
            </a:r>
            <a:r>
              <a:rPr lang="de-DE" sz="1000" b="0" dirty="0">
                <a:solidFill>
                  <a:schemeClr val="tx2"/>
                </a:solidFill>
              </a:rPr>
              <a:t>/</a:t>
            </a:r>
            <a:r>
              <a:rPr lang="de-DE" sz="1000" b="0" dirty="0" err="1">
                <a:solidFill>
                  <a:schemeClr val="tx2"/>
                </a:solidFill>
              </a:rPr>
              <a:t>shade</a:t>
            </a:r>
            <a:r>
              <a:rPr lang="de-DE" sz="1000" b="0" dirty="0">
                <a:solidFill>
                  <a:schemeClr val="tx2"/>
                </a:solidFill>
              </a:rPr>
              <a:t> </a:t>
            </a:r>
            <a:r>
              <a:rPr lang="de-DE" sz="1000" b="0" dirty="0" err="1">
                <a:solidFill>
                  <a:schemeClr val="tx2"/>
                </a:solidFill>
              </a:rPr>
              <a:t>heterogeneity</a:t>
            </a:r>
            <a:r>
              <a:rPr lang="de-DE" sz="1000" b="0" dirty="0">
                <a:solidFill>
                  <a:schemeClr val="tx2"/>
                </a:solidFill>
              </a:rPr>
              <a:t> </a:t>
            </a:r>
            <a:r>
              <a:rPr lang="de-DE" sz="1000" b="0" dirty="0" err="1">
                <a:solidFill>
                  <a:schemeClr val="tx2"/>
                </a:solidFill>
              </a:rPr>
              <a:t>of</a:t>
            </a:r>
            <a:r>
              <a:rPr lang="de-DE" sz="1000" b="0" dirty="0">
                <a:solidFill>
                  <a:schemeClr val="tx2"/>
                </a:solidFill>
              </a:rPr>
              <a:t> </a:t>
            </a:r>
            <a:r>
              <a:rPr lang="de-DE" sz="1000" b="0" dirty="0" err="1">
                <a:solidFill>
                  <a:schemeClr val="tx2"/>
                </a:solidFill>
              </a:rPr>
              <a:t>leaf</a:t>
            </a:r>
            <a:r>
              <a:rPr lang="de-DE" sz="1000" b="0" dirty="0">
                <a:solidFill>
                  <a:schemeClr val="tx2"/>
                </a:solidFill>
              </a:rPr>
              <a:t> gas </a:t>
            </a:r>
            <a:r>
              <a:rPr lang="de-DE" sz="1000" b="0" dirty="0" err="1">
                <a:solidFill>
                  <a:schemeClr val="tx2"/>
                </a:solidFill>
              </a:rPr>
              <a:t>exchange</a:t>
            </a:r>
            <a:r>
              <a:rPr lang="de-DE" sz="1000" b="0" dirty="0">
                <a:solidFill>
                  <a:schemeClr val="tx2"/>
                </a:solidFill>
              </a:rPr>
              <a:t> </a:t>
            </a:r>
            <a:r>
              <a:rPr lang="de-DE" sz="1000" b="0" dirty="0" err="1">
                <a:solidFill>
                  <a:schemeClr val="tx2"/>
                </a:solidFill>
              </a:rPr>
              <a:t>and</a:t>
            </a:r>
            <a:r>
              <a:rPr lang="de-DE" sz="1000" b="0" dirty="0">
                <a:solidFill>
                  <a:schemeClr val="tx2"/>
                </a:solidFill>
              </a:rPr>
              <a:t> VOC </a:t>
            </a:r>
            <a:r>
              <a:rPr lang="de-DE" sz="1000" b="0" dirty="0" err="1">
                <a:solidFill>
                  <a:schemeClr val="tx2"/>
                </a:solidFill>
              </a:rPr>
              <a:t>emissions</a:t>
            </a:r>
            <a:r>
              <a:rPr lang="de-DE" sz="1000" b="0" dirty="0">
                <a:solidFill>
                  <a:schemeClr val="tx2"/>
                </a:solidFill>
              </a:rPr>
              <a:t> </a:t>
            </a:r>
            <a:r>
              <a:rPr lang="de-DE" sz="1000" b="0" dirty="0" err="1">
                <a:solidFill>
                  <a:schemeClr val="tx2"/>
                </a:solidFill>
              </a:rPr>
              <a:t>inside</a:t>
            </a:r>
            <a:r>
              <a:rPr lang="de-DE" sz="1000" b="0" dirty="0">
                <a:solidFill>
                  <a:schemeClr val="tx2"/>
                </a:solidFill>
              </a:rPr>
              <a:t> a </a:t>
            </a:r>
            <a:r>
              <a:rPr lang="de-DE" sz="1000" b="0" dirty="0" err="1">
                <a:solidFill>
                  <a:schemeClr val="tx2"/>
                </a:solidFill>
              </a:rPr>
              <a:t>tall</a:t>
            </a:r>
            <a:r>
              <a:rPr lang="de-DE" sz="1000" b="0" dirty="0">
                <a:solidFill>
                  <a:schemeClr val="tx2"/>
                </a:solidFill>
              </a:rPr>
              <a:t> </a:t>
            </a:r>
            <a:r>
              <a:rPr lang="de-DE" sz="1000" b="0" dirty="0" err="1">
                <a:solidFill>
                  <a:schemeClr val="tx2"/>
                </a:solidFill>
              </a:rPr>
              <a:t>temperate</a:t>
            </a:r>
            <a:r>
              <a:rPr lang="de-DE" sz="1000" b="0" dirty="0">
                <a:solidFill>
                  <a:schemeClr val="tx2"/>
                </a:solidFill>
              </a:rPr>
              <a:t> </a:t>
            </a:r>
            <a:r>
              <a:rPr lang="de-DE" sz="1000" b="0" dirty="0" err="1">
                <a:solidFill>
                  <a:schemeClr val="tx2"/>
                </a:solidFill>
              </a:rPr>
              <a:t>forest</a:t>
            </a:r>
            <a:r>
              <a:rPr lang="de-DE" sz="1000" b="0" dirty="0">
                <a:solidFill>
                  <a:schemeClr val="tx2"/>
                </a:solidFill>
              </a:rPr>
              <a:t> </a:t>
            </a:r>
            <a:r>
              <a:rPr lang="de-DE" sz="1000" b="0" dirty="0" err="1" smtClean="0">
                <a:solidFill>
                  <a:schemeClr val="tx2"/>
                </a:solidFill>
              </a:rPr>
              <a:t>canopy</a:t>
            </a:r>
            <a:r>
              <a:rPr lang="de-DE" sz="1000" b="0" dirty="0">
                <a:solidFill>
                  <a:schemeClr val="tx2"/>
                </a:solidFill>
              </a:rPr>
              <a:t>.</a:t>
            </a:r>
            <a:r>
              <a:rPr lang="de-DE" sz="1000" b="0" dirty="0" smtClean="0">
                <a:solidFill>
                  <a:schemeClr val="tx2"/>
                </a:solidFill>
                <a:latin typeface="+mj-lt"/>
              </a:rPr>
              <a:t> </a:t>
            </a:r>
            <a:r>
              <a:rPr lang="de-DE" sz="1000" b="0" dirty="0" err="1">
                <a:solidFill>
                  <a:schemeClr val="tx2"/>
                </a:solidFill>
                <a:latin typeface="+mj-lt"/>
              </a:rPr>
              <a:t>bioRxiv</a:t>
            </a:r>
            <a:r>
              <a:rPr lang="de-DE" sz="1000" b="0" dirty="0">
                <a:solidFill>
                  <a:schemeClr val="tx2"/>
                </a:solidFill>
                <a:latin typeface="+mj-lt"/>
              </a:rPr>
              <a:t> </a:t>
            </a:r>
            <a:r>
              <a:rPr lang="de-DE" sz="1000" b="0" dirty="0" smtClean="0">
                <a:solidFill>
                  <a:schemeClr val="tx2"/>
                </a:solidFill>
                <a:latin typeface="+mj-lt"/>
              </a:rPr>
              <a:t>2026.01.23.701264. doi.org/10.64898/2026.01.23.701264</a:t>
            </a:r>
          </a:p>
          <a:p>
            <a:pPr marL="285750" indent="-285750">
              <a:lnSpc>
                <a:spcPct val="100000"/>
              </a:lnSpc>
              <a:spcBef>
                <a:spcPts val="499"/>
              </a:spcBef>
              <a:buClr>
                <a:srgbClr val="000000"/>
              </a:buClr>
              <a:buFont typeface="Arial" panose="020B0604020202020204" pitchFamily="34" charset="0"/>
              <a:buChar char="•"/>
            </a:pPr>
            <a:r>
              <a:rPr lang="de-DE" sz="1000" b="0" dirty="0" err="1" smtClean="0">
                <a:solidFill>
                  <a:schemeClr val="tx2"/>
                </a:solidFill>
                <a:latin typeface="+mj-lt"/>
              </a:rPr>
              <a:t>Gassilloud</a:t>
            </a:r>
            <a:r>
              <a:rPr lang="de-DE" sz="1000" b="0" dirty="0">
                <a:solidFill>
                  <a:schemeClr val="tx2"/>
                </a:solidFill>
                <a:latin typeface="+mj-lt"/>
              </a:rPr>
              <a:t>, M., Koch, B., Göritz, A. (2025): Occlusion mapping reveals the impact of flight and sensing parameters on vertical forest structure exploration with cost-effective UAV based laser scanning. International Journal of Applied Earth Observation and Geoinformation,139. doi.org/10.1016/j.jag.2025.104493</a:t>
            </a:r>
          </a:p>
          <a:p>
            <a:pPr marL="285750" indent="-285750">
              <a:lnSpc>
                <a:spcPct val="100000"/>
              </a:lnSpc>
              <a:spcBef>
                <a:spcPts val="499"/>
              </a:spcBef>
              <a:buClr>
                <a:srgbClr val="000000"/>
              </a:buClr>
              <a:buFont typeface="Arial" panose="020B0604020202020204" pitchFamily="34" charset="0"/>
              <a:buChar char="•"/>
            </a:pPr>
            <a:r>
              <a:rPr lang="de-DE" sz="1000" b="0" dirty="0" smtClean="0">
                <a:solidFill>
                  <a:schemeClr val="tx2"/>
                </a:solidFill>
                <a:latin typeface="+mj-lt"/>
              </a:rPr>
              <a:t>Rosenbaum</a:t>
            </a:r>
            <a:r>
              <a:rPr lang="de-DE" sz="1000" b="0" dirty="0">
                <a:solidFill>
                  <a:schemeClr val="tx2"/>
                </a:solidFill>
                <a:latin typeface="+mj-lt"/>
              </a:rPr>
              <a:t>, U., </a:t>
            </a:r>
            <a:r>
              <a:rPr lang="de-DE" sz="1000" b="0" dirty="0" err="1" smtClean="0">
                <a:solidFill>
                  <a:schemeClr val="tx2"/>
                </a:solidFill>
                <a:latin typeface="+mj-lt"/>
              </a:rPr>
              <a:t>Bogena</a:t>
            </a:r>
            <a:r>
              <a:rPr lang="de-DE" sz="1000" b="0" dirty="0">
                <a:solidFill>
                  <a:schemeClr val="tx2"/>
                </a:solidFill>
                <a:latin typeface="+mj-lt"/>
              </a:rPr>
              <a:t>, </a:t>
            </a:r>
            <a:r>
              <a:rPr lang="de-DE" sz="1000" b="0" dirty="0" smtClean="0">
                <a:solidFill>
                  <a:schemeClr val="tx2"/>
                </a:solidFill>
                <a:latin typeface="+mj-lt"/>
              </a:rPr>
              <a:t>H.R., Herbst, M., </a:t>
            </a:r>
            <a:r>
              <a:rPr lang="de-DE" sz="1000" b="0" dirty="0" err="1" smtClean="0">
                <a:solidFill>
                  <a:schemeClr val="tx2"/>
                </a:solidFill>
                <a:latin typeface="+mj-lt"/>
              </a:rPr>
              <a:t>Huisman</a:t>
            </a:r>
            <a:r>
              <a:rPr lang="de-DE" sz="1000" b="0" dirty="0" smtClean="0">
                <a:solidFill>
                  <a:schemeClr val="tx2"/>
                </a:solidFill>
                <a:latin typeface="+mj-lt"/>
              </a:rPr>
              <a:t>, J.A.., Peterson, T.J., </a:t>
            </a:r>
            <a:r>
              <a:rPr lang="de-DE" sz="1000" b="0" dirty="0" err="1" smtClean="0">
                <a:solidFill>
                  <a:schemeClr val="tx2"/>
                </a:solidFill>
                <a:latin typeface="+mj-lt"/>
              </a:rPr>
              <a:t>Weuthen</a:t>
            </a:r>
            <a:r>
              <a:rPr lang="de-DE" sz="1000" b="0" dirty="0" smtClean="0">
                <a:solidFill>
                  <a:schemeClr val="tx2"/>
                </a:solidFill>
                <a:latin typeface="+mj-lt"/>
              </a:rPr>
              <a:t>, W., Western, A.W., </a:t>
            </a:r>
            <a:r>
              <a:rPr lang="de-DE" sz="1000" b="0" dirty="0" err="1" smtClean="0">
                <a:solidFill>
                  <a:schemeClr val="tx2"/>
                </a:solidFill>
                <a:latin typeface="+mj-lt"/>
              </a:rPr>
              <a:t>Vereecken</a:t>
            </a:r>
            <a:r>
              <a:rPr lang="de-DE" sz="1000" b="0" dirty="0" smtClean="0">
                <a:solidFill>
                  <a:schemeClr val="tx2"/>
                </a:solidFill>
                <a:latin typeface="+mj-lt"/>
              </a:rPr>
              <a:t>, H. </a:t>
            </a:r>
            <a:r>
              <a:rPr lang="de-DE" sz="1000" b="0" dirty="0">
                <a:solidFill>
                  <a:schemeClr val="tx2"/>
                </a:solidFill>
                <a:latin typeface="+mj-lt"/>
              </a:rPr>
              <a:t>(2012</a:t>
            </a:r>
            <a:r>
              <a:rPr lang="de-DE" sz="1000" b="0" dirty="0" smtClean="0">
                <a:solidFill>
                  <a:schemeClr val="tx2"/>
                </a:solidFill>
                <a:latin typeface="+mj-lt"/>
              </a:rPr>
              <a:t>): </a:t>
            </a:r>
            <a:r>
              <a:rPr lang="de-DE" sz="1000" b="0" dirty="0">
                <a:solidFill>
                  <a:schemeClr val="tx2"/>
                </a:solidFill>
                <a:latin typeface="+mj-lt"/>
              </a:rPr>
              <a:t>Seasonal and event dynamics of spatial soil moisture patterns at the small catchment scale, Water Resour. Res., 48, W10544, doi:10.1029/2011WR011518</a:t>
            </a:r>
          </a:p>
          <a:p>
            <a:pPr marL="285750" indent="-285750">
              <a:lnSpc>
                <a:spcPct val="100000"/>
              </a:lnSpc>
              <a:spcBef>
                <a:spcPts val="499"/>
              </a:spcBef>
              <a:buClr>
                <a:srgbClr val="000000"/>
              </a:buClr>
              <a:buFont typeface="Arial" panose="020B0604020202020204" pitchFamily="34" charset="0"/>
              <a:buChar char="•"/>
            </a:pPr>
            <a:r>
              <a:rPr lang="de-DE" sz="1000" b="0" dirty="0">
                <a:solidFill>
                  <a:schemeClr val="tx2"/>
                </a:solidFill>
                <a:latin typeface="+mj-lt"/>
              </a:rPr>
              <a:t>Sulzer, M., Brzozon, J., Christen, A., Dedden, L., Dormann, C. F., Dumberger, S., Frey, Y., Gassilloud, M., Göritz, A., </a:t>
            </a:r>
            <a:r>
              <a:rPr lang="de-DE" sz="1000" b="0" dirty="0" smtClean="0">
                <a:solidFill>
                  <a:schemeClr val="tx2"/>
                </a:solidFill>
                <a:latin typeface="+mj-lt"/>
              </a:rPr>
              <a:t>Grote, R</a:t>
            </a:r>
            <a:r>
              <a:rPr lang="de-DE" sz="1000" b="0" dirty="0">
                <a:solidFill>
                  <a:schemeClr val="tx2"/>
                </a:solidFill>
                <a:latin typeface="+mj-lt"/>
              </a:rPr>
              <a:t>., Haberstroh, S., Kattenborn, T., Kremer, L., Kreuzwieser, J., Kühnhammer, K., Lang, F., Lee, H., Müller, J., SchackKirchner, H., Seifert, T., Stock, C., Strack, J., Tesch, J., Wagner, D., Wallrabe, U., Weiler, </a:t>
            </a:r>
            <a:r>
              <a:rPr lang="de-DE" sz="1000" b="0" dirty="0" smtClean="0">
                <a:solidFill>
                  <a:schemeClr val="tx2"/>
                </a:solidFill>
                <a:latin typeface="+mj-lt"/>
              </a:rPr>
              <a:t>M.., Werner</a:t>
            </a:r>
            <a:r>
              <a:rPr lang="de-DE" sz="1000" b="0" dirty="0">
                <a:solidFill>
                  <a:schemeClr val="tx2"/>
                </a:solidFill>
                <a:latin typeface="+mj-lt"/>
              </a:rPr>
              <a:t>, </a:t>
            </a:r>
            <a:r>
              <a:rPr lang="de-DE" sz="1000" b="0" dirty="0" smtClean="0">
                <a:solidFill>
                  <a:schemeClr val="tx2"/>
                </a:solidFill>
                <a:latin typeface="+mj-lt"/>
              </a:rPr>
              <a:t>C. (2025): The</a:t>
            </a:r>
            <a:r>
              <a:rPr lang="de-DE" sz="1000" b="0" dirty="0">
                <a:solidFill>
                  <a:schemeClr val="tx2"/>
                </a:solidFill>
                <a:latin typeface="+mj-lt"/>
              </a:rPr>
              <a:t> </a:t>
            </a:r>
            <a:r>
              <a:rPr lang="de-DE" sz="1000" b="0" dirty="0" smtClean="0">
                <a:solidFill>
                  <a:schemeClr val="tx2"/>
                </a:solidFill>
                <a:latin typeface="+mj-lt"/>
              </a:rPr>
              <a:t>ECOSENSE </a:t>
            </a:r>
            <a:r>
              <a:rPr lang="de-DE" sz="1000" b="0" dirty="0">
                <a:solidFill>
                  <a:schemeClr val="tx2"/>
                </a:solidFill>
                <a:latin typeface="+mj-lt"/>
              </a:rPr>
              <a:t>forest – enriching tower-based flux measurements of carbon and water exchange with novel </a:t>
            </a:r>
            <a:r>
              <a:rPr lang="de-DE" sz="1000" b="0" dirty="0" err="1">
                <a:solidFill>
                  <a:schemeClr val="tx2"/>
                </a:solidFill>
                <a:latin typeface="+mj-lt"/>
              </a:rPr>
              <a:t>distributed</a:t>
            </a:r>
            <a:r>
              <a:rPr lang="de-DE" sz="1000" b="0" dirty="0">
                <a:solidFill>
                  <a:schemeClr val="tx2"/>
                </a:solidFill>
                <a:latin typeface="+mj-lt"/>
              </a:rPr>
              <a:t> </a:t>
            </a:r>
            <a:r>
              <a:rPr lang="de-DE" sz="1000" b="0" dirty="0" err="1" smtClean="0">
                <a:solidFill>
                  <a:schemeClr val="tx2"/>
                </a:solidFill>
                <a:latin typeface="+mj-lt"/>
              </a:rPr>
              <a:t>sensor</a:t>
            </a:r>
            <a:r>
              <a:rPr lang="de-DE" sz="1000" b="0" dirty="0" smtClean="0">
                <a:solidFill>
                  <a:schemeClr val="tx2"/>
                </a:solidFill>
                <a:latin typeface="+mj-lt"/>
              </a:rPr>
              <a:t> </a:t>
            </a:r>
            <a:r>
              <a:rPr lang="de-DE" sz="1000" b="0" dirty="0" err="1" smtClean="0">
                <a:solidFill>
                  <a:schemeClr val="tx2"/>
                </a:solidFill>
                <a:latin typeface="+mj-lt"/>
              </a:rPr>
              <a:t>networks</a:t>
            </a:r>
            <a:r>
              <a:rPr lang="de-DE" sz="1000" b="0" dirty="0">
                <a:solidFill>
                  <a:schemeClr val="tx2"/>
                </a:solidFill>
                <a:latin typeface="+mj-lt"/>
              </a:rPr>
              <a:t>, in: ARPHA Conference Abstracts, Greenhouse gases and carbon, water, and nitrogen cycles, </a:t>
            </a:r>
            <a:r>
              <a:rPr lang="de-DE" sz="1000" b="0" dirty="0" smtClean="0">
                <a:solidFill>
                  <a:schemeClr val="tx2"/>
                </a:solidFill>
                <a:latin typeface="+mj-lt"/>
              </a:rPr>
              <a:t>e149267, 760. doi.org/10.3897/aca.8.e149267</a:t>
            </a:r>
            <a:endParaRPr lang="de-DE" sz="1000" b="0" dirty="0">
              <a:solidFill>
                <a:schemeClr val="tx2"/>
              </a:solidFill>
              <a:latin typeface="+mj-lt"/>
            </a:endParaRPr>
          </a:p>
          <a:p>
            <a:pPr marL="285750" indent="-285750">
              <a:lnSpc>
                <a:spcPct val="100000"/>
              </a:lnSpc>
              <a:spcBef>
                <a:spcPts val="499"/>
              </a:spcBef>
              <a:buClr>
                <a:srgbClr val="000000"/>
              </a:buClr>
              <a:buFont typeface="Arial" panose="020B0604020202020204" pitchFamily="34" charset="0"/>
              <a:buChar char="•"/>
            </a:pPr>
            <a:r>
              <a:rPr lang="de-DE" sz="1000" b="0" dirty="0">
                <a:solidFill>
                  <a:schemeClr val="tx2"/>
                </a:solidFill>
                <a:latin typeface="+mj-lt"/>
              </a:rPr>
              <a:t>Tesch, J., Kühnhammer, K., Wagner, D., Christen, A., Dormann, C., Frey, J., Grote, R., Kattenborn, T., Sulzer, M., Wallrabe, U., Weiler, M., Werner, C., Baghbani, S., Brzozon, J., Comella, L. M., Dedden, L., Dumberger, S., Frey, Y., Gassilloud, M., Gerach, T., Göritz, A., Haberstroh, S., Klüppel, J., Kremer, L., Kreuzwieser, J., Lee, H., Maack, J., Müller, J., Prucker, O., Rajak, S. K., Rühe, J., Rupitsch, S. J., Schack-Kirchner, H., Scharinger, C., Shinde, U., Steinmann, T., Stock, C., Strack, J. (2025): </a:t>
            </a:r>
            <a:r>
              <a:rPr lang="en-US" sz="1000" b="0" dirty="0">
                <a:solidFill>
                  <a:schemeClr val="tx2"/>
                </a:solidFill>
                <a:latin typeface="+mj-lt"/>
              </a:rPr>
              <a:t>The ECOSENSE forest: A distributed sensor and data management system for real-time monitoring of ecosystem processes and stresses. </a:t>
            </a:r>
            <a:r>
              <a:rPr lang="en-US" sz="1000" b="0" dirty="0" err="1">
                <a:solidFill>
                  <a:schemeClr val="tx2"/>
                </a:solidFill>
                <a:latin typeface="+mj-lt"/>
              </a:rPr>
              <a:t>EGUsphere</a:t>
            </a:r>
            <a:r>
              <a:rPr lang="en-US" sz="1000" b="0" dirty="0">
                <a:solidFill>
                  <a:schemeClr val="tx2"/>
                </a:solidFill>
                <a:latin typeface="+mj-lt"/>
              </a:rPr>
              <a:t>. </a:t>
            </a:r>
            <a:r>
              <a:rPr lang="en-US" sz="1000" b="0" dirty="0" smtClean="0">
                <a:solidFill>
                  <a:schemeClr val="tx2"/>
                </a:solidFill>
                <a:latin typeface="+mj-lt"/>
              </a:rPr>
              <a:t>doi.org/10.5194/egusphere-2025-4979</a:t>
            </a:r>
          </a:p>
          <a:p>
            <a:pPr marL="285750" indent="-285750">
              <a:lnSpc>
                <a:spcPct val="100000"/>
              </a:lnSpc>
              <a:spcBef>
                <a:spcPts val="499"/>
              </a:spcBef>
              <a:buClr>
                <a:srgbClr val="000000"/>
              </a:buClr>
              <a:buFont typeface="Arial" panose="020B0604020202020204" pitchFamily="34" charset="0"/>
              <a:buChar char="•"/>
            </a:pPr>
            <a:r>
              <a:rPr lang="en-US" sz="1000" b="0" dirty="0" err="1">
                <a:solidFill>
                  <a:schemeClr val="tx2"/>
                </a:solidFill>
              </a:rPr>
              <a:t>Vachaud</a:t>
            </a:r>
            <a:r>
              <a:rPr lang="en-US" sz="1000" b="0" dirty="0">
                <a:solidFill>
                  <a:schemeClr val="tx2"/>
                </a:solidFill>
              </a:rPr>
              <a:t>, G., </a:t>
            </a:r>
            <a:r>
              <a:rPr lang="en-US" sz="1000" b="0" dirty="0" err="1">
                <a:solidFill>
                  <a:schemeClr val="tx2"/>
                </a:solidFill>
              </a:rPr>
              <a:t>Passerat</a:t>
            </a:r>
            <a:r>
              <a:rPr lang="en-US" sz="1000" b="0" dirty="0">
                <a:solidFill>
                  <a:schemeClr val="tx2"/>
                </a:solidFill>
              </a:rPr>
              <a:t> De </a:t>
            </a:r>
            <a:r>
              <a:rPr lang="en-US" sz="1000" b="0" dirty="0" err="1">
                <a:solidFill>
                  <a:schemeClr val="tx2"/>
                </a:solidFill>
              </a:rPr>
              <a:t>Silans</a:t>
            </a:r>
            <a:r>
              <a:rPr lang="en-US" sz="1000" b="0" dirty="0">
                <a:solidFill>
                  <a:schemeClr val="tx2"/>
                </a:solidFill>
              </a:rPr>
              <a:t>, A., </a:t>
            </a:r>
            <a:r>
              <a:rPr lang="en-US" sz="1000" b="0" dirty="0" err="1">
                <a:solidFill>
                  <a:schemeClr val="tx2"/>
                </a:solidFill>
              </a:rPr>
              <a:t>Balabanis</a:t>
            </a:r>
            <a:r>
              <a:rPr lang="en-US" sz="1000" b="0" dirty="0">
                <a:solidFill>
                  <a:schemeClr val="tx2"/>
                </a:solidFill>
              </a:rPr>
              <a:t>, P</a:t>
            </a:r>
            <a:r>
              <a:rPr lang="en-US" sz="1000" b="0" dirty="0" smtClean="0">
                <a:solidFill>
                  <a:schemeClr val="tx2"/>
                </a:solidFill>
              </a:rPr>
              <a:t>., </a:t>
            </a:r>
            <a:r>
              <a:rPr lang="en-US" sz="1000" b="0" dirty="0" err="1" smtClean="0">
                <a:solidFill>
                  <a:schemeClr val="tx2"/>
                </a:solidFill>
              </a:rPr>
              <a:t>Vauclin</a:t>
            </a:r>
            <a:r>
              <a:rPr lang="en-US" sz="1000" b="0" dirty="0">
                <a:solidFill>
                  <a:schemeClr val="tx2"/>
                </a:solidFill>
              </a:rPr>
              <a:t>, M. (1985): Temporal Stability of Spatially Measured Soil Water Probability Density Function. Soil Science Society of America Journal, 49. doi.org/10.2136/sssaj1985.03615995004900040006x</a:t>
            </a:r>
            <a:r>
              <a:rPr lang="de-DE" altLang="de-DE" sz="1000" b="0" dirty="0">
                <a:solidFill>
                  <a:schemeClr val="tx2"/>
                </a:solidFill>
              </a:rPr>
              <a:t> </a:t>
            </a:r>
            <a:endParaRPr lang="en-US" sz="1000" b="0" dirty="0">
              <a:solidFill>
                <a:schemeClr val="tx2"/>
              </a:solidFill>
              <a:latin typeface="+mj-lt"/>
            </a:endParaRPr>
          </a:p>
          <a:p>
            <a:pPr marL="285750" indent="-285750">
              <a:lnSpc>
                <a:spcPct val="100000"/>
              </a:lnSpc>
              <a:spcBef>
                <a:spcPts val="499"/>
              </a:spcBef>
              <a:buClr>
                <a:srgbClr val="000000"/>
              </a:buClr>
              <a:buFont typeface="Arial" panose="020B0604020202020204" pitchFamily="34" charset="0"/>
              <a:buChar char="•"/>
            </a:pPr>
            <a:r>
              <a:rPr lang="de-DE" altLang="de-DE" sz="1000" b="0" dirty="0">
                <a:solidFill>
                  <a:schemeClr val="tx2"/>
                </a:solidFill>
                <a:latin typeface="+mj-lt"/>
                <a:cs typeface="Calibri" panose="020F0502020204030204" pitchFamily="34" charset="0"/>
              </a:rPr>
              <a:t>Werner C., Wallrabe U., Christen A., Comella L., Dormann C., Göritz A., Grote R., Haberstroh S., Jouda M., Kiese R., Koch B., Korvink J., Kreuzwieser J., Lang F., Müller J., Prucker O., Reiterer A., Rühe J., Rupitsch S., Schack-Kirchner H., Schmitt K., Stobbe N., Weiler M., Woias P., Wöllenstein J. (2024) ECOSENSE - Multi-scale quantification and modelling of spatio-temporal dynamics of ecosystem processes by smart autonomous sensor networks. Research Ideas and Outcomes 10: e129357. doi.org/10.3897/rio.10.e129357</a:t>
            </a:r>
          </a:p>
          <a:p>
            <a:pPr marL="285750" indent="-285750">
              <a:lnSpc>
                <a:spcPts val="2801"/>
              </a:lnSpc>
              <a:spcBef>
                <a:spcPts val="499"/>
              </a:spcBef>
              <a:buClr>
                <a:srgbClr val="000000"/>
              </a:buClr>
              <a:buFont typeface="Arial" panose="020B0604020202020204" pitchFamily="34" charset="0"/>
              <a:buChar char="•"/>
            </a:pPr>
            <a:endParaRPr lang="en-US" sz="1200" b="0" dirty="0">
              <a:solidFill>
                <a:schemeClr val="tx2"/>
              </a:solidFill>
              <a:latin typeface="+mn-lt"/>
            </a:endParaRPr>
          </a:p>
          <a:p>
            <a:pPr marL="285750" indent="-285750">
              <a:lnSpc>
                <a:spcPts val="2801"/>
              </a:lnSpc>
              <a:spcBef>
                <a:spcPts val="499"/>
              </a:spcBef>
              <a:buClr>
                <a:srgbClr val="000000"/>
              </a:buClr>
              <a:buFont typeface="Arial" panose="020B0604020202020204" pitchFamily="34" charset="0"/>
              <a:buChar char="•"/>
            </a:pPr>
            <a:endParaRPr lang="en-US" sz="1800" b="0" dirty="0">
              <a:solidFill>
                <a:schemeClr val="tx2"/>
              </a:solidFill>
            </a:endParaRPr>
          </a:p>
          <a:p>
            <a:pPr marL="285750" indent="-285750">
              <a:lnSpc>
                <a:spcPts val="2801"/>
              </a:lnSpc>
              <a:spcBef>
                <a:spcPts val="499"/>
              </a:spcBef>
              <a:buClr>
                <a:srgbClr val="000000"/>
              </a:buClr>
              <a:buFont typeface="Arial" panose="020B0604020202020204" pitchFamily="34" charset="0"/>
              <a:buChar char="•"/>
            </a:pPr>
            <a:endParaRPr lang="de-DE" sz="1800" b="0" dirty="0">
              <a:solidFill>
                <a:schemeClr val="tx2"/>
              </a:solidFill>
            </a:endParaRPr>
          </a:p>
        </p:txBody>
      </p:sp>
      <p:sp>
        <p:nvSpPr>
          <p:cNvPr id="5" name="PlaceHolder 4"/>
          <p:cNvSpPr>
            <a:spLocks noGrp="1"/>
          </p:cNvSpPr>
          <p:nvPr>
            <p:ph type="ftr" idx="10"/>
          </p:nvPr>
        </p:nvSpPr>
        <p:spPr/>
        <p:txBody>
          <a:bodyPr/>
          <a:lstStyle/>
          <a:p>
            <a:r>
              <a:rPr lang="de-DE"/>
              <a:t>Dedden et al. | EGU 2026 – HS2.4.1 | 7. May 2026</a:t>
            </a:r>
            <a:endParaRPr dirty="0"/>
          </a:p>
        </p:txBody>
      </p:sp>
      <p:sp>
        <p:nvSpPr>
          <p:cNvPr id="6" name="PlaceHolder 5"/>
          <p:cNvSpPr>
            <a:spLocks noGrp="1"/>
          </p:cNvSpPr>
          <p:nvPr>
            <p:ph type="sldNum" idx="11"/>
          </p:nvPr>
        </p:nvSpPr>
        <p:spPr/>
        <p:txBody>
          <a:bodyPr/>
          <a:lstStyle/>
          <a:p>
            <a:fld id="{C78815DC-6ADC-44DD-BD66-CC3F681A9BDB}" type="slidenum">
              <a:t>33</a:t>
            </a:fld>
            <a:endParaRPr/>
          </a:p>
        </p:txBody>
      </p:sp>
      <p:sp>
        <p:nvSpPr>
          <p:cNvPr id="8" name="AutoShape 8" descr="data:image/svg+xml,%3Csvg%20id='picker_inserted'%20xmlns='http://www.w3.org/2000/svg'%20width='24.802'%20height='16'%20viewBox='0%200%2024.802%2016'%3E%3Cg%20id='Group_103'%20data-name='Group%20103'%3E%3Cpath%20id='Path_107'%20data-name='Path%20107'%20d='M8,15.5A7.5,7.5,0,1,1,15.5,8,7.508,7.508,0,0,1,8,15.5Z'%20fill='%23fff'/%3E%3Cpath%20id='Path_108'%20data-name='Path%20108'%20d='M8,1A7,7,0,1,1,1,8,7.008,7.008,0,0,1,8,1M8,0a8,8,0,1,0,8,8A8,8,0,0,0,8,0Z'%20fill='%23d52b1e'/%3E%3C/g%3E%3Cpath%20id='Path_109'%20data-name='Path%20109'%20d='M6.745,12.589a1.75,1.75,0,0,1-.684.247c-.318,0-.5-.164-.5-.452,0-.207.14-.375.595-.622A4.611,4.611,0,0,0,8.749,8.041c0-.825-.227-1.119-.681-1.119-.135,0-.32.219-.636.219H7.157A1.851,1.851,0,0,1,5.333,5.23a2.091,2.091,0,0,1,2.28-2.006c1.777,0,3.053,1.373,3.053,3.43a6.673,6.673,0,0,1-3.921,5.935'%20fill='%23d52b1e'/%3E%3Cg%20id='Path_1429'%20data-name='Path%201429'%20transform='translate(5.445%20-2.124)'%20fill='%235dd95d'%3E%3Cpath%20d='M%209.249787330627441%2017.17169380187988%20L%204.762476921081543%2012.68437480926514%20L%207.214956283569336%2010.23189544677734%20L%209.015677452087402%2012.03262424468994%20L%209.369227409362793%2012.38618469238281%20L%209.722777366638184%2012.03262424468994%20L%2016.32264709472656%205.432744979858398%20L%2018.65010833740234%207.760213375091553%20L%209.249787330627441%2017.17169380187988%20Z'%20stroke='none'/%3E%3Cpath%20d='M%209.249578475952148%2016.46436309814453%20L%2017.94319725036621%207.760422229766846%20L%2016.32264709472656%206.139865875244141%20L%2010.07633686065674%2012.38618469238281%20L%209.369227409362793%2013.09329414367676%20L%208.662117004394531%2012.38618469238281%20L%207.214955806732178%2010.93901634216309%20L%205.469596385955811%2012.68437480926514%20L%209.249578475952148%2016.46436309814453%20M%209.249997138977051%2017.87900352478027%20L%204.05537748336792%2012.68437385559082%20L%207.214957237243652%209.524794578552246%20L%209.369227409362793%2011.67907428741455%20L%2016.32264709472656%204.725644111633301%20L%2019.35699653625488%207.76000452041626%20L%209.249997138977051%2017.87900352478027%20Z'%20stroke='none'%20fill='%23fff'/%3E%3C/g%3E%3C/svg%3E%0A">
            <a:extLst>
              <a:ext uri="{FF2B5EF4-FFF2-40B4-BE49-F238E27FC236}">
                <a16:creationId xmlns:a16="http://schemas.microsoft.com/office/drawing/2014/main" id="{06599100-6570-46C0-AEAB-557348D935FB}"/>
              </a:ext>
            </a:extLst>
          </p:cNvPr>
          <p:cNvSpPr>
            <a:spLocks noChangeAspect="1" noChangeArrowheads="1"/>
          </p:cNvSpPr>
          <p:nvPr/>
        </p:nvSpPr>
        <p:spPr bwMode="auto">
          <a:xfrm>
            <a:off x="3017838" y="-682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val="17513535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7BA58D-F68C-4D81-89B5-8912FBFC2680}"/>
              </a:ext>
            </a:extLst>
          </p:cNvPr>
          <p:cNvSpPr>
            <a:spLocks noGrp="1"/>
          </p:cNvSpPr>
          <p:nvPr>
            <p:ph type="title"/>
          </p:nvPr>
        </p:nvSpPr>
        <p:spPr/>
        <p:txBody>
          <a:bodyPr/>
          <a:lstStyle/>
          <a:p>
            <a:r>
              <a:rPr lang="en-US" dirty="0"/>
              <a:t>Mean soil moisture of 2.5 years at four forest plots</a:t>
            </a:r>
            <a:endParaRPr lang="de-DE" dirty="0"/>
          </a:p>
        </p:txBody>
      </p:sp>
      <p:sp>
        <p:nvSpPr>
          <p:cNvPr id="6" name="PlaceHolder 5"/>
          <p:cNvSpPr>
            <a:spLocks noGrp="1"/>
          </p:cNvSpPr>
          <p:nvPr>
            <p:ph type="sldNum" idx="11"/>
          </p:nvPr>
        </p:nvSpPr>
        <p:spPr/>
        <p:txBody>
          <a:bodyPr/>
          <a:lstStyle/>
          <a:p>
            <a:fld id="{1124BFE5-2D99-4041-91E3-957FAE492068}" type="slidenum">
              <a:t>34</a:t>
            </a:fld>
            <a:endParaRPr/>
          </a:p>
        </p:txBody>
      </p:sp>
      <mc:AlternateContent xmlns:mc="http://schemas.openxmlformats.org/markup-compatibility/2006" xmlns:a14="http://schemas.microsoft.com/office/drawing/2010/main">
        <mc:Choice Requires="a14">
          <p:sp>
            <p:nvSpPr>
              <p:cNvPr id="13" name="Inhaltsplatzhalter 5">
                <a:extLst>
                  <a:ext uri="{FF2B5EF4-FFF2-40B4-BE49-F238E27FC236}">
                    <a16:creationId xmlns:a16="http://schemas.microsoft.com/office/drawing/2014/main" id="{F17CE0E8-EBC0-4A79-8A82-F7F1E7830FD4}"/>
                  </a:ext>
                </a:extLst>
              </p:cNvPr>
              <p:cNvSpPr txBox="1">
                <a:spLocks/>
              </p:cNvSpPr>
              <p:nvPr/>
            </p:nvSpPr>
            <p:spPr>
              <a:xfrm>
                <a:off x="7788233" y="3121610"/>
                <a:ext cx="3635647" cy="2492928"/>
              </a:xfrm>
              <a:prstGeom prst="rect">
                <a:avLst/>
              </a:prstGeom>
            </p:spPr>
            <p:txBody>
              <a:bodyPr vert="horz" lIns="0" tIns="0" rIns="0" bIns="0" rtlCol="0">
                <a:noAutofit/>
              </a:bodyPr>
              <a:lstStyle>
                <a:lvl1pPr marL="216000" indent="-216000" algn="l" defTabSz="914400" rtl="0" eaLnBrk="1" latinLnBrk="0" hangingPunct="1">
                  <a:lnSpc>
                    <a:spcPts val="2800"/>
                  </a:lnSpc>
                  <a:spcBef>
                    <a:spcPts val="500"/>
                  </a:spcBef>
                  <a:spcAft>
                    <a:spcPts val="0"/>
                  </a:spcAft>
                  <a:buFont typeface="Arial" panose="020B0604020202020204" pitchFamily="34" charset="0"/>
                  <a:buChar char="•"/>
                  <a:defRPr sz="1800" kern="1200">
                    <a:solidFill>
                      <a:srgbClr val="000000"/>
                    </a:solidFill>
                    <a:latin typeface="+mn-lt"/>
                    <a:ea typeface="+mn-ea"/>
                    <a:cs typeface="+mn-cs"/>
                  </a:defRPr>
                </a:lvl1pPr>
                <a:lvl2pPr marL="540000" indent="-216000" algn="l" defTabSz="914400" rtl="0" eaLnBrk="1" latinLnBrk="0" hangingPunct="1">
                  <a:lnSpc>
                    <a:spcPts val="2800"/>
                  </a:lnSpc>
                  <a:spcBef>
                    <a:spcPts val="500"/>
                  </a:spcBef>
                  <a:buFont typeface="Arial" panose="020B0604020202020204" pitchFamily="34" charset="0"/>
                  <a:buChar char="•"/>
                  <a:defRPr sz="1800" kern="1200">
                    <a:solidFill>
                      <a:srgbClr val="000000"/>
                    </a:solidFill>
                    <a:latin typeface="+mn-lt"/>
                    <a:ea typeface="+mn-ea"/>
                    <a:cs typeface="+mn-cs"/>
                  </a:defRPr>
                </a:lvl2pPr>
                <a:lvl3pPr marL="900000" indent="-216000" algn="l" defTabSz="914400" rtl="0" eaLnBrk="1" latinLnBrk="0" hangingPunct="1">
                  <a:lnSpc>
                    <a:spcPts val="2800"/>
                  </a:lnSpc>
                  <a:spcBef>
                    <a:spcPts val="500"/>
                  </a:spcBef>
                  <a:buFont typeface="Arial" panose="020B0604020202020204" pitchFamily="34" charset="0"/>
                  <a:buChar char="•"/>
                  <a:defRPr sz="1800" kern="1200">
                    <a:solidFill>
                      <a:srgbClr val="000000"/>
                    </a:solidFill>
                    <a:latin typeface="+mn-lt"/>
                    <a:ea typeface="+mn-ea"/>
                    <a:cs typeface="+mn-cs"/>
                  </a:defRPr>
                </a:lvl3pPr>
                <a:lvl4pPr marL="1260000" indent="-216000" algn="l" defTabSz="914400" rtl="0" eaLnBrk="1" latinLnBrk="0" hangingPunct="1">
                  <a:lnSpc>
                    <a:spcPts val="2800"/>
                  </a:lnSpc>
                  <a:spcBef>
                    <a:spcPts val="500"/>
                  </a:spcBef>
                  <a:buFont typeface="Arial" panose="020B0604020202020204" pitchFamily="34" charset="0"/>
                  <a:buChar char="•"/>
                  <a:defRPr sz="1800" kern="1200">
                    <a:solidFill>
                      <a:srgbClr val="000000"/>
                    </a:solidFill>
                    <a:latin typeface="+mn-lt"/>
                    <a:ea typeface="+mn-ea"/>
                    <a:cs typeface="+mn-cs"/>
                  </a:defRPr>
                </a:lvl4pPr>
                <a:lvl5pPr marL="1620000" indent="-216000" algn="l" defTabSz="914400" rtl="0" eaLnBrk="1" latinLnBrk="0" hangingPunct="1">
                  <a:lnSpc>
                    <a:spcPts val="2800"/>
                  </a:lnSpc>
                  <a:spcBef>
                    <a:spcPts val="500"/>
                  </a:spcBef>
                  <a:buFont typeface="Arial" panose="020B0604020202020204" pitchFamily="34" charset="0"/>
                  <a:buChar char="•"/>
                  <a:defRPr sz="1800" kern="1200">
                    <a:solidFill>
                      <a:srgbClr val="000000"/>
                    </a:solidFill>
                    <a:latin typeface="+mn-lt"/>
                    <a:ea typeface="+mn-ea"/>
                    <a:cs typeface="+mn-cs"/>
                  </a:defRPr>
                </a:lvl5pPr>
                <a:lvl6pPr marL="1980000" indent="-216000" algn="l" defTabSz="914400" rtl="0" eaLnBrk="1" latinLnBrk="0" hangingPunct="1">
                  <a:lnSpc>
                    <a:spcPts val="2800"/>
                  </a:lnSpc>
                  <a:spcBef>
                    <a:spcPts val="500"/>
                  </a:spcBef>
                  <a:buFont typeface="Arial" panose="020B0604020202020204" pitchFamily="34" charset="0"/>
                  <a:buChar char="•"/>
                  <a:defRPr sz="1800" kern="1200">
                    <a:solidFill>
                      <a:srgbClr val="000000"/>
                    </a:solidFill>
                    <a:latin typeface="+mn-lt"/>
                    <a:ea typeface="+mn-ea"/>
                    <a:cs typeface="+mn-cs"/>
                  </a:defRPr>
                </a:lvl6pPr>
                <a:lvl7pPr marL="2340000" indent="-216000" algn="l" defTabSz="914400" rtl="0" eaLnBrk="1" latinLnBrk="0" hangingPunct="1">
                  <a:lnSpc>
                    <a:spcPts val="2800"/>
                  </a:lnSpc>
                  <a:spcBef>
                    <a:spcPts val="500"/>
                  </a:spcBef>
                  <a:buFont typeface="Arial" panose="020B0604020202020204" pitchFamily="34" charset="0"/>
                  <a:buChar char="•"/>
                  <a:defRPr sz="1800" kern="1200">
                    <a:solidFill>
                      <a:srgbClr val="000000"/>
                    </a:solidFill>
                    <a:latin typeface="+mn-lt"/>
                    <a:ea typeface="+mn-ea"/>
                    <a:cs typeface="+mn-cs"/>
                  </a:defRPr>
                </a:lvl7pPr>
                <a:lvl8pPr marL="2700000" indent="-228600" algn="l" defTabSz="914400" rtl="0" eaLnBrk="1" latinLnBrk="0" hangingPunct="1">
                  <a:lnSpc>
                    <a:spcPts val="2800"/>
                  </a:lnSpc>
                  <a:spcBef>
                    <a:spcPts val="500"/>
                  </a:spcBef>
                  <a:buFont typeface="Arial" panose="020B0604020202020204" pitchFamily="34" charset="0"/>
                  <a:buChar char="•"/>
                  <a:defRPr sz="1800" kern="1200">
                    <a:solidFill>
                      <a:srgbClr val="000000"/>
                    </a:solidFill>
                    <a:latin typeface="+mn-lt"/>
                    <a:ea typeface="+mn-ea"/>
                    <a:cs typeface="+mn-cs"/>
                  </a:defRPr>
                </a:lvl8pPr>
                <a:lvl9pPr marL="3060000" indent="-228600" algn="l" defTabSz="914400" rtl="0" eaLnBrk="1" latinLnBrk="0" hangingPunct="1">
                  <a:lnSpc>
                    <a:spcPts val="2800"/>
                  </a:lnSpc>
                  <a:spcBef>
                    <a:spcPts val="500"/>
                  </a:spcBef>
                  <a:buFont typeface="Arial" panose="020B0604020202020204" pitchFamily="34" charset="0"/>
                  <a:buChar char="•"/>
                  <a:defRPr sz="1800" kern="1200">
                    <a:solidFill>
                      <a:srgbClr val="000000"/>
                    </a:solidFill>
                    <a:latin typeface="+mn-lt"/>
                    <a:ea typeface="+mn-ea"/>
                    <a:cs typeface="+mn-cs"/>
                  </a:defRPr>
                </a:lvl9pPr>
              </a:lstStyle>
              <a:p>
                <a:pPr lvl="0">
                  <a:defRPr/>
                </a:pPr>
                <a:r>
                  <a:rPr lang="en-US" dirty="0"/>
                  <a:t>Data set covering 2.5 years </a:t>
                </a:r>
                <a:br>
                  <a:rPr lang="en-US" dirty="0"/>
                </a:br>
                <a:r>
                  <a:rPr lang="en-US" dirty="0"/>
                  <a:t>(Oct 2023 - Jan 2026)</a:t>
                </a:r>
              </a:p>
              <a:p>
                <a:pPr lvl="0">
                  <a:defRPr/>
                </a:pPr>
                <a:r>
                  <a:rPr lang="en-US" dirty="0"/>
                  <a:t>Data quality control according </a:t>
                </a:r>
                <a:br>
                  <a:rPr lang="en-US" dirty="0"/>
                </a:br>
                <a:r>
                  <a:rPr lang="en-US" dirty="0"/>
                  <a:t>to Dorigo et al.(2013)</a:t>
                </a:r>
              </a:p>
              <a:p>
                <a:pPr lvl="0">
                  <a:defRPr/>
                </a:pPr>
                <a:r>
                  <a:rPr lang="en-US" dirty="0"/>
                  <a:t>Aggregated to daily </a:t>
                </a:r>
                <a14:m>
                  <m:oMath xmlns:m="http://schemas.openxmlformats.org/officeDocument/2006/math">
                    <m:acc>
                      <m:accPr>
                        <m:chr m:val="̅"/>
                        <m:ctrlPr>
                          <a:rPr lang="en-GB" i="1">
                            <a:latin typeface="Cambria Math" panose="02040503050406030204" pitchFamily="18" charset="0"/>
                          </a:rPr>
                        </m:ctrlPr>
                      </m:accPr>
                      <m:e>
                        <m:r>
                          <a:rPr lang="en-GB" i="1">
                            <a:latin typeface="Cambria Math" panose="02040503050406030204" pitchFamily="18" charset="0"/>
                          </a:rPr>
                          <m:t>𝜃</m:t>
                        </m:r>
                      </m:e>
                    </m:acc>
                    <m:r>
                      <a:rPr lang="de-DE">
                        <a:latin typeface="Cambria Math" panose="02040503050406030204" pitchFamily="18" charset="0"/>
                      </a:rPr>
                      <m:t> </m:t>
                    </m:r>
                  </m:oMath>
                </a14:m>
                <a:r>
                  <a:rPr lang="en-US" dirty="0"/>
                  <a:t>per sensor </a:t>
                </a:r>
                <a:br>
                  <a:rPr lang="en-US" dirty="0"/>
                </a:br>
                <a:r>
                  <a:rPr lang="en-US" dirty="0"/>
                  <a:t>in VWC (%)</a:t>
                </a:r>
                <a:endParaRPr lang="de-DE" sz="2000" dirty="0"/>
              </a:p>
              <a:p>
                <a:pPr marL="0" marR="0" lvl="0" indent="0" algn="l" defTabSz="914400" rtl="0" eaLnBrk="1" fontAlgn="auto" latinLnBrk="0" hangingPunct="1">
                  <a:lnSpc>
                    <a:spcPts val="2800"/>
                  </a:lnSpc>
                  <a:spcBef>
                    <a:spcPts val="500"/>
                  </a:spcBef>
                  <a:spcAft>
                    <a:spcPts val="0"/>
                  </a:spcAft>
                  <a:buClrTx/>
                  <a:buSzTx/>
                  <a:buNone/>
                  <a:tabLst/>
                  <a:defRPr/>
                </a:pPr>
                <a:endParaRPr kumimoji="0" lang="de-DE" sz="20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ts val="2800"/>
                  </a:lnSpc>
                  <a:spcBef>
                    <a:spcPts val="500"/>
                  </a:spcBef>
                  <a:spcAft>
                    <a:spcPts val="0"/>
                  </a:spcAft>
                  <a:buClrTx/>
                  <a:buSzTx/>
                  <a:buFont typeface="Arial" panose="020B0604020202020204" pitchFamily="34" charset="0"/>
                  <a:buNone/>
                  <a:tabLst/>
                  <a:defRPr/>
                </a:pPr>
                <a:endParaRPr kumimoji="0" lang="de-DE" sz="1800" b="0" i="0" u="none" strike="noStrike" kern="1200" cap="none" spc="0" normalizeH="0" baseline="0" noProof="0" dirty="0">
                  <a:ln>
                    <a:noFill/>
                  </a:ln>
                  <a:solidFill>
                    <a:srgbClr val="FF0000"/>
                  </a:solidFill>
                  <a:effectLst/>
                  <a:uLnTx/>
                  <a:uFillTx/>
                  <a:latin typeface="Arial" panose="020B0604020202020204"/>
                  <a:ea typeface="+mn-ea"/>
                  <a:cs typeface="+mn-cs"/>
                </a:endParaRPr>
              </a:p>
              <a:p>
                <a:pPr marL="0" marR="0" lvl="0" indent="0" algn="l" defTabSz="914400" rtl="0" eaLnBrk="1" fontAlgn="auto" latinLnBrk="0" hangingPunct="1">
                  <a:lnSpc>
                    <a:spcPts val="2800"/>
                  </a:lnSpc>
                  <a:spcBef>
                    <a:spcPts val="500"/>
                  </a:spcBef>
                  <a:spcAft>
                    <a:spcPts val="0"/>
                  </a:spcAft>
                  <a:buClrTx/>
                  <a:buSzTx/>
                  <a:buFont typeface="Arial" panose="020B0604020202020204" pitchFamily="34" charset="0"/>
                  <a:buNone/>
                  <a:tabLst/>
                  <a:defRPr/>
                </a:pPr>
                <a:endParaRPr kumimoji="0" lang="de-DE" sz="1800" b="0" i="0" u="none" strike="noStrike" kern="1200" cap="none" spc="0" normalizeH="0" baseline="0" noProof="0" dirty="0">
                  <a:ln>
                    <a:noFill/>
                  </a:ln>
                  <a:solidFill>
                    <a:srgbClr val="FF0000"/>
                  </a:solidFill>
                  <a:effectLst/>
                  <a:uLnTx/>
                  <a:uFillTx/>
                  <a:latin typeface="Arial" panose="020B0604020202020204"/>
                  <a:ea typeface="+mn-ea"/>
                  <a:cs typeface="+mn-cs"/>
                </a:endParaRPr>
              </a:p>
              <a:p>
                <a:pPr marL="0" marR="0" lvl="0" indent="0" algn="l" defTabSz="914400" rtl="0" eaLnBrk="1" fontAlgn="auto" latinLnBrk="0" hangingPunct="1">
                  <a:lnSpc>
                    <a:spcPts val="2800"/>
                  </a:lnSpc>
                  <a:spcBef>
                    <a:spcPts val="500"/>
                  </a:spcBef>
                  <a:spcAft>
                    <a:spcPts val="0"/>
                  </a:spcAft>
                  <a:buClrTx/>
                  <a:buSzTx/>
                  <a:buFont typeface="Arial" panose="020B0604020202020204" pitchFamily="34" charset="0"/>
                  <a:buNone/>
                  <a:tabLst/>
                  <a:defRPr/>
                </a:pPr>
                <a:endParaRPr kumimoji="0" lang="de-DE"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mc:Choice>
        <mc:Fallback xmlns="">
          <p:sp>
            <p:nvSpPr>
              <p:cNvPr id="13" name="Inhaltsplatzhalter 5">
                <a:extLst>
                  <a:ext uri="{FF2B5EF4-FFF2-40B4-BE49-F238E27FC236}">
                    <a16:creationId xmlns:a16="http://schemas.microsoft.com/office/drawing/2014/main" id="{F17CE0E8-EBC0-4A79-8A82-F7F1E7830FD4}"/>
                  </a:ext>
                </a:extLst>
              </p:cNvPr>
              <p:cNvSpPr txBox="1">
                <a:spLocks noRot="1" noChangeAspect="1" noMove="1" noResize="1" noEditPoints="1" noAdjustHandles="1" noChangeArrowheads="1" noChangeShapeType="1" noTextEdit="1"/>
              </p:cNvSpPr>
              <p:nvPr/>
            </p:nvSpPr>
            <p:spPr>
              <a:xfrm>
                <a:off x="7788233" y="3121610"/>
                <a:ext cx="3635647" cy="2492928"/>
              </a:xfrm>
              <a:prstGeom prst="rect">
                <a:avLst/>
              </a:prstGeom>
              <a:blipFill>
                <a:blip r:embed="rId3"/>
                <a:stretch>
                  <a:fillRect l="-3691" t="-1222" r="-2349"/>
                </a:stretch>
              </a:blipFill>
            </p:spPr>
            <p:txBody>
              <a:bodyPr/>
              <a:lstStyle/>
              <a:p>
                <a:r>
                  <a:rPr lang="de-DE">
                    <a:noFill/>
                  </a:rPr>
                  <a:t> </a:t>
                </a:r>
              </a:p>
            </p:txBody>
          </p:sp>
        </mc:Fallback>
      </mc:AlternateContent>
      <p:sp>
        <p:nvSpPr>
          <p:cNvPr id="17" name="PlaceHolder 3">
            <a:extLst>
              <a:ext uri="{FF2B5EF4-FFF2-40B4-BE49-F238E27FC236}">
                <a16:creationId xmlns:a16="http://schemas.microsoft.com/office/drawing/2014/main" id="{A13386C9-1DA9-429B-AFDD-EF64B70AA696}"/>
              </a:ext>
            </a:extLst>
          </p:cNvPr>
          <p:cNvSpPr>
            <a:spLocks noGrp="1"/>
          </p:cNvSpPr>
          <p:nvPr>
            <p:ph type="ftr" idx="10"/>
          </p:nvPr>
        </p:nvSpPr>
        <p:spPr>
          <a:xfrm>
            <a:off x="2980800" y="6462000"/>
            <a:ext cx="6263280" cy="179280"/>
          </a:xfrm>
        </p:spPr>
        <p:txBody>
          <a:bodyPr/>
          <a:lstStyle/>
          <a:p>
            <a:r>
              <a:rPr lang="de-DE"/>
              <a:t>Dedden et al. | EGU 2026 – HS2.4.1 | 7. May 2026</a:t>
            </a:r>
            <a:endParaRPr/>
          </a:p>
        </p:txBody>
      </p:sp>
      <p:pic>
        <p:nvPicPr>
          <p:cNvPr id="9" name="Picture 8">
            <a:extLst>
              <a:ext uri="{FF2B5EF4-FFF2-40B4-BE49-F238E27FC236}">
                <a16:creationId xmlns:a16="http://schemas.microsoft.com/office/drawing/2014/main" id="{1AD872F3-9532-4CDC-B637-F3244666EC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2434" y="933939"/>
            <a:ext cx="6105198" cy="4990121"/>
          </a:xfrm>
          <a:prstGeom prst="rect">
            <a:avLst/>
          </a:prstGeom>
        </p:spPr>
      </p:pic>
      <p:pic>
        <p:nvPicPr>
          <p:cNvPr id="10" name="Picture 9">
            <a:extLst>
              <a:ext uri="{FF2B5EF4-FFF2-40B4-BE49-F238E27FC236}">
                <a16:creationId xmlns:a16="http://schemas.microsoft.com/office/drawing/2014/main" id="{FEBE8B0F-AD6F-409D-9E85-AAD5BB23C2B3}"/>
              </a:ext>
            </a:extLst>
          </p:cNvPr>
          <p:cNvPicPr>
            <a:picLocks noChangeAspect="1"/>
          </p:cNvPicPr>
          <p:nvPr/>
        </p:nvPicPr>
        <p:blipFill>
          <a:blip r:embed="rId5"/>
          <a:stretch>
            <a:fillRect/>
          </a:stretch>
        </p:blipFill>
        <p:spPr>
          <a:xfrm>
            <a:off x="7520761" y="1886024"/>
            <a:ext cx="1244727" cy="1131078"/>
          </a:xfrm>
          <a:prstGeom prst="rect">
            <a:avLst/>
          </a:prstGeom>
        </p:spPr>
      </p:pic>
      <p:graphicFrame>
        <p:nvGraphicFramePr>
          <p:cNvPr id="11" name="Diagram 10">
            <a:extLst>
              <a:ext uri="{FF2B5EF4-FFF2-40B4-BE49-F238E27FC236}">
                <a16:creationId xmlns:a16="http://schemas.microsoft.com/office/drawing/2014/main" id="{0980D01A-B038-4122-9AB2-A0ABF9BCD0C3}"/>
              </a:ext>
            </a:extLst>
          </p:cNvPr>
          <p:cNvGraphicFramePr/>
          <p:nvPr>
            <p:extLst>
              <p:ext uri="{D42A27DB-BD31-4B8C-83A1-F6EECF244321}">
                <p14:modId xmlns:p14="http://schemas.microsoft.com/office/powerpoint/2010/main" val="186021759"/>
              </p:ext>
            </p:extLst>
          </p:nvPr>
        </p:nvGraphicFramePr>
        <p:xfrm>
          <a:off x="425280" y="6049905"/>
          <a:ext cx="11374320" cy="29788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1211224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PlaceHolder 1"/>
          <p:cNvSpPr>
            <a:spLocks noGrp="1"/>
          </p:cNvSpPr>
          <p:nvPr>
            <p:ph type="title"/>
          </p:nvPr>
        </p:nvSpPr>
        <p:spPr>
          <a:xfrm>
            <a:off x="442800" y="88560"/>
            <a:ext cx="9852120" cy="1008000"/>
          </a:xfrm>
          <a:prstGeom prst="rect">
            <a:avLst/>
          </a:prstGeom>
          <a:noFill/>
          <a:ln w="0">
            <a:noFill/>
          </a:ln>
        </p:spPr>
        <p:txBody>
          <a:bodyPr lIns="0" tIns="0" rIns="0" bIns="0" anchor="ctr">
            <a:noAutofit/>
          </a:bodyPr>
          <a:lstStyle/>
          <a:p>
            <a:r>
              <a:rPr lang="en-GB" dirty="0"/>
              <a:t>Spatio-temporal soil moisture dynamics in forests</a:t>
            </a:r>
            <a:endParaRPr lang="en-US" sz="3200" b="1" u="none" strike="noStrike" dirty="0">
              <a:solidFill>
                <a:schemeClr val="accent1"/>
              </a:solidFill>
              <a:effectLst/>
              <a:uFillTx/>
              <a:latin typeface="Arial"/>
            </a:endParaRPr>
          </a:p>
        </p:txBody>
      </p:sp>
      <p:sp>
        <p:nvSpPr>
          <p:cNvPr id="5" name="PlaceHolder 4"/>
          <p:cNvSpPr>
            <a:spLocks noGrp="1"/>
          </p:cNvSpPr>
          <p:nvPr>
            <p:ph type="ftr" idx="10"/>
          </p:nvPr>
        </p:nvSpPr>
        <p:spPr>
          <a:xfrm>
            <a:off x="2980800" y="6462000"/>
            <a:ext cx="6263280" cy="179280"/>
          </a:xfrm>
        </p:spPr>
        <p:txBody>
          <a:bodyPr/>
          <a:lstStyle/>
          <a:p>
            <a:r>
              <a:rPr lang="de-DE"/>
              <a:t>Dedden et al. | EGU 2026 – HS2.4.1 | 7. May 2026</a:t>
            </a:r>
            <a:endParaRPr dirty="0"/>
          </a:p>
        </p:txBody>
      </p:sp>
      <p:sp>
        <p:nvSpPr>
          <p:cNvPr id="6" name="PlaceHolder 5"/>
          <p:cNvSpPr>
            <a:spLocks noGrp="1"/>
          </p:cNvSpPr>
          <p:nvPr>
            <p:ph type="sldNum" idx="11"/>
          </p:nvPr>
        </p:nvSpPr>
        <p:spPr/>
        <p:txBody>
          <a:bodyPr/>
          <a:lstStyle/>
          <a:p>
            <a:fld id="{7E2E0558-2556-4EAB-8F0D-4F2D012DAD4B}" type="slidenum">
              <a:t>4</a:t>
            </a:fld>
            <a:endParaRPr/>
          </a:p>
        </p:txBody>
      </p:sp>
      <p:sp>
        <p:nvSpPr>
          <p:cNvPr id="2" name="Rectangle 1">
            <a:extLst>
              <a:ext uri="{FF2B5EF4-FFF2-40B4-BE49-F238E27FC236}">
                <a16:creationId xmlns:a16="http://schemas.microsoft.com/office/drawing/2014/main" id="{27E9E96D-A5FF-4D18-8FAD-6ED4391A1768}"/>
              </a:ext>
            </a:extLst>
          </p:cNvPr>
          <p:cNvSpPr/>
          <p:nvPr/>
        </p:nvSpPr>
        <p:spPr>
          <a:xfrm>
            <a:off x="442800" y="917280"/>
            <a:ext cx="3129383" cy="451406"/>
          </a:xfrm>
          <a:prstGeom prst="rect">
            <a:avLst/>
          </a:prstGeom>
        </p:spPr>
        <p:txBody>
          <a:bodyPr wrap="none">
            <a:spAutoFit/>
          </a:bodyPr>
          <a:lstStyle/>
          <a:p>
            <a:pPr>
              <a:lnSpc>
                <a:spcPts val="2800"/>
              </a:lnSpc>
              <a:spcBef>
                <a:spcPts val="500"/>
              </a:spcBef>
            </a:pPr>
            <a:r>
              <a:rPr lang="de-DE" sz="2400" dirty="0">
                <a:solidFill>
                  <a:schemeClr val="tx2"/>
                </a:solidFill>
              </a:rPr>
              <a:t>Soil </a:t>
            </a:r>
            <a:r>
              <a:rPr lang="de-DE" sz="2400" dirty="0" err="1">
                <a:solidFill>
                  <a:schemeClr val="tx2"/>
                </a:solidFill>
              </a:rPr>
              <a:t>moisture</a:t>
            </a:r>
            <a:r>
              <a:rPr lang="de-DE" sz="2400" dirty="0">
                <a:solidFill>
                  <a:schemeClr val="tx2"/>
                </a:solidFill>
              </a:rPr>
              <a:t> </a:t>
            </a:r>
            <a:r>
              <a:rPr lang="de-DE" sz="2400" dirty="0" err="1" smtClean="0">
                <a:solidFill>
                  <a:schemeClr val="tx2"/>
                </a:solidFill>
              </a:rPr>
              <a:t>network</a:t>
            </a:r>
            <a:endParaRPr lang="de-DE" sz="2400" dirty="0">
              <a:solidFill>
                <a:schemeClr val="tx2"/>
              </a:solidFill>
            </a:endParaRPr>
          </a:p>
        </p:txBody>
      </p:sp>
      <p:sp>
        <p:nvSpPr>
          <p:cNvPr id="10" name="Freihandform 14">
            <a:extLst>
              <a:ext uri="{FF2B5EF4-FFF2-40B4-BE49-F238E27FC236}">
                <a16:creationId xmlns:a16="http://schemas.microsoft.com/office/drawing/2014/main" id="{DDBB0345-076B-4A03-8FCA-CB27D60D60B9}"/>
              </a:ext>
            </a:extLst>
          </p:cNvPr>
          <p:cNvSpPr/>
          <p:nvPr/>
        </p:nvSpPr>
        <p:spPr>
          <a:xfrm>
            <a:off x="6496737" y="4121413"/>
            <a:ext cx="1458092" cy="628837"/>
          </a:xfrm>
          <a:custGeom>
            <a:avLst/>
            <a:gdLst>
              <a:gd name="textAreaLeft" fmla="*/ 0 w 1835640"/>
              <a:gd name="textAreaRight" fmla="*/ 1836360 w 1835640"/>
              <a:gd name="textAreaTop" fmla="*/ 0 h 792360"/>
              <a:gd name="textAreaBottom" fmla="*/ 793080 h 792360"/>
              <a:gd name="GluePoint1X" fmla="*/ 0 w 4211782"/>
              <a:gd name="GluePoint1Y" fmla="*/ 2715779 h 2854325"/>
              <a:gd name="GluePoint2X" fmla="*/ 1644073 w 4211782"/>
              <a:gd name="GluePoint2Y" fmla="*/ 288 h 2854325"/>
              <a:gd name="GluePoint3X" fmla="*/ 4211782 w 4211782"/>
              <a:gd name="GluePoint3Y" fmla="*/ 2854325 h 2854325"/>
            </a:gdLst>
            <a:ahLst/>
            <a:cxnLst>
              <a:cxn ang="0">
                <a:pos x="GluePoint1X" y="GluePoint1Y"/>
              </a:cxn>
              <a:cxn ang="0">
                <a:pos x="GluePoint2X" y="GluePoint2Y"/>
              </a:cxn>
              <a:cxn ang="0">
                <a:pos x="GluePoint3X" y="GluePoint3Y"/>
              </a:cxn>
            </a:cxnLst>
            <a:rect l="textAreaLeft" t="textAreaTop" r="textAreaRight" b="textAreaBottom"/>
            <a:pathLst>
              <a:path w="4211782" h="2854325">
                <a:moveTo>
                  <a:pt x="0" y="2715779"/>
                </a:moveTo>
                <a:cubicBezTo>
                  <a:pt x="471054" y="1346488"/>
                  <a:pt x="942109" y="-22803"/>
                  <a:pt x="1644073" y="288"/>
                </a:cubicBezTo>
                <a:cubicBezTo>
                  <a:pt x="2346037" y="23379"/>
                  <a:pt x="3278909" y="1438852"/>
                  <a:pt x="4211782" y="2854325"/>
                </a:cubicBezTo>
              </a:path>
            </a:pathLst>
          </a:custGeom>
          <a:noFill/>
          <a:ln w="57150">
            <a:solidFill>
              <a:srgbClr val="344A9A"/>
            </a:solidFill>
          </a:ln>
        </p:spPr>
        <p:style>
          <a:lnRef idx="3">
            <a:schemeClr val="accent1"/>
          </a:lnRef>
          <a:fillRef idx="0">
            <a:schemeClr val="accent1"/>
          </a:fillRef>
          <a:effectRef idx="2">
            <a:schemeClr val="accent1"/>
          </a:effectRef>
          <a:fontRef idx="minor"/>
        </p:style>
        <p:txBody>
          <a:bodyPr lIns="90000" tIns="45000" rIns="90000" bIns="45000" anchor="ctr">
            <a:noAutofit/>
          </a:bodyPr>
          <a:lstStyle/>
          <a:p>
            <a:pPr algn="ctr" defTabSz="914400">
              <a:lnSpc>
                <a:spcPct val="100000"/>
              </a:lnSpc>
            </a:pPr>
            <a:endParaRPr lang="en-GB" sz="1800" b="0" u="none" strike="noStrike" dirty="0">
              <a:solidFill>
                <a:schemeClr val="lt1"/>
              </a:solidFill>
              <a:effectLst/>
              <a:uFillTx/>
              <a:latin typeface="Arial"/>
            </a:endParaRPr>
          </a:p>
        </p:txBody>
      </p:sp>
      <p:sp>
        <p:nvSpPr>
          <p:cNvPr id="12" name="Freihandform 14">
            <a:extLst>
              <a:ext uri="{FF2B5EF4-FFF2-40B4-BE49-F238E27FC236}">
                <a16:creationId xmlns:a16="http://schemas.microsoft.com/office/drawing/2014/main" id="{06D2B2A0-9AF9-485E-8A56-9849171C7066}"/>
              </a:ext>
            </a:extLst>
          </p:cNvPr>
          <p:cNvSpPr/>
          <p:nvPr/>
        </p:nvSpPr>
        <p:spPr>
          <a:xfrm>
            <a:off x="9614520" y="2009034"/>
            <a:ext cx="1370355" cy="526683"/>
          </a:xfrm>
          <a:custGeom>
            <a:avLst/>
            <a:gdLst>
              <a:gd name="textAreaLeft" fmla="*/ 0 w 1835640"/>
              <a:gd name="textAreaRight" fmla="*/ 1836360 w 1835640"/>
              <a:gd name="textAreaTop" fmla="*/ 0 h 792360"/>
              <a:gd name="textAreaBottom" fmla="*/ 793080 h 792360"/>
              <a:gd name="GluePoint1X" fmla="*/ 0 w 4211782"/>
              <a:gd name="GluePoint1Y" fmla="*/ 2715779 h 2854325"/>
              <a:gd name="GluePoint2X" fmla="*/ 1644073 w 4211782"/>
              <a:gd name="GluePoint2Y" fmla="*/ 288 h 2854325"/>
              <a:gd name="GluePoint3X" fmla="*/ 4211782 w 4211782"/>
              <a:gd name="GluePoint3Y" fmla="*/ 2854325 h 2854325"/>
            </a:gdLst>
            <a:ahLst/>
            <a:cxnLst>
              <a:cxn ang="0">
                <a:pos x="GluePoint1X" y="GluePoint1Y"/>
              </a:cxn>
              <a:cxn ang="0">
                <a:pos x="GluePoint2X" y="GluePoint2Y"/>
              </a:cxn>
              <a:cxn ang="0">
                <a:pos x="GluePoint3X" y="GluePoint3Y"/>
              </a:cxn>
            </a:cxnLst>
            <a:rect l="textAreaLeft" t="textAreaTop" r="textAreaRight" b="textAreaBottom"/>
            <a:pathLst>
              <a:path w="4211782" h="2854325">
                <a:moveTo>
                  <a:pt x="0" y="2715779"/>
                </a:moveTo>
                <a:cubicBezTo>
                  <a:pt x="471054" y="1346488"/>
                  <a:pt x="942109" y="-22803"/>
                  <a:pt x="1644073" y="288"/>
                </a:cubicBezTo>
                <a:cubicBezTo>
                  <a:pt x="2346037" y="23379"/>
                  <a:pt x="3278909" y="1438852"/>
                  <a:pt x="4211782" y="2854325"/>
                </a:cubicBezTo>
              </a:path>
            </a:pathLst>
          </a:custGeom>
          <a:noFill/>
          <a:ln w="57150">
            <a:solidFill>
              <a:srgbClr val="344A9A"/>
            </a:solidFill>
          </a:ln>
        </p:spPr>
        <p:style>
          <a:lnRef idx="3">
            <a:schemeClr val="accent1"/>
          </a:lnRef>
          <a:fillRef idx="0">
            <a:schemeClr val="accent1"/>
          </a:fillRef>
          <a:effectRef idx="2">
            <a:schemeClr val="accent1"/>
          </a:effectRef>
          <a:fontRef idx="minor"/>
        </p:style>
        <p:txBody>
          <a:bodyPr lIns="90000" tIns="45000" rIns="90000" bIns="45000" anchor="ctr">
            <a:noAutofit/>
          </a:bodyPr>
          <a:lstStyle/>
          <a:p>
            <a:pPr algn="ctr" defTabSz="914400">
              <a:lnSpc>
                <a:spcPct val="100000"/>
              </a:lnSpc>
            </a:pPr>
            <a:endParaRPr lang="en-GB" sz="1800" b="0" u="none" strike="noStrike">
              <a:solidFill>
                <a:schemeClr val="lt1"/>
              </a:solidFill>
              <a:effectLst/>
              <a:uFillTx/>
              <a:latin typeface="Arial"/>
            </a:endParaRPr>
          </a:p>
        </p:txBody>
      </p:sp>
      <p:sp>
        <p:nvSpPr>
          <p:cNvPr id="13" name="Freihandform 14">
            <a:extLst>
              <a:ext uri="{FF2B5EF4-FFF2-40B4-BE49-F238E27FC236}">
                <a16:creationId xmlns:a16="http://schemas.microsoft.com/office/drawing/2014/main" id="{CBEA9165-BF8F-48FA-8CAD-026B83CB3339}"/>
              </a:ext>
            </a:extLst>
          </p:cNvPr>
          <p:cNvSpPr/>
          <p:nvPr/>
        </p:nvSpPr>
        <p:spPr>
          <a:xfrm>
            <a:off x="9590187" y="3957096"/>
            <a:ext cx="916669" cy="414216"/>
          </a:xfrm>
          <a:custGeom>
            <a:avLst/>
            <a:gdLst>
              <a:gd name="textAreaLeft" fmla="*/ 0 w 1835640"/>
              <a:gd name="textAreaRight" fmla="*/ 1836360 w 1835640"/>
              <a:gd name="textAreaTop" fmla="*/ 0 h 792360"/>
              <a:gd name="textAreaBottom" fmla="*/ 793080 h 792360"/>
              <a:gd name="GluePoint1X" fmla="*/ 0 w 4211782"/>
              <a:gd name="GluePoint1Y" fmla="*/ 2715779 h 2854325"/>
              <a:gd name="GluePoint2X" fmla="*/ 1644073 w 4211782"/>
              <a:gd name="GluePoint2Y" fmla="*/ 288 h 2854325"/>
              <a:gd name="GluePoint3X" fmla="*/ 4211782 w 4211782"/>
              <a:gd name="GluePoint3Y" fmla="*/ 2854325 h 2854325"/>
            </a:gdLst>
            <a:ahLst/>
            <a:cxnLst>
              <a:cxn ang="0">
                <a:pos x="GluePoint1X" y="GluePoint1Y"/>
              </a:cxn>
              <a:cxn ang="0">
                <a:pos x="GluePoint2X" y="GluePoint2Y"/>
              </a:cxn>
              <a:cxn ang="0">
                <a:pos x="GluePoint3X" y="GluePoint3Y"/>
              </a:cxn>
            </a:cxnLst>
            <a:rect l="textAreaLeft" t="textAreaTop" r="textAreaRight" b="textAreaBottom"/>
            <a:pathLst>
              <a:path w="4211782" h="2854325">
                <a:moveTo>
                  <a:pt x="0" y="2715779"/>
                </a:moveTo>
                <a:cubicBezTo>
                  <a:pt x="471054" y="1346488"/>
                  <a:pt x="942109" y="-22803"/>
                  <a:pt x="1644073" y="288"/>
                </a:cubicBezTo>
                <a:cubicBezTo>
                  <a:pt x="2346037" y="23379"/>
                  <a:pt x="3278909" y="1438852"/>
                  <a:pt x="4211782" y="2854325"/>
                </a:cubicBezTo>
              </a:path>
            </a:pathLst>
          </a:custGeom>
          <a:noFill/>
          <a:ln w="57150">
            <a:solidFill>
              <a:srgbClr val="344A9A"/>
            </a:solidFill>
          </a:ln>
        </p:spPr>
        <p:style>
          <a:lnRef idx="3">
            <a:schemeClr val="accent1"/>
          </a:lnRef>
          <a:fillRef idx="0">
            <a:schemeClr val="accent1"/>
          </a:fillRef>
          <a:effectRef idx="2">
            <a:schemeClr val="accent1"/>
          </a:effectRef>
          <a:fontRef idx="minor"/>
        </p:style>
        <p:txBody>
          <a:bodyPr lIns="90000" tIns="45000" rIns="90000" bIns="45000" anchor="ctr">
            <a:noAutofit/>
          </a:bodyPr>
          <a:lstStyle/>
          <a:p>
            <a:pPr algn="ctr" defTabSz="914400">
              <a:lnSpc>
                <a:spcPct val="100000"/>
              </a:lnSpc>
            </a:pPr>
            <a:endParaRPr lang="en-GB" sz="1800" b="0" u="none" strike="noStrike">
              <a:solidFill>
                <a:schemeClr val="lt1"/>
              </a:solidFill>
              <a:effectLst/>
              <a:uFillTx/>
              <a:latin typeface="Arial"/>
            </a:endParaRPr>
          </a:p>
        </p:txBody>
      </p:sp>
      <p:cxnSp>
        <p:nvCxnSpPr>
          <p:cNvPr id="14" name="Straight Connector 13">
            <a:extLst>
              <a:ext uri="{FF2B5EF4-FFF2-40B4-BE49-F238E27FC236}">
                <a16:creationId xmlns:a16="http://schemas.microsoft.com/office/drawing/2014/main" id="{FF8885BB-2608-4B57-B96B-5EEB566EFB12}"/>
              </a:ext>
            </a:extLst>
          </p:cNvPr>
          <p:cNvCxnSpPr>
            <a:cxnSpLocks/>
          </p:cNvCxnSpPr>
          <p:nvPr/>
        </p:nvCxnSpPr>
        <p:spPr>
          <a:xfrm>
            <a:off x="6719098" y="1953527"/>
            <a:ext cx="1235731" cy="57120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D57A37D6-986F-47EC-9D10-6B71B22EFA10}"/>
              </a:ext>
            </a:extLst>
          </p:cNvPr>
          <p:cNvSpPr/>
          <p:nvPr/>
        </p:nvSpPr>
        <p:spPr>
          <a:xfrm>
            <a:off x="3461735" y="5734825"/>
            <a:ext cx="5268530" cy="455061"/>
          </a:xfrm>
          <a:prstGeom prst="rect">
            <a:avLst/>
          </a:prstGeom>
        </p:spPr>
        <p:txBody>
          <a:bodyPr wrap="square">
            <a:spAutoFit/>
          </a:bodyPr>
          <a:lstStyle/>
          <a:p>
            <a:pPr>
              <a:lnSpc>
                <a:spcPts val="2800"/>
              </a:lnSpc>
              <a:spcBef>
                <a:spcPts val="500"/>
              </a:spcBef>
            </a:pPr>
            <a:r>
              <a:rPr lang="de-DE" sz="3200" dirty="0">
                <a:solidFill>
                  <a:schemeClr val="tx2"/>
                </a:solidFill>
              </a:rPr>
              <a:t>Find us at PICO spot </a:t>
            </a:r>
            <a:r>
              <a:rPr lang="de-DE" sz="3200" b="1" dirty="0">
                <a:solidFill>
                  <a:schemeClr val="accent1"/>
                </a:solidFill>
              </a:rPr>
              <a:t>A.8</a:t>
            </a:r>
            <a:r>
              <a:rPr lang="de-DE" sz="3200" dirty="0">
                <a:solidFill>
                  <a:schemeClr val="tx2"/>
                </a:solidFill>
              </a:rPr>
              <a:t>!</a:t>
            </a:r>
          </a:p>
        </p:txBody>
      </p:sp>
      <p:pic>
        <p:nvPicPr>
          <p:cNvPr id="17" name="Picture 15">
            <a:extLst>
              <a:ext uri="{FF2B5EF4-FFF2-40B4-BE49-F238E27FC236}">
                <a16:creationId xmlns:a16="http://schemas.microsoft.com/office/drawing/2014/main" id="{FDCFE91B-9D15-425F-A5A7-DEED4B0108F1}"/>
              </a:ext>
            </a:extLst>
          </p:cNvPr>
          <p:cNvPicPr>
            <a:picLocks noChangeAspect="1"/>
          </p:cNvPicPr>
          <p:nvPr/>
        </p:nvPicPr>
        <p:blipFill>
          <a:blip r:embed="rId3"/>
          <a:stretch/>
        </p:blipFill>
        <p:spPr>
          <a:xfrm>
            <a:off x="442800" y="1355254"/>
            <a:ext cx="5010008" cy="3850535"/>
          </a:xfrm>
          <a:prstGeom prst="rect">
            <a:avLst/>
          </a:prstGeom>
          <a:noFill/>
          <a:ln w="0">
            <a:noFill/>
          </a:ln>
        </p:spPr>
      </p:pic>
      <p:sp>
        <p:nvSpPr>
          <p:cNvPr id="19" name="Rectangle 18">
            <a:extLst>
              <a:ext uri="{FF2B5EF4-FFF2-40B4-BE49-F238E27FC236}">
                <a16:creationId xmlns:a16="http://schemas.microsoft.com/office/drawing/2014/main" id="{D3E0519B-B94B-4BB4-A430-F7E7E38CC4A5}"/>
              </a:ext>
            </a:extLst>
          </p:cNvPr>
          <p:cNvSpPr/>
          <p:nvPr/>
        </p:nvSpPr>
        <p:spPr>
          <a:xfrm>
            <a:off x="6096000" y="917280"/>
            <a:ext cx="5886548" cy="451406"/>
          </a:xfrm>
          <a:prstGeom prst="rect">
            <a:avLst/>
          </a:prstGeom>
        </p:spPr>
        <p:txBody>
          <a:bodyPr wrap="none">
            <a:spAutoFit/>
          </a:bodyPr>
          <a:lstStyle/>
          <a:p>
            <a:pPr>
              <a:lnSpc>
                <a:spcPts val="2800"/>
              </a:lnSpc>
              <a:spcBef>
                <a:spcPts val="500"/>
              </a:spcBef>
            </a:pPr>
            <a:r>
              <a:rPr lang="de-DE" sz="2400" dirty="0">
                <a:solidFill>
                  <a:schemeClr val="tx2"/>
                </a:solidFill>
              </a:rPr>
              <a:t>Spatio-temporal variability of soil moisture</a:t>
            </a:r>
          </a:p>
        </p:txBody>
      </p:sp>
      <p:pic>
        <p:nvPicPr>
          <p:cNvPr id="29" name="Picture 28">
            <a:extLst>
              <a:ext uri="{FF2B5EF4-FFF2-40B4-BE49-F238E27FC236}">
                <a16:creationId xmlns:a16="http://schemas.microsoft.com/office/drawing/2014/main" id="{1EF89DF9-A87F-41E7-AE0E-9741711E5A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853637" y="3863388"/>
            <a:ext cx="259462" cy="403853"/>
          </a:xfrm>
          <a:prstGeom prst="rect">
            <a:avLst/>
          </a:prstGeom>
        </p:spPr>
      </p:pic>
      <p:pic>
        <p:nvPicPr>
          <p:cNvPr id="31" name="Picture 30">
            <a:extLst>
              <a:ext uri="{FF2B5EF4-FFF2-40B4-BE49-F238E27FC236}">
                <a16:creationId xmlns:a16="http://schemas.microsoft.com/office/drawing/2014/main" id="{3CFCF845-0C55-44A3-9343-02AEF354C7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189991" y="3863388"/>
            <a:ext cx="269696" cy="399980"/>
          </a:xfrm>
          <a:prstGeom prst="rect">
            <a:avLst/>
          </a:prstGeom>
        </p:spPr>
      </p:pic>
      <p:pic>
        <p:nvPicPr>
          <p:cNvPr id="33" name="Picture 32">
            <a:extLst>
              <a:ext uri="{FF2B5EF4-FFF2-40B4-BE49-F238E27FC236}">
                <a16:creationId xmlns:a16="http://schemas.microsoft.com/office/drawing/2014/main" id="{CC59B08C-88B0-4573-A514-3733579A52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859449" y="2272376"/>
            <a:ext cx="259462" cy="403853"/>
          </a:xfrm>
          <a:prstGeom prst="rect">
            <a:avLst/>
          </a:prstGeom>
        </p:spPr>
      </p:pic>
      <p:pic>
        <p:nvPicPr>
          <p:cNvPr id="35" name="Picture 34">
            <a:extLst>
              <a:ext uri="{FF2B5EF4-FFF2-40B4-BE49-F238E27FC236}">
                <a16:creationId xmlns:a16="http://schemas.microsoft.com/office/drawing/2014/main" id="{0F2609A9-36CB-4B24-AE87-46B77B1ABB4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146164" y="2238629"/>
            <a:ext cx="368724" cy="437600"/>
          </a:xfrm>
          <a:prstGeom prst="rect">
            <a:avLst/>
          </a:prstGeom>
        </p:spPr>
      </p:pic>
      <p:grpSp>
        <p:nvGrpSpPr>
          <p:cNvPr id="3" name="Gruppieren 2"/>
          <p:cNvGrpSpPr/>
          <p:nvPr/>
        </p:nvGrpSpPr>
        <p:grpSpPr>
          <a:xfrm>
            <a:off x="6058033" y="1368686"/>
            <a:ext cx="5924515" cy="4030177"/>
            <a:chOff x="5645470" y="1354088"/>
            <a:chExt cx="5924515" cy="4030177"/>
          </a:xfrm>
        </p:grpSpPr>
        <p:pic>
          <p:nvPicPr>
            <p:cNvPr id="16" name="Picture 15">
              <a:extLst>
                <a:ext uri="{FF2B5EF4-FFF2-40B4-BE49-F238E27FC236}">
                  <a16:creationId xmlns:a16="http://schemas.microsoft.com/office/drawing/2014/main" id="{061EAB2B-8F35-4319-8EEF-C132DE1E9012}"/>
                </a:ext>
              </a:extLst>
            </p:cNvPr>
            <p:cNvPicPr>
              <a:picLocks noChangeAspect="1"/>
            </p:cNvPicPr>
            <p:nvPr/>
          </p:nvPicPr>
          <p:blipFill rotWithShape="1">
            <a:blip r:embed="rId8">
              <a:extLst>
                <a:ext uri="{28A0092B-C50C-407E-A947-70E740481C1C}">
                  <a14:useLocalDpi xmlns:a14="http://schemas.microsoft.com/office/drawing/2010/main" val="0"/>
                </a:ext>
              </a:extLst>
            </a:blip>
            <a:srcRect l="15529" t="21536" r="14957" b="21720"/>
            <a:stretch/>
          </p:blipFill>
          <p:spPr>
            <a:xfrm>
              <a:off x="5645470" y="1354088"/>
              <a:ext cx="5924515" cy="4030177"/>
            </a:xfrm>
            <a:prstGeom prst="rect">
              <a:avLst/>
            </a:prstGeom>
          </p:spPr>
        </p:pic>
        <p:grpSp>
          <p:nvGrpSpPr>
            <p:cNvPr id="26" name="Group 26">
              <a:extLst>
                <a:ext uri="{FF2B5EF4-FFF2-40B4-BE49-F238E27FC236}">
                  <a16:creationId xmlns:a16="http://schemas.microsoft.com/office/drawing/2014/main" id="{EDF73B3E-53BC-41C4-A769-8CC79A688EAA}"/>
                </a:ext>
              </a:extLst>
            </p:cNvPr>
            <p:cNvGrpSpPr/>
            <p:nvPr/>
          </p:nvGrpSpPr>
          <p:grpSpPr>
            <a:xfrm>
              <a:off x="6777074" y="1368723"/>
              <a:ext cx="3517846" cy="2298431"/>
              <a:chOff x="2711102" y="2730832"/>
              <a:chExt cx="2414384" cy="2282892"/>
            </a:xfrm>
          </p:grpSpPr>
          <p:pic>
            <p:nvPicPr>
              <p:cNvPr id="27" name="Picture 27">
                <a:extLst>
                  <a:ext uri="{FF2B5EF4-FFF2-40B4-BE49-F238E27FC236}">
                    <a16:creationId xmlns:a16="http://schemas.microsoft.com/office/drawing/2014/main" id="{CEC7272D-5999-4D29-BD60-6FDA0F3BBF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950508" y="4740109"/>
                <a:ext cx="174978" cy="272354"/>
              </a:xfrm>
              <a:prstGeom prst="rect">
                <a:avLst/>
              </a:prstGeom>
            </p:spPr>
          </p:pic>
          <p:pic>
            <p:nvPicPr>
              <p:cNvPr id="28" name="Picture 28">
                <a:extLst>
                  <a:ext uri="{FF2B5EF4-FFF2-40B4-BE49-F238E27FC236}">
                    <a16:creationId xmlns:a16="http://schemas.microsoft.com/office/drawing/2014/main" id="{887F6660-4474-49FF-8473-ADFDF425B2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711104" y="4743982"/>
                <a:ext cx="181880" cy="269742"/>
              </a:xfrm>
              <a:prstGeom prst="rect">
                <a:avLst/>
              </a:prstGeom>
            </p:spPr>
          </p:pic>
          <p:pic>
            <p:nvPicPr>
              <p:cNvPr id="30" name="Picture 29">
                <a:extLst>
                  <a:ext uri="{FF2B5EF4-FFF2-40B4-BE49-F238E27FC236}">
                    <a16:creationId xmlns:a16="http://schemas.microsoft.com/office/drawing/2014/main" id="{871E84A2-531D-4875-943A-F4C22CB04C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950508" y="2730833"/>
                <a:ext cx="174978" cy="272354"/>
              </a:xfrm>
              <a:prstGeom prst="rect">
                <a:avLst/>
              </a:prstGeom>
            </p:spPr>
          </p:pic>
          <p:pic>
            <p:nvPicPr>
              <p:cNvPr id="32" name="Picture 30">
                <a:extLst>
                  <a:ext uri="{FF2B5EF4-FFF2-40B4-BE49-F238E27FC236}">
                    <a16:creationId xmlns:a16="http://schemas.microsoft.com/office/drawing/2014/main" id="{309052B3-32A3-4A71-A243-9F58EE12D8E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711102" y="2730832"/>
                <a:ext cx="248663" cy="295113"/>
              </a:xfrm>
              <a:prstGeom prst="rect">
                <a:avLst/>
              </a:prstGeom>
            </p:spPr>
          </p:pic>
        </p:grpSp>
      </p:grpSp>
      <p:sp>
        <p:nvSpPr>
          <p:cNvPr id="34" name="Freihandform 33">
            <a:extLst>
              <a:ext uri="{FF2B5EF4-FFF2-40B4-BE49-F238E27FC236}">
                <a16:creationId xmlns:a16="http://schemas.microsoft.com/office/drawing/2014/main" id="{DD4E851E-C516-411C-8FBF-58E341838F42}"/>
              </a:ext>
            </a:extLst>
          </p:cNvPr>
          <p:cNvSpPr/>
          <p:nvPr/>
        </p:nvSpPr>
        <p:spPr>
          <a:xfrm>
            <a:off x="10048521" y="2192362"/>
            <a:ext cx="1132765" cy="497932"/>
          </a:xfrm>
          <a:custGeom>
            <a:avLst/>
            <a:gdLst>
              <a:gd name="textAreaLeft" fmla="*/ 0 w 1835640"/>
              <a:gd name="textAreaRight" fmla="*/ 1836360 w 1835640"/>
              <a:gd name="textAreaTop" fmla="*/ 0 h 792360"/>
              <a:gd name="textAreaBottom" fmla="*/ 793080 h 792360"/>
              <a:gd name="GluePoint1X" fmla="*/ 0 w 4211782"/>
              <a:gd name="GluePoint1Y" fmla="*/ 2715779 h 2854325"/>
              <a:gd name="GluePoint2X" fmla="*/ 1644073 w 4211782"/>
              <a:gd name="GluePoint2Y" fmla="*/ 288 h 2854325"/>
              <a:gd name="GluePoint3X" fmla="*/ 4211782 w 4211782"/>
              <a:gd name="GluePoint3Y" fmla="*/ 2854325 h 2854325"/>
            </a:gdLst>
            <a:ahLst/>
            <a:cxnLst>
              <a:cxn ang="0">
                <a:pos x="GluePoint1X" y="GluePoint1Y"/>
              </a:cxn>
              <a:cxn ang="0">
                <a:pos x="GluePoint2X" y="GluePoint2Y"/>
              </a:cxn>
              <a:cxn ang="0">
                <a:pos x="GluePoint3X" y="GluePoint3Y"/>
              </a:cxn>
            </a:cxnLst>
            <a:rect l="textAreaLeft" t="textAreaTop" r="textAreaRight" b="textAreaBottom"/>
            <a:pathLst>
              <a:path w="4211782" h="2854325">
                <a:moveTo>
                  <a:pt x="0" y="2715779"/>
                </a:moveTo>
                <a:cubicBezTo>
                  <a:pt x="471054" y="1346488"/>
                  <a:pt x="942109" y="-22803"/>
                  <a:pt x="1644073" y="288"/>
                </a:cubicBezTo>
                <a:cubicBezTo>
                  <a:pt x="2346037" y="23379"/>
                  <a:pt x="3278909" y="1438852"/>
                  <a:pt x="4211782" y="2854325"/>
                </a:cubicBezTo>
              </a:path>
            </a:pathLst>
          </a:custGeom>
          <a:noFill/>
          <a:ln w="57150">
            <a:solidFill>
              <a:schemeClr val="accent1"/>
            </a:solidFill>
            <a:prstDash val="solid"/>
          </a:ln>
        </p:spPr>
        <p:style>
          <a:lnRef idx="3">
            <a:schemeClr val="accent1"/>
          </a:lnRef>
          <a:fillRef idx="0">
            <a:schemeClr val="accent1"/>
          </a:fillRef>
          <a:effectRef idx="2">
            <a:schemeClr val="accent1"/>
          </a:effectRef>
          <a:fontRef idx="minor"/>
        </p:style>
        <p:txBody>
          <a:bodyPr lIns="90000" tIns="45000" rIns="90000" bIns="45000" anchor="ctr">
            <a:noAutofit/>
          </a:bodyPr>
          <a:lstStyle/>
          <a:p>
            <a:pPr algn="ctr" defTabSz="914400">
              <a:lnSpc>
                <a:spcPct val="100000"/>
              </a:lnSpc>
            </a:pPr>
            <a:endParaRPr lang="en-GB" sz="1800" b="0" u="none" strike="noStrike">
              <a:effectLst/>
              <a:uFillTx/>
              <a:latin typeface="Arial"/>
            </a:endParaRPr>
          </a:p>
        </p:txBody>
      </p:sp>
      <p:pic>
        <p:nvPicPr>
          <p:cNvPr id="37" name="Grafik 36"/>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390301" y="6359848"/>
            <a:ext cx="1180997" cy="383583"/>
          </a:xfrm>
          <a:prstGeom prst="rect">
            <a:avLst/>
          </a:prstGeom>
        </p:spPr>
      </p:pic>
    </p:spTree>
    <p:extLst>
      <p:ext uri="{BB962C8B-B14F-4D97-AF65-F5344CB8AC3E}">
        <p14:creationId xmlns:p14="http://schemas.microsoft.com/office/powerpoint/2010/main" val="13241745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mc:AlternateContent xmlns:mc="http://schemas.openxmlformats.org/markup-compatibility/2006">
        <mc:Choice xmlns="" xmlns:psuz="http://schemas.microsoft.com/office/powerpoint/2016/summaryzoom" Requires="psuz">
          <p:graphicFrame>
            <p:nvGraphicFramePr>
              <p:cNvPr id="8" name="Summary Zoom 7">
                <a:extLst>
                  <a:ext uri="{FF2B5EF4-FFF2-40B4-BE49-F238E27FC236}">
                    <a16:creationId xmlns:a16="http://schemas.microsoft.com/office/drawing/2014/main" id="{BFAB1B01-DA1A-415B-A870-F589FB19DE85}"/>
                  </a:ext>
                </a:extLst>
              </p:cNvPr>
              <p:cNvGraphicFramePr>
                <a:graphicFrameLocks noChangeAspect="1"/>
              </p:cNvGraphicFramePr>
              <p:nvPr>
                <p:extLst>
                  <p:ext uri="{D42A27DB-BD31-4B8C-83A1-F6EECF244321}">
                    <p14:modId xmlns:p14="http://schemas.microsoft.com/office/powerpoint/2010/main" val="4116099842"/>
                  </p:ext>
                </p:extLst>
              </p:nvPr>
            </p:nvGraphicFramePr>
            <p:xfrm>
              <a:off x="468300" y="811981"/>
              <a:ext cx="9976514" cy="5166768"/>
            </p:xfrm>
            <a:graphic>
              <a:graphicData uri="http://schemas.microsoft.com/office/powerpoint/2016/summaryzoom">
                <psuz:summaryZm>
                  <psuz:summaryZmObj sectionId="{F618805D-8CBA-4334-BCB9-4D8CE2DFD5A4}">
                    <psuz:zmPr id="{95469794-5BDE-44E0-B5BF-0A0D4F2065E0}" transitionDur="1000">
                      <p166:blipFill xmlns:p166="http://schemas.microsoft.com/office/powerpoint/2016/6/main">
                        <a:blip r:embed="rId3"/>
                        <a:stretch>
                          <a:fillRect/>
                        </a:stretch>
                      </p166:blipFill>
                      <p166:spPr xmlns:p166="http://schemas.microsoft.com/office/powerpoint/2016/6/main">
                        <a:xfrm>
                          <a:off x="386590" y="843730"/>
                          <a:ext cx="2992954" cy="1683536"/>
                        </a:xfrm>
                        <a:prstGeom prst="rect">
                          <a:avLst/>
                        </a:prstGeom>
                        <a:ln w="3175">
                          <a:solidFill>
                            <a:srgbClr val="E2E8C7"/>
                          </a:solidFill>
                        </a:ln>
                      </p166:spPr>
                    </psuz:zmPr>
                  </psuz:summaryZmObj>
                  <psuz:summaryZmObj sectionId="{221EFF99-AAF0-477B-8583-F239C7E7B204}">
                    <psuz:zmPr id="{2D28C652-4269-43BF-8BE5-6DC8EA45DB4C}" transitionDur="1000">
                      <p166:blipFill xmlns:p166="http://schemas.microsoft.com/office/powerpoint/2016/6/main">
                        <a:blip r:embed="rId4"/>
                        <a:stretch>
                          <a:fillRect/>
                        </a:stretch>
                      </p166:blipFill>
                      <p166:spPr xmlns:p166="http://schemas.microsoft.com/office/powerpoint/2016/6/main">
                        <a:xfrm>
                          <a:off x="3491780" y="843730"/>
                          <a:ext cx="2992954" cy="1683536"/>
                        </a:xfrm>
                        <a:prstGeom prst="rect">
                          <a:avLst/>
                        </a:prstGeom>
                        <a:ln w="3175">
                          <a:solidFill>
                            <a:srgbClr val="E2E8C7"/>
                          </a:solidFill>
                        </a:ln>
                      </p166:spPr>
                    </psuz:zmPr>
                  </psuz:summaryZmObj>
                  <psuz:summaryZmObj sectionId="{87198EC2-6743-45E3-901A-7D76E9BABA28}">
                    <psuz:zmPr id="{4CADEE0B-BD5C-45AB-8B0F-8830ED37A955}" transitionDur="1000">
                      <p166:blipFill xmlns:p166="http://schemas.microsoft.com/office/powerpoint/2016/6/main">
                        <a:blip r:embed="rId5"/>
                        <a:stretch>
                          <a:fillRect/>
                        </a:stretch>
                      </p166:blipFill>
                      <p166:spPr xmlns:p166="http://schemas.microsoft.com/office/powerpoint/2016/6/main">
                        <a:xfrm>
                          <a:off x="6596970" y="843730"/>
                          <a:ext cx="2992954" cy="1683536"/>
                        </a:xfrm>
                        <a:prstGeom prst="rect">
                          <a:avLst/>
                        </a:prstGeom>
                        <a:ln w="3175">
                          <a:solidFill>
                            <a:srgbClr val="E2E8C7"/>
                          </a:solidFill>
                        </a:ln>
                      </p166:spPr>
                    </psuz:zmPr>
                  </psuz:summaryZmObj>
                  <psuz:summaryZmObj sectionId="{91ACF0EF-A891-431E-A818-3AD7196BE805}">
                    <psuz:zmPr id="{0296FBA8-5534-45A9-B6AD-27CDFC0DE8BE}" transitionDur="1000">
                      <p166:blipFill xmlns:p166="http://schemas.microsoft.com/office/powerpoint/2016/6/main">
                        <a:blip r:embed="rId6"/>
                        <a:stretch>
                          <a:fillRect/>
                        </a:stretch>
                      </p166:blipFill>
                      <p166:spPr xmlns:p166="http://schemas.microsoft.com/office/powerpoint/2016/6/main">
                        <a:xfrm>
                          <a:off x="386590" y="2639502"/>
                          <a:ext cx="2992954" cy="1683536"/>
                        </a:xfrm>
                        <a:prstGeom prst="rect">
                          <a:avLst/>
                        </a:prstGeom>
                        <a:ln w="3175">
                          <a:solidFill>
                            <a:srgbClr val="E2E8C7"/>
                          </a:solidFill>
                        </a:ln>
                      </p166:spPr>
                    </psuz:zmPr>
                  </psuz:summaryZmObj>
                  <psuz:summaryZmObj sectionId="{E953D439-90A5-4450-8386-143EBF049327}">
                    <psuz:zmPr id="{7FF825B6-5FB9-4461-8793-F134D13D42AD}" transitionDur="1000">
                      <p166:blipFill xmlns:p166="http://schemas.microsoft.com/office/powerpoint/2016/6/main">
                        <a:blip r:embed="rId7"/>
                        <a:stretch>
                          <a:fillRect/>
                        </a:stretch>
                      </p166:blipFill>
                      <p166:spPr xmlns:p166="http://schemas.microsoft.com/office/powerpoint/2016/6/main">
                        <a:xfrm>
                          <a:off x="3491780" y="2639502"/>
                          <a:ext cx="2992954" cy="1683536"/>
                        </a:xfrm>
                        <a:prstGeom prst="rect">
                          <a:avLst/>
                        </a:prstGeom>
                        <a:ln w="3175">
                          <a:solidFill>
                            <a:srgbClr val="E2E8C7"/>
                          </a:solidFill>
                        </a:ln>
                      </p166:spPr>
                    </psuz:zmPr>
                  </psuz:summaryZmObj>
                  <psuz:summaryZmObj sectionId="{691B16F4-3A80-4C67-B7C7-99A5ADF61075}">
                    <psuz:zmPr id="{29E547E0-FE4F-4BFA-8B5D-5216828433A0}" transitionDur="1000">
                      <p166:blipFill xmlns:p166="http://schemas.microsoft.com/office/powerpoint/2016/6/main">
                        <a:blip r:embed="rId8"/>
                        <a:stretch>
                          <a:fillRect/>
                        </a:stretch>
                      </p166:blipFill>
                      <p166:spPr xmlns:p166="http://schemas.microsoft.com/office/powerpoint/2016/6/main">
                        <a:xfrm>
                          <a:off x="6596970" y="2639502"/>
                          <a:ext cx="2992954" cy="1683536"/>
                        </a:xfrm>
                        <a:prstGeom prst="rect">
                          <a:avLst/>
                        </a:prstGeom>
                        <a:ln w="3175">
                          <a:solidFill>
                            <a:srgbClr val="E2E8C7"/>
                          </a:solidFill>
                        </a:ln>
                      </p166:spPr>
                    </psuz:zmPr>
                  </psuz:summaryZmObj>
                  <psuz:gridLayout/>
                </psuz:summaryZm>
              </a:graphicData>
            </a:graphic>
          </p:graphicFrame>
        </mc:Choice>
        <mc:Fallback>
          <p:grpSp>
            <p:nvGrpSpPr>
              <p:cNvPr id="8" name="Summary Zoom 7">
                <a:extLst>
                  <a:ext uri="{FF2B5EF4-FFF2-40B4-BE49-F238E27FC236}">
                    <a16:creationId xmlns:a16="http://schemas.microsoft.com/office/drawing/2014/main" id="{BFAB1B01-DA1A-415B-A870-F589FB19DE85}"/>
                  </a:ext>
                </a:extLst>
              </p:cNvPr>
              <p:cNvGrpSpPr>
                <a:grpSpLocks noGrp="1" noUngrp="1" noRot="1" noChangeAspect="1" noMove="1" noResize="1"/>
              </p:cNvGrpSpPr>
              <p:nvPr/>
            </p:nvGrpSpPr>
            <p:grpSpPr>
              <a:xfrm>
                <a:off x="468300" y="811981"/>
                <a:ext cx="9976514" cy="5166768"/>
                <a:chOff x="468300" y="811981"/>
                <a:chExt cx="9976514" cy="5166768"/>
              </a:xfrm>
            </p:grpSpPr>
            <p:pic>
              <p:nvPicPr>
                <p:cNvPr id="2" name="Picture 2">
                  <a:hlinkClick r:id="rId9" action="ppaction://hlinksldjump"/>
                </p:cNvPr>
                <p:cNvPicPr>
                  <a:picLocks noSelect="1" noRot="1" noChangeAspect="1" noMove="1" noResize="1" noEditPoints="1" noAdjustHandles="1" noChangeArrowheads="1" noChangeShapeType="1"/>
                </p:cNvPicPr>
                <p:nvPr/>
              </p:nvPicPr>
              <p:blipFill>
                <a:blip r:embed="rId10"/>
                <a:stretch>
                  <a:fillRect/>
                </a:stretch>
              </p:blipFill>
              <p:spPr>
                <a:xfrm>
                  <a:off x="854890" y="1655711"/>
                  <a:ext cx="2992954" cy="1683536"/>
                </a:xfrm>
                <a:prstGeom prst="rect">
                  <a:avLst/>
                </a:prstGeom>
                <a:ln w="3175">
                  <a:solidFill>
                    <a:srgbClr val="E2E8C7"/>
                  </a:solidFill>
                </a:ln>
              </p:spPr>
            </p:pic>
            <p:pic>
              <p:nvPicPr>
                <p:cNvPr id="3" name="Picture 3">
                  <a:hlinkClick r:id="rId11" action="ppaction://hlinksldjump"/>
                </p:cNvPr>
                <p:cNvPicPr>
                  <a:picLocks noSelect="1" noRot="1" noChangeAspect="1" noMove="1" noResize="1" noEditPoints="1" noAdjustHandles="1" noChangeArrowheads="1" noChangeShapeType="1"/>
                </p:cNvPicPr>
                <p:nvPr/>
              </p:nvPicPr>
              <p:blipFill>
                <a:blip r:embed="rId12"/>
                <a:stretch>
                  <a:fillRect/>
                </a:stretch>
              </p:blipFill>
              <p:spPr>
                <a:xfrm>
                  <a:off x="3960080" y="1655711"/>
                  <a:ext cx="2992954" cy="1683536"/>
                </a:xfrm>
                <a:prstGeom prst="rect">
                  <a:avLst/>
                </a:prstGeom>
                <a:ln w="3175">
                  <a:solidFill>
                    <a:srgbClr val="E2E8C7"/>
                  </a:solidFill>
                </a:ln>
              </p:spPr>
            </p:pic>
            <p:pic>
              <p:nvPicPr>
                <p:cNvPr id="4" name="Picture 4">
                  <a:hlinkClick r:id="rId13" action="ppaction://hlinksldjump"/>
                </p:cNvPr>
                <p:cNvPicPr>
                  <a:picLocks noSelect="1" noRot="1" noChangeAspect="1" noMove="1" noResize="1" noEditPoints="1" noAdjustHandles="1" noChangeArrowheads="1" noChangeShapeType="1"/>
                </p:cNvPicPr>
                <p:nvPr/>
              </p:nvPicPr>
              <p:blipFill>
                <a:blip r:embed="rId14"/>
                <a:stretch>
                  <a:fillRect/>
                </a:stretch>
              </p:blipFill>
              <p:spPr>
                <a:xfrm>
                  <a:off x="7065270" y="1655711"/>
                  <a:ext cx="2992954" cy="1683536"/>
                </a:xfrm>
                <a:prstGeom prst="rect">
                  <a:avLst/>
                </a:prstGeom>
                <a:ln w="3175">
                  <a:solidFill>
                    <a:srgbClr val="E2E8C7"/>
                  </a:solidFill>
                </a:ln>
              </p:spPr>
            </p:pic>
            <p:pic>
              <p:nvPicPr>
                <p:cNvPr id="5" name="Picture 5">
                  <a:hlinkClick r:id="rId15" action="ppaction://hlinksldjump"/>
                </p:cNvPr>
                <p:cNvPicPr>
                  <a:picLocks noSelect="1" noRot="1" noChangeAspect="1" noMove="1" noResize="1" noEditPoints="1" noAdjustHandles="1" noChangeArrowheads="1" noChangeShapeType="1"/>
                </p:cNvPicPr>
                <p:nvPr/>
              </p:nvPicPr>
              <p:blipFill>
                <a:blip r:embed="rId16"/>
                <a:stretch>
                  <a:fillRect/>
                </a:stretch>
              </p:blipFill>
              <p:spPr>
                <a:xfrm>
                  <a:off x="854890" y="3451483"/>
                  <a:ext cx="2992954" cy="1683536"/>
                </a:xfrm>
                <a:prstGeom prst="rect">
                  <a:avLst/>
                </a:prstGeom>
                <a:ln w="3175">
                  <a:solidFill>
                    <a:srgbClr val="E2E8C7"/>
                  </a:solidFill>
                </a:ln>
              </p:spPr>
            </p:pic>
            <p:pic>
              <p:nvPicPr>
                <p:cNvPr id="6" name="Picture 6">
                  <a:hlinkClick r:id="rId17" action="ppaction://hlinksldjump"/>
                </p:cNvPr>
                <p:cNvPicPr>
                  <a:picLocks noSelect="1" noRot="1" noChangeAspect="1" noMove="1" noResize="1" noEditPoints="1" noAdjustHandles="1" noChangeArrowheads="1" noChangeShapeType="1"/>
                </p:cNvPicPr>
                <p:nvPr/>
              </p:nvPicPr>
              <p:blipFill>
                <a:blip r:embed="rId18"/>
                <a:stretch>
                  <a:fillRect/>
                </a:stretch>
              </p:blipFill>
              <p:spPr>
                <a:xfrm>
                  <a:off x="3960080" y="3451483"/>
                  <a:ext cx="2992954" cy="1683536"/>
                </a:xfrm>
                <a:prstGeom prst="rect">
                  <a:avLst/>
                </a:prstGeom>
                <a:ln w="3175">
                  <a:solidFill>
                    <a:srgbClr val="E2E8C7"/>
                  </a:solidFill>
                </a:ln>
              </p:spPr>
            </p:pic>
            <p:pic>
              <p:nvPicPr>
                <p:cNvPr id="7" name="Picture 7">
                  <a:hlinkClick r:id="rId19" action="ppaction://hlinksldjump"/>
                </p:cNvPr>
                <p:cNvPicPr>
                  <a:picLocks noSelect="1" noRot="1" noChangeAspect="1" noMove="1" noResize="1" noEditPoints="1" noAdjustHandles="1" noChangeArrowheads="1" noChangeShapeType="1"/>
                </p:cNvPicPr>
                <p:nvPr/>
              </p:nvPicPr>
              <p:blipFill>
                <a:blip r:embed="rId20"/>
                <a:stretch>
                  <a:fillRect/>
                </a:stretch>
              </p:blipFill>
              <p:spPr>
                <a:xfrm>
                  <a:off x="7065270" y="3451483"/>
                  <a:ext cx="2992954" cy="1683536"/>
                </a:xfrm>
                <a:prstGeom prst="rect">
                  <a:avLst/>
                </a:prstGeom>
                <a:ln w="3175">
                  <a:solidFill>
                    <a:srgbClr val="E2E8C7"/>
                  </a:solidFill>
                </a:ln>
              </p:spPr>
            </p:pic>
          </p:grpSp>
        </mc:Fallback>
      </mc:AlternateContent>
      <p:sp>
        <p:nvSpPr>
          <p:cNvPr id="11" name="PlaceHolder 1">
            <a:extLst>
              <a:ext uri="{FF2B5EF4-FFF2-40B4-BE49-F238E27FC236}">
                <a16:creationId xmlns:a16="http://schemas.microsoft.com/office/drawing/2014/main" id="{D8FAD6D2-21F1-422C-9F23-F12FBCDFC8BA}"/>
              </a:ext>
            </a:extLst>
          </p:cNvPr>
          <p:cNvSpPr>
            <a:spLocks noGrp="1"/>
          </p:cNvSpPr>
          <p:nvPr>
            <p:ph type="title"/>
          </p:nvPr>
        </p:nvSpPr>
        <p:spPr>
          <a:xfrm>
            <a:off x="442799" y="88560"/>
            <a:ext cx="10539427" cy="1008000"/>
          </a:xfrm>
          <a:prstGeom prst="rect">
            <a:avLst/>
          </a:prstGeom>
          <a:solidFill>
            <a:schemeClr val="accent1"/>
          </a:solidFill>
          <a:ln w="0">
            <a:noFill/>
          </a:ln>
        </p:spPr>
        <p:txBody>
          <a:bodyPr lIns="0" tIns="0" rIns="0" bIns="0" anchor="ctr">
            <a:noAutofit/>
          </a:bodyPr>
          <a:lstStyle/>
          <a:p>
            <a:r>
              <a:rPr lang="en-GB" sz="3200" b="1" dirty="0">
                <a:solidFill>
                  <a:schemeClr val="bg2"/>
                </a:solidFill>
              </a:rPr>
              <a:t>Spatio-temporal </a:t>
            </a:r>
            <a:r>
              <a:rPr lang="en-GB" sz="3200" b="1" dirty="0" smtClean="0">
                <a:solidFill>
                  <a:schemeClr val="bg2"/>
                </a:solidFill>
              </a:rPr>
              <a:t>topsoil </a:t>
            </a:r>
            <a:r>
              <a:rPr lang="en-GB" sz="3200" b="1" dirty="0">
                <a:solidFill>
                  <a:schemeClr val="bg2"/>
                </a:solidFill>
              </a:rPr>
              <a:t>moisture dynamics in forests</a:t>
            </a:r>
            <a:endParaRPr lang="en-US" sz="3200" b="1" u="none" strike="noStrike" dirty="0">
              <a:solidFill>
                <a:schemeClr val="bg2"/>
              </a:solidFill>
              <a:effectLst/>
              <a:uFillTx/>
            </a:endParaRPr>
          </a:p>
        </p:txBody>
      </p:sp>
      <p:pic>
        <p:nvPicPr>
          <p:cNvPr id="18" name="Picture 17">
            <a:extLst>
              <a:ext uri="{FF2B5EF4-FFF2-40B4-BE49-F238E27FC236}">
                <a16:creationId xmlns:a16="http://schemas.microsoft.com/office/drawing/2014/main" id="{8EDC2F3D-6DE4-49D9-B511-23772179E7B0}"/>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454286" y="1655711"/>
            <a:ext cx="1464185" cy="1301750"/>
          </a:xfrm>
          <a:prstGeom prst="rect">
            <a:avLst/>
          </a:prstGeom>
          <a:solidFill>
            <a:schemeClr val="bg1"/>
          </a:solidFill>
        </p:spPr>
      </p:pic>
      <p:graphicFrame>
        <p:nvGraphicFramePr>
          <p:cNvPr id="21" name="Table 20">
            <a:extLst>
              <a:ext uri="{FF2B5EF4-FFF2-40B4-BE49-F238E27FC236}">
                <a16:creationId xmlns:a16="http://schemas.microsoft.com/office/drawing/2014/main" id="{60D8D6AF-E6FB-4F8B-8E8D-95331641B06E}"/>
              </a:ext>
            </a:extLst>
          </p:cNvPr>
          <p:cNvGraphicFramePr>
            <a:graphicFrameLocks noGrp="1"/>
          </p:cNvGraphicFramePr>
          <p:nvPr>
            <p:extLst>
              <p:ext uri="{D42A27DB-BD31-4B8C-83A1-F6EECF244321}">
                <p14:modId xmlns:p14="http://schemas.microsoft.com/office/powerpoint/2010/main" val="2672740767"/>
              </p:ext>
            </p:extLst>
          </p:nvPr>
        </p:nvGraphicFramePr>
        <p:xfrm>
          <a:off x="848788" y="5172522"/>
          <a:ext cx="9207794" cy="640080"/>
        </p:xfrm>
        <a:graphic>
          <a:graphicData uri="http://schemas.openxmlformats.org/drawingml/2006/table">
            <a:tbl>
              <a:tblPr firstRow="1" bandRow="1">
                <a:tableStyleId>{5C22544A-7EE6-4342-B048-85BDC9FD1C3A}</a:tableStyleId>
              </a:tblPr>
              <a:tblGrid>
                <a:gridCol w="3052556">
                  <a:extLst>
                    <a:ext uri="{9D8B030D-6E8A-4147-A177-3AD203B41FA5}">
                      <a16:colId xmlns:a16="http://schemas.microsoft.com/office/drawing/2014/main" val="2307171979"/>
                    </a:ext>
                  </a:extLst>
                </a:gridCol>
                <a:gridCol w="3077619">
                  <a:extLst>
                    <a:ext uri="{9D8B030D-6E8A-4147-A177-3AD203B41FA5}">
                      <a16:colId xmlns:a16="http://schemas.microsoft.com/office/drawing/2014/main" val="4033495831"/>
                    </a:ext>
                  </a:extLst>
                </a:gridCol>
                <a:gridCol w="3077619">
                  <a:extLst>
                    <a:ext uri="{9D8B030D-6E8A-4147-A177-3AD203B41FA5}">
                      <a16:colId xmlns:a16="http://schemas.microsoft.com/office/drawing/2014/main" val="1866495764"/>
                    </a:ext>
                  </a:extLst>
                </a:gridCol>
              </a:tblGrid>
              <a:tr h="640080">
                <a:tc>
                  <a:txBody>
                    <a:bodyPr/>
                    <a:lstStyle/>
                    <a:p>
                      <a:pPr algn="ctr"/>
                      <a:r>
                        <a:rPr lang="en-US" sz="1800" dirty="0">
                          <a:solidFill>
                            <a:schemeClr val="bg1"/>
                          </a:solidFill>
                        </a:rPr>
                        <a:t>Spatial variability of </a:t>
                      </a:r>
                      <a:r>
                        <a:rPr lang="en-US" sz="1800" dirty="0" smtClean="0">
                          <a:solidFill>
                            <a:schemeClr val="bg1"/>
                          </a:solidFill>
                        </a:rPr>
                        <a:t/>
                      </a:r>
                      <a:br>
                        <a:rPr lang="en-US" sz="1800" dirty="0" smtClean="0">
                          <a:solidFill>
                            <a:schemeClr val="bg1"/>
                          </a:solidFill>
                        </a:rPr>
                      </a:br>
                      <a:r>
                        <a:rPr lang="en-US" sz="1800" dirty="0" smtClean="0">
                          <a:solidFill>
                            <a:schemeClr val="bg1"/>
                          </a:solidFill>
                        </a:rPr>
                        <a:t>soil </a:t>
                      </a:r>
                      <a:r>
                        <a:rPr lang="en-US" sz="1800" dirty="0">
                          <a:solidFill>
                            <a:schemeClr val="bg1"/>
                          </a:solidFill>
                        </a:rPr>
                        <a:t>moisture</a:t>
                      </a:r>
                      <a:endParaRPr lang="de-DE"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ctr"/>
                      <a:r>
                        <a:rPr lang="en-US" sz="1800" dirty="0">
                          <a:solidFill>
                            <a:schemeClr val="bg1"/>
                          </a:solidFill>
                        </a:rPr>
                        <a:t>Temporal dynamics </a:t>
                      </a:r>
                      <a:r>
                        <a:rPr lang="en-US" sz="1800" dirty="0" smtClean="0">
                          <a:solidFill>
                            <a:schemeClr val="bg1"/>
                          </a:solidFill>
                        </a:rPr>
                        <a:t/>
                      </a:r>
                      <a:br>
                        <a:rPr lang="en-US" sz="1800" dirty="0" smtClean="0">
                          <a:solidFill>
                            <a:schemeClr val="bg1"/>
                          </a:solidFill>
                        </a:rPr>
                      </a:br>
                      <a:r>
                        <a:rPr lang="en-US" sz="1800" dirty="0" smtClean="0">
                          <a:solidFill>
                            <a:schemeClr val="bg1"/>
                          </a:solidFill>
                        </a:rPr>
                        <a:t>of </a:t>
                      </a:r>
                      <a:r>
                        <a:rPr lang="en-US" sz="1800" dirty="0">
                          <a:solidFill>
                            <a:schemeClr val="bg1"/>
                          </a:solidFill>
                        </a:rPr>
                        <a:t>patterns </a:t>
                      </a:r>
                      <a:endParaRPr lang="de-DE"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ctr"/>
                      <a:r>
                        <a:rPr lang="de-DE" dirty="0">
                          <a:solidFill>
                            <a:schemeClr val="bg1"/>
                          </a:solidFill>
                        </a:rPr>
                        <a:t>Conclusion &amp; Outlook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14528531"/>
                  </a:ext>
                </a:extLst>
              </a:tr>
            </a:tbl>
          </a:graphicData>
        </a:graphic>
      </p:graphicFrame>
      <p:pic>
        <p:nvPicPr>
          <p:cNvPr id="22" name="Picture 8">
            <a:extLst>
              <a:ext uri="{FF2B5EF4-FFF2-40B4-BE49-F238E27FC236}">
                <a16:creationId xmlns:a16="http://schemas.microsoft.com/office/drawing/2014/main" id="{4873BF8A-993E-441F-AA2F-7B3E294688AE}"/>
              </a:ext>
            </a:extLst>
          </p:cNvPr>
          <p:cNvPicPr>
            <a:picLocks noChangeAspect="1"/>
          </p:cNvPicPr>
          <p:nvPr/>
        </p:nvPicPr>
        <p:blipFill>
          <a:blip r:embed="rId22"/>
          <a:stretch/>
        </p:blipFill>
        <p:spPr>
          <a:xfrm>
            <a:off x="10833482" y="0"/>
            <a:ext cx="1358518" cy="375511"/>
          </a:xfrm>
          <a:prstGeom prst="rect">
            <a:avLst/>
          </a:prstGeom>
          <a:noFill/>
          <a:ln w="0">
            <a:noFill/>
          </a:ln>
        </p:spPr>
      </p:pic>
      <p:sp>
        <p:nvSpPr>
          <p:cNvPr id="26" name="Footer Placeholder 25">
            <a:extLst>
              <a:ext uri="{FF2B5EF4-FFF2-40B4-BE49-F238E27FC236}">
                <a16:creationId xmlns:a16="http://schemas.microsoft.com/office/drawing/2014/main" id="{10506014-27EA-4DDE-947E-B2D4035C6853}"/>
              </a:ext>
            </a:extLst>
          </p:cNvPr>
          <p:cNvSpPr>
            <a:spLocks noGrp="1"/>
          </p:cNvSpPr>
          <p:nvPr>
            <p:ph type="ftr" idx="2"/>
          </p:nvPr>
        </p:nvSpPr>
        <p:spPr/>
        <p:txBody>
          <a:bodyPr/>
          <a:lstStyle/>
          <a:p>
            <a:pPr indent="0" algn="r" defTabSz="914400">
              <a:lnSpc>
                <a:spcPct val="100000"/>
              </a:lnSpc>
              <a:buNone/>
              <a:tabLst>
                <a:tab pos="0" algn="l"/>
              </a:tabLst>
            </a:pPr>
            <a:r>
              <a:rPr lang="de-DE" sz="900" b="0" u="none" strike="noStrike" dirty="0" err="1">
                <a:solidFill>
                  <a:schemeClr val="dk1"/>
                </a:solidFill>
                <a:effectLst/>
                <a:uFillTx/>
                <a:latin typeface="Arial"/>
              </a:rPr>
              <a:t>Dedden</a:t>
            </a:r>
            <a:r>
              <a:rPr lang="de-DE" sz="900" b="0" u="none" strike="noStrike" dirty="0">
                <a:solidFill>
                  <a:schemeClr val="dk1"/>
                </a:solidFill>
                <a:effectLst/>
                <a:uFillTx/>
                <a:latin typeface="Arial"/>
              </a:rPr>
              <a:t> et al. | EGU 2026 – HS2.4.1 | 7. May 2026</a:t>
            </a:r>
            <a:endParaRPr lang="de-DE" sz="900" b="0" u="none" strike="noStrike" dirty="0">
              <a:solidFill>
                <a:srgbClr val="FFFFFF"/>
              </a:solidFill>
              <a:effectLst/>
              <a:uFillTx/>
              <a:latin typeface="Calibri"/>
            </a:endParaRPr>
          </a:p>
        </p:txBody>
      </p:sp>
      <p:grpSp>
        <p:nvGrpSpPr>
          <p:cNvPr id="12" name="Group 11">
            <a:extLst>
              <a:ext uri="{FF2B5EF4-FFF2-40B4-BE49-F238E27FC236}">
                <a16:creationId xmlns:a16="http://schemas.microsoft.com/office/drawing/2014/main" id="{57D111B3-3A8D-498C-8F4B-6A52B825A391}"/>
              </a:ext>
            </a:extLst>
          </p:cNvPr>
          <p:cNvGrpSpPr>
            <a:grpSpLocks noChangeAspect="1"/>
          </p:cNvGrpSpPr>
          <p:nvPr/>
        </p:nvGrpSpPr>
        <p:grpSpPr>
          <a:xfrm>
            <a:off x="10455068" y="3067348"/>
            <a:ext cx="1463403" cy="2901099"/>
            <a:chOff x="12774304" y="3072745"/>
            <a:chExt cx="1651235" cy="3273464"/>
          </a:xfrm>
        </p:grpSpPr>
        <p:sp>
          <p:nvSpPr>
            <p:cNvPr id="24" name="Rectangle 23">
              <a:extLst>
                <a:ext uri="{FF2B5EF4-FFF2-40B4-BE49-F238E27FC236}">
                  <a16:creationId xmlns:a16="http://schemas.microsoft.com/office/drawing/2014/main" id="{F4B1FCB8-187F-4DD7-A48D-08459D9DF677}"/>
                </a:ext>
              </a:extLst>
            </p:cNvPr>
            <p:cNvSpPr/>
            <p:nvPr/>
          </p:nvSpPr>
          <p:spPr>
            <a:xfrm>
              <a:off x="12774304" y="3072745"/>
              <a:ext cx="1651235" cy="3273464"/>
            </a:xfrm>
            <a:prstGeom prst="rect">
              <a:avLst/>
            </a:prstGeom>
            <a:solidFill>
              <a:srgbClr val="FFDD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5" name="Picture 24">
              <a:extLst>
                <a:ext uri="{FF2B5EF4-FFF2-40B4-BE49-F238E27FC236}">
                  <a16:creationId xmlns:a16="http://schemas.microsoft.com/office/drawing/2014/main" id="{00D4DD5F-28A4-4CA1-8FA8-B7FEA60188C3}"/>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2872689" y="4766955"/>
              <a:ext cx="1454464" cy="1477869"/>
            </a:xfrm>
            <a:prstGeom prst="rect">
              <a:avLst/>
            </a:prstGeom>
          </p:spPr>
        </p:pic>
        <p:pic>
          <p:nvPicPr>
            <p:cNvPr id="27" name="Picture 26">
              <a:extLst>
                <a:ext uri="{FF2B5EF4-FFF2-40B4-BE49-F238E27FC236}">
                  <a16:creationId xmlns:a16="http://schemas.microsoft.com/office/drawing/2014/main" id="{CD7C69A7-05E6-47CF-A53E-0DBFE00EFFA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2963276" y="3072745"/>
              <a:ext cx="1251693" cy="1694210"/>
            </a:xfrm>
            <a:prstGeom prst="rect">
              <a:avLst/>
            </a:prstGeom>
          </p:spPr>
        </p:pic>
      </p:grpSp>
      <p:graphicFrame>
        <p:nvGraphicFramePr>
          <p:cNvPr id="28" name="Table 27">
            <a:extLst>
              <a:ext uri="{FF2B5EF4-FFF2-40B4-BE49-F238E27FC236}">
                <a16:creationId xmlns:a16="http://schemas.microsoft.com/office/drawing/2014/main" id="{15E6D35C-410D-4130-A108-E60872F95EF6}"/>
              </a:ext>
            </a:extLst>
          </p:cNvPr>
          <p:cNvGraphicFramePr>
            <a:graphicFrameLocks noGrp="1"/>
          </p:cNvGraphicFramePr>
          <p:nvPr>
            <p:extLst>
              <p:ext uri="{D42A27DB-BD31-4B8C-83A1-F6EECF244321}">
                <p14:modId xmlns:p14="http://schemas.microsoft.com/office/powerpoint/2010/main" val="237763761"/>
              </p:ext>
            </p:extLst>
          </p:nvPr>
        </p:nvGraphicFramePr>
        <p:xfrm>
          <a:off x="869147" y="1200850"/>
          <a:ext cx="9187435" cy="370840"/>
        </p:xfrm>
        <a:graphic>
          <a:graphicData uri="http://schemas.openxmlformats.org/drawingml/2006/table">
            <a:tbl>
              <a:tblPr firstRow="1" bandRow="1">
                <a:tableStyleId>{5C22544A-7EE6-4342-B048-85BDC9FD1C3A}</a:tableStyleId>
              </a:tblPr>
              <a:tblGrid>
                <a:gridCol w="3036904">
                  <a:extLst>
                    <a:ext uri="{9D8B030D-6E8A-4147-A177-3AD203B41FA5}">
                      <a16:colId xmlns:a16="http://schemas.microsoft.com/office/drawing/2014/main" val="4052073773"/>
                    </a:ext>
                  </a:extLst>
                </a:gridCol>
                <a:gridCol w="3129670">
                  <a:extLst>
                    <a:ext uri="{9D8B030D-6E8A-4147-A177-3AD203B41FA5}">
                      <a16:colId xmlns:a16="http://schemas.microsoft.com/office/drawing/2014/main" val="2485944339"/>
                    </a:ext>
                  </a:extLst>
                </a:gridCol>
                <a:gridCol w="3020861">
                  <a:extLst>
                    <a:ext uri="{9D8B030D-6E8A-4147-A177-3AD203B41FA5}">
                      <a16:colId xmlns:a16="http://schemas.microsoft.com/office/drawing/2014/main" val="3176853392"/>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b="1" dirty="0">
                          <a:solidFill>
                            <a:schemeClr val="bg1"/>
                          </a:solidFill>
                        </a:rPr>
                        <a:t>Research highlighs</a:t>
                      </a:r>
                    </a:p>
                  </a:txBody>
                  <a:tcP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ctr"/>
                      <a:r>
                        <a:rPr lang="de-DE" b="1" dirty="0">
                          <a:solidFill>
                            <a:schemeClr val="bg1"/>
                          </a:solidFill>
                        </a:rPr>
                        <a:t>Research motivation</a:t>
                      </a:r>
                    </a:p>
                  </a:txBody>
                  <a:tcP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ctr"/>
                      <a:r>
                        <a:rPr lang="en-US" sz="1800" b="1" dirty="0" smtClean="0">
                          <a:solidFill>
                            <a:schemeClr val="bg1"/>
                          </a:solidFill>
                        </a:rPr>
                        <a:t>Sensor</a:t>
                      </a:r>
                      <a:r>
                        <a:rPr lang="en-US" sz="1800" b="1" baseline="0" dirty="0" smtClean="0">
                          <a:solidFill>
                            <a:schemeClr val="bg1"/>
                          </a:solidFill>
                        </a:rPr>
                        <a:t> network</a:t>
                      </a:r>
                      <a:r>
                        <a:rPr lang="en-US" sz="1800" b="1" dirty="0" smtClean="0">
                          <a:solidFill>
                            <a:schemeClr val="bg1"/>
                          </a:solidFill>
                        </a:rPr>
                        <a:t> </a:t>
                      </a:r>
                      <a:r>
                        <a:rPr lang="en-US" sz="1800" b="1" dirty="0">
                          <a:solidFill>
                            <a:schemeClr val="bg1"/>
                          </a:solidFill>
                        </a:rPr>
                        <a:t>&amp; </a:t>
                      </a:r>
                      <a:r>
                        <a:rPr lang="en-US" sz="1800" b="1" dirty="0" smtClean="0">
                          <a:solidFill>
                            <a:schemeClr val="bg1"/>
                          </a:solidFill>
                        </a:rPr>
                        <a:t>Dataset </a:t>
                      </a:r>
                      <a:endParaRPr lang="de-DE" b="1" dirty="0">
                        <a:solidFill>
                          <a:schemeClr val="bg1"/>
                        </a:solidFill>
                      </a:endParaRPr>
                    </a:p>
                  </a:txBody>
                  <a:tcP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14528531"/>
                  </a:ext>
                </a:extLst>
              </a:tr>
            </a:tbl>
          </a:graphicData>
        </a:graphic>
      </p:graphicFrame>
      <p:sp>
        <p:nvSpPr>
          <p:cNvPr id="19" name="TextBox 18">
            <a:extLst>
              <a:ext uri="{FF2B5EF4-FFF2-40B4-BE49-F238E27FC236}">
                <a16:creationId xmlns:a16="http://schemas.microsoft.com/office/drawing/2014/main" id="{0D150B6E-14E2-4BDE-8A3B-0B04801E871D}"/>
              </a:ext>
            </a:extLst>
          </p:cNvPr>
          <p:cNvSpPr txBox="1"/>
          <p:nvPr/>
        </p:nvSpPr>
        <p:spPr>
          <a:xfrm rot="20777500">
            <a:off x="4276030" y="5792472"/>
            <a:ext cx="3672820" cy="523220"/>
          </a:xfrm>
          <a:prstGeom prst="rect">
            <a:avLst/>
          </a:prstGeom>
          <a:noFill/>
        </p:spPr>
        <p:txBody>
          <a:bodyPr wrap="square" rtlCol="0">
            <a:spAutoFit/>
          </a:bodyPr>
          <a:lstStyle/>
          <a:p>
            <a:r>
              <a:rPr lang="de-DE" sz="2800" b="1" dirty="0">
                <a:solidFill>
                  <a:srgbClr val="FFDD23"/>
                </a:solidFill>
              </a:rPr>
              <a:t>Select to continue!</a:t>
            </a:r>
          </a:p>
        </p:txBody>
      </p:sp>
      <p:pic>
        <p:nvPicPr>
          <p:cNvPr id="29" name="Grafik 28"/>
          <p:cNvPicPr>
            <a:picLocks noChangeAspect="1"/>
          </p:cNvPicPr>
          <p:nvPr/>
        </p:nvPicPr>
        <p:blipFill>
          <a:blip r:embed="rId25">
            <a:extLst>
              <a:ext uri="{28A0092B-C50C-407E-A947-70E740481C1C}">
                <a14:useLocalDpi xmlns:a14="http://schemas.microsoft.com/office/drawing/2010/main"/>
              </a:ext>
            </a:extLst>
          </a:blip>
          <a:stretch>
            <a:fillRect/>
          </a:stretch>
        </p:blipFill>
        <p:spPr>
          <a:xfrm>
            <a:off x="2390301" y="6359848"/>
            <a:ext cx="1180997" cy="383583"/>
          </a:xfrm>
          <a:prstGeom prst="rect">
            <a:avLst/>
          </a:prstGeom>
        </p:spPr>
      </p:pic>
      <p:pic>
        <p:nvPicPr>
          <p:cNvPr id="9" name="Grafik 8"/>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9583896" y="5567580"/>
            <a:ext cx="763479" cy="1068871"/>
          </a:xfrm>
          <a:prstGeom prst="rect">
            <a:avLst/>
          </a:prstGeom>
        </p:spPr>
      </p:pic>
    </p:spTree>
    <p:extLst>
      <p:ext uri="{BB962C8B-B14F-4D97-AF65-F5344CB8AC3E}">
        <p14:creationId xmlns:p14="http://schemas.microsoft.com/office/powerpoint/2010/main" val="37505236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PlaceHolder 1"/>
          <p:cNvSpPr>
            <a:spLocks noGrp="1"/>
          </p:cNvSpPr>
          <p:nvPr>
            <p:ph type="title"/>
          </p:nvPr>
        </p:nvSpPr>
        <p:spPr>
          <a:xfrm>
            <a:off x="442800" y="88560"/>
            <a:ext cx="9852120" cy="1008000"/>
          </a:xfrm>
          <a:prstGeom prst="rect">
            <a:avLst/>
          </a:prstGeom>
          <a:noFill/>
          <a:ln w="0">
            <a:noFill/>
          </a:ln>
        </p:spPr>
        <p:txBody>
          <a:bodyPr lIns="0" tIns="0" rIns="0" bIns="0" anchor="ctr">
            <a:noAutofit/>
          </a:bodyPr>
          <a:lstStyle/>
          <a:p>
            <a:r>
              <a:rPr lang="de-DE" dirty="0"/>
              <a:t>Research </a:t>
            </a:r>
            <a:r>
              <a:rPr lang="en-GB" dirty="0" smtClean="0"/>
              <a:t>objective</a:t>
            </a:r>
            <a:endParaRPr lang="en-US" sz="3200" b="1" u="none" strike="noStrike" dirty="0">
              <a:solidFill>
                <a:schemeClr val="accent1"/>
              </a:solidFill>
              <a:effectLst/>
              <a:uFillTx/>
              <a:latin typeface="Arial"/>
            </a:endParaRPr>
          </a:p>
        </p:txBody>
      </p:sp>
      <p:sp>
        <p:nvSpPr>
          <p:cNvPr id="176" name="PlaceHolder 3"/>
          <p:cNvSpPr>
            <a:spLocks noGrp="1"/>
          </p:cNvSpPr>
          <p:nvPr>
            <p:ph/>
          </p:nvPr>
        </p:nvSpPr>
        <p:spPr>
          <a:xfrm>
            <a:off x="442800" y="1330200"/>
            <a:ext cx="11340360" cy="3739741"/>
          </a:xfrm>
          <a:prstGeom prst="rect">
            <a:avLst/>
          </a:prstGeom>
          <a:noFill/>
          <a:ln w="0">
            <a:noFill/>
          </a:ln>
        </p:spPr>
        <p:txBody>
          <a:bodyPr lIns="0" tIns="0" rIns="0" bIns="0" anchor="t">
            <a:noAutofit/>
          </a:bodyPr>
          <a:lstStyle/>
          <a:p>
            <a:pPr>
              <a:lnSpc>
                <a:spcPts val="2801"/>
              </a:lnSpc>
              <a:spcBef>
                <a:spcPts val="499"/>
              </a:spcBef>
            </a:pPr>
            <a:r>
              <a:rPr lang="en-US" sz="2000" b="0" dirty="0">
                <a:solidFill>
                  <a:schemeClr val="tx2"/>
                </a:solidFill>
              </a:rPr>
              <a:t>We investigate in detail the </a:t>
            </a:r>
            <a:r>
              <a:rPr lang="en-US" sz="2000" dirty="0">
                <a:solidFill>
                  <a:schemeClr val="tx2"/>
                </a:solidFill>
              </a:rPr>
              <a:t>spatio-temporal dynamics of forest topsoil moisture </a:t>
            </a:r>
            <a:r>
              <a:rPr lang="en-US" sz="2000" b="0" dirty="0">
                <a:solidFill>
                  <a:schemeClr val="tx2"/>
                </a:solidFill>
              </a:rPr>
              <a:t>at four forest stands </a:t>
            </a:r>
            <a:r>
              <a:rPr lang="en-US" sz="2000" b="0" dirty="0" smtClean="0">
                <a:solidFill>
                  <a:schemeClr val="tx2"/>
                </a:solidFill>
              </a:rPr>
              <a:t>using </a:t>
            </a:r>
            <a:r>
              <a:rPr lang="en-US" sz="2000" b="0" dirty="0">
                <a:solidFill>
                  <a:schemeClr val="tx2"/>
                </a:solidFill>
              </a:rPr>
              <a:t>a 2.5-year high-resolution dataset from a dense sensor </a:t>
            </a:r>
            <a:r>
              <a:rPr lang="en-US" sz="2000" b="0" dirty="0" smtClean="0">
                <a:solidFill>
                  <a:schemeClr val="tx2"/>
                </a:solidFill>
              </a:rPr>
              <a:t>network</a:t>
            </a:r>
          </a:p>
          <a:p>
            <a:pPr>
              <a:lnSpc>
                <a:spcPts val="2801"/>
              </a:lnSpc>
              <a:spcBef>
                <a:spcPts val="499"/>
              </a:spcBef>
            </a:pPr>
            <a:endParaRPr lang="en-US" sz="2000" b="0" dirty="0">
              <a:solidFill>
                <a:schemeClr val="tx2"/>
              </a:solidFill>
            </a:endParaRPr>
          </a:p>
          <a:p>
            <a:pPr>
              <a:lnSpc>
                <a:spcPts val="2801"/>
              </a:lnSpc>
              <a:spcBef>
                <a:spcPts val="499"/>
              </a:spcBef>
            </a:pPr>
            <a:r>
              <a:rPr lang="en-US" sz="2000" b="0" dirty="0" smtClean="0">
                <a:solidFill>
                  <a:schemeClr val="tx2"/>
                </a:solidFill>
              </a:rPr>
              <a:t>We quantify</a:t>
            </a:r>
            <a:endParaRPr lang="en-US" sz="2000" b="0" dirty="0">
              <a:solidFill>
                <a:schemeClr val="tx2"/>
              </a:solidFill>
            </a:endParaRPr>
          </a:p>
          <a:p>
            <a:pPr>
              <a:lnSpc>
                <a:spcPts val="2801"/>
              </a:lnSpc>
              <a:spcBef>
                <a:spcPts val="499"/>
              </a:spcBef>
            </a:pPr>
            <a:endParaRPr lang="en-US" sz="2000" b="0" u="none" strike="noStrike" dirty="0">
              <a:solidFill>
                <a:schemeClr val="tx2"/>
              </a:solidFill>
              <a:effectLst/>
              <a:uFillTx/>
            </a:endParaRPr>
          </a:p>
          <a:p>
            <a:pPr marL="399960" indent="-399960">
              <a:lnSpc>
                <a:spcPts val="2801"/>
              </a:lnSpc>
              <a:spcBef>
                <a:spcPts val="499"/>
              </a:spcBef>
              <a:buClr>
                <a:srgbClr val="000000"/>
              </a:buClr>
              <a:buFont typeface="Arial"/>
              <a:buAutoNum type="romanUcPeriod"/>
            </a:pPr>
            <a:r>
              <a:rPr lang="en-US" sz="2000" b="0" dirty="0" smtClean="0">
                <a:solidFill>
                  <a:schemeClr val="tx2"/>
                </a:solidFill>
              </a:rPr>
              <a:t>soil </a:t>
            </a:r>
            <a:r>
              <a:rPr lang="en-US" sz="2000" b="0" dirty="0">
                <a:solidFill>
                  <a:schemeClr val="tx2"/>
                </a:solidFill>
              </a:rPr>
              <a:t>moisture </a:t>
            </a:r>
            <a:r>
              <a:rPr lang="en-US" sz="2000" dirty="0">
                <a:solidFill>
                  <a:schemeClr val="tx2"/>
                </a:solidFill>
              </a:rPr>
              <a:t>spatial variability </a:t>
            </a:r>
            <a:r>
              <a:rPr lang="en-US" sz="2000" b="0" dirty="0">
                <a:solidFill>
                  <a:schemeClr val="tx2"/>
                </a:solidFill>
              </a:rPr>
              <a:t>at tree level </a:t>
            </a:r>
          </a:p>
          <a:p>
            <a:pPr marL="399960" indent="-399960">
              <a:lnSpc>
                <a:spcPts val="2801"/>
              </a:lnSpc>
              <a:spcBef>
                <a:spcPts val="499"/>
              </a:spcBef>
              <a:buClr>
                <a:srgbClr val="000000"/>
              </a:buClr>
              <a:buFont typeface="Arial"/>
              <a:buAutoNum type="romanUcPeriod"/>
            </a:pPr>
            <a:r>
              <a:rPr lang="en-US" sz="2000" b="0" dirty="0" smtClean="0">
                <a:solidFill>
                  <a:schemeClr val="tx2"/>
                </a:solidFill>
              </a:rPr>
              <a:t>temporal </a:t>
            </a:r>
            <a:r>
              <a:rPr lang="en-US" sz="2000" dirty="0" smtClean="0">
                <a:solidFill>
                  <a:schemeClr val="tx2"/>
                </a:solidFill>
              </a:rPr>
              <a:t>dynamics of </a:t>
            </a:r>
            <a:r>
              <a:rPr lang="en-US" sz="2000" dirty="0">
                <a:solidFill>
                  <a:schemeClr val="tx2"/>
                </a:solidFill>
              </a:rPr>
              <a:t>patterns </a:t>
            </a:r>
            <a:r>
              <a:rPr lang="en-US" sz="2000" b="0" dirty="0">
                <a:solidFill>
                  <a:schemeClr val="tx2"/>
                </a:solidFill>
              </a:rPr>
              <a:t>(annual to intra-seasonal </a:t>
            </a:r>
            <a:r>
              <a:rPr lang="en-US" sz="2000" b="0" dirty="0" smtClean="0">
                <a:solidFill>
                  <a:schemeClr val="tx2"/>
                </a:solidFill>
              </a:rPr>
              <a:t>scale)</a:t>
            </a:r>
          </a:p>
          <a:p>
            <a:pPr marL="399960" indent="-399960">
              <a:lnSpc>
                <a:spcPts val="2801"/>
              </a:lnSpc>
              <a:spcBef>
                <a:spcPts val="499"/>
              </a:spcBef>
              <a:buClr>
                <a:srgbClr val="000000"/>
              </a:buClr>
              <a:buFont typeface="Arial"/>
              <a:buAutoNum type="romanUcPeriod"/>
            </a:pPr>
            <a:r>
              <a:rPr lang="en-US" sz="2000" b="0" dirty="0" smtClean="0">
                <a:solidFill>
                  <a:schemeClr val="tx2"/>
                </a:solidFill>
              </a:rPr>
              <a:t>pattern </a:t>
            </a:r>
            <a:r>
              <a:rPr lang="en-US" sz="2000" b="0" dirty="0">
                <a:solidFill>
                  <a:schemeClr val="tx2"/>
                </a:solidFill>
              </a:rPr>
              <a:t>differences between </a:t>
            </a:r>
            <a:r>
              <a:rPr lang="en-US" sz="2000" dirty="0">
                <a:solidFill>
                  <a:schemeClr val="tx2"/>
                </a:solidFill>
              </a:rPr>
              <a:t>stands of different species</a:t>
            </a:r>
          </a:p>
          <a:p>
            <a:pPr marL="399960" indent="-399960">
              <a:lnSpc>
                <a:spcPts val="2801"/>
              </a:lnSpc>
              <a:spcBef>
                <a:spcPts val="499"/>
              </a:spcBef>
              <a:buClr>
                <a:srgbClr val="000000"/>
              </a:buClr>
              <a:buFont typeface="Arial"/>
              <a:buAutoNum type="romanUcPeriod"/>
            </a:pPr>
            <a:endParaRPr lang="en-US" sz="1800" b="0" dirty="0">
              <a:solidFill>
                <a:srgbClr val="FF0000"/>
              </a:solidFill>
            </a:endParaRPr>
          </a:p>
        </p:txBody>
      </p:sp>
      <p:sp>
        <p:nvSpPr>
          <p:cNvPr id="5" name="PlaceHolder 4"/>
          <p:cNvSpPr>
            <a:spLocks noGrp="1"/>
          </p:cNvSpPr>
          <p:nvPr>
            <p:ph type="ftr" idx="10"/>
          </p:nvPr>
        </p:nvSpPr>
        <p:spPr>
          <a:xfrm>
            <a:off x="2980800" y="6462000"/>
            <a:ext cx="6263280" cy="179280"/>
          </a:xfrm>
        </p:spPr>
        <p:txBody>
          <a:bodyPr/>
          <a:lstStyle/>
          <a:p>
            <a:r>
              <a:rPr lang="de-DE"/>
              <a:t>Dedden et al. | EGU 2026 – HS2.4.1 | 7. May 2026</a:t>
            </a:r>
            <a:endParaRPr dirty="0"/>
          </a:p>
        </p:txBody>
      </p:sp>
      <p:sp>
        <p:nvSpPr>
          <p:cNvPr id="6" name="PlaceHolder 5"/>
          <p:cNvSpPr>
            <a:spLocks noGrp="1"/>
          </p:cNvSpPr>
          <p:nvPr>
            <p:ph type="sldNum" idx="11"/>
          </p:nvPr>
        </p:nvSpPr>
        <p:spPr/>
        <p:txBody>
          <a:bodyPr/>
          <a:lstStyle/>
          <a:p>
            <a:fld id="{614B8232-1EFD-4D9F-BB88-F4EB7B7DB36D}" type="slidenum">
              <a:t>6</a:t>
            </a:fld>
            <a:endParaRPr/>
          </a:p>
        </p:txBody>
      </p:sp>
      <p:graphicFrame>
        <p:nvGraphicFramePr>
          <p:cNvPr id="7" name="Diagram 1">
            <a:extLst>
              <a:ext uri="{FF2B5EF4-FFF2-40B4-BE49-F238E27FC236}">
                <a16:creationId xmlns:a16="http://schemas.microsoft.com/office/drawing/2014/main" id="{5AEA032C-3A5A-42E0-ADE2-A12E076A05B2}"/>
              </a:ext>
            </a:extLst>
          </p:cNvPr>
          <p:cNvGraphicFramePr/>
          <p:nvPr>
            <p:extLst>
              <p:ext uri="{D42A27DB-BD31-4B8C-83A1-F6EECF244321}">
                <p14:modId xmlns:p14="http://schemas.microsoft.com/office/powerpoint/2010/main" val="90360218"/>
              </p:ext>
            </p:extLst>
          </p:nvPr>
        </p:nvGraphicFramePr>
        <p:xfrm>
          <a:off x="442800" y="6099890"/>
          <a:ext cx="11412000" cy="21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Grafik 10"/>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390301" y="6359848"/>
            <a:ext cx="1180997" cy="383583"/>
          </a:xfrm>
          <a:prstGeom prst="rect">
            <a:avLst/>
          </a:prstGeom>
        </p:spPr>
      </p:pic>
      <p:sp>
        <p:nvSpPr>
          <p:cNvPr id="9" name="Interaktive Schaltfläche: Start 8">
            <a:hlinkClick r:id="rId9" action="ppaction://hlinksldjump" highlightClick="1"/>
          </p:cNvPr>
          <p:cNvSpPr/>
          <p:nvPr/>
        </p:nvSpPr>
        <p:spPr>
          <a:xfrm>
            <a:off x="11337410" y="5528820"/>
            <a:ext cx="532219" cy="527112"/>
          </a:xfrm>
          <a:prstGeom prst="actionButtonHom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20483608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PlaceHolder 1"/>
          <p:cNvSpPr>
            <a:spLocks noGrp="1"/>
          </p:cNvSpPr>
          <p:nvPr>
            <p:ph type="title"/>
          </p:nvPr>
        </p:nvSpPr>
        <p:spPr>
          <a:xfrm>
            <a:off x="442800" y="88560"/>
            <a:ext cx="9852120" cy="1008000"/>
          </a:xfrm>
          <a:prstGeom prst="rect">
            <a:avLst/>
          </a:prstGeom>
          <a:noFill/>
          <a:ln w="0">
            <a:noFill/>
          </a:ln>
        </p:spPr>
        <p:txBody>
          <a:bodyPr lIns="0" tIns="0" rIns="0" bIns="0" anchor="ctr">
            <a:noAutofit/>
          </a:bodyPr>
          <a:lstStyle/>
          <a:p>
            <a:r>
              <a:rPr lang="de-DE" dirty="0"/>
              <a:t>Soil moisture network</a:t>
            </a:r>
            <a:endParaRPr lang="en-US" sz="3200" b="1" u="none" strike="noStrike" dirty="0">
              <a:solidFill>
                <a:schemeClr val="accent1"/>
              </a:solidFill>
              <a:effectLst/>
              <a:uFillTx/>
              <a:latin typeface="Arial"/>
            </a:endParaRPr>
          </a:p>
        </p:txBody>
      </p:sp>
      <p:sp>
        <p:nvSpPr>
          <p:cNvPr id="179" name="PlaceHolder 3"/>
          <p:cNvSpPr>
            <a:spLocks noGrp="1"/>
          </p:cNvSpPr>
          <p:nvPr>
            <p:ph/>
          </p:nvPr>
        </p:nvSpPr>
        <p:spPr>
          <a:xfrm>
            <a:off x="7538631" y="928196"/>
            <a:ext cx="4367719" cy="4831200"/>
          </a:xfrm>
          <a:prstGeom prst="rect">
            <a:avLst/>
          </a:prstGeom>
          <a:noFill/>
          <a:ln w="0">
            <a:noFill/>
          </a:ln>
        </p:spPr>
        <p:txBody>
          <a:bodyPr lIns="0" tIns="0" rIns="0" bIns="0" anchor="t">
            <a:noAutofit/>
          </a:bodyPr>
          <a:lstStyle/>
          <a:p>
            <a:pPr>
              <a:lnSpc>
                <a:spcPts val="2801"/>
              </a:lnSpc>
              <a:spcBef>
                <a:spcPts val="499"/>
              </a:spcBef>
            </a:pPr>
            <a:r>
              <a:rPr lang="en-US" sz="2000" dirty="0">
                <a:solidFill>
                  <a:srgbClr val="000000"/>
                </a:solidFill>
              </a:rPr>
              <a:t>4 plots</a:t>
            </a:r>
          </a:p>
          <a:p>
            <a:pPr marL="540000" lvl="1" indent="-216000" algn="l" defTabSz="914400">
              <a:lnSpc>
                <a:spcPct val="100000"/>
              </a:lnSpc>
              <a:spcBef>
                <a:spcPts val="499"/>
              </a:spcBef>
              <a:buClr>
                <a:srgbClr val="000000"/>
              </a:buClr>
              <a:buFont typeface="Arial"/>
              <a:buChar char="•"/>
              <a:tabLst>
                <a:tab pos="0" algn="l"/>
              </a:tabLst>
            </a:pPr>
            <a:r>
              <a:rPr lang="en-US" sz="2000" b="0" u="none" strike="noStrike" dirty="0">
                <a:solidFill>
                  <a:srgbClr val="000000"/>
                </a:solidFill>
                <a:effectLst/>
                <a:uFillTx/>
                <a:latin typeface="Arial"/>
              </a:rPr>
              <a:t>Mixed Beech &amp; </a:t>
            </a:r>
            <a:r>
              <a:rPr lang="en-US" sz="2000" dirty="0"/>
              <a:t/>
            </a:r>
            <a:br>
              <a:rPr lang="en-US" sz="2000" dirty="0"/>
            </a:br>
            <a:r>
              <a:rPr lang="en-US" sz="2000" b="0" u="none" strike="noStrike" dirty="0">
                <a:solidFill>
                  <a:srgbClr val="000000"/>
                </a:solidFill>
                <a:effectLst/>
                <a:uFillTx/>
                <a:latin typeface="Arial"/>
              </a:rPr>
              <a:t>Douglas fir (A)</a:t>
            </a:r>
          </a:p>
          <a:p>
            <a:pPr marL="540000" lvl="1" indent="-216000" algn="l" defTabSz="914400">
              <a:lnSpc>
                <a:spcPct val="100000"/>
              </a:lnSpc>
              <a:spcBef>
                <a:spcPts val="499"/>
              </a:spcBef>
              <a:buClr>
                <a:srgbClr val="000000"/>
              </a:buClr>
              <a:buFont typeface="Arial"/>
              <a:buChar char="•"/>
              <a:tabLst>
                <a:tab pos="0" algn="l"/>
              </a:tabLst>
            </a:pPr>
            <a:r>
              <a:rPr lang="en-US" sz="2000" b="0" u="none" strike="noStrike" dirty="0">
                <a:solidFill>
                  <a:srgbClr val="000000"/>
                </a:solidFill>
                <a:effectLst/>
                <a:uFillTx/>
                <a:latin typeface="Arial"/>
              </a:rPr>
              <a:t>Douglas fir (B)</a:t>
            </a:r>
          </a:p>
          <a:p>
            <a:pPr marL="540000" lvl="1" indent="-216000" algn="l" defTabSz="914400">
              <a:lnSpc>
                <a:spcPct val="100000"/>
              </a:lnSpc>
              <a:spcBef>
                <a:spcPts val="499"/>
              </a:spcBef>
              <a:buClr>
                <a:srgbClr val="000000"/>
              </a:buClr>
              <a:buFont typeface="Arial"/>
              <a:buChar char="•"/>
              <a:tabLst>
                <a:tab pos="0" algn="l"/>
              </a:tabLst>
            </a:pPr>
            <a:r>
              <a:rPr lang="en-US" sz="2000" b="0" u="none" strike="noStrike" dirty="0">
                <a:solidFill>
                  <a:srgbClr val="000000"/>
                </a:solidFill>
                <a:effectLst/>
                <a:uFillTx/>
                <a:latin typeface="Arial"/>
              </a:rPr>
              <a:t>Beech (C)</a:t>
            </a:r>
          </a:p>
          <a:p>
            <a:pPr marL="540000" lvl="1" indent="-216000" algn="l" defTabSz="914400">
              <a:lnSpc>
                <a:spcPct val="100000"/>
              </a:lnSpc>
              <a:spcBef>
                <a:spcPts val="499"/>
              </a:spcBef>
              <a:buClr>
                <a:srgbClr val="000000"/>
              </a:buClr>
              <a:buFont typeface="Arial"/>
              <a:buChar char="•"/>
              <a:tabLst>
                <a:tab pos="0" algn="l"/>
              </a:tabLst>
            </a:pPr>
            <a:r>
              <a:rPr lang="en-US" sz="2000" b="0" u="none" strike="noStrike" dirty="0">
                <a:solidFill>
                  <a:srgbClr val="000000"/>
                </a:solidFill>
                <a:effectLst/>
                <a:uFillTx/>
                <a:latin typeface="Arial"/>
              </a:rPr>
              <a:t>Silver fir (D)</a:t>
            </a:r>
          </a:p>
          <a:p>
            <a:pPr>
              <a:lnSpc>
                <a:spcPts val="2801"/>
              </a:lnSpc>
              <a:spcBef>
                <a:spcPts val="499"/>
              </a:spcBef>
            </a:pPr>
            <a:endParaRPr lang="en-US" sz="2000" b="0" dirty="0">
              <a:solidFill>
                <a:srgbClr val="000000"/>
              </a:solidFill>
            </a:endParaRPr>
          </a:p>
          <a:p>
            <a:pPr>
              <a:lnSpc>
                <a:spcPts val="2801"/>
              </a:lnSpc>
              <a:spcBef>
                <a:spcPts val="499"/>
              </a:spcBef>
            </a:pPr>
            <a:r>
              <a:rPr lang="en-US" sz="2000" dirty="0">
                <a:solidFill>
                  <a:srgbClr val="000000"/>
                </a:solidFill>
              </a:rPr>
              <a:t>400 sensors </a:t>
            </a:r>
            <a:r>
              <a:rPr lang="en-US" sz="2000" b="0" dirty="0">
                <a:solidFill>
                  <a:srgbClr val="000000"/>
                </a:solidFill>
              </a:rPr>
              <a:t>at </a:t>
            </a:r>
            <a:r>
              <a:rPr lang="en-US" sz="2000" dirty="0">
                <a:solidFill>
                  <a:srgbClr val="000000"/>
                </a:solidFill>
              </a:rPr>
              <a:t>12 cm depth </a:t>
            </a:r>
            <a:r>
              <a:rPr lang="en-US" sz="2000" dirty="0" smtClean="0">
                <a:solidFill>
                  <a:srgbClr val="000000"/>
                </a:solidFill>
              </a:rPr>
              <a:t>in </a:t>
            </a:r>
            <a:r>
              <a:rPr lang="en-US" sz="2000" b="0" dirty="0" smtClean="0">
                <a:solidFill>
                  <a:srgbClr val="000000"/>
                </a:solidFill>
              </a:rPr>
              <a:t>a</a:t>
            </a:r>
            <a:r>
              <a:rPr lang="en-US" sz="2000" dirty="0" smtClean="0">
                <a:solidFill>
                  <a:srgbClr val="000000"/>
                </a:solidFill>
              </a:rPr>
              <a:t> </a:t>
            </a:r>
            <a:r>
              <a:rPr lang="en-US" sz="2000" dirty="0">
                <a:solidFill>
                  <a:srgbClr val="000000"/>
                </a:solidFill>
              </a:rPr>
              <a:t>tree-centered</a:t>
            </a:r>
            <a:r>
              <a:rPr lang="en-US" sz="2000" b="0" dirty="0">
                <a:solidFill>
                  <a:srgbClr val="000000"/>
                </a:solidFill>
              </a:rPr>
              <a:t> </a:t>
            </a:r>
            <a:r>
              <a:rPr lang="en-US" sz="2000" b="0" dirty="0" smtClean="0">
                <a:solidFill>
                  <a:srgbClr val="000000"/>
                </a:solidFill>
              </a:rPr>
              <a:t>network </a:t>
            </a:r>
            <a:r>
              <a:rPr lang="en-US" sz="2000" b="0" dirty="0">
                <a:solidFill>
                  <a:srgbClr val="000000"/>
                </a:solidFill>
              </a:rPr>
              <a:t>design</a:t>
            </a:r>
          </a:p>
          <a:p>
            <a:pPr>
              <a:lnSpc>
                <a:spcPts val="2801"/>
              </a:lnSpc>
              <a:spcBef>
                <a:spcPts val="499"/>
              </a:spcBef>
            </a:pPr>
            <a:endParaRPr lang="en-US" sz="2000" b="0" dirty="0" smtClean="0">
              <a:solidFill>
                <a:srgbClr val="000000"/>
              </a:solidFill>
            </a:endParaRPr>
          </a:p>
          <a:p>
            <a:pPr>
              <a:lnSpc>
                <a:spcPts val="2801"/>
              </a:lnSpc>
              <a:spcBef>
                <a:spcPts val="499"/>
              </a:spcBef>
            </a:pPr>
            <a:r>
              <a:rPr lang="en-US" sz="2000" b="0" dirty="0" smtClean="0">
                <a:solidFill>
                  <a:srgbClr val="000000"/>
                </a:solidFill>
              </a:rPr>
              <a:t>Ongoing </a:t>
            </a:r>
            <a:r>
              <a:rPr lang="en-US" sz="2000" b="0" dirty="0">
                <a:solidFill>
                  <a:srgbClr val="000000"/>
                </a:solidFill>
              </a:rPr>
              <a:t>measurements </a:t>
            </a:r>
            <a:r>
              <a:rPr lang="en-US" sz="2000" b="0" dirty="0" smtClean="0">
                <a:solidFill>
                  <a:srgbClr val="000000"/>
                </a:solidFill>
              </a:rPr>
              <a:t>starting</a:t>
            </a:r>
            <a:r>
              <a:rPr lang="en-US" sz="2000" b="0" dirty="0">
                <a:solidFill>
                  <a:srgbClr val="000000"/>
                </a:solidFill>
              </a:rPr>
              <a:t/>
            </a:r>
            <a:br>
              <a:rPr lang="en-US" sz="2000" b="0" dirty="0">
                <a:solidFill>
                  <a:srgbClr val="000000"/>
                </a:solidFill>
              </a:rPr>
            </a:br>
            <a:r>
              <a:rPr lang="en-US" sz="2000" b="0" dirty="0" smtClean="0">
                <a:solidFill>
                  <a:srgbClr val="000000"/>
                </a:solidFill>
              </a:rPr>
              <a:t>Sep 2023 </a:t>
            </a:r>
            <a:r>
              <a:rPr lang="en-US" sz="2000" b="0" dirty="0">
                <a:solidFill>
                  <a:srgbClr val="000000"/>
                </a:solidFill>
              </a:rPr>
              <a:t>at 15-min intervals</a:t>
            </a:r>
          </a:p>
        </p:txBody>
      </p:sp>
      <p:grpSp>
        <p:nvGrpSpPr>
          <p:cNvPr id="180" name="Group 16"/>
          <p:cNvGrpSpPr/>
          <p:nvPr/>
        </p:nvGrpSpPr>
        <p:grpSpPr>
          <a:xfrm>
            <a:off x="6914707" y="998061"/>
            <a:ext cx="564696" cy="4201579"/>
            <a:chOff x="7692120" y="1173600"/>
            <a:chExt cx="507240" cy="3916800"/>
          </a:xfrm>
        </p:grpSpPr>
        <p:pic>
          <p:nvPicPr>
            <p:cNvPr id="181" name="Picture 8"/>
            <p:cNvPicPr/>
            <p:nvPr/>
          </p:nvPicPr>
          <p:blipFill>
            <a:blip r:embed="rId3"/>
            <a:srcRect l="13296" t="19093" r="6914" b="12375"/>
            <a:stretch/>
          </p:blipFill>
          <p:spPr>
            <a:xfrm>
              <a:off x="7692120" y="3604680"/>
              <a:ext cx="507240" cy="292680"/>
            </a:xfrm>
            <a:prstGeom prst="rect">
              <a:avLst/>
            </a:prstGeom>
            <a:noFill/>
            <a:ln w="0">
              <a:noFill/>
            </a:ln>
          </p:spPr>
        </p:pic>
        <p:pic>
          <p:nvPicPr>
            <p:cNvPr id="182" name="Picture 11"/>
            <p:cNvPicPr/>
            <p:nvPr/>
          </p:nvPicPr>
          <p:blipFill>
            <a:blip r:embed="rId3"/>
            <a:srcRect l="13296" t="19093" r="6914" b="12375"/>
            <a:stretch/>
          </p:blipFill>
          <p:spPr>
            <a:xfrm>
              <a:off x="7692120" y="4797720"/>
              <a:ext cx="507240" cy="292680"/>
            </a:xfrm>
            <a:prstGeom prst="rect">
              <a:avLst/>
            </a:prstGeom>
            <a:noFill/>
            <a:ln w="0">
              <a:noFill/>
            </a:ln>
          </p:spPr>
        </p:pic>
        <p:pic>
          <p:nvPicPr>
            <p:cNvPr id="183" name="Picture 13"/>
            <p:cNvPicPr/>
            <p:nvPr/>
          </p:nvPicPr>
          <p:blipFill>
            <a:blip r:embed="rId3"/>
            <a:srcRect l="13296" t="19093" r="6914" b="12375"/>
            <a:stretch/>
          </p:blipFill>
          <p:spPr>
            <a:xfrm>
              <a:off x="7692120" y="1173600"/>
              <a:ext cx="507240" cy="292680"/>
            </a:xfrm>
            <a:prstGeom prst="rect">
              <a:avLst/>
            </a:prstGeom>
            <a:noFill/>
            <a:ln w="0">
              <a:noFill/>
            </a:ln>
          </p:spPr>
        </p:pic>
      </p:grpSp>
      <p:sp>
        <p:nvSpPr>
          <p:cNvPr id="5" name="PlaceHolder 4"/>
          <p:cNvSpPr>
            <a:spLocks noGrp="1"/>
          </p:cNvSpPr>
          <p:nvPr>
            <p:ph type="ftr" idx="10"/>
          </p:nvPr>
        </p:nvSpPr>
        <p:spPr>
          <a:xfrm>
            <a:off x="2980800" y="6461280"/>
            <a:ext cx="6263280" cy="179280"/>
          </a:xfrm>
        </p:spPr>
        <p:txBody>
          <a:bodyPr/>
          <a:lstStyle/>
          <a:p>
            <a:r>
              <a:rPr lang="de-DE"/>
              <a:t>Dedden et al. | EGU 2026 – HS2.4.1 | 7. May 2026</a:t>
            </a:r>
            <a:endParaRPr lang="de-DE" dirty="0"/>
          </a:p>
        </p:txBody>
      </p:sp>
      <p:sp>
        <p:nvSpPr>
          <p:cNvPr id="6" name="PlaceHolder 5"/>
          <p:cNvSpPr>
            <a:spLocks noGrp="1"/>
          </p:cNvSpPr>
          <p:nvPr>
            <p:ph type="sldNum" idx="11"/>
          </p:nvPr>
        </p:nvSpPr>
        <p:spPr/>
        <p:txBody>
          <a:bodyPr/>
          <a:lstStyle/>
          <a:p>
            <a:fld id="{798DEB57-9433-43D3-85DC-C0E546DCF8D0}" type="slidenum">
              <a:t>7</a:t>
            </a:fld>
            <a:endParaRPr/>
          </a:p>
        </p:txBody>
      </p:sp>
      <p:pic>
        <p:nvPicPr>
          <p:cNvPr id="13" name="Picture 15">
            <a:extLst>
              <a:ext uri="{FF2B5EF4-FFF2-40B4-BE49-F238E27FC236}">
                <a16:creationId xmlns:a16="http://schemas.microsoft.com/office/drawing/2014/main" id="{D4B92927-314D-4D42-837F-A45EF5806ADA}"/>
              </a:ext>
            </a:extLst>
          </p:cNvPr>
          <p:cNvPicPr>
            <a:picLocks noChangeAspect="1"/>
          </p:cNvPicPr>
          <p:nvPr/>
        </p:nvPicPr>
        <p:blipFill>
          <a:blip r:embed="rId4"/>
          <a:stretch/>
        </p:blipFill>
        <p:spPr>
          <a:xfrm>
            <a:off x="442800" y="928196"/>
            <a:ext cx="6412680" cy="4928584"/>
          </a:xfrm>
          <a:prstGeom prst="rect">
            <a:avLst/>
          </a:prstGeom>
          <a:noFill/>
          <a:ln w="0">
            <a:noFill/>
          </a:ln>
        </p:spPr>
      </p:pic>
      <p:graphicFrame>
        <p:nvGraphicFramePr>
          <p:cNvPr id="2" name="Diagram 1">
            <a:extLst>
              <a:ext uri="{FF2B5EF4-FFF2-40B4-BE49-F238E27FC236}">
                <a16:creationId xmlns:a16="http://schemas.microsoft.com/office/drawing/2014/main" id="{5AEA032C-3A5A-42E0-ADE2-A12E076A05B2}"/>
              </a:ext>
            </a:extLst>
          </p:cNvPr>
          <p:cNvGraphicFramePr/>
          <p:nvPr>
            <p:extLst>
              <p:ext uri="{D42A27DB-BD31-4B8C-83A1-F6EECF244321}">
                <p14:modId xmlns:p14="http://schemas.microsoft.com/office/powerpoint/2010/main" val="3031072972"/>
              </p:ext>
            </p:extLst>
          </p:nvPr>
        </p:nvGraphicFramePr>
        <p:xfrm>
          <a:off x="442800" y="6099890"/>
          <a:ext cx="11412000" cy="216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12" name="Group 11">
            <a:extLst>
              <a:ext uri="{FF2B5EF4-FFF2-40B4-BE49-F238E27FC236}">
                <a16:creationId xmlns:a16="http://schemas.microsoft.com/office/drawing/2014/main" id="{FF4DFD8A-70B4-4495-A776-158266D7C87A}"/>
              </a:ext>
            </a:extLst>
          </p:cNvPr>
          <p:cNvGrpSpPr/>
          <p:nvPr/>
        </p:nvGrpSpPr>
        <p:grpSpPr>
          <a:xfrm>
            <a:off x="2597982" y="2309430"/>
            <a:ext cx="2498866" cy="2413129"/>
            <a:chOff x="2711104" y="2730832"/>
            <a:chExt cx="2498866" cy="2413129"/>
          </a:xfrm>
        </p:grpSpPr>
        <p:pic>
          <p:nvPicPr>
            <p:cNvPr id="14" name="Picture 13">
              <a:extLst>
                <a:ext uri="{FF2B5EF4-FFF2-40B4-BE49-F238E27FC236}">
                  <a16:creationId xmlns:a16="http://schemas.microsoft.com/office/drawing/2014/main" id="{6C88BC8B-9A54-46ED-A8FD-B348F9ADF1F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950508" y="4740108"/>
              <a:ext cx="259462" cy="403853"/>
            </a:xfrm>
            <a:prstGeom prst="rect">
              <a:avLst/>
            </a:prstGeom>
          </p:spPr>
        </p:pic>
        <p:pic>
          <p:nvPicPr>
            <p:cNvPr id="15" name="Picture 14">
              <a:extLst>
                <a:ext uri="{FF2B5EF4-FFF2-40B4-BE49-F238E27FC236}">
                  <a16:creationId xmlns:a16="http://schemas.microsoft.com/office/drawing/2014/main" id="{5FAB404D-A5C8-4160-8E44-2EAE22F28DB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2711104" y="4743981"/>
              <a:ext cx="269696" cy="399980"/>
            </a:xfrm>
            <a:prstGeom prst="rect">
              <a:avLst/>
            </a:prstGeom>
          </p:spPr>
        </p:pic>
        <p:pic>
          <p:nvPicPr>
            <p:cNvPr id="16" name="Picture 15">
              <a:extLst>
                <a:ext uri="{FF2B5EF4-FFF2-40B4-BE49-F238E27FC236}">
                  <a16:creationId xmlns:a16="http://schemas.microsoft.com/office/drawing/2014/main" id="{ECE79ADB-91AE-487D-9D46-C30065CBE70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4950508" y="2730832"/>
              <a:ext cx="259462" cy="403853"/>
            </a:xfrm>
            <a:prstGeom prst="rect">
              <a:avLst/>
            </a:prstGeom>
          </p:spPr>
        </p:pic>
        <p:pic>
          <p:nvPicPr>
            <p:cNvPr id="17" name="Picture 16">
              <a:extLst>
                <a:ext uri="{FF2B5EF4-FFF2-40B4-BE49-F238E27FC236}">
                  <a16:creationId xmlns:a16="http://schemas.microsoft.com/office/drawing/2014/main" id="{4EE7E4E5-0538-4780-BF63-A6F2F8D8383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2711104" y="2730832"/>
              <a:ext cx="368724" cy="437600"/>
            </a:xfrm>
            <a:prstGeom prst="rect">
              <a:avLst/>
            </a:prstGeom>
          </p:spPr>
        </p:pic>
      </p:grpSp>
      <p:pic>
        <p:nvPicPr>
          <p:cNvPr id="18" name="Grafik 17"/>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2390301" y="6359848"/>
            <a:ext cx="1180997" cy="383583"/>
          </a:xfrm>
          <a:prstGeom prst="rect">
            <a:avLst/>
          </a:prstGeom>
        </p:spPr>
      </p:pic>
      <p:sp>
        <p:nvSpPr>
          <p:cNvPr id="21" name="Interaktive Schaltfläche: Start 20">
            <a:hlinkClick r:id="rId15" action="ppaction://hlinksldjump" highlightClick="1"/>
          </p:cNvPr>
          <p:cNvSpPr/>
          <p:nvPr/>
        </p:nvSpPr>
        <p:spPr>
          <a:xfrm>
            <a:off x="11337410" y="5528820"/>
            <a:ext cx="532219" cy="527112"/>
          </a:xfrm>
          <a:prstGeom prst="actionButtonHom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2775880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8" name="Group 9"/>
          <p:cNvGrpSpPr/>
          <p:nvPr/>
        </p:nvGrpSpPr>
        <p:grpSpPr>
          <a:xfrm>
            <a:off x="1305360" y="912240"/>
            <a:ext cx="8989560" cy="3721680"/>
            <a:chOff x="1305360" y="903960"/>
            <a:chExt cx="8989560" cy="3721680"/>
          </a:xfrm>
        </p:grpSpPr>
        <p:pic>
          <p:nvPicPr>
            <p:cNvPr id="199" name="Picture 7"/>
            <p:cNvPicPr/>
            <p:nvPr/>
          </p:nvPicPr>
          <p:blipFill>
            <a:blip r:embed="rId3"/>
            <a:srcRect b="33415"/>
            <a:stretch/>
          </p:blipFill>
          <p:spPr>
            <a:xfrm>
              <a:off x="1305360" y="1137240"/>
              <a:ext cx="8867160" cy="3488400"/>
            </a:xfrm>
            <a:prstGeom prst="rect">
              <a:avLst/>
            </a:prstGeom>
            <a:noFill/>
            <a:ln w="0">
              <a:noFill/>
            </a:ln>
          </p:spPr>
        </p:pic>
        <p:sp>
          <p:nvSpPr>
            <p:cNvPr id="200" name="TextBox 12"/>
            <p:cNvSpPr/>
            <p:nvPr/>
          </p:nvSpPr>
          <p:spPr>
            <a:xfrm>
              <a:off x="1723320" y="903960"/>
              <a:ext cx="8571600" cy="368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endParaRPr lang="de-DE" sz="1800" b="0" u="none" strike="noStrike" dirty="0">
                <a:solidFill>
                  <a:srgbClr val="000000"/>
                </a:solidFill>
                <a:effectLst/>
                <a:uFillTx/>
                <a:latin typeface="Calibri"/>
              </a:endParaRPr>
            </a:p>
          </p:txBody>
        </p:sp>
      </p:grpSp>
      <p:sp>
        <p:nvSpPr>
          <p:cNvPr id="203" name="TextBox 8"/>
          <p:cNvSpPr/>
          <p:nvPr/>
        </p:nvSpPr>
        <p:spPr>
          <a:xfrm>
            <a:off x="1514352" y="2889720"/>
            <a:ext cx="417936" cy="161437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914400">
              <a:lnSpc>
                <a:spcPct val="100000"/>
              </a:lnSpc>
            </a:pPr>
            <a:r>
              <a:rPr lang="de-DE" sz="1100" b="0" u="none" strike="noStrike" dirty="0">
                <a:solidFill>
                  <a:srgbClr val="000000"/>
                </a:solidFill>
                <a:effectLst/>
                <a:uFillTx/>
                <a:latin typeface="Arial"/>
              </a:rPr>
              <a:t>40</a:t>
            </a:r>
            <a:endParaRPr lang="de-DE" sz="1100" b="0" u="none" strike="noStrike" dirty="0">
              <a:solidFill>
                <a:srgbClr val="000000"/>
              </a:solidFill>
              <a:effectLst/>
              <a:uFillTx/>
              <a:latin typeface="Calibri"/>
            </a:endParaRPr>
          </a:p>
          <a:p>
            <a:pPr defTabSz="914400">
              <a:lnSpc>
                <a:spcPct val="100000"/>
              </a:lnSpc>
            </a:pPr>
            <a:endParaRPr lang="de-DE" sz="1100" b="0" u="none" strike="noStrike" dirty="0">
              <a:solidFill>
                <a:srgbClr val="000000"/>
              </a:solidFill>
              <a:effectLst/>
              <a:uFillTx/>
              <a:latin typeface="Calibri"/>
            </a:endParaRPr>
          </a:p>
          <a:p>
            <a:pPr defTabSz="914400">
              <a:lnSpc>
                <a:spcPct val="100000"/>
              </a:lnSpc>
            </a:pPr>
            <a:endParaRPr lang="de-DE" sz="1100" b="0" u="none" strike="noStrike" dirty="0">
              <a:solidFill>
                <a:srgbClr val="000000"/>
              </a:solidFill>
              <a:effectLst/>
              <a:uFillTx/>
              <a:latin typeface="Calibri"/>
            </a:endParaRPr>
          </a:p>
          <a:p>
            <a:pPr defTabSz="914400">
              <a:lnSpc>
                <a:spcPct val="100000"/>
              </a:lnSpc>
            </a:pPr>
            <a:endParaRPr lang="de-DE" sz="1100" b="0" u="none" strike="noStrike" dirty="0">
              <a:solidFill>
                <a:srgbClr val="000000"/>
              </a:solidFill>
              <a:effectLst/>
              <a:uFillTx/>
              <a:latin typeface="Calibri"/>
            </a:endParaRPr>
          </a:p>
          <a:p>
            <a:pPr defTabSz="914400">
              <a:lnSpc>
                <a:spcPct val="100000"/>
              </a:lnSpc>
            </a:pPr>
            <a:r>
              <a:rPr lang="de-DE" sz="1100" b="0" u="none" strike="noStrike" dirty="0">
                <a:solidFill>
                  <a:srgbClr val="000000"/>
                </a:solidFill>
                <a:effectLst/>
                <a:uFillTx/>
                <a:latin typeface="Arial"/>
              </a:rPr>
              <a:t>20</a:t>
            </a:r>
            <a:endParaRPr lang="de-DE" sz="1100" b="0" u="none" strike="noStrike" dirty="0">
              <a:solidFill>
                <a:srgbClr val="000000"/>
              </a:solidFill>
              <a:effectLst/>
              <a:uFillTx/>
              <a:latin typeface="Calibri"/>
            </a:endParaRPr>
          </a:p>
          <a:p>
            <a:pPr defTabSz="914400">
              <a:lnSpc>
                <a:spcPct val="100000"/>
              </a:lnSpc>
            </a:pPr>
            <a:endParaRPr lang="de-DE" sz="1100" b="0" u="none" strike="noStrike" dirty="0">
              <a:solidFill>
                <a:srgbClr val="000000"/>
              </a:solidFill>
              <a:effectLst/>
              <a:uFillTx/>
              <a:latin typeface="Calibri"/>
            </a:endParaRPr>
          </a:p>
          <a:p>
            <a:pPr defTabSz="914400">
              <a:lnSpc>
                <a:spcPct val="100000"/>
              </a:lnSpc>
            </a:pPr>
            <a:endParaRPr lang="de-DE" sz="1100" b="0" u="none" strike="noStrike" dirty="0">
              <a:solidFill>
                <a:srgbClr val="000000"/>
              </a:solidFill>
              <a:effectLst/>
              <a:uFillTx/>
              <a:latin typeface="Calibri"/>
            </a:endParaRPr>
          </a:p>
          <a:p>
            <a:pPr defTabSz="914400">
              <a:lnSpc>
                <a:spcPct val="100000"/>
              </a:lnSpc>
            </a:pPr>
            <a:endParaRPr lang="de-DE" sz="1100" b="0" u="none" strike="noStrike" dirty="0">
              <a:solidFill>
                <a:srgbClr val="000000"/>
              </a:solidFill>
              <a:effectLst/>
              <a:uFillTx/>
              <a:latin typeface="Calibri"/>
            </a:endParaRPr>
          </a:p>
          <a:p>
            <a:pPr defTabSz="914400">
              <a:lnSpc>
                <a:spcPct val="100000"/>
              </a:lnSpc>
            </a:pPr>
            <a:r>
              <a:rPr lang="de-DE" sz="1100" b="0" u="none" strike="noStrike" dirty="0">
                <a:solidFill>
                  <a:srgbClr val="000000"/>
                </a:solidFill>
                <a:effectLst/>
                <a:uFillTx/>
                <a:latin typeface="Arial"/>
              </a:rPr>
              <a:t> 0</a:t>
            </a:r>
            <a:endParaRPr lang="de-DE" sz="1100" b="0" u="none" strike="noStrike" dirty="0">
              <a:solidFill>
                <a:srgbClr val="000000"/>
              </a:solidFill>
              <a:effectLst/>
              <a:uFillTx/>
              <a:latin typeface="Calibri"/>
            </a:endParaRPr>
          </a:p>
        </p:txBody>
      </p:sp>
      <p:sp>
        <p:nvSpPr>
          <p:cNvPr id="6" name="PlaceHolder 5"/>
          <p:cNvSpPr>
            <a:spLocks noGrp="1"/>
          </p:cNvSpPr>
          <p:nvPr>
            <p:ph type="sldNum" idx="11"/>
          </p:nvPr>
        </p:nvSpPr>
        <p:spPr/>
        <p:txBody>
          <a:bodyPr/>
          <a:lstStyle/>
          <a:p>
            <a:fld id="{1124BFE5-2D99-4041-91E3-957FAE492068}" type="slidenum">
              <a:t>8</a:t>
            </a:fld>
            <a:endParaRPr/>
          </a:p>
        </p:txBody>
      </p:sp>
      <mc:AlternateContent xmlns:mc="http://schemas.openxmlformats.org/markup-compatibility/2006" xmlns:a14="http://schemas.microsoft.com/office/drawing/2010/main">
        <mc:Choice Requires="a14">
          <p:sp>
            <p:nvSpPr>
              <p:cNvPr id="13" name="Inhaltsplatzhalter 5">
                <a:extLst>
                  <a:ext uri="{FF2B5EF4-FFF2-40B4-BE49-F238E27FC236}">
                    <a16:creationId xmlns:a16="http://schemas.microsoft.com/office/drawing/2014/main" id="{F17CE0E8-EBC0-4A79-8A82-F7F1E7830FD4}"/>
                  </a:ext>
                </a:extLst>
              </p:cNvPr>
              <p:cNvSpPr txBox="1">
                <a:spLocks/>
              </p:cNvSpPr>
              <p:nvPr/>
            </p:nvSpPr>
            <p:spPr>
              <a:xfrm>
                <a:off x="1751040" y="4769280"/>
                <a:ext cx="7493040" cy="1158984"/>
              </a:xfrm>
              <a:prstGeom prst="rect">
                <a:avLst/>
              </a:prstGeom>
            </p:spPr>
            <p:txBody>
              <a:bodyPr vert="horz" lIns="0" tIns="0" rIns="0" bIns="0" rtlCol="0">
                <a:noAutofit/>
              </a:bodyPr>
              <a:lstStyle>
                <a:lvl1pPr marL="216000" indent="-216000" algn="l" defTabSz="914400" rtl="0" eaLnBrk="1" latinLnBrk="0" hangingPunct="1">
                  <a:lnSpc>
                    <a:spcPts val="2800"/>
                  </a:lnSpc>
                  <a:spcBef>
                    <a:spcPts val="500"/>
                  </a:spcBef>
                  <a:spcAft>
                    <a:spcPts val="0"/>
                  </a:spcAft>
                  <a:buFont typeface="Arial" panose="020B0604020202020204" pitchFamily="34" charset="0"/>
                  <a:buChar char="•"/>
                  <a:defRPr sz="1800" kern="1200">
                    <a:solidFill>
                      <a:srgbClr val="000000"/>
                    </a:solidFill>
                    <a:latin typeface="+mn-lt"/>
                    <a:ea typeface="+mn-ea"/>
                    <a:cs typeface="+mn-cs"/>
                  </a:defRPr>
                </a:lvl1pPr>
                <a:lvl2pPr marL="540000" indent="-216000" algn="l" defTabSz="914400" rtl="0" eaLnBrk="1" latinLnBrk="0" hangingPunct="1">
                  <a:lnSpc>
                    <a:spcPts val="2800"/>
                  </a:lnSpc>
                  <a:spcBef>
                    <a:spcPts val="500"/>
                  </a:spcBef>
                  <a:buFont typeface="Arial" panose="020B0604020202020204" pitchFamily="34" charset="0"/>
                  <a:buChar char="•"/>
                  <a:defRPr sz="1800" kern="1200">
                    <a:solidFill>
                      <a:srgbClr val="000000"/>
                    </a:solidFill>
                    <a:latin typeface="+mn-lt"/>
                    <a:ea typeface="+mn-ea"/>
                    <a:cs typeface="+mn-cs"/>
                  </a:defRPr>
                </a:lvl2pPr>
                <a:lvl3pPr marL="900000" indent="-216000" algn="l" defTabSz="914400" rtl="0" eaLnBrk="1" latinLnBrk="0" hangingPunct="1">
                  <a:lnSpc>
                    <a:spcPts val="2800"/>
                  </a:lnSpc>
                  <a:spcBef>
                    <a:spcPts val="500"/>
                  </a:spcBef>
                  <a:buFont typeface="Arial" panose="020B0604020202020204" pitchFamily="34" charset="0"/>
                  <a:buChar char="•"/>
                  <a:defRPr sz="1800" kern="1200">
                    <a:solidFill>
                      <a:srgbClr val="000000"/>
                    </a:solidFill>
                    <a:latin typeface="+mn-lt"/>
                    <a:ea typeface="+mn-ea"/>
                    <a:cs typeface="+mn-cs"/>
                  </a:defRPr>
                </a:lvl3pPr>
                <a:lvl4pPr marL="1260000" indent="-216000" algn="l" defTabSz="914400" rtl="0" eaLnBrk="1" latinLnBrk="0" hangingPunct="1">
                  <a:lnSpc>
                    <a:spcPts val="2800"/>
                  </a:lnSpc>
                  <a:spcBef>
                    <a:spcPts val="500"/>
                  </a:spcBef>
                  <a:buFont typeface="Arial" panose="020B0604020202020204" pitchFamily="34" charset="0"/>
                  <a:buChar char="•"/>
                  <a:defRPr sz="1800" kern="1200">
                    <a:solidFill>
                      <a:srgbClr val="000000"/>
                    </a:solidFill>
                    <a:latin typeface="+mn-lt"/>
                    <a:ea typeface="+mn-ea"/>
                    <a:cs typeface="+mn-cs"/>
                  </a:defRPr>
                </a:lvl4pPr>
                <a:lvl5pPr marL="1620000" indent="-216000" algn="l" defTabSz="914400" rtl="0" eaLnBrk="1" latinLnBrk="0" hangingPunct="1">
                  <a:lnSpc>
                    <a:spcPts val="2800"/>
                  </a:lnSpc>
                  <a:spcBef>
                    <a:spcPts val="500"/>
                  </a:spcBef>
                  <a:buFont typeface="Arial" panose="020B0604020202020204" pitchFamily="34" charset="0"/>
                  <a:buChar char="•"/>
                  <a:defRPr sz="1800" kern="1200">
                    <a:solidFill>
                      <a:srgbClr val="000000"/>
                    </a:solidFill>
                    <a:latin typeface="+mn-lt"/>
                    <a:ea typeface="+mn-ea"/>
                    <a:cs typeface="+mn-cs"/>
                  </a:defRPr>
                </a:lvl5pPr>
                <a:lvl6pPr marL="1980000" indent="-216000" algn="l" defTabSz="914400" rtl="0" eaLnBrk="1" latinLnBrk="0" hangingPunct="1">
                  <a:lnSpc>
                    <a:spcPts val="2800"/>
                  </a:lnSpc>
                  <a:spcBef>
                    <a:spcPts val="500"/>
                  </a:spcBef>
                  <a:buFont typeface="Arial" panose="020B0604020202020204" pitchFamily="34" charset="0"/>
                  <a:buChar char="•"/>
                  <a:defRPr sz="1800" kern="1200">
                    <a:solidFill>
                      <a:srgbClr val="000000"/>
                    </a:solidFill>
                    <a:latin typeface="+mn-lt"/>
                    <a:ea typeface="+mn-ea"/>
                    <a:cs typeface="+mn-cs"/>
                  </a:defRPr>
                </a:lvl6pPr>
                <a:lvl7pPr marL="2340000" indent="-216000" algn="l" defTabSz="914400" rtl="0" eaLnBrk="1" latinLnBrk="0" hangingPunct="1">
                  <a:lnSpc>
                    <a:spcPts val="2800"/>
                  </a:lnSpc>
                  <a:spcBef>
                    <a:spcPts val="500"/>
                  </a:spcBef>
                  <a:buFont typeface="Arial" panose="020B0604020202020204" pitchFamily="34" charset="0"/>
                  <a:buChar char="•"/>
                  <a:defRPr sz="1800" kern="1200">
                    <a:solidFill>
                      <a:srgbClr val="000000"/>
                    </a:solidFill>
                    <a:latin typeface="+mn-lt"/>
                    <a:ea typeface="+mn-ea"/>
                    <a:cs typeface="+mn-cs"/>
                  </a:defRPr>
                </a:lvl7pPr>
                <a:lvl8pPr marL="2700000" indent="-228600" algn="l" defTabSz="914400" rtl="0" eaLnBrk="1" latinLnBrk="0" hangingPunct="1">
                  <a:lnSpc>
                    <a:spcPts val="2800"/>
                  </a:lnSpc>
                  <a:spcBef>
                    <a:spcPts val="500"/>
                  </a:spcBef>
                  <a:buFont typeface="Arial" panose="020B0604020202020204" pitchFamily="34" charset="0"/>
                  <a:buChar char="•"/>
                  <a:defRPr sz="1800" kern="1200">
                    <a:solidFill>
                      <a:srgbClr val="000000"/>
                    </a:solidFill>
                    <a:latin typeface="+mn-lt"/>
                    <a:ea typeface="+mn-ea"/>
                    <a:cs typeface="+mn-cs"/>
                  </a:defRPr>
                </a:lvl8pPr>
                <a:lvl9pPr marL="3060000" indent="-228600" algn="l" defTabSz="914400" rtl="0" eaLnBrk="1" latinLnBrk="0" hangingPunct="1">
                  <a:lnSpc>
                    <a:spcPts val="2800"/>
                  </a:lnSpc>
                  <a:spcBef>
                    <a:spcPts val="500"/>
                  </a:spcBef>
                  <a:buFont typeface="Arial" panose="020B0604020202020204" pitchFamily="34" charset="0"/>
                  <a:buChar char="•"/>
                  <a:defRPr sz="1800" kern="1200">
                    <a:solidFill>
                      <a:srgbClr val="000000"/>
                    </a:solidFill>
                    <a:latin typeface="+mn-lt"/>
                    <a:ea typeface="+mn-ea"/>
                    <a:cs typeface="+mn-cs"/>
                  </a:defRPr>
                </a:lvl9pPr>
              </a:lstStyle>
              <a:p>
                <a:pPr lvl="0">
                  <a:defRPr/>
                </a:pPr>
                <a:r>
                  <a:rPr lang="en-US" sz="2000" dirty="0" smtClean="0"/>
                  <a:t>Dataset </a:t>
                </a:r>
                <a:r>
                  <a:rPr lang="en-US" sz="2000" dirty="0"/>
                  <a:t>covering 2.5 years (Oct 2023 – Jan 2026)</a:t>
                </a:r>
              </a:p>
              <a:p>
                <a:pPr lvl="0">
                  <a:defRPr/>
                </a:pPr>
                <a:r>
                  <a:rPr lang="en-US" sz="2000" dirty="0"/>
                  <a:t>Data quality control </a:t>
                </a:r>
                <a:r>
                  <a:rPr lang="en-US" sz="2000" dirty="0" smtClean="0"/>
                  <a:t>adapted from </a:t>
                </a:r>
                <a:r>
                  <a:rPr lang="en-US" sz="2000" dirty="0"/>
                  <a:t>Dorigo et al</a:t>
                </a:r>
                <a:r>
                  <a:rPr lang="en-US" sz="2000" dirty="0" smtClean="0"/>
                  <a:t>. (</a:t>
                </a:r>
                <a:r>
                  <a:rPr lang="en-US" sz="2000" dirty="0"/>
                  <a:t>2013)</a:t>
                </a:r>
              </a:p>
              <a:p>
                <a:pPr lvl="0">
                  <a:defRPr/>
                </a:pPr>
                <a:r>
                  <a:rPr lang="en-US" sz="2000" dirty="0"/>
                  <a:t>Aggregated to daily </a:t>
                </a:r>
                <a14:m>
                  <m:oMath xmlns:m="http://schemas.openxmlformats.org/officeDocument/2006/math">
                    <m:acc>
                      <m:accPr>
                        <m:chr m:val="̅"/>
                        <m:ctrlPr>
                          <a:rPr lang="en-GB" sz="2000" i="1">
                            <a:latin typeface="Cambria Math" panose="02040503050406030204" pitchFamily="18" charset="0"/>
                          </a:rPr>
                        </m:ctrlPr>
                      </m:accPr>
                      <m:e>
                        <m:r>
                          <a:rPr lang="en-GB" sz="2000" i="1">
                            <a:latin typeface="Cambria Math" panose="02040503050406030204" pitchFamily="18" charset="0"/>
                          </a:rPr>
                          <m:t>𝜃</m:t>
                        </m:r>
                      </m:e>
                    </m:acc>
                    <m:r>
                      <a:rPr lang="de-DE" sz="2000" b="0" i="0" smtClean="0">
                        <a:latin typeface="Cambria Math" panose="02040503050406030204" pitchFamily="18" charset="0"/>
                      </a:rPr>
                      <m:t> </m:t>
                    </m:r>
                  </m:oMath>
                </a14:m>
                <a:r>
                  <a:rPr lang="en-US" sz="2000" dirty="0"/>
                  <a:t>per sensor in VWC (%)</a:t>
                </a:r>
                <a:endParaRPr kumimoji="0" lang="de-DE" sz="2000" b="0" i="0" u="none" strike="noStrike" kern="1200" cap="none" spc="0" normalizeH="0" baseline="0" noProof="0" dirty="0">
                  <a:ln>
                    <a:noFill/>
                  </a:ln>
                  <a:solidFill>
                    <a:srgbClr val="000000"/>
                  </a:solidFill>
                  <a:effectLst/>
                  <a:uLnTx/>
                  <a:uFillTx/>
                  <a:latin typeface="Arial" panose="020B0604020202020204"/>
                </a:endParaRPr>
              </a:p>
              <a:p>
                <a:pPr marL="0" marR="0" lvl="0" indent="0" algn="l" defTabSz="914400" rtl="0" eaLnBrk="1" fontAlgn="auto" latinLnBrk="0" hangingPunct="1">
                  <a:lnSpc>
                    <a:spcPts val="2800"/>
                  </a:lnSpc>
                  <a:spcBef>
                    <a:spcPts val="500"/>
                  </a:spcBef>
                  <a:spcAft>
                    <a:spcPts val="0"/>
                  </a:spcAft>
                  <a:buClrTx/>
                  <a:buSzTx/>
                  <a:buFont typeface="Arial" panose="020B0604020202020204" pitchFamily="34" charset="0"/>
                  <a:buNone/>
                  <a:tabLst/>
                  <a:defRPr/>
                </a:pPr>
                <a:endParaRPr kumimoji="0" lang="de-DE" sz="1800" b="0" i="0" u="none" strike="noStrike" kern="1200" cap="none" spc="0" normalizeH="0" baseline="0" noProof="0" dirty="0">
                  <a:ln>
                    <a:noFill/>
                  </a:ln>
                  <a:solidFill>
                    <a:srgbClr val="FF0000"/>
                  </a:solidFill>
                  <a:effectLst/>
                  <a:uLnTx/>
                  <a:uFillTx/>
                  <a:latin typeface="Arial" panose="020B0604020202020204"/>
                  <a:ea typeface="+mn-ea"/>
                  <a:cs typeface="+mn-cs"/>
                </a:endParaRPr>
              </a:p>
              <a:p>
                <a:pPr marL="0" marR="0" lvl="0" indent="0" algn="l" defTabSz="914400" rtl="0" eaLnBrk="1" fontAlgn="auto" latinLnBrk="0" hangingPunct="1">
                  <a:lnSpc>
                    <a:spcPts val="2800"/>
                  </a:lnSpc>
                  <a:spcBef>
                    <a:spcPts val="500"/>
                  </a:spcBef>
                  <a:spcAft>
                    <a:spcPts val="0"/>
                  </a:spcAft>
                  <a:buClrTx/>
                  <a:buSzTx/>
                  <a:buFont typeface="Arial" panose="020B0604020202020204" pitchFamily="34" charset="0"/>
                  <a:buNone/>
                  <a:tabLst/>
                  <a:defRPr/>
                </a:pPr>
                <a:endParaRPr kumimoji="0" lang="de-DE" sz="1800" b="0" i="0" u="none" strike="noStrike" kern="1200" cap="none" spc="0" normalizeH="0" baseline="0" noProof="0" dirty="0">
                  <a:ln>
                    <a:noFill/>
                  </a:ln>
                  <a:solidFill>
                    <a:srgbClr val="FF0000"/>
                  </a:solidFill>
                  <a:effectLst/>
                  <a:uLnTx/>
                  <a:uFillTx/>
                  <a:latin typeface="Arial" panose="020B0604020202020204"/>
                  <a:ea typeface="+mn-ea"/>
                  <a:cs typeface="+mn-cs"/>
                </a:endParaRPr>
              </a:p>
              <a:p>
                <a:pPr marL="0" marR="0" lvl="0" indent="0" algn="l" defTabSz="914400" rtl="0" eaLnBrk="1" fontAlgn="auto" latinLnBrk="0" hangingPunct="1">
                  <a:lnSpc>
                    <a:spcPts val="2800"/>
                  </a:lnSpc>
                  <a:spcBef>
                    <a:spcPts val="500"/>
                  </a:spcBef>
                  <a:spcAft>
                    <a:spcPts val="0"/>
                  </a:spcAft>
                  <a:buClrTx/>
                  <a:buSzTx/>
                  <a:buFont typeface="Arial" panose="020B0604020202020204" pitchFamily="34" charset="0"/>
                  <a:buNone/>
                  <a:tabLst/>
                  <a:defRPr/>
                </a:pPr>
                <a:endParaRPr kumimoji="0" lang="de-DE"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mc:Choice>
        <mc:Fallback xmlns="">
          <p:sp>
            <p:nvSpPr>
              <p:cNvPr id="13" name="Inhaltsplatzhalter 5">
                <a:extLst>
                  <a:ext uri="{FF2B5EF4-FFF2-40B4-BE49-F238E27FC236}">
                    <a16:creationId xmlns:a16="http://schemas.microsoft.com/office/drawing/2014/main" id="{F17CE0E8-EBC0-4A79-8A82-F7F1E7830FD4}"/>
                  </a:ext>
                </a:extLst>
              </p:cNvPr>
              <p:cNvSpPr txBox="1">
                <a:spLocks noRot="1" noChangeAspect="1" noMove="1" noResize="1" noEditPoints="1" noAdjustHandles="1" noChangeArrowheads="1" noChangeShapeType="1" noTextEdit="1"/>
              </p:cNvSpPr>
              <p:nvPr/>
            </p:nvSpPr>
            <p:spPr>
              <a:xfrm>
                <a:off x="1751040" y="4769280"/>
                <a:ext cx="7493040" cy="1158984"/>
              </a:xfrm>
              <a:prstGeom prst="rect">
                <a:avLst/>
              </a:prstGeom>
              <a:blipFill>
                <a:blip r:embed="rId4"/>
                <a:stretch>
                  <a:fillRect l="-1953" t="-4737" b="-14211"/>
                </a:stretch>
              </a:blipFill>
            </p:spPr>
            <p:txBody>
              <a:bodyPr/>
              <a:lstStyle/>
              <a:p>
                <a:r>
                  <a:rPr lang="de-DE">
                    <a:noFill/>
                  </a:rPr>
                  <a:t> </a:t>
                </a:r>
              </a:p>
            </p:txBody>
          </p:sp>
        </mc:Fallback>
      </mc:AlternateContent>
      <p:pic>
        <p:nvPicPr>
          <p:cNvPr id="15" name="Picture 14">
            <a:extLst>
              <a:ext uri="{FF2B5EF4-FFF2-40B4-BE49-F238E27FC236}">
                <a16:creationId xmlns:a16="http://schemas.microsoft.com/office/drawing/2014/main" id="{405BB8AD-DFA7-4299-8842-EEEF23E2916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116" b="77140"/>
          <a:stretch/>
        </p:blipFill>
        <p:spPr>
          <a:xfrm>
            <a:off x="10138419" y="3139939"/>
            <a:ext cx="1285461" cy="1232478"/>
          </a:xfrm>
          <a:prstGeom prst="rect">
            <a:avLst/>
          </a:prstGeom>
        </p:spPr>
      </p:pic>
      <p:sp>
        <p:nvSpPr>
          <p:cNvPr id="11" name="Title 10">
            <a:extLst>
              <a:ext uri="{FF2B5EF4-FFF2-40B4-BE49-F238E27FC236}">
                <a16:creationId xmlns:a16="http://schemas.microsoft.com/office/drawing/2014/main" id="{EF91187F-561E-413D-BBF9-5CA905661DF1}"/>
              </a:ext>
            </a:extLst>
          </p:cNvPr>
          <p:cNvSpPr>
            <a:spLocks noGrp="1"/>
          </p:cNvSpPr>
          <p:nvPr>
            <p:ph type="title"/>
          </p:nvPr>
        </p:nvSpPr>
        <p:spPr/>
        <p:txBody>
          <a:bodyPr/>
          <a:lstStyle/>
          <a:p>
            <a:r>
              <a:rPr lang="de-DE" dirty="0"/>
              <a:t/>
            </a:r>
            <a:br>
              <a:rPr lang="de-DE" dirty="0"/>
            </a:br>
            <a:endParaRPr lang="de-DE" dirty="0"/>
          </a:p>
        </p:txBody>
      </p:sp>
      <p:sp>
        <p:nvSpPr>
          <p:cNvPr id="17" name="Title 16">
            <a:extLst>
              <a:ext uri="{FF2B5EF4-FFF2-40B4-BE49-F238E27FC236}">
                <a16:creationId xmlns:a16="http://schemas.microsoft.com/office/drawing/2014/main" id="{C78272AF-EC10-4E34-BCCE-D5A2826D64F2}"/>
              </a:ext>
            </a:extLst>
          </p:cNvPr>
          <p:cNvSpPr>
            <a:spLocks noGrp="1"/>
          </p:cNvSpPr>
          <p:nvPr>
            <p:ph type="title"/>
          </p:nvPr>
        </p:nvSpPr>
        <p:spPr/>
        <p:txBody>
          <a:bodyPr/>
          <a:lstStyle/>
          <a:p>
            <a:r>
              <a:rPr lang="en-US" dirty="0"/>
              <a:t>2.5 years of soil moisture at four forest plots</a:t>
            </a:r>
            <a:endParaRPr lang="de-DE" dirty="0"/>
          </a:p>
        </p:txBody>
      </p:sp>
      <p:sp>
        <p:nvSpPr>
          <p:cNvPr id="26" name="PlaceHolder 3">
            <a:extLst>
              <a:ext uri="{FF2B5EF4-FFF2-40B4-BE49-F238E27FC236}">
                <a16:creationId xmlns:a16="http://schemas.microsoft.com/office/drawing/2014/main" id="{3BD0B5A1-00DA-4177-A8F6-9BFEF118452E}"/>
              </a:ext>
            </a:extLst>
          </p:cNvPr>
          <p:cNvSpPr>
            <a:spLocks noGrp="1"/>
          </p:cNvSpPr>
          <p:nvPr>
            <p:ph type="ftr" idx="10"/>
          </p:nvPr>
        </p:nvSpPr>
        <p:spPr>
          <a:xfrm>
            <a:off x="2980800" y="6462000"/>
            <a:ext cx="6263280" cy="179280"/>
          </a:xfrm>
        </p:spPr>
        <p:txBody>
          <a:bodyPr/>
          <a:lstStyle/>
          <a:p>
            <a:r>
              <a:rPr lang="de-DE"/>
              <a:t>Dedden et al. | EGU 2026 – HS2.4.1 | 7. May 2026</a:t>
            </a:r>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7DBDE16-91EF-4CA6-A637-D0D40A324037}"/>
                  </a:ext>
                </a:extLst>
              </p:cNvPr>
              <p:cNvSpPr txBox="1"/>
              <p:nvPr/>
            </p:nvSpPr>
            <p:spPr>
              <a:xfrm rot="16200000">
                <a:off x="1167651" y="3162789"/>
                <a:ext cx="862502" cy="587084"/>
              </a:xfrm>
              <a:prstGeom prst="rect">
                <a:avLst/>
              </a:prstGeom>
              <a:noFill/>
            </p:spPr>
            <p:txBody>
              <a:bodyPr wrap="square" rtlCol="0">
                <a:spAutoFit/>
              </a:bodyPr>
              <a:lstStyle/>
              <a:p>
                <a14:m>
                  <m:oMath xmlns:m="http://schemas.openxmlformats.org/officeDocument/2006/math">
                    <m:acc>
                      <m:accPr>
                        <m:chr m:val="̅"/>
                        <m:ctrlPr>
                          <a:rPr lang="en-GB" sz="1400" i="1" smtClean="0">
                            <a:solidFill>
                              <a:schemeClr val="tx2"/>
                            </a:solidFill>
                            <a:latin typeface="Cambria Math" panose="02040503050406030204" pitchFamily="18" charset="0"/>
                          </a:rPr>
                        </m:ctrlPr>
                      </m:accPr>
                      <m:e>
                        <m:r>
                          <a:rPr lang="en-GB" sz="1400" i="1">
                            <a:solidFill>
                              <a:schemeClr val="tx2"/>
                            </a:solidFill>
                            <a:latin typeface="Cambria Math" panose="02040503050406030204" pitchFamily="18" charset="0"/>
                          </a:rPr>
                          <m:t>𝜃</m:t>
                        </m:r>
                      </m:e>
                    </m:acc>
                  </m:oMath>
                </a14:m>
                <a:r>
                  <a:rPr lang="de-DE" sz="1400" dirty="0">
                    <a:solidFill>
                      <a:schemeClr val="tx2"/>
                    </a:solidFill>
                  </a:rPr>
                  <a:t> [%]</a:t>
                </a:r>
              </a:p>
              <a:p>
                <a:r>
                  <a:rPr lang="de-DE" dirty="0"/>
                  <a:t> </a:t>
                </a:r>
              </a:p>
            </p:txBody>
          </p:sp>
        </mc:Choice>
        <mc:Fallback xmlns="">
          <p:sp>
            <p:nvSpPr>
              <p:cNvPr id="3" name="TextBox 2">
                <a:extLst>
                  <a:ext uri="{FF2B5EF4-FFF2-40B4-BE49-F238E27FC236}">
                    <a16:creationId xmlns:a16="http://schemas.microsoft.com/office/drawing/2014/main" id="{17DBDE16-91EF-4CA6-A637-D0D40A324037}"/>
                  </a:ext>
                </a:extLst>
              </p:cNvPr>
              <p:cNvSpPr txBox="1">
                <a:spLocks noRot="1" noChangeAspect="1" noMove="1" noResize="1" noEditPoints="1" noAdjustHandles="1" noChangeArrowheads="1" noChangeShapeType="1" noTextEdit="1"/>
              </p:cNvSpPr>
              <p:nvPr/>
            </p:nvSpPr>
            <p:spPr>
              <a:xfrm rot="16200000">
                <a:off x="1167651" y="3162789"/>
                <a:ext cx="862502" cy="587084"/>
              </a:xfrm>
              <a:prstGeom prst="rect">
                <a:avLst/>
              </a:prstGeom>
              <a:blipFill>
                <a:blip r:embed="rId6"/>
                <a:stretch>
                  <a:fillRect l="-1042"/>
                </a:stretch>
              </a:blipFill>
            </p:spPr>
            <p:txBody>
              <a:bodyPr/>
              <a:lstStyle/>
              <a:p>
                <a:r>
                  <a:rPr lang="de-DE">
                    <a:noFill/>
                  </a:rPr>
                  <a:t> </a:t>
                </a:r>
              </a:p>
            </p:txBody>
          </p:sp>
        </mc:Fallback>
      </mc:AlternateContent>
      <p:graphicFrame>
        <p:nvGraphicFramePr>
          <p:cNvPr id="14" name="Diagram 1">
            <a:extLst>
              <a:ext uri="{FF2B5EF4-FFF2-40B4-BE49-F238E27FC236}">
                <a16:creationId xmlns:a16="http://schemas.microsoft.com/office/drawing/2014/main" id="{5AEA032C-3A5A-42E0-ADE2-A12E076A05B2}"/>
              </a:ext>
            </a:extLst>
          </p:cNvPr>
          <p:cNvGraphicFramePr/>
          <p:nvPr>
            <p:extLst>
              <p:ext uri="{D42A27DB-BD31-4B8C-83A1-F6EECF244321}">
                <p14:modId xmlns:p14="http://schemas.microsoft.com/office/powerpoint/2010/main" val="2616005796"/>
              </p:ext>
            </p:extLst>
          </p:nvPr>
        </p:nvGraphicFramePr>
        <p:xfrm>
          <a:off x="442800" y="6099890"/>
          <a:ext cx="11412000" cy="216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6" name="Grafik 15"/>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2390301" y="6359848"/>
            <a:ext cx="1180997" cy="383583"/>
          </a:xfrm>
          <a:prstGeom prst="rect">
            <a:avLst/>
          </a:prstGeom>
        </p:spPr>
      </p:pic>
      <p:sp>
        <p:nvSpPr>
          <p:cNvPr id="20" name="Interaktive Schaltfläche: Start 19">
            <a:hlinkClick r:id="rId13" action="ppaction://hlinksldjump" highlightClick="1"/>
          </p:cNvPr>
          <p:cNvSpPr/>
          <p:nvPr/>
        </p:nvSpPr>
        <p:spPr>
          <a:xfrm>
            <a:off x="11337410" y="5528820"/>
            <a:ext cx="532219" cy="527112"/>
          </a:xfrm>
          <a:prstGeom prst="actionButtonHom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2021060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59AD73A6-6F6A-4C49-89E0-3F7EB17FEE03}"/>
              </a:ext>
            </a:extLst>
          </p:cNvPr>
          <p:cNvPicPr>
            <a:picLocks noChangeAspect="1"/>
          </p:cNvPicPr>
          <p:nvPr/>
        </p:nvPicPr>
        <p:blipFill rotWithShape="1">
          <a:blip r:embed="rId3">
            <a:extLst>
              <a:ext uri="{28A0092B-C50C-407E-A947-70E740481C1C}">
                <a14:useLocalDpi xmlns:a14="http://schemas.microsoft.com/office/drawing/2010/main" val="0"/>
              </a:ext>
            </a:extLst>
          </a:blip>
          <a:srcRect l="15529" t="21536" r="14957" b="21720"/>
          <a:stretch/>
        </p:blipFill>
        <p:spPr>
          <a:xfrm>
            <a:off x="4395649" y="984330"/>
            <a:ext cx="7306822" cy="4970497"/>
          </a:xfrm>
          <a:prstGeom prst="rect">
            <a:avLst/>
          </a:prstGeom>
          <a:ln>
            <a:noFill/>
          </a:ln>
        </p:spPr>
      </p:pic>
      <p:sp>
        <p:nvSpPr>
          <p:cNvPr id="204" name="PlaceHolder 1"/>
          <p:cNvSpPr>
            <a:spLocks noGrp="1"/>
          </p:cNvSpPr>
          <p:nvPr>
            <p:ph type="title"/>
          </p:nvPr>
        </p:nvSpPr>
        <p:spPr>
          <a:xfrm>
            <a:off x="442800" y="88560"/>
            <a:ext cx="10374552" cy="1008000"/>
          </a:xfrm>
          <a:prstGeom prst="rect">
            <a:avLst/>
          </a:prstGeom>
          <a:noFill/>
          <a:ln w="0">
            <a:noFill/>
          </a:ln>
        </p:spPr>
        <p:txBody>
          <a:bodyPr lIns="0" tIns="0" rIns="0" bIns="0" anchor="ctr">
            <a:noAutofit/>
          </a:bodyPr>
          <a:lstStyle/>
          <a:p>
            <a:r>
              <a:rPr lang="en-GB" dirty="0"/>
              <a:t>Spatial variability of topsoil moisture</a:t>
            </a:r>
            <a:endParaRPr lang="en-US" sz="3200" b="1" u="none" strike="noStrike" dirty="0">
              <a:solidFill>
                <a:schemeClr val="accent1"/>
              </a:solidFill>
              <a:effectLst/>
              <a:uFillTx/>
              <a:latin typeface="Arial"/>
            </a:endParaRPr>
          </a:p>
        </p:txBody>
      </p:sp>
      <p:sp>
        <p:nvSpPr>
          <p:cNvPr id="4" name="PlaceHolder 3"/>
          <p:cNvSpPr>
            <a:spLocks noGrp="1"/>
          </p:cNvSpPr>
          <p:nvPr>
            <p:ph type="ftr" idx="10"/>
          </p:nvPr>
        </p:nvSpPr>
        <p:spPr>
          <a:xfrm>
            <a:off x="2980800" y="6478042"/>
            <a:ext cx="6263280" cy="219240"/>
          </a:xfrm>
        </p:spPr>
        <p:txBody>
          <a:bodyPr/>
          <a:lstStyle/>
          <a:p>
            <a:r>
              <a:rPr lang="de-DE"/>
              <a:t>Dedden et al. | EGU 2026 – HS2.4.1 | 7. May 2026</a:t>
            </a:r>
            <a:endParaRPr/>
          </a:p>
        </p:txBody>
      </p:sp>
      <p:sp>
        <p:nvSpPr>
          <p:cNvPr id="5" name="PlaceHolder 4"/>
          <p:cNvSpPr>
            <a:spLocks noGrp="1"/>
          </p:cNvSpPr>
          <p:nvPr>
            <p:ph type="sldNum" idx="11"/>
          </p:nvPr>
        </p:nvSpPr>
        <p:spPr/>
        <p:txBody>
          <a:bodyPr/>
          <a:lstStyle/>
          <a:p>
            <a:fld id="{FE59AE84-4B81-4D29-9192-4254C2E47C52}" type="slidenum">
              <a:t>9</a:t>
            </a:fld>
            <a:endParaRPr/>
          </a:p>
        </p:txBody>
      </p:sp>
      <p:sp>
        <p:nvSpPr>
          <p:cNvPr id="15" name="Freihandform 14">
            <a:extLst>
              <a:ext uri="{FF2B5EF4-FFF2-40B4-BE49-F238E27FC236}">
                <a16:creationId xmlns:a16="http://schemas.microsoft.com/office/drawing/2014/main" id="{DD4E851E-C516-411C-8FBF-58E341838F42}"/>
              </a:ext>
            </a:extLst>
          </p:cNvPr>
          <p:cNvSpPr/>
          <p:nvPr/>
        </p:nvSpPr>
        <p:spPr>
          <a:xfrm>
            <a:off x="9399487" y="1982320"/>
            <a:ext cx="1132765" cy="497932"/>
          </a:xfrm>
          <a:custGeom>
            <a:avLst/>
            <a:gdLst>
              <a:gd name="textAreaLeft" fmla="*/ 0 w 1835640"/>
              <a:gd name="textAreaRight" fmla="*/ 1836360 w 1835640"/>
              <a:gd name="textAreaTop" fmla="*/ 0 h 792360"/>
              <a:gd name="textAreaBottom" fmla="*/ 793080 h 792360"/>
              <a:gd name="GluePoint1X" fmla="*/ 0 w 4211782"/>
              <a:gd name="GluePoint1Y" fmla="*/ 2715779 h 2854325"/>
              <a:gd name="GluePoint2X" fmla="*/ 1644073 w 4211782"/>
              <a:gd name="GluePoint2Y" fmla="*/ 288 h 2854325"/>
              <a:gd name="GluePoint3X" fmla="*/ 4211782 w 4211782"/>
              <a:gd name="GluePoint3Y" fmla="*/ 2854325 h 2854325"/>
            </a:gdLst>
            <a:ahLst/>
            <a:cxnLst>
              <a:cxn ang="0">
                <a:pos x="GluePoint1X" y="GluePoint1Y"/>
              </a:cxn>
              <a:cxn ang="0">
                <a:pos x="GluePoint2X" y="GluePoint2Y"/>
              </a:cxn>
              <a:cxn ang="0">
                <a:pos x="GluePoint3X" y="GluePoint3Y"/>
              </a:cxn>
            </a:cxnLst>
            <a:rect l="textAreaLeft" t="textAreaTop" r="textAreaRight" b="textAreaBottom"/>
            <a:pathLst>
              <a:path w="4211782" h="2854325">
                <a:moveTo>
                  <a:pt x="0" y="2715779"/>
                </a:moveTo>
                <a:cubicBezTo>
                  <a:pt x="471054" y="1346488"/>
                  <a:pt x="942109" y="-22803"/>
                  <a:pt x="1644073" y="288"/>
                </a:cubicBezTo>
                <a:cubicBezTo>
                  <a:pt x="2346037" y="23379"/>
                  <a:pt x="3278909" y="1438852"/>
                  <a:pt x="4211782" y="2854325"/>
                </a:cubicBezTo>
              </a:path>
            </a:pathLst>
          </a:custGeom>
          <a:noFill/>
          <a:ln w="57150">
            <a:solidFill>
              <a:schemeClr val="accent1"/>
            </a:solidFill>
            <a:prstDash val="solid"/>
          </a:ln>
        </p:spPr>
        <p:style>
          <a:lnRef idx="3">
            <a:schemeClr val="accent1"/>
          </a:lnRef>
          <a:fillRef idx="0">
            <a:schemeClr val="accent1"/>
          </a:fillRef>
          <a:effectRef idx="2">
            <a:schemeClr val="accent1"/>
          </a:effectRef>
          <a:fontRef idx="minor"/>
        </p:style>
        <p:txBody>
          <a:bodyPr lIns="90000" tIns="45000" rIns="90000" bIns="45000" anchor="ctr">
            <a:noAutofit/>
          </a:bodyPr>
          <a:lstStyle/>
          <a:p>
            <a:pPr algn="ctr" defTabSz="914400">
              <a:lnSpc>
                <a:spcPct val="100000"/>
              </a:lnSpc>
            </a:pPr>
            <a:endParaRPr lang="en-GB" sz="1800" b="0" u="none" strike="noStrike">
              <a:effectLst/>
              <a:uFillTx/>
              <a:latin typeface="Arial"/>
            </a:endParaRPr>
          </a:p>
        </p:txBody>
      </p:sp>
      <p:cxnSp>
        <p:nvCxnSpPr>
          <p:cNvPr id="17" name="Gerader Verbinder 7">
            <a:extLst>
              <a:ext uri="{FF2B5EF4-FFF2-40B4-BE49-F238E27FC236}">
                <a16:creationId xmlns:a16="http://schemas.microsoft.com/office/drawing/2014/main" id="{8E80A855-B75D-4584-AF61-73DAF76C19CD}"/>
              </a:ext>
            </a:extLst>
          </p:cNvPr>
          <p:cNvCxnSpPr>
            <a:cxnSpLocks/>
          </p:cNvCxnSpPr>
          <p:nvPr/>
        </p:nvCxnSpPr>
        <p:spPr>
          <a:xfrm>
            <a:off x="5953919" y="1893968"/>
            <a:ext cx="1419357" cy="565888"/>
          </a:xfrm>
          <a:prstGeom prst="straightConnector1">
            <a:avLst/>
          </a:prstGeom>
          <a:ln w="57150">
            <a:solidFill>
              <a:schemeClr val="accent1"/>
            </a:solidFill>
            <a:prstDash val="solid"/>
            <a:round/>
          </a:ln>
        </p:spPr>
      </p:cxnSp>
      <p:sp>
        <p:nvSpPr>
          <p:cNvPr id="20" name="Freihandform 14">
            <a:extLst>
              <a:ext uri="{FF2B5EF4-FFF2-40B4-BE49-F238E27FC236}">
                <a16:creationId xmlns:a16="http://schemas.microsoft.com/office/drawing/2014/main" id="{183E151E-FAE4-48A5-86E4-25541DC54C81}"/>
              </a:ext>
            </a:extLst>
          </p:cNvPr>
          <p:cNvSpPr/>
          <p:nvPr/>
        </p:nvSpPr>
        <p:spPr>
          <a:xfrm>
            <a:off x="9143513" y="4212660"/>
            <a:ext cx="1217562" cy="565888"/>
          </a:xfrm>
          <a:custGeom>
            <a:avLst/>
            <a:gdLst>
              <a:gd name="textAreaLeft" fmla="*/ 0 w 1835640"/>
              <a:gd name="textAreaRight" fmla="*/ 1836360 w 1835640"/>
              <a:gd name="textAreaTop" fmla="*/ 0 h 792360"/>
              <a:gd name="textAreaBottom" fmla="*/ 793080 h 792360"/>
              <a:gd name="GluePoint1X" fmla="*/ 0 w 4211782"/>
              <a:gd name="GluePoint1Y" fmla="*/ 2715779 h 2854325"/>
              <a:gd name="GluePoint2X" fmla="*/ 1644073 w 4211782"/>
              <a:gd name="GluePoint2Y" fmla="*/ 288 h 2854325"/>
              <a:gd name="GluePoint3X" fmla="*/ 4211782 w 4211782"/>
              <a:gd name="GluePoint3Y" fmla="*/ 2854325 h 2854325"/>
            </a:gdLst>
            <a:ahLst/>
            <a:cxnLst>
              <a:cxn ang="0">
                <a:pos x="GluePoint1X" y="GluePoint1Y"/>
              </a:cxn>
              <a:cxn ang="0">
                <a:pos x="GluePoint2X" y="GluePoint2Y"/>
              </a:cxn>
              <a:cxn ang="0">
                <a:pos x="GluePoint3X" y="GluePoint3Y"/>
              </a:cxn>
            </a:cxnLst>
            <a:rect l="textAreaLeft" t="textAreaTop" r="textAreaRight" b="textAreaBottom"/>
            <a:pathLst>
              <a:path w="4211782" h="2854325">
                <a:moveTo>
                  <a:pt x="0" y="2715779"/>
                </a:moveTo>
                <a:cubicBezTo>
                  <a:pt x="471054" y="1346488"/>
                  <a:pt x="942109" y="-22803"/>
                  <a:pt x="1644073" y="288"/>
                </a:cubicBezTo>
                <a:cubicBezTo>
                  <a:pt x="2346037" y="23379"/>
                  <a:pt x="3278909" y="1438852"/>
                  <a:pt x="4211782" y="2854325"/>
                </a:cubicBezTo>
              </a:path>
            </a:pathLst>
          </a:custGeom>
          <a:noFill/>
          <a:ln w="57150">
            <a:solidFill>
              <a:schemeClr val="accent1"/>
            </a:solidFill>
          </a:ln>
        </p:spPr>
        <p:style>
          <a:lnRef idx="3">
            <a:schemeClr val="accent1"/>
          </a:lnRef>
          <a:fillRef idx="0">
            <a:schemeClr val="accent1"/>
          </a:fillRef>
          <a:effectRef idx="2">
            <a:schemeClr val="accent1"/>
          </a:effectRef>
          <a:fontRef idx="minor"/>
        </p:style>
        <p:txBody>
          <a:bodyPr lIns="90000" tIns="45000" rIns="90000" bIns="45000" anchor="ctr">
            <a:noAutofit/>
          </a:bodyPr>
          <a:lstStyle/>
          <a:p>
            <a:pPr algn="ctr" defTabSz="914400">
              <a:lnSpc>
                <a:spcPct val="100000"/>
              </a:lnSpc>
            </a:pPr>
            <a:endParaRPr lang="en-GB" sz="1800" b="0" u="none" strike="noStrike">
              <a:effectLst/>
              <a:uFillTx/>
              <a:latin typeface="Arial"/>
            </a:endParaRPr>
          </a:p>
        </p:txBody>
      </p:sp>
      <p:sp>
        <p:nvSpPr>
          <p:cNvPr id="21" name="Freihandform 14">
            <a:extLst>
              <a:ext uri="{FF2B5EF4-FFF2-40B4-BE49-F238E27FC236}">
                <a16:creationId xmlns:a16="http://schemas.microsoft.com/office/drawing/2014/main" id="{B48D9B62-ECEC-47F3-812A-BDD1E86B3CA2}"/>
              </a:ext>
            </a:extLst>
          </p:cNvPr>
          <p:cNvSpPr/>
          <p:nvPr/>
        </p:nvSpPr>
        <p:spPr>
          <a:xfrm>
            <a:off x="5748869" y="4555541"/>
            <a:ext cx="1418219" cy="446014"/>
          </a:xfrm>
          <a:custGeom>
            <a:avLst/>
            <a:gdLst>
              <a:gd name="textAreaLeft" fmla="*/ 0 w 1835640"/>
              <a:gd name="textAreaRight" fmla="*/ 1836360 w 1835640"/>
              <a:gd name="textAreaTop" fmla="*/ 0 h 792360"/>
              <a:gd name="textAreaBottom" fmla="*/ 793080 h 792360"/>
              <a:gd name="GluePoint1X" fmla="*/ 0 w 4211782"/>
              <a:gd name="GluePoint1Y" fmla="*/ 2715779 h 2854325"/>
              <a:gd name="GluePoint2X" fmla="*/ 1644073 w 4211782"/>
              <a:gd name="GluePoint2Y" fmla="*/ 288 h 2854325"/>
              <a:gd name="GluePoint3X" fmla="*/ 4211782 w 4211782"/>
              <a:gd name="GluePoint3Y" fmla="*/ 2854325 h 2854325"/>
            </a:gdLst>
            <a:ahLst/>
            <a:cxnLst>
              <a:cxn ang="0">
                <a:pos x="GluePoint1X" y="GluePoint1Y"/>
              </a:cxn>
              <a:cxn ang="0">
                <a:pos x="GluePoint2X" y="GluePoint2Y"/>
              </a:cxn>
              <a:cxn ang="0">
                <a:pos x="GluePoint3X" y="GluePoint3Y"/>
              </a:cxn>
            </a:cxnLst>
            <a:rect l="textAreaLeft" t="textAreaTop" r="textAreaRight" b="textAreaBottom"/>
            <a:pathLst>
              <a:path w="4211782" h="2854325">
                <a:moveTo>
                  <a:pt x="0" y="2715779"/>
                </a:moveTo>
                <a:cubicBezTo>
                  <a:pt x="471054" y="1346488"/>
                  <a:pt x="942109" y="-22803"/>
                  <a:pt x="1644073" y="288"/>
                </a:cubicBezTo>
                <a:cubicBezTo>
                  <a:pt x="2346037" y="23379"/>
                  <a:pt x="3278909" y="1438852"/>
                  <a:pt x="4211782" y="2854325"/>
                </a:cubicBezTo>
              </a:path>
            </a:pathLst>
          </a:custGeom>
          <a:noFill/>
          <a:ln w="57150">
            <a:solidFill>
              <a:schemeClr val="accent1"/>
            </a:solidFill>
            <a:prstDash val="solid"/>
          </a:ln>
        </p:spPr>
        <p:style>
          <a:lnRef idx="3">
            <a:schemeClr val="accent1"/>
          </a:lnRef>
          <a:fillRef idx="0">
            <a:schemeClr val="accent1"/>
          </a:fillRef>
          <a:effectRef idx="2">
            <a:schemeClr val="accent1"/>
          </a:effectRef>
          <a:fontRef idx="minor"/>
        </p:style>
        <p:txBody>
          <a:bodyPr lIns="90000" tIns="45000" rIns="90000" bIns="45000" anchor="ctr">
            <a:noAutofit/>
          </a:bodyPr>
          <a:lstStyle/>
          <a:p>
            <a:pPr algn="ctr" defTabSz="914400">
              <a:lnSpc>
                <a:spcPct val="100000"/>
              </a:lnSpc>
            </a:pPr>
            <a:endParaRPr lang="en-GB" sz="1800" b="0" u="none" strike="noStrike">
              <a:effectLst/>
              <a:uFillTx/>
              <a:latin typeface="Arial"/>
            </a:endParaRPr>
          </a:p>
        </p:txBody>
      </p:sp>
      <p:sp>
        <p:nvSpPr>
          <p:cNvPr id="7" name="Rectangle 6">
            <a:extLst>
              <a:ext uri="{FF2B5EF4-FFF2-40B4-BE49-F238E27FC236}">
                <a16:creationId xmlns:a16="http://schemas.microsoft.com/office/drawing/2014/main" id="{834D6304-B95E-4E4C-B9D7-240D5768E193}"/>
              </a:ext>
            </a:extLst>
          </p:cNvPr>
          <p:cNvSpPr/>
          <p:nvPr/>
        </p:nvSpPr>
        <p:spPr>
          <a:xfrm>
            <a:off x="442800" y="1258712"/>
            <a:ext cx="3766837" cy="1528624"/>
          </a:xfrm>
          <a:prstGeom prst="rect">
            <a:avLst/>
          </a:prstGeom>
        </p:spPr>
        <p:txBody>
          <a:bodyPr wrap="square">
            <a:spAutoFit/>
          </a:bodyPr>
          <a:lstStyle/>
          <a:p>
            <a:pPr>
              <a:lnSpc>
                <a:spcPts val="2801"/>
              </a:lnSpc>
              <a:spcBef>
                <a:spcPts val="499"/>
              </a:spcBef>
              <a:tabLst>
                <a:tab pos="0" algn="l"/>
              </a:tabLst>
            </a:pPr>
            <a:r>
              <a:rPr lang="de-DE" sz="2000" dirty="0">
                <a:solidFill>
                  <a:srgbClr val="000000"/>
                </a:solidFill>
              </a:rPr>
              <a:t>→  </a:t>
            </a:r>
            <a:r>
              <a:rPr lang="en-US" sz="2000" b="1" dirty="0">
                <a:solidFill>
                  <a:srgbClr val="000000"/>
                </a:solidFill>
              </a:rPr>
              <a:t>highest spatial variability </a:t>
            </a:r>
            <a:r>
              <a:rPr lang="en-US" sz="2000" dirty="0">
                <a:solidFill>
                  <a:srgbClr val="000000"/>
                </a:solidFill>
              </a:rPr>
              <a:t>at</a:t>
            </a:r>
            <a:r>
              <a:rPr lang="en-US" sz="2000" b="1" dirty="0">
                <a:solidFill>
                  <a:srgbClr val="000000"/>
                </a:solidFill>
              </a:rPr>
              <a:t> </a:t>
            </a:r>
            <a:r>
              <a:rPr lang="en-US" sz="2000" b="1" dirty="0" smtClean="0">
                <a:solidFill>
                  <a:srgbClr val="000000"/>
                </a:solidFill>
              </a:rPr>
              <a:t>intermediate soil moisture </a:t>
            </a:r>
            <a:r>
              <a:rPr lang="en-US" sz="2000" dirty="0">
                <a:solidFill>
                  <a:srgbClr val="000000"/>
                </a:solidFill>
              </a:rPr>
              <a:t>levels </a:t>
            </a:r>
            <a:r>
              <a:rPr lang="en-US" sz="2000" dirty="0" smtClean="0">
                <a:solidFill>
                  <a:srgbClr val="000000"/>
                </a:solidFill>
              </a:rPr>
              <a:t>(</a:t>
            </a:r>
            <a:r>
              <a:rPr lang="en-US" sz="2000" dirty="0">
                <a:solidFill>
                  <a:srgbClr val="000000"/>
                </a:solidFill>
              </a:rPr>
              <a:t>15-25</a:t>
            </a:r>
            <a:r>
              <a:rPr lang="en-US" sz="2000" dirty="0" smtClean="0">
                <a:solidFill>
                  <a:srgbClr val="000000"/>
                </a:solidFill>
              </a:rPr>
              <a:t>%) for the plots Douglas fir, Silver fir and Beech</a:t>
            </a:r>
            <a:endParaRPr lang="en-US" sz="2000" dirty="0">
              <a:solidFill>
                <a:srgbClr val="000000"/>
              </a:solidFill>
            </a:endParaRPr>
          </a:p>
        </p:txBody>
      </p:sp>
      <p:grpSp>
        <p:nvGrpSpPr>
          <p:cNvPr id="48" name="Group 11">
            <a:extLst>
              <a:ext uri="{FF2B5EF4-FFF2-40B4-BE49-F238E27FC236}">
                <a16:creationId xmlns:a16="http://schemas.microsoft.com/office/drawing/2014/main" id="{FF4DFD8A-70B4-4495-A776-158266D7C87A}"/>
              </a:ext>
            </a:extLst>
          </p:cNvPr>
          <p:cNvGrpSpPr/>
          <p:nvPr/>
        </p:nvGrpSpPr>
        <p:grpSpPr>
          <a:xfrm>
            <a:off x="5730402" y="1024721"/>
            <a:ext cx="4451304" cy="2844837"/>
            <a:chOff x="2711104" y="2730832"/>
            <a:chExt cx="4451304" cy="2844837"/>
          </a:xfrm>
        </p:grpSpPr>
        <p:pic>
          <p:nvPicPr>
            <p:cNvPr id="49" name="Picture 13">
              <a:extLst>
                <a:ext uri="{FF2B5EF4-FFF2-40B4-BE49-F238E27FC236}">
                  <a16:creationId xmlns:a16="http://schemas.microsoft.com/office/drawing/2014/main" id="{6C88BC8B-9A54-46ED-A8FD-B348F9ADF1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902946" y="5171816"/>
              <a:ext cx="259462" cy="403853"/>
            </a:xfrm>
            <a:prstGeom prst="rect">
              <a:avLst/>
            </a:prstGeom>
          </p:spPr>
        </p:pic>
        <p:pic>
          <p:nvPicPr>
            <p:cNvPr id="50" name="Picture 14">
              <a:extLst>
                <a:ext uri="{FF2B5EF4-FFF2-40B4-BE49-F238E27FC236}">
                  <a16:creationId xmlns:a16="http://schemas.microsoft.com/office/drawing/2014/main" id="{5FAB404D-A5C8-4160-8E44-2EAE22F28D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728726" y="5175689"/>
              <a:ext cx="269696" cy="399980"/>
            </a:xfrm>
            <a:prstGeom prst="rect">
              <a:avLst/>
            </a:prstGeom>
          </p:spPr>
        </p:pic>
        <p:pic>
          <p:nvPicPr>
            <p:cNvPr id="51" name="Picture 15">
              <a:extLst>
                <a:ext uri="{FF2B5EF4-FFF2-40B4-BE49-F238E27FC236}">
                  <a16:creationId xmlns:a16="http://schemas.microsoft.com/office/drawing/2014/main" id="{ECE79ADB-91AE-487D-9D46-C30065CBE7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902946" y="2730832"/>
              <a:ext cx="259462" cy="403853"/>
            </a:xfrm>
            <a:prstGeom prst="rect">
              <a:avLst/>
            </a:prstGeom>
          </p:spPr>
        </p:pic>
        <p:pic>
          <p:nvPicPr>
            <p:cNvPr id="52" name="Picture 16">
              <a:extLst>
                <a:ext uri="{FF2B5EF4-FFF2-40B4-BE49-F238E27FC236}">
                  <a16:creationId xmlns:a16="http://schemas.microsoft.com/office/drawing/2014/main" id="{4EE7E4E5-0538-4780-BF63-A6F2F8D838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711104" y="2730832"/>
              <a:ext cx="368724" cy="437600"/>
            </a:xfrm>
            <a:prstGeom prst="rect">
              <a:avLst/>
            </a:prstGeom>
          </p:spPr>
        </p:pic>
      </p:grpSp>
      <p:graphicFrame>
        <p:nvGraphicFramePr>
          <p:cNvPr id="53" name="Diagram 1">
            <a:extLst>
              <a:ext uri="{FF2B5EF4-FFF2-40B4-BE49-F238E27FC236}">
                <a16:creationId xmlns:a16="http://schemas.microsoft.com/office/drawing/2014/main" id="{5AEA032C-3A5A-42E0-ADE2-A12E076A05B2}"/>
              </a:ext>
            </a:extLst>
          </p:cNvPr>
          <p:cNvGraphicFramePr/>
          <p:nvPr>
            <p:extLst>
              <p:ext uri="{D42A27DB-BD31-4B8C-83A1-F6EECF244321}">
                <p14:modId xmlns:p14="http://schemas.microsoft.com/office/powerpoint/2010/main" val="2616005796"/>
              </p:ext>
            </p:extLst>
          </p:nvPr>
        </p:nvGraphicFramePr>
        <p:xfrm>
          <a:off x="442800" y="6099890"/>
          <a:ext cx="11412000" cy="216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54" name="Group 14">
            <a:extLst>
              <a:ext uri="{FF2B5EF4-FFF2-40B4-BE49-F238E27FC236}">
                <a16:creationId xmlns:a16="http://schemas.microsoft.com/office/drawing/2014/main" id="{00FE2CE3-87EC-41C0-9DFB-70277BB83855}"/>
              </a:ext>
            </a:extLst>
          </p:cNvPr>
          <p:cNvGrpSpPr>
            <a:grpSpLocks noChangeAspect="1"/>
          </p:cNvGrpSpPr>
          <p:nvPr/>
        </p:nvGrpSpPr>
        <p:grpSpPr>
          <a:xfrm>
            <a:off x="463815" y="4866696"/>
            <a:ext cx="1745985" cy="1036903"/>
            <a:chOff x="9244080" y="4973952"/>
            <a:chExt cx="2757310" cy="1637505"/>
          </a:xfrm>
        </p:grpSpPr>
        <p:sp>
          <p:nvSpPr>
            <p:cNvPr id="55" name="Rectangle 15">
              <a:extLst>
                <a:ext uri="{FF2B5EF4-FFF2-40B4-BE49-F238E27FC236}">
                  <a16:creationId xmlns:a16="http://schemas.microsoft.com/office/drawing/2014/main" id="{82BF5B33-614D-428B-A511-03027722B4C8}"/>
                </a:ext>
              </a:extLst>
            </p:cNvPr>
            <p:cNvSpPr/>
            <p:nvPr/>
          </p:nvSpPr>
          <p:spPr>
            <a:xfrm>
              <a:off x="9244080" y="4973952"/>
              <a:ext cx="2757310" cy="1637505"/>
            </a:xfrm>
            <a:prstGeom prst="rect">
              <a:avLst/>
            </a:prstGeom>
            <a:solidFill>
              <a:srgbClr val="FFDD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6" name="Picture 16">
              <a:extLst>
                <a:ext uri="{FF2B5EF4-FFF2-40B4-BE49-F238E27FC236}">
                  <a16:creationId xmlns:a16="http://schemas.microsoft.com/office/drawing/2014/main" id="{FAB10F96-AB5A-4DE6-AD89-D6EECAB764E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332513" y="5109582"/>
              <a:ext cx="1417184" cy="1366446"/>
            </a:xfrm>
            <a:prstGeom prst="rect">
              <a:avLst/>
            </a:prstGeom>
          </p:spPr>
        </p:pic>
        <p:pic>
          <p:nvPicPr>
            <p:cNvPr id="57" name="Picture 17">
              <a:extLst>
                <a:ext uri="{FF2B5EF4-FFF2-40B4-BE49-F238E27FC236}">
                  <a16:creationId xmlns:a16="http://schemas.microsoft.com/office/drawing/2014/main" id="{6EEB6A26-A00F-428B-865A-C00B60E7398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749697" y="5003774"/>
              <a:ext cx="1251693" cy="1607683"/>
            </a:xfrm>
            <a:prstGeom prst="rect">
              <a:avLst/>
            </a:prstGeom>
          </p:spPr>
        </p:pic>
      </p:grpSp>
      <p:pic>
        <p:nvPicPr>
          <p:cNvPr id="22" name="Grafik 21"/>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2390301" y="6359848"/>
            <a:ext cx="1180997" cy="383583"/>
          </a:xfrm>
          <a:prstGeom prst="rect">
            <a:avLst/>
          </a:prstGeom>
        </p:spPr>
      </p:pic>
      <p:sp>
        <p:nvSpPr>
          <p:cNvPr id="23" name="Interaktive Schaltfläche: Start 22">
            <a:hlinkClick r:id="rId16" action="ppaction://hlinksldjump" highlightClick="1"/>
          </p:cNvPr>
          <p:cNvSpPr/>
          <p:nvPr/>
        </p:nvSpPr>
        <p:spPr>
          <a:xfrm>
            <a:off x="11337410" y="5528820"/>
            <a:ext cx="532219" cy="527112"/>
          </a:xfrm>
          <a:prstGeom prst="actionButtonHom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256538619"/>
      </p:ext>
    </p:extLst>
  </p:cSld>
  <p:clrMapOvr>
    <a:masterClrMapping/>
  </p:clrMapOvr>
  <p:timing>
    <p:tnLst>
      <p:par>
        <p:cTn id="1" dur="indefinite" restart="never" nodeType="tmRoot"/>
      </p:par>
    </p:tnLst>
  </p:timing>
</p:sld>
</file>

<file path=ppt/theme/theme1.xml><?xml version="1.0" encoding="utf-8"?>
<a:theme xmlns:a="http://schemas.openxmlformats.org/drawingml/2006/main" name="UFR - Präsentieren">
  <a:themeElements>
    <a:clrScheme name="Benutzerdefiniert 1">
      <a:dk1>
        <a:srgbClr val="FFFFFF"/>
      </a:dk1>
      <a:lt1>
        <a:srgbClr val="344A9A"/>
      </a:lt1>
      <a:dk2>
        <a:srgbClr val="FFFFFF"/>
      </a:dk2>
      <a:lt2>
        <a:srgbClr val="000000"/>
      </a:lt2>
      <a:accent1>
        <a:srgbClr val="344A9A"/>
      </a:accent1>
      <a:accent2>
        <a:srgbClr val="FFE863"/>
      </a:accent2>
      <a:accent3>
        <a:srgbClr val="8F6B30"/>
      </a:accent3>
      <a:accent4>
        <a:srgbClr val="F5C2ED"/>
      </a:accent4>
      <a:accent5>
        <a:srgbClr val="000149"/>
      </a:accent5>
      <a:accent6>
        <a:srgbClr val="00997D"/>
      </a:accent6>
      <a:hlink>
        <a:srgbClr val="000000"/>
      </a:hlink>
      <a:folHlink>
        <a:srgbClr val="000000"/>
      </a:folHlink>
    </a:clrScheme>
    <a:fontScheme name="Arial">
      <a:majorFont>
        <a:latin typeface="Arial" panose="020B0604020202020204"/>
        <a:ea typeface=""/>
        <a:cs typeface=""/>
      </a:majorFont>
      <a:minorFont>
        <a:latin typeface="Arial" panose="020B060402020202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xml><?xml version="1.0" encoding="utf-8"?>
<a:theme xmlns:a="http://schemas.openxmlformats.org/drawingml/2006/main" name="UFR - Drucken">
  <a:themeElements>
    <a:clrScheme name="Universität Freiburg - Drucken">
      <a:dk1>
        <a:srgbClr val="344A9A"/>
      </a:dk1>
      <a:lt1>
        <a:srgbClr val="FFFFFF"/>
      </a:lt1>
      <a:dk2>
        <a:srgbClr val="000000"/>
      </a:dk2>
      <a:lt2>
        <a:srgbClr val="FFFFFF"/>
      </a:lt2>
      <a:accent1>
        <a:srgbClr val="344A9A"/>
      </a:accent1>
      <a:accent2>
        <a:srgbClr val="FFE863"/>
      </a:accent2>
      <a:accent3>
        <a:srgbClr val="8F6B30"/>
      </a:accent3>
      <a:accent4>
        <a:srgbClr val="F5C2ED"/>
      </a:accent4>
      <a:accent5>
        <a:srgbClr val="000149"/>
      </a:accent5>
      <a:accent6>
        <a:srgbClr val="00997D"/>
      </a:accent6>
      <a:hlink>
        <a:srgbClr val="C5D200"/>
      </a:hlink>
      <a:folHlink>
        <a:srgbClr val="F49800"/>
      </a:folHlink>
    </a:clrScheme>
    <a:fontScheme name="Arial">
      <a:majorFont>
        <a:latin typeface="Arial" panose="020B0604020202020204"/>
        <a:ea typeface=""/>
        <a:cs typeface=""/>
      </a:majorFont>
      <a:minorFont>
        <a:latin typeface="Arial" panose="020B060402020202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xml><?xml version="1.0" encoding="utf-8"?>
<a:theme xmlns:a="http://schemas.openxmlformats.org/drawingml/2006/main"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3591</Words>
  <Application>Microsoft Office PowerPoint</Application>
  <PresentationFormat>Breitbild</PresentationFormat>
  <Paragraphs>615</Paragraphs>
  <Slides>34</Slides>
  <Notes>30</Notes>
  <HiddenSlides>0</HiddenSlides>
  <MMClips>0</MMClips>
  <ScaleCrop>false</ScaleCrop>
  <HeadingPairs>
    <vt:vector size="6" baseType="variant">
      <vt:variant>
        <vt:lpstr>Verwendete Schriftarten</vt:lpstr>
      </vt:variant>
      <vt:variant>
        <vt:i4>5</vt:i4>
      </vt:variant>
      <vt:variant>
        <vt:lpstr>Design</vt:lpstr>
      </vt:variant>
      <vt:variant>
        <vt:i4>2</vt:i4>
      </vt:variant>
      <vt:variant>
        <vt:lpstr>Folientitel</vt:lpstr>
      </vt:variant>
      <vt:variant>
        <vt:i4>34</vt:i4>
      </vt:variant>
    </vt:vector>
  </HeadingPairs>
  <TitlesOfParts>
    <vt:vector size="41" baseType="lpstr">
      <vt:lpstr>Arial</vt:lpstr>
      <vt:lpstr>Calibri</vt:lpstr>
      <vt:lpstr>Cambria Math</vt:lpstr>
      <vt:lpstr>DejaVu Sans</vt:lpstr>
      <vt:lpstr>OpenSymbol</vt:lpstr>
      <vt:lpstr>UFR - Präsentieren</vt:lpstr>
      <vt:lpstr>UFR - Drucken</vt:lpstr>
      <vt:lpstr>Spatio-temporal dynamics of topsoil moisture and the influence of tree species on pattern persistence</vt:lpstr>
      <vt:lpstr>Spatio-temporal soil moisture dynamics in forests</vt:lpstr>
      <vt:lpstr>Spatio-temporal soil moisture dynamics in forests</vt:lpstr>
      <vt:lpstr>Spatio-temporal soil moisture dynamics in forests</vt:lpstr>
      <vt:lpstr>Spatio-temporal topsoil moisture dynamics in forests</vt:lpstr>
      <vt:lpstr>Research objective</vt:lpstr>
      <vt:lpstr>Soil moisture network</vt:lpstr>
      <vt:lpstr> </vt:lpstr>
      <vt:lpstr>Spatial variability of topsoil moisture</vt:lpstr>
      <vt:lpstr>Temporal stability of topsoil moisture</vt:lpstr>
      <vt:lpstr>Saisonal wetting and drying cycles</vt:lpstr>
      <vt:lpstr>Conclusion</vt:lpstr>
      <vt:lpstr>Spatio-temporal soil moisture dynamics in forests</vt:lpstr>
      <vt:lpstr>Research gap</vt:lpstr>
      <vt:lpstr>Research objectives</vt:lpstr>
      <vt:lpstr>Soil moisture network</vt:lpstr>
      <vt:lpstr>Soil moisture network</vt:lpstr>
      <vt:lpstr>Soil moisture network</vt:lpstr>
      <vt:lpstr> </vt:lpstr>
      <vt:lpstr>Spatial variability: a function of mean soil moisture</vt:lpstr>
      <vt:lpstr>Spatial variability: a function of mean soil moisture</vt:lpstr>
      <vt:lpstr>Skewness: a function of mean soil moisture</vt:lpstr>
      <vt:lpstr>Skewness: a function of mean soil moisture</vt:lpstr>
      <vt:lpstr>Temporal stability of spatial soil moisture patterns</vt:lpstr>
      <vt:lpstr>Spatial soil moisture patterns in the field</vt:lpstr>
      <vt:lpstr>Spatial soil moisture patterns in the field</vt:lpstr>
      <vt:lpstr>Repeating cycles as „moisture pattern memory“</vt:lpstr>
      <vt:lpstr>Saisonal wetting and drying cycles</vt:lpstr>
      <vt:lpstr>Saisonal wetting and drying cycles</vt:lpstr>
      <vt:lpstr>Conclusion</vt:lpstr>
      <vt:lpstr>Outlook</vt:lpstr>
      <vt:lpstr>PowerPoint-Präsentation</vt:lpstr>
      <vt:lpstr>References</vt:lpstr>
      <vt:lpstr>Mean soil moisture of 2.5 years at four forest plots</vt:lpstr>
    </vt:vector>
  </TitlesOfParts>
  <Company>Albert-Ludwigs-Universität Freiburg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Titelfolie Beispiel Layout: mit Siegel</dc:title>
  <dc:subject/>
  <dc:creator>Max Schmit</dc:creator>
  <dc:description/>
  <cp:lastModifiedBy>lea.de2 lea.de2</cp:lastModifiedBy>
  <cp:revision>1070</cp:revision>
  <dcterms:created xsi:type="dcterms:W3CDTF">2023-06-27T05:55:16Z</dcterms:created>
  <dcterms:modified xsi:type="dcterms:W3CDTF">2026-05-06T12:23:22Z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utor">
    <vt:lpwstr>Martin Liepert</vt:lpwstr>
  </property>
  <property fmtid="{D5CDD505-2E9C-101B-9397-08002B2CF9AE}" pid="3" name="Build">
    <vt:lpwstr>001-005</vt:lpwstr>
  </property>
  <property fmtid="{D5CDD505-2E9C-101B-9397-08002B2CF9AE}" pid="4" name="Erstellt von">
    <vt:lpwstr>office network</vt:lpwstr>
  </property>
  <property fmtid="{D5CDD505-2E9C-101B-9397-08002B2CF9AE}" pid="5" name="Notes">
    <vt:r8>13</vt:r8>
  </property>
  <property fmtid="{D5CDD505-2E9C-101B-9397-08002B2CF9AE}" pid="6" name="PresentationFormat">
    <vt:lpwstr>Widescreen</vt:lpwstr>
  </property>
  <property fmtid="{D5CDD505-2E9C-101B-9397-08002B2CF9AE}" pid="7" name="Slides">
    <vt:r8>14</vt:r8>
  </property>
  <property fmtid="{D5CDD505-2E9C-101B-9397-08002B2CF9AE}" pid="8" name="Stand">
    <vt:lpwstr>22.02.2023</vt:lpwstr>
  </property>
  <property fmtid="{D5CDD505-2E9C-101B-9397-08002B2CF9AE}" pid="9" name="Version">
    <vt:lpwstr>1.0.0</vt:lpwstr>
  </property>
</Properties>
</file>