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330" r:id="rId3"/>
    <p:sldId id="321" r:id="rId4"/>
    <p:sldId id="329" r:id="rId5"/>
    <p:sldId id="327" r:id="rId6"/>
    <p:sldId id="325" r:id="rId7"/>
    <p:sldId id="33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394"/>
    <a:srgbClr val="BCDFA6"/>
    <a:srgbClr val="FFCC00"/>
    <a:srgbClr val="FFCA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1854" y="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64504-B8FD-4E16-AC67-C1E3430555C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F296E93-83A1-459C-B6CC-36E9834F71A0}">
      <dgm:prSet phldrT="[文字]" custT="1"/>
      <dgm:spPr>
        <a:solidFill>
          <a:srgbClr val="2E5394"/>
        </a:solidFill>
      </dgm:spPr>
      <dgm:t>
        <a:bodyPr/>
        <a:lstStyle/>
        <a:p>
          <a:r>
            <a: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Random Forest</a:t>
          </a:r>
          <a:endParaRPr lang="zh-TW" alt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061265-55CE-4048-A1F8-7A1CF36FCA3F}" type="parTrans" cxnId="{32D3B36F-8038-4C2F-A35B-AA1F3A09BD0A}">
      <dgm:prSet/>
      <dgm:spPr/>
      <dgm:t>
        <a:bodyPr/>
        <a:lstStyle/>
        <a:p>
          <a:endParaRPr lang="zh-TW" altLang="en-US"/>
        </a:p>
      </dgm:t>
    </dgm:pt>
    <dgm:pt modelId="{4CF59EA0-D062-48DB-93A5-91D8740F0ACF}" type="sibTrans" cxnId="{32D3B36F-8038-4C2F-A35B-AA1F3A09BD0A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12F4AE6-A94B-4C44-AEB8-AC674DE2E8E9}">
          <dgm:prSet phldrT="[文字]"/>
          <dgm:spPr>
            <a:solidFill>
              <a:schemeClr val="bg1">
                <a:alpha val="9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𝑟𝑎𝑖𝑛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𝑓𝑙𝑜𝑤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lang="zh-TW" altLang="en-US" dirty="0"/>
            </a:p>
          </dgm:t>
        </dgm:pt>
      </mc:Choice>
      <mc:Fallback xmlns="">
        <dgm:pt modelId="{012F4AE6-A94B-4C44-AEB8-AC674DE2E8E9}">
          <dgm:prSet phldrT="[文字]"/>
          <dgm:spPr>
            <a:solidFill>
              <a:schemeClr val="bg1">
                <a:alpha val="90000"/>
              </a:schemeClr>
            </a:solidFill>
          </dgm:spPr>
          <dgm:t>
            <a:bodyPr/>
            <a:lstStyle/>
            <a:p>
              <a:r>
                <a:rPr lang="en-US" altLang="zh-TW" b="0" i="0">
                  <a:latin typeface="Cambria Math" panose="02040503050406030204" pitchFamily="18" charset="0"/>
                </a:rPr>
                <a:t>𝑦</a:t>
              </a:r>
              <a:r>
                <a:rPr lang="zh-TW" altLang="en-US" b="0" i="0">
                  <a:latin typeface="Cambria Math" panose="02040503050406030204" pitchFamily="18" charset="0"/>
                </a:rPr>
                <a:t> ̂</a:t>
              </a:r>
              <a:r>
                <a:rPr lang="en-US" altLang="zh-TW" b="0" i="0">
                  <a:latin typeface="Cambria Math" panose="02040503050406030204" pitchFamily="18" charset="0"/>
                </a:rPr>
                <a:t>=𝑓(𝑟𝑎𝑖𝑛,𝑔𝑤,𝑓𝑙𝑜𝑤)</a:t>
              </a:r>
              <a:endParaRPr lang="zh-TW" altLang="en-US" dirty="0"/>
            </a:p>
          </dgm:t>
        </dgm:pt>
      </mc:Fallback>
    </mc:AlternateContent>
    <dgm:pt modelId="{FC9932E8-748D-4E67-9E4E-E9089793764C}" type="parTrans" cxnId="{B1F50C81-4F07-4999-810E-99EE84101EEA}">
      <dgm:prSet/>
      <dgm:spPr/>
      <dgm:t>
        <a:bodyPr/>
        <a:lstStyle/>
        <a:p>
          <a:endParaRPr lang="zh-TW" altLang="en-US"/>
        </a:p>
      </dgm:t>
    </dgm:pt>
    <dgm:pt modelId="{A18E1322-B8D4-411C-8DD2-541BED271447}" type="sibTrans" cxnId="{B1F50C81-4F07-4999-810E-99EE84101EEA}">
      <dgm:prSet/>
      <dgm:spPr/>
      <dgm:t>
        <a:bodyPr/>
        <a:lstStyle/>
        <a:p>
          <a:endParaRPr lang="zh-TW" altLang="en-US"/>
        </a:p>
      </dgm:t>
    </dgm:pt>
    <dgm:pt modelId="{31EE022B-D2CC-4080-8431-CEC15B10286A}">
      <dgm:prSet phldrT="[文字]" custT="1"/>
      <dgm:spPr>
        <a:solidFill>
          <a:srgbClr val="2E5394"/>
        </a:solidFill>
      </dgm:spPr>
      <dgm:t>
        <a:bodyPr/>
        <a:lstStyle/>
        <a:p>
          <a:r>
            <a:rPr lang="en-US" altLang="zh-TW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SHAP</a:t>
          </a:r>
          <a:endParaRPr lang="zh-TW" altLang="en-US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3B3C1-D466-4B96-97A0-949A3AE335B2}" type="parTrans" cxnId="{8A951B93-F56B-4E2C-AB10-7FB3F05CD8D7}">
      <dgm:prSet/>
      <dgm:spPr/>
      <dgm:t>
        <a:bodyPr/>
        <a:lstStyle/>
        <a:p>
          <a:endParaRPr lang="zh-TW" altLang="en-US"/>
        </a:p>
      </dgm:t>
    </dgm:pt>
    <dgm:pt modelId="{2CAA8184-96AD-4A39-9F0F-D2DE89EC0A83}" type="sibTrans" cxnId="{8A951B93-F56B-4E2C-AB10-7FB3F05CD8D7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680F727-7F5E-4C2C-9FA7-C3047DE76FA4}">
          <dgm:prSet phldrT="[文字]"/>
          <dgm:spPr>
            <a:solidFill>
              <a:schemeClr val="bg1">
                <a:alpha val="9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𝑟𝑎𝑖𝑛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𝑔𝑤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</m:oMath>
                </m:oMathPara>
              </a14:m>
              <a:endParaRPr lang="zh-TW" altLang="en-US" dirty="0"/>
            </a:p>
          </dgm:t>
        </dgm:pt>
      </mc:Choice>
      <mc:Fallback xmlns="">
        <dgm:pt modelId="{5680F727-7F5E-4C2C-9FA7-C3047DE76FA4}">
          <dgm:prSet phldrT="[文字]"/>
          <dgm:spPr>
            <a:solidFill>
              <a:schemeClr val="bg1">
                <a:alpha val="90000"/>
              </a:schemeClr>
            </a:solidFill>
          </dgm:spPr>
          <dgm:t>
            <a:bodyPr/>
            <a:lstStyle/>
            <a:p>
              <a:r>
                <a:rPr lang="en-US" altLang="zh-TW" b="0" i="0">
                  <a:latin typeface="Cambria Math" panose="02040503050406030204" pitchFamily="18" charset="0"/>
                </a:rPr>
                <a:t>𝑦</a:t>
              </a:r>
              <a:r>
                <a:rPr lang="zh-TW" altLang="en-US" b="0" i="0">
                  <a:latin typeface="Cambria Math" panose="02040503050406030204" pitchFamily="18" charset="0"/>
                </a:rPr>
                <a:t> ̂</a:t>
              </a:r>
              <a:r>
                <a:rPr lang="en-US" altLang="zh-TW" b="0" i="0">
                  <a:latin typeface="Cambria Math" panose="02040503050406030204" pitchFamily="18" charset="0"/>
                </a:rPr>
                <a:t>=</a:t>
              </a:r>
              <a:r>
                <a:rPr lang="en-US" altLang="zh-TW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∅_0+∅_𝑟𝑎𝑖𝑛+∅_𝑔𝑤+∅_𝑓𝑙𝑜𝑤</a:t>
              </a:r>
              <a:endParaRPr lang="zh-TW" altLang="en-US" dirty="0"/>
            </a:p>
          </dgm:t>
        </dgm:pt>
      </mc:Fallback>
    </mc:AlternateContent>
    <dgm:pt modelId="{E687EAAE-FCA5-47BD-8E24-0038F42AEEBF}" type="parTrans" cxnId="{B2127995-D18A-4A04-8680-37361315A799}">
      <dgm:prSet/>
      <dgm:spPr/>
      <dgm:t>
        <a:bodyPr/>
        <a:lstStyle/>
        <a:p>
          <a:endParaRPr lang="zh-TW" altLang="en-US"/>
        </a:p>
      </dgm:t>
    </dgm:pt>
    <dgm:pt modelId="{B5BA6001-DCBA-4E5E-9E8C-A761A0EC43A4}" type="sibTrans" cxnId="{B2127995-D18A-4A04-8680-37361315A799}">
      <dgm:prSet/>
      <dgm:spPr/>
      <dgm:t>
        <a:bodyPr/>
        <a:lstStyle/>
        <a:p>
          <a:endParaRPr lang="zh-TW" altLang="en-US"/>
        </a:p>
      </dgm:t>
    </dgm:pt>
    <dgm:pt modelId="{9C8BDE04-A4EE-46CF-AC9B-5ED2D6EA26A5}" type="pres">
      <dgm:prSet presAssocID="{7BA64504-B8FD-4E16-AC67-C1E3430555C3}" presName="Name0" presStyleCnt="0">
        <dgm:presLayoutVars>
          <dgm:dir/>
          <dgm:animLvl val="lvl"/>
          <dgm:resizeHandles val="exact"/>
        </dgm:presLayoutVars>
      </dgm:prSet>
      <dgm:spPr/>
    </dgm:pt>
    <dgm:pt modelId="{4B7311EC-462E-4F1F-A717-1204D26AFC63}" type="pres">
      <dgm:prSet presAssocID="{31EE022B-D2CC-4080-8431-CEC15B10286A}" presName="boxAndChildren" presStyleCnt="0"/>
      <dgm:spPr/>
    </dgm:pt>
    <dgm:pt modelId="{053F0AD4-7885-4412-89DB-A9934EFD77F4}" type="pres">
      <dgm:prSet presAssocID="{31EE022B-D2CC-4080-8431-CEC15B10286A}" presName="parentTextBox" presStyleLbl="node1" presStyleIdx="0" presStyleCnt="2"/>
      <dgm:spPr/>
    </dgm:pt>
    <dgm:pt modelId="{342AB480-9930-4046-8A35-F1CBCF1848C6}" type="pres">
      <dgm:prSet presAssocID="{31EE022B-D2CC-4080-8431-CEC15B10286A}" presName="entireBox" presStyleLbl="node1" presStyleIdx="0" presStyleCnt="2"/>
      <dgm:spPr/>
    </dgm:pt>
    <dgm:pt modelId="{C4AECB18-9CC4-465D-A1D3-0ADC5C2A0797}" type="pres">
      <dgm:prSet presAssocID="{31EE022B-D2CC-4080-8431-CEC15B10286A}" presName="descendantBox" presStyleCnt="0"/>
      <dgm:spPr/>
    </dgm:pt>
    <dgm:pt modelId="{D010F74D-8D86-4929-8341-AF9E98867F5A}" type="pres">
      <dgm:prSet presAssocID="{5680F727-7F5E-4C2C-9FA7-C3047DE76FA4}" presName="childTextBox" presStyleLbl="fgAccFollowNode1" presStyleIdx="0" presStyleCnt="2" custLinFactNeighborY="4876">
        <dgm:presLayoutVars>
          <dgm:bulletEnabled val="1"/>
        </dgm:presLayoutVars>
      </dgm:prSet>
      <dgm:spPr/>
    </dgm:pt>
    <dgm:pt modelId="{895ADCAB-6CFB-4D97-AF53-614A517FCB5F}" type="pres">
      <dgm:prSet presAssocID="{4CF59EA0-D062-48DB-93A5-91D8740F0ACF}" presName="sp" presStyleCnt="0"/>
      <dgm:spPr/>
    </dgm:pt>
    <dgm:pt modelId="{88D05309-1EA8-4DAC-9FA9-24261B5D812D}" type="pres">
      <dgm:prSet presAssocID="{BF296E93-83A1-459C-B6CC-36E9834F71A0}" presName="arrowAndChildren" presStyleCnt="0"/>
      <dgm:spPr/>
    </dgm:pt>
    <dgm:pt modelId="{3DC410AA-A576-4B28-9779-7912A0C1D49D}" type="pres">
      <dgm:prSet presAssocID="{BF296E93-83A1-459C-B6CC-36E9834F71A0}" presName="parentTextArrow" presStyleLbl="node1" presStyleIdx="0" presStyleCnt="2"/>
      <dgm:spPr/>
    </dgm:pt>
    <dgm:pt modelId="{B8DC280A-96A5-4EA4-BC6E-1F809738015F}" type="pres">
      <dgm:prSet presAssocID="{BF296E93-83A1-459C-B6CC-36E9834F71A0}" presName="arrow" presStyleLbl="node1" presStyleIdx="1" presStyleCnt="2"/>
      <dgm:spPr/>
    </dgm:pt>
    <dgm:pt modelId="{17952779-7F06-49AE-ADEA-9C66BCE116B9}" type="pres">
      <dgm:prSet presAssocID="{BF296E93-83A1-459C-B6CC-36E9834F71A0}" presName="descendantArrow" presStyleCnt="0"/>
      <dgm:spPr/>
    </dgm:pt>
    <dgm:pt modelId="{82212534-46FE-4D59-94AA-B51F0F5B25F2}" type="pres">
      <dgm:prSet presAssocID="{012F4AE6-A94B-4C44-AEB8-AC674DE2E8E9}" presName="childTextArrow" presStyleLbl="fgAccFollowNode1" presStyleIdx="1" presStyleCnt="2" custLinFactNeighborY="-1011">
        <dgm:presLayoutVars>
          <dgm:bulletEnabled val="1"/>
        </dgm:presLayoutVars>
      </dgm:prSet>
      <dgm:spPr/>
    </dgm:pt>
  </dgm:ptLst>
  <dgm:cxnLst>
    <dgm:cxn modelId="{797EF310-F5C0-4DA4-AA3E-D054188D4D12}" type="presOf" srcId="{BF296E93-83A1-459C-B6CC-36E9834F71A0}" destId="{B8DC280A-96A5-4EA4-BC6E-1F809738015F}" srcOrd="1" destOrd="0" presId="urn:microsoft.com/office/officeart/2005/8/layout/process4"/>
    <dgm:cxn modelId="{9A2A0C3A-DEDF-4D94-9B7F-3F60F078C334}" type="presOf" srcId="{5680F727-7F5E-4C2C-9FA7-C3047DE76FA4}" destId="{D010F74D-8D86-4929-8341-AF9E98867F5A}" srcOrd="0" destOrd="0" presId="urn:microsoft.com/office/officeart/2005/8/layout/process4"/>
    <dgm:cxn modelId="{6E61EE6B-F20B-4B15-8294-EA113CA37C04}" type="presOf" srcId="{BF296E93-83A1-459C-B6CC-36E9834F71A0}" destId="{3DC410AA-A576-4B28-9779-7912A0C1D49D}" srcOrd="0" destOrd="0" presId="urn:microsoft.com/office/officeart/2005/8/layout/process4"/>
    <dgm:cxn modelId="{32D3B36F-8038-4C2F-A35B-AA1F3A09BD0A}" srcId="{7BA64504-B8FD-4E16-AC67-C1E3430555C3}" destId="{BF296E93-83A1-459C-B6CC-36E9834F71A0}" srcOrd="0" destOrd="0" parTransId="{F7061265-55CE-4048-A1F8-7A1CF36FCA3F}" sibTransId="{4CF59EA0-D062-48DB-93A5-91D8740F0ACF}"/>
    <dgm:cxn modelId="{B1F50C81-4F07-4999-810E-99EE84101EEA}" srcId="{BF296E93-83A1-459C-B6CC-36E9834F71A0}" destId="{012F4AE6-A94B-4C44-AEB8-AC674DE2E8E9}" srcOrd="0" destOrd="0" parTransId="{FC9932E8-748D-4E67-9E4E-E9089793764C}" sibTransId="{A18E1322-B8D4-411C-8DD2-541BED271447}"/>
    <dgm:cxn modelId="{4C601381-1B15-4871-B5D9-028D8B993B99}" type="presOf" srcId="{31EE022B-D2CC-4080-8431-CEC15B10286A}" destId="{342AB480-9930-4046-8A35-F1CBCF1848C6}" srcOrd="1" destOrd="0" presId="urn:microsoft.com/office/officeart/2005/8/layout/process4"/>
    <dgm:cxn modelId="{8A951B93-F56B-4E2C-AB10-7FB3F05CD8D7}" srcId="{7BA64504-B8FD-4E16-AC67-C1E3430555C3}" destId="{31EE022B-D2CC-4080-8431-CEC15B10286A}" srcOrd="1" destOrd="0" parTransId="{4623B3C1-D466-4B96-97A0-949A3AE335B2}" sibTransId="{2CAA8184-96AD-4A39-9F0F-D2DE89EC0A83}"/>
    <dgm:cxn modelId="{B2127995-D18A-4A04-8680-37361315A799}" srcId="{31EE022B-D2CC-4080-8431-CEC15B10286A}" destId="{5680F727-7F5E-4C2C-9FA7-C3047DE76FA4}" srcOrd="0" destOrd="0" parTransId="{E687EAAE-FCA5-47BD-8E24-0038F42AEEBF}" sibTransId="{B5BA6001-DCBA-4E5E-9E8C-A761A0EC43A4}"/>
    <dgm:cxn modelId="{CEA197C4-7803-4F4B-8F4C-EB6CE492F923}" type="presOf" srcId="{31EE022B-D2CC-4080-8431-CEC15B10286A}" destId="{053F0AD4-7885-4412-89DB-A9934EFD77F4}" srcOrd="0" destOrd="0" presId="urn:microsoft.com/office/officeart/2005/8/layout/process4"/>
    <dgm:cxn modelId="{E23B66C9-6D7C-4497-A93E-6CF4F2C4FF1A}" type="presOf" srcId="{7BA64504-B8FD-4E16-AC67-C1E3430555C3}" destId="{9C8BDE04-A4EE-46CF-AC9B-5ED2D6EA26A5}" srcOrd="0" destOrd="0" presId="urn:microsoft.com/office/officeart/2005/8/layout/process4"/>
    <dgm:cxn modelId="{5C5AE7F2-76EC-4C4E-A003-F2A4236C7FDF}" type="presOf" srcId="{012F4AE6-A94B-4C44-AEB8-AC674DE2E8E9}" destId="{82212534-46FE-4D59-94AA-B51F0F5B25F2}" srcOrd="0" destOrd="0" presId="urn:microsoft.com/office/officeart/2005/8/layout/process4"/>
    <dgm:cxn modelId="{53C87D03-5984-439B-A3AD-30F9D0B190A5}" type="presParOf" srcId="{9C8BDE04-A4EE-46CF-AC9B-5ED2D6EA26A5}" destId="{4B7311EC-462E-4F1F-A717-1204D26AFC63}" srcOrd="0" destOrd="0" presId="urn:microsoft.com/office/officeart/2005/8/layout/process4"/>
    <dgm:cxn modelId="{B56B2A5B-5A60-42B2-B72F-02A452B87501}" type="presParOf" srcId="{4B7311EC-462E-4F1F-A717-1204D26AFC63}" destId="{053F0AD4-7885-4412-89DB-A9934EFD77F4}" srcOrd="0" destOrd="0" presId="urn:microsoft.com/office/officeart/2005/8/layout/process4"/>
    <dgm:cxn modelId="{DBB77229-5E4A-405A-A426-8ADDFBE2B6B7}" type="presParOf" srcId="{4B7311EC-462E-4F1F-A717-1204D26AFC63}" destId="{342AB480-9930-4046-8A35-F1CBCF1848C6}" srcOrd="1" destOrd="0" presId="urn:microsoft.com/office/officeart/2005/8/layout/process4"/>
    <dgm:cxn modelId="{75A20224-4363-4892-853D-26543A06A8A0}" type="presParOf" srcId="{4B7311EC-462E-4F1F-A717-1204D26AFC63}" destId="{C4AECB18-9CC4-465D-A1D3-0ADC5C2A0797}" srcOrd="2" destOrd="0" presId="urn:microsoft.com/office/officeart/2005/8/layout/process4"/>
    <dgm:cxn modelId="{3045B58F-36F4-459D-91D7-8FDAD931B608}" type="presParOf" srcId="{C4AECB18-9CC4-465D-A1D3-0ADC5C2A0797}" destId="{D010F74D-8D86-4929-8341-AF9E98867F5A}" srcOrd="0" destOrd="0" presId="urn:microsoft.com/office/officeart/2005/8/layout/process4"/>
    <dgm:cxn modelId="{6DE960C9-7ED0-47EE-B12D-F8CCB2DB95E5}" type="presParOf" srcId="{9C8BDE04-A4EE-46CF-AC9B-5ED2D6EA26A5}" destId="{895ADCAB-6CFB-4D97-AF53-614A517FCB5F}" srcOrd="1" destOrd="0" presId="urn:microsoft.com/office/officeart/2005/8/layout/process4"/>
    <dgm:cxn modelId="{98A5007E-E436-47DB-BFE2-B81DCA1FB269}" type="presParOf" srcId="{9C8BDE04-A4EE-46CF-AC9B-5ED2D6EA26A5}" destId="{88D05309-1EA8-4DAC-9FA9-24261B5D812D}" srcOrd="2" destOrd="0" presId="urn:microsoft.com/office/officeart/2005/8/layout/process4"/>
    <dgm:cxn modelId="{89742F1A-BCCE-4A7A-A5E9-3DA731B7987C}" type="presParOf" srcId="{88D05309-1EA8-4DAC-9FA9-24261B5D812D}" destId="{3DC410AA-A576-4B28-9779-7912A0C1D49D}" srcOrd="0" destOrd="0" presId="urn:microsoft.com/office/officeart/2005/8/layout/process4"/>
    <dgm:cxn modelId="{A1C4D21C-FE88-4C61-8760-C96B6AF4153A}" type="presParOf" srcId="{88D05309-1EA8-4DAC-9FA9-24261B5D812D}" destId="{B8DC280A-96A5-4EA4-BC6E-1F809738015F}" srcOrd="1" destOrd="0" presId="urn:microsoft.com/office/officeart/2005/8/layout/process4"/>
    <dgm:cxn modelId="{C6E935AE-F454-46A4-AF9D-AE49EFB6006A}" type="presParOf" srcId="{88D05309-1EA8-4DAC-9FA9-24261B5D812D}" destId="{17952779-7F06-49AE-ADEA-9C66BCE116B9}" srcOrd="2" destOrd="0" presId="urn:microsoft.com/office/officeart/2005/8/layout/process4"/>
    <dgm:cxn modelId="{C2A74812-EDAD-41D6-A640-79DEC0C3D433}" type="presParOf" srcId="{17952779-7F06-49AE-ADEA-9C66BCE116B9}" destId="{82212534-46FE-4D59-94AA-B51F0F5B25F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64504-B8FD-4E16-AC67-C1E3430555C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F296E93-83A1-459C-B6CC-36E9834F71A0}">
      <dgm:prSet phldrT="[文字]" custT="1"/>
      <dgm:spPr>
        <a:solidFill>
          <a:srgbClr val="2E5394"/>
        </a:solidFill>
      </dgm:spPr>
      <dgm:t>
        <a:bodyPr/>
        <a:lstStyle/>
        <a:p>
          <a:r>
            <a: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Random Forest</a:t>
          </a:r>
          <a:endParaRPr lang="zh-TW" alt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061265-55CE-4048-A1F8-7A1CF36FCA3F}" type="parTrans" cxnId="{32D3B36F-8038-4C2F-A35B-AA1F3A09BD0A}">
      <dgm:prSet/>
      <dgm:spPr/>
      <dgm:t>
        <a:bodyPr/>
        <a:lstStyle/>
        <a:p>
          <a:endParaRPr lang="zh-TW" altLang="en-US"/>
        </a:p>
      </dgm:t>
    </dgm:pt>
    <dgm:pt modelId="{4CF59EA0-D062-48DB-93A5-91D8740F0ACF}" type="sibTrans" cxnId="{32D3B36F-8038-4C2F-A35B-AA1F3A09BD0A}">
      <dgm:prSet/>
      <dgm:spPr/>
      <dgm:t>
        <a:bodyPr/>
        <a:lstStyle/>
        <a:p>
          <a:endParaRPr lang="zh-TW" altLang="en-US"/>
        </a:p>
      </dgm:t>
    </dgm:pt>
    <dgm:pt modelId="{012F4AE6-A94B-4C44-AEB8-AC674DE2E8E9}">
      <dgm:prSet phldrT="[文字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FC9932E8-748D-4E67-9E4E-E9089793764C}" type="parTrans" cxnId="{B1F50C81-4F07-4999-810E-99EE84101EEA}">
      <dgm:prSet/>
      <dgm:spPr/>
      <dgm:t>
        <a:bodyPr/>
        <a:lstStyle/>
        <a:p>
          <a:endParaRPr lang="zh-TW" altLang="en-US"/>
        </a:p>
      </dgm:t>
    </dgm:pt>
    <dgm:pt modelId="{A18E1322-B8D4-411C-8DD2-541BED271447}" type="sibTrans" cxnId="{B1F50C81-4F07-4999-810E-99EE84101EEA}">
      <dgm:prSet/>
      <dgm:spPr/>
      <dgm:t>
        <a:bodyPr/>
        <a:lstStyle/>
        <a:p>
          <a:endParaRPr lang="zh-TW" altLang="en-US"/>
        </a:p>
      </dgm:t>
    </dgm:pt>
    <dgm:pt modelId="{31EE022B-D2CC-4080-8431-CEC15B10286A}">
      <dgm:prSet phldrT="[文字]" custT="1"/>
      <dgm:spPr>
        <a:solidFill>
          <a:srgbClr val="2E5394"/>
        </a:solidFill>
      </dgm:spPr>
      <dgm:t>
        <a:bodyPr/>
        <a:lstStyle/>
        <a:p>
          <a:r>
            <a:rPr lang="en-US" altLang="zh-TW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SHAP</a:t>
          </a:r>
          <a:endParaRPr lang="zh-TW" altLang="en-US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3B3C1-D466-4B96-97A0-949A3AE335B2}" type="parTrans" cxnId="{8A951B93-F56B-4E2C-AB10-7FB3F05CD8D7}">
      <dgm:prSet/>
      <dgm:spPr/>
      <dgm:t>
        <a:bodyPr/>
        <a:lstStyle/>
        <a:p>
          <a:endParaRPr lang="zh-TW" altLang="en-US"/>
        </a:p>
      </dgm:t>
    </dgm:pt>
    <dgm:pt modelId="{2CAA8184-96AD-4A39-9F0F-D2DE89EC0A83}" type="sibTrans" cxnId="{8A951B93-F56B-4E2C-AB10-7FB3F05CD8D7}">
      <dgm:prSet/>
      <dgm:spPr/>
      <dgm:t>
        <a:bodyPr/>
        <a:lstStyle/>
        <a:p>
          <a:endParaRPr lang="zh-TW" altLang="en-US"/>
        </a:p>
      </dgm:t>
    </dgm:pt>
    <dgm:pt modelId="{5680F727-7F5E-4C2C-9FA7-C3047DE76FA4}">
      <dgm:prSet phldrT="[文字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E687EAAE-FCA5-47BD-8E24-0038F42AEEBF}" type="parTrans" cxnId="{B2127995-D18A-4A04-8680-37361315A799}">
      <dgm:prSet/>
      <dgm:spPr/>
      <dgm:t>
        <a:bodyPr/>
        <a:lstStyle/>
        <a:p>
          <a:endParaRPr lang="zh-TW" altLang="en-US"/>
        </a:p>
      </dgm:t>
    </dgm:pt>
    <dgm:pt modelId="{B5BA6001-DCBA-4E5E-9E8C-A761A0EC43A4}" type="sibTrans" cxnId="{B2127995-D18A-4A04-8680-37361315A799}">
      <dgm:prSet/>
      <dgm:spPr/>
      <dgm:t>
        <a:bodyPr/>
        <a:lstStyle/>
        <a:p>
          <a:endParaRPr lang="zh-TW" altLang="en-US"/>
        </a:p>
      </dgm:t>
    </dgm:pt>
    <dgm:pt modelId="{9C8BDE04-A4EE-46CF-AC9B-5ED2D6EA26A5}" type="pres">
      <dgm:prSet presAssocID="{7BA64504-B8FD-4E16-AC67-C1E3430555C3}" presName="Name0" presStyleCnt="0">
        <dgm:presLayoutVars>
          <dgm:dir/>
          <dgm:animLvl val="lvl"/>
          <dgm:resizeHandles val="exact"/>
        </dgm:presLayoutVars>
      </dgm:prSet>
      <dgm:spPr/>
    </dgm:pt>
    <dgm:pt modelId="{4B7311EC-462E-4F1F-A717-1204D26AFC63}" type="pres">
      <dgm:prSet presAssocID="{31EE022B-D2CC-4080-8431-CEC15B10286A}" presName="boxAndChildren" presStyleCnt="0"/>
      <dgm:spPr/>
    </dgm:pt>
    <dgm:pt modelId="{053F0AD4-7885-4412-89DB-A9934EFD77F4}" type="pres">
      <dgm:prSet presAssocID="{31EE022B-D2CC-4080-8431-CEC15B10286A}" presName="parentTextBox" presStyleLbl="node1" presStyleIdx="0" presStyleCnt="2"/>
      <dgm:spPr/>
    </dgm:pt>
    <dgm:pt modelId="{342AB480-9930-4046-8A35-F1CBCF1848C6}" type="pres">
      <dgm:prSet presAssocID="{31EE022B-D2CC-4080-8431-CEC15B10286A}" presName="entireBox" presStyleLbl="node1" presStyleIdx="0" presStyleCnt="2"/>
      <dgm:spPr/>
    </dgm:pt>
    <dgm:pt modelId="{C4AECB18-9CC4-465D-A1D3-0ADC5C2A0797}" type="pres">
      <dgm:prSet presAssocID="{31EE022B-D2CC-4080-8431-CEC15B10286A}" presName="descendantBox" presStyleCnt="0"/>
      <dgm:spPr/>
    </dgm:pt>
    <dgm:pt modelId="{D010F74D-8D86-4929-8341-AF9E98867F5A}" type="pres">
      <dgm:prSet presAssocID="{5680F727-7F5E-4C2C-9FA7-C3047DE76FA4}" presName="childTextBox" presStyleLbl="fgAccFollowNode1" presStyleIdx="0" presStyleCnt="2" custLinFactNeighborY="4876">
        <dgm:presLayoutVars>
          <dgm:bulletEnabled val="1"/>
        </dgm:presLayoutVars>
      </dgm:prSet>
      <dgm:spPr/>
    </dgm:pt>
    <dgm:pt modelId="{895ADCAB-6CFB-4D97-AF53-614A517FCB5F}" type="pres">
      <dgm:prSet presAssocID="{4CF59EA0-D062-48DB-93A5-91D8740F0ACF}" presName="sp" presStyleCnt="0"/>
      <dgm:spPr/>
    </dgm:pt>
    <dgm:pt modelId="{88D05309-1EA8-4DAC-9FA9-24261B5D812D}" type="pres">
      <dgm:prSet presAssocID="{BF296E93-83A1-459C-B6CC-36E9834F71A0}" presName="arrowAndChildren" presStyleCnt="0"/>
      <dgm:spPr/>
    </dgm:pt>
    <dgm:pt modelId="{3DC410AA-A576-4B28-9779-7912A0C1D49D}" type="pres">
      <dgm:prSet presAssocID="{BF296E93-83A1-459C-B6CC-36E9834F71A0}" presName="parentTextArrow" presStyleLbl="node1" presStyleIdx="0" presStyleCnt="2"/>
      <dgm:spPr/>
    </dgm:pt>
    <dgm:pt modelId="{B8DC280A-96A5-4EA4-BC6E-1F809738015F}" type="pres">
      <dgm:prSet presAssocID="{BF296E93-83A1-459C-B6CC-36E9834F71A0}" presName="arrow" presStyleLbl="node1" presStyleIdx="1" presStyleCnt="2"/>
      <dgm:spPr/>
    </dgm:pt>
    <dgm:pt modelId="{17952779-7F06-49AE-ADEA-9C66BCE116B9}" type="pres">
      <dgm:prSet presAssocID="{BF296E93-83A1-459C-B6CC-36E9834F71A0}" presName="descendantArrow" presStyleCnt="0"/>
      <dgm:spPr/>
    </dgm:pt>
    <dgm:pt modelId="{82212534-46FE-4D59-94AA-B51F0F5B25F2}" type="pres">
      <dgm:prSet presAssocID="{012F4AE6-A94B-4C44-AEB8-AC674DE2E8E9}" presName="childTextArrow" presStyleLbl="fgAccFollowNode1" presStyleIdx="1" presStyleCnt="2" custLinFactNeighborY="-1011">
        <dgm:presLayoutVars>
          <dgm:bulletEnabled val="1"/>
        </dgm:presLayoutVars>
      </dgm:prSet>
      <dgm:spPr/>
    </dgm:pt>
  </dgm:ptLst>
  <dgm:cxnLst>
    <dgm:cxn modelId="{797EF310-F5C0-4DA4-AA3E-D054188D4D12}" type="presOf" srcId="{BF296E93-83A1-459C-B6CC-36E9834F71A0}" destId="{B8DC280A-96A5-4EA4-BC6E-1F809738015F}" srcOrd="1" destOrd="0" presId="urn:microsoft.com/office/officeart/2005/8/layout/process4"/>
    <dgm:cxn modelId="{9A2A0C3A-DEDF-4D94-9B7F-3F60F078C334}" type="presOf" srcId="{5680F727-7F5E-4C2C-9FA7-C3047DE76FA4}" destId="{D010F74D-8D86-4929-8341-AF9E98867F5A}" srcOrd="0" destOrd="0" presId="urn:microsoft.com/office/officeart/2005/8/layout/process4"/>
    <dgm:cxn modelId="{6E61EE6B-F20B-4B15-8294-EA113CA37C04}" type="presOf" srcId="{BF296E93-83A1-459C-B6CC-36E9834F71A0}" destId="{3DC410AA-A576-4B28-9779-7912A0C1D49D}" srcOrd="0" destOrd="0" presId="urn:microsoft.com/office/officeart/2005/8/layout/process4"/>
    <dgm:cxn modelId="{32D3B36F-8038-4C2F-A35B-AA1F3A09BD0A}" srcId="{7BA64504-B8FD-4E16-AC67-C1E3430555C3}" destId="{BF296E93-83A1-459C-B6CC-36E9834F71A0}" srcOrd="0" destOrd="0" parTransId="{F7061265-55CE-4048-A1F8-7A1CF36FCA3F}" sibTransId="{4CF59EA0-D062-48DB-93A5-91D8740F0ACF}"/>
    <dgm:cxn modelId="{B1F50C81-4F07-4999-810E-99EE84101EEA}" srcId="{BF296E93-83A1-459C-B6CC-36E9834F71A0}" destId="{012F4AE6-A94B-4C44-AEB8-AC674DE2E8E9}" srcOrd="0" destOrd="0" parTransId="{FC9932E8-748D-4E67-9E4E-E9089793764C}" sibTransId="{A18E1322-B8D4-411C-8DD2-541BED271447}"/>
    <dgm:cxn modelId="{4C601381-1B15-4871-B5D9-028D8B993B99}" type="presOf" srcId="{31EE022B-D2CC-4080-8431-CEC15B10286A}" destId="{342AB480-9930-4046-8A35-F1CBCF1848C6}" srcOrd="1" destOrd="0" presId="urn:microsoft.com/office/officeart/2005/8/layout/process4"/>
    <dgm:cxn modelId="{8A951B93-F56B-4E2C-AB10-7FB3F05CD8D7}" srcId="{7BA64504-B8FD-4E16-AC67-C1E3430555C3}" destId="{31EE022B-D2CC-4080-8431-CEC15B10286A}" srcOrd="1" destOrd="0" parTransId="{4623B3C1-D466-4B96-97A0-949A3AE335B2}" sibTransId="{2CAA8184-96AD-4A39-9F0F-D2DE89EC0A83}"/>
    <dgm:cxn modelId="{B2127995-D18A-4A04-8680-37361315A799}" srcId="{31EE022B-D2CC-4080-8431-CEC15B10286A}" destId="{5680F727-7F5E-4C2C-9FA7-C3047DE76FA4}" srcOrd="0" destOrd="0" parTransId="{E687EAAE-FCA5-47BD-8E24-0038F42AEEBF}" sibTransId="{B5BA6001-DCBA-4E5E-9E8C-A761A0EC43A4}"/>
    <dgm:cxn modelId="{CEA197C4-7803-4F4B-8F4C-EB6CE492F923}" type="presOf" srcId="{31EE022B-D2CC-4080-8431-CEC15B10286A}" destId="{053F0AD4-7885-4412-89DB-A9934EFD77F4}" srcOrd="0" destOrd="0" presId="urn:microsoft.com/office/officeart/2005/8/layout/process4"/>
    <dgm:cxn modelId="{E23B66C9-6D7C-4497-A93E-6CF4F2C4FF1A}" type="presOf" srcId="{7BA64504-B8FD-4E16-AC67-C1E3430555C3}" destId="{9C8BDE04-A4EE-46CF-AC9B-5ED2D6EA26A5}" srcOrd="0" destOrd="0" presId="urn:microsoft.com/office/officeart/2005/8/layout/process4"/>
    <dgm:cxn modelId="{5C5AE7F2-76EC-4C4E-A003-F2A4236C7FDF}" type="presOf" srcId="{012F4AE6-A94B-4C44-AEB8-AC674DE2E8E9}" destId="{82212534-46FE-4D59-94AA-B51F0F5B25F2}" srcOrd="0" destOrd="0" presId="urn:microsoft.com/office/officeart/2005/8/layout/process4"/>
    <dgm:cxn modelId="{53C87D03-5984-439B-A3AD-30F9D0B190A5}" type="presParOf" srcId="{9C8BDE04-A4EE-46CF-AC9B-5ED2D6EA26A5}" destId="{4B7311EC-462E-4F1F-A717-1204D26AFC63}" srcOrd="0" destOrd="0" presId="urn:microsoft.com/office/officeart/2005/8/layout/process4"/>
    <dgm:cxn modelId="{B56B2A5B-5A60-42B2-B72F-02A452B87501}" type="presParOf" srcId="{4B7311EC-462E-4F1F-A717-1204D26AFC63}" destId="{053F0AD4-7885-4412-89DB-A9934EFD77F4}" srcOrd="0" destOrd="0" presId="urn:microsoft.com/office/officeart/2005/8/layout/process4"/>
    <dgm:cxn modelId="{DBB77229-5E4A-405A-A426-8ADDFBE2B6B7}" type="presParOf" srcId="{4B7311EC-462E-4F1F-A717-1204D26AFC63}" destId="{342AB480-9930-4046-8A35-F1CBCF1848C6}" srcOrd="1" destOrd="0" presId="urn:microsoft.com/office/officeart/2005/8/layout/process4"/>
    <dgm:cxn modelId="{75A20224-4363-4892-853D-26543A06A8A0}" type="presParOf" srcId="{4B7311EC-462E-4F1F-A717-1204D26AFC63}" destId="{C4AECB18-9CC4-465D-A1D3-0ADC5C2A0797}" srcOrd="2" destOrd="0" presId="urn:microsoft.com/office/officeart/2005/8/layout/process4"/>
    <dgm:cxn modelId="{3045B58F-36F4-459D-91D7-8FDAD931B608}" type="presParOf" srcId="{C4AECB18-9CC4-465D-A1D3-0ADC5C2A0797}" destId="{D010F74D-8D86-4929-8341-AF9E98867F5A}" srcOrd="0" destOrd="0" presId="urn:microsoft.com/office/officeart/2005/8/layout/process4"/>
    <dgm:cxn modelId="{6DE960C9-7ED0-47EE-B12D-F8CCB2DB95E5}" type="presParOf" srcId="{9C8BDE04-A4EE-46CF-AC9B-5ED2D6EA26A5}" destId="{895ADCAB-6CFB-4D97-AF53-614A517FCB5F}" srcOrd="1" destOrd="0" presId="urn:microsoft.com/office/officeart/2005/8/layout/process4"/>
    <dgm:cxn modelId="{98A5007E-E436-47DB-BFE2-B81DCA1FB269}" type="presParOf" srcId="{9C8BDE04-A4EE-46CF-AC9B-5ED2D6EA26A5}" destId="{88D05309-1EA8-4DAC-9FA9-24261B5D812D}" srcOrd="2" destOrd="0" presId="urn:microsoft.com/office/officeart/2005/8/layout/process4"/>
    <dgm:cxn modelId="{89742F1A-BCCE-4A7A-A5E9-3DA731B7987C}" type="presParOf" srcId="{88D05309-1EA8-4DAC-9FA9-24261B5D812D}" destId="{3DC410AA-A576-4B28-9779-7912A0C1D49D}" srcOrd="0" destOrd="0" presId="urn:microsoft.com/office/officeart/2005/8/layout/process4"/>
    <dgm:cxn modelId="{A1C4D21C-FE88-4C61-8760-C96B6AF4153A}" type="presParOf" srcId="{88D05309-1EA8-4DAC-9FA9-24261B5D812D}" destId="{B8DC280A-96A5-4EA4-BC6E-1F809738015F}" srcOrd="1" destOrd="0" presId="urn:microsoft.com/office/officeart/2005/8/layout/process4"/>
    <dgm:cxn modelId="{C6E935AE-F454-46A4-AF9D-AE49EFB6006A}" type="presParOf" srcId="{88D05309-1EA8-4DAC-9FA9-24261B5D812D}" destId="{17952779-7F06-49AE-ADEA-9C66BCE116B9}" srcOrd="2" destOrd="0" presId="urn:microsoft.com/office/officeart/2005/8/layout/process4"/>
    <dgm:cxn modelId="{C2A74812-EDAD-41D6-A640-79DEC0C3D433}" type="presParOf" srcId="{17952779-7F06-49AE-ADEA-9C66BCE116B9}" destId="{82212534-46FE-4D59-94AA-B51F0F5B25F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AB480-9930-4046-8A35-F1CBCF1848C6}">
      <dsp:nvSpPr>
        <dsp:cNvPr id="0" name=""/>
        <dsp:cNvSpPr/>
      </dsp:nvSpPr>
      <dsp:spPr>
        <a:xfrm>
          <a:off x="0" y="1540824"/>
          <a:ext cx="5916863" cy="1010947"/>
        </a:xfrm>
        <a:prstGeom prst="rect">
          <a:avLst/>
        </a:prstGeom>
        <a:solidFill>
          <a:srgbClr val="2E53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SHAP</a:t>
          </a:r>
          <a:endParaRPr lang="zh-TW" altLang="en-US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40824"/>
        <a:ext cx="5916863" cy="545911"/>
      </dsp:txXfrm>
    </dsp:sp>
    <dsp:sp modelId="{D010F74D-8D86-4929-8341-AF9E98867F5A}">
      <dsp:nvSpPr>
        <dsp:cNvPr id="0" name=""/>
        <dsp:cNvSpPr/>
      </dsp:nvSpPr>
      <dsp:spPr>
        <a:xfrm>
          <a:off x="0" y="2087887"/>
          <a:ext cx="5916863" cy="46503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̂"/>
                    <m:ctrlPr>
                      <a:rPr lang="zh-TW" altLang="en-US" sz="200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en-US" altLang="zh-TW" sz="2000" b="0" i="1" kern="1200" smtClean="0">
                        <a:latin typeface="Cambria Math" panose="02040503050406030204" pitchFamily="18" charset="0"/>
                      </a:rPr>
                      <m:t>𝑦</m:t>
                    </m:r>
                  </m:e>
                </m:acc>
                <m:r>
                  <a:rPr lang="en-US" altLang="zh-TW" sz="20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US" altLang="zh-TW" sz="2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bPr>
                  <m:e>
                    <m:r>
                      <a:rPr lang="en-US" altLang="zh-TW" sz="2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e>
                  <m:sub>
                    <m:r>
                      <a:rPr lang="en-US" altLang="zh-TW" sz="2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en-US" altLang="zh-TW" sz="2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en-US" altLang="zh-TW" sz="2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bPr>
                  <m:e>
                    <m:r>
                      <a:rPr lang="en-US" altLang="zh-TW" sz="2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e>
                  <m:sub>
                    <m:r>
                      <a:rPr lang="en-US" altLang="zh-TW" sz="2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𝑟𝑎𝑖𝑛</m:t>
                    </m:r>
                  </m:sub>
                </m:sSub>
                <m:r>
                  <a:rPr lang="en-US" altLang="zh-TW" sz="2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en-US" altLang="zh-TW" sz="2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bPr>
                  <m:e>
                    <m:r>
                      <a:rPr lang="en-US" altLang="zh-TW" sz="2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e>
                  <m:sub>
                    <m:r>
                      <a:rPr lang="en-US" altLang="zh-TW" sz="2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𝑔𝑤</m:t>
                    </m:r>
                  </m:sub>
                </m:sSub>
                <m:r>
                  <a:rPr lang="en-US" altLang="zh-TW" sz="2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en-US" altLang="zh-TW" sz="2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bPr>
                  <m:e>
                    <m:r>
                      <a:rPr lang="en-US" altLang="zh-TW" sz="2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e>
                  <m:sub>
                    <m:r>
                      <a:rPr lang="en-US" altLang="zh-TW" sz="2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𝑓𝑙𝑜𝑤</m:t>
                    </m:r>
                  </m:sub>
                </m:sSub>
              </m:oMath>
            </m:oMathPara>
          </a14:m>
          <a:endParaRPr lang="zh-TW" altLang="en-US" sz="2000" kern="1200" dirty="0"/>
        </a:p>
      </dsp:txBody>
      <dsp:txXfrm>
        <a:off x="0" y="2087887"/>
        <a:ext cx="5916863" cy="465035"/>
      </dsp:txXfrm>
    </dsp:sp>
    <dsp:sp modelId="{B8DC280A-96A5-4EA4-BC6E-1F809738015F}">
      <dsp:nvSpPr>
        <dsp:cNvPr id="0" name=""/>
        <dsp:cNvSpPr/>
      </dsp:nvSpPr>
      <dsp:spPr>
        <a:xfrm rot="10800000">
          <a:off x="0" y="1151"/>
          <a:ext cx="5916863" cy="1554837"/>
        </a:xfrm>
        <a:prstGeom prst="upArrowCallout">
          <a:avLst/>
        </a:prstGeom>
        <a:solidFill>
          <a:srgbClr val="2E53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Random Forest</a:t>
          </a:r>
          <a:endParaRPr lang="zh-TW" alt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10800000">
        <a:off x="0" y="1151"/>
        <a:ext cx="5916863" cy="545747"/>
      </dsp:txXfrm>
    </dsp:sp>
    <dsp:sp modelId="{82212534-46FE-4D59-94AA-B51F0F5B25F2}">
      <dsp:nvSpPr>
        <dsp:cNvPr id="0" name=""/>
        <dsp:cNvSpPr/>
      </dsp:nvSpPr>
      <dsp:spPr>
        <a:xfrm>
          <a:off x="0" y="542198"/>
          <a:ext cx="5916863" cy="46489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̂"/>
                    <m:ctrlPr>
                      <a:rPr lang="zh-TW" altLang="en-US" sz="200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en-US" altLang="zh-TW" sz="2000" b="0" i="1" kern="1200" smtClean="0">
                        <a:latin typeface="Cambria Math" panose="02040503050406030204" pitchFamily="18" charset="0"/>
                      </a:rPr>
                      <m:t>𝑦</m:t>
                    </m:r>
                  </m:e>
                </m:acc>
                <m:r>
                  <a:rPr lang="en-US" altLang="zh-TW" sz="20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altLang="zh-TW" sz="2000" b="0" i="1" kern="1200" smtClean="0">
                    <a:latin typeface="Cambria Math" panose="02040503050406030204" pitchFamily="18" charset="0"/>
                  </a:rPr>
                  <m:t>𝑓</m:t>
                </m:r>
                <m:r>
                  <a:rPr lang="en-US" altLang="zh-TW" sz="2000" b="0" i="1" kern="1200" smtClean="0">
                    <a:latin typeface="Cambria Math" panose="02040503050406030204" pitchFamily="18" charset="0"/>
                  </a:rPr>
                  <m:t>(</m:t>
                </m:r>
                <m:r>
                  <a:rPr lang="en-US" altLang="zh-TW" sz="2000" b="0" i="1" kern="1200" smtClean="0">
                    <a:latin typeface="Cambria Math" panose="02040503050406030204" pitchFamily="18" charset="0"/>
                  </a:rPr>
                  <m:t>𝑟𝑎𝑖𝑛</m:t>
                </m:r>
                <m:r>
                  <a:rPr lang="en-US" altLang="zh-TW" sz="2000" b="0" i="1" kern="1200" smtClean="0">
                    <a:latin typeface="Cambria Math" panose="02040503050406030204" pitchFamily="18" charset="0"/>
                  </a:rPr>
                  <m:t>,</m:t>
                </m:r>
                <m:r>
                  <a:rPr lang="en-US" altLang="zh-TW" sz="2000" b="0" i="1" kern="1200" smtClean="0">
                    <a:latin typeface="Cambria Math" panose="02040503050406030204" pitchFamily="18" charset="0"/>
                  </a:rPr>
                  <m:t>𝑔𝑤</m:t>
                </m:r>
                <m:r>
                  <a:rPr lang="en-US" altLang="zh-TW" sz="2000" b="0" i="1" kern="1200" smtClean="0">
                    <a:latin typeface="Cambria Math" panose="02040503050406030204" pitchFamily="18" charset="0"/>
                  </a:rPr>
                  <m:t>,</m:t>
                </m:r>
                <m:r>
                  <a:rPr lang="en-US" altLang="zh-TW" sz="2000" b="0" i="1" kern="1200" smtClean="0">
                    <a:latin typeface="Cambria Math" panose="02040503050406030204" pitchFamily="18" charset="0"/>
                  </a:rPr>
                  <m:t>𝑓𝑙𝑜𝑤</m:t>
                </m:r>
                <m:r>
                  <a:rPr lang="en-US" altLang="zh-TW" sz="2000" b="0" i="1" kern="1200" smtClean="0">
                    <a:latin typeface="Cambria Math" panose="02040503050406030204" pitchFamily="18" charset="0"/>
                  </a:rPr>
                  <m:t>)</m:t>
                </m:r>
              </m:oMath>
            </m:oMathPara>
          </a14:m>
          <a:endParaRPr lang="zh-TW" altLang="en-US" sz="2000" kern="1200" dirty="0"/>
        </a:p>
      </dsp:txBody>
      <dsp:txXfrm>
        <a:off x="0" y="542198"/>
        <a:ext cx="5916863" cy="464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637EE-7832-4ADB-A365-6B68D815F545}" type="datetimeFigureOut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0941F-A5B2-453C-86AF-FABC3D8FA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74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9BBB-7440-4D6B-AFF6-3239F3647A1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25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9BBB-7440-4D6B-AFF6-3239F3647A1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72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9BBB-7440-4D6B-AFF6-3239F3647A1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5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9BBB-7440-4D6B-AFF6-3239F3647A1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618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9BBB-7440-4D6B-AFF6-3239F3647A1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46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5CB5E1-7DEE-4A5D-9921-350D92F7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8F1C913-BE7F-49D1-92C8-751F56878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A672F6-361F-496E-8E45-E383CACE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CC0-78E4-4EED-A350-185FA879EDD1}" type="datetime1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B8224E-CA53-4298-AEC5-389FB716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65387D-BDAD-4E95-A87A-F52D2DFE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89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0AA750-5DCE-4AC7-9723-127C6802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00A3A78-C44B-439E-9EBE-76B03FE68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267E5D-1046-4A61-8039-AAA19B15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8F11-2FE9-421A-8E13-18CE31318AC0}" type="datetime1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E2D248-883A-42C2-A540-03D1DEB1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6432D7-A6A0-4FF7-BE44-69265CE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43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025D645-EAA4-4AAC-8D1C-9EACB8644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93FC981-4076-4514-A843-06D3DA7DA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4B1800-875F-4462-AAFF-E73CE469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8CAD-4DE3-480E-BD85-9B15CD76A3CE}" type="datetime1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8F6FEA-EAAD-448D-86B7-3869F399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59C000-8691-4AAB-BE95-3647B921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28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1D091-9E0B-411D-AA96-591051D2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F6D6C8-8E13-445E-9EAB-36C8A8F57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A2E9A4-5260-4411-A325-3927F3FC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648-9A0C-4B5B-83DA-0A14B4C70ADD}" type="datetime1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C05E39-D523-431E-9D7C-1E73C6E2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B05B70-076C-40DC-B8A1-D67929EF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19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6BA05-4AE7-472A-AE6E-63A662B4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07BC76B-797D-420F-A8ED-29CD0BD3C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3511D5-3C26-4643-9A89-8F9DC517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725A-DA82-4561-89CE-18B9834E5C2D}" type="datetime1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675365-E45A-4ED9-9440-20C378E3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FE7727-9139-494C-A734-9E629AC1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79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39DBDF-4547-44E4-9CCE-535C3793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D554B7-5D52-4C28-9BDF-CF6A7A51A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DC85CB-D28D-48BB-B82A-56532F76C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85EB9B-5992-4FE0-A723-B5502428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B58E-CD54-4AE8-954D-928A46E5548C}" type="datetime1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4F8EE85-9E4C-4166-9DC8-6097D66E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46B805-630A-47D6-B9DB-D1182E0B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65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8DA272-6CBF-4216-8A87-CBFA0C06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82C3F1-89FE-4F4C-A739-F10C99BAD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3A01993-4061-4209-AC55-2757ADA3D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8A303E8-87C7-4CB7-9BD4-C48B5AB76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635AB40-B4F8-4C3F-AED1-CE1D5D799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AFB3DB9-D30F-4DA2-A5F4-3874F854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F7A4-70F4-497F-8392-C0C546B8975D}" type="datetime1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93AA43F-52BF-4B48-9D3D-D2DC6DC3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52DB26E-590B-4174-BF4F-62E4ADE3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0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6D51A5-3618-474B-9913-5D6C66F0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FF4E9F0-9309-429B-A3FE-8C4C3371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4476-D2F4-48F1-93D6-BA67140B0F5E}" type="datetime1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D375D3A-DA7A-4699-8F3D-A4FF95AA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D155C3A-BC2F-4937-B3DE-F69E33DC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19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C2ACE80-7E69-4CA8-8FB3-9070C4A8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54F-4E44-4681-9313-DC85915D3022}" type="datetime1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727188A-573C-4557-8A20-4D5776E1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BF7776-5085-4EDF-BACD-D660DB4F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71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8842FF-E37A-4CC7-8B86-8A677E21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F6BB2A-BD6D-45A3-9824-26AECAEC6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F10358-D4FF-4781-9BCD-3367AB98D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A31013-4ED6-4227-BFF8-6F0AE9DB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F7F2-D78F-498C-9F2F-C126BA801E64}" type="datetime1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77F9C2-0C33-4B72-826F-13CFC54A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BE8FA0F-10BE-419D-8A0C-A936AB98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9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0F8678-15E1-40F3-A71E-4ED0F668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B9D6409-F77C-4413-A96E-1AF18134C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508C1B5-93BC-4086-B901-85A511577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3876B3-D664-4813-919A-040597F6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D6DC-D527-4204-97DA-DB9D59424D37}" type="datetime1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A2CA02-F3EC-4A1A-9106-6C0F7B5C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FD02CE3-CA74-485E-AE0F-EFACB0CC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06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3D72748-D1F6-4713-9BC1-F7D5A57F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6E66F8-DEA1-4579-9E08-2192FDD9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FDE812-0BED-4914-86C1-AB74E4245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C9D7-00E5-4066-8772-CAA084B6E462}" type="datetime1">
              <a:rPr lang="zh-TW" altLang="en-US" smtClean="0"/>
              <a:t>2026/4/27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5DD52D-6575-41DD-A0DC-15C997FA1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1E3CDE-AF0E-42CF-91E4-550189C32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C453-8ED4-4937-AB63-6A97ACB613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75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7ADCFE3C-B78B-484C-A1ED-7651C70B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31" y="0"/>
            <a:ext cx="12716933" cy="715327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1C4C15-BC00-444B-A062-71D12186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EF94840-DBA5-4BCF-A15E-65955D175EFC}"/>
              </a:ext>
            </a:extLst>
          </p:cNvPr>
          <p:cNvSpPr/>
          <p:nvPr/>
        </p:nvSpPr>
        <p:spPr>
          <a:xfrm>
            <a:off x="1762125" y="1458997"/>
            <a:ext cx="95916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Present-Day Validation to Future Projections: AR6 SSP Scenario Assessment of Water Availability, Irrigation Demand, and Paddy Rice Yield in the </a:t>
            </a:r>
            <a:r>
              <a:rPr lang="en-US" altLang="zh-TW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Zhuoshui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River Basin Using a Water–Crop Model</a:t>
            </a:r>
            <a:endParaRPr lang="en-US" altLang="zh-TW" sz="3200" b="1" spc="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2461E1-4059-44F8-B71F-473636A02E93}"/>
              </a:ext>
            </a:extLst>
          </p:cNvPr>
          <p:cNvSpPr/>
          <p:nvPr/>
        </p:nvSpPr>
        <p:spPr>
          <a:xfrm>
            <a:off x="1762125" y="3412782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Po-Hao Chu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Yun-Chi Chung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Dong-Hong Wu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Li-Chiu Chang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441192-6F52-41D0-ACC7-655AB9AABAEC}"/>
              </a:ext>
            </a:extLst>
          </p:cNvPr>
          <p:cNvSpPr/>
          <p:nvPr/>
        </p:nvSpPr>
        <p:spPr>
          <a:xfrm>
            <a:off x="1762125" y="37821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Water Resources and Environmental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Engineering,Tamkang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New Taipei City, Taiwan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Artificial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Intelligence,Tamkang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New Taipei City, Taiwan</a:t>
            </a:r>
            <a:endParaRPr lang="zh-TW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Agronomy, National Chung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Hsing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University,Taichung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City, Taiwan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D6AAB77-DB15-4DC0-BFDE-433EB537DE23}"/>
              </a:ext>
            </a:extLst>
          </p:cNvPr>
          <p:cNvSpPr/>
          <p:nvPr/>
        </p:nvSpPr>
        <p:spPr>
          <a:xfrm>
            <a:off x="1762125" y="50133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pc="1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Times New Roman"/>
              </a:rPr>
              <a:t>Reporter:Po-Hao-Chu</a:t>
            </a:r>
            <a:r>
              <a:rPr lang="zh-TW" altLang="en-US" spc="1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Times New Roman"/>
              </a:rPr>
              <a:t>         </a:t>
            </a:r>
            <a:r>
              <a:rPr lang="en-US" altLang="zh-TW" spc="1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Times New Roman"/>
              </a:rPr>
              <a:t>Date:2026/05/07 </a:t>
            </a:r>
            <a:endParaRPr lang="zh-TW" altLang="en-US" dirty="0"/>
          </a:p>
        </p:txBody>
      </p:sp>
      <p:pic>
        <p:nvPicPr>
          <p:cNvPr id="11" name="Picture 4" descr="EGU - News - Call for abstracts to the EGU26 General Assembly now open!">
            <a:extLst>
              <a:ext uri="{FF2B5EF4-FFF2-40B4-BE49-F238E27FC236}">
                <a16:creationId xmlns:a16="http://schemas.microsoft.com/office/drawing/2014/main" id="{9245D686-F820-4D24-B84B-18AB2171F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1" b="14546"/>
          <a:stretch/>
        </p:blipFill>
        <p:spPr bwMode="auto">
          <a:xfrm>
            <a:off x="9458325" y="5800330"/>
            <a:ext cx="1518022" cy="7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DEAE3D6-2686-488E-AA86-4F4EF8BC0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3022" y="5781658"/>
            <a:ext cx="838200" cy="835706"/>
          </a:xfrm>
          <a:prstGeom prst="rect">
            <a:avLst/>
          </a:prstGeom>
        </p:spPr>
      </p:pic>
      <p:sp>
        <p:nvSpPr>
          <p:cNvPr id="13" name="頁尾版面配置區 4">
            <a:extLst>
              <a:ext uri="{FF2B5EF4-FFF2-40B4-BE49-F238E27FC236}">
                <a16:creationId xmlns:a16="http://schemas.microsoft.com/office/drawing/2014/main" id="{F881AC4F-0C58-4E00-BCB6-82D6DBD4F35E}"/>
              </a:ext>
            </a:extLst>
          </p:cNvPr>
          <p:cNvSpPr txBox="1">
            <a:spLocks/>
          </p:cNvSpPr>
          <p:nvPr/>
        </p:nvSpPr>
        <p:spPr>
          <a:xfrm>
            <a:off x="5220008" y="1201333"/>
            <a:ext cx="1751984" cy="207178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ICWE </a:t>
            </a:r>
            <a:r>
              <a:rPr kumimoji="0" lang="zh-TW" altLang="en-US" sz="990" b="0" i="0" u="none" strike="noStrike" kern="1200" cap="none" spc="6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水環境資訊研究中心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D8257B5-6792-486E-B996-DA4F5415E226}"/>
              </a:ext>
            </a:extLst>
          </p:cNvPr>
          <p:cNvSpPr/>
          <p:nvPr/>
        </p:nvSpPr>
        <p:spPr>
          <a:xfrm>
            <a:off x="5220008" y="1328516"/>
            <a:ext cx="1897856" cy="19236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5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94999E">
                      <a:alpha val="42745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</a:t>
            </a:r>
            <a:r>
              <a:rPr kumimoji="0" lang="en-US" altLang="zh-TW" sz="650" b="0" i="0" u="none" strike="noStrike" kern="1200" cap="none" spc="0" normalizeH="0" baseline="0" noProof="0" dirty="0">
                <a:ln w="0"/>
                <a:solidFill>
                  <a:srgbClr val="608DC4"/>
                </a:solidFill>
                <a:effectLst>
                  <a:outerShdw blurRad="38100" dist="25400" dir="5400000" algn="ctr" rotWithShape="0">
                    <a:srgbClr val="94999E">
                      <a:alpha val="42745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nformation </a:t>
            </a:r>
            <a:r>
              <a:rPr kumimoji="0" lang="en-US" altLang="zh-TW" sz="65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94999E">
                      <a:alpha val="42745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</a:t>
            </a:r>
            <a:r>
              <a:rPr kumimoji="0" lang="en-US" altLang="zh-TW" sz="650" b="0" i="0" u="none" strike="noStrike" kern="1200" cap="none" spc="0" normalizeH="0" baseline="0" noProof="0" dirty="0">
                <a:ln w="0"/>
                <a:solidFill>
                  <a:srgbClr val="608DC4"/>
                </a:solidFill>
                <a:effectLst>
                  <a:outerShdw blurRad="38100" dist="25400" dir="5400000" algn="ctr" rotWithShape="0">
                    <a:srgbClr val="94999E">
                      <a:alpha val="42745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enter for </a:t>
            </a:r>
            <a:r>
              <a:rPr kumimoji="0" lang="en-US" altLang="zh-TW" sz="65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94999E">
                      <a:alpha val="42745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</a:t>
            </a:r>
            <a:r>
              <a:rPr kumimoji="0" lang="en-US" altLang="zh-TW" sz="650" b="0" i="0" u="none" strike="noStrike" kern="1200" cap="none" spc="0" normalizeH="0" baseline="0" noProof="0" dirty="0">
                <a:ln w="0"/>
                <a:solidFill>
                  <a:srgbClr val="608DC4"/>
                </a:solidFill>
                <a:effectLst>
                  <a:outerShdw blurRad="38100" dist="25400" dir="5400000" algn="ctr" rotWithShape="0">
                    <a:srgbClr val="94999E">
                      <a:alpha val="42745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ater </a:t>
            </a:r>
            <a:r>
              <a:rPr kumimoji="0" lang="en-US" altLang="zh-TW" sz="65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94999E">
                      <a:alpha val="42745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650" b="0" i="0" u="none" strike="noStrike" kern="1200" cap="none" spc="0" normalizeH="0" baseline="0" noProof="0" dirty="0">
                <a:ln w="0"/>
                <a:solidFill>
                  <a:srgbClr val="608DC4"/>
                </a:solidFill>
                <a:effectLst>
                  <a:outerShdw blurRad="38100" dist="25400" dir="5400000" algn="ctr" rotWithShape="0">
                    <a:srgbClr val="94999E">
                      <a:alpha val="42745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nvironment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77D3CFB-BF0B-4608-AB0D-984113C3CC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89" y="577532"/>
            <a:ext cx="361022" cy="5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7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6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A117645-1645-4247-8CEC-A58F78323CC6}"/>
              </a:ext>
            </a:extLst>
          </p:cNvPr>
          <p:cNvSpPr txBox="1"/>
          <p:nvPr/>
        </p:nvSpPr>
        <p:spPr>
          <a:xfrm>
            <a:off x="1478413" y="310115"/>
            <a:ext cx="9898714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Hydrological Monitoring Stations and Data Source</a:t>
            </a:r>
            <a:endParaRPr lang="en-US" sz="3000" b="1" spc="-90" dirty="0">
              <a:solidFill>
                <a:srgbClr val="2E5394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34" name="投影片編號版面配置區 7">
            <a:extLst>
              <a:ext uri="{FF2B5EF4-FFF2-40B4-BE49-F238E27FC236}">
                <a16:creationId xmlns:a16="http://schemas.microsoft.com/office/drawing/2014/main" id="{82BD5FB4-DC40-4279-B36A-EA6FA691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61221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333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</a:t>
            </a:fld>
            <a:endParaRPr lang="en-US" sz="1333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6A864C9-1B59-492F-A312-144E21294C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r="10589"/>
          <a:stretch/>
        </p:blipFill>
        <p:spPr>
          <a:xfrm>
            <a:off x="360785" y="758956"/>
            <a:ext cx="6755363" cy="5803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848F4AC-41BB-4E99-BD28-5EB1E8A64CF5}"/>
              </a:ext>
            </a:extLst>
          </p:cNvPr>
          <p:cNvSpPr txBox="1"/>
          <p:nvPr/>
        </p:nvSpPr>
        <p:spPr>
          <a:xfrm>
            <a:off x="8065825" y="2096278"/>
            <a:ext cx="3647204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Data Processing</a:t>
            </a:r>
          </a:p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Water Resources Agency (WRA), Taiwan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Groundwater: First-layer wells averaged as relative groundwater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Streamflow: One key gauging station selected.(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Xizhou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Bridge)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Rainfall: TCCIP 3×3 grid-average historical observations.</a:t>
            </a:r>
          </a:p>
        </p:txBody>
      </p:sp>
    </p:spTree>
    <p:extLst>
      <p:ext uri="{BB962C8B-B14F-4D97-AF65-F5344CB8AC3E}">
        <p14:creationId xmlns:p14="http://schemas.microsoft.com/office/powerpoint/2010/main" val="268107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6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r>
              <a:rPr lang="zh-TW" altLang="en-US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A117645-1645-4247-8CEC-A58F78323CC6}"/>
              </a:ext>
            </a:extLst>
          </p:cNvPr>
          <p:cNvSpPr txBox="1"/>
          <p:nvPr/>
        </p:nvSpPr>
        <p:spPr>
          <a:xfrm>
            <a:off x="1478413" y="310115"/>
            <a:ext cx="9235174" cy="42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altLang="zh-TW" sz="2800" spc="-9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Times New Roman Bold"/>
              </a:rPr>
              <a:t>Feature Importance Analysis for Paddy Yield Prediction</a:t>
            </a:r>
          </a:p>
        </p:txBody>
      </p:sp>
      <p:sp>
        <p:nvSpPr>
          <p:cNvPr id="34" name="投影片編號版面配置區 7">
            <a:extLst>
              <a:ext uri="{FF2B5EF4-FFF2-40B4-BE49-F238E27FC236}">
                <a16:creationId xmlns:a16="http://schemas.microsoft.com/office/drawing/2014/main" id="{82BD5FB4-DC40-4279-B36A-EA6FA691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61221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333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pPr/>
              <a:t>3</a:t>
            </a:fld>
            <a:endParaRPr lang="en-US" sz="1333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資料庫圖表 2">
                <a:extLst>
                  <a:ext uri="{FF2B5EF4-FFF2-40B4-BE49-F238E27FC236}">
                    <a16:creationId xmlns:a16="http://schemas.microsoft.com/office/drawing/2014/main" id="{8BDB4C30-2EE4-4151-8B2D-F9DE82B18DD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7756869"/>
                  </p:ext>
                </p:extLst>
              </p:nvPr>
            </p:nvGraphicFramePr>
            <p:xfrm>
              <a:off x="179137" y="876077"/>
              <a:ext cx="5916863" cy="25529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>
          <p:graphicFrame>
            <p:nvGraphicFramePr>
              <p:cNvPr id="3" name="資料庫圖表 2">
                <a:extLst>
                  <a:ext uri="{FF2B5EF4-FFF2-40B4-BE49-F238E27FC236}">
                    <a16:creationId xmlns:a16="http://schemas.microsoft.com/office/drawing/2014/main" id="{8BDB4C30-2EE4-4151-8B2D-F9DE82B18DD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7756869"/>
                  </p:ext>
                </p:extLst>
              </p:nvPr>
            </p:nvGraphicFramePr>
            <p:xfrm>
              <a:off x="179137" y="876077"/>
              <a:ext cx="5916863" cy="25529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5" r:qs="rId6" r:cs="rId7"/>
              </a:graphicData>
            </a:graphic>
          </p:graphicFrame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E38B91F1-4089-41B3-AAB2-EA5E49A4D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5" y="3739283"/>
            <a:ext cx="5612129" cy="280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E9B7879-E42D-41E5-99AE-1B0A56D60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>
            <a:off x="6275137" y="876077"/>
            <a:ext cx="3715241" cy="441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AC4378D-D4B0-40D8-9164-62EEFA9D6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43743"/>
              </p:ext>
            </p:extLst>
          </p:nvPr>
        </p:nvGraphicFramePr>
        <p:xfrm>
          <a:off x="6275137" y="5354914"/>
          <a:ext cx="3715242" cy="12573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86512">
                  <a:extLst>
                    <a:ext uri="{9D8B030D-6E8A-4147-A177-3AD203B41FA5}">
                      <a16:colId xmlns:a16="http://schemas.microsoft.com/office/drawing/2014/main" val="1487921853"/>
                    </a:ext>
                  </a:extLst>
                </a:gridCol>
                <a:gridCol w="1928730">
                  <a:extLst>
                    <a:ext uri="{9D8B030D-6E8A-4147-A177-3AD203B41FA5}">
                      <a16:colId xmlns:a16="http://schemas.microsoft.com/office/drawing/2014/main" val="1789817458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factor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contribution(%)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94892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Ground water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60.1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025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Stream flow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26.1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2584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rainfall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13.8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85824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99226D1-52DB-4371-A32B-136FC7C86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952147"/>
              </p:ext>
            </p:extLst>
          </p:nvPr>
        </p:nvGraphicFramePr>
        <p:xfrm>
          <a:off x="10062489" y="1853333"/>
          <a:ext cx="2057400" cy="37719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4017">
                  <a:extLst>
                    <a:ext uri="{9D8B030D-6E8A-4147-A177-3AD203B41FA5}">
                      <a16:colId xmlns:a16="http://schemas.microsoft.com/office/drawing/2014/main" val="3157349097"/>
                    </a:ext>
                  </a:extLst>
                </a:gridCol>
                <a:gridCol w="709127">
                  <a:extLst>
                    <a:ext uri="{9D8B030D-6E8A-4147-A177-3AD203B41FA5}">
                      <a16:colId xmlns:a16="http://schemas.microsoft.com/office/drawing/2014/main" val="384721838"/>
                    </a:ext>
                  </a:extLst>
                </a:gridCol>
                <a:gridCol w="954256">
                  <a:extLst>
                    <a:ext uri="{9D8B030D-6E8A-4147-A177-3AD203B41FA5}">
                      <a16:colId xmlns:a16="http://schemas.microsoft.com/office/drawing/2014/main" val="111492278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 err="1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Real_yield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 err="1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Predict_yield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11003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2007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6283.712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6632.973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9112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2008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7245.319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7040.418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57151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2009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7520.427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7443.65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17198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2010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7371.465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7500.232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56657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2011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7795.354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7813.055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4797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2012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7428.671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7454.263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958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2013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6951.794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6978.443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22236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2014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7155.977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7095.043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3396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2015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7632.872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7688.947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6596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2016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7320.25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7141.525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044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2017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7693.519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7586.372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26379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2018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8644.664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8260.036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671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7519.449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7594.227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571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2020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7661.934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7709.423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102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2021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8274.9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8088.802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606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2022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7711.829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7732.926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68391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2023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8339.501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8199.219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976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DCC5A71-55F5-4164-8C82-BCD8498544C3}"/>
                  </a:ext>
                </a:extLst>
              </p:cNvPr>
              <p:cNvSpPr txBox="1"/>
              <p:nvPr/>
            </p:nvSpPr>
            <p:spPr>
              <a:xfrm>
                <a:off x="173722" y="487939"/>
                <a:ext cx="1612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predict yield</a:t>
                </a:r>
                <a:endParaRPr lang="zh-TW" altLang="en-US" b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DCC5A71-55F5-4164-8C82-BCD849854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22" y="487939"/>
                <a:ext cx="1612232" cy="369332"/>
              </a:xfrm>
              <a:prstGeom prst="rect">
                <a:avLst/>
              </a:prstGeom>
              <a:blipFill>
                <a:blip r:embed="rId12"/>
                <a:stretch>
                  <a:fillRect t="-8197" r="-264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97A42800-5AF8-4040-9667-0D8640FB2272}"/>
              </a:ext>
            </a:extLst>
          </p:cNvPr>
          <p:cNvSpPr txBox="1"/>
          <p:nvPr/>
        </p:nvSpPr>
        <p:spPr>
          <a:xfrm>
            <a:off x="6285680" y="1043355"/>
            <a:ext cx="1094131" cy="40164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Groundwater_May</a:t>
            </a:r>
            <a:endParaRPr lang="en-US" altLang="zh-TW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Groundwater_June</a:t>
            </a:r>
            <a:endParaRPr lang="en-US" altLang="zh-TW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Streamflow_Feb</a:t>
            </a:r>
            <a:endParaRPr lang="en-US" altLang="zh-TW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Apr</a:t>
            </a:r>
            <a:endParaRPr lang="zh-TW" alt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Rainfall last Dec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Streamflow May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Feb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Rainfall last Dec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Streamflow Jan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Streamflow Mar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Jan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Mar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Rainfall Jan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Streamflow Apr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last Dec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June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last Nov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Rainfall Feb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Streamflow last Nov</a:t>
            </a:r>
          </a:p>
          <a:p>
            <a:endParaRPr lang="en-US" altLang="zh-TW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Rainfall April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B4B62D-37B0-4B2D-B437-75325FBE78A4}"/>
              </a:ext>
            </a:extLst>
          </p:cNvPr>
          <p:cNvSpPr/>
          <p:nvPr/>
        </p:nvSpPr>
        <p:spPr>
          <a:xfrm>
            <a:off x="6275137" y="876078"/>
            <a:ext cx="3715241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3AD983C-ED53-469D-9820-87E99FF15504}"/>
              </a:ext>
            </a:extLst>
          </p:cNvPr>
          <p:cNvSpPr txBox="1"/>
          <p:nvPr/>
        </p:nvSpPr>
        <p:spPr>
          <a:xfrm>
            <a:off x="1115968" y="3739283"/>
            <a:ext cx="3738465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Contribution of Hydrological Factors</a:t>
            </a:r>
            <a:endParaRPr lang="zh-TW" altLang="en-US" sz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43A257E-1FD1-4361-8874-8A9CBC5BACCC}"/>
              </a:ext>
            </a:extLst>
          </p:cNvPr>
          <p:cNvSpPr txBox="1"/>
          <p:nvPr/>
        </p:nvSpPr>
        <p:spPr>
          <a:xfrm>
            <a:off x="1573166" y="3733340"/>
            <a:ext cx="2824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Contribution of Hydrological Factors</a:t>
            </a:r>
            <a:endParaRPr lang="zh-TW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E0908E0-E0B4-44AF-AD66-53D953E1E6E1}"/>
              </a:ext>
            </a:extLst>
          </p:cNvPr>
          <p:cNvSpPr txBox="1"/>
          <p:nvPr/>
        </p:nvSpPr>
        <p:spPr>
          <a:xfrm rot="16200000">
            <a:off x="61815" y="4952584"/>
            <a:ext cx="43575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endParaRPr lang="zh-TW" alt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43AC995-51B4-40DD-8363-FE4FC9F218F1}"/>
              </a:ext>
            </a:extLst>
          </p:cNvPr>
          <p:cNvSpPr txBox="1"/>
          <p:nvPr/>
        </p:nvSpPr>
        <p:spPr>
          <a:xfrm>
            <a:off x="2919690" y="6311012"/>
            <a:ext cx="43575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zh-TW" alt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AC6FBE5-EC76-43F3-8366-C9AF0E90993C}"/>
              </a:ext>
            </a:extLst>
          </p:cNvPr>
          <p:cNvSpPr txBox="1"/>
          <p:nvPr/>
        </p:nvSpPr>
        <p:spPr>
          <a:xfrm>
            <a:off x="788706" y="3979561"/>
            <a:ext cx="542461" cy="38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Rainfall</a:t>
            </a:r>
          </a:p>
          <a:p>
            <a:endParaRPr lang="en-US" altLang="zh-TW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water</a:t>
            </a:r>
          </a:p>
          <a:p>
            <a:endParaRPr lang="en-US" altLang="zh-TW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flow</a:t>
            </a:r>
          </a:p>
        </p:txBody>
      </p:sp>
    </p:spTree>
    <p:extLst>
      <p:ext uri="{BB962C8B-B14F-4D97-AF65-F5344CB8AC3E}">
        <p14:creationId xmlns:p14="http://schemas.microsoft.com/office/powerpoint/2010/main" val="54964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6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A117645-1645-4247-8CEC-A58F78323CC6}"/>
              </a:ext>
            </a:extLst>
          </p:cNvPr>
          <p:cNvSpPr txBox="1"/>
          <p:nvPr/>
        </p:nvSpPr>
        <p:spPr>
          <a:xfrm>
            <a:off x="192833" y="310115"/>
            <a:ext cx="11862318" cy="41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SHAP-Identified Groundwater Importance to Rice Physiological Water Demand</a:t>
            </a:r>
            <a:endParaRPr lang="en-US" sz="2600" b="1" spc="-90" dirty="0">
              <a:solidFill>
                <a:srgbClr val="2E5394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34" name="投影片編號版面配置區 7">
            <a:extLst>
              <a:ext uri="{FF2B5EF4-FFF2-40B4-BE49-F238E27FC236}">
                <a16:creationId xmlns:a16="http://schemas.microsoft.com/office/drawing/2014/main" id="{82BD5FB4-DC40-4279-B36A-EA6FA691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61221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333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4</a:t>
            </a:fld>
            <a:endParaRPr lang="en-US" sz="1333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700520E-1988-4D33-8AAF-5119E839D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5" y="3804680"/>
            <a:ext cx="5486410" cy="2743205"/>
          </a:xfrm>
          <a:prstGeom prst="rect">
            <a:avLst/>
          </a:prstGeom>
        </p:spPr>
      </p:pic>
      <p:sp>
        <p:nvSpPr>
          <p:cNvPr id="14" name="橢圓 13">
            <a:extLst>
              <a:ext uri="{FF2B5EF4-FFF2-40B4-BE49-F238E27FC236}">
                <a16:creationId xmlns:a16="http://schemas.microsoft.com/office/drawing/2014/main" id="{FF296C1B-5F80-4158-BB63-9B1E9E357EA2}"/>
              </a:ext>
            </a:extLst>
          </p:cNvPr>
          <p:cNvSpPr/>
          <p:nvPr/>
        </p:nvSpPr>
        <p:spPr>
          <a:xfrm>
            <a:off x="5120096" y="4583612"/>
            <a:ext cx="457200" cy="409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A09674F-D403-4D35-ABA3-B3BD689D2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37" y="3804680"/>
            <a:ext cx="5486411" cy="274320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A371F0E-D996-4F06-8155-98A67E9FC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66" y="758957"/>
            <a:ext cx="5475954" cy="2737977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4D4B367-1C12-49AE-AAF8-918091E1F5DF}"/>
              </a:ext>
            </a:extLst>
          </p:cNvPr>
          <p:cNvCxnSpPr>
            <a:cxnSpLocks/>
          </p:cNvCxnSpPr>
          <p:nvPr/>
        </p:nvCxnSpPr>
        <p:spPr>
          <a:xfrm>
            <a:off x="6661984" y="1758688"/>
            <a:ext cx="514951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橢圓 17">
            <a:extLst>
              <a:ext uri="{FF2B5EF4-FFF2-40B4-BE49-F238E27FC236}">
                <a16:creationId xmlns:a16="http://schemas.microsoft.com/office/drawing/2014/main" id="{25AE5058-1500-4F7E-8B6A-DA75B7188FD7}"/>
              </a:ext>
            </a:extLst>
          </p:cNvPr>
          <p:cNvSpPr/>
          <p:nvPr/>
        </p:nvSpPr>
        <p:spPr>
          <a:xfrm>
            <a:off x="10943999" y="1318922"/>
            <a:ext cx="457200" cy="409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AF857B15-FE95-4ABE-9020-CF90DB9BD594}"/>
              </a:ext>
            </a:extLst>
          </p:cNvPr>
          <p:cNvSpPr/>
          <p:nvPr/>
        </p:nvSpPr>
        <p:spPr>
          <a:xfrm>
            <a:off x="9522346" y="1065590"/>
            <a:ext cx="514283" cy="6930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5374C1C3-C627-4DAA-B729-4493DFB2F476}"/>
              </a:ext>
            </a:extLst>
          </p:cNvPr>
          <p:cNvSpPr/>
          <p:nvPr/>
        </p:nvSpPr>
        <p:spPr>
          <a:xfrm>
            <a:off x="11644645" y="1771180"/>
            <a:ext cx="80865" cy="9019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下 20">
            <a:extLst>
              <a:ext uri="{FF2B5EF4-FFF2-40B4-BE49-F238E27FC236}">
                <a16:creationId xmlns:a16="http://schemas.microsoft.com/office/drawing/2014/main" id="{58BBF197-3A17-44B0-A707-7CABE8C75C16}"/>
              </a:ext>
            </a:extLst>
          </p:cNvPr>
          <p:cNvSpPr/>
          <p:nvPr/>
        </p:nvSpPr>
        <p:spPr>
          <a:xfrm>
            <a:off x="5825039" y="5052394"/>
            <a:ext cx="80865" cy="9019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9DA7ADE-72AC-4271-A7D0-2527406478F2}"/>
              </a:ext>
            </a:extLst>
          </p:cNvPr>
          <p:cNvSpPr txBox="1"/>
          <p:nvPr/>
        </p:nvSpPr>
        <p:spPr>
          <a:xfrm>
            <a:off x="2201427" y="3804680"/>
            <a:ext cx="282406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Contribution of Hydrological Factors</a:t>
            </a:r>
            <a:endParaRPr lang="zh-TW" altLang="en-US" sz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FDF5B0C-C28D-454B-9584-B7F5FA33067E}"/>
              </a:ext>
            </a:extLst>
          </p:cNvPr>
          <p:cNvSpPr txBox="1"/>
          <p:nvPr/>
        </p:nvSpPr>
        <p:spPr>
          <a:xfrm>
            <a:off x="7566529" y="755609"/>
            <a:ext cx="282406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Contribution of Hydrological Factors</a:t>
            </a:r>
            <a:endParaRPr lang="zh-TW" altLang="en-US" sz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DF6549A-066A-4A53-BF80-024B1F01BC9C}"/>
              </a:ext>
            </a:extLst>
          </p:cNvPr>
          <p:cNvSpPr txBox="1"/>
          <p:nvPr/>
        </p:nvSpPr>
        <p:spPr>
          <a:xfrm>
            <a:off x="2803149" y="3804680"/>
            <a:ext cx="1620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May Groundwater</a:t>
            </a:r>
            <a:endParaRPr lang="zh-TW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CB8B78D-672B-474C-A13C-F37AD4B17BF1}"/>
              </a:ext>
            </a:extLst>
          </p:cNvPr>
          <p:cNvSpPr txBox="1"/>
          <p:nvPr/>
        </p:nvSpPr>
        <p:spPr>
          <a:xfrm>
            <a:off x="8426430" y="751532"/>
            <a:ext cx="1620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June Groundwater</a:t>
            </a:r>
            <a:endParaRPr lang="zh-TW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AD7CD25-49E5-4F04-A6F0-4B281436A1B1}"/>
              </a:ext>
            </a:extLst>
          </p:cNvPr>
          <p:cNvGrpSpPr/>
          <p:nvPr/>
        </p:nvGrpSpPr>
        <p:grpSpPr>
          <a:xfrm>
            <a:off x="337480" y="758957"/>
            <a:ext cx="5627953" cy="2753800"/>
            <a:chOff x="320662" y="758957"/>
            <a:chExt cx="5627953" cy="2753800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48D6ABF2-BA4A-4DF8-8232-0F1EF14AF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9790" t="17809" r="1480" b="47710"/>
            <a:stretch/>
          </p:blipFill>
          <p:spPr>
            <a:xfrm>
              <a:off x="320662" y="758957"/>
              <a:ext cx="5627953" cy="2222681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BAF69C7A-D6C4-499F-AEB0-9855F4C57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62" t="10961" r="844" b="4212"/>
            <a:stretch/>
          </p:blipFill>
          <p:spPr>
            <a:xfrm>
              <a:off x="320662" y="2883586"/>
              <a:ext cx="5627953" cy="629171"/>
            </a:xfrm>
            <a:prstGeom prst="rect">
              <a:avLst/>
            </a:prstGeom>
          </p:spPr>
        </p:pic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25EC09A3-EA00-4C73-A56F-895E4B36D9CF}"/>
              </a:ext>
            </a:extLst>
          </p:cNvPr>
          <p:cNvSpPr/>
          <p:nvPr/>
        </p:nvSpPr>
        <p:spPr>
          <a:xfrm>
            <a:off x="544075" y="2886826"/>
            <a:ext cx="933061" cy="257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depth</a:t>
            </a:r>
          </a:p>
          <a:p>
            <a:pPr algn="ctr"/>
            <a:r>
              <a:rPr lang="en-US" altLang="zh-TW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10-20cm</a:t>
            </a:r>
            <a:endParaRPr lang="zh-TW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19CA3A5-1C26-42A9-A2B5-0F3480FD029D}"/>
              </a:ext>
            </a:extLst>
          </p:cNvPr>
          <p:cNvSpPr/>
          <p:nvPr/>
        </p:nvSpPr>
        <p:spPr>
          <a:xfrm>
            <a:off x="2040084" y="3069311"/>
            <a:ext cx="933061" cy="257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depth</a:t>
            </a:r>
          </a:p>
          <a:p>
            <a:pPr algn="ctr"/>
            <a:r>
              <a:rPr lang="en-US" altLang="zh-TW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3-5cm</a:t>
            </a:r>
            <a:endParaRPr lang="zh-TW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AC64FB5-3202-4CFC-B89C-355B15B2FC13}"/>
              </a:ext>
            </a:extLst>
          </p:cNvPr>
          <p:cNvSpPr/>
          <p:nvPr/>
        </p:nvSpPr>
        <p:spPr>
          <a:xfrm>
            <a:off x="3386278" y="3135439"/>
            <a:ext cx="247655" cy="377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0cm</a:t>
            </a:r>
            <a:endParaRPr lang="zh-TW" altLang="en-US" sz="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FB72380-17DD-4EB0-AA6D-64F72D60E555}"/>
              </a:ext>
            </a:extLst>
          </p:cNvPr>
          <p:cNvSpPr/>
          <p:nvPr/>
        </p:nvSpPr>
        <p:spPr>
          <a:xfrm>
            <a:off x="3989655" y="2905850"/>
            <a:ext cx="1695110" cy="301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depth</a:t>
            </a:r>
          </a:p>
          <a:p>
            <a:pPr algn="ctr"/>
            <a:r>
              <a:rPr lang="en-US" altLang="zh-TW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5-10cm</a:t>
            </a:r>
            <a:endParaRPr lang="zh-TW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248AB88-7118-41D0-8FC0-FBA5CB6AE9CE}"/>
              </a:ext>
            </a:extLst>
          </p:cNvPr>
          <p:cNvSpPr/>
          <p:nvPr/>
        </p:nvSpPr>
        <p:spPr>
          <a:xfrm>
            <a:off x="5753878" y="3088191"/>
            <a:ext cx="206586" cy="377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0cm</a:t>
            </a:r>
            <a:endParaRPr lang="zh-TW" altLang="en-US" sz="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702CE0C-8FFA-4C7B-B02B-AC87473C8E61}"/>
              </a:ext>
            </a:extLst>
          </p:cNvPr>
          <p:cNvSpPr/>
          <p:nvPr/>
        </p:nvSpPr>
        <p:spPr>
          <a:xfrm>
            <a:off x="3227338" y="3104642"/>
            <a:ext cx="475708" cy="377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0cm</a:t>
            </a:r>
            <a:endParaRPr lang="zh-TW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E3D2C43-9FC9-43B7-9BCC-5F81CF35EEFD}"/>
              </a:ext>
            </a:extLst>
          </p:cNvPr>
          <p:cNvSpPr/>
          <p:nvPr/>
        </p:nvSpPr>
        <p:spPr>
          <a:xfrm>
            <a:off x="5587185" y="3109394"/>
            <a:ext cx="475708" cy="377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0cm</a:t>
            </a:r>
            <a:endParaRPr lang="zh-TW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5FF64162-D094-4394-8565-CD43E32BF6C7}"/>
              </a:ext>
            </a:extLst>
          </p:cNvPr>
          <p:cNvCxnSpPr>
            <a:cxnSpLocks/>
          </p:cNvCxnSpPr>
          <p:nvPr/>
        </p:nvCxnSpPr>
        <p:spPr>
          <a:xfrm>
            <a:off x="811520" y="5052394"/>
            <a:ext cx="514951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B7B80270-B31F-4C0F-93F3-8FC380F12B30}"/>
              </a:ext>
            </a:extLst>
          </p:cNvPr>
          <p:cNvSpPr/>
          <p:nvPr/>
        </p:nvSpPr>
        <p:spPr>
          <a:xfrm>
            <a:off x="3955098" y="2594277"/>
            <a:ext cx="1798780" cy="286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8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6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A117645-1645-4247-8CEC-A58F78323CC6}"/>
              </a:ext>
            </a:extLst>
          </p:cNvPr>
          <p:cNvSpPr txBox="1"/>
          <p:nvPr/>
        </p:nvSpPr>
        <p:spPr>
          <a:xfrm>
            <a:off x="398106" y="318321"/>
            <a:ext cx="11395788" cy="408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LSTM-Based Monthly Accumulated Streamflow Prediction at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Xizhou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Bridge Station</a:t>
            </a:r>
            <a:endParaRPr lang="en-US" sz="2400" b="1" spc="-90" dirty="0">
              <a:solidFill>
                <a:srgbClr val="2E5394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34" name="投影片編號版面配置區 7">
            <a:extLst>
              <a:ext uri="{FF2B5EF4-FFF2-40B4-BE49-F238E27FC236}">
                <a16:creationId xmlns:a16="http://schemas.microsoft.com/office/drawing/2014/main" id="{82BD5FB4-DC40-4279-B36A-EA6FA691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61221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333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5</a:t>
            </a:fld>
            <a:endParaRPr lang="en-US" sz="1333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0216035-DAFD-470C-82CA-7AFF501B6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4" y="3776763"/>
            <a:ext cx="7319222" cy="304967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32FDA16-C8D5-4BF2-AE89-7C2CEDABE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4" y="727087"/>
            <a:ext cx="7319222" cy="30496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AE392B61-EAB7-4B1F-8367-006121677E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968098"/>
                  </p:ext>
                </p:extLst>
              </p:nvPr>
            </p:nvGraphicFramePr>
            <p:xfrm>
              <a:off x="8298456" y="2800350"/>
              <a:ext cx="3825120" cy="1247775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275040">
                      <a:extLst>
                        <a:ext uri="{9D8B030D-6E8A-4147-A177-3AD203B41FA5}">
                          <a16:colId xmlns:a16="http://schemas.microsoft.com/office/drawing/2014/main" val="1487921853"/>
                        </a:ext>
                      </a:extLst>
                    </a:gridCol>
                    <a:gridCol w="801687">
                      <a:extLst>
                        <a:ext uri="{9D8B030D-6E8A-4147-A177-3AD203B41FA5}">
                          <a16:colId xmlns:a16="http://schemas.microsoft.com/office/drawing/2014/main" val="1789817458"/>
                        </a:ext>
                      </a:extLst>
                    </a:gridCol>
                    <a:gridCol w="1748393">
                      <a:extLst>
                        <a:ext uri="{9D8B030D-6E8A-4147-A177-3AD203B41FA5}">
                          <a16:colId xmlns:a16="http://schemas.microsoft.com/office/drawing/2014/main" val="3191438756"/>
                        </a:ext>
                      </a:extLst>
                    </a:gridCol>
                  </a:tblGrid>
                  <a:tr h="2095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Dataset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sz="2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Times New Roman" panose="020206030504050203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altLang="zh-TW" sz="2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TW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RMSE</a:t>
                          </a:r>
                        </a:p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(10⁴ tons/month)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948926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train</a:t>
                          </a:r>
                          <a:endParaRPr lang="zh-TW" alt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u="none" strike="noStrike" dirty="0"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0.913</a:t>
                          </a:r>
                          <a:endParaRPr lang="en-US" altLang="zh-TW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16267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8025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test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0.895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15416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10162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AE392B61-EAB7-4B1F-8367-006121677E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968098"/>
                  </p:ext>
                </p:extLst>
              </p:nvPr>
            </p:nvGraphicFramePr>
            <p:xfrm>
              <a:off x="8298456" y="2800350"/>
              <a:ext cx="3825120" cy="1247775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275040">
                      <a:extLst>
                        <a:ext uri="{9D8B030D-6E8A-4147-A177-3AD203B41FA5}">
                          <a16:colId xmlns:a16="http://schemas.microsoft.com/office/drawing/2014/main" val="1487921853"/>
                        </a:ext>
                      </a:extLst>
                    </a:gridCol>
                    <a:gridCol w="801687">
                      <a:extLst>
                        <a:ext uri="{9D8B030D-6E8A-4147-A177-3AD203B41FA5}">
                          <a16:colId xmlns:a16="http://schemas.microsoft.com/office/drawing/2014/main" val="1789817458"/>
                        </a:ext>
                      </a:extLst>
                    </a:gridCol>
                    <a:gridCol w="1748393">
                      <a:extLst>
                        <a:ext uri="{9D8B030D-6E8A-4147-A177-3AD203B41FA5}">
                          <a16:colId xmlns:a16="http://schemas.microsoft.com/office/drawing/2014/main" val="3191438756"/>
                        </a:ext>
                      </a:extLst>
                    </a:gridCol>
                  </a:tblGrid>
                  <a:tr h="6191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Dataset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59091" t="-10784" r="-218939" b="-1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RMSE</a:t>
                          </a:r>
                        </a:p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(10⁴ tons/month)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94892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train</a:t>
                          </a:r>
                          <a:endParaRPr lang="zh-TW" alt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u="none" strike="noStrike" dirty="0"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0.913</a:t>
                          </a:r>
                          <a:endParaRPr lang="en-US" altLang="zh-TW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16267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80252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test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0.895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15416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10162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065E618F-1D20-44AB-AD65-9CC10867CAB7}"/>
              </a:ext>
            </a:extLst>
          </p:cNvPr>
          <p:cNvSpPr/>
          <p:nvPr/>
        </p:nvSpPr>
        <p:spPr>
          <a:xfrm>
            <a:off x="4037044" y="808653"/>
            <a:ext cx="933061" cy="11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endParaRPr lang="zh-TW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9E47BAC-B0B8-4FDE-91CB-30CABC7A51AF}"/>
              </a:ext>
            </a:extLst>
          </p:cNvPr>
          <p:cNvSpPr/>
          <p:nvPr/>
        </p:nvSpPr>
        <p:spPr>
          <a:xfrm>
            <a:off x="4037044" y="3858329"/>
            <a:ext cx="933061" cy="11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zh-TW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2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6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A117645-1645-4247-8CEC-A58F78323CC6}"/>
              </a:ext>
            </a:extLst>
          </p:cNvPr>
          <p:cNvSpPr txBox="1"/>
          <p:nvPr/>
        </p:nvSpPr>
        <p:spPr>
          <a:xfrm>
            <a:off x="972472" y="286364"/>
            <a:ext cx="10247056" cy="42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LSTM Prediction of Basin-Average First-Layer Groundwater Levels</a:t>
            </a:r>
            <a:endParaRPr lang="en-US" sz="2800" b="1" spc="-90" dirty="0">
              <a:solidFill>
                <a:srgbClr val="2E5394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34" name="投影片編號版面配置區 7">
            <a:extLst>
              <a:ext uri="{FF2B5EF4-FFF2-40B4-BE49-F238E27FC236}">
                <a16:creationId xmlns:a16="http://schemas.microsoft.com/office/drawing/2014/main" id="{82BD5FB4-DC40-4279-B36A-EA6FA691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61221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333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6</a:t>
            </a:fld>
            <a:endParaRPr lang="en-US" sz="1333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0216035-DAFD-470C-82CA-7AFF501B6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4" y="760123"/>
            <a:ext cx="7319222" cy="30496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32FDA16-C8D5-4BF2-AE89-7C2CEDABE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4" y="3804033"/>
            <a:ext cx="7319222" cy="3049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AE392B61-EAB7-4B1F-8367-006121677E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0167788"/>
                  </p:ext>
                </p:extLst>
              </p:nvPr>
            </p:nvGraphicFramePr>
            <p:xfrm>
              <a:off x="8298456" y="2800350"/>
              <a:ext cx="3285960" cy="949897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95320">
                      <a:extLst>
                        <a:ext uri="{9D8B030D-6E8A-4147-A177-3AD203B41FA5}">
                          <a16:colId xmlns:a16="http://schemas.microsoft.com/office/drawing/2014/main" val="1487921853"/>
                        </a:ext>
                      </a:extLst>
                    </a:gridCol>
                    <a:gridCol w="688687">
                      <a:extLst>
                        <a:ext uri="{9D8B030D-6E8A-4147-A177-3AD203B41FA5}">
                          <a16:colId xmlns:a16="http://schemas.microsoft.com/office/drawing/2014/main" val="1789817458"/>
                        </a:ext>
                      </a:extLst>
                    </a:gridCol>
                    <a:gridCol w="1501953">
                      <a:extLst>
                        <a:ext uri="{9D8B030D-6E8A-4147-A177-3AD203B41FA5}">
                          <a16:colId xmlns:a16="http://schemas.microsoft.com/office/drawing/2014/main" val="3191438756"/>
                        </a:ext>
                      </a:extLst>
                    </a:gridCol>
                  </a:tblGrid>
                  <a:tr h="2095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Dataset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sz="2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Times New Roman" panose="020206030504050203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altLang="zh-TW" sz="2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TW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RMSE(M)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948926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train</a:t>
                          </a:r>
                          <a:endParaRPr lang="zh-TW" alt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u="none" strike="noStrike" dirty="0"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0.65</a:t>
                          </a:r>
                          <a:endParaRPr lang="en-US" altLang="zh-TW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0.674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80252"/>
                      </a:ext>
                    </a:extLst>
                  </a:tr>
                  <a:tr h="2095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test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0.485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1.07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10162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AE392B61-EAB7-4B1F-8367-006121677E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0167788"/>
                  </p:ext>
                </p:extLst>
              </p:nvPr>
            </p:nvGraphicFramePr>
            <p:xfrm>
              <a:off x="8298456" y="2800350"/>
              <a:ext cx="3285960" cy="949897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1095320">
                      <a:extLst>
                        <a:ext uri="{9D8B030D-6E8A-4147-A177-3AD203B41FA5}">
                          <a16:colId xmlns:a16="http://schemas.microsoft.com/office/drawing/2014/main" val="1487921853"/>
                        </a:ext>
                      </a:extLst>
                    </a:gridCol>
                    <a:gridCol w="688687">
                      <a:extLst>
                        <a:ext uri="{9D8B030D-6E8A-4147-A177-3AD203B41FA5}">
                          <a16:colId xmlns:a16="http://schemas.microsoft.com/office/drawing/2014/main" val="1789817458"/>
                        </a:ext>
                      </a:extLst>
                    </a:gridCol>
                    <a:gridCol w="1501953">
                      <a:extLst>
                        <a:ext uri="{9D8B030D-6E8A-4147-A177-3AD203B41FA5}">
                          <a16:colId xmlns:a16="http://schemas.microsoft.com/office/drawing/2014/main" val="3191438756"/>
                        </a:ext>
                      </a:extLst>
                    </a:gridCol>
                  </a:tblGrid>
                  <a:tr h="321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Dataset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0177" t="-18868" r="-220354" b="-243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RMSE(M)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094892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train</a:t>
                          </a:r>
                          <a:endParaRPr lang="zh-TW" alt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u="none" strike="noStrike" dirty="0"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0.65</a:t>
                          </a:r>
                          <a:endParaRPr lang="en-US" altLang="zh-TW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0.674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80252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test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0.485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2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1.07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10162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BAC5DEE4-566A-46CA-B4D4-8E71136594F7}"/>
              </a:ext>
            </a:extLst>
          </p:cNvPr>
          <p:cNvSpPr/>
          <p:nvPr/>
        </p:nvSpPr>
        <p:spPr>
          <a:xfrm>
            <a:off x="3962399" y="833535"/>
            <a:ext cx="933061" cy="11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endParaRPr lang="zh-TW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FD7BA5-5EBC-47FC-A277-D969DD6FA7E7}"/>
              </a:ext>
            </a:extLst>
          </p:cNvPr>
          <p:cNvSpPr/>
          <p:nvPr/>
        </p:nvSpPr>
        <p:spPr>
          <a:xfrm>
            <a:off x="3962399" y="3883211"/>
            <a:ext cx="933061" cy="11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zh-TW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6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C839057-A8BF-47F7-B0ED-7E7D92B3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C453-8ED4-4937-AB63-6A97ACB613BF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63BE17A-C92D-4D0C-9177-C8C5A1FF9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C54B5-96B9-4201-9C56-0689FFD4B46F}"/>
              </a:ext>
            </a:extLst>
          </p:cNvPr>
          <p:cNvSpPr txBox="1"/>
          <p:nvPr/>
        </p:nvSpPr>
        <p:spPr>
          <a:xfrm>
            <a:off x="4168085" y="2330583"/>
            <a:ext cx="8023915" cy="996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6600" b="1" spc="-216" dirty="0">
                <a:solidFill>
                  <a:srgbClr val="4C81C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chivo Black"/>
                <a:cs typeface="Times New Roman" panose="02020603050405020304" pitchFamily="18" charset="0"/>
                <a:sym typeface="Archivo Black"/>
              </a:rPr>
              <a:t>Thank you very much!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25B341-BCC6-472D-B3C3-054F85AC80A7}"/>
              </a:ext>
            </a:extLst>
          </p:cNvPr>
          <p:cNvSpPr/>
          <p:nvPr/>
        </p:nvSpPr>
        <p:spPr>
          <a:xfrm>
            <a:off x="4168085" y="35307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henry66211chu@gmail.com</a:t>
            </a:r>
          </a:p>
          <a:p>
            <a:r>
              <a:rPr lang="en-US" altLang="zh-TW" b="1" dirty="0" err="1">
                <a:solidFill>
                  <a:srgbClr val="2E53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School:Department</a:t>
            </a:r>
            <a:r>
              <a:rPr lang="en-US" altLang="zh-TW" b="1" dirty="0">
                <a:solidFill>
                  <a:srgbClr val="2E53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Water Resources and Environmental </a:t>
            </a:r>
            <a:r>
              <a:rPr lang="en-US" altLang="zh-TW" b="1" dirty="0" err="1">
                <a:solidFill>
                  <a:srgbClr val="2E53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Engineering,Tamkang</a:t>
            </a:r>
            <a:r>
              <a:rPr lang="en-US" altLang="zh-TW" b="1" dirty="0">
                <a:solidFill>
                  <a:srgbClr val="2E53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r>
              <a:rPr lang="en-US" altLang="zh-TW" b="1" dirty="0">
                <a:solidFill>
                  <a:srgbClr val="2E53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Professor: changlc@mail.tku.edu.tw</a:t>
            </a:r>
          </a:p>
          <a:p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4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25204</TotalTime>
  <Words>452</Words>
  <Application>Microsoft Office PowerPoint</Application>
  <PresentationFormat>寬螢幕</PresentationFormat>
  <Paragraphs>187</Paragraphs>
  <Slides>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8" baseType="lpstr">
      <vt:lpstr>Archivo Black</vt:lpstr>
      <vt:lpstr>微軟正黑體</vt:lpstr>
      <vt:lpstr>新細明體</vt:lpstr>
      <vt:lpstr>Arial</vt:lpstr>
      <vt:lpstr>Calibri</vt:lpstr>
      <vt:lpstr>Calibri Light</vt:lpstr>
      <vt:lpstr>Cambria Math</vt:lpstr>
      <vt:lpstr>Tahoma</vt:lpstr>
      <vt:lpstr>Times New Roman</vt:lpstr>
      <vt:lpstr>Times New Roman Bold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朱柏澔</dc:creator>
  <cp:lastModifiedBy>朱柏澔</cp:lastModifiedBy>
  <cp:revision>274</cp:revision>
  <dcterms:created xsi:type="dcterms:W3CDTF">2025-11-18T05:42:31Z</dcterms:created>
  <dcterms:modified xsi:type="dcterms:W3CDTF">2026-04-28T14:15:35Z</dcterms:modified>
</cp:coreProperties>
</file>